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7" r:id="rId2"/>
    <p:sldId id="256" r:id="rId3"/>
    <p:sldId id="276" r:id="rId4"/>
    <p:sldId id="275" r:id="rId5"/>
    <p:sldId id="920" r:id="rId6"/>
    <p:sldId id="911" r:id="rId7"/>
    <p:sldId id="258" r:id="rId8"/>
    <p:sldId id="277" r:id="rId9"/>
    <p:sldId id="912" r:id="rId10"/>
    <p:sldId id="914" r:id="rId11"/>
    <p:sldId id="915" r:id="rId12"/>
    <p:sldId id="916" r:id="rId13"/>
    <p:sldId id="917" r:id="rId14"/>
    <p:sldId id="918" r:id="rId15"/>
    <p:sldId id="921" r:id="rId16"/>
    <p:sldId id="919" r:id="rId17"/>
    <p:sldId id="913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21DAC-2530-4F71-BA7A-D6C246F85137}" v="717" dt="2023-01-29T07:37:57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43" autoAdjust="0"/>
    <p:restoredTop sz="93792" autoAdjust="0"/>
  </p:normalViewPr>
  <p:slideViewPr>
    <p:cSldViewPr snapToGrid="0">
      <p:cViewPr>
        <p:scale>
          <a:sx n="50" d="100"/>
          <a:sy n="50" d="100"/>
        </p:scale>
        <p:origin x="1360" y="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DD121DAC-2530-4F71-BA7A-D6C246F85137}"/>
    <pc:docChg chg="undo redo custSel addSld delSld modSld sldOrd modMainMaster">
      <pc:chgData name="حصه بنت العتيبي" userId="c1fe605c-1aaf-4791-a440-af891effc177" providerId="ADAL" clId="{DD121DAC-2530-4F71-BA7A-D6C246F85137}" dt="2023-01-30T06:51:46.108" v="1539" actId="14100"/>
      <pc:docMkLst>
        <pc:docMk/>
      </pc:docMkLst>
      <pc:sldChg chg="addSp delSp modSp new mod modTransition">
        <pc:chgData name="حصه بنت العتيبي" userId="c1fe605c-1aaf-4791-a440-af891effc177" providerId="ADAL" clId="{DD121DAC-2530-4F71-BA7A-D6C246F85137}" dt="2023-01-29T07:10:14.344" v="1513"/>
        <pc:sldMkLst>
          <pc:docMk/>
          <pc:sldMk cId="1892991259" sldId="256"/>
        </pc:sldMkLst>
        <pc:spChg chg="add mod">
          <ac:chgData name="حصه بنت العتيبي" userId="c1fe605c-1aaf-4791-a440-af891effc177" providerId="ADAL" clId="{DD121DAC-2530-4F71-BA7A-D6C246F85137}" dt="2023-01-26T05:17:15.843" v="167" actId="1076"/>
          <ac:spMkLst>
            <pc:docMk/>
            <pc:sldMk cId="1892991259" sldId="256"/>
            <ac:spMk id="2" creationId="{CDED91C0-406F-5A06-8A8C-3A5D39197DEE}"/>
          </ac:spMkLst>
        </pc:spChg>
        <pc:spChg chg="add mod">
          <ac:chgData name="حصه بنت العتيبي" userId="c1fe605c-1aaf-4791-a440-af891effc177" providerId="ADAL" clId="{DD121DAC-2530-4F71-BA7A-D6C246F85137}" dt="2023-01-26T05:02:47.014" v="109" actId="1076"/>
          <ac:spMkLst>
            <pc:docMk/>
            <pc:sldMk cId="1892991259" sldId="256"/>
            <ac:spMk id="3" creationId="{F1433D2E-EA18-7605-1ABA-445514B1D06A}"/>
          </ac:spMkLst>
        </pc:spChg>
        <pc:picChg chg="add mod">
          <ac:chgData name="حصه بنت العتيبي" userId="c1fe605c-1aaf-4791-a440-af891effc177" providerId="ADAL" clId="{DD121DAC-2530-4F71-BA7A-D6C246F85137}" dt="2023-01-26T05:17:05.333" v="165" actId="1076"/>
          <ac:picMkLst>
            <pc:docMk/>
            <pc:sldMk cId="1892991259" sldId="256"/>
            <ac:picMk id="1026" creationId="{FD9A74F0-6834-4491-056F-A3AAECCA1701}"/>
          </ac:picMkLst>
        </pc:picChg>
        <pc:picChg chg="add del mod">
          <ac:chgData name="حصه بنت العتيبي" userId="c1fe605c-1aaf-4791-a440-af891effc177" providerId="ADAL" clId="{DD121DAC-2530-4F71-BA7A-D6C246F85137}" dt="2023-01-26T05:16:46.537" v="159" actId="21"/>
          <ac:picMkLst>
            <pc:docMk/>
            <pc:sldMk cId="1892991259" sldId="256"/>
            <ac:picMk id="1028" creationId="{4374C735-4BA3-1288-7E1B-CE67B39E112D}"/>
          </ac:picMkLst>
        </pc:picChg>
      </pc:sldChg>
      <pc:sldChg chg="addSp delSp modSp new mod modTransition setBg">
        <pc:chgData name="حصه بنت العتيبي" userId="c1fe605c-1aaf-4791-a440-af891effc177" providerId="ADAL" clId="{DD121DAC-2530-4F71-BA7A-D6C246F85137}" dt="2023-01-29T07:10:07.114" v="1512"/>
        <pc:sldMkLst>
          <pc:docMk/>
          <pc:sldMk cId="2792608094" sldId="257"/>
        </pc:sldMkLst>
        <pc:spChg chg="add">
          <ac:chgData name="حصه بنت العتيبي" userId="c1fe605c-1aaf-4791-a440-af891effc177" providerId="ADAL" clId="{DD121DAC-2530-4F71-BA7A-D6C246F85137}" dt="2023-01-26T05:13:13.370" v="137" actId="26606"/>
          <ac:spMkLst>
            <pc:docMk/>
            <pc:sldMk cId="2792608094" sldId="257"/>
            <ac:spMk id="2052" creationId="{69D184B2-2226-4E31-BCCB-444330767440}"/>
          </ac:spMkLst>
        </pc:spChg>
        <pc:spChg chg="add">
          <ac:chgData name="حصه بنت العتيبي" userId="c1fe605c-1aaf-4791-a440-af891effc177" providerId="ADAL" clId="{DD121DAC-2530-4F71-BA7A-D6C246F85137}" dt="2023-01-26T05:13:13.370" v="137" actId="26606"/>
          <ac:spMkLst>
            <pc:docMk/>
            <pc:sldMk cId="2792608094" sldId="257"/>
            <ac:spMk id="2053" creationId="{1AC4D4E3-486A-464A-8EC8-D44881097267}"/>
          </ac:spMkLst>
        </pc:spChg>
        <pc:spChg chg="add">
          <ac:chgData name="حصه بنت العتيبي" userId="c1fe605c-1aaf-4791-a440-af891effc177" providerId="ADAL" clId="{DD121DAC-2530-4F71-BA7A-D6C246F85137}" dt="2023-01-26T05:13:13.370" v="137" actId="26606"/>
          <ac:spMkLst>
            <pc:docMk/>
            <pc:sldMk cId="2792608094" sldId="257"/>
            <ac:spMk id="2054" creationId="{864DE13E-58EB-4475-B79C-0D4FC651239B}"/>
          </ac:spMkLst>
        </pc:spChg>
        <pc:spChg chg="add del">
          <ac:chgData name="حصه بنت العتيبي" userId="c1fe605c-1aaf-4791-a440-af891effc177" providerId="ADAL" clId="{DD121DAC-2530-4F71-BA7A-D6C246F85137}" dt="2023-01-26T05:12:02.485" v="125" actId="26606"/>
          <ac:spMkLst>
            <pc:docMk/>
            <pc:sldMk cId="2792608094" sldId="257"/>
            <ac:spMk id="2055" creationId="{22F15A2D-2324-487D-A02A-BF46C5C580EB}"/>
          </ac:spMkLst>
        </pc:spChg>
        <pc:spChg chg="add del">
          <ac:chgData name="حصه بنت العتيبي" userId="c1fe605c-1aaf-4791-a440-af891effc177" providerId="ADAL" clId="{DD121DAC-2530-4F71-BA7A-D6C246F85137}" dt="2023-01-26T05:12:02.485" v="125" actId="26606"/>
          <ac:spMkLst>
            <pc:docMk/>
            <pc:sldMk cId="2792608094" sldId="257"/>
            <ac:spMk id="2057" creationId="{2AEAFA59-923A-4F54-8B49-44C970BCC323}"/>
          </ac:spMkLst>
        </pc:spChg>
        <pc:spChg chg="add del">
          <ac:chgData name="حصه بنت العتيبي" userId="c1fe605c-1aaf-4791-a440-af891effc177" providerId="ADAL" clId="{DD121DAC-2530-4F71-BA7A-D6C246F85137}" dt="2023-01-26T05:12:02.485" v="125" actId="26606"/>
          <ac:spMkLst>
            <pc:docMk/>
            <pc:sldMk cId="2792608094" sldId="257"/>
            <ac:spMk id="2059" creationId="{C37E9D4B-7BFA-4D10-B666-547BAC499469}"/>
          </ac:spMkLst>
        </pc:spChg>
        <pc:picChg chg="add mod">
          <ac:chgData name="حصه بنت العتيبي" userId="c1fe605c-1aaf-4791-a440-af891effc177" providerId="ADAL" clId="{DD121DAC-2530-4F71-BA7A-D6C246F85137}" dt="2023-01-26T05:13:13.370" v="137" actId="26606"/>
          <ac:picMkLst>
            <pc:docMk/>
            <pc:sldMk cId="2792608094" sldId="257"/>
            <ac:picMk id="3" creationId="{90EC4955-F49D-8D87-3813-A4FB00116CB9}"/>
          </ac:picMkLst>
        </pc:picChg>
        <pc:picChg chg="add mod">
          <ac:chgData name="حصه بنت العتيبي" userId="c1fe605c-1aaf-4791-a440-af891effc177" providerId="ADAL" clId="{DD121DAC-2530-4F71-BA7A-D6C246F85137}" dt="2023-01-26T05:15:18.807" v="156" actId="1440"/>
          <ac:picMkLst>
            <pc:docMk/>
            <pc:sldMk cId="2792608094" sldId="257"/>
            <ac:picMk id="4" creationId="{E562BD21-A95E-5C44-8D90-9D7279D09A47}"/>
          </ac:picMkLst>
        </pc:picChg>
        <pc:picChg chg="add mod ord">
          <ac:chgData name="حصه بنت العتيبي" userId="c1fe605c-1aaf-4791-a440-af891effc177" providerId="ADAL" clId="{DD121DAC-2530-4F71-BA7A-D6C246F85137}" dt="2023-01-26T05:14:54.703" v="152" actId="1076"/>
          <ac:picMkLst>
            <pc:docMk/>
            <pc:sldMk cId="2792608094" sldId="257"/>
            <ac:picMk id="2050" creationId="{C212D68C-045B-7B08-5782-422414A8F935}"/>
          </ac:picMkLst>
        </pc:picChg>
        <pc:cxnChg chg="add">
          <ac:chgData name="حصه بنت العتيبي" userId="c1fe605c-1aaf-4791-a440-af891effc177" providerId="ADAL" clId="{DD121DAC-2530-4F71-BA7A-D6C246F85137}" dt="2023-01-26T05:13:13.370" v="137" actId="26606"/>
          <ac:cxnSpMkLst>
            <pc:docMk/>
            <pc:sldMk cId="2792608094" sldId="257"/>
            <ac:cxnSpMk id="2061" creationId="{02E9B2EE-76CA-47F3-9977-3F2FCB7FD252}"/>
          </ac:cxnSpMkLst>
        </pc:cxnChg>
      </pc:sldChg>
      <pc:sldChg chg="addSp modSp new mod modTransition modAnim">
        <pc:chgData name="حصه بنت العتيبي" userId="c1fe605c-1aaf-4791-a440-af891effc177" providerId="ADAL" clId="{DD121DAC-2530-4F71-BA7A-D6C246F85137}" dt="2023-01-29T07:11:21.763" v="1517"/>
        <pc:sldMkLst>
          <pc:docMk/>
          <pc:sldMk cId="616377439" sldId="258"/>
        </pc:sldMkLst>
        <pc:spChg chg="add mod">
          <ac:chgData name="حصه بنت العتيبي" userId="c1fe605c-1aaf-4791-a440-af891effc177" providerId="ADAL" clId="{DD121DAC-2530-4F71-BA7A-D6C246F85137}" dt="2023-01-26T07:15:00.653" v="680" actId="1076"/>
          <ac:spMkLst>
            <pc:docMk/>
            <pc:sldMk cId="616377439" sldId="258"/>
            <ac:spMk id="3" creationId="{DEBD4CB5-DD4B-6170-5F1E-655DEE314A46}"/>
          </ac:spMkLst>
        </pc:spChg>
        <pc:spChg chg="add mod">
          <ac:chgData name="حصه بنت العتيبي" userId="c1fe605c-1aaf-4791-a440-af891effc177" providerId="ADAL" clId="{DD121DAC-2530-4F71-BA7A-D6C246F85137}" dt="2023-01-26T08:21:13.168" v="696" actId="1076"/>
          <ac:spMkLst>
            <pc:docMk/>
            <pc:sldMk cId="616377439" sldId="258"/>
            <ac:spMk id="4" creationId="{A9C33021-418F-A7A0-3212-857FAA66CA5B}"/>
          </ac:spMkLst>
        </pc:spChg>
        <pc:spChg chg="add mod">
          <ac:chgData name="حصه بنت العتيبي" userId="c1fe605c-1aaf-4791-a440-af891effc177" providerId="ADAL" clId="{DD121DAC-2530-4F71-BA7A-D6C246F85137}" dt="2023-01-26T08:21:15.379" v="697" actId="1076"/>
          <ac:spMkLst>
            <pc:docMk/>
            <pc:sldMk cId="616377439" sldId="258"/>
            <ac:spMk id="5" creationId="{6125B9BE-CEDE-44F5-A0E0-503555073B1A}"/>
          </ac:spMkLst>
        </pc:spChg>
        <pc:spChg chg="add mod">
          <ac:chgData name="حصه بنت العتيبي" userId="c1fe605c-1aaf-4791-a440-af891effc177" providerId="ADAL" clId="{DD121DAC-2530-4F71-BA7A-D6C246F85137}" dt="2023-01-26T08:21:18.383" v="698" actId="1076"/>
          <ac:spMkLst>
            <pc:docMk/>
            <pc:sldMk cId="616377439" sldId="258"/>
            <ac:spMk id="6" creationId="{30238220-6B53-D627-3204-EBFA43033936}"/>
          </ac:spMkLst>
        </pc:spChg>
        <pc:spChg chg="add mod">
          <ac:chgData name="حصه بنت العتيبي" userId="c1fe605c-1aaf-4791-a440-af891effc177" providerId="ADAL" clId="{DD121DAC-2530-4F71-BA7A-D6C246F85137}" dt="2023-01-26T08:21:22.324" v="699" actId="1076"/>
          <ac:spMkLst>
            <pc:docMk/>
            <pc:sldMk cId="616377439" sldId="258"/>
            <ac:spMk id="7" creationId="{FB7CCDD8-2087-D83C-51EC-12734D4E5953}"/>
          </ac:spMkLst>
        </pc:spChg>
        <pc:spChg chg="add mod">
          <ac:chgData name="حصه بنت العتيبي" userId="c1fe605c-1aaf-4791-a440-af891effc177" providerId="ADAL" clId="{DD121DAC-2530-4F71-BA7A-D6C246F85137}" dt="2023-01-26T08:21:27.764" v="700" actId="1076"/>
          <ac:spMkLst>
            <pc:docMk/>
            <pc:sldMk cId="616377439" sldId="258"/>
            <ac:spMk id="8" creationId="{319D643D-20B4-EE67-A6EB-21975FBCB771}"/>
          </ac:spMkLst>
        </pc:spChg>
        <pc:spChg chg="add mod">
          <ac:chgData name="حصه بنت العتيبي" userId="c1fe605c-1aaf-4791-a440-af891effc177" providerId="ADAL" clId="{DD121DAC-2530-4F71-BA7A-D6C246F85137}" dt="2023-01-26T08:27:46.797" v="740" actId="1076"/>
          <ac:spMkLst>
            <pc:docMk/>
            <pc:sldMk cId="616377439" sldId="258"/>
            <ac:spMk id="10" creationId="{6968B195-86A5-F708-CB4A-41BE7955D5F4}"/>
          </ac:spMkLst>
        </pc:spChg>
        <pc:picChg chg="add mod">
          <ac:chgData name="حصه بنت العتيبي" userId="c1fe605c-1aaf-4791-a440-af891effc177" providerId="ADAL" clId="{DD121DAC-2530-4F71-BA7A-D6C246F85137}" dt="2023-01-26T06:59:50.476" v="580" actId="1076"/>
          <ac:picMkLst>
            <pc:docMk/>
            <pc:sldMk cId="616377439" sldId="258"/>
            <ac:picMk id="2" creationId="{4130AB47-2209-5D90-EDAF-02F8C12D94F8}"/>
          </ac:picMkLst>
        </pc:picChg>
        <pc:picChg chg="add mod">
          <ac:chgData name="حصه بنت العتيبي" userId="c1fe605c-1aaf-4791-a440-af891effc177" providerId="ADAL" clId="{DD121DAC-2530-4F71-BA7A-D6C246F85137}" dt="2023-01-26T08:26:06.700" v="710" actId="1076"/>
          <ac:picMkLst>
            <pc:docMk/>
            <pc:sldMk cId="616377439" sldId="258"/>
            <ac:picMk id="9" creationId="{BF684D14-11B1-1017-620B-4D49E6E7C4DD}"/>
          </ac:picMkLst>
        </pc:picChg>
        <pc:picChg chg="add mod">
          <ac:chgData name="حصه بنت العتيبي" userId="c1fe605c-1aaf-4791-a440-af891effc177" providerId="ADAL" clId="{DD121DAC-2530-4F71-BA7A-D6C246F85137}" dt="2023-01-26T08:25:11.180" v="701" actId="1076"/>
          <ac:picMkLst>
            <pc:docMk/>
            <pc:sldMk cId="616377439" sldId="258"/>
            <ac:picMk id="4098" creationId="{71E0C058-0082-A45E-07D8-41A6F91CE9DE}"/>
          </ac:picMkLst>
        </pc:picChg>
      </pc:sldChg>
      <pc:sldChg chg="addSp delSp modSp new del mod">
        <pc:chgData name="حصه بنت العتيبي" userId="c1fe605c-1aaf-4791-a440-af891effc177" providerId="ADAL" clId="{DD121DAC-2530-4F71-BA7A-D6C246F85137}" dt="2023-01-26T06:18:04.967" v="432" actId="47"/>
        <pc:sldMkLst>
          <pc:docMk/>
          <pc:sldMk cId="2682628069" sldId="259"/>
        </pc:sldMkLst>
        <pc:spChg chg="add del mod">
          <ac:chgData name="حصه بنت العتيبي" userId="c1fe605c-1aaf-4791-a440-af891effc177" providerId="ADAL" clId="{DD121DAC-2530-4F71-BA7A-D6C246F85137}" dt="2023-01-26T05:29:14.012" v="194" actId="21"/>
          <ac:spMkLst>
            <pc:docMk/>
            <pc:sldMk cId="2682628069" sldId="259"/>
            <ac:spMk id="3" creationId="{E1C6BB18-5092-23D3-DBB1-09558BF48FA4}"/>
          </ac:spMkLst>
        </pc:spChg>
        <pc:spChg chg="add mod">
          <ac:chgData name="حصه بنت العتيبي" userId="c1fe605c-1aaf-4791-a440-af891effc177" providerId="ADAL" clId="{DD121DAC-2530-4F71-BA7A-D6C246F85137}" dt="2023-01-26T06:09:07.414" v="411" actId="2"/>
          <ac:spMkLst>
            <pc:docMk/>
            <pc:sldMk cId="2682628069" sldId="259"/>
            <ac:spMk id="13" creationId="{0D0A5BD8-B0F4-CC2B-5D9A-7379D23A7B9A}"/>
          </ac:spMkLst>
        </pc:spChg>
        <pc:spChg chg="add del mod">
          <ac:chgData name="حصه بنت العتيبي" userId="c1fe605c-1aaf-4791-a440-af891effc177" providerId="ADAL" clId="{DD121DAC-2530-4F71-BA7A-D6C246F85137}" dt="2023-01-26T05:29:29.039" v="199" actId="21"/>
          <ac:spMkLst>
            <pc:docMk/>
            <pc:sldMk cId="2682628069" sldId="259"/>
            <ac:spMk id="14" creationId="{072E0C09-6ECE-3B0C-53BB-B2CE1BA72A8E}"/>
          </ac:spMkLst>
        </pc:sp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2" creationId="{7AD017A0-CBF3-9F64-B472-44D84346B642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4" creationId="{03F54393-7CBB-D99E-C2E6-63BC64CBF7B4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5" creationId="{033BB671-CEBB-C032-9928-9B0900D374C2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6" creationId="{1CF7276D-26FC-4D47-DC65-7D99BA5F7CA7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7" creationId="{06AF3E5A-BE25-3FFF-19A5-D4DD665C007D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8" creationId="{7553DA8B-FB46-4F1A-6B98-9759BD5F2EFE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9" creationId="{9BDB212D-721C-3BF6-4416-ADE07F7107EA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10" creationId="{713129FD-77B7-7911-A57A-C370D93C9DFA}"/>
          </ac:graphicFrameMkLst>
        </pc:graphicFrameChg>
        <pc:graphicFrameChg chg="add del mod">
          <ac:chgData name="حصه بنت العتيبي" userId="c1fe605c-1aaf-4791-a440-af891effc177" providerId="ADAL" clId="{DD121DAC-2530-4F71-BA7A-D6C246F85137}" dt="2023-01-26T05:29:59.986" v="206" actId="21"/>
          <ac:graphicFrameMkLst>
            <pc:docMk/>
            <pc:sldMk cId="2682628069" sldId="259"/>
            <ac:graphicFrameMk id="11" creationId="{22D1F381-8358-FF64-8A85-65860547A217}"/>
          </ac:graphicFrameMkLst>
        </pc:graphicFrameChg>
      </pc:sldChg>
      <pc:sldChg chg="addSp delSp modSp new del mod ord">
        <pc:chgData name="حصه بنت العتيبي" userId="c1fe605c-1aaf-4791-a440-af891effc177" providerId="ADAL" clId="{DD121DAC-2530-4F71-BA7A-D6C246F85137}" dt="2023-01-26T07:01:54.536" v="590" actId="47"/>
        <pc:sldMkLst>
          <pc:docMk/>
          <pc:sldMk cId="1819828025" sldId="260"/>
        </pc:sldMkLst>
        <pc:spChg chg="add mod">
          <ac:chgData name="حصه بنت العتيبي" userId="c1fe605c-1aaf-4791-a440-af891effc177" providerId="ADAL" clId="{DD121DAC-2530-4F71-BA7A-D6C246F85137}" dt="2023-01-26T07:01:20.413" v="582" actId="1076"/>
          <ac:spMkLst>
            <pc:docMk/>
            <pc:sldMk cId="1819828025" sldId="260"/>
            <ac:spMk id="2" creationId="{CC1E3107-E78B-CF13-0EE2-6E960FFE0A53}"/>
          </ac:spMkLst>
        </pc:spChg>
        <pc:spChg chg="add mod">
          <ac:chgData name="حصه بنت العتيبي" userId="c1fe605c-1aaf-4791-a440-af891effc177" providerId="ADAL" clId="{DD121DAC-2530-4F71-BA7A-D6C246F85137}" dt="2023-01-26T07:01:20.413" v="582" actId="1076"/>
          <ac:spMkLst>
            <pc:docMk/>
            <pc:sldMk cId="1819828025" sldId="260"/>
            <ac:spMk id="3" creationId="{5788C870-5ECC-3D31-D833-648041757DD4}"/>
          </ac:spMkLst>
        </pc:spChg>
        <pc:spChg chg="add mod">
          <ac:chgData name="حصه بنت العتيبي" userId="c1fe605c-1aaf-4791-a440-af891effc177" providerId="ADAL" clId="{DD121DAC-2530-4F71-BA7A-D6C246F85137}" dt="2023-01-26T07:01:20.413" v="582" actId="1076"/>
          <ac:spMkLst>
            <pc:docMk/>
            <pc:sldMk cId="1819828025" sldId="260"/>
            <ac:spMk id="4" creationId="{62173062-4083-9EFA-AEAB-22E5219CB38A}"/>
          </ac:spMkLst>
        </pc:spChg>
        <pc:spChg chg="add mod">
          <ac:chgData name="حصه بنت العتيبي" userId="c1fe605c-1aaf-4791-a440-af891effc177" providerId="ADAL" clId="{DD121DAC-2530-4F71-BA7A-D6C246F85137}" dt="2023-01-26T07:01:20.413" v="582" actId="1076"/>
          <ac:spMkLst>
            <pc:docMk/>
            <pc:sldMk cId="1819828025" sldId="260"/>
            <ac:spMk id="5" creationId="{876A1F61-813F-324F-9F76-07D409F19730}"/>
          </ac:spMkLst>
        </pc:spChg>
        <pc:spChg chg="add mod">
          <ac:chgData name="حصه بنت العتيبي" userId="c1fe605c-1aaf-4791-a440-af891effc177" providerId="ADAL" clId="{DD121DAC-2530-4F71-BA7A-D6C246F85137}" dt="2023-01-26T07:01:20.413" v="582" actId="1076"/>
          <ac:spMkLst>
            <pc:docMk/>
            <pc:sldMk cId="1819828025" sldId="260"/>
            <ac:spMk id="6" creationId="{8BCADB30-38C0-54C2-B235-E87C89662540}"/>
          </ac:spMkLst>
        </pc:spChg>
        <pc:picChg chg="add del mod">
          <ac:chgData name="حصه بنت العتيبي" userId="c1fe605c-1aaf-4791-a440-af891effc177" providerId="ADAL" clId="{DD121DAC-2530-4F71-BA7A-D6C246F85137}" dt="2023-01-26T07:01:50.625" v="589" actId="21"/>
          <ac:picMkLst>
            <pc:docMk/>
            <pc:sldMk cId="1819828025" sldId="260"/>
            <ac:picMk id="5122" creationId="{13A2D2D8-DAD9-3F49-D073-0FDB0507E9CD}"/>
          </ac:picMkLst>
        </pc:picChg>
      </pc:sldChg>
      <pc:sldChg chg="addSp delSp modSp add mod ord modTransition modAnim">
        <pc:chgData name="حصه بنت العتيبي" userId="c1fe605c-1aaf-4791-a440-af891effc177" providerId="ADAL" clId="{DD121DAC-2530-4F71-BA7A-D6C246F85137}" dt="2023-01-30T06:51:46.108" v="1539" actId="14100"/>
        <pc:sldMkLst>
          <pc:docMk/>
          <pc:sldMk cId="0" sldId="275"/>
        </pc:sldMkLst>
        <pc:spChg chg="add del mod">
          <ac:chgData name="حصه بنت العتيبي" userId="c1fe605c-1aaf-4791-a440-af891effc177" providerId="ADAL" clId="{DD121DAC-2530-4F71-BA7A-D6C246F85137}" dt="2023-01-26T05:33:55.199" v="216"/>
          <ac:spMkLst>
            <pc:docMk/>
            <pc:sldMk cId="0" sldId="275"/>
            <ac:spMk id="2" creationId="{C95B8E3A-3D78-54D4-191E-82109E2A4886}"/>
          </ac:spMkLst>
        </pc:spChg>
        <pc:spChg chg="add mod">
          <ac:chgData name="حصه بنت العتيبي" userId="c1fe605c-1aaf-4791-a440-af891effc177" providerId="ADAL" clId="{DD121DAC-2530-4F71-BA7A-D6C246F85137}" dt="2023-01-26T05:55:24.207" v="354" actId="255"/>
          <ac:spMkLst>
            <pc:docMk/>
            <pc:sldMk cId="0" sldId="275"/>
            <ac:spMk id="3" creationId="{E4780F51-4E04-BB60-C933-9FB151B7AD0A}"/>
          </ac:spMkLst>
        </pc:spChg>
        <pc:spChg chg="add 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4" creationId="{461C368D-9C9C-8645-86AF-99712556C1D8}"/>
          </ac:spMkLst>
        </pc:spChg>
        <pc:spChg chg="mod">
          <ac:chgData name="حصه بنت العتيبي" userId="c1fe605c-1aaf-4791-a440-af891effc177" providerId="ADAL" clId="{DD121DAC-2530-4F71-BA7A-D6C246F85137}" dt="2023-01-26T05:54:53.490" v="351" actId="164"/>
          <ac:spMkLst>
            <pc:docMk/>
            <pc:sldMk cId="0" sldId="275"/>
            <ac:spMk id="9" creationId="{535B93E8-6E13-4D45-65ED-4BAC2FF6E68F}"/>
          </ac:spMkLst>
        </pc:spChg>
        <pc:spChg chg="mod">
          <ac:chgData name="حصه بنت العتيبي" userId="c1fe605c-1aaf-4791-a440-af891effc177" providerId="ADAL" clId="{DD121DAC-2530-4F71-BA7A-D6C246F85137}" dt="2023-01-26T05:54:53.490" v="351" actId="164"/>
          <ac:spMkLst>
            <pc:docMk/>
            <pc:sldMk cId="0" sldId="275"/>
            <ac:spMk id="10" creationId="{83D34E49-4E95-1390-08E7-7D50ACDE6695}"/>
          </ac:spMkLst>
        </pc:spChg>
        <pc:spChg chg="mod">
          <ac:chgData name="حصه بنت العتيبي" userId="c1fe605c-1aaf-4791-a440-af891effc177" providerId="ADAL" clId="{DD121DAC-2530-4F71-BA7A-D6C246F85137}" dt="2023-01-26T05:54:53.490" v="351" actId="164"/>
          <ac:spMkLst>
            <pc:docMk/>
            <pc:sldMk cId="0" sldId="275"/>
            <ac:spMk id="11" creationId="{FC58BBB7-E468-A58E-01BC-B9D20849E03F}"/>
          </ac:spMkLst>
        </pc:spChg>
        <pc:spChg chg="add mod">
          <ac:chgData name="حصه بنت العتيبي" userId="c1fe605c-1aaf-4791-a440-af891effc177" providerId="ADAL" clId="{DD121DAC-2530-4F71-BA7A-D6C246F85137}" dt="2023-01-26T06:19:49.317" v="482" actId="115"/>
          <ac:spMkLst>
            <pc:docMk/>
            <pc:sldMk cId="0" sldId="275"/>
            <ac:spMk id="13" creationId="{BC8D9389-BA7F-1BFA-560D-CBEFFD33418F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0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1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2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3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6:00:25.695" v="378" actId="1076"/>
          <ac:spMkLst>
            <pc:docMk/>
            <pc:sldMk cId="0" sldId="275"/>
            <ac:spMk id="664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6:00:25.695" v="378" actId="1076"/>
          <ac:spMkLst>
            <pc:docMk/>
            <pc:sldMk cId="0" sldId="275"/>
            <ac:spMk id="665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6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7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68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6:00:25.695" v="378" actId="1076"/>
          <ac:spMkLst>
            <pc:docMk/>
            <pc:sldMk cId="0" sldId="275"/>
            <ac:spMk id="669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51:29.496" v="335" actId="113"/>
          <ac:spMkLst>
            <pc:docMk/>
            <pc:sldMk cId="0" sldId="275"/>
            <ac:spMk id="670" creationId="{00000000-0000-0000-0000-000000000000}"/>
          </ac:spMkLst>
        </pc:spChg>
        <pc:spChg chg="mod">
          <ac:chgData name="حصه بنت العتيبي" userId="c1fe605c-1aaf-4791-a440-af891effc177" providerId="ADAL" clId="{DD121DAC-2530-4F71-BA7A-D6C246F85137}" dt="2023-01-26T05:42:26.364" v="308" actId="255"/>
          <ac:spMkLst>
            <pc:docMk/>
            <pc:sldMk cId="0" sldId="275"/>
            <ac:spMk id="673" creationId="{00000000-0000-0000-0000-000000000000}"/>
          </ac:spMkLst>
        </pc:spChg>
        <pc:spChg chg="add del mod topLvl">
          <ac:chgData name="حصه بنت العتيبي" userId="c1fe605c-1aaf-4791-a440-af891effc177" providerId="ADAL" clId="{DD121DAC-2530-4F71-BA7A-D6C246F85137}" dt="2023-01-26T05:42:22.595" v="300" actId="21"/>
          <ac:spMkLst>
            <pc:docMk/>
            <pc:sldMk cId="0" sldId="275"/>
            <ac:spMk id="675" creationId="{00000000-0000-0000-0000-000000000000}"/>
          </ac:spMkLst>
        </pc:spChg>
        <pc:spChg chg="mod topLvl">
          <ac:chgData name="حصه بنت العتيبي" userId="c1fe605c-1aaf-4791-a440-af891effc177" providerId="ADAL" clId="{DD121DAC-2530-4F71-BA7A-D6C246F85137}" dt="2023-01-26T06:09:11.505" v="417" actId="2"/>
          <ac:spMkLst>
            <pc:docMk/>
            <pc:sldMk cId="0" sldId="275"/>
            <ac:spMk id="676" creationId="{00000000-0000-0000-0000-000000000000}"/>
          </ac:spMkLst>
        </pc:spChg>
        <pc:spChg chg="mod topLvl">
          <ac:chgData name="حصه بنت العتيبي" userId="c1fe605c-1aaf-4791-a440-af891effc177" providerId="ADAL" clId="{DD121DAC-2530-4F71-BA7A-D6C246F85137}" dt="2023-01-26T06:09:12.953" v="423" actId="2"/>
          <ac:spMkLst>
            <pc:docMk/>
            <pc:sldMk cId="0" sldId="275"/>
            <ac:spMk id="678" creationId="{00000000-0000-0000-0000-000000000000}"/>
          </ac:spMkLst>
        </pc:spChg>
        <pc:spChg chg="add del mod topLvl">
          <ac:chgData name="حصه بنت العتيبي" userId="c1fe605c-1aaf-4791-a440-af891effc177" providerId="ADAL" clId="{DD121DAC-2530-4F71-BA7A-D6C246F85137}" dt="2023-01-26T05:42:18.843" v="296" actId="21"/>
          <ac:spMkLst>
            <pc:docMk/>
            <pc:sldMk cId="0" sldId="275"/>
            <ac:spMk id="679" creationId="{00000000-0000-0000-0000-000000000000}"/>
          </ac:spMkLst>
        </pc:spChg>
        <pc:spChg chg="mod topLvl">
          <ac:chgData name="حصه بنت العتيبي" userId="c1fe605c-1aaf-4791-a440-af891effc177" providerId="ADAL" clId="{DD121DAC-2530-4F71-BA7A-D6C246F85137}" dt="2023-01-26T06:09:14.922" v="430" actId="2"/>
          <ac:spMkLst>
            <pc:docMk/>
            <pc:sldMk cId="0" sldId="275"/>
            <ac:spMk id="681" creationId="{00000000-0000-0000-0000-000000000000}"/>
          </ac:spMkLst>
        </pc:spChg>
        <pc:spChg chg="add del mod topLvl">
          <ac:chgData name="حصه بنت العتيبي" userId="c1fe605c-1aaf-4791-a440-af891effc177" providerId="ADAL" clId="{DD121DAC-2530-4F71-BA7A-D6C246F85137}" dt="2023-01-26T05:42:17.005" v="290" actId="21"/>
          <ac:spMkLst>
            <pc:docMk/>
            <pc:sldMk cId="0" sldId="275"/>
            <ac:spMk id="682" creationId="{00000000-0000-0000-0000-000000000000}"/>
          </ac:spMkLst>
        </pc:spChg>
        <pc:spChg chg="mod topLvl">
          <ac:chgData name="حصه بنت العتيبي" userId="c1fe605c-1aaf-4791-a440-af891effc177" providerId="ADAL" clId="{DD121DAC-2530-4F71-BA7A-D6C246F85137}" dt="2023-01-26T06:09:04.096" v="398" actId="2"/>
          <ac:spMkLst>
            <pc:docMk/>
            <pc:sldMk cId="0" sldId="275"/>
            <ac:spMk id="684" creationId="{00000000-0000-0000-0000-000000000000}"/>
          </ac:spMkLst>
        </pc:spChg>
        <pc:spChg chg="del topLvl">
          <ac:chgData name="حصه بنت العتيبي" userId="c1fe605c-1aaf-4791-a440-af891effc177" providerId="ADAL" clId="{DD121DAC-2530-4F71-BA7A-D6C246F85137}" dt="2023-01-26T05:36:03.409" v="243" actId="21"/>
          <ac:spMkLst>
            <pc:docMk/>
            <pc:sldMk cId="0" sldId="275"/>
            <ac:spMk id="685" creationId="{00000000-0000-0000-0000-000000000000}"/>
          </ac:spMkLst>
        </pc:spChg>
        <pc:spChg chg="del topLvl">
          <ac:chgData name="حصه بنت العتيبي" userId="c1fe605c-1aaf-4791-a440-af891effc177" providerId="ADAL" clId="{DD121DAC-2530-4F71-BA7A-D6C246F85137}" dt="2023-01-26T05:35:33.669" v="237" actId="21"/>
          <ac:spMkLst>
            <pc:docMk/>
            <pc:sldMk cId="0" sldId="275"/>
            <ac:spMk id="687" creationId="{00000000-0000-0000-0000-000000000000}"/>
          </ac:spMkLst>
        </pc:spChg>
        <pc:spChg chg="mod topLvl">
          <ac:chgData name="حصه بنت العتيبي" userId="c1fe605c-1aaf-4791-a440-af891effc177" providerId="ADAL" clId="{DD121DAC-2530-4F71-BA7A-D6C246F85137}" dt="2023-01-30T06:51:46.108" v="1539" actId="14100"/>
          <ac:spMkLst>
            <pc:docMk/>
            <pc:sldMk cId="0" sldId="275"/>
            <ac:spMk id="688" creationId="{00000000-0000-0000-0000-000000000000}"/>
          </ac:spMkLst>
        </pc:spChg>
        <pc:spChg chg="mod topLvl">
          <ac:chgData name="حصه بنت العتيبي" userId="c1fe605c-1aaf-4791-a440-af891effc177" providerId="ADAL" clId="{DD121DAC-2530-4F71-BA7A-D6C246F85137}" dt="2023-01-26T06:09:06.986" v="409" actId="2"/>
          <ac:spMkLst>
            <pc:docMk/>
            <pc:sldMk cId="0" sldId="275"/>
            <ac:spMk id="690" creationId="{00000000-0000-0000-0000-000000000000}"/>
          </ac:spMkLst>
        </pc:spChg>
        <pc:spChg chg="del topLvl">
          <ac:chgData name="حصه بنت العتيبي" userId="c1fe605c-1aaf-4791-a440-af891effc177" providerId="ADAL" clId="{DD121DAC-2530-4F71-BA7A-D6C246F85137}" dt="2023-01-26T05:34:58.583" v="230" actId="21"/>
          <ac:spMkLst>
            <pc:docMk/>
            <pc:sldMk cId="0" sldId="275"/>
            <ac:spMk id="691" creationId="{00000000-0000-0000-0000-000000000000}"/>
          </ac:spMkLst>
        </pc:spChg>
        <pc:spChg chg="del topLvl">
          <ac:chgData name="حصه بنت العتيبي" userId="c1fe605c-1aaf-4791-a440-af891effc177" providerId="ADAL" clId="{DD121DAC-2530-4F71-BA7A-D6C246F85137}" dt="2023-01-26T05:34:34.607" v="225" actId="21"/>
          <ac:spMkLst>
            <pc:docMk/>
            <pc:sldMk cId="0" sldId="275"/>
            <ac:spMk id="693" creationId="{00000000-0000-0000-0000-000000000000}"/>
          </ac:spMkLst>
        </pc:spChg>
        <pc:spChg chg="del topLvl">
          <ac:chgData name="حصه بنت العتيبي" userId="c1fe605c-1aaf-4791-a440-af891effc177" providerId="ADAL" clId="{DD121DAC-2530-4F71-BA7A-D6C246F85137}" dt="2023-01-26T05:34:21.749" v="222" actId="21"/>
          <ac:spMkLst>
            <pc:docMk/>
            <pc:sldMk cId="0" sldId="275"/>
            <ac:spMk id="694" creationId="{00000000-0000-0000-0000-000000000000}"/>
          </ac:spMkLst>
        </pc:spChg>
        <pc:spChg chg="del mod topLvl">
          <ac:chgData name="حصه بنت العتيبي" userId="c1fe605c-1aaf-4791-a440-af891effc177" providerId="ADAL" clId="{DD121DAC-2530-4F71-BA7A-D6C246F85137}" dt="2023-01-26T05:34:05.082" v="219" actId="21"/>
          <ac:spMkLst>
            <pc:docMk/>
            <pc:sldMk cId="0" sldId="275"/>
            <ac:spMk id="696" creationId="{00000000-0000-0000-0000-000000000000}"/>
          </ac:spMkLst>
        </pc:spChg>
        <pc:spChg chg="del topLvl">
          <ac:chgData name="حصه بنت العتيبي" userId="c1fe605c-1aaf-4791-a440-af891effc177" providerId="ADAL" clId="{DD121DAC-2530-4F71-BA7A-D6C246F85137}" dt="2023-01-26T05:33:47.806" v="213" actId="21"/>
          <ac:spMkLst>
            <pc:docMk/>
            <pc:sldMk cId="0" sldId="275"/>
            <ac:spMk id="697" creationId="{00000000-0000-0000-0000-000000000000}"/>
          </ac:spMkLst>
        </pc:spChg>
        <pc:grpChg chg="del mod">
          <ac:chgData name="حصه بنت العتيبي" userId="c1fe605c-1aaf-4791-a440-af891effc177" providerId="ADAL" clId="{DD121DAC-2530-4F71-BA7A-D6C246F85137}" dt="2023-01-26T05:53:43.478" v="347" actId="27803"/>
          <ac:grpSpMkLst>
            <pc:docMk/>
            <pc:sldMk cId="0" sldId="275"/>
            <ac:grpSpMk id="8" creationId="{0DA048BD-C336-C1A2-F5CE-ADB8CF6EC119}"/>
          </ac:grpSpMkLst>
        </pc:grpChg>
        <pc:grpChg chg="add mod">
          <ac:chgData name="حصه بنت العتيبي" userId="c1fe605c-1aaf-4791-a440-af891effc177" providerId="ADAL" clId="{DD121DAC-2530-4F71-BA7A-D6C246F85137}" dt="2023-01-26T05:54:53.490" v="351" actId="164"/>
          <ac:grpSpMkLst>
            <pc:docMk/>
            <pc:sldMk cId="0" sldId="275"/>
            <ac:grpSpMk id="12" creationId="{1EE8F0FD-B8B3-1138-AB80-3D50DF5EC366}"/>
          </ac:grpSpMkLst>
        </pc:grpChg>
        <pc:grpChg chg="del mod">
          <ac:chgData name="حصه بنت العتيبي" userId="c1fe605c-1aaf-4791-a440-af891effc177" providerId="ADAL" clId="{DD121DAC-2530-4F71-BA7A-D6C246F85137}" dt="2023-01-26T05:52:18.391" v="338" actId="478"/>
          <ac:grpSpMkLst>
            <pc:docMk/>
            <pc:sldMk cId="0" sldId="275"/>
            <ac:grpSpMk id="671" creationId="{00000000-0000-0000-0000-000000000000}"/>
          </ac:grpSpMkLst>
        </pc:grpChg>
        <pc:grpChg chg="add del">
          <ac:chgData name="حصه بنت العتيبي" userId="c1fe605c-1aaf-4791-a440-af891effc177" providerId="ADAL" clId="{DD121DAC-2530-4F71-BA7A-D6C246F85137}" dt="2023-01-26T05:42:22.595" v="300" actId="21"/>
          <ac:grpSpMkLst>
            <pc:docMk/>
            <pc:sldMk cId="0" sldId="275"/>
            <ac:grpSpMk id="674" creationId="{00000000-0000-0000-0000-000000000000}"/>
          </ac:grpSpMkLst>
        </pc:grpChg>
        <pc:grpChg chg="add del">
          <ac:chgData name="حصه بنت العتيبي" userId="c1fe605c-1aaf-4791-a440-af891effc177" providerId="ADAL" clId="{DD121DAC-2530-4F71-BA7A-D6C246F85137}" dt="2023-01-26T05:42:18.843" v="296" actId="21"/>
          <ac:grpSpMkLst>
            <pc:docMk/>
            <pc:sldMk cId="0" sldId="275"/>
            <ac:grpSpMk id="677" creationId="{00000000-0000-0000-0000-000000000000}"/>
          </ac:grpSpMkLst>
        </pc:grpChg>
        <pc:grpChg chg="add del">
          <ac:chgData name="حصه بنت العتيبي" userId="c1fe605c-1aaf-4791-a440-af891effc177" providerId="ADAL" clId="{DD121DAC-2530-4F71-BA7A-D6C246F85137}" dt="2023-01-26T05:42:17.005" v="290" actId="21"/>
          <ac:grpSpMkLst>
            <pc:docMk/>
            <pc:sldMk cId="0" sldId="275"/>
            <ac:grpSpMk id="680" creationId="{00000000-0000-0000-0000-000000000000}"/>
          </ac:grpSpMkLst>
        </pc:grpChg>
        <pc:grpChg chg="del">
          <ac:chgData name="حصه بنت العتيبي" userId="c1fe605c-1aaf-4791-a440-af891effc177" providerId="ADAL" clId="{DD121DAC-2530-4F71-BA7A-D6C246F85137}" dt="2023-01-26T05:36:03.409" v="243" actId="21"/>
          <ac:grpSpMkLst>
            <pc:docMk/>
            <pc:sldMk cId="0" sldId="275"/>
            <ac:grpSpMk id="683" creationId="{00000000-0000-0000-0000-000000000000}"/>
          </ac:grpSpMkLst>
        </pc:grpChg>
        <pc:grpChg chg="del">
          <ac:chgData name="حصه بنت العتيبي" userId="c1fe605c-1aaf-4791-a440-af891effc177" providerId="ADAL" clId="{DD121DAC-2530-4F71-BA7A-D6C246F85137}" dt="2023-01-26T05:35:33.669" v="237" actId="21"/>
          <ac:grpSpMkLst>
            <pc:docMk/>
            <pc:sldMk cId="0" sldId="275"/>
            <ac:grpSpMk id="686" creationId="{00000000-0000-0000-0000-000000000000}"/>
          </ac:grpSpMkLst>
        </pc:grpChg>
        <pc:grpChg chg="del">
          <ac:chgData name="حصه بنت العتيبي" userId="c1fe605c-1aaf-4791-a440-af891effc177" providerId="ADAL" clId="{DD121DAC-2530-4F71-BA7A-D6C246F85137}" dt="2023-01-26T05:34:58.583" v="230" actId="21"/>
          <ac:grpSpMkLst>
            <pc:docMk/>
            <pc:sldMk cId="0" sldId="275"/>
            <ac:grpSpMk id="689" creationId="{00000000-0000-0000-0000-000000000000}"/>
          </ac:grpSpMkLst>
        </pc:grpChg>
        <pc:grpChg chg="del">
          <ac:chgData name="حصه بنت العتيبي" userId="c1fe605c-1aaf-4791-a440-af891effc177" providerId="ADAL" clId="{DD121DAC-2530-4F71-BA7A-D6C246F85137}" dt="2023-01-26T05:34:21.749" v="222" actId="21"/>
          <ac:grpSpMkLst>
            <pc:docMk/>
            <pc:sldMk cId="0" sldId="275"/>
            <ac:grpSpMk id="692" creationId="{00000000-0000-0000-0000-000000000000}"/>
          </ac:grpSpMkLst>
        </pc:grpChg>
        <pc:grpChg chg="del">
          <ac:chgData name="حصه بنت العتيبي" userId="c1fe605c-1aaf-4791-a440-af891effc177" providerId="ADAL" clId="{DD121DAC-2530-4F71-BA7A-D6C246F85137}" dt="2023-01-26T05:33:47.806" v="213" actId="21"/>
          <ac:grpSpMkLst>
            <pc:docMk/>
            <pc:sldMk cId="0" sldId="275"/>
            <ac:grpSpMk id="695" creationId="{00000000-0000-0000-0000-000000000000}"/>
          </ac:grpSpMkLst>
        </pc:grpChg>
        <pc:picChg chg="add del mod">
          <ac:chgData name="حصه بنت العتيبي" userId="c1fe605c-1aaf-4791-a440-af891effc177" providerId="ADAL" clId="{DD121DAC-2530-4F71-BA7A-D6C246F85137}" dt="2023-01-26T05:52:53.643" v="343" actId="478"/>
          <ac:picMkLst>
            <pc:docMk/>
            <pc:sldMk cId="0" sldId="275"/>
            <ac:picMk id="5" creationId="{31C1D84D-3043-A625-EA11-F4B88023AD54}"/>
          </ac:picMkLst>
        </pc:picChg>
        <pc:picChg chg="add del mod">
          <ac:chgData name="حصه بنت العتيبي" userId="c1fe605c-1aaf-4791-a440-af891effc177" providerId="ADAL" clId="{DD121DAC-2530-4F71-BA7A-D6C246F85137}" dt="2023-01-26T05:53:43.478" v="347" actId="27803"/>
          <ac:picMkLst>
            <pc:docMk/>
            <pc:sldMk cId="0" sldId="275"/>
            <ac:picMk id="7" creationId="{B3F3B205-5805-4DCA-CFCE-81B2B725FF14}"/>
          </ac:picMkLst>
        </pc:picChg>
        <pc:picChg chg="mod">
          <ac:chgData name="حصه بنت العتيبي" userId="c1fe605c-1aaf-4791-a440-af891effc177" providerId="ADAL" clId="{DD121DAC-2530-4F71-BA7A-D6C246F85137}" dt="2023-01-26T05:42:26.364" v="308" actId="255"/>
          <ac:picMkLst>
            <pc:docMk/>
            <pc:sldMk cId="0" sldId="275"/>
            <ac:picMk id="672" creationId="{00000000-0000-0000-0000-000000000000}"/>
          </ac:picMkLst>
        </pc:picChg>
      </pc:sldChg>
      <pc:sldChg chg="modSp add mod modTransition">
        <pc:chgData name="حصه بنت العتيبي" userId="c1fe605c-1aaf-4791-a440-af891effc177" providerId="ADAL" clId="{DD121DAC-2530-4F71-BA7A-D6C246F85137}" dt="2023-01-29T07:10:20.426" v="1514"/>
        <pc:sldMkLst>
          <pc:docMk/>
          <pc:sldMk cId="3865658078" sldId="276"/>
        </pc:sldMkLst>
        <pc:spChg chg="mod">
          <ac:chgData name="حصه بنت العتيبي" userId="c1fe605c-1aaf-4791-a440-af891effc177" providerId="ADAL" clId="{DD121DAC-2530-4F71-BA7A-D6C246F85137}" dt="2023-01-26T06:18:42.845" v="459" actId="20577"/>
          <ac:spMkLst>
            <pc:docMk/>
            <pc:sldMk cId="3865658078" sldId="276"/>
            <ac:spMk id="3" creationId="{F1433D2E-EA18-7605-1ABA-445514B1D06A}"/>
          </ac:spMkLst>
        </pc:spChg>
      </pc:sldChg>
      <pc:sldChg chg="addSp delSp modSp new mod ord modTransition modAnim">
        <pc:chgData name="حصه بنت العتيبي" userId="c1fe605c-1aaf-4791-a440-af891effc177" providerId="ADAL" clId="{DD121DAC-2530-4F71-BA7A-D6C246F85137}" dt="2023-01-29T07:11:27.348" v="1518"/>
        <pc:sldMkLst>
          <pc:docMk/>
          <pc:sldMk cId="2600838099" sldId="277"/>
        </pc:sldMkLst>
        <pc:spChg chg="add mod">
          <ac:chgData name="حصه بنت العتيبي" userId="c1fe605c-1aaf-4791-a440-af891effc177" providerId="ADAL" clId="{DD121DAC-2530-4F71-BA7A-D6C246F85137}" dt="2023-01-29T05:38:13.257" v="963" actId="14100"/>
          <ac:spMkLst>
            <pc:docMk/>
            <pc:sldMk cId="2600838099" sldId="277"/>
            <ac:spMk id="7" creationId="{3E3D92D6-7B48-85A3-8953-99728DAC90BD}"/>
          </ac:spMkLst>
        </pc:spChg>
        <pc:spChg chg="add mod">
          <ac:chgData name="حصه بنت العتيبي" userId="c1fe605c-1aaf-4791-a440-af891effc177" providerId="ADAL" clId="{DD121DAC-2530-4F71-BA7A-D6C246F85137}" dt="2023-01-29T05:40:05.957" v="1016" actId="207"/>
          <ac:spMkLst>
            <pc:docMk/>
            <pc:sldMk cId="2600838099" sldId="277"/>
            <ac:spMk id="9" creationId="{3809E37E-D0DA-7D26-D228-4697482EBE82}"/>
          </ac:spMkLst>
        </pc:spChg>
        <pc:spChg chg="add mod">
          <ac:chgData name="حصه بنت العتيبي" userId="c1fe605c-1aaf-4791-a440-af891effc177" providerId="ADAL" clId="{DD121DAC-2530-4F71-BA7A-D6C246F85137}" dt="2023-01-29T05:54:46.902" v="1082" actId="2711"/>
          <ac:spMkLst>
            <pc:docMk/>
            <pc:sldMk cId="2600838099" sldId="277"/>
            <ac:spMk id="15" creationId="{0E533B99-FD03-66F8-1A51-0680BC21FA94}"/>
          </ac:spMkLst>
        </pc:spChg>
        <pc:grpChg chg="add mod">
          <ac:chgData name="حصه بنت العتيبي" userId="c1fe605c-1aaf-4791-a440-af891effc177" providerId="ADAL" clId="{DD121DAC-2530-4F71-BA7A-D6C246F85137}" dt="2023-01-26T09:13:04.369" v="852" actId="164"/>
          <ac:grpSpMkLst>
            <pc:docMk/>
            <pc:sldMk cId="2600838099" sldId="277"/>
            <ac:grpSpMk id="4" creationId="{B08104C7-80C9-3E27-142D-A9866EC00219}"/>
          </ac:grpSpMkLst>
        </pc:grpChg>
        <pc:grpChg chg="add mod">
          <ac:chgData name="حصه بنت العتيبي" userId="c1fe605c-1aaf-4791-a440-af891effc177" providerId="ADAL" clId="{DD121DAC-2530-4F71-BA7A-D6C246F85137}" dt="2023-01-26T09:13:04.192" v="851"/>
          <ac:grpSpMkLst>
            <pc:docMk/>
            <pc:sldMk cId="2600838099" sldId="277"/>
            <ac:grpSpMk id="5" creationId="{6D6B96EA-1510-903E-B81E-75C2584BD8E2}"/>
          </ac:grpSpMkLst>
        </pc:grpChg>
        <pc:grpChg chg="add mod">
          <ac:chgData name="حصه بنت العتيبي" userId="c1fe605c-1aaf-4791-a440-af891effc177" providerId="ADAL" clId="{DD121DAC-2530-4F71-BA7A-D6C246F85137}" dt="2023-01-29T05:38:23.231" v="966" actId="1076"/>
          <ac:grpSpMkLst>
            <pc:docMk/>
            <pc:sldMk cId="2600838099" sldId="277"/>
            <ac:grpSpMk id="8" creationId="{953552EA-3EAA-B40A-691D-32DFC86A3BAD}"/>
          </ac:grpSpMkLst>
        </pc:grpChg>
        <pc:grpChg chg="add mod">
          <ac:chgData name="حصه بنت العتيبي" userId="c1fe605c-1aaf-4791-a440-af891effc177" providerId="ADAL" clId="{DD121DAC-2530-4F71-BA7A-D6C246F85137}" dt="2023-01-26T09:13:02.896" v="845" actId="164"/>
          <ac:grpSpMkLst>
            <pc:docMk/>
            <pc:sldMk cId="2600838099" sldId="277"/>
            <ac:grpSpMk id="9" creationId="{723A5164-F461-13AD-83C3-6B48CFF8CDAA}"/>
          </ac:grpSpMkLst>
        </pc:grpChg>
        <pc:picChg chg="add mod">
          <ac:chgData name="حصه بنت العتيبي" userId="c1fe605c-1aaf-4791-a440-af891effc177" providerId="ADAL" clId="{DD121DAC-2530-4F71-BA7A-D6C246F85137}" dt="2023-01-29T05:39:39.440" v="976" actId="1076"/>
          <ac:picMkLst>
            <pc:docMk/>
            <pc:sldMk cId="2600838099" sldId="277"/>
            <ac:picMk id="2" creationId="{9F6BA0F1-5C45-F0C2-6E14-117152FD2A92}"/>
          </ac:picMkLst>
        </pc:picChg>
        <pc:picChg chg="add mod">
          <ac:chgData name="حصه بنت العتيبي" userId="c1fe605c-1aaf-4791-a440-af891effc177" providerId="ADAL" clId="{DD121DAC-2530-4F71-BA7A-D6C246F85137}" dt="2023-01-26T09:13:07.318" v="858"/>
          <ac:picMkLst>
            <pc:docMk/>
            <pc:sldMk cId="2600838099" sldId="277"/>
            <ac:picMk id="3" creationId="{A7AF6496-049D-907B-FB63-72B282BEF498}"/>
          </ac:picMkLst>
        </pc:picChg>
        <pc:picChg chg="add mod modCrop">
          <ac:chgData name="حصه بنت العتيبي" userId="c1fe605c-1aaf-4791-a440-af891effc177" providerId="ADAL" clId="{DD121DAC-2530-4F71-BA7A-D6C246F85137}" dt="2023-01-29T05:38:27.300" v="967" actId="14100"/>
          <ac:picMkLst>
            <pc:docMk/>
            <pc:sldMk cId="2600838099" sldId="277"/>
            <ac:picMk id="4" creationId="{5BF20E8F-F608-5178-C86A-A0DDD0F8CC3A}"/>
          </ac:picMkLst>
        </pc:picChg>
        <pc:picChg chg="mod">
          <ac:chgData name="حصه بنت العتيبي" userId="c1fe605c-1aaf-4791-a440-af891effc177" providerId="ADAL" clId="{DD121DAC-2530-4F71-BA7A-D6C246F85137}" dt="2023-01-26T09:13:04.192" v="851"/>
          <ac:picMkLst>
            <pc:docMk/>
            <pc:sldMk cId="2600838099" sldId="277"/>
            <ac:picMk id="6" creationId="{B94CDA97-FA22-6AEE-3848-7D4DF70A1884}"/>
          </ac:picMkLst>
        </pc:picChg>
        <pc:picChg chg="add mod modCrop">
          <ac:chgData name="حصه بنت العتيبي" userId="c1fe605c-1aaf-4791-a440-af891effc177" providerId="ADAL" clId="{DD121DAC-2530-4F71-BA7A-D6C246F85137}" dt="2023-01-29T05:38:04" v="962" actId="164"/>
          <ac:picMkLst>
            <pc:docMk/>
            <pc:sldMk cId="2600838099" sldId="277"/>
            <ac:picMk id="6" creationId="{C481502F-990B-5CC5-AD44-697B29F1F4F4}"/>
          </ac:picMkLst>
        </pc:picChg>
        <pc:picChg chg="mod">
          <ac:chgData name="حصه بنت العتيبي" userId="c1fe605c-1aaf-4791-a440-af891effc177" providerId="ADAL" clId="{DD121DAC-2530-4F71-BA7A-D6C246F85137}" dt="2023-01-26T09:13:04.192" v="851"/>
          <ac:picMkLst>
            <pc:docMk/>
            <pc:sldMk cId="2600838099" sldId="277"/>
            <ac:picMk id="7" creationId="{8F207386-7987-98E5-091E-D1B37804E6DD}"/>
          </ac:picMkLst>
        </pc:picChg>
        <pc:picChg chg="add mod">
          <ac:chgData name="حصه بنت العتيبي" userId="c1fe605c-1aaf-4791-a440-af891effc177" providerId="ADAL" clId="{DD121DAC-2530-4F71-BA7A-D6C246F85137}" dt="2023-01-26T09:13:03.563" v="849"/>
          <ac:picMkLst>
            <pc:docMk/>
            <pc:sldMk cId="2600838099" sldId="277"/>
            <ac:picMk id="8" creationId="{80E750FD-256D-AB71-C213-D3D6ADC274A6}"/>
          </ac:picMkLst>
        </pc:picChg>
        <pc:picChg chg="add del mod modCrop">
          <ac:chgData name="حصه بنت العتيبي" userId="c1fe605c-1aaf-4791-a440-af891effc177" providerId="ADAL" clId="{DD121DAC-2530-4F71-BA7A-D6C246F85137}" dt="2023-01-29T05:43:12.084" v="1029" actId="478"/>
          <ac:picMkLst>
            <pc:docMk/>
            <pc:sldMk cId="2600838099" sldId="277"/>
            <ac:picMk id="11" creationId="{37B7752F-516A-A3D3-7D20-2C8CD01C29B7}"/>
          </ac:picMkLst>
        </pc:picChg>
        <pc:picChg chg="add del mod">
          <ac:chgData name="حصه بنت العتيبي" userId="c1fe605c-1aaf-4791-a440-af891effc177" providerId="ADAL" clId="{DD121DAC-2530-4F71-BA7A-D6C246F85137}" dt="2023-01-29T05:53:00.402" v="1059" actId="478"/>
          <ac:picMkLst>
            <pc:docMk/>
            <pc:sldMk cId="2600838099" sldId="277"/>
            <ac:picMk id="13" creationId="{5921EE9F-0E7D-EA63-EFAD-2BF5334C71EE}"/>
          </ac:picMkLst>
        </pc:picChg>
        <pc:picChg chg="add mod">
          <ac:chgData name="حصه بنت العتيبي" userId="c1fe605c-1aaf-4791-a440-af891effc177" providerId="ADAL" clId="{DD121DAC-2530-4F71-BA7A-D6C246F85137}" dt="2023-01-29T05:54:27.560" v="1080" actId="1076"/>
          <ac:picMkLst>
            <pc:docMk/>
            <pc:sldMk cId="2600838099" sldId="277"/>
            <ac:picMk id="14" creationId="{B085F012-68AA-52B1-C8B5-CF5D0E18E08E}"/>
          </ac:picMkLst>
        </pc:picChg>
        <pc:picChg chg="add mod">
          <ac:chgData name="حصه بنت العتيبي" userId="c1fe605c-1aaf-4791-a440-af891effc177" providerId="ADAL" clId="{DD121DAC-2530-4F71-BA7A-D6C246F85137}" dt="2023-01-29T05:53:54.715" v="1076" actId="1076"/>
          <ac:picMkLst>
            <pc:docMk/>
            <pc:sldMk cId="2600838099" sldId="277"/>
            <ac:picMk id="1026" creationId="{6A372D23-7AFA-5C6E-5D98-3FAAB181C811}"/>
          </ac:picMkLst>
        </pc:picChg>
        <pc:picChg chg="add del mod">
          <ac:chgData name="حصه بنت العتيبي" userId="c1fe605c-1aaf-4791-a440-af891effc177" providerId="ADAL" clId="{DD121DAC-2530-4F71-BA7A-D6C246F85137}" dt="2023-01-26T09:08:01.648" v="759" actId="478"/>
          <ac:picMkLst>
            <pc:docMk/>
            <pc:sldMk cId="2600838099" sldId="277"/>
            <ac:picMk id="1026" creationId="{B4BF0F9D-8324-5DA8-77E2-F462D080A846}"/>
          </ac:picMkLst>
        </pc:picChg>
        <pc:picChg chg="add del mod">
          <ac:chgData name="حصه بنت العتيبي" userId="c1fe605c-1aaf-4791-a440-af891effc177" providerId="ADAL" clId="{DD121DAC-2530-4F71-BA7A-D6C246F85137}" dt="2023-01-26T09:09:17.049" v="775" actId="478"/>
          <ac:picMkLst>
            <pc:docMk/>
            <pc:sldMk cId="2600838099" sldId="277"/>
            <ac:picMk id="1028" creationId="{5E692AC3-7907-BAE9-0D11-22501C7D48A6}"/>
          </ac:picMkLst>
        </pc:picChg>
        <pc:picChg chg="add del mod">
          <ac:chgData name="حصه بنت العتيبي" userId="c1fe605c-1aaf-4791-a440-af891effc177" providerId="ADAL" clId="{DD121DAC-2530-4F71-BA7A-D6C246F85137}" dt="2023-01-29T05:50:16.517" v="1054" actId="478"/>
          <ac:picMkLst>
            <pc:docMk/>
            <pc:sldMk cId="2600838099" sldId="277"/>
            <ac:picMk id="1028" creationId="{60EFAA79-5877-3B4C-0B7D-8579D9C35122}"/>
          </ac:picMkLst>
        </pc:picChg>
        <pc:picChg chg="add del mod">
          <ac:chgData name="حصه بنت العتيبي" userId="c1fe605c-1aaf-4791-a440-af891effc177" providerId="ADAL" clId="{DD121DAC-2530-4F71-BA7A-D6C246F85137}" dt="2023-01-26T09:11:16.223" v="818" actId="478"/>
          <ac:picMkLst>
            <pc:docMk/>
            <pc:sldMk cId="2600838099" sldId="277"/>
            <ac:picMk id="1030" creationId="{5A282AE6-072C-9F4D-2CD2-60E1294327CE}"/>
          </ac:picMkLst>
        </pc:picChg>
        <pc:picChg chg="add del mod">
          <ac:chgData name="حصه بنت العتيبي" userId="c1fe605c-1aaf-4791-a440-af891effc177" providerId="ADAL" clId="{DD121DAC-2530-4F71-BA7A-D6C246F85137}" dt="2023-01-29T05:53:23.456" v="1067" actId="478"/>
          <ac:picMkLst>
            <pc:docMk/>
            <pc:sldMk cId="2600838099" sldId="277"/>
            <ac:picMk id="1030" creationId="{849F459C-84BA-7D2B-F341-5A077EAB1701}"/>
          </ac:picMkLst>
        </pc:picChg>
        <pc:picChg chg="add del mod">
          <ac:chgData name="حصه بنت العتيبي" userId="c1fe605c-1aaf-4791-a440-af891effc177" providerId="ADAL" clId="{DD121DAC-2530-4F71-BA7A-D6C246F85137}" dt="2023-01-29T05:53:22.577" v="1066" actId="478"/>
          <ac:picMkLst>
            <pc:docMk/>
            <pc:sldMk cId="2600838099" sldId="277"/>
            <ac:picMk id="1032" creationId="{6ADA5DBC-19BB-FC87-79E2-339C892F8C07}"/>
          </ac:picMkLst>
        </pc:picChg>
      </pc:sldChg>
      <pc:sldChg chg="modSp add del mod">
        <pc:chgData name="حصه بنت العتيبي" userId="c1fe605c-1aaf-4791-a440-af891effc177" providerId="ADAL" clId="{DD121DAC-2530-4F71-BA7A-D6C246F85137}" dt="2023-01-26T06:41:38.667" v="550" actId="47"/>
        <pc:sldMkLst>
          <pc:docMk/>
          <pc:sldMk cId="3499417776" sldId="277"/>
        </pc:sldMkLst>
        <pc:spChg chg="mod">
          <ac:chgData name="حصه بنت العتيبي" userId="c1fe605c-1aaf-4791-a440-af891effc177" providerId="ADAL" clId="{DD121DAC-2530-4F71-BA7A-D6C246F85137}" dt="2023-01-26T06:27:06.605" v="528"/>
          <ac:spMkLst>
            <pc:docMk/>
            <pc:sldMk cId="3499417776" sldId="277"/>
            <ac:spMk id="2" creationId="{CC1E3107-E78B-CF13-0EE2-6E960FFE0A53}"/>
          </ac:spMkLst>
        </pc:spChg>
        <pc:spChg chg="mod">
          <ac:chgData name="حصه بنت العتيبي" userId="c1fe605c-1aaf-4791-a440-af891effc177" providerId="ADAL" clId="{DD121DAC-2530-4F71-BA7A-D6C246F85137}" dt="2023-01-26T06:27:59.943" v="533" actId="1076"/>
          <ac:spMkLst>
            <pc:docMk/>
            <pc:sldMk cId="3499417776" sldId="277"/>
            <ac:spMk id="3" creationId="{5788C870-5ECC-3D31-D833-648041757DD4}"/>
          </ac:spMkLst>
        </pc:spChg>
        <pc:spChg chg="mod">
          <ac:chgData name="حصه بنت العتيبي" userId="c1fe605c-1aaf-4791-a440-af891effc177" providerId="ADAL" clId="{DD121DAC-2530-4F71-BA7A-D6C246F85137}" dt="2023-01-26T06:27:24.186" v="529"/>
          <ac:spMkLst>
            <pc:docMk/>
            <pc:sldMk cId="3499417776" sldId="277"/>
            <ac:spMk id="4" creationId="{62173062-4083-9EFA-AEAB-22E5219CB38A}"/>
          </ac:spMkLst>
        </pc:spChg>
        <pc:spChg chg="mod">
          <ac:chgData name="حصه بنت العتيبي" userId="c1fe605c-1aaf-4791-a440-af891effc177" providerId="ADAL" clId="{DD121DAC-2530-4F71-BA7A-D6C246F85137}" dt="2023-01-26T06:28:51.856" v="538" actId="1076"/>
          <ac:spMkLst>
            <pc:docMk/>
            <pc:sldMk cId="3499417776" sldId="277"/>
            <ac:spMk id="5" creationId="{876A1F61-813F-324F-9F76-07D409F19730}"/>
          </ac:spMkLst>
        </pc:spChg>
        <pc:spChg chg="mod">
          <ac:chgData name="حصه بنت العتيبي" userId="c1fe605c-1aaf-4791-a440-af891effc177" providerId="ADAL" clId="{DD121DAC-2530-4F71-BA7A-D6C246F85137}" dt="2023-01-26T06:28:25.424" v="535" actId="1076"/>
          <ac:spMkLst>
            <pc:docMk/>
            <pc:sldMk cId="3499417776" sldId="277"/>
            <ac:spMk id="6" creationId="{8BCADB30-38C0-54C2-B235-E87C89662540}"/>
          </ac:spMkLst>
        </pc:spChg>
      </pc:sldChg>
      <pc:sldChg chg="addSp delSp modSp add mod ord modAnim">
        <pc:chgData name="حصه بنت العتيبي" userId="c1fe605c-1aaf-4791-a440-af891effc177" providerId="ADAL" clId="{DD121DAC-2530-4F71-BA7A-D6C246F85137}" dt="2023-01-29T05:55:05.021" v="1084"/>
        <pc:sldMkLst>
          <pc:docMk/>
          <pc:sldMk cId="1109304291" sldId="911"/>
        </pc:sldMkLst>
        <pc:spChg chg="mod">
          <ac:chgData name="حصه بنت العتيبي" userId="c1fe605c-1aaf-4791-a440-af891effc177" providerId="ADAL" clId="{DD121DAC-2530-4F71-BA7A-D6C246F85137}" dt="2023-01-26T09:16:40.479" v="894" actId="1076"/>
          <ac:spMkLst>
            <pc:docMk/>
            <pc:sldMk cId="1109304291" sldId="911"/>
            <ac:spMk id="26" creationId="{B688603F-4694-4FEF-B289-BEA37684CD30}"/>
          </ac:spMkLst>
        </pc:spChg>
        <pc:spChg chg="mod">
          <ac:chgData name="حصه بنت العتيبي" userId="c1fe605c-1aaf-4791-a440-af891effc177" providerId="ADAL" clId="{DD121DAC-2530-4F71-BA7A-D6C246F85137}" dt="2023-01-26T09:14:02.779" v="865" actId="1076"/>
          <ac:spMkLst>
            <pc:docMk/>
            <pc:sldMk cId="1109304291" sldId="911"/>
            <ac:spMk id="32" creationId="{E8925208-7308-4734-B718-05782A97F5B0}"/>
          </ac:spMkLst>
        </pc:spChg>
        <pc:spChg chg="mod">
          <ac:chgData name="حصه بنت العتيبي" userId="c1fe605c-1aaf-4791-a440-af891effc177" providerId="ADAL" clId="{DD121DAC-2530-4F71-BA7A-D6C246F85137}" dt="2023-01-26T09:13:50.835" v="863" actId="1076"/>
          <ac:spMkLst>
            <pc:docMk/>
            <pc:sldMk cId="1109304291" sldId="911"/>
            <ac:spMk id="34" creationId="{DA33B22D-D358-4EA8-9283-7390081B2B68}"/>
          </ac:spMkLst>
        </pc:spChg>
        <pc:spChg chg="del">
          <ac:chgData name="حصه بنت العتيبي" userId="c1fe605c-1aaf-4791-a440-af891effc177" providerId="ADAL" clId="{DD121DAC-2530-4F71-BA7A-D6C246F85137}" dt="2023-01-26T09:16:13.022" v="891" actId="478"/>
          <ac:spMkLst>
            <pc:docMk/>
            <pc:sldMk cId="1109304291" sldId="911"/>
            <ac:spMk id="38" creationId="{00000000-0000-0000-0000-000000000000}"/>
          </ac:spMkLst>
        </pc:spChg>
        <pc:spChg chg="del">
          <ac:chgData name="حصه بنت العتيبي" userId="c1fe605c-1aaf-4791-a440-af891effc177" providerId="ADAL" clId="{DD121DAC-2530-4F71-BA7A-D6C246F85137}" dt="2023-01-26T09:16:16.049" v="892" actId="478"/>
          <ac:spMkLst>
            <pc:docMk/>
            <pc:sldMk cId="1109304291" sldId="911"/>
            <ac:spMk id="39" creationId="{00000000-0000-0000-0000-000000000000}"/>
          </ac:spMkLst>
        </pc:spChg>
        <pc:spChg chg="mod ord">
          <ac:chgData name="حصه بنت العتيبي" userId="c1fe605c-1aaf-4791-a440-af891effc177" providerId="ADAL" clId="{DD121DAC-2530-4F71-BA7A-D6C246F85137}" dt="2023-01-26T09:17:12.586" v="905" actId="2711"/>
          <ac:spMkLst>
            <pc:docMk/>
            <pc:sldMk cId="1109304291" sldId="911"/>
            <ac:spMk id="41" creationId="{00000000-0000-0000-0000-000000000000}"/>
          </ac:spMkLst>
        </pc:spChg>
        <pc:spChg chg="add del mod topLvl">
          <ac:chgData name="حصه بنت العتيبي" userId="c1fe605c-1aaf-4791-a440-af891effc177" providerId="ADAL" clId="{DD121DAC-2530-4F71-BA7A-D6C246F85137}" dt="2023-01-26T09:14:46.760" v="879" actId="478"/>
          <ac:spMkLst>
            <pc:docMk/>
            <pc:sldMk cId="1109304291" sldId="911"/>
            <ac:spMk id="43" creationId="{FC13BC98-2809-44FF-B61F-639A4C65EE28}"/>
          </ac:spMkLst>
        </pc:spChg>
        <pc:spChg chg="mod topLvl">
          <ac:chgData name="حصه بنت العتيبي" userId="c1fe605c-1aaf-4791-a440-af891effc177" providerId="ADAL" clId="{DD121DAC-2530-4F71-BA7A-D6C246F85137}" dt="2023-01-26T09:15:10.469" v="886" actId="1076"/>
          <ac:spMkLst>
            <pc:docMk/>
            <pc:sldMk cId="1109304291" sldId="911"/>
            <ac:spMk id="44" creationId="{7343A291-C97E-4F0C-B3A6-AD14A61FE4BB}"/>
          </ac:spMkLst>
        </pc:spChg>
        <pc:spChg chg="mod">
          <ac:chgData name="حصه بنت العتيبي" userId="c1fe605c-1aaf-4791-a440-af891effc177" providerId="ADAL" clId="{DD121DAC-2530-4F71-BA7A-D6C246F85137}" dt="2023-01-26T09:13:57.863" v="864" actId="1076"/>
          <ac:spMkLst>
            <pc:docMk/>
            <pc:sldMk cId="1109304291" sldId="911"/>
            <ac:spMk id="45" creationId="{83F06B4A-B3C1-4462-B735-BE5192A9FCAD}"/>
          </ac:spMkLst>
        </pc:spChg>
        <pc:grpChg chg="mod">
          <ac:chgData name="حصه بنت العتيبي" userId="c1fe605c-1aaf-4791-a440-af891effc177" providerId="ADAL" clId="{DD121DAC-2530-4F71-BA7A-D6C246F85137}" dt="2023-01-26T09:14:09.372" v="867" actId="1076"/>
          <ac:grpSpMkLst>
            <pc:docMk/>
            <pc:sldMk cId="1109304291" sldId="911"/>
            <ac:grpSpMk id="2" creationId="{6A4FDF63-AF5A-4DE9-B74D-BB511BC70396}"/>
          </ac:grpSpMkLst>
        </pc:grpChg>
        <pc:grpChg chg="del">
          <ac:chgData name="حصه بنت العتيبي" userId="c1fe605c-1aaf-4791-a440-af891effc177" providerId="ADAL" clId="{DD121DAC-2530-4F71-BA7A-D6C246F85137}" dt="2023-01-26T09:13:38.999" v="860" actId="478"/>
          <ac:grpSpMkLst>
            <pc:docMk/>
            <pc:sldMk cId="1109304291" sldId="911"/>
            <ac:grpSpMk id="8" creationId="{94AD121E-F7B2-42EB-A230-D2E31C32B479}"/>
          </ac:grpSpMkLst>
        </pc:grpChg>
        <pc:grpChg chg="mod">
          <ac:chgData name="حصه بنت العتيبي" userId="c1fe605c-1aaf-4791-a440-af891effc177" providerId="ADAL" clId="{DD121DAC-2530-4F71-BA7A-D6C246F85137}" dt="2023-01-26T09:13:50.835" v="863" actId="1076"/>
          <ac:grpSpMkLst>
            <pc:docMk/>
            <pc:sldMk cId="1109304291" sldId="911"/>
            <ac:grpSpMk id="10" creationId="{5AE0A9BD-17B8-4538-A06A-3B6494635307}"/>
          </ac:grpSpMkLst>
        </pc:grpChg>
        <pc:grpChg chg="mod">
          <ac:chgData name="حصه بنت العتيبي" userId="c1fe605c-1aaf-4791-a440-af891effc177" providerId="ADAL" clId="{DD121DAC-2530-4F71-BA7A-D6C246F85137}" dt="2023-01-26T09:14:02.779" v="865" actId="1076"/>
          <ac:grpSpMkLst>
            <pc:docMk/>
            <pc:sldMk cId="1109304291" sldId="911"/>
            <ac:grpSpMk id="11" creationId="{B74FEFED-6B34-419B-A10B-CDD8891FEAE1}"/>
          </ac:grpSpMkLst>
        </pc:grpChg>
        <pc:grpChg chg="mod">
          <ac:chgData name="حصه بنت العتيبي" userId="c1fe605c-1aaf-4791-a440-af891effc177" providerId="ADAL" clId="{DD121DAC-2530-4F71-BA7A-D6C246F85137}" dt="2023-01-26T09:13:48.299" v="862" actId="1076"/>
          <ac:grpSpMkLst>
            <pc:docMk/>
            <pc:sldMk cId="1109304291" sldId="911"/>
            <ac:grpSpMk id="13" creationId="{6ACE8F4E-1423-403C-87BE-6FDBB5084FA9}"/>
          </ac:grpSpMkLst>
        </pc:grpChg>
        <pc:grpChg chg="mod">
          <ac:chgData name="حصه بنت العتيبي" userId="c1fe605c-1aaf-4791-a440-af891effc177" providerId="ADAL" clId="{DD121DAC-2530-4F71-BA7A-D6C246F85137}" dt="2023-01-26T09:13:44.452" v="861" actId="1076"/>
          <ac:grpSpMkLst>
            <pc:docMk/>
            <pc:sldMk cId="1109304291" sldId="911"/>
            <ac:grpSpMk id="15" creationId="{49493017-79C9-44FF-B31E-9499D7803733}"/>
          </ac:grpSpMkLst>
        </pc:grpChg>
        <pc:grpChg chg="mod">
          <ac:chgData name="حصه بنت العتيبي" userId="c1fe605c-1aaf-4791-a440-af891effc177" providerId="ADAL" clId="{DD121DAC-2530-4F71-BA7A-D6C246F85137}" dt="2023-01-26T09:13:57.863" v="864" actId="1076"/>
          <ac:grpSpMkLst>
            <pc:docMk/>
            <pc:sldMk cId="1109304291" sldId="911"/>
            <ac:grpSpMk id="16" creationId="{BE642A74-48A6-4CB0-9555-674D7801DBCD}"/>
          </ac:grpSpMkLst>
        </pc:grpChg>
        <pc:grpChg chg="del mod">
          <ac:chgData name="حصه بنت العتيبي" userId="c1fe605c-1aaf-4791-a440-af891effc177" providerId="ADAL" clId="{DD121DAC-2530-4F71-BA7A-D6C246F85137}" dt="2023-01-26T09:16:09.981" v="890" actId="478"/>
          <ac:grpSpMkLst>
            <pc:docMk/>
            <pc:sldMk cId="1109304291" sldId="911"/>
            <ac:grpSpMk id="35" creationId="{00000000-0000-0000-0000-000000000000}"/>
          </ac:grpSpMkLst>
        </pc:grpChg>
        <pc:grpChg chg="del">
          <ac:chgData name="حصه بنت العتيبي" userId="c1fe605c-1aaf-4791-a440-af891effc177" providerId="ADAL" clId="{DD121DAC-2530-4F71-BA7A-D6C246F85137}" dt="2023-01-26T09:14:32.888" v="872" actId="165"/>
          <ac:grpSpMkLst>
            <pc:docMk/>
            <pc:sldMk cId="1109304291" sldId="911"/>
            <ac:grpSpMk id="42" creationId="{AB81C6AB-39C2-4110-86E4-F74558571410}"/>
          </ac:grpSpMkLst>
        </pc:grpChg>
        <pc:picChg chg="add mod">
          <ac:chgData name="حصه بنت العتيبي" userId="c1fe605c-1aaf-4791-a440-af891effc177" providerId="ADAL" clId="{DD121DAC-2530-4F71-BA7A-D6C246F85137}" dt="2023-01-26T09:16:32.873" v="893"/>
          <ac:picMkLst>
            <pc:docMk/>
            <pc:sldMk cId="1109304291" sldId="911"/>
            <ac:picMk id="3" creationId="{254DCBB7-2698-865A-2179-18289BC432AE}"/>
          </ac:picMkLst>
        </pc:picChg>
        <pc:picChg chg="add del mod">
          <ac:chgData name="حصه بنت العتيبي" userId="c1fe605c-1aaf-4791-a440-af891effc177" providerId="ADAL" clId="{DD121DAC-2530-4F71-BA7A-D6C246F85137}" dt="2023-01-26T09:14:59.884" v="883" actId="14100"/>
          <ac:picMkLst>
            <pc:docMk/>
            <pc:sldMk cId="1109304291" sldId="911"/>
            <ac:picMk id="9" creationId="{87EE0537-8F39-46B9-9E31-24A79623F616}"/>
          </ac:picMkLst>
        </pc:picChg>
        <pc:picChg chg="mod">
          <ac:chgData name="حصه بنت العتيبي" userId="c1fe605c-1aaf-4791-a440-af891effc177" providerId="ADAL" clId="{DD121DAC-2530-4F71-BA7A-D6C246F85137}" dt="2023-01-26T09:13:48.299" v="862" actId="1076"/>
          <ac:picMkLst>
            <pc:docMk/>
            <pc:sldMk cId="1109304291" sldId="911"/>
            <ac:picMk id="30" creationId="{F09BD03C-9ECF-4807-A3ED-7CB04FFAB43B}"/>
          </ac:picMkLst>
        </pc:picChg>
        <pc:picChg chg="mod">
          <ac:chgData name="حصه بنت العتيبي" userId="c1fe605c-1aaf-4791-a440-af891effc177" providerId="ADAL" clId="{DD121DAC-2530-4F71-BA7A-D6C246F85137}" dt="2023-01-26T09:14:09.372" v="867" actId="1076"/>
          <ac:picMkLst>
            <pc:docMk/>
            <pc:sldMk cId="1109304291" sldId="911"/>
            <ac:picMk id="1026" creationId="{639A699F-BD50-49B1-AC83-E5581A5F6EE8}"/>
          </ac:picMkLst>
        </pc:picChg>
        <pc:picChg chg="mod">
          <ac:chgData name="حصه بنت العتيبي" userId="c1fe605c-1aaf-4791-a440-af891effc177" providerId="ADAL" clId="{DD121DAC-2530-4F71-BA7A-D6C246F85137}" dt="2023-01-26T09:13:44.452" v="861" actId="1076"/>
          <ac:picMkLst>
            <pc:docMk/>
            <pc:sldMk cId="1109304291" sldId="911"/>
            <ac:picMk id="13314" creationId="{55BE47DE-0D18-4A45-BD07-C51DFBC4A40D}"/>
          </ac:picMkLst>
        </pc:picChg>
        <pc:picChg chg="mod">
          <ac:chgData name="حصه بنت العتيبي" userId="c1fe605c-1aaf-4791-a440-af891effc177" providerId="ADAL" clId="{DD121DAC-2530-4F71-BA7A-D6C246F85137}" dt="2023-01-26T09:13:44.452" v="861" actId="1076"/>
          <ac:picMkLst>
            <pc:docMk/>
            <pc:sldMk cId="1109304291" sldId="911"/>
            <ac:picMk id="13316" creationId="{3FABE583-CA74-4D48-B935-18AE4CCF7A51}"/>
          </ac:picMkLst>
        </pc:picChg>
        <pc:picChg chg="mod">
          <ac:chgData name="حصه بنت العتيبي" userId="c1fe605c-1aaf-4791-a440-af891effc177" providerId="ADAL" clId="{DD121DAC-2530-4F71-BA7A-D6C246F85137}" dt="2023-01-26T09:13:48.299" v="862" actId="1076"/>
          <ac:picMkLst>
            <pc:docMk/>
            <pc:sldMk cId="1109304291" sldId="911"/>
            <ac:picMk id="13318" creationId="{1864E99C-F0F5-4713-9C5C-1E8E417D285C}"/>
          </ac:picMkLst>
        </pc:picChg>
        <pc:picChg chg="mod">
          <ac:chgData name="حصه بنت العتيبي" userId="c1fe605c-1aaf-4791-a440-af891effc177" providerId="ADAL" clId="{DD121DAC-2530-4F71-BA7A-D6C246F85137}" dt="2023-01-26T09:14:02.779" v="865" actId="1076"/>
          <ac:picMkLst>
            <pc:docMk/>
            <pc:sldMk cId="1109304291" sldId="911"/>
            <ac:picMk id="13320" creationId="{16C88212-1AF9-44FB-8F9A-B238C57B5C1F}"/>
          </ac:picMkLst>
        </pc:picChg>
        <pc:picChg chg="mod">
          <ac:chgData name="حصه بنت العتيبي" userId="c1fe605c-1aaf-4791-a440-af891effc177" providerId="ADAL" clId="{DD121DAC-2530-4F71-BA7A-D6C246F85137}" dt="2023-01-26T09:13:50.835" v="863" actId="1076"/>
          <ac:picMkLst>
            <pc:docMk/>
            <pc:sldMk cId="1109304291" sldId="911"/>
            <ac:picMk id="13322" creationId="{836B61C1-EF8A-4774-8D45-998785A1E226}"/>
          </ac:picMkLst>
        </pc:picChg>
        <pc:picChg chg="mod">
          <ac:chgData name="حصه بنت العتيبي" userId="c1fe605c-1aaf-4791-a440-af891effc177" providerId="ADAL" clId="{DD121DAC-2530-4F71-BA7A-D6C246F85137}" dt="2023-01-26T09:13:57.863" v="864" actId="1076"/>
          <ac:picMkLst>
            <pc:docMk/>
            <pc:sldMk cId="1109304291" sldId="911"/>
            <ac:picMk id="13324" creationId="{577C5DEA-ACE9-4E0C-AEFA-85F94C37BEF1}"/>
          </ac:picMkLst>
        </pc:picChg>
        <pc:picChg chg="mod">
          <ac:chgData name="حصه بنت العتيبي" userId="c1fe605c-1aaf-4791-a440-af891effc177" providerId="ADAL" clId="{DD121DAC-2530-4F71-BA7A-D6C246F85137}" dt="2023-01-26T09:14:09.372" v="867" actId="1076"/>
          <ac:picMkLst>
            <pc:docMk/>
            <pc:sldMk cId="1109304291" sldId="911"/>
            <ac:picMk id="13328" creationId="{0247F892-DB34-441B-8E04-757EAD9D0D67}"/>
          </ac:picMkLst>
        </pc:picChg>
      </pc:sldChg>
      <pc:sldChg chg="addSp delSp modSp add mod modTransition delAnim modAnim">
        <pc:chgData name="حصه بنت العتيبي" userId="c1fe605c-1aaf-4791-a440-af891effc177" providerId="ADAL" clId="{DD121DAC-2530-4F71-BA7A-D6C246F85137}" dt="2023-01-29T07:14:39.031" v="1533" actId="403"/>
        <pc:sldMkLst>
          <pc:docMk/>
          <pc:sldMk cId="2004420747" sldId="912"/>
        </pc:sldMkLst>
        <pc:spChg chg="add mod">
          <ac:chgData name="حصه بنت العتيبي" userId="c1fe605c-1aaf-4791-a440-af891effc177" providerId="ADAL" clId="{DD121DAC-2530-4F71-BA7A-D6C246F85137}" dt="2023-01-29T05:58:05.126" v="1102" actId="1076"/>
          <ac:spMkLst>
            <pc:docMk/>
            <pc:sldMk cId="2004420747" sldId="912"/>
            <ac:spMk id="5" creationId="{3C3B271B-2BBF-761E-D245-9DDD3F8FD364}"/>
          </ac:spMkLst>
        </pc:spChg>
        <pc:spChg chg="mod">
          <ac:chgData name="حصه بنت العتيبي" userId="c1fe605c-1aaf-4791-a440-af891effc177" providerId="ADAL" clId="{DD121DAC-2530-4F71-BA7A-D6C246F85137}" dt="2023-01-29T06:51:20.253" v="1337" actId="14100"/>
          <ac:spMkLst>
            <pc:docMk/>
            <pc:sldMk cId="2004420747" sldId="912"/>
            <ac:spMk id="7" creationId="{3E3D92D6-7B48-85A3-8953-99728DAC90BD}"/>
          </ac:spMkLst>
        </pc:spChg>
        <pc:spChg chg="del">
          <ac:chgData name="حصه بنت العتيبي" userId="c1fe605c-1aaf-4791-a440-af891effc177" providerId="ADAL" clId="{DD121DAC-2530-4F71-BA7A-D6C246F85137}" dt="2023-01-29T05:56:46.538" v="1094" actId="478"/>
          <ac:spMkLst>
            <pc:docMk/>
            <pc:sldMk cId="2004420747" sldId="912"/>
            <ac:spMk id="9" creationId="{3809E37E-D0DA-7D26-D228-4697482EBE82}"/>
          </ac:spMkLst>
        </pc:spChg>
        <pc:spChg chg="add mod">
          <ac:chgData name="حصه بنت العتيبي" userId="c1fe605c-1aaf-4791-a440-af891effc177" providerId="ADAL" clId="{DD121DAC-2530-4F71-BA7A-D6C246F85137}" dt="2023-01-29T06:03:49.614" v="1129" actId="113"/>
          <ac:spMkLst>
            <pc:docMk/>
            <pc:sldMk cId="2004420747" sldId="912"/>
            <ac:spMk id="10" creationId="{356DCD0D-E5DE-5286-48C8-D24B1C9FCF3E}"/>
          </ac:spMkLst>
        </pc:spChg>
        <pc:spChg chg="add mod">
          <ac:chgData name="حصه بنت العتيبي" userId="c1fe605c-1aaf-4791-a440-af891effc177" providerId="ADAL" clId="{DD121DAC-2530-4F71-BA7A-D6C246F85137}" dt="2023-01-29T06:19:35.999" v="1201" actId="207"/>
          <ac:spMkLst>
            <pc:docMk/>
            <pc:sldMk cId="2004420747" sldId="912"/>
            <ac:spMk id="11" creationId="{026B931B-44D8-3CE7-E204-088EFD801DE1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12" creationId="{0F0AC2F6-5C05-7941-246E-9BC8887478F8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13" creationId="{CBFA8D9A-41C1-ADED-874D-235B927F0E64}"/>
          </ac:spMkLst>
        </pc:spChg>
        <pc:spChg chg="del mod">
          <ac:chgData name="حصه بنت العتيبي" userId="c1fe605c-1aaf-4791-a440-af891effc177" providerId="ADAL" clId="{DD121DAC-2530-4F71-BA7A-D6C246F85137}" dt="2023-01-29T05:55:26.261" v="1090" actId="478"/>
          <ac:spMkLst>
            <pc:docMk/>
            <pc:sldMk cId="2004420747" sldId="912"/>
            <ac:spMk id="15" creationId="{0E533B99-FD03-66F8-1A51-0680BC21FA94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16" creationId="{05A08E54-2B27-05D0-43F8-25F3AC05236B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17" creationId="{D503E87D-EB60-15B0-7232-8444A7C4960D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18" creationId="{F4FA7DBD-9254-6DE0-160E-B7A27E4C0690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19" creationId="{ECC0D6EE-9F0B-F652-0B89-00CAEF7A0487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1" creationId="{23B9991D-886B-14CD-DBFC-1CC82970AD9C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2" creationId="{D5EAAD26-36E0-C7D3-0BF3-D94819409986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3" creationId="{CE6E6C00-7DA4-BCB3-58D8-504525F60157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4" creationId="{206DD40F-841E-97AF-B23D-F9A57AB54D40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5" creationId="{817D9F63-8B9A-21DD-CFA5-F3B5C8C9B210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6" creationId="{5A9F0F4B-BCA2-9CAE-87E5-973B18C80127}"/>
          </ac:spMkLst>
        </pc:spChg>
        <pc:spChg chg="mod">
          <ac:chgData name="حصه بنت العتيبي" userId="c1fe605c-1aaf-4791-a440-af891effc177" providerId="ADAL" clId="{DD121DAC-2530-4F71-BA7A-D6C246F85137}" dt="2023-01-29T06:06:17.801" v="1130"/>
          <ac:spMkLst>
            <pc:docMk/>
            <pc:sldMk cId="2004420747" sldId="912"/>
            <ac:spMk id="27" creationId="{A9F1A07B-A66B-790C-CD37-94D1322706A6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28" creationId="{CED5F70D-94C9-F4BF-95E0-1D30FE610B7F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29" creationId="{828D9288-E187-5B87-87AA-95C8135CCD1D}"/>
          </ac:spMkLst>
        </pc:spChg>
        <pc:spChg chg="add mod">
          <ac:chgData name="حصه بنت العتيبي" userId="c1fe605c-1aaf-4791-a440-af891effc177" providerId="ADAL" clId="{DD121DAC-2530-4F71-BA7A-D6C246F85137}" dt="2023-01-29T06:07:52.595" v="1141" actId="1076"/>
          <ac:spMkLst>
            <pc:docMk/>
            <pc:sldMk cId="2004420747" sldId="912"/>
            <ac:spMk id="30" creationId="{ACB611BC-4097-5A54-3D2F-278EEC165799}"/>
          </ac:spMkLst>
        </pc:spChg>
        <pc:spChg chg="add mod">
          <ac:chgData name="حصه بنت العتيبي" userId="c1fe605c-1aaf-4791-a440-af891effc177" providerId="ADAL" clId="{DD121DAC-2530-4F71-BA7A-D6C246F85137}" dt="2023-01-29T07:14:25.384" v="1529" actId="14100"/>
          <ac:spMkLst>
            <pc:docMk/>
            <pc:sldMk cId="2004420747" sldId="912"/>
            <ac:spMk id="31" creationId="{9EBB6CB9-4769-7167-F13E-CB47C8A84AC8}"/>
          </ac:spMkLst>
        </pc:spChg>
        <pc:spChg chg="add mod">
          <ac:chgData name="حصه بنت العتيبي" userId="c1fe605c-1aaf-4791-a440-af891effc177" providerId="ADAL" clId="{DD121DAC-2530-4F71-BA7A-D6C246F85137}" dt="2023-01-29T07:14:06.539" v="1524" actId="1076"/>
          <ac:spMkLst>
            <pc:docMk/>
            <pc:sldMk cId="2004420747" sldId="912"/>
            <ac:spMk id="32" creationId="{85AB39B6-9EB3-E077-88B5-299BE7E6C90D}"/>
          </ac:spMkLst>
        </pc:spChg>
        <pc:spChg chg="add mod">
          <ac:chgData name="حصه بنت العتيبي" userId="c1fe605c-1aaf-4791-a440-af891effc177" providerId="ADAL" clId="{DD121DAC-2530-4F71-BA7A-D6C246F85137}" dt="2023-01-29T07:14:39.031" v="1533" actId="403"/>
          <ac:spMkLst>
            <pc:docMk/>
            <pc:sldMk cId="2004420747" sldId="912"/>
            <ac:spMk id="33" creationId="{D4CD628D-D6D4-41E1-7B1D-8C4CAAC68C9A}"/>
          </ac:spMkLst>
        </pc:spChg>
        <pc:spChg chg="add mod">
          <ac:chgData name="حصه بنت العتيبي" userId="c1fe605c-1aaf-4791-a440-af891effc177" providerId="ADAL" clId="{DD121DAC-2530-4F71-BA7A-D6C246F85137}" dt="2023-01-29T06:11:51.035" v="1165" actId="339"/>
          <ac:spMkLst>
            <pc:docMk/>
            <pc:sldMk cId="2004420747" sldId="912"/>
            <ac:spMk id="34" creationId="{26D09A74-43A5-D755-E7F2-9A22E9181B9C}"/>
          </ac:spMkLst>
        </pc:spChg>
        <pc:grpChg chg="add del mod">
          <ac:chgData name="حصه بنت العتيبي" userId="c1fe605c-1aaf-4791-a440-af891effc177" providerId="ADAL" clId="{DD121DAC-2530-4F71-BA7A-D6C246F85137}" dt="2023-01-29T06:09:42.453" v="1151" actId="478"/>
          <ac:grpSpMkLst>
            <pc:docMk/>
            <pc:sldMk cId="2004420747" sldId="912"/>
            <ac:grpSpMk id="20" creationId="{BB4456BF-4DDD-CF06-067F-79A2D6697FB2}"/>
          </ac:grpSpMkLst>
        </pc:grpChg>
        <pc:picChg chg="del">
          <ac:chgData name="حصه بنت العتيبي" userId="c1fe605c-1aaf-4791-a440-af891effc177" providerId="ADAL" clId="{DD121DAC-2530-4F71-BA7A-D6C246F85137}" dt="2023-01-29T05:57:02.903" v="1095" actId="478"/>
          <ac:picMkLst>
            <pc:docMk/>
            <pc:sldMk cId="2004420747" sldId="912"/>
            <ac:picMk id="2" creationId="{9F6BA0F1-5C45-F0C2-6E14-117152FD2A92}"/>
          </ac:picMkLst>
        </pc:picChg>
        <pc:picChg chg="add mod">
          <ac:chgData name="حصه بنت العتيبي" userId="c1fe605c-1aaf-4791-a440-af891effc177" providerId="ADAL" clId="{DD121DAC-2530-4F71-BA7A-D6C246F85137}" dt="2023-01-29T05:57:46.232" v="1096"/>
          <ac:picMkLst>
            <pc:docMk/>
            <pc:sldMk cId="2004420747" sldId="912"/>
            <ac:picMk id="3" creationId="{44ECDFB3-CAC1-DB89-912A-17E7AE3C1226}"/>
          </ac:picMkLst>
        </pc:picChg>
        <pc:picChg chg="del">
          <ac:chgData name="حصه بنت العتيبي" userId="c1fe605c-1aaf-4791-a440-af891effc177" providerId="ADAL" clId="{DD121DAC-2530-4F71-BA7A-D6C246F85137}" dt="2023-01-29T05:55:20.678" v="1088" actId="478"/>
          <ac:picMkLst>
            <pc:docMk/>
            <pc:sldMk cId="2004420747" sldId="912"/>
            <ac:picMk id="14" creationId="{B085F012-68AA-52B1-C8B5-CF5D0E18E08E}"/>
          </ac:picMkLst>
        </pc:picChg>
        <pc:picChg chg="del">
          <ac:chgData name="حصه بنت العتيبي" userId="c1fe605c-1aaf-4791-a440-af891effc177" providerId="ADAL" clId="{DD121DAC-2530-4F71-BA7A-D6C246F85137}" dt="2023-01-29T05:55:18.591" v="1087" actId="478"/>
          <ac:picMkLst>
            <pc:docMk/>
            <pc:sldMk cId="2004420747" sldId="912"/>
            <ac:picMk id="1026" creationId="{6A372D23-7AFA-5C6E-5D98-3FAAB181C811}"/>
          </ac:picMkLst>
        </pc:picChg>
      </pc:sldChg>
      <pc:sldChg chg="addSp new modTransition">
        <pc:chgData name="حصه بنت العتيبي" userId="c1fe605c-1aaf-4791-a440-af891effc177" providerId="ADAL" clId="{DD121DAC-2530-4F71-BA7A-D6C246F85137}" dt="2023-01-29T05:56:26.633" v="1093"/>
        <pc:sldMkLst>
          <pc:docMk/>
          <pc:sldMk cId="951046512" sldId="913"/>
        </pc:sldMkLst>
        <pc:picChg chg="add">
          <ac:chgData name="حصه بنت العتيبي" userId="c1fe605c-1aaf-4791-a440-af891effc177" providerId="ADAL" clId="{DD121DAC-2530-4F71-BA7A-D6C246F85137}" dt="2023-01-29T05:56:09.718" v="1092"/>
          <ac:picMkLst>
            <pc:docMk/>
            <pc:sldMk cId="951046512" sldId="913"/>
            <ac:picMk id="2050" creationId="{CB73E1C5-F18A-DDEF-DD52-FF212EBA3F33}"/>
          </ac:picMkLst>
        </pc:picChg>
      </pc:sldChg>
      <pc:sldChg chg="addSp delSp modSp add mod modTransition delAnim modAnim">
        <pc:chgData name="حصه بنت العتيبي" userId="c1fe605c-1aaf-4791-a440-af891effc177" providerId="ADAL" clId="{DD121DAC-2530-4F71-BA7A-D6C246F85137}" dt="2023-01-29T07:17:26.148" v="1537" actId="1076"/>
        <pc:sldMkLst>
          <pc:docMk/>
          <pc:sldMk cId="2735337787" sldId="914"/>
        </pc:sldMkLst>
        <pc:spChg chg="add mod">
          <ac:chgData name="حصه بنت العتيبي" userId="c1fe605c-1aaf-4791-a440-af891effc177" providerId="ADAL" clId="{DD121DAC-2530-4F71-BA7A-D6C246F85137}" dt="2023-01-29T06:14:01.584" v="1179" actId="1076"/>
          <ac:spMkLst>
            <pc:docMk/>
            <pc:sldMk cId="2735337787" sldId="914"/>
            <ac:spMk id="2" creationId="{129675B2-DD3A-B3AE-80B6-7F2544B1BDA8}"/>
          </ac:spMkLst>
        </pc:spChg>
        <pc:spChg chg="add mod">
          <ac:chgData name="حصه بنت العتيبي" userId="c1fe605c-1aaf-4791-a440-af891effc177" providerId="ADAL" clId="{DD121DAC-2530-4F71-BA7A-D6C246F85137}" dt="2023-01-29T06:14:01.584" v="1179" actId="1076"/>
          <ac:spMkLst>
            <pc:docMk/>
            <pc:sldMk cId="2735337787" sldId="914"/>
            <ac:spMk id="9" creationId="{044D90E9-0197-9A93-EBC2-CFA1D0E585C2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0" creationId="{356DCD0D-E5DE-5286-48C8-D24B1C9FCF3E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1" creationId="{026B931B-44D8-3CE7-E204-088EFD801DE1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2" creationId="{0F0AC2F6-5C05-7941-246E-9BC8887478F8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3" creationId="{CBFA8D9A-41C1-ADED-874D-235B927F0E64}"/>
          </ac:spMkLst>
        </pc:spChg>
        <pc:spChg chg="add mod">
          <ac:chgData name="حصه بنت العتيبي" userId="c1fe605c-1aaf-4791-a440-af891effc177" providerId="ADAL" clId="{DD121DAC-2530-4F71-BA7A-D6C246F85137}" dt="2023-01-29T06:14:01.584" v="1179" actId="1076"/>
          <ac:spMkLst>
            <pc:docMk/>
            <pc:sldMk cId="2735337787" sldId="914"/>
            <ac:spMk id="14" creationId="{65EEAB7E-8E16-E9AD-61D1-357AD9904D36}"/>
          </ac:spMkLst>
        </pc:spChg>
        <pc:spChg chg="add mod">
          <ac:chgData name="حصه بنت العتيبي" userId="c1fe605c-1aaf-4791-a440-af891effc177" providerId="ADAL" clId="{DD121DAC-2530-4F71-BA7A-D6C246F85137}" dt="2023-01-29T06:14:28.763" v="1188" actId="20577"/>
          <ac:spMkLst>
            <pc:docMk/>
            <pc:sldMk cId="2735337787" sldId="914"/>
            <ac:spMk id="15" creationId="{0D97FFED-A2B5-B2A7-E69D-281C9E2A0D14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6" creationId="{05A08E54-2B27-05D0-43F8-25F3AC05236B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7" creationId="{D503E87D-EB60-15B0-7232-8444A7C4960D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8" creationId="{F4FA7DBD-9254-6DE0-160E-B7A27E4C0690}"/>
          </ac:spMkLst>
        </pc:spChg>
        <pc:spChg chg="del">
          <ac:chgData name="حصه بنت العتيبي" userId="c1fe605c-1aaf-4791-a440-af891effc177" providerId="ADAL" clId="{DD121DAC-2530-4F71-BA7A-D6C246F85137}" dt="2023-01-29T06:12:17.318" v="1168" actId="478"/>
          <ac:spMkLst>
            <pc:docMk/>
            <pc:sldMk cId="2735337787" sldId="914"/>
            <ac:spMk id="19" creationId="{ECC0D6EE-9F0B-F652-0B89-00CAEF7A0487}"/>
          </ac:spMkLst>
        </pc:spChg>
        <pc:spChg chg="add mod">
          <ac:chgData name="حصه بنت العتيبي" userId="c1fe605c-1aaf-4791-a440-af891effc177" providerId="ADAL" clId="{DD121DAC-2530-4F71-BA7A-D6C246F85137}" dt="2023-01-29T06:13:51.961" v="1178" actId="1076"/>
          <ac:spMkLst>
            <pc:docMk/>
            <pc:sldMk cId="2735337787" sldId="914"/>
            <ac:spMk id="20" creationId="{39EFD077-3876-2AAC-5739-8BF6AC65CE31}"/>
          </ac:spMkLst>
        </pc:spChg>
        <pc:spChg chg="add mod">
          <ac:chgData name="حصه بنت العتيبي" userId="c1fe605c-1aaf-4791-a440-af891effc177" providerId="ADAL" clId="{DD121DAC-2530-4F71-BA7A-D6C246F85137}" dt="2023-01-29T06:14:26.876" v="1186" actId="20577"/>
          <ac:spMkLst>
            <pc:docMk/>
            <pc:sldMk cId="2735337787" sldId="914"/>
            <ac:spMk id="21" creationId="{CF3AC340-854E-8C42-0F56-90C24B3B255F}"/>
          </ac:spMkLst>
        </pc:spChg>
        <pc:spChg chg="add mod">
          <ac:chgData name="حصه بنت العتيبي" userId="c1fe605c-1aaf-4791-a440-af891effc177" providerId="ADAL" clId="{DD121DAC-2530-4F71-BA7A-D6C246F85137}" dt="2023-01-29T06:14:01.584" v="1179" actId="1076"/>
          <ac:spMkLst>
            <pc:docMk/>
            <pc:sldMk cId="2735337787" sldId="914"/>
            <ac:spMk id="22" creationId="{658588CE-2B1B-B954-F596-AA3C7534ACAC}"/>
          </ac:spMkLst>
        </pc:spChg>
        <pc:spChg chg="add mod">
          <ac:chgData name="حصه بنت العتيبي" userId="c1fe605c-1aaf-4791-a440-af891effc177" providerId="ADAL" clId="{DD121DAC-2530-4F71-BA7A-D6C246F85137}" dt="2023-01-29T06:13:39.347" v="1176" actId="1076"/>
          <ac:spMkLst>
            <pc:docMk/>
            <pc:sldMk cId="2735337787" sldId="914"/>
            <ac:spMk id="23" creationId="{EF900C06-BD9E-49E6-5348-310EDDB21572}"/>
          </ac:spMkLst>
        </pc:spChg>
        <pc:spChg chg="add mod">
          <ac:chgData name="حصه بنت العتيبي" userId="c1fe605c-1aaf-4791-a440-af891effc177" providerId="ADAL" clId="{DD121DAC-2530-4F71-BA7A-D6C246F85137}" dt="2023-01-29T07:17:26.148" v="1537" actId="1076"/>
          <ac:spMkLst>
            <pc:docMk/>
            <pc:sldMk cId="2735337787" sldId="914"/>
            <ac:spMk id="24" creationId="{F5A08853-B8C0-4762-005D-7E9443E944BD}"/>
          </ac:spMkLst>
        </pc:spChg>
        <pc:spChg chg="add mod">
          <ac:chgData name="حصه بنت العتيبي" userId="c1fe605c-1aaf-4791-a440-af891effc177" providerId="ADAL" clId="{DD121DAC-2530-4F71-BA7A-D6C246F85137}" dt="2023-01-29T06:13:32.081" v="1175"/>
          <ac:spMkLst>
            <pc:docMk/>
            <pc:sldMk cId="2735337787" sldId="914"/>
            <ac:spMk id="25" creationId="{897541FB-773F-291E-404F-A6AEDCB801B7}"/>
          </ac:spMkLst>
        </pc:spChg>
        <pc:spChg chg="del">
          <ac:chgData name="حصه بنت العتيبي" userId="c1fe605c-1aaf-4791-a440-af891effc177" providerId="ADAL" clId="{DD121DAC-2530-4F71-BA7A-D6C246F85137}" dt="2023-01-29T06:12:13.269" v="1167" actId="478"/>
          <ac:spMkLst>
            <pc:docMk/>
            <pc:sldMk cId="2735337787" sldId="914"/>
            <ac:spMk id="28" creationId="{CED5F70D-94C9-F4BF-95E0-1D30FE610B7F}"/>
          </ac:spMkLst>
        </pc:spChg>
        <pc:spChg chg="del">
          <ac:chgData name="حصه بنت العتيبي" userId="c1fe605c-1aaf-4791-a440-af891effc177" providerId="ADAL" clId="{DD121DAC-2530-4F71-BA7A-D6C246F85137}" dt="2023-01-29T06:12:13.269" v="1167" actId="478"/>
          <ac:spMkLst>
            <pc:docMk/>
            <pc:sldMk cId="2735337787" sldId="914"/>
            <ac:spMk id="29" creationId="{828D9288-E187-5B87-87AA-95C8135CCD1D}"/>
          </ac:spMkLst>
        </pc:spChg>
        <pc:spChg chg="del">
          <ac:chgData name="حصه بنت العتيبي" userId="c1fe605c-1aaf-4791-a440-af891effc177" providerId="ADAL" clId="{DD121DAC-2530-4F71-BA7A-D6C246F85137}" dt="2023-01-29T06:12:13.269" v="1167" actId="478"/>
          <ac:spMkLst>
            <pc:docMk/>
            <pc:sldMk cId="2735337787" sldId="914"/>
            <ac:spMk id="30" creationId="{ACB611BC-4097-5A54-3D2F-278EEC165799}"/>
          </ac:spMkLst>
        </pc:spChg>
        <pc:spChg chg="del mod">
          <ac:chgData name="حصه بنت العتيبي" userId="c1fe605c-1aaf-4791-a440-af891effc177" providerId="ADAL" clId="{DD121DAC-2530-4F71-BA7A-D6C246F85137}" dt="2023-01-29T07:17:09.264" v="1536" actId="478"/>
          <ac:spMkLst>
            <pc:docMk/>
            <pc:sldMk cId="2735337787" sldId="914"/>
            <ac:spMk id="31" creationId="{9EBB6CB9-4769-7167-F13E-CB47C8A84AC8}"/>
          </ac:spMkLst>
        </pc:spChg>
        <pc:spChg chg="del">
          <ac:chgData name="حصه بنت العتيبي" userId="c1fe605c-1aaf-4791-a440-af891effc177" providerId="ADAL" clId="{DD121DAC-2530-4F71-BA7A-D6C246F85137}" dt="2023-01-29T06:12:13.269" v="1167" actId="478"/>
          <ac:spMkLst>
            <pc:docMk/>
            <pc:sldMk cId="2735337787" sldId="914"/>
            <ac:spMk id="32" creationId="{85AB39B6-9EB3-E077-88B5-299BE7E6C90D}"/>
          </ac:spMkLst>
        </pc:spChg>
        <pc:spChg chg="del mod">
          <ac:chgData name="حصه بنت العتيبي" userId="c1fe605c-1aaf-4791-a440-af891effc177" providerId="ADAL" clId="{DD121DAC-2530-4F71-BA7A-D6C246F85137}" dt="2023-01-29T07:17:09.264" v="1536" actId="478"/>
          <ac:spMkLst>
            <pc:docMk/>
            <pc:sldMk cId="2735337787" sldId="914"/>
            <ac:spMk id="33" creationId="{D4CD628D-D6D4-41E1-7B1D-8C4CAAC68C9A}"/>
          </ac:spMkLst>
        </pc:spChg>
        <pc:spChg chg="del">
          <ac:chgData name="حصه بنت العتيبي" userId="c1fe605c-1aaf-4791-a440-af891effc177" providerId="ADAL" clId="{DD121DAC-2530-4F71-BA7A-D6C246F85137}" dt="2023-01-29T06:12:13.269" v="1167" actId="478"/>
          <ac:spMkLst>
            <pc:docMk/>
            <pc:sldMk cId="2735337787" sldId="914"/>
            <ac:spMk id="34" creationId="{26D09A74-43A5-D755-E7F2-9A22E9181B9C}"/>
          </ac:spMkLst>
        </pc:spChg>
        <pc:grpChg chg="mod">
          <ac:chgData name="حصه بنت العتيبي" userId="c1fe605c-1aaf-4791-a440-af891effc177" providerId="ADAL" clId="{DD121DAC-2530-4F71-BA7A-D6C246F85137}" dt="2023-01-29T06:14:44.257" v="1192" actId="1076"/>
          <ac:grpSpMkLst>
            <pc:docMk/>
            <pc:sldMk cId="2735337787" sldId="914"/>
            <ac:grpSpMk id="8" creationId="{953552EA-3EAA-B40A-691D-32DFC86A3BAD}"/>
          </ac:grpSpMkLst>
        </pc:grpChg>
      </pc:sldChg>
      <pc:sldChg chg="addSp delSp modSp add mod modTransition delAnim modAnim">
        <pc:chgData name="حصه بنت العتيبي" userId="c1fe605c-1aaf-4791-a440-af891effc177" providerId="ADAL" clId="{DD121DAC-2530-4F71-BA7A-D6C246F85137}" dt="2023-01-29T07:37:57.268" v="1538"/>
        <pc:sldMkLst>
          <pc:docMk/>
          <pc:sldMk cId="3280891503" sldId="915"/>
        </pc:sldMkLst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2" creationId="{129675B2-DD3A-B3AE-80B6-7F2544B1BDA8}"/>
          </ac:spMkLst>
        </pc:spChg>
        <pc:spChg chg="mod">
          <ac:chgData name="حصه بنت العتيبي" userId="c1fe605c-1aaf-4791-a440-af891effc177" providerId="ADAL" clId="{DD121DAC-2530-4F71-BA7A-D6C246F85137}" dt="2023-01-29T06:52:43.760" v="1350" actId="14100"/>
          <ac:spMkLst>
            <pc:docMk/>
            <pc:sldMk cId="3280891503" sldId="915"/>
            <ac:spMk id="5" creationId="{3C3B271B-2BBF-761E-D245-9DDD3F8FD364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9" creationId="{044D90E9-0197-9A93-EBC2-CFA1D0E585C2}"/>
          </ac:spMkLst>
        </pc:spChg>
        <pc:spChg chg="add mod">
          <ac:chgData name="حصه بنت العتيبي" userId="c1fe605c-1aaf-4791-a440-af891effc177" providerId="ADAL" clId="{DD121DAC-2530-4F71-BA7A-D6C246F85137}" dt="2023-01-29T06:39:35.166" v="1261" actId="14100"/>
          <ac:spMkLst>
            <pc:docMk/>
            <pc:sldMk cId="3280891503" sldId="915"/>
            <ac:spMk id="10" creationId="{11C53D84-CDE1-D45D-B37A-343F60514CD2}"/>
          </ac:spMkLst>
        </pc:spChg>
        <pc:spChg chg="add mod">
          <ac:chgData name="حصه بنت العتيبي" userId="c1fe605c-1aaf-4791-a440-af891effc177" providerId="ADAL" clId="{DD121DAC-2530-4F71-BA7A-D6C246F85137}" dt="2023-01-29T06:39:18.622" v="1256" actId="14100"/>
          <ac:spMkLst>
            <pc:docMk/>
            <pc:sldMk cId="3280891503" sldId="915"/>
            <ac:spMk id="11" creationId="{24A9497C-C98C-29FF-308F-63C3D1B350FB}"/>
          </ac:spMkLst>
        </pc:spChg>
        <pc:spChg chg="add mod">
          <ac:chgData name="حصه بنت العتيبي" userId="c1fe605c-1aaf-4791-a440-af891effc177" providerId="ADAL" clId="{DD121DAC-2530-4F71-BA7A-D6C246F85137}" dt="2023-01-29T06:39:00.972" v="1252" actId="1076"/>
          <ac:spMkLst>
            <pc:docMk/>
            <pc:sldMk cId="3280891503" sldId="915"/>
            <ac:spMk id="12" creationId="{74E1EC68-20AC-35BA-24C4-78C3C49AD1ED}"/>
          </ac:spMkLst>
        </pc:spChg>
        <pc:spChg chg="add mod">
          <ac:chgData name="حصه بنت العتيبي" userId="c1fe605c-1aaf-4791-a440-af891effc177" providerId="ADAL" clId="{DD121DAC-2530-4F71-BA7A-D6C246F85137}" dt="2023-01-29T06:38:58.584" v="1251" actId="1076"/>
          <ac:spMkLst>
            <pc:docMk/>
            <pc:sldMk cId="3280891503" sldId="915"/>
            <ac:spMk id="13" creationId="{0F26A141-B52A-E872-C42C-7D1FC3D1FFC2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14" creationId="{65EEAB7E-8E16-E9AD-61D1-357AD9904D36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15" creationId="{0D97FFED-A2B5-B2A7-E69D-281C9E2A0D14}"/>
          </ac:spMkLst>
        </pc:spChg>
        <pc:spChg chg="add del mod">
          <ac:chgData name="حصه بنت العتيبي" userId="c1fe605c-1aaf-4791-a440-af891effc177" providerId="ADAL" clId="{DD121DAC-2530-4F71-BA7A-D6C246F85137}" dt="2023-01-29T06:38:15.908" v="1240"/>
          <ac:spMkLst>
            <pc:docMk/>
            <pc:sldMk cId="3280891503" sldId="915"/>
            <ac:spMk id="16" creationId="{996E984F-B7CA-A1F6-40C7-4D4B503EA6A2}"/>
          </ac:spMkLst>
        </pc:spChg>
        <pc:spChg chg="add del mod">
          <ac:chgData name="حصه بنت العتيبي" userId="c1fe605c-1aaf-4791-a440-af891effc177" providerId="ADAL" clId="{DD121DAC-2530-4F71-BA7A-D6C246F85137}" dt="2023-01-29T06:38:15.908" v="1240"/>
          <ac:spMkLst>
            <pc:docMk/>
            <pc:sldMk cId="3280891503" sldId="915"/>
            <ac:spMk id="17" creationId="{B7CE44F7-5A8E-B9D4-12C1-99D7BEF51AC6}"/>
          </ac:spMkLst>
        </pc:spChg>
        <pc:spChg chg="add del mod">
          <ac:chgData name="حصه بنت العتيبي" userId="c1fe605c-1aaf-4791-a440-af891effc177" providerId="ADAL" clId="{DD121DAC-2530-4F71-BA7A-D6C246F85137}" dt="2023-01-29T06:38:15.908" v="1240"/>
          <ac:spMkLst>
            <pc:docMk/>
            <pc:sldMk cId="3280891503" sldId="915"/>
            <ac:spMk id="18" creationId="{4F320089-CD8D-7966-CCEF-BF3219E5E230}"/>
          </ac:spMkLst>
        </pc:spChg>
        <pc:spChg chg="add del mod">
          <ac:chgData name="حصه بنت العتيبي" userId="c1fe605c-1aaf-4791-a440-af891effc177" providerId="ADAL" clId="{DD121DAC-2530-4F71-BA7A-D6C246F85137}" dt="2023-01-29T06:38:15.908" v="1240"/>
          <ac:spMkLst>
            <pc:docMk/>
            <pc:sldMk cId="3280891503" sldId="915"/>
            <ac:spMk id="19" creationId="{4BD17506-EA7E-61DD-5C15-716E7D41218E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20" creationId="{39EFD077-3876-2AAC-5739-8BF6AC65CE31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21" creationId="{CF3AC340-854E-8C42-0F56-90C24B3B255F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22" creationId="{658588CE-2B1B-B954-F596-AA3C7534ACAC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23" creationId="{EF900C06-BD9E-49E6-5348-310EDDB21572}"/>
          </ac:spMkLst>
        </pc:spChg>
        <pc:spChg chg="del">
          <ac:chgData name="حصه بنت العتيبي" userId="c1fe605c-1aaf-4791-a440-af891effc177" providerId="ADAL" clId="{DD121DAC-2530-4F71-BA7A-D6C246F85137}" dt="2023-01-29T06:20:02.379" v="1204" actId="478"/>
          <ac:spMkLst>
            <pc:docMk/>
            <pc:sldMk cId="3280891503" sldId="915"/>
            <ac:spMk id="24" creationId="{F5A08853-B8C0-4762-005D-7E9443E944BD}"/>
          </ac:spMkLst>
        </pc:spChg>
        <pc:spChg chg="del">
          <ac:chgData name="حصه بنت العتيبي" userId="c1fe605c-1aaf-4791-a440-af891effc177" providerId="ADAL" clId="{DD121DAC-2530-4F71-BA7A-D6C246F85137}" dt="2023-01-29T06:20:02.379" v="1204" actId="478"/>
          <ac:spMkLst>
            <pc:docMk/>
            <pc:sldMk cId="3280891503" sldId="915"/>
            <ac:spMk id="25" creationId="{897541FB-773F-291E-404F-A6AEDCB801B7}"/>
          </ac:spMkLst>
        </pc:spChg>
        <pc:spChg chg="add del mod">
          <ac:chgData name="حصه بنت العتيبي" userId="c1fe605c-1aaf-4791-a440-af891effc177" providerId="ADAL" clId="{DD121DAC-2530-4F71-BA7A-D6C246F85137}" dt="2023-01-29T06:42:07.228" v="1278" actId="21"/>
          <ac:spMkLst>
            <pc:docMk/>
            <pc:sldMk cId="3280891503" sldId="915"/>
            <ac:spMk id="26" creationId="{1D97E4D4-5E08-F3A0-E912-84DC1F3F5C49}"/>
          </ac:spMkLst>
        </pc:spChg>
        <pc:spChg chg="add mod">
          <ac:chgData name="حصه بنت العتيبي" userId="c1fe605c-1aaf-4791-a440-af891effc177" providerId="ADAL" clId="{DD121DAC-2530-4F71-BA7A-D6C246F85137}" dt="2023-01-29T06:44:23.800" v="1291" actId="2711"/>
          <ac:spMkLst>
            <pc:docMk/>
            <pc:sldMk cId="3280891503" sldId="915"/>
            <ac:spMk id="27" creationId="{5FCB68D4-9215-4788-0D50-C7D0A0B7E6E8}"/>
          </ac:spMkLst>
        </pc:spChg>
        <pc:spChg chg="add del mod">
          <ac:chgData name="حصه بنت العتيبي" userId="c1fe605c-1aaf-4791-a440-af891effc177" providerId="ADAL" clId="{DD121DAC-2530-4F71-BA7A-D6C246F85137}" dt="2023-01-29T06:42:07.228" v="1278" actId="21"/>
          <ac:spMkLst>
            <pc:docMk/>
            <pc:sldMk cId="3280891503" sldId="915"/>
            <ac:spMk id="28" creationId="{AD7A653B-29CF-EA8E-D74C-5B11E1C2DEE8}"/>
          </ac:spMkLst>
        </pc:spChg>
        <pc:spChg chg="add mod">
          <ac:chgData name="حصه بنت العتيبي" userId="c1fe605c-1aaf-4791-a440-af891effc177" providerId="ADAL" clId="{DD121DAC-2530-4F71-BA7A-D6C246F85137}" dt="2023-01-29T06:45:15.208" v="1293" actId="1076"/>
          <ac:spMkLst>
            <pc:docMk/>
            <pc:sldMk cId="3280891503" sldId="915"/>
            <ac:spMk id="29" creationId="{1378FAE1-A7E4-9512-CAF7-7677B7782608}"/>
          </ac:spMkLst>
        </pc:spChg>
        <pc:spChg chg="del">
          <ac:chgData name="حصه بنت العتيبي" userId="c1fe605c-1aaf-4791-a440-af891effc177" providerId="ADAL" clId="{DD121DAC-2530-4F71-BA7A-D6C246F85137}" dt="2023-01-29T06:20:06.154" v="1205" actId="478"/>
          <ac:spMkLst>
            <pc:docMk/>
            <pc:sldMk cId="3280891503" sldId="915"/>
            <ac:spMk id="31" creationId="{9EBB6CB9-4769-7167-F13E-CB47C8A84AC8}"/>
          </ac:spMkLst>
        </pc:spChg>
        <pc:spChg chg="del">
          <ac:chgData name="حصه بنت العتيبي" userId="c1fe605c-1aaf-4791-a440-af891effc177" providerId="ADAL" clId="{DD121DAC-2530-4F71-BA7A-D6C246F85137}" dt="2023-01-29T06:19:58.488" v="1203" actId="478"/>
          <ac:spMkLst>
            <pc:docMk/>
            <pc:sldMk cId="3280891503" sldId="915"/>
            <ac:spMk id="33" creationId="{D4CD628D-D6D4-41E1-7B1D-8C4CAAC68C9A}"/>
          </ac:spMkLst>
        </pc:spChg>
        <pc:grpChg chg="add del">
          <ac:chgData name="حصه بنت العتيبي" userId="c1fe605c-1aaf-4791-a440-af891effc177" providerId="ADAL" clId="{DD121DAC-2530-4F71-BA7A-D6C246F85137}" dt="2023-01-29T06:38:18.957" v="1241" actId="478"/>
          <ac:grpSpMkLst>
            <pc:docMk/>
            <pc:sldMk cId="3280891503" sldId="915"/>
            <ac:grpSpMk id="8" creationId="{953552EA-3EAA-B40A-691D-32DFC86A3BAD}"/>
          </ac:grpSpMkLst>
        </pc:grpChg>
        <pc:picChg chg="mod">
          <ac:chgData name="حصه بنت العتيبي" userId="c1fe605c-1aaf-4791-a440-af891effc177" providerId="ADAL" clId="{DD121DAC-2530-4F71-BA7A-D6C246F85137}" dt="2023-01-29T06:52:38.145" v="1348" actId="14100"/>
          <ac:picMkLst>
            <pc:docMk/>
            <pc:sldMk cId="3280891503" sldId="915"/>
            <ac:picMk id="3" creationId="{44ECDFB3-CAC1-DB89-912A-17E7AE3C1226}"/>
          </ac:picMkLst>
        </pc:picChg>
        <pc:picChg chg="mod modCrop">
          <ac:chgData name="حصه بنت العتيبي" userId="c1fe605c-1aaf-4791-a440-af891effc177" providerId="ADAL" clId="{DD121DAC-2530-4F71-BA7A-D6C246F85137}" dt="2023-01-29T06:39:25.660" v="1259" actId="1076"/>
          <ac:picMkLst>
            <pc:docMk/>
            <pc:sldMk cId="3280891503" sldId="915"/>
            <ac:picMk id="4" creationId="{5BF20E8F-F608-5178-C86A-A0DDD0F8CC3A}"/>
          </ac:picMkLst>
        </pc:picChg>
        <pc:cxnChg chg="add mod">
          <ac:chgData name="حصه بنت العتيبي" userId="c1fe605c-1aaf-4791-a440-af891effc177" providerId="ADAL" clId="{DD121DAC-2530-4F71-BA7A-D6C246F85137}" dt="2023-01-29T06:42:56.164" v="1284" actId="208"/>
          <ac:cxnSpMkLst>
            <pc:docMk/>
            <pc:sldMk cId="3280891503" sldId="915"/>
            <ac:cxnSpMk id="32" creationId="{F2FD6131-58FC-E762-F155-4CB53C38FA75}"/>
          </ac:cxnSpMkLst>
        </pc:cxnChg>
        <pc:cxnChg chg="add mod">
          <ac:chgData name="حصه بنت العتيبي" userId="c1fe605c-1aaf-4791-a440-af891effc177" providerId="ADAL" clId="{DD121DAC-2530-4F71-BA7A-D6C246F85137}" dt="2023-01-29T06:43:30.735" v="1290" actId="1076"/>
          <ac:cxnSpMkLst>
            <pc:docMk/>
            <pc:sldMk cId="3280891503" sldId="915"/>
            <ac:cxnSpMk id="34" creationId="{BC93E7CC-3F05-80C4-99F6-BC2C07202DB7}"/>
          </ac:cxnSpMkLst>
        </pc:cxnChg>
      </pc:sldChg>
      <pc:sldChg chg="addSp delSp modSp add mod ord modTransition addAnim delAnim modAnim">
        <pc:chgData name="حصه بنت العتيبي" userId="c1fe605c-1aaf-4791-a440-af891effc177" providerId="ADAL" clId="{DD121DAC-2530-4F71-BA7A-D6C246F85137}" dt="2023-01-29T06:52:50.110" v="1351" actId="478"/>
        <pc:sldMkLst>
          <pc:docMk/>
          <pc:sldMk cId="322893136" sldId="916"/>
        </pc:sldMkLst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" creationId="{129675B2-DD3A-B3AE-80B6-7F2544B1BDA8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5" creationId="{3C3B271B-2BBF-761E-D245-9DDD3F8FD364}"/>
          </ac:spMkLst>
        </pc:spChg>
        <pc:spChg chg="mod">
          <ac:chgData name="حصه بنت العتيبي" userId="c1fe605c-1aaf-4791-a440-af891effc177" providerId="ADAL" clId="{DD121DAC-2530-4F71-BA7A-D6C246F85137}" dt="2023-01-29T06:50:05.554" v="1331" actId="1076"/>
          <ac:spMkLst>
            <pc:docMk/>
            <pc:sldMk cId="322893136" sldId="916"/>
            <ac:spMk id="7" creationId="{3E3D92D6-7B48-85A3-8953-99728DAC90BD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9" creationId="{044D90E9-0197-9A93-EBC2-CFA1D0E585C2}"/>
          </ac:spMkLst>
        </pc:spChg>
        <pc:spChg chg="add del mod">
          <ac:chgData name="حصه بنت العتيبي" userId="c1fe605c-1aaf-4791-a440-af891effc177" providerId="ADAL" clId="{DD121DAC-2530-4F71-BA7A-D6C246F85137}" dt="2023-01-29T06:47:16.757" v="1311" actId="478"/>
          <ac:spMkLst>
            <pc:docMk/>
            <pc:sldMk cId="322893136" sldId="916"/>
            <ac:spMk id="10" creationId="{FC9C027C-9F0C-1D1A-D172-9D8AB236D2F7}"/>
          </ac:spMkLst>
        </pc:spChg>
        <pc:spChg chg="add mod">
          <ac:chgData name="حصه بنت العتيبي" userId="c1fe605c-1aaf-4791-a440-af891effc177" providerId="ADAL" clId="{DD121DAC-2530-4F71-BA7A-D6C246F85137}" dt="2023-01-29T06:50:05.554" v="1331" actId="1076"/>
          <ac:spMkLst>
            <pc:docMk/>
            <pc:sldMk cId="322893136" sldId="916"/>
            <ac:spMk id="11" creationId="{4711BD4E-7ED5-67A5-CA9A-9B706EA87AA5}"/>
          </ac:spMkLst>
        </pc:spChg>
        <pc:spChg chg="add del mod">
          <ac:chgData name="حصه بنت العتيبي" userId="c1fe605c-1aaf-4791-a440-af891effc177" providerId="ADAL" clId="{DD121DAC-2530-4F71-BA7A-D6C246F85137}" dt="2023-01-29T06:47:16.757" v="1311" actId="478"/>
          <ac:spMkLst>
            <pc:docMk/>
            <pc:sldMk cId="322893136" sldId="916"/>
            <ac:spMk id="12" creationId="{FE8CB1E0-A258-28C0-8D6A-84ECF2E575BB}"/>
          </ac:spMkLst>
        </pc:spChg>
        <pc:spChg chg="add mod">
          <ac:chgData name="حصه بنت العتيبي" userId="c1fe605c-1aaf-4791-a440-af891effc177" providerId="ADAL" clId="{DD121DAC-2530-4F71-BA7A-D6C246F85137}" dt="2023-01-29T06:50:05.554" v="1331" actId="1076"/>
          <ac:spMkLst>
            <pc:docMk/>
            <pc:sldMk cId="322893136" sldId="916"/>
            <ac:spMk id="13" creationId="{04D76977-DDAC-4A95-20B4-23C93CC060EC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14" creationId="{65EEAB7E-8E16-E9AD-61D1-357AD9904D36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15" creationId="{0D97FFED-A2B5-B2A7-E69D-281C9E2A0D14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0" creationId="{39EFD077-3876-2AAC-5739-8BF6AC65CE31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1" creationId="{CF3AC340-854E-8C42-0F56-90C24B3B255F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2" creationId="{658588CE-2B1B-B954-F596-AA3C7534ACAC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3" creationId="{EF900C06-BD9E-49E6-5348-310EDDB21572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4" creationId="{F5A08853-B8C0-4762-005D-7E9443E944BD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25" creationId="{897541FB-773F-291E-404F-A6AEDCB801B7}"/>
          </ac:spMkLst>
        </pc:spChg>
        <pc:spChg chg="add del mod">
          <ac:chgData name="حصه بنت العتيبي" userId="c1fe605c-1aaf-4791-a440-af891effc177" providerId="ADAL" clId="{DD121DAC-2530-4F71-BA7A-D6C246F85137}" dt="2023-01-29T06:52:50.110" v="1351" actId="478"/>
          <ac:spMkLst>
            <pc:docMk/>
            <pc:sldMk cId="322893136" sldId="916"/>
            <ac:spMk id="28" creationId="{BB714479-E690-B957-CA8C-2BB47193B726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31" creationId="{9EBB6CB9-4769-7167-F13E-CB47C8A84AC8}"/>
          </ac:spMkLst>
        </pc:spChg>
        <pc:spChg chg="del">
          <ac:chgData name="حصه بنت العتيبي" userId="c1fe605c-1aaf-4791-a440-af891effc177" providerId="ADAL" clId="{DD121DAC-2530-4F71-BA7A-D6C246F85137}" dt="2023-01-29T06:45:52.150" v="1298" actId="478"/>
          <ac:spMkLst>
            <pc:docMk/>
            <pc:sldMk cId="322893136" sldId="916"/>
            <ac:spMk id="33" creationId="{D4CD628D-D6D4-41E1-7B1D-8C4CAAC68C9A}"/>
          </ac:spMkLst>
        </pc:spChg>
        <pc:grpChg chg="mod">
          <ac:chgData name="حصه بنت العتيبي" userId="c1fe605c-1aaf-4791-a440-af891effc177" providerId="ADAL" clId="{DD121DAC-2530-4F71-BA7A-D6C246F85137}" dt="2023-01-29T06:50:05.554" v="1331" actId="1076"/>
          <ac:grpSpMkLst>
            <pc:docMk/>
            <pc:sldMk cId="322893136" sldId="916"/>
            <ac:grpSpMk id="8" creationId="{953552EA-3EAA-B40A-691D-32DFC86A3BAD}"/>
          </ac:grpSpMkLst>
        </pc:grpChg>
        <pc:picChg chg="del">
          <ac:chgData name="حصه بنت العتيبي" userId="c1fe605c-1aaf-4791-a440-af891effc177" providerId="ADAL" clId="{DD121DAC-2530-4F71-BA7A-D6C246F85137}" dt="2023-01-29T06:45:52.150" v="1298" actId="478"/>
          <ac:picMkLst>
            <pc:docMk/>
            <pc:sldMk cId="322893136" sldId="916"/>
            <ac:picMk id="3" creationId="{44ECDFB3-CAC1-DB89-912A-17E7AE3C1226}"/>
          </ac:picMkLst>
        </pc:picChg>
        <pc:picChg chg="del">
          <ac:chgData name="حصه بنت العتيبي" userId="c1fe605c-1aaf-4791-a440-af891effc177" providerId="ADAL" clId="{DD121DAC-2530-4F71-BA7A-D6C246F85137}" dt="2023-01-29T06:45:52.150" v="1298" actId="478"/>
          <ac:picMkLst>
            <pc:docMk/>
            <pc:sldMk cId="322893136" sldId="916"/>
            <ac:picMk id="4" creationId="{5BF20E8F-F608-5178-C86A-A0DDD0F8CC3A}"/>
          </ac:picMkLst>
        </pc:picChg>
        <pc:picChg chg="mod modCrop">
          <ac:chgData name="حصه بنت العتيبي" userId="c1fe605c-1aaf-4791-a440-af891effc177" providerId="ADAL" clId="{DD121DAC-2530-4F71-BA7A-D6C246F85137}" dt="2023-01-29T06:50:05.554" v="1331" actId="1076"/>
          <ac:picMkLst>
            <pc:docMk/>
            <pc:sldMk cId="322893136" sldId="916"/>
            <ac:picMk id="6" creationId="{C481502F-990B-5CC5-AD44-697B29F1F4F4}"/>
          </ac:picMkLst>
        </pc:picChg>
        <pc:picChg chg="add del mod">
          <ac:chgData name="حصه بنت العتيبي" userId="c1fe605c-1aaf-4791-a440-af891effc177" providerId="ADAL" clId="{DD121DAC-2530-4F71-BA7A-D6C246F85137}" dt="2023-01-29T06:52:50.110" v="1351" actId="478"/>
          <ac:picMkLst>
            <pc:docMk/>
            <pc:sldMk cId="322893136" sldId="916"/>
            <ac:picMk id="27" creationId="{40BB44F4-6FB4-1B0D-4068-3E5F3D80ED38}"/>
          </ac:picMkLst>
        </pc:picChg>
        <pc:cxnChg chg="add mod">
          <ac:chgData name="حصه بنت العتيبي" userId="c1fe605c-1aaf-4791-a440-af891effc177" providerId="ADAL" clId="{DD121DAC-2530-4F71-BA7A-D6C246F85137}" dt="2023-01-29T06:50:05.554" v="1331" actId="1076"/>
          <ac:cxnSpMkLst>
            <pc:docMk/>
            <pc:sldMk cId="322893136" sldId="916"/>
            <ac:cxnSpMk id="16" creationId="{6512B42E-253C-73C9-F9E9-7A29077E1C7D}"/>
          </ac:cxnSpMkLst>
        </pc:cxnChg>
        <pc:cxnChg chg="add mod">
          <ac:chgData name="حصه بنت العتيبي" userId="c1fe605c-1aaf-4791-a440-af891effc177" providerId="ADAL" clId="{DD121DAC-2530-4F71-BA7A-D6C246F85137}" dt="2023-01-29T06:50:05.554" v="1331" actId="1076"/>
          <ac:cxnSpMkLst>
            <pc:docMk/>
            <pc:sldMk cId="322893136" sldId="916"/>
            <ac:cxnSpMk id="17" creationId="{14AA77C2-15D6-B82B-45F9-19FBB8566C7A}"/>
          </ac:cxnSpMkLst>
        </pc:cxnChg>
      </pc:sldChg>
      <pc:sldChg chg="addSp modSp new mod modTransition modAnim">
        <pc:chgData name="حصه بنت العتيبي" userId="c1fe605c-1aaf-4791-a440-af891effc177" providerId="ADAL" clId="{DD121DAC-2530-4F71-BA7A-D6C246F85137}" dt="2023-01-29T07:11:47.361" v="1520"/>
        <pc:sldMkLst>
          <pc:docMk/>
          <pc:sldMk cId="1232802510" sldId="917"/>
        </pc:sldMkLst>
        <pc:spChg chg="add mod">
          <ac:chgData name="حصه بنت العتيبي" userId="c1fe605c-1aaf-4791-a440-af891effc177" providerId="ADAL" clId="{DD121DAC-2530-4F71-BA7A-D6C246F85137}" dt="2023-01-29T06:57:20.483" v="1366" actId="164"/>
          <ac:spMkLst>
            <pc:docMk/>
            <pc:sldMk cId="1232802510" sldId="917"/>
            <ac:spMk id="4" creationId="{1F590C89-39EF-78F0-48C1-03CD20354F7E}"/>
          </ac:spMkLst>
        </pc:spChg>
        <pc:spChg chg="add mod">
          <ac:chgData name="حصه بنت العتيبي" userId="c1fe605c-1aaf-4791-a440-af891effc177" providerId="ADAL" clId="{DD121DAC-2530-4F71-BA7A-D6C246F85137}" dt="2023-01-29T06:58:56.028" v="1376" actId="1076"/>
          <ac:spMkLst>
            <pc:docMk/>
            <pc:sldMk cId="1232802510" sldId="917"/>
            <ac:spMk id="6" creationId="{59C14EB5-2D67-89A4-3D36-8694B549FA49}"/>
          </ac:spMkLst>
        </pc:spChg>
        <pc:spChg chg="add mod">
          <ac:chgData name="حصه بنت العتيبي" userId="c1fe605c-1aaf-4791-a440-af891effc177" providerId="ADAL" clId="{DD121DAC-2530-4F71-BA7A-D6C246F85137}" dt="2023-01-29T06:59:33.320" v="1384" actId="1076"/>
          <ac:spMkLst>
            <pc:docMk/>
            <pc:sldMk cId="1232802510" sldId="917"/>
            <ac:spMk id="7" creationId="{E1D1E467-4F28-3437-59DD-52A3D987E2FA}"/>
          </ac:spMkLst>
        </pc:spChg>
        <pc:spChg chg="add mod">
          <ac:chgData name="حصه بنت العتيبي" userId="c1fe605c-1aaf-4791-a440-af891effc177" providerId="ADAL" clId="{DD121DAC-2530-4F71-BA7A-D6C246F85137}" dt="2023-01-29T06:59:26.539" v="1383" actId="1076"/>
          <ac:spMkLst>
            <pc:docMk/>
            <pc:sldMk cId="1232802510" sldId="917"/>
            <ac:spMk id="8" creationId="{3BE4F1DF-F53C-4389-71A1-F6C18A64CCE3}"/>
          </ac:spMkLst>
        </pc:spChg>
        <pc:spChg chg="add mod">
          <ac:chgData name="حصه بنت العتيبي" userId="c1fe605c-1aaf-4791-a440-af891effc177" providerId="ADAL" clId="{DD121DAC-2530-4F71-BA7A-D6C246F85137}" dt="2023-01-29T06:59:20.205" v="1382" actId="1076"/>
          <ac:spMkLst>
            <pc:docMk/>
            <pc:sldMk cId="1232802510" sldId="917"/>
            <ac:spMk id="9" creationId="{68378889-08C4-B857-2445-9770F0E769BC}"/>
          </ac:spMkLst>
        </pc:spChg>
        <pc:spChg chg="add mod">
          <ac:chgData name="حصه بنت العتيبي" userId="c1fe605c-1aaf-4791-a440-af891effc177" providerId="ADAL" clId="{DD121DAC-2530-4F71-BA7A-D6C246F85137}" dt="2023-01-29T06:59:14.759" v="1381" actId="1076"/>
          <ac:spMkLst>
            <pc:docMk/>
            <pc:sldMk cId="1232802510" sldId="917"/>
            <ac:spMk id="10" creationId="{47656F4D-7526-89EB-5EF4-CDB3421819F8}"/>
          </ac:spMkLst>
        </pc:spChg>
        <pc:spChg chg="add mod">
          <ac:chgData name="حصه بنت العتيبي" userId="c1fe605c-1aaf-4791-a440-af891effc177" providerId="ADAL" clId="{DD121DAC-2530-4F71-BA7A-D6C246F85137}" dt="2023-01-29T06:59:11.291" v="1380" actId="1076"/>
          <ac:spMkLst>
            <pc:docMk/>
            <pc:sldMk cId="1232802510" sldId="917"/>
            <ac:spMk id="11" creationId="{79A7C7D5-5024-A5E5-FCC5-640EEF08C614}"/>
          </ac:spMkLst>
        </pc:spChg>
        <pc:grpChg chg="add mod">
          <ac:chgData name="حصه بنت العتيبي" userId="c1fe605c-1aaf-4791-a440-af891effc177" providerId="ADAL" clId="{DD121DAC-2530-4F71-BA7A-D6C246F85137}" dt="2023-01-29T07:00:32.551" v="1397" actId="14861"/>
          <ac:grpSpMkLst>
            <pc:docMk/>
            <pc:sldMk cId="1232802510" sldId="917"/>
            <ac:grpSpMk id="5" creationId="{4C5B5571-2231-89F3-1F2C-007A124D2F0D}"/>
          </ac:grpSpMkLst>
        </pc:grpChg>
        <pc:picChg chg="add mod">
          <ac:chgData name="حصه بنت العتيبي" userId="c1fe605c-1aaf-4791-a440-af891effc177" providerId="ADAL" clId="{DD121DAC-2530-4F71-BA7A-D6C246F85137}" dt="2023-01-29T06:57:20.483" v="1366" actId="164"/>
          <ac:picMkLst>
            <pc:docMk/>
            <pc:sldMk cId="1232802510" sldId="917"/>
            <ac:picMk id="3" creationId="{1553EF0C-AB6D-014D-62FD-D7122CCD64C0}"/>
          </ac:picMkLst>
        </pc:picChg>
      </pc:sldChg>
      <pc:sldChg chg="addSp modSp new mod modTransition modAnim">
        <pc:chgData name="حصه بنت العتيبي" userId="c1fe605c-1aaf-4791-a440-af891effc177" providerId="ADAL" clId="{DD121DAC-2530-4F71-BA7A-D6C246F85137}" dt="2023-01-29T07:03:08.560" v="1442"/>
        <pc:sldMkLst>
          <pc:docMk/>
          <pc:sldMk cId="378517324" sldId="918"/>
        </pc:sldMkLst>
        <pc:spChg chg="add mod">
          <ac:chgData name="حصه بنت العتيبي" userId="c1fe605c-1aaf-4791-a440-af891effc177" providerId="ADAL" clId="{DD121DAC-2530-4F71-BA7A-D6C246F85137}" dt="2023-01-29T07:02:29.821" v="1433" actId="1076"/>
          <ac:spMkLst>
            <pc:docMk/>
            <pc:sldMk cId="378517324" sldId="918"/>
            <ac:spMk id="4" creationId="{AE64A817-1767-EE32-385B-BDE3BB0C198E}"/>
          </ac:spMkLst>
        </pc:spChg>
        <pc:spChg chg="add mod">
          <ac:chgData name="حصه بنت العتيبي" userId="c1fe605c-1aaf-4791-a440-af891effc177" providerId="ADAL" clId="{DD121DAC-2530-4F71-BA7A-D6C246F85137}" dt="2023-01-29T07:03:00.881" v="1441" actId="1076"/>
          <ac:spMkLst>
            <pc:docMk/>
            <pc:sldMk cId="378517324" sldId="918"/>
            <ac:spMk id="5" creationId="{E3AF189F-B2FE-E2C4-22D9-8BA2467B9F20}"/>
          </ac:spMkLst>
        </pc:spChg>
        <pc:spChg chg="add mod">
          <ac:chgData name="حصه بنت العتيبي" userId="c1fe605c-1aaf-4791-a440-af891effc177" providerId="ADAL" clId="{DD121DAC-2530-4F71-BA7A-D6C246F85137}" dt="2023-01-29T07:02:54.812" v="1440" actId="1076"/>
          <ac:spMkLst>
            <pc:docMk/>
            <pc:sldMk cId="378517324" sldId="918"/>
            <ac:spMk id="6" creationId="{03E8FDCC-E1D3-1145-902A-7BA7E9390C4E}"/>
          </ac:spMkLst>
        </pc:spChg>
        <pc:spChg chg="add mod">
          <ac:chgData name="حصه بنت العتيبي" userId="c1fe605c-1aaf-4791-a440-af891effc177" providerId="ADAL" clId="{DD121DAC-2530-4F71-BA7A-D6C246F85137}" dt="2023-01-29T07:02:47.995" v="1439" actId="1076"/>
          <ac:spMkLst>
            <pc:docMk/>
            <pc:sldMk cId="378517324" sldId="918"/>
            <ac:spMk id="7" creationId="{62835DC1-AE77-B48E-2A82-99CDDF6782F9}"/>
          </ac:spMkLst>
        </pc:spChg>
        <pc:spChg chg="add mod">
          <ac:chgData name="حصه بنت العتيبي" userId="c1fe605c-1aaf-4791-a440-af891effc177" providerId="ADAL" clId="{DD121DAC-2530-4F71-BA7A-D6C246F85137}" dt="2023-01-29T07:02:43.245" v="1437" actId="1076"/>
          <ac:spMkLst>
            <pc:docMk/>
            <pc:sldMk cId="378517324" sldId="918"/>
            <ac:spMk id="8" creationId="{F47AB7D4-4C6F-ACA5-6C85-367E18A4DB44}"/>
          </ac:spMkLst>
        </pc:spChg>
        <pc:spChg chg="add mod">
          <ac:chgData name="حصه بنت العتيبي" userId="c1fe605c-1aaf-4791-a440-af891effc177" providerId="ADAL" clId="{DD121DAC-2530-4F71-BA7A-D6C246F85137}" dt="2023-01-29T07:02:39.471" v="1436" actId="1076"/>
          <ac:spMkLst>
            <pc:docMk/>
            <pc:sldMk cId="378517324" sldId="918"/>
            <ac:spMk id="9" creationId="{9C89A4E2-344C-137F-5F72-1F6615054569}"/>
          </ac:spMkLst>
        </pc:spChg>
        <pc:picChg chg="add mod">
          <ac:chgData name="حصه بنت العتيبي" userId="c1fe605c-1aaf-4791-a440-af891effc177" providerId="ADAL" clId="{DD121DAC-2530-4F71-BA7A-D6C246F85137}" dt="2023-01-29T07:02:24.503" v="1432" actId="1076"/>
          <ac:picMkLst>
            <pc:docMk/>
            <pc:sldMk cId="378517324" sldId="918"/>
            <ac:picMk id="3" creationId="{B70028A1-27BB-E811-A4AB-B0DAD8108364}"/>
          </ac:picMkLst>
        </pc:picChg>
      </pc:sldChg>
      <pc:sldChg chg="addSp modSp new mod modTransition">
        <pc:chgData name="حصه بنت العتيبي" userId="c1fe605c-1aaf-4791-a440-af891effc177" providerId="ADAL" clId="{DD121DAC-2530-4F71-BA7A-D6C246F85137}" dt="2023-01-29T07:12:08.887" v="1522"/>
        <pc:sldMkLst>
          <pc:docMk/>
          <pc:sldMk cId="1224831944" sldId="919"/>
        </pc:sldMkLst>
        <pc:spChg chg="add mod">
          <ac:chgData name="حصه بنت العتيبي" userId="c1fe605c-1aaf-4791-a440-af891effc177" providerId="ADAL" clId="{DD121DAC-2530-4F71-BA7A-D6C246F85137}" dt="2023-01-29T07:07:10.097" v="1463" actId="207"/>
          <ac:spMkLst>
            <pc:docMk/>
            <pc:sldMk cId="1224831944" sldId="919"/>
            <ac:spMk id="3" creationId="{A9284413-D6FE-AAF4-64F1-C8B7AEC03999}"/>
          </ac:spMkLst>
        </pc:spChg>
        <pc:picChg chg="add mod">
          <ac:chgData name="حصه بنت العتيبي" userId="c1fe605c-1aaf-4791-a440-af891effc177" providerId="ADAL" clId="{DD121DAC-2530-4F71-BA7A-D6C246F85137}" dt="2023-01-29T07:07:07.019" v="1462" actId="1076"/>
          <ac:picMkLst>
            <pc:docMk/>
            <pc:sldMk cId="1224831944" sldId="919"/>
            <ac:picMk id="4098" creationId="{35934E26-8443-69AD-DA86-595166CCCBC7}"/>
          </ac:picMkLst>
        </pc:picChg>
      </pc:sldChg>
      <pc:sldChg chg="modSp add mod ord modTransition">
        <pc:chgData name="حصه بنت العتيبي" userId="c1fe605c-1aaf-4791-a440-af891effc177" providerId="ADAL" clId="{DD121DAC-2530-4F71-BA7A-D6C246F85137}" dt="2023-01-29T07:11:14.077" v="1516"/>
        <pc:sldMkLst>
          <pc:docMk/>
          <pc:sldMk cId="3416879408" sldId="920"/>
        </pc:sldMkLst>
        <pc:spChg chg="mod">
          <ac:chgData name="حصه بنت العتيبي" userId="c1fe605c-1aaf-4791-a440-af891effc177" providerId="ADAL" clId="{DD121DAC-2530-4F71-BA7A-D6C246F85137}" dt="2023-01-29T07:07:35.361" v="1467" actId="20577"/>
          <ac:spMkLst>
            <pc:docMk/>
            <pc:sldMk cId="3416879408" sldId="920"/>
            <ac:spMk id="3" creationId="{F1433D2E-EA18-7605-1ABA-445514B1D06A}"/>
          </ac:spMkLst>
        </pc:spChg>
      </pc:sldChg>
      <pc:sldChg chg="modSp add mod ord modTransition">
        <pc:chgData name="حصه بنت العتيبي" userId="c1fe605c-1aaf-4791-a440-af891effc177" providerId="ADAL" clId="{DD121DAC-2530-4F71-BA7A-D6C246F85137}" dt="2023-01-29T07:11:55.411" v="1521"/>
        <pc:sldMkLst>
          <pc:docMk/>
          <pc:sldMk cId="1055573032" sldId="921"/>
        </pc:sldMkLst>
        <pc:spChg chg="mod">
          <ac:chgData name="حصه بنت العتيبي" userId="c1fe605c-1aaf-4791-a440-af891effc177" providerId="ADAL" clId="{DD121DAC-2530-4F71-BA7A-D6C246F85137}" dt="2023-01-29T07:07:48.425" v="1471" actId="20577"/>
          <ac:spMkLst>
            <pc:docMk/>
            <pc:sldMk cId="1055573032" sldId="921"/>
            <ac:spMk id="3" creationId="{F1433D2E-EA18-7605-1ABA-445514B1D06A}"/>
          </ac:spMkLst>
        </pc:spChg>
      </pc:sldChg>
      <pc:sldMasterChg chg="addSp modSp mod">
        <pc:chgData name="حصه بنت العتيبي" userId="c1fe605c-1aaf-4791-a440-af891effc177" providerId="ADAL" clId="{DD121DAC-2530-4F71-BA7A-D6C246F85137}" dt="2023-01-29T07:09:33.083" v="1511" actId="207"/>
        <pc:sldMasterMkLst>
          <pc:docMk/>
          <pc:sldMasterMk cId="1938247990" sldId="2147483648"/>
        </pc:sldMasterMkLst>
        <pc:spChg chg="add mod">
          <ac:chgData name="حصه بنت العتيبي" userId="c1fe605c-1aaf-4791-a440-af891effc177" providerId="ADAL" clId="{DD121DAC-2530-4F71-BA7A-D6C246F85137}" dt="2023-01-29T07:09:15.400" v="1506" actId="403"/>
          <ac:spMkLst>
            <pc:docMk/>
            <pc:sldMasterMk cId="1938247990" sldId="2147483648"/>
            <ac:spMk id="7" creationId="{C8FE9812-9BC6-9A8A-ECF1-94D726730896}"/>
          </ac:spMkLst>
        </pc:spChg>
        <pc:spChg chg="add mod">
          <ac:chgData name="حصه بنت العتيبي" userId="c1fe605c-1aaf-4791-a440-af891effc177" providerId="ADAL" clId="{DD121DAC-2530-4F71-BA7A-D6C246F85137}" dt="2023-01-29T07:09:33.083" v="1511" actId="207"/>
          <ac:spMkLst>
            <pc:docMk/>
            <pc:sldMasterMk cId="1938247990" sldId="2147483648"/>
            <ac:spMk id="8" creationId="{951A44CA-D5E2-D84B-FFCA-DE93E6050F4B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A3633FF-B553-4E36-9A81-7A5939D1A12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E7B789-E0B4-4599-AF63-1B6DAF62BBA8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825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73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6C118-550E-E25C-2FF5-5EED21D59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C4A401-156E-5B14-DB3D-2E8C5F1A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106403-6DB8-D1C3-6CD1-D9DFD19A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6D521E-F70B-32B4-59D4-14EF9426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8FE5C2-B25D-2E51-0429-8CEE0ED6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175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95F6B3-BECA-439A-2F91-4FF5D759D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5EB2A2-01FA-34F2-634B-6DB227D7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FECE7B-27DC-361F-0F44-F10D6F42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C271CA-B479-16B9-3302-AB840C82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853F20-5249-DF33-D5F7-F95F54AD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865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A34E493-702D-C474-AFE6-E7CD4734A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DBC8DD-7AC6-73ED-A48F-DC0406E6F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2A894-0B06-E456-A37C-5206A110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8BA228-F97E-2B6B-1D77-9B85A13B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3F7310-3889-E8DD-663F-BDC86071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881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EA2BE8-563B-E656-318B-2BE6554A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9BBA8E-F125-378D-1A28-44AA14905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70AA77-8BFE-8759-338C-9D86BB60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546450-EBFB-9FC6-180D-386D2637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D0C90C-B490-2E9A-5335-1CAB49FE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124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A8FD53-B3CB-503A-6F83-720DA94E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509BA8-ACDD-296D-F5E2-D866D9C91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861E22-A266-E060-E0B3-373B8553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5A6EDC-91FB-49B5-6613-E8D3D870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7884D20-6385-BA54-2C8F-42096670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882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A0821B-3E8E-EE5F-CD91-3B8A8B93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D9D4DD-DAAB-4B50-FD6A-9D869371A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EA8F171-499C-C0FB-7BAD-A1961C5A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B92BD6-0B6D-17BB-E652-4C5B9290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844D35-94D1-DACB-B22A-33EEFE9B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3994CB-095A-29D3-222D-FB4991BB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020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C03B51-6252-8310-594F-BB5A37F7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75CCB4-E0E3-BFB4-1F16-12E9E43EF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487CD7-AF83-389A-FA6E-CA0D9C3E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5810058-8B2F-DBE0-F529-25D3516A6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EC85FB1-F62E-34DE-CA28-AD608711E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ADA559B-29A1-E06E-7B1D-B99240CF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572AAFF-9D51-4F51-6935-24AB0E7C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5EDE01-1F46-5C44-F954-C9D997D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4311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4D8B07-CEF4-ABA0-8B0C-EDD937F1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580202F-D480-C95F-6D09-2104E900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D2D82D2-E42F-412C-C1CC-2384198F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6F3E436-93C3-DEE1-7BFF-EDA80E0C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358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22B0B6-D0FE-B340-0B4C-E35D424D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E76BAEA-5A58-969C-06BF-9BD454FE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51C6D6-406E-9BA8-CDDC-115A94DB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91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864713-74DD-55E2-90F1-B0A71A1C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DC148C-475C-2AA2-A7BC-6A0D496B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CCF5774-0559-4E9F-83E7-9F07862A9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D73184-BC93-5A80-2D35-5BA6123A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C12F5B4-86FE-3D68-F5E5-E65D8C0D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665F86-23ED-65AD-8A49-8AD53E5C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409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45453-7889-2E0F-78A8-DF077F25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9F15288-678A-3036-DCD2-00D04E573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58C006-89F4-4D1D-C7A4-FD7B1C82D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A9D555D-6D31-C505-7143-1F461C86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D8D422E-905F-1E8A-FA1D-47C26C5E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47D26CC-CED6-BE61-83B0-58BDF515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592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BE46F9F-4013-F276-616C-DC91C90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A99045-36FD-785D-A5B9-6E0A1BA0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6C2275-1A3D-F2A7-B0B8-578A23B05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5468-794E-4232-84E3-85981381063D}" type="datetimeFigureOut">
              <a:rPr lang="ar-SA" smtClean="0"/>
              <a:t>09/07/44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89F406-84A3-5781-1B7D-C072F77FA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D8EB81-48F0-8EAE-47DE-2E2561027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FE9812-9BC6-9A8A-ECF1-94D726730896}"/>
              </a:ext>
            </a:extLst>
          </p:cNvPr>
          <p:cNvSpPr txBox="1"/>
          <p:nvPr userDrawn="1"/>
        </p:nvSpPr>
        <p:spPr>
          <a:xfrm>
            <a:off x="0" y="6958940"/>
            <a:ext cx="473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1A44CA-D5E2-D84B-FFCA-DE93E6050F4B}"/>
              </a:ext>
            </a:extLst>
          </p:cNvPr>
          <p:cNvSpPr txBox="1"/>
          <p:nvPr userDrawn="1"/>
        </p:nvSpPr>
        <p:spPr>
          <a:xfrm rot="16200000">
            <a:off x="9672705" y="4926280"/>
            <a:ext cx="473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openclipart.org/detail/66751" TargetMode="Externa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jpe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Rectangle 2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EC4955-F49D-8D87-3813-A4FB0011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76" y="1132764"/>
            <a:ext cx="4413350" cy="4413350"/>
          </a:xfrm>
          <a:prstGeom prst="rect">
            <a:avLst/>
          </a:prstGeom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اذكار الصباح - موسوعة">
            <a:extLst>
              <a:ext uri="{FF2B5EF4-FFF2-40B4-BE49-F238E27FC236}">
                <a16:creationId xmlns:a16="http://schemas.microsoft.com/office/drawing/2014/main" id="{E562BD21-A95E-5C44-8D90-9D7279D0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213" r="3202" b="18464"/>
          <a:stretch/>
        </p:blipFill>
        <p:spPr bwMode="auto">
          <a:xfrm rot="21351800">
            <a:off x="5702358" y="1343811"/>
            <a:ext cx="5581850" cy="370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اذكار الصباح - موسوعة">
            <a:extLst>
              <a:ext uri="{FF2B5EF4-FFF2-40B4-BE49-F238E27FC236}">
                <a16:creationId xmlns:a16="http://schemas.microsoft.com/office/drawing/2014/main" id="{C212D68C-045B-7B08-5782-422414A8F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213" r="3202" b="18464"/>
          <a:stretch/>
        </p:blipFill>
        <p:spPr bwMode="auto">
          <a:xfrm>
            <a:off x="5965195" y="1630930"/>
            <a:ext cx="5118980" cy="30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F20E8F-F608-5178-C86A-A0DDD0F8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3544"/>
          <a:stretch/>
        </p:blipFill>
        <p:spPr>
          <a:xfrm>
            <a:off x="0" y="2287905"/>
            <a:ext cx="6574971" cy="457009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53552EA-3EAA-B40A-691D-32DFC86A3BAD}"/>
              </a:ext>
            </a:extLst>
          </p:cNvPr>
          <p:cNvGrpSpPr/>
          <p:nvPr/>
        </p:nvGrpSpPr>
        <p:grpSpPr>
          <a:xfrm>
            <a:off x="6303085" y="2248375"/>
            <a:ext cx="5888915" cy="4649154"/>
            <a:chOff x="6578857" y="2208846"/>
            <a:chExt cx="5888915" cy="464915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481502F-990B-5CC5-AD44-697B29F1F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" t="5044"/>
            <a:stretch/>
          </p:blipFill>
          <p:spPr>
            <a:xfrm>
              <a:off x="6578857" y="2208846"/>
              <a:ext cx="5888915" cy="4649154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E3D92D6-7B48-85A3-8953-99728DAC90BD}"/>
                </a:ext>
              </a:extLst>
            </p:cNvPr>
            <p:cNvSpPr/>
            <p:nvPr/>
          </p:nvSpPr>
          <p:spPr>
            <a:xfrm>
              <a:off x="10072914" y="4127098"/>
              <a:ext cx="2394858" cy="2730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ECDFB3-CAC1-DB89-912A-17E7AE3C1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427" r="9837" b="47056"/>
          <a:stretch/>
        </p:blipFill>
        <p:spPr bwMode="auto">
          <a:xfrm>
            <a:off x="282425" y="134136"/>
            <a:ext cx="1637003" cy="9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副标题 1">
            <a:extLst>
              <a:ext uri="{FF2B5EF4-FFF2-40B4-BE49-F238E27FC236}">
                <a16:creationId xmlns:a16="http://schemas.microsoft.com/office/drawing/2014/main" id="{3C3B271B-2BBF-761E-D245-9DDD3F8FD364}"/>
              </a:ext>
            </a:extLst>
          </p:cNvPr>
          <p:cNvSpPr txBox="1">
            <a:spLocks/>
          </p:cNvSpPr>
          <p:nvPr/>
        </p:nvSpPr>
        <p:spPr>
          <a:xfrm>
            <a:off x="528894" y="403856"/>
            <a:ext cx="1144064" cy="41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MV Boli" panose="02000500030200090000" pitchFamily="2" charset="0"/>
                <a:ea typeface="微软雅黑 Light" panose="020B0502040204020203" pitchFamily="34" charset="-122"/>
                <a:cs typeface="MV Boli" panose="02000500030200090000" pitchFamily="2" charset="0"/>
              </a:rPr>
              <a:t>Scan</a:t>
            </a:r>
            <a:endParaRPr lang="zh-CN" altLang="en-US" sz="2800" dirty="0">
              <a:solidFill>
                <a:srgbClr val="FF0000"/>
              </a:solidFill>
              <a:latin typeface="MV Boli" panose="02000500030200090000" pitchFamily="2" charset="0"/>
              <a:ea typeface="微软雅黑 Light" panose="020B0502040204020203" pitchFamily="34" charset="-122"/>
              <a:cs typeface="MV Boli" panose="02000500030200090000" pitchFamily="2" charset="0"/>
            </a:endParaRPr>
          </a:p>
        </p:txBody>
      </p:sp>
      <p:sp>
        <p:nvSpPr>
          <p:cNvPr id="2" name="TextBox 416">
            <a:extLst>
              <a:ext uri="{FF2B5EF4-FFF2-40B4-BE49-F238E27FC236}">
                <a16:creationId xmlns:a16="http://schemas.microsoft.com/office/drawing/2014/main" id="{129675B2-DD3A-B3AE-80B6-7F2544B1BDA8}"/>
              </a:ext>
            </a:extLst>
          </p:cNvPr>
          <p:cNvSpPr txBox="1"/>
          <p:nvPr/>
        </p:nvSpPr>
        <p:spPr>
          <a:xfrm>
            <a:off x="4594108" y="177457"/>
            <a:ext cx="336240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had the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of making</a:t>
            </a:r>
          </a:p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games international?</a:t>
            </a:r>
          </a:p>
        </p:txBody>
      </p:sp>
      <p:sp>
        <p:nvSpPr>
          <p:cNvPr id="9" name="TextBox 416">
            <a:extLst>
              <a:ext uri="{FF2B5EF4-FFF2-40B4-BE49-F238E27FC236}">
                <a16:creationId xmlns:a16="http://schemas.microsoft.com/office/drawing/2014/main" id="{044D90E9-0197-9A93-EBC2-CFA1D0E585C2}"/>
              </a:ext>
            </a:extLst>
          </p:cNvPr>
          <p:cNvSpPr txBox="1"/>
          <p:nvPr/>
        </p:nvSpPr>
        <p:spPr>
          <a:xfrm>
            <a:off x="4594108" y="177457"/>
            <a:ext cx="336240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was the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youngest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person competed in the Olympic Games?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4" name="TextBox 416">
            <a:extLst>
              <a:ext uri="{FF2B5EF4-FFF2-40B4-BE49-F238E27FC236}">
                <a16:creationId xmlns:a16="http://schemas.microsoft.com/office/drawing/2014/main" id="{65EEAB7E-8E16-E9AD-61D1-357AD9904D36}"/>
              </a:ext>
            </a:extLst>
          </p:cNvPr>
          <p:cNvSpPr txBox="1"/>
          <p:nvPr/>
        </p:nvSpPr>
        <p:spPr>
          <a:xfrm>
            <a:off x="4594108" y="177457"/>
            <a:ext cx="336240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originated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Olympic Games?</a:t>
            </a:r>
          </a:p>
        </p:txBody>
      </p:sp>
      <p:sp>
        <p:nvSpPr>
          <p:cNvPr id="15" name="TextBox 416">
            <a:extLst>
              <a:ext uri="{FF2B5EF4-FFF2-40B4-BE49-F238E27FC236}">
                <a16:creationId xmlns:a16="http://schemas.microsoft.com/office/drawing/2014/main" id="{0D97FFED-A2B5-B2A7-E69D-281C9E2A0D14}"/>
              </a:ext>
            </a:extLst>
          </p:cNvPr>
          <p:cNvSpPr txBox="1"/>
          <p:nvPr/>
        </p:nvSpPr>
        <p:spPr>
          <a:xfrm>
            <a:off x="6508217" y="980734"/>
            <a:ext cx="2478525" cy="106952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endParaRPr lang="ar-SA" sz="2000" b="1" dirty="0">
              <a:latin typeface="Dreaming Outloud Pro" panose="03050502040302030504" pitchFamily="66" charset="0"/>
            </a:endParaRP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French historian 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Pierre de Coubertin </a:t>
            </a:r>
          </a:p>
        </p:txBody>
      </p:sp>
      <p:sp>
        <p:nvSpPr>
          <p:cNvPr id="20" name="TextBox 416">
            <a:extLst>
              <a:ext uri="{FF2B5EF4-FFF2-40B4-BE49-F238E27FC236}">
                <a16:creationId xmlns:a16="http://schemas.microsoft.com/office/drawing/2014/main" id="{39EFD077-3876-2AAC-5739-8BF6AC65CE31}"/>
              </a:ext>
            </a:extLst>
          </p:cNvPr>
          <p:cNvSpPr txBox="1"/>
          <p:nvPr/>
        </p:nvSpPr>
        <p:spPr>
          <a:xfrm>
            <a:off x="9008513" y="1200025"/>
            <a:ext cx="2919016" cy="8848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Greek gymnast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Dimitrios</a:t>
            </a:r>
            <a:r>
              <a:rPr lang="en-US" sz="20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Loundras</a:t>
            </a:r>
            <a:r>
              <a:rPr lang="en-US" sz="20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</p:txBody>
      </p:sp>
      <p:sp>
        <p:nvSpPr>
          <p:cNvPr id="21" name="TextBox 416">
            <a:extLst>
              <a:ext uri="{FF2B5EF4-FFF2-40B4-BE49-F238E27FC236}">
                <a16:creationId xmlns:a16="http://schemas.microsoft.com/office/drawing/2014/main" id="{CF3AC340-854E-8C42-0F56-90C24B3B255F}"/>
              </a:ext>
            </a:extLst>
          </p:cNvPr>
          <p:cNvSpPr txBox="1"/>
          <p:nvPr/>
        </p:nvSpPr>
        <p:spPr>
          <a:xfrm>
            <a:off x="3646490" y="1165400"/>
            <a:ext cx="2169716" cy="884858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Greek soldier</a:t>
            </a:r>
            <a:r>
              <a:rPr lang="en-US" sz="20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Pheidippides </a:t>
            </a:r>
          </a:p>
        </p:txBody>
      </p:sp>
      <p:sp>
        <p:nvSpPr>
          <p:cNvPr id="22" name="TextBox 416">
            <a:extLst>
              <a:ext uri="{FF2B5EF4-FFF2-40B4-BE49-F238E27FC236}">
                <a16:creationId xmlns:a16="http://schemas.microsoft.com/office/drawing/2014/main" id="{658588CE-2B1B-B954-F596-AA3C7534ACAC}"/>
              </a:ext>
            </a:extLst>
          </p:cNvPr>
          <p:cNvSpPr txBox="1"/>
          <p:nvPr/>
        </p:nvSpPr>
        <p:spPr>
          <a:xfrm>
            <a:off x="4588164" y="134136"/>
            <a:ext cx="4629584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messenger</a:t>
            </a:r>
          </a:p>
          <a:p>
            <a:r>
              <a:rPr lang="en-US" sz="2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about the Greeks’ success?</a:t>
            </a:r>
          </a:p>
        </p:txBody>
      </p:sp>
      <p:sp>
        <p:nvSpPr>
          <p:cNvPr id="23" name="TextBox 416">
            <a:extLst>
              <a:ext uri="{FF2B5EF4-FFF2-40B4-BE49-F238E27FC236}">
                <a16:creationId xmlns:a16="http://schemas.microsoft.com/office/drawing/2014/main" id="{EF900C06-BD9E-49E6-5348-310EDDB21572}"/>
              </a:ext>
            </a:extLst>
          </p:cNvPr>
          <p:cNvSpPr txBox="1"/>
          <p:nvPr/>
        </p:nvSpPr>
        <p:spPr>
          <a:xfrm>
            <a:off x="923743" y="1642454"/>
            <a:ext cx="1687116" cy="5155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Greek </a:t>
            </a:r>
          </a:p>
        </p:txBody>
      </p:sp>
      <p:sp>
        <p:nvSpPr>
          <p:cNvPr id="24" name="Forma libre 12">
            <a:extLst>
              <a:ext uri="{FF2B5EF4-FFF2-40B4-BE49-F238E27FC236}">
                <a16:creationId xmlns:a16="http://schemas.microsoft.com/office/drawing/2014/main" id="{F5A08853-B8C0-4762-005D-7E9443E944BD}"/>
              </a:ext>
            </a:extLst>
          </p:cNvPr>
          <p:cNvSpPr>
            <a:spLocks noChangeAspect="1"/>
          </p:cNvSpPr>
          <p:nvPr/>
        </p:nvSpPr>
        <p:spPr bwMode="auto">
          <a:xfrm>
            <a:off x="3535201" y="43105"/>
            <a:ext cx="1357243" cy="981557"/>
          </a:xfrm>
          <a:prstGeom prst="wedgeEllipseCallou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rtlCol="0" anchor="ctr"/>
          <a:lstStyle/>
          <a:p>
            <a:pPr algn="ctr"/>
            <a:r>
              <a:rPr lang="es-ES" sz="2400" b="1" kern="0" dirty="0">
                <a:solidFill>
                  <a:sysClr val="window" lastClr="FFFFFF"/>
                </a:solidFill>
                <a:latin typeface="Dreaming Outloud Pro" panose="03050502040302030504" pitchFamily="66" charset="0"/>
                <a:ea typeface="方正综艺简体" panose="02010601030101010101" pitchFamily="2" charset="-122"/>
                <a:cs typeface="Dreaming Outloud Pro" panose="03050502040302030504" pitchFamily="66" charset="0"/>
              </a:rPr>
              <a:t>Who</a:t>
            </a:r>
          </a:p>
        </p:txBody>
      </p:sp>
      <p:sp>
        <p:nvSpPr>
          <p:cNvPr id="25" name="سهم: بشكل رتبة عسكرية 24">
            <a:extLst>
              <a:ext uri="{FF2B5EF4-FFF2-40B4-BE49-F238E27FC236}">
                <a16:creationId xmlns:a16="http://schemas.microsoft.com/office/drawing/2014/main" id="{897541FB-773F-291E-404F-A6AEDCB801B7}"/>
              </a:ext>
            </a:extLst>
          </p:cNvPr>
          <p:cNvSpPr/>
          <p:nvPr/>
        </p:nvSpPr>
        <p:spPr>
          <a:xfrm>
            <a:off x="683394" y="1546087"/>
            <a:ext cx="11059427" cy="174454"/>
          </a:xfrm>
          <a:prstGeom prst="chevron">
            <a:avLst>
              <a:gd name="adj" fmla="val 135428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3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  <p:bldP spid="14" grpId="0"/>
      <p:bldP spid="14" grpId="1"/>
      <p:bldP spid="15" grpId="0"/>
      <p:bldP spid="20" grpId="0"/>
      <p:bldP spid="21" grpId="0"/>
      <p:bldP spid="22" grpId="0"/>
      <p:bldP spid="22" grpId="1"/>
      <p:bldP spid="23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F20E8F-F608-5178-C86A-A0DDD0F8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r="6545"/>
          <a:stretch/>
        </p:blipFill>
        <p:spPr>
          <a:xfrm>
            <a:off x="1499703" y="2153769"/>
            <a:ext cx="10012111" cy="4570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CDFB3-CAC1-DB89-912A-17E7AE3C1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427" r="9837" b="47056"/>
          <a:stretch/>
        </p:blipFill>
        <p:spPr bwMode="auto">
          <a:xfrm>
            <a:off x="282425" y="134136"/>
            <a:ext cx="2282645" cy="9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副标题 1">
            <a:extLst>
              <a:ext uri="{FF2B5EF4-FFF2-40B4-BE49-F238E27FC236}">
                <a16:creationId xmlns:a16="http://schemas.microsoft.com/office/drawing/2014/main" id="{3C3B271B-2BBF-761E-D245-9DDD3F8FD364}"/>
              </a:ext>
            </a:extLst>
          </p:cNvPr>
          <p:cNvSpPr txBox="1">
            <a:spLocks/>
          </p:cNvSpPr>
          <p:nvPr/>
        </p:nvSpPr>
        <p:spPr>
          <a:xfrm>
            <a:off x="528893" y="403855"/>
            <a:ext cx="1917423" cy="356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MV Boli" panose="02000500030200090000" pitchFamily="2" charset="0"/>
                <a:ea typeface="微软雅黑 Light" panose="020B0502040204020203" pitchFamily="34" charset="-122"/>
                <a:cs typeface="MV Boli" panose="02000500030200090000" pitchFamily="2" charset="0"/>
              </a:rPr>
              <a:t>Vocabulary</a:t>
            </a:r>
            <a:endParaRPr lang="zh-CN" altLang="en-US" sz="2800" dirty="0">
              <a:solidFill>
                <a:srgbClr val="FF0000"/>
              </a:solidFill>
              <a:latin typeface="MV Boli" panose="02000500030200090000" pitchFamily="2" charset="0"/>
              <a:ea typeface="微软雅黑 Light" panose="020B0502040204020203" pitchFamily="34" charset="-122"/>
              <a:cs typeface="MV Boli" panose="02000500030200090000" pitchFamily="2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11C53D84-CDE1-D45D-B37A-343F60514CD2}"/>
              </a:ext>
            </a:extLst>
          </p:cNvPr>
          <p:cNvSpPr/>
          <p:nvPr/>
        </p:nvSpPr>
        <p:spPr>
          <a:xfrm>
            <a:off x="5815817" y="2694189"/>
            <a:ext cx="892991" cy="2369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4A9497C-C98C-29FF-308F-63C3D1B350FB}"/>
              </a:ext>
            </a:extLst>
          </p:cNvPr>
          <p:cNvSpPr/>
          <p:nvPr/>
        </p:nvSpPr>
        <p:spPr>
          <a:xfrm>
            <a:off x="9546499" y="2694189"/>
            <a:ext cx="714032" cy="23698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فقاعة الكلام: مستطيلة 11">
            <a:extLst>
              <a:ext uri="{FF2B5EF4-FFF2-40B4-BE49-F238E27FC236}">
                <a16:creationId xmlns:a16="http://schemas.microsoft.com/office/drawing/2014/main" id="{74E1EC68-20AC-35BA-24C4-78C3C49AD1ED}"/>
              </a:ext>
            </a:extLst>
          </p:cNvPr>
          <p:cNvSpPr/>
          <p:nvPr/>
        </p:nvSpPr>
        <p:spPr>
          <a:xfrm>
            <a:off x="7034334" y="366030"/>
            <a:ext cx="1578103" cy="666045"/>
          </a:xfrm>
          <a:prstGeom prst="wedgeRectCallout">
            <a:avLst>
              <a:gd name="adj1" fmla="val -25103"/>
              <a:gd name="adj2" fmla="val 75506"/>
            </a:avLst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.. stand for?</a:t>
            </a:r>
          </a:p>
        </p:txBody>
      </p:sp>
      <p:sp>
        <p:nvSpPr>
          <p:cNvPr id="13" name="TextBox 416">
            <a:extLst>
              <a:ext uri="{FF2B5EF4-FFF2-40B4-BE49-F238E27FC236}">
                <a16:creationId xmlns:a16="http://schemas.microsoft.com/office/drawing/2014/main" id="{0F26A141-B52A-E872-C42C-7D1FC3D1FFC2}"/>
              </a:ext>
            </a:extLst>
          </p:cNvPr>
          <p:cNvSpPr txBox="1"/>
          <p:nvPr/>
        </p:nvSpPr>
        <p:spPr>
          <a:xfrm>
            <a:off x="6277418" y="1300663"/>
            <a:ext cx="288752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sz="16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</a:t>
            </a:r>
            <a:r>
              <a:rPr lang="en-US" sz="1600" b="1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efore </a:t>
            </a:r>
            <a:r>
              <a:rPr lang="en-US" sz="1600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</a:t>
            </a:r>
            <a:r>
              <a:rPr lang="en-US" sz="1600" b="1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US" sz="16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</a:t>
            </a:r>
            <a:r>
              <a:rPr lang="en-US" sz="1600" b="1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ommon </a:t>
            </a:r>
            <a:r>
              <a:rPr lang="en-US" sz="16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  <a:r>
              <a:rPr lang="en-US" sz="1600" b="1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ra </a:t>
            </a:r>
          </a:p>
          <a:p>
            <a:pPr algn="l"/>
            <a:r>
              <a:rPr lang="en-US" sz="1600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the </a:t>
            </a:r>
            <a:r>
              <a:rPr lang="en-US" sz="16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</a:t>
            </a:r>
            <a:r>
              <a:rPr lang="en-US" sz="1600" b="1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ommon </a:t>
            </a:r>
            <a:r>
              <a:rPr lang="en-US" sz="16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</a:t>
            </a:r>
            <a:r>
              <a:rPr lang="en-US" sz="1600" b="1" i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ra </a:t>
            </a:r>
            <a:endParaRPr lang="en-US" sz="1600" dirty="0">
              <a:solidFill>
                <a:schemeClr val="accent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7" name="Rectangle 161">
            <a:extLst>
              <a:ext uri="{FF2B5EF4-FFF2-40B4-BE49-F238E27FC236}">
                <a16:creationId xmlns:a16="http://schemas.microsoft.com/office/drawing/2014/main" id="{5FCB68D4-9215-4788-0D50-C7D0A0B7E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4" y="5366939"/>
            <a:ext cx="369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word means </a:t>
            </a:r>
          </a:p>
          <a:p>
            <a:pPr algn="ctr"/>
            <a:r>
              <a:rPr lang="en-US" sz="2400" dirty="0">
                <a:solidFill>
                  <a:srgbClr val="0066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game in which two teams pull on a rope</a:t>
            </a:r>
          </a:p>
        </p:txBody>
      </p:sp>
      <p:sp>
        <p:nvSpPr>
          <p:cNvPr id="29" name="Rectangle 161">
            <a:extLst>
              <a:ext uri="{FF2B5EF4-FFF2-40B4-BE49-F238E27FC236}">
                <a16:creationId xmlns:a16="http://schemas.microsoft.com/office/drawing/2014/main" id="{1378FAE1-A7E4-9512-CAF7-7677B778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404" y="5414820"/>
            <a:ext cx="30432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word means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Something used to start a fire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F2FD6131-58FC-E762-F155-4CB53C38FA75}"/>
              </a:ext>
            </a:extLst>
          </p:cNvPr>
          <p:cNvCxnSpPr/>
          <p:nvPr/>
        </p:nvCxnSpPr>
        <p:spPr>
          <a:xfrm>
            <a:off x="9018270" y="4358806"/>
            <a:ext cx="52822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BC93E7CC-3F05-80C4-99F6-BC2C07202DB7}"/>
              </a:ext>
            </a:extLst>
          </p:cNvPr>
          <p:cNvCxnSpPr>
            <a:cxnSpLocks/>
          </p:cNvCxnSpPr>
          <p:nvPr/>
        </p:nvCxnSpPr>
        <p:spPr>
          <a:xfrm>
            <a:off x="4040886" y="6051123"/>
            <a:ext cx="94259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91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53552EA-3EAA-B40A-691D-32DFC86A3BAD}"/>
              </a:ext>
            </a:extLst>
          </p:cNvPr>
          <p:cNvGrpSpPr/>
          <p:nvPr/>
        </p:nvGrpSpPr>
        <p:grpSpPr>
          <a:xfrm>
            <a:off x="2208850" y="683208"/>
            <a:ext cx="9428968" cy="5947484"/>
            <a:chOff x="6578857" y="2208846"/>
            <a:chExt cx="5888915" cy="462216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481502F-990B-5CC5-AD44-697B29F1F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" t="5045" b="3675"/>
            <a:stretch/>
          </p:blipFill>
          <p:spPr>
            <a:xfrm>
              <a:off x="6578857" y="2208846"/>
              <a:ext cx="5888915" cy="4469188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E3D92D6-7B48-85A3-8953-99728DAC90BD}"/>
                </a:ext>
              </a:extLst>
            </p:cNvPr>
            <p:cNvSpPr/>
            <p:nvPr/>
          </p:nvSpPr>
          <p:spPr>
            <a:xfrm>
              <a:off x="10072914" y="4100106"/>
              <a:ext cx="2394858" cy="2730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1" name="Rectangle 161">
            <a:extLst>
              <a:ext uri="{FF2B5EF4-FFF2-40B4-BE49-F238E27FC236}">
                <a16:creationId xmlns:a16="http://schemas.microsoft.com/office/drawing/2014/main" id="{4711BD4E-7ED5-67A5-CA9A-9B706EA8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19" y="1451234"/>
            <a:ext cx="369678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word means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member of the military</a:t>
            </a:r>
          </a:p>
        </p:txBody>
      </p:sp>
      <p:sp>
        <p:nvSpPr>
          <p:cNvPr id="13" name="Rectangle 161">
            <a:extLst>
              <a:ext uri="{FF2B5EF4-FFF2-40B4-BE49-F238E27FC236}">
                <a16:creationId xmlns:a16="http://schemas.microsoft.com/office/drawing/2014/main" id="{04D76977-DDAC-4A95-20B4-23C93CC0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319" y="5354975"/>
            <a:ext cx="3696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 word means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Excluded or removed from a group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6512B42E-253C-73C9-F9E9-7A29077E1C7D}"/>
              </a:ext>
            </a:extLst>
          </p:cNvPr>
          <p:cNvCxnSpPr/>
          <p:nvPr/>
        </p:nvCxnSpPr>
        <p:spPr>
          <a:xfrm>
            <a:off x="3508120" y="1911392"/>
            <a:ext cx="52822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14AA77C2-15D6-B82B-45F9-19FBB8566C7A}"/>
              </a:ext>
            </a:extLst>
          </p:cNvPr>
          <p:cNvCxnSpPr>
            <a:cxnSpLocks/>
          </p:cNvCxnSpPr>
          <p:nvPr/>
        </p:nvCxnSpPr>
        <p:spPr>
          <a:xfrm>
            <a:off x="3313216" y="5020748"/>
            <a:ext cx="72313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31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4C5B5571-2231-89F3-1F2C-007A124D2F0D}"/>
              </a:ext>
            </a:extLst>
          </p:cNvPr>
          <p:cNvGrpSpPr/>
          <p:nvPr/>
        </p:nvGrpSpPr>
        <p:grpSpPr>
          <a:xfrm>
            <a:off x="1156718" y="943088"/>
            <a:ext cx="10116070" cy="4804570"/>
            <a:chOff x="1156718" y="943088"/>
            <a:chExt cx="10116070" cy="4804570"/>
          </a:xfrm>
          <a:effectLst>
            <a:outerShdw blurRad="50800" dist="190500" dir="13500000" algn="br" rotWithShape="0">
              <a:prstClr val="black">
                <a:alpha val="40000"/>
              </a:prstClr>
            </a:outerShdw>
          </a:effectLst>
        </p:grpSpPr>
        <p:pic>
          <p:nvPicPr>
            <p:cNvPr id="3" name="صورة 2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1553EF0C-AB6D-014D-62FD-D7122CCD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718" y="943088"/>
              <a:ext cx="10116070" cy="4804570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F590C89-39EF-78F0-48C1-03CD20354F7E}"/>
                </a:ext>
              </a:extLst>
            </p:cNvPr>
            <p:cNvSpPr/>
            <p:nvPr/>
          </p:nvSpPr>
          <p:spPr>
            <a:xfrm>
              <a:off x="7778338" y="943088"/>
              <a:ext cx="3494450" cy="695707"/>
            </a:xfrm>
            <a:prstGeom prst="rect">
              <a:avLst/>
            </a:prstGeom>
            <a:solidFill>
              <a:srgbClr val="F5E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ربع نص 55">
            <a:extLst>
              <a:ext uri="{FF2B5EF4-FFF2-40B4-BE49-F238E27FC236}">
                <a16:creationId xmlns:a16="http://schemas.microsoft.com/office/drawing/2014/main" id="{59C14EB5-2D67-89A4-3D36-8694B549FA49}"/>
              </a:ext>
            </a:extLst>
          </p:cNvPr>
          <p:cNvSpPr txBox="1"/>
          <p:nvPr/>
        </p:nvSpPr>
        <p:spPr>
          <a:xfrm>
            <a:off x="4854912" y="2937279"/>
            <a:ext cx="1472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procession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7" name="مربع نص 55">
            <a:extLst>
              <a:ext uri="{FF2B5EF4-FFF2-40B4-BE49-F238E27FC236}">
                <a16:creationId xmlns:a16="http://schemas.microsoft.com/office/drawing/2014/main" id="{E1D1E467-4F28-3437-59DD-52A3D987E2FA}"/>
              </a:ext>
            </a:extLst>
          </p:cNvPr>
          <p:cNvSpPr txBox="1"/>
          <p:nvPr/>
        </p:nvSpPr>
        <p:spPr>
          <a:xfrm>
            <a:off x="4393100" y="3326309"/>
            <a:ext cx="1472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originated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8" name="مربع نص 55">
            <a:extLst>
              <a:ext uri="{FF2B5EF4-FFF2-40B4-BE49-F238E27FC236}">
                <a16:creationId xmlns:a16="http://schemas.microsoft.com/office/drawing/2014/main" id="{3BE4F1DF-F53C-4389-71A1-F6C18A64CCE3}"/>
              </a:ext>
            </a:extLst>
          </p:cNvPr>
          <p:cNvSpPr txBox="1"/>
          <p:nvPr/>
        </p:nvSpPr>
        <p:spPr>
          <a:xfrm>
            <a:off x="4829669" y="3754092"/>
            <a:ext cx="1811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commemorate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9" name="مربع نص 55">
            <a:extLst>
              <a:ext uri="{FF2B5EF4-FFF2-40B4-BE49-F238E27FC236}">
                <a16:creationId xmlns:a16="http://schemas.microsoft.com/office/drawing/2014/main" id="{68378889-08C4-B857-2445-9770F0E769BC}"/>
              </a:ext>
            </a:extLst>
          </p:cNvPr>
          <p:cNvSpPr txBox="1"/>
          <p:nvPr/>
        </p:nvSpPr>
        <p:spPr>
          <a:xfrm>
            <a:off x="5865362" y="4154202"/>
            <a:ext cx="1472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marathon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10" name="مربع نص 55">
            <a:extLst>
              <a:ext uri="{FF2B5EF4-FFF2-40B4-BE49-F238E27FC236}">
                <a16:creationId xmlns:a16="http://schemas.microsoft.com/office/drawing/2014/main" id="{47656F4D-7526-89EB-5EF4-CDB3421819F8}"/>
              </a:ext>
            </a:extLst>
          </p:cNvPr>
          <p:cNvSpPr txBox="1"/>
          <p:nvPr/>
        </p:nvSpPr>
        <p:spPr>
          <a:xfrm>
            <a:off x="4367232" y="4519655"/>
            <a:ext cx="1472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revived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11" name="مربع نص 55">
            <a:extLst>
              <a:ext uri="{FF2B5EF4-FFF2-40B4-BE49-F238E27FC236}">
                <a16:creationId xmlns:a16="http://schemas.microsoft.com/office/drawing/2014/main" id="{79A7C7D5-5024-A5E5-FCC5-640EEF08C614}"/>
              </a:ext>
            </a:extLst>
          </p:cNvPr>
          <p:cNvSpPr txBox="1"/>
          <p:nvPr/>
        </p:nvSpPr>
        <p:spPr>
          <a:xfrm>
            <a:off x="2389053" y="4904702"/>
            <a:ext cx="1472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practice</a:t>
            </a:r>
            <a:endParaRPr lang="ar-SA" sz="20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02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70028A1-27BB-E811-A4AB-B0DAD8108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5" y="1551735"/>
            <a:ext cx="8979361" cy="3754530"/>
          </a:xfrm>
          <a:prstGeom prst="rect">
            <a:avLst/>
          </a:prstGeom>
          <a:effectLst>
            <a:outerShdw blurRad="50800" dist="2413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مربع نص 134">
            <a:extLst>
              <a:ext uri="{FF2B5EF4-FFF2-40B4-BE49-F238E27FC236}">
                <a16:creationId xmlns:a16="http://schemas.microsoft.com/office/drawing/2014/main" id="{AE64A817-1767-EE32-385B-BDE3BB0C198E}"/>
              </a:ext>
            </a:extLst>
          </p:cNvPr>
          <p:cNvSpPr txBox="1"/>
          <p:nvPr/>
        </p:nvSpPr>
        <p:spPr>
          <a:xfrm>
            <a:off x="2093210" y="2350409"/>
            <a:ext cx="1292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false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5" name="مربع نص 134">
            <a:extLst>
              <a:ext uri="{FF2B5EF4-FFF2-40B4-BE49-F238E27FC236}">
                <a16:creationId xmlns:a16="http://schemas.microsoft.com/office/drawing/2014/main" id="{E3AF189F-B2FE-E2C4-22D9-8BA2467B9F20}"/>
              </a:ext>
            </a:extLst>
          </p:cNvPr>
          <p:cNvSpPr txBox="1"/>
          <p:nvPr/>
        </p:nvSpPr>
        <p:spPr>
          <a:xfrm>
            <a:off x="2200086" y="2860303"/>
            <a:ext cx="1292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false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6" name="مربع نص 134">
            <a:extLst>
              <a:ext uri="{FF2B5EF4-FFF2-40B4-BE49-F238E27FC236}">
                <a16:creationId xmlns:a16="http://schemas.microsoft.com/office/drawing/2014/main" id="{03E8FDCC-E1D3-1145-902A-7BA7E9390C4E}"/>
              </a:ext>
            </a:extLst>
          </p:cNvPr>
          <p:cNvSpPr txBox="1"/>
          <p:nvPr/>
        </p:nvSpPr>
        <p:spPr>
          <a:xfrm>
            <a:off x="2093209" y="3285921"/>
            <a:ext cx="1292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true 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7" name="مربع نص 134">
            <a:extLst>
              <a:ext uri="{FF2B5EF4-FFF2-40B4-BE49-F238E27FC236}">
                <a16:creationId xmlns:a16="http://schemas.microsoft.com/office/drawing/2014/main" id="{62835DC1-AE77-B48E-2A82-99CDDF6782F9}"/>
              </a:ext>
            </a:extLst>
          </p:cNvPr>
          <p:cNvSpPr txBox="1"/>
          <p:nvPr/>
        </p:nvSpPr>
        <p:spPr>
          <a:xfrm>
            <a:off x="2200086" y="3721337"/>
            <a:ext cx="1292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false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8" name="مربع نص 134">
            <a:extLst>
              <a:ext uri="{FF2B5EF4-FFF2-40B4-BE49-F238E27FC236}">
                <a16:creationId xmlns:a16="http://schemas.microsoft.com/office/drawing/2014/main" id="{F47AB7D4-4C6F-ACA5-6C85-367E18A4DB44}"/>
              </a:ext>
            </a:extLst>
          </p:cNvPr>
          <p:cNvSpPr txBox="1"/>
          <p:nvPr/>
        </p:nvSpPr>
        <p:spPr>
          <a:xfrm>
            <a:off x="2114979" y="4154146"/>
            <a:ext cx="1292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false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9" name="مربع نص 134">
            <a:extLst>
              <a:ext uri="{FF2B5EF4-FFF2-40B4-BE49-F238E27FC236}">
                <a16:creationId xmlns:a16="http://schemas.microsoft.com/office/drawing/2014/main" id="{9C89A4E2-344C-137F-5F72-1F6615054569}"/>
              </a:ext>
            </a:extLst>
          </p:cNvPr>
          <p:cNvSpPr txBox="1"/>
          <p:nvPr/>
        </p:nvSpPr>
        <p:spPr>
          <a:xfrm>
            <a:off x="2114979" y="4599316"/>
            <a:ext cx="1292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true  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7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Pair Work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rl Writing Stock Illustrations – 12,592 Girl Writing Stock Illustrations,  Vectors &amp; Clipart - Dreamstime">
            <a:extLst>
              <a:ext uri="{FF2B5EF4-FFF2-40B4-BE49-F238E27FC236}">
                <a16:creationId xmlns:a16="http://schemas.microsoft.com/office/drawing/2014/main" id="{35934E26-8443-69AD-DA86-595166CC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96" y="807522"/>
            <a:ext cx="6909460" cy="45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9284413-D6FE-AAF4-64F1-C8B7AEC03999}"/>
              </a:ext>
            </a:extLst>
          </p:cNvPr>
          <p:cNvSpPr txBox="1"/>
          <p:nvPr/>
        </p:nvSpPr>
        <p:spPr>
          <a:xfrm>
            <a:off x="2385951" y="5509408"/>
            <a:ext cx="84710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Work with your partner to design a new Olympic flag. What will each color or symbol represent? Draw your flag and explain it to your classmates.</a:t>
            </a:r>
            <a:endParaRPr lang="ar-SA" sz="2400" b="1" dirty="0">
              <a:solidFill>
                <a:schemeClr val="accent2">
                  <a:lumMod val="75000"/>
                </a:schemeClr>
              </a:solidFill>
              <a:latin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3194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ce Day Kids Stock Illustrations – 1,175 Nice Day Kids Stock  Illustrations, Vectors &amp; Clipart - Dreamstime">
            <a:extLst>
              <a:ext uri="{FF2B5EF4-FFF2-40B4-BE49-F238E27FC236}">
                <a16:creationId xmlns:a16="http://schemas.microsoft.com/office/drawing/2014/main" id="{CB73E1C5-F18A-DDEF-DD52-FF212EBA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0575"/>
            <a:ext cx="7620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Uint-</a:t>
            </a:r>
            <a:r>
              <a:rPr lang="en-US" sz="4400" dirty="0">
                <a:solidFill>
                  <a:schemeClr val="tx1"/>
                </a:solidFill>
              </a:rPr>
              <a:t>4</a:t>
            </a:r>
            <a:r>
              <a:rPr lang="en-US" sz="4400" dirty="0">
                <a:solidFill>
                  <a:srgbClr val="FF0000"/>
                </a:solidFill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The Sporting Life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9125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Listen &amp; Discuss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Pair Work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5807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"/>
          <p:cNvSpPr/>
          <p:nvPr/>
        </p:nvSpPr>
        <p:spPr>
          <a:xfrm>
            <a:off x="4295783" y="1612080"/>
            <a:ext cx="3550795" cy="3550795"/>
          </a:xfrm>
          <a:prstGeom prst="donut">
            <a:avLst>
              <a:gd name="adj" fmla="val 15134"/>
            </a:avLst>
          </a:prstGeom>
          <a:gradFill>
            <a:gsLst>
              <a:gs pos="0">
                <a:schemeClr val="dk1"/>
              </a:gs>
              <a:gs pos="11000">
                <a:schemeClr val="dk1"/>
              </a:gs>
              <a:gs pos="45000">
                <a:srgbClr val="7F7F7F"/>
              </a:gs>
              <a:gs pos="58999">
                <a:srgbClr val="F2F2F2"/>
              </a:gs>
              <a:gs pos="64000">
                <a:schemeClr val="lt1"/>
              </a:gs>
              <a:gs pos="69000">
                <a:srgbClr val="F1F3F3">
                  <a:alpha val="0"/>
                </a:srgbClr>
              </a:gs>
              <a:gs pos="100000">
                <a:srgbClr val="F1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4730750" y="2047875"/>
            <a:ext cx="2681287" cy="2679700"/>
          </a:xfrm>
          <a:prstGeom prst="ellipse">
            <a:avLst/>
          </a:prstGeom>
          <a:solidFill>
            <a:srgbClr val="00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5076825" y="2392362"/>
            <a:ext cx="1989137" cy="19907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3" name="Google Shape;663;p20"/>
          <p:cNvSpPr/>
          <p:nvPr/>
        </p:nvSpPr>
        <p:spPr>
          <a:xfrm rot="5400000">
            <a:off x="7436643" y="2586831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003399"/>
              </a:gs>
              <a:gs pos="11999">
                <a:srgbClr val="003399"/>
              </a:gs>
              <a:gs pos="25000">
                <a:srgbClr val="CDF2FF"/>
              </a:gs>
              <a:gs pos="100000">
                <a:srgbClr val="CDF2FF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 flipH="1">
            <a:off x="3649551" y="2570956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00CC66"/>
              </a:gs>
              <a:gs pos="11999">
                <a:srgbClr val="00CC66"/>
              </a:gs>
              <a:gs pos="25000">
                <a:srgbClr val="B7FFE2"/>
              </a:gs>
              <a:gs pos="100000">
                <a:srgbClr val="B7FFE2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5" name="Google Shape;665;p20"/>
          <p:cNvSpPr/>
          <p:nvPr/>
        </p:nvSpPr>
        <p:spPr>
          <a:xfrm flipH="1">
            <a:off x="5685520" y="668337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EA8B00"/>
              </a:gs>
              <a:gs pos="11999">
                <a:srgbClr val="EA8B00"/>
              </a:gs>
              <a:gs pos="25000">
                <a:srgbClr val="FFE4BD"/>
              </a:gs>
              <a:gs pos="100000">
                <a:srgbClr val="FFE4BD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6" name="Google Shape;666;p20"/>
          <p:cNvSpPr/>
          <p:nvPr/>
        </p:nvSpPr>
        <p:spPr>
          <a:xfrm rot="10800000">
            <a:off x="5664200" y="4556125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808000"/>
              </a:gs>
              <a:gs pos="11999">
                <a:srgbClr val="808000"/>
              </a:gs>
              <a:gs pos="25000">
                <a:srgbClr val="FFFF7D"/>
              </a:gs>
              <a:gs pos="100000">
                <a:srgbClr val="FFFF7D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7" name="Google Shape;667;p20"/>
          <p:cNvSpPr/>
          <p:nvPr/>
        </p:nvSpPr>
        <p:spPr>
          <a:xfrm rot="8340000">
            <a:off x="7008812" y="3935412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008080"/>
              </a:gs>
              <a:gs pos="11999">
                <a:srgbClr val="008080"/>
              </a:gs>
              <a:gs pos="25000">
                <a:srgbClr val="AFFFEA"/>
              </a:gs>
              <a:gs pos="100000">
                <a:srgbClr val="AFFFEA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8" name="Google Shape;668;p20"/>
          <p:cNvSpPr/>
          <p:nvPr/>
        </p:nvSpPr>
        <p:spPr>
          <a:xfrm rot="-8280000">
            <a:off x="4259262" y="4081462"/>
            <a:ext cx="1116012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9900CC"/>
              </a:gs>
              <a:gs pos="11999">
                <a:srgbClr val="9900CC"/>
              </a:gs>
              <a:gs pos="25000">
                <a:srgbClr val="EEA7FF"/>
              </a:gs>
              <a:gs pos="100000">
                <a:srgbClr val="EEA7FF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9" name="Google Shape;669;p20"/>
          <p:cNvSpPr/>
          <p:nvPr/>
        </p:nvSpPr>
        <p:spPr>
          <a:xfrm rot="-2400000">
            <a:off x="4105957" y="1190625"/>
            <a:ext cx="1114425" cy="1635125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666699"/>
              </a:gs>
              <a:gs pos="11999">
                <a:srgbClr val="666699"/>
              </a:gs>
              <a:gs pos="25000">
                <a:srgbClr val="DCB9FF"/>
              </a:gs>
              <a:gs pos="100000">
                <a:srgbClr val="DCB9FF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70" name="Google Shape;670;p20"/>
          <p:cNvSpPr/>
          <p:nvPr/>
        </p:nvSpPr>
        <p:spPr>
          <a:xfrm rot="2580000">
            <a:off x="6854824" y="1230312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FF0066"/>
              </a:gs>
              <a:gs pos="11999">
                <a:srgbClr val="FF0066"/>
              </a:gs>
              <a:gs pos="25000">
                <a:srgbClr val="FFC9F1"/>
              </a:gs>
              <a:gs pos="100000">
                <a:srgbClr val="FFC9F1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76" name="Google Shape;676;p20"/>
          <p:cNvSpPr txBox="1"/>
          <p:nvPr/>
        </p:nvSpPr>
        <p:spPr>
          <a:xfrm>
            <a:off x="4664094" y="157050"/>
            <a:ext cx="322887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>
              <a:buClr>
                <a:srgbClr val="000000"/>
              </a:buClr>
              <a:buSzPts val="1100"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</a:rPr>
              <a:t>Infer the important information form a text</a:t>
            </a:r>
            <a:r>
              <a:rPr lang="en-IN" sz="2000" b="1" i="0" u="none" dirty="0">
                <a:latin typeface="MV Boli" panose="02000500030200090000" pitchFamily="2" charset="0"/>
                <a:ea typeface="Open Sans"/>
                <a:cs typeface="MV Boli" panose="02000500030200090000" pitchFamily="2" charset="0"/>
                <a:sym typeface="Open Sans"/>
              </a:rPr>
              <a:t>.</a:t>
            </a:r>
            <a:endParaRPr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78" name="Google Shape;678;p20"/>
          <p:cNvSpPr txBox="1"/>
          <p:nvPr/>
        </p:nvSpPr>
        <p:spPr>
          <a:xfrm>
            <a:off x="8021888" y="1167465"/>
            <a:ext cx="222532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4F"/>
              </a:buClr>
              <a:buSzPts val="1400"/>
              <a:buFont typeface="Open Sans"/>
              <a:buNone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</a:rPr>
              <a:t>To use new words in sentences</a:t>
            </a:r>
            <a:endParaRPr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81" name="Google Shape;681;p20"/>
          <p:cNvSpPr txBox="1"/>
          <p:nvPr/>
        </p:nvSpPr>
        <p:spPr>
          <a:xfrm>
            <a:off x="8780895" y="3341682"/>
            <a:ext cx="25654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4F"/>
              </a:buClr>
              <a:buSzPts val="1400"/>
              <a:buFont typeface="Open Sans"/>
              <a:buNone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</a:rPr>
              <a:t>To explain the main ideas of a text</a:t>
            </a:r>
            <a:endParaRPr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84" name="Google Shape;684;p20"/>
          <p:cNvSpPr txBox="1"/>
          <p:nvPr/>
        </p:nvSpPr>
        <p:spPr>
          <a:xfrm>
            <a:off x="8130304" y="5162875"/>
            <a:ext cx="216374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</a:rPr>
              <a:t>Conclude sentences about the Olympics.</a:t>
            </a:r>
          </a:p>
        </p:txBody>
      </p:sp>
      <p:sp>
        <p:nvSpPr>
          <p:cNvPr id="688" name="Google Shape;688;p20"/>
          <p:cNvSpPr txBox="1"/>
          <p:nvPr/>
        </p:nvSpPr>
        <p:spPr>
          <a:xfrm>
            <a:off x="4672032" y="6080121"/>
            <a:ext cx="345827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 rtl="0">
              <a:buClr>
                <a:srgbClr val="000000"/>
              </a:buClr>
              <a:buSzPts val="1100"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</a:rPr>
              <a:t>Correct information according to the text.</a:t>
            </a:r>
          </a:p>
        </p:txBody>
      </p:sp>
      <p:sp>
        <p:nvSpPr>
          <p:cNvPr id="690" name="Google Shape;690;p20"/>
          <p:cNvSpPr txBox="1"/>
          <p:nvPr/>
        </p:nvSpPr>
        <p:spPr>
          <a:xfrm>
            <a:off x="1790700" y="5456688"/>
            <a:ext cx="24650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0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</a:rPr>
              <a:t>Write sentences using new words.</a:t>
            </a:r>
          </a:p>
        </p:txBody>
      </p:sp>
      <p:sp>
        <p:nvSpPr>
          <p:cNvPr id="3" name="Google Shape;697;p20">
            <a:extLst>
              <a:ext uri="{FF2B5EF4-FFF2-40B4-BE49-F238E27FC236}">
                <a16:creationId xmlns:a16="http://schemas.microsoft.com/office/drawing/2014/main" id="{E4780F51-4E04-BB60-C933-9FB151B7AD0A}"/>
              </a:ext>
            </a:extLst>
          </p:cNvPr>
          <p:cNvSpPr txBox="1"/>
          <p:nvPr/>
        </p:nvSpPr>
        <p:spPr>
          <a:xfrm>
            <a:off x="2076698" y="1021055"/>
            <a:ext cx="19047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0">
              <a:buClr>
                <a:srgbClr val="000000"/>
              </a:buClr>
              <a:buSzPts val="1100"/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Design an Olympic flag</a:t>
            </a:r>
            <a:r>
              <a:rPr lang="en-IN" sz="2000" b="1" i="0" u="none" dirty="0">
                <a:solidFill>
                  <a:srgbClr val="000000"/>
                </a:solidFill>
                <a:latin typeface="MV Boli" panose="02000500030200090000" pitchFamily="2" charset="0"/>
                <a:ea typeface="Open Sans"/>
                <a:cs typeface="MV Boli" panose="02000500030200090000" pitchFamily="2" charset="0"/>
                <a:sym typeface="Open Sans"/>
              </a:rPr>
              <a:t>.</a:t>
            </a:r>
            <a:endParaRPr sz="2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Google Shape;694;p20">
            <a:extLst>
              <a:ext uri="{FF2B5EF4-FFF2-40B4-BE49-F238E27FC236}">
                <a16:creationId xmlns:a16="http://schemas.microsoft.com/office/drawing/2014/main" id="{461C368D-9C9C-8645-86AF-99712556C1D8}"/>
              </a:ext>
            </a:extLst>
          </p:cNvPr>
          <p:cNvSpPr txBox="1"/>
          <p:nvPr/>
        </p:nvSpPr>
        <p:spPr>
          <a:xfrm>
            <a:off x="1028700" y="3171681"/>
            <a:ext cx="218598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0">
              <a:buClr>
                <a:srgbClr val="000000"/>
              </a:buClr>
              <a:buSzPts val="1100"/>
            </a:pPr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List facts about the Olympics</a:t>
            </a:r>
            <a:endParaRPr sz="2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EE8F0FD-B8B3-1138-AB80-3D50DF5EC366}"/>
              </a:ext>
            </a:extLst>
          </p:cNvPr>
          <p:cNvGrpSpPr/>
          <p:nvPr/>
        </p:nvGrpSpPr>
        <p:grpSpPr>
          <a:xfrm>
            <a:off x="5547194" y="2847672"/>
            <a:ext cx="1068456" cy="1068456"/>
            <a:chOff x="5547194" y="2847672"/>
            <a:chExt cx="1068456" cy="1068456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35B93E8-6E13-4D45-65ED-4BAC2FF6E68F}"/>
                </a:ext>
              </a:extLst>
            </p:cNvPr>
            <p:cNvSpPr/>
            <p:nvPr/>
          </p:nvSpPr>
          <p:spPr>
            <a:xfrm>
              <a:off x="5924535" y="2847672"/>
              <a:ext cx="691115" cy="689763"/>
            </a:xfrm>
            <a:custGeom>
              <a:avLst/>
              <a:gdLst>
                <a:gd name="connsiteX0" fmla="*/ 569393 w 691115"/>
                <a:gd name="connsiteY0" fmla="*/ 121723 h 689763"/>
                <a:gd name="connsiteX1" fmla="*/ 555868 w 691115"/>
                <a:gd name="connsiteY1" fmla="*/ 0 h 689763"/>
                <a:gd name="connsiteX2" fmla="*/ 407096 w 691115"/>
                <a:gd name="connsiteY2" fmla="*/ 148772 h 689763"/>
                <a:gd name="connsiteX3" fmla="*/ 415210 w 691115"/>
                <a:gd name="connsiteY3" fmla="*/ 219101 h 689763"/>
                <a:gd name="connsiteX4" fmla="*/ 198814 w 691115"/>
                <a:gd name="connsiteY4" fmla="*/ 435498 h 689763"/>
                <a:gd name="connsiteX5" fmla="*/ 135248 w 691115"/>
                <a:gd name="connsiteY5" fmla="*/ 419268 h 689763"/>
                <a:gd name="connsiteX6" fmla="*/ 0 w 691115"/>
                <a:gd name="connsiteY6" fmla="*/ 554516 h 689763"/>
                <a:gd name="connsiteX7" fmla="*/ 135248 w 691115"/>
                <a:gd name="connsiteY7" fmla="*/ 689763 h 689763"/>
                <a:gd name="connsiteX8" fmla="*/ 270495 w 691115"/>
                <a:gd name="connsiteY8" fmla="*/ 554516 h 689763"/>
                <a:gd name="connsiteX9" fmla="*/ 255618 w 691115"/>
                <a:gd name="connsiteY9" fmla="*/ 492302 h 689763"/>
                <a:gd name="connsiteX10" fmla="*/ 472015 w 691115"/>
                <a:gd name="connsiteY10" fmla="*/ 275905 h 689763"/>
                <a:gd name="connsiteX11" fmla="*/ 542343 w 691115"/>
                <a:gd name="connsiteY11" fmla="*/ 284020 h 689763"/>
                <a:gd name="connsiteX12" fmla="*/ 691116 w 691115"/>
                <a:gd name="connsiteY12" fmla="*/ 135248 h 689763"/>
                <a:gd name="connsiteX13" fmla="*/ 569393 w 691115"/>
                <a:gd name="connsiteY13" fmla="*/ 121723 h 6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115" h="689763">
                  <a:moveTo>
                    <a:pt x="569393" y="121723"/>
                  </a:moveTo>
                  <a:lnTo>
                    <a:pt x="555868" y="0"/>
                  </a:lnTo>
                  <a:lnTo>
                    <a:pt x="407096" y="148772"/>
                  </a:lnTo>
                  <a:lnTo>
                    <a:pt x="415210" y="219101"/>
                  </a:lnTo>
                  <a:lnTo>
                    <a:pt x="198814" y="435498"/>
                  </a:lnTo>
                  <a:cubicBezTo>
                    <a:pt x="179879" y="426030"/>
                    <a:pt x="158240" y="419268"/>
                    <a:pt x="135248" y="419268"/>
                  </a:cubicBezTo>
                  <a:cubicBezTo>
                    <a:pt x="60861" y="419268"/>
                    <a:pt x="0" y="480129"/>
                    <a:pt x="0" y="554516"/>
                  </a:cubicBezTo>
                  <a:cubicBezTo>
                    <a:pt x="0" y="628902"/>
                    <a:pt x="60861" y="689763"/>
                    <a:pt x="135248" y="689763"/>
                  </a:cubicBezTo>
                  <a:cubicBezTo>
                    <a:pt x="209634" y="689763"/>
                    <a:pt x="270495" y="628902"/>
                    <a:pt x="270495" y="554516"/>
                  </a:cubicBezTo>
                  <a:cubicBezTo>
                    <a:pt x="270495" y="531524"/>
                    <a:pt x="265086" y="511236"/>
                    <a:pt x="255618" y="492302"/>
                  </a:cubicBezTo>
                  <a:lnTo>
                    <a:pt x="472015" y="275905"/>
                  </a:lnTo>
                  <a:lnTo>
                    <a:pt x="542343" y="284020"/>
                  </a:lnTo>
                  <a:lnTo>
                    <a:pt x="691116" y="135248"/>
                  </a:lnTo>
                  <a:lnTo>
                    <a:pt x="569393" y="121723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83D34E49-4E95-1390-08E7-7D50ACDE6695}"/>
                </a:ext>
              </a:extLst>
            </p:cNvPr>
            <p:cNvSpPr/>
            <p:nvPr/>
          </p:nvSpPr>
          <p:spPr>
            <a:xfrm>
              <a:off x="5547194" y="2888246"/>
              <a:ext cx="1027882" cy="1027882"/>
            </a:xfrm>
            <a:custGeom>
              <a:avLst/>
              <a:gdLst>
                <a:gd name="connsiteX0" fmla="*/ 957554 w 1027882"/>
                <a:gd name="connsiteY0" fmla="*/ 281315 h 1027882"/>
                <a:gd name="connsiteX1" fmla="*/ 939972 w 1027882"/>
                <a:gd name="connsiteY1" fmla="*/ 300250 h 1027882"/>
                <a:gd name="connsiteX2" fmla="*/ 914275 w 1027882"/>
                <a:gd name="connsiteY2" fmla="*/ 297545 h 1027882"/>
                <a:gd name="connsiteX3" fmla="*/ 885873 w 1027882"/>
                <a:gd name="connsiteY3" fmla="*/ 293488 h 1027882"/>
                <a:gd name="connsiteX4" fmla="*/ 946734 w 1027882"/>
                <a:gd name="connsiteY4" fmla="*/ 513941 h 1027882"/>
                <a:gd name="connsiteX5" fmla="*/ 513941 w 1027882"/>
                <a:gd name="connsiteY5" fmla="*/ 946734 h 1027882"/>
                <a:gd name="connsiteX6" fmla="*/ 81149 w 1027882"/>
                <a:gd name="connsiteY6" fmla="*/ 513941 h 1027882"/>
                <a:gd name="connsiteX7" fmla="*/ 513941 w 1027882"/>
                <a:gd name="connsiteY7" fmla="*/ 81149 h 1027882"/>
                <a:gd name="connsiteX8" fmla="*/ 734395 w 1027882"/>
                <a:gd name="connsiteY8" fmla="*/ 142010 h 1027882"/>
                <a:gd name="connsiteX9" fmla="*/ 731690 w 1027882"/>
                <a:gd name="connsiteY9" fmla="*/ 114961 h 1027882"/>
                <a:gd name="connsiteX10" fmla="*/ 727633 w 1027882"/>
                <a:gd name="connsiteY10" fmla="*/ 87911 h 1027882"/>
                <a:gd name="connsiteX11" fmla="*/ 746567 w 1027882"/>
                <a:gd name="connsiteY11" fmla="*/ 68976 h 1027882"/>
                <a:gd name="connsiteX12" fmla="*/ 756035 w 1027882"/>
                <a:gd name="connsiteY12" fmla="*/ 59509 h 1027882"/>
                <a:gd name="connsiteX13" fmla="*/ 513941 w 1027882"/>
                <a:gd name="connsiteY13" fmla="*/ 0 h 1027882"/>
                <a:gd name="connsiteX14" fmla="*/ 0 w 1027882"/>
                <a:gd name="connsiteY14" fmla="*/ 513941 h 1027882"/>
                <a:gd name="connsiteX15" fmla="*/ 513941 w 1027882"/>
                <a:gd name="connsiteY15" fmla="*/ 1027883 h 1027882"/>
                <a:gd name="connsiteX16" fmla="*/ 1027883 w 1027882"/>
                <a:gd name="connsiteY16" fmla="*/ 513941 h 1027882"/>
                <a:gd name="connsiteX17" fmla="*/ 967021 w 1027882"/>
                <a:gd name="connsiteY17" fmla="*/ 273200 h 1027882"/>
                <a:gd name="connsiteX18" fmla="*/ 957554 w 1027882"/>
                <a:gd name="connsiteY18" fmla="*/ 281315 h 102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7882" h="1027882">
                  <a:moveTo>
                    <a:pt x="957554" y="281315"/>
                  </a:moveTo>
                  <a:lnTo>
                    <a:pt x="939972" y="300250"/>
                  </a:lnTo>
                  <a:lnTo>
                    <a:pt x="914275" y="297545"/>
                  </a:lnTo>
                  <a:lnTo>
                    <a:pt x="885873" y="293488"/>
                  </a:lnTo>
                  <a:cubicBezTo>
                    <a:pt x="923742" y="358406"/>
                    <a:pt x="946734" y="432793"/>
                    <a:pt x="946734" y="513941"/>
                  </a:cubicBezTo>
                  <a:cubicBezTo>
                    <a:pt x="946734" y="751977"/>
                    <a:pt x="751977" y="946734"/>
                    <a:pt x="513941" y="946734"/>
                  </a:cubicBezTo>
                  <a:cubicBezTo>
                    <a:pt x="275905" y="946734"/>
                    <a:pt x="81149" y="751977"/>
                    <a:pt x="81149" y="513941"/>
                  </a:cubicBezTo>
                  <a:cubicBezTo>
                    <a:pt x="81149" y="275905"/>
                    <a:pt x="275905" y="81149"/>
                    <a:pt x="513941" y="81149"/>
                  </a:cubicBezTo>
                  <a:cubicBezTo>
                    <a:pt x="593737" y="81149"/>
                    <a:pt x="669476" y="102788"/>
                    <a:pt x="734395" y="142010"/>
                  </a:cubicBezTo>
                  <a:lnTo>
                    <a:pt x="731690" y="114961"/>
                  </a:lnTo>
                  <a:lnTo>
                    <a:pt x="727633" y="87911"/>
                  </a:lnTo>
                  <a:lnTo>
                    <a:pt x="746567" y="68976"/>
                  </a:lnTo>
                  <a:lnTo>
                    <a:pt x="756035" y="59509"/>
                  </a:lnTo>
                  <a:cubicBezTo>
                    <a:pt x="683001" y="21640"/>
                    <a:pt x="601852" y="0"/>
                    <a:pt x="513941" y="0"/>
                  </a:cubicBezTo>
                  <a:cubicBezTo>
                    <a:pt x="229921" y="0"/>
                    <a:pt x="0" y="229921"/>
                    <a:pt x="0" y="513941"/>
                  </a:cubicBezTo>
                  <a:cubicBezTo>
                    <a:pt x="0" y="797962"/>
                    <a:pt x="229921" y="1027883"/>
                    <a:pt x="513941" y="1027883"/>
                  </a:cubicBezTo>
                  <a:cubicBezTo>
                    <a:pt x="797962" y="1027883"/>
                    <a:pt x="1027883" y="797962"/>
                    <a:pt x="1027883" y="513941"/>
                  </a:cubicBezTo>
                  <a:cubicBezTo>
                    <a:pt x="1027883" y="426030"/>
                    <a:pt x="1006243" y="344882"/>
                    <a:pt x="967021" y="273200"/>
                  </a:cubicBezTo>
                  <a:lnTo>
                    <a:pt x="957554" y="281315"/>
                  </a:lnTo>
                  <a:close/>
                </a:path>
              </a:pathLst>
            </a:custGeom>
            <a:solidFill>
              <a:srgbClr val="C00000"/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FC58BBB7-E468-A58E-01BC-B9D20849E03F}"/>
                </a:ext>
              </a:extLst>
            </p:cNvPr>
            <p:cNvSpPr/>
            <p:nvPr/>
          </p:nvSpPr>
          <p:spPr>
            <a:xfrm>
              <a:off x="5736541" y="3077593"/>
              <a:ext cx="649189" cy="649189"/>
            </a:xfrm>
            <a:custGeom>
              <a:avLst/>
              <a:gdLst>
                <a:gd name="connsiteX0" fmla="*/ 550458 w 649189"/>
                <a:gd name="connsiteY0" fmla="*/ 232626 h 649189"/>
                <a:gd name="connsiteX1" fmla="*/ 568040 w 649189"/>
                <a:gd name="connsiteY1" fmla="*/ 324595 h 649189"/>
                <a:gd name="connsiteX2" fmla="*/ 324595 w 649189"/>
                <a:gd name="connsiteY2" fmla="*/ 568040 h 649189"/>
                <a:gd name="connsiteX3" fmla="*/ 81149 w 649189"/>
                <a:gd name="connsiteY3" fmla="*/ 324595 h 649189"/>
                <a:gd name="connsiteX4" fmla="*/ 324595 w 649189"/>
                <a:gd name="connsiteY4" fmla="*/ 81149 h 649189"/>
                <a:gd name="connsiteX5" fmla="*/ 416563 w 649189"/>
                <a:gd name="connsiteY5" fmla="*/ 98731 h 649189"/>
                <a:gd name="connsiteX6" fmla="*/ 477424 w 649189"/>
                <a:gd name="connsiteY6" fmla="*/ 37869 h 649189"/>
                <a:gd name="connsiteX7" fmla="*/ 324595 w 649189"/>
                <a:gd name="connsiteY7" fmla="*/ 0 h 649189"/>
                <a:gd name="connsiteX8" fmla="*/ 0 w 649189"/>
                <a:gd name="connsiteY8" fmla="*/ 324595 h 649189"/>
                <a:gd name="connsiteX9" fmla="*/ 324595 w 649189"/>
                <a:gd name="connsiteY9" fmla="*/ 649189 h 649189"/>
                <a:gd name="connsiteX10" fmla="*/ 649189 w 649189"/>
                <a:gd name="connsiteY10" fmla="*/ 324595 h 649189"/>
                <a:gd name="connsiteX11" fmla="*/ 611320 w 649189"/>
                <a:gd name="connsiteY11" fmla="*/ 171765 h 649189"/>
                <a:gd name="connsiteX12" fmla="*/ 550458 w 649189"/>
                <a:gd name="connsiteY12" fmla="*/ 232626 h 64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189" h="649189">
                  <a:moveTo>
                    <a:pt x="550458" y="232626"/>
                  </a:moveTo>
                  <a:cubicBezTo>
                    <a:pt x="562630" y="261028"/>
                    <a:pt x="568040" y="292135"/>
                    <a:pt x="568040" y="324595"/>
                  </a:cubicBezTo>
                  <a:cubicBezTo>
                    <a:pt x="568040" y="458490"/>
                    <a:pt x="458490" y="568040"/>
                    <a:pt x="324595" y="568040"/>
                  </a:cubicBezTo>
                  <a:cubicBezTo>
                    <a:pt x="190699" y="568040"/>
                    <a:pt x="81149" y="458490"/>
                    <a:pt x="81149" y="324595"/>
                  </a:cubicBezTo>
                  <a:cubicBezTo>
                    <a:pt x="81149" y="190699"/>
                    <a:pt x="190699" y="81149"/>
                    <a:pt x="324595" y="81149"/>
                  </a:cubicBezTo>
                  <a:cubicBezTo>
                    <a:pt x="357054" y="81149"/>
                    <a:pt x="388161" y="87911"/>
                    <a:pt x="416563" y="98731"/>
                  </a:cubicBezTo>
                  <a:lnTo>
                    <a:pt x="477424" y="37869"/>
                  </a:lnTo>
                  <a:cubicBezTo>
                    <a:pt x="431440" y="13525"/>
                    <a:pt x="380046" y="0"/>
                    <a:pt x="324595" y="0"/>
                  </a:cubicBezTo>
                  <a:cubicBezTo>
                    <a:pt x="146068" y="0"/>
                    <a:pt x="0" y="146068"/>
                    <a:pt x="0" y="324595"/>
                  </a:cubicBezTo>
                  <a:cubicBezTo>
                    <a:pt x="0" y="503122"/>
                    <a:pt x="146068" y="649189"/>
                    <a:pt x="324595" y="649189"/>
                  </a:cubicBezTo>
                  <a:cubicBezTo>
                    <a:pt x="503122" y="649189"/>
                    <a:pt x="649189" y="503122"/>
                    <a:pt x="649189" y="324595"/>
                  </a:cubicBezTo>
                  <a:cubicBezTo>
                    <a:pt x="649189" y="269143"/>
                    <a:pt x="635664" y="217749"/>
                    <a:pt x="611320" y="171765"/>
                  </a:cubicBezTo>
                  <a:lnTo>
                    <a:pt x="550458" y="232626"/>
                  </a:lnTo>
                  <a:close/>
                </a:path>
              </a:pathLst>
            </a:custGeom>
            <a:solidFill>
              <a:srgbClr val="C00000"/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sp>
        <p:nvSpPr>
          <p:cNvPr id="13" name="Google Shape;678;p20">
            <a:extLst>
              <a:ext uri="{FF2B5EF4-FFF2-40B4-BE49-F238E27FC236}">
                <a16:creationId xmlns:a16="http://schemas.microsoft.com/office/drawing/2014/main" id="{BC8D9389-BA7F-1BFA-560D-CBEFFD33418F}"/>
              </a:ext>
            </a:extLst>
          </p:cNvPr>
          <p:cNvSpPr txBox="1"/>
          <p:nvPr/>
        </p:nvSpPr>
        <p:spPr>
          <a:xfrm>
            <a:off x="108461" y="157050"/>
            <a:ext cx="2225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4F"/>
              </a:buClr>
              <a:buSzPts val="1400"/>
              <a:buFont typeface="Open Sans"/>
              <a:buNone/>
            </a:pPr>
            <a:r>
              <a:rPr lang="en-US" sz="28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sz="2800" b="1" u="sng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" grpId="0" animBg="1"/>
      <p:bldP spid="664" grpId="0" animBg="1"/>
      <p:bldP spid="665" grpId="0" animBg="1"/>
      <p:bldP spid="666" grpId="0" animBg="1"/>
      <p:bldP spid="667" grpId="0" animBg="1"/>
      <p:bldP spid="668" grpId="0" animBg="1"/>
      <p:bldP spid="669" grpId="0" animBg="1"/>
      <p:bldP spid="6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Listen &amp; Discuss</a:t>
            </a:r>
          </a:p>
        </p:txBody>
      </p:sp>
    </p:spTree>
    <p:extLst>
      <p:ext uri="{BB962C8B-B14F-4D97-AF65-F5344CB8AC3E}">
        <p14:creationId xmlns:p14="http://schemas.microsoft.com/office/powerpoint/2010/main" val="34168794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16">
            <a:extLst>
              <a:ext uri="{FF2B5EF4-FFF2-40B4-BE49-F238E27FC236}">
                <a16:creationId xmlns:a16="http://schemas.microsoft.com/office/drawing/2014/main" id="{7343A291-C97E-4F0C-B3A6-AD14A61FE4BB}"/>
              </a:ext>
            </a:extLst>
          </p:cNvPr>
          <p:cNvSpPr txBox="1"/>
          <p:nvPr/>
        </p:nvSpPr>
        <p:spPr>
          <a:xfrm>
            <a:off x="4831831" y="216898"/>
            <a:ext cx="342241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latin typeface="+mj-lt"/>
                <a:cs typeface="MV Boli" pitchFamily="2" charset="0"/>
              </a:rPr>
              <a:t>Let’s</a:t>
            </a:r>
            <a:r>
              <a:rPr lang="en-US" altLang="ko-KR" sz="2400" dirty="0">
                <a:solidFill>
                  <a:srgbClr val="FF0000"/>
                </a:solidFill>
                <a:latin typeface="+mj-lt"/>
                <a:cs typeface="MV Boli" pitchFamily="2" charset="0"/>
              </a:rPr>
              <a:t>    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cs typeface="MV Boli" pitchFamily="2" charset="0"/>
              </a:rPr>
              <a:t>solve the PUZZLE</a:t>
            </a:r>
            <a:endParaRPr lang="ko-KR" altLang="en-US" sz="2400" b="1" i="1" dirty="0"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cs typeface="MV Boli" pitchFamily="2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EE0537-8F39-46B9-9E31-24A79623F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503" y="0"/>
            <a:ext cx="1527379" cy="868156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688603F-4694-4FEF-B289-BEA37684CD30}"/>
              </a:ext>
            </a:extLst>
          </p:cNvPr>
          <p:cNvSpPr txBox="1"/>
          <p:nvPr/>
        </p:nvSpPr>
        <p:spPr>
          <a:xfrm>
            <a:off x="-190750" y="1974182"/>
            <a:ext cx="42203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What’s the sport?</a:t>
            </a:r>
            <a:endParaRPr lang="ar-SA" sz="2800" dirty="0">
              <a:solidFill>
                <a:srgbClr val="FF0000"/>
              </a:solidFill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49493017-79C9-44FF-B31E-9499D7803733}"/>
              </a:ext>
            </a:extLst>
          </p:cNvPr>
          <p:cNvGrpSpPr/>
          <p:nvPr/>
        </p:nvGrpSpPr>
        <p:grpSpPr>
          <a:xfrm>
            <a:off x="9131787" y="4967189"/>
            <a:ext cx="2389633" cy="1395488"/>
            <a:chOff x="581525" y="1591506"/>
            <a:chExt cx="2389633" cy="1395488"/>
          </a:xfrm>
        </p:grpSpPr>
        <p:pic>
          <p:nvPicPr>
            <p:cNvPr id="13314" name="Picture 2" descr="Empty wicker basket with handle arc. Isolated on white vector illustration  | Chatsworth Hills Academy">
              <a:extLst>
                <a:ext uri="{FF2B5EF4-FFF2-40B4-BE49-F238E27FC236}">
                  <a16:creationId xmlns:a16="http://schemas.microsoft.com/office/drawing/2014/main" id="{55BE47DE-0D18-4A45-BD07-C51DFBC4A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5" y="1591506"/>
              <a:ext cx="1247275" cy="139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>
              <a:extLst>
                <a:ext uri="{FF2B5EF4-FFF2-40B4-BE49-F238E27FC236}">
                  <a16:creationId xmlns:a16="http://schemas.microsoft.com/office/drawing/2014/main" id="{3FABE583-CA74-4D48-B935-18AE4CCF7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-5964" r="14509"/>
            <a:stretch/>
          </p:blipFill>
          <p:spPr bwMode="auto">
            <a:xfrm>
              <a:off x="1670700" y="1648764"/>
              <a:ext cx="1300458" cy="1280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ACE8F4E-1423-403C-87BE-6FDBB5084FA9}"/>
              </a:ext>
            </a:extLst>
          </p:cNvPr>
          <p:cNvGrpSpPr/>
          <p:nvPr/>
        </p:nvGrpSpPr>
        <p:grpSpPr>
          <a:xfrm>
            <a:off x="480437" y="5152992"/>
            <a:ext cx="2811265" cy="1280973"/>
            <a:chOff x="308832" y="3220714"/>
            <a:chExt cx="2811265" cy="1280973"/>
          </a:xfrm>
        </p:grpSpPr>
        <p:pic>
          <p:nvPicPr>
            <p:cNvPr id="13318" name="Picture 6" descr="Foot clip art black and white free clipart images 2 - Clipartix">
              <a:extLst>
                <a:ext uri="{FF2B5EF4-FFF2-40B4-BE49-F238E27FC236}">
                  <a16:creationId xmlns:a16="http://schemas.microsoft.com/office/drawing/2014/main" id="{1864E99C-F0F5-4713-9C5C-1E8E417D2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832" y="3291408"/>
              <a:ext cx="1519968" cy="1159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F09BD03C-9ECF-4807-A3ED-7CB04FFAB4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" r="-71"/>
            <a:stretch/>
          </p:blipFill>
          <p:spPr bwMode="auto">
            <a:xfrm>
              <a:off x="1812871" y="3220714"/>
              <a:ext cx="1307226" cy="1280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74FEFED-6B34-419B-A10B-CDD8891FEAE1}"/>
              </a:ext>
            </a:extLst>
          </p:cNvPr>
          <p:cNvGrpSpPr/>
          <p:nvPr/>
        </p:nvGrpSpPr>
        <p:grpSpPr>
          <a:xfrm>
            <a:off x="4425180" y="1854160"/>
            <a:ext cx="2904732" cy="2456033"/>
            <a:chOff x="4768437" y="1591506"/>
            <a:chExt cx="2904732" cy="2456033"/>
          </a:xfrm>
        </p:grpSpPr>
        <p:pic>
          <p:nvPicPr>
            <p:cNvPr id="13320" name="Picture 8" descr="Download Open Box Clipart - Clip Art - Full Size PNG Image - PNGkit">
              <a:extLst>
                <a:ext uri="{FF2B5EF4-FFF2-40B4-BE49-F238E27FC236}">
                  <a16:creationId xmlns:a16="http://schemas.microsoft.com/office/drawing/2014/main" id="{16C88212-1AF9-44FB-8F9A-B238C57B5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8437" y="1591506"/>
              <a:ext cx="2904732" cy="245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E8925208-7308-4734-B718-05782A97F5B0}"/>
                </a:ext>
              </a:extLst>
            </p:cNvPr>
            <p:cNvSpPr txBox="1"/>
            <p:nvPr/>
          </p:nvSpPr>
          <p:spPr>
            <a:xfrm>
              <a:off x="5708237" y="2439764"/>
              <a:ext cx="177206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ing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AE0A9BD-17B8-4538-A06A-3B6494635307}"/>
              </a:ext>
            </a:extLst>
          </p:cNvPr>
          <p:cNvGrpSpPr/>
          <p:nvPr/>
        </p:nvGrpSpPr>
        <p:grpSpPr>
          <a:xfrm>
            <a:off x="4608961" y="4723540"/>
            <a:ext cx="2812725" cy="1581880"/>
            <a:chOff x="4917974" y="3659665"/>
            <a:chExt cx="2812725" cy="1581880"/>
          </a:xfrm>
        </p:grpSpPr>
        <p:pic>
          <p:nvPicPr>
            <p:cNvPr id="13322" name="Picture 10" descr="Republicans Control Virginia State House Because Some Dude's Name Was Drawn  Out of a Bowl - Paste">
              <a:extLst>
                <a:ext uri="{FF2B5EF4-FFF2-40B4-BE49-F238E27FC236}">
                  <a16:creationId xmlns:a16="http://schemas.microsoft.com/office/drawing/2014/main" id="{836B61C1-EF8A-4774-8D45-998785A1E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974" y="3659665"/>
              <a:ext cx="2812725" cy="158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DA33B22D-D358-4EA8-9283-7390081B2B68}"/>
                </a:ext>
              </a:extLst>
            </p:cNvPr>
            <p:cNvSpPr txBox="1"/>
            <p:nvPr/>
          </p:nvSpPr>
          <p:spPr>
            <a:xfrm>
              <a:off x="5486400" y="4346121"/>
              <a:ext cx="177206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ing</a:t>
              </a:r>
              <a:endParaRPr lang="ar-SA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E642A74-48A6-4CB0-9555-674D7801DBCD}"/>
              </a:ext>
            </a:extLst>
          </p:cNvPr>
          <p:cNvGrpSpPr/>
          <p:nvPr/>
        </p:nvGrpSpPr>
        <p:grpSpPr>
          <a:xfrm>
            <a:off x="573894" y="1974182"/>
            <a:ext cx="2418055" cy="2215991"/>
            <a:chOff x="750478" y="1186807"/>
            <a:chExt cx="2418055" cy="2215991"/>
          </a:xfrm>
        </p:grpSpPr>
        <p:pic>
          <p:nvPicPr>
            <p:cNvPr id="13324" name="Picture 12" descr="ten clipart png - Clip Art Library">
              <a:extLst>
                <a:ext uri="{FF2B5EF4-FFF2-40B4-BE49-F238E27FC236}">
                  <a16:creationId xmlns:a16="http://schemas.microsoft.com/office/drawing/2014/main" id="{577C5DEA-ACE9-4E0C-AEFA-85F94C37B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78" y="1853570"/>
              <a:ext cx="1553899" cy="127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83F06B4A-B3C1-4462-B735-BE5192A9FCAD}"/>
                </a:ext>
              </a:extLst>
            </p:cNvPr>
            <p:cNvSpPr txBox="1"/>
            <p:nvPr/>
          </p:nvSpPr>
          <p:spPr>
            <a:xfrm>
              <a:off x="2183709" y="1186807"/>
              <a:ext cx="984824" cy="22159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3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ar-SA" sz="13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A4FDF63-AF5A-4DE9-B74D-BB511BC70396}"/>
              </a:ext>
            </a:extLst>
          </p:cNvPr>
          <p:cNvGrpSpPr/>
          <p:nvPr/>
        </p:nvGrpSpPr>
        <p:grpSpPr>
          <a:xfrm>
            <a:off x="8577283" y="1890811"/>
            <a:ext cx="2999328" cy="1790708"/>
            <a:chOff x="8168617" y="1424042"/>
            <a:chExt cx="2999328" cy="1790708"/>
          </a:xfrm>
        </p:grpSpPr>
        <p:pic>
          <p:nvPicPr>
            <p:cNvPr id="13328" name="Picture 16" descr="Weight Clipart">
              <a:extLst>
                <a:ext uri="{FF2B5EF4-FFF2-40B4-BE49-F238E27FC236}">
                  <a16:creationId xmlns:a16="http://schemas.microsoft.com/office/drawing/2014/main" id="{0247F892-DB34-441B-8E04-757EAD9D0D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650" b="90750" l="16500" r="70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4" t="6306" r="26296" b="6306"/>
            <a:stretch/>
          </p:blipFill>
          <p:spPr bwMode="auto">
            <a:xfrm>
              <a:off x="8168617" y="1636587"/>
              <a:ext cx="1613937" cy="157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39A699F-BD50-49B1-AC83-E5581A5F6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5" r="8595"/>
            <a:stretch/>
          </p:blipFill>
          <p:spPr bwMode="auto">
            <a:xfrm>
              <a:off x="9917839" y="1424042"/>
              <a:ext cx="1250106" cy="165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4DCBB7-2698-865A-2179-18289BC43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427" r="9837" b="47056"/>
          <a:stretch/>
        </p:blipFill>
        <p:spPr bwMode="auto">
          <a:xfrm>
            <a:off x="282425" y="134136"/>
            <a:ext cx="1637003" cy="9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副标题 1"/>
          <p:cNvSpPr txBox="1">
            <a:spLocks/>
          </p:cNvSpPr>
          <p:nvPr/>
        </p:nvSpPr>
        <p:spPr>
          <a:xfrm>
            <a:off x="174597" y="374716"/>
            <a:ext cx="1852658" cy="41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MV Boli" panose="02000500030200090000" pitchFamily="2" charset="0"/>
                <a:ea typeface="微软雅黑 Light" panose="020B0502040204020203" pitchFamily="34" charset="-122"/>
                <a:cs typeface="MV Boli" panose="02000500030200090000" pitchFamily="2" charset="0"/>
              </a:rPr>
              <a:t>Warm Up</a:t>
            </a:r>
            <a:endParaRPr lang="zh-CN" altLang="en-US" sz="2800" dirty="0">
              <a:solidFill>
                <a:srgbClr val="FF0000"/>
              </a:solidFill>
              <a:latin typeface="MV Boli" panose="02000500030200090000" pitchFamily="2" charset="0"/>
              <a:ea typeface="微软雅黑 Light" panose="020B0502040204020203" pitchFamily="34" charset="-122"/>
              <a:cs typeface="MV Boli" panose="0200050003020009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3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aching children about the Olympics - MSU Extension">
            <a:extLst>
              <a:ext uri="{FF2B5EF4-FFF2-40B4-BE49-F238E27FC236}">
                <a16:creationId xmlns:a16="http://schemas.microsoft.com/office/drawing/2014/main" id="{4130AB47-2209-5D90-EDAF-02F8C12D94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3214" r="3450" b="14740"/>
          <a:stretch/>
        </p:blipFill>
        <p:spPr bwMode="auto">
          <a:xfrm>
            <a:off x="6565858" y="3708778"/>
            <a:ext cx="5289599" cy="31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لماذا الشعلة الأولمبية لها أصول نازية ؟">
            <a:extLst>
              <a:ext uri="{FF2B5EF4-FFF2-40B4-BE49-F238E27FC236}">
                <a16:creationId xmlns:a16="http://schemas.microsoft.com/office/drawing/2014/main" id="{71E0C058-0082-A45E-07D8-41A6F91CE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2" r="62948"/>
          <a:stretch/>
        </p:blipFill>
        <p:spPr bwMode="auto">
          <a:xfrm>
            <a:off x="0" y="1"/>
            <a:ext cx="451740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D4CB5-DD4B-6170-5F1E-655DEE314A46}"/>
              </a:ext>
            </a:extLst>
          </p:cNvPr>
          <p:cNvSpPr txBox="1"/>
          <p:nvPr/>
        </p:nvSpPr>
        <p:spPr>
          <a:xfrm>
            <a:off x="5768755" y="354659"/>
            <a:ext cx="5781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the pictures refer to?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9C33021-418F-A7A0-3212-857FAA66CA5B}"/>
              </a:ext>
            </a:extLst>
          </p:cNvPr>
          <p:cNvSpPr txBox="1"/>
          <p:nvPr/>
        </p:nvSpPr>
        <p:spPr>
          <a:xfrm>
            <a:off x="5907508" y="502289"/>
            <a:ext cx="564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How often do they occur?</a:t>
            </a:r>
            <a:endParaRPr lang="en-GB" sz="3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125B9BE-CEDE-44F5-A0E0-503555073B1A}"/>
              </a:ext>
            </a:extLst>
          </p:cNvPr>
          <p:cNvSpPr txBox="1"/>
          <p:nvPr/>
        </p:nvSpPr>
        <p:spPr>
          <a:xfrm>
            <a:off x="5658555" y="786868"/>
            <a:ext cx="564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sports are included?</a:t>
            </a:r>
            <a:endParaRPr lang="en-GB" sz="32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0238220-6B53-D627-3204-EBFA43033936}"/>
              </a:ext>
            </a:extLst>
          </p:cNvPr>
          <p:cNvSpPr txBox="1"/>
          <p:nvPr/>
        </p:nvSpPr>
        <p:spPr>
          <a:xfrm>
            <a:off x="5365480" y="777622"/>
            <a:ext cx="5936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you ever seen the Olympic Games, either in person or on television?</a:t>
            </a:r>
            <a:endParaRPr lang="en-GB" sz="3200" b="1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B7CCDD8-2087-D83C-51EC-12734D4E5953}"/>
              </a:ext>
            </a:extLst>
          </p:cNvPr>
          <p:cNvSpPr txBox="1"/>
          <p:nvPr/>
        </p:nvSpPr>
        <p:spPr>
          <a:xfrm>
            <a:off x="5614433" y="1524744"/>
            <a:ext cx="5936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you ever met an Olympic athlete?</a:t>
            </a:r>
            <a:endParaRPr lang="en-GB" sz="32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19D643D-20B4-EE67-A6EB-21975FBCB771}"/>
              </a:ext>
            </a:extLst>
          </p:cNvPr>
          <p:cNvSpPr txBox="1"/>
          <p:nvPr/>
        </p:nvSpPr>
        <p:spPr>
          <a:xfrm>
            <a:off x="5691594" y="1200585"/>
            <a:ext cx="5936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your favorite sport to watch during the Olympics?</a:t>
            </a:r>
            <a:endParaRPr lang="en-GB" sz="3200" b="1" dirty="0">
              <a:solidFill>
                <a:srgbClr val="7030A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F684D14-11B1-1017-620B-4D49E6E7C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427" r="9837" b="47056"/>
          <a:stretch/>
        </p:blipFill>
        <p:spPr bwMode="auto">
          <a:xfrm>
            <a:off x="282425" y="134136"/>
            <a:ext cx="1637003" cy="9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968B195-86A5-F708-CB4A-41BE7955D5F4}"/>
              </a:ext>
            </a:extLst>
          </p:cNvPr>
          <p:cNvSpPr/>
          <p:nvPr/>
        </p:nvSpPr>
        <p:spPr>
          <a:xfrm>
            <a:off x="363888" y="256193"/>
            <a:ext cx="1363033" cy="492191"/>
          </a:xfrm>
          <a:prstGeom prst="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Warm Up</a:t>
            </a:r>
            <a:endParaRPr lang="ar-SA" sz="20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77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F6BA0F1-5C45-F0C2-6E14-117152FD2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427" r="8930" b="48206"/>
          <a:stretch/>
        </p:blipFill>
        <p:spPr bwMode="auto">
          <a:xfrm>
            <a:off x="9247542" y="870095"/>
            <a:ext cx="2469802" cy="4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BF20E8F-F608-5178-C86A-A0DDD0F8CC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3544"/>
          <a:stretch/>
        </p:blipFill>
        <p:spPr>
          <a:xfrm>
            <a:off x="0" y="2287905"/>
            <a:ext cx="6574971" cy="457009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53552EA-3EAA-B40A-691D-32DFC86A3BAD}"/>
              </a:ext>
            </a:extLst>
          </p:cNvPr>
          <p:cNvGrpSpPr/>
          <p:nvPr/>
        </p:nvGrpSpPr>
        <p:grpSpPr>
          <a:xfrm>
            <a:off x="6303085" y="2248375"/>
            <a:ext cx="5888915" cy="4649154"/>
            <a:chOff x="6578857" y="2208846"/>
            <a:chExt cx="5888915" cy="464915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481502F-990B-5CC5-AD44-697B29F1F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" t="5044"/>
            <a:stretch/>
          </p:blipFill>
          <p:spPr>
            <a:xfrm>
              <a:off x="6578857" y="2208846"/>
              <a:ext cx="5888915" cy="4649154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E3D92D6-7B48-85A3-8953-99728DAC90BD}"/>
                </a:ext>
              </a:extLst>
            </p:cNvPr>
            <p:cNvSpPr/>
            <p:nvPr/>
          </p:nvSpPr>
          <p:spPr>
            <a:xfrm>
              <a:off x="10072914" y="4127098"/>
              <a:ext cx="2394858" cy="2730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3809E37E-D0DA-7D26-D228-4697482EBE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 descr="Best Ice Breakers for Online Learning ~ Toot It or Boot It">
            <a:extLst>
              <a:ext uri="{FF2B5EF4-FFF2-40B4-BE49-F238E27FC236}">
                <a16:creationId xmlns:a16="http://schemas.microsoft.com/office/drawing/2014/main" id="{6A372D23-7AFA-5C6E-5D98-3FAAB181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1" t="-1489" r="-3017" b="-974"/>
          <a:stretch/>
        </p:blipFill>
        <p:spPr bwMode="auto">
          <a:xfrm>
            <a:off x="1500187" y="2365216"/>
            <a:ext cx="2259150" cy="31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G Bk 4 F-SA__16_1-12 p20">
            <a:hlinkClick r:id="" action="ppaction://media"/>
            <a:extLst>
              <a:ext uri="{FF2B5EF4-FFF2-40B4-BE49-F238E27FC236}">
                <a16:creationId xmlns:a16="http://schemas.microsoft.com/office/drawing/2014/main" id="{B085F012-68AA-52B1-C8B5-CF5D0E18E0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00"/>
                </p14:media>
              </p:ext>
            </p:extLst>
          </p:nvPr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6347" y="3276918"/>
            <a:ext cx="889709" cy="889709"/>
          </a:xfrm>
          <a:prstGeom prst="rect">
            <a:avLst/>
          </a:prstGeom>
        </p:spPr>
      </p:pic>
      <p:sp>
        <p:nvSpPr>
          <p:cNvPr id="15" name="Google Shape;1317;p53">
            <a:extLst>
              <a:ext uri="{FF2B5EF4-FFF2-40B4-BE49-F238E27FC236}">
                <a16:creationId xmlns:a16="http://schemas.microsoft.com/office/drawing/2014/main" id="{0E533B99-FD03-66F8-1A51-0680BC21FA94}"/>
              </a:ext>
            </a:extLst>
          </p:cNvPr>
          <p:cNvSpPr txBox="1">
            <a:spLocks/>
          </p:cNvSpPr>
          <p:nvPr/>
        </p:nvSpPr>
        <p:spPr>
          <a:xfrm>
            <a:off x="3049191" y="684655"/>
            <a:ext cx="5537649" cy="4197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002060"/>
                </a:solidFill>
                <a:latin typeface="Dreaming Outloud Pro" panose="020B0604020202020204" pitchFamily="66" charset="0"/>
                <a:cs typeface="Dreaming Outloud Pro" panose="020B0604020202020204" pitchFamily="66" charset="0"/>
              </a:rPr>
              <a:t>Read along as you listen</a:t>
            </a:r>
          </a:p>
          <a:p>
            <a:pPr algn="l">
              <a:spcBef>
                <a:spcPts val="0"/>
              </a:spcBef>
            </a:pPr>
            <a:endParaRPr lang="en-US" sz="3200" dirty="0">
              <a:latin typeface="Dreaming Outloud Pro" panose="020B0604020202020204" pitchFamily="66" charset="0"/>
              <a:cs typeface="Dreaming Outloud Pro" panose="020B06040202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38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BF20E8F-F608-5178-C86A-A0DDD0F8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r="3544"/>
          <a:stretch/>
        </p:blipFill>
        <p:spPr>
          <a:xfrm>
            <a:off x="0" y="2287905"/>
            <a:ext cx="6574971" cy="457009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53552EA-3EAA-B40A-691D-32DFC86A3BAD}"/>
              </a:ext>
            </a:extLst>
          </p:cNvPr>
          <p:cNvGrpSpPr/>
          <p:nvPr/>
        </p:nvGrpSpPr>
        <p:grpSpPr>
          <a:xfrm>
            <a:off x="6303085" y="2248375"/>
            <a:ext cx="5888915" cy="4649154"/>
            <a:chOff x="6578857" y="2208846"/>
            <a:chExt cx="5888915" cy="464915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481502F-990B-5CC5-AD44-697B29F1F4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5" t="5044"/>
            <a:stretch/>
          </p:blipFill>
          <p:spPr>
            <a:xfrm>
              <a:off x="6578857" y="2208846"/>
              <a:ext cx="5888915" cy="4649154"/>
            </a:xfrm>
            <a:prstGeom prst="rect">
              <a:avLst/>
            </a:prstGeom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E3D92D6-7B48-85A3-8953-99728DAC90BD}"/>
                </a:ext>
              </a:extLst>
            </p:cNvPr>
            <p:cNvSpPr/>
            <p:nvPr/>
          </p:nvSpPr>
          <p:spPr>
            <a:xfrm>
              <a:off x="10072914" y="4116835"/>
              <a:ext cx="2394858" cy="2741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ECDFB3-CAC1-DB89-912A-17E7AE3C1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2427" r="9837" b="47056"/>
          <a:stretch/>
        </p:blipFill>
        <p:spPr bwMode="auto">
          <a:xfrm>
            <a:off x="282425" y="134136"/>
            <a:ext cx="1637003" cy="9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副标题 1">
            <a:extLst>
              <a:ext uri="{FF2B5EF4-FFF2-40B4-BE49-F238E27FC236}">
                <a16:creationId xmlns:a16="http://schemas.microsoft.com/office/drawing/2014/main" id="{3C3B271B-2BBF-761E-D245-9DDD3F8FD364}"/>
              </a:ext>
            </a:extLst>
          </p:cNvPr>
          <p:cNvSpPr txBox="1">
            <a:spLocks/>
          </p:cNvSpPr>
          <p:nvPr/>
        </p:nvSpPr>
        <p:spPr>
          <a:xfrm>
            <a:off x="528894" y="403856"/>
            <a:ext cx="1144064" cy="413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MV Boli" panose="02000500030200090000" pitchFamily="2" charset="0"/>
                <a:ea typeface="微软雅黑 Light" panose="020B0502040204020203" pitchFamily="34" charset="-122"/>
                <a:cs typeface="MV Boli" panose="02000500030200090000" pitchFamily="2" charset="0"/>
              </a:rPr>
              <a:t>Scan</a:t>
            </a:r>
            <a:endParaRPr lang="zh-CN" altLang="en-US" sz="2800" dirty="0">
              <a:solidFill>
                <a:srgbClr val="FF0000"/>
              </a:solidFill>
              <a:latin typeface="MV Boli" panose="02000500030200090000" pitchFamily="2" charset="0"/>
              <a:ea typeface="微软雅黑 Light" panose="020B0502040204020203" pitchFamily="34" charset="-122"/>
              <a:cs typeface="MV Boli" panose="02000500030200090000" pitchFamily="2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56DCD0D-E5DE-5286-48C8-D24B1C9FCF3E}"/>
              </a:ext>
            </a:extLst>
          </p:cNvPr>
          <p:cNvSpPr/>
          <p:nvPr/>
        </p:nvSpPr>
        <p:spPr>
          <a:xfrm>
            <a:off x="3185962" y="134136"/>
            <a:ext cx="5678905" cy="683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u="sng" dirty="0">
                <a:solidFill>
                  <a:sysClr val="windowText" lastClr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Names &amp; Dates</a:t>
            </a:r>
            <a:endParaRPr lang="ar-SA" sz="2800" b="1" u="sng" dirty="0">
              <a:solidFill>
                <a:sysClr val="windowText" lastClr="000000"/>
              </a:solidFill>
              <a:latin typeface="Dreaming Outloud Pro" panose="03050502040302030504" pitchFamily="66" charset="0"/>
            </a:endParaRPr>
          </a:p>
        </p:txBody>
      </p:sp>
      <p:sp>
        <p:nvSpPr>
          <p:cNvPr id="11" name="Forma libre 12">
            <a:extLst>
              <a:ext uri="{FF2B5EF4-FFF2-40B4-BE49-F238E27FC236}">
                <a16:creationId xmlns:a16="http://schemas.microsoft.com/office/drawing/2014/main" id="{026B931B-44D8-3CE7-E204-088EFD801DE1}"/>
              </a:ext>
            </a:extLst>
          </p:cNvPr>
          <p:cNvSpPr>
            <a:spLocks noChangeAspect="1"/>
          </p:cNvSpPr>
          <p:nvPr/>
        </p:nvSpPr>
        <p:spPr bwMode="auto">
          <a:xfrm>
            <a:off x="2846701" y="78025"/>
            <a:ext cx="1357243" cy="981557"/>
          </a:xfrm>
          <a:prstGeom prst="wedgeEllipseCallou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0" tIns="0" rIns="0" bIns="0" rtlCol="0" anchor="ctr"/>
          <a:lstStyle/>
          <a:p>
            <a:pPr algn="ctr"/>
            <a:r>
              <a:rPr lang="es-ES" sz="2400" b="1" kern="0" dirty="0">
                <a:solidFill>
                  <a:sysClr val="window" lastClr="FFFFFF"/>
                </a:solidFill>
                <a:latin typeface="Dreaming Outloud Pro" panose="03050502040302030504" pitchFamily="66" charset="0"/>
                <a:ea typeface="方正综艺简体" panose="02010601030101010101" pitchFamily="2" charset="-122"/>
                <a:cs typeface="Dreaming Outloud Pro" panose="03050502040302030504" pitchFamily="66" charset="0"/>
              </a:rPr>
              <a:t>When</a:t>
            </a:r>
          </a:p>
        </p:txBody>
      </p:sp>
      <p:sp>
        <p:nvSpPr>
          <p:cNvPr id="12" name="TextBox 416">
            <a:extLst>
              <a:ext uri="{FF2B5EF4-FFF2-40B4-BE49-F238E27FC236}">
                <a16:creationId xmlns:a16="http://schemas.microsoft.com/office/drawing/2014/main" id="{0F0AC2F6-5C05-7941-246E-9BC8887478F8}"/>
              </a:ext>
            </a:extLst>
          </p:cNvPr>
          <p:cNvSpPr txBox="1"/>
          <p:nvPr/>
        </p:nvSpPr>
        <p:spPr>
          <a:xfrm>
            <a:off x="4723421" y="230250"/>
            <a:ext cx="477974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did the Olympic Games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begin?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" name="TextBox 416">
            <a:extLst>
              <a:ext uri="{FF2B5EF4-FFF2-40B4-BE49-F238E27FC236}">
                <a16:creationId xmlns:a16="http://schemas.microsoft.com/office/drawing/2014/main" id="{CBFA8D9A-41C1-ADED-874D-235B927F0E64}"/>
              </a:ext>
            </a:extLst>
          </p:cNvPr>
          <p:cNvSpPr txBox="1"/>
          <p:nvPr/>
        </p:nvSpPr>
        <p:spPr>
          <a:xfrm>
            <a:off x="4723420" y="230250"/>
            <a:ext cx="477974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were the Olympic Games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revived?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6" name="TextBox 416">
            <a:extLst>
              <a:ext uri="{FF2B5EF4-FFF2-40B4-BE49-F238E27FC236}">
                <a16:creationId xmlns:a16="http://schemas.microsoft.com/office/drawing/2014/main" id="{05A08E54-2B27-05D0-43F8-25F3AC05236B}"/>
              </a:ext>
            </a:extLst>
          </p:cNvPr>
          <p:cNvSpPr txBox="1"/>
          <p:nvPr/>
        </p:nvSpPr>
        <p:spPr>
          <a:xfrm>
            <a:off x="4715620" y="230250"/>
            <a:ext cx="477974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did the Olympic Games become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international?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7" name="TextBox 416">
            <a:extLst>
              <a:ext uri="{FF2B5EF4-FFF2-40B4-BE49-F238E27FC236}">
                <a16:creationId xmlns:a16="http://schemas.microsoft.com/office/drawing/2014/main" id="{D503E87D-EB60-15B0-7232-8444A7C4960D}"/>
              </a:ext>
            </a:extLst>
          </p:cNvPr>
          <p:cNvSpPr txBox="1"/>
          <p:nvPr/>
        </p:nvSpPr>
        <p:spPr>
          <a:xfrm>
            <a:off x="4782298" y="153306"/>
            <a:ext cx="477974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were medals 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given to winners?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8" name="TextBox 416">
            <a:extLst>
              <a:ext uri="{FF2B5EF4-FFF2-40B4-BE49-F238E27FC236}">
                <a16:creationId xmlns:a16="http://schemas.microsoft.com/office/drawing/2014/main" id="{F4FA7DBD-9254-6DE0-160E-B7A27E4C0690}"/>
              </a:ext>
            </a:extLst>
          </p:cNvPr>
          <p:cNvSpPr txBox="1"/>
          <p:nvPr/>
        </p:nvSpPr>
        <p:spPr>
          <a:xfrm>
            <a:off x="4782298" y="153306"/>
            <a:ext cx="477974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was a marathon game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included in the Olympic Games ?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9" name="TextBox 416">
            <a:extLst>
              <a:ext uri="{FF2B5EF4-FFF2-40B4-BE49-F238E27FC236}">
                <a16:creationId xmlns:a16="http://schemas.microsoft.com/office/drawing/2014/main" id="{ECC0D6EE-9F0B-F652-0B89-00CAEF7A0487}"/>
              </a:ext>
            </a:extLst>
          </p:cNvPr>
          <p:cNvSpPr txBox="1"/>
          <p:nvPr/>
        </p:nvSpPr>
        <p:spPr>
          <a:xfrm>
            <a:off x="4715621" y="153306"/>
            <a:ext cx="4779740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was the youngest person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competed in the Olympic Games ?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8" name="TextBox 416">
            <a:extLst>
              <a:ext uri="{FF2B5EF4-FFF2-40B4-BE49-F238E27FC236}">
                <a16:creationId xmlns:a16="http://schemas.microsoft.com/office/drawing/2014/main" id="{CED5F70D-94C9-F4BF-95E0-1D30FE610B7F}"/>
              </a:ext>
            </a:extLst>
          </p:cNvPr>
          <p:cNvSpPr txBox="1"/>
          <p:nvPr/>
        </p:nvSpPr>
        <p:spPr>
          <a:xfrm>
            <a:off x="1299102" y="1037332"/>
            <a:ext cx="1700852" cy="11541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776 BCE</a:t>
            </a:r>
          </a:p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began</a:t>
            </a:r>
            <a:endParaRPr lang="ko-KR" altLang="en-US" sz="2400" b="1" dirty="0">
              <a:solidFill>
                <a:schemeClr val="accent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29" name="TextBox 416">
            <a:extLst>
              <a:ext uri="{FF2B5EF4-FFF2-40B4-BE49-F238E27FC236}">
                <a16:creationId xmlns:a16="http://schemas.microsoft.com/office/drawing/2014/main" id="{828D9288-E187-5B87-87AA-95C8135CCD1D}"/>
              </a:ext>
            </a:extLst>
          </p:cNvPr>
          <p:cNvSpPr txBox="1"/>
          <p:nvPr/>
        </p:nvSpPr>
        <p:spPr>
          <a:xfrm>
            <a:off x="4068983" y="1041857"/>
            <a:ext cx="2398280" cy="11541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Mid-1800s</a:t>
            </a:r>
          </a:p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revived</a:t>
            </a:r>
            <a:endParaRPr lang="ko-KR" altLang="en-US" sz="2400" b="1" dirty="0">
              <a:solidFill>
                <a:schemeClr val="accent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0" name="TextBox 416">
            <a:extLst>
              <a:ext uri="{FF2B5EF4-FFF2-40B4-BE49-F238E27FC236}">
                <a16:creationId xmlns:a16="http://schemas.microsoft.com/office/drawing/2014/main" id="{ACB611BC-4097-5A54-3D2F-278EEC165799}"/>
              </a:ext>
            </a:extLst>
          </p:cNvPr>
          <p:cNvSpPr txBox="1"/>
          <p:nvPr/>
        </p:nvSpPr>
        <p:spPr>
          <a:xfrm>
            <a:off x="6027561" y="1037332"/>
            <a:ext cx="2398280" cy="11541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1896</a:t>
            </a:r>
          </a:p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international</a:t>
            </a:r>
            <a:endParaRPr lang="ko-KR" altLang="en-US" sz="2400" b="1" dirty="0">
              <a:solidFill>
                <a:schemeClr val="accent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1" name="TextBox 416">
            <a:extLst>
              <a:ext uri="{FF2B5EF4-FFF2-40B4-BE49-F238E27FC236}">
                <a16:creationId xmlns:a16="http://schemas.microsoft.com/office/drawing/2014/main" id="{9EBB6CB9-4769-7167-F13E-CB47C8A84AC8}"/>
              </a:ext>
            </a:extLst>
          </p:cNvPr>
          <p:cNvSpPr txBox="1"/>
          <p:nvPr/>
        </p:nvSpPr>
        <p:spPr>
          <a:xfrm>
            <a:off x="6025414" y="2295293"/>
            <a:ext cx="2369490" cy="5155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Giving medals </a:t>
            </a:r>
            <a:endParaRPr lang="ko-KR" altLang="en-US" sz="2000" b="1" dirty="0">
              <a:solidFill>
                <a:schemeClr val="accent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2" name="TextBox 416">
            <a:extLst>
              <a:ext uri="{FF2B5EF4-FFF2-40B4-BE49-F238E27FC236}">
                <a16:creationId xmlns:a16="http://schemas.microsoft.com/office/drawing/2014/main" id="{85AB39B6-9EB3-E077-88B5-299BE7E6C90D}"/>
              </a:ext>
            </a:extLst>
          </p:cNvPr>
          <p:cNvSpPr txBox="1"/>
          <p:nvPr/>
        </p:nvSpPr>
        <p:spPr>
          <a:xfrm>
            <a:off x="5888916" y="1799134"/>
            <a:ext cx="2952021" cy="6001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Youngest athlete</a:t>
            </a:r>
            <a:endParaRPr lang="ko-KR" altLang="en-US" sz="2400" b="1" dirty="0">
              <a:solidFill>
                <a:srgbClr val="FF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3" name="TextBox 416">
            <a:extLst>
              <a:ext uri="{FF2B5EF4-FFF2-40B4-BE49-F238E27FC236}">
                <a16:creationId xmlns:a16="http://schemas.microsoft.com/office/drawing/2014/main" id="{D4CD628D-D6D4-41E1-7B1D-8C4CAAC68C9A}"/>
              </a:ext>
            </a:extLst>
          </p:cNvPr>
          <p:cNvSpPr txBox="1"/>
          <p:nvPr/>
        </p:nvSpPr>
        <p:spPr>
          <a:xfrm>
            <a:off x="6213107" y="2565800"/>
            <a:ext cx="1687116" cy="5155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Marathon</a:t>
            </a:r>
            <a:endParaRPr lang="ko-KR" altLang="en-US" sz="2000" b="1" dirty="0">
              <a:solidFill>
                <a:srgbClr val="FF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34" name="سهم: بشكل رتبة عسكرية 33">
            <a:extLst>
              <a:ext uri="{FF2B5EF4-FFF2-40B4-BE49-F238E27FC236}">
                <a16:creationId xmlns:a16="http://schemas.microsoft.com/office/drawing/2014/main" id="{26D09A74-43A5-D755-E7F2-9A22E9181B9C}"/>
              </a:ext>
            </a:extLst>
          </p:cNvPr>
          <p:cNvSpPr/>
          <p:nvPr/>
        </p:nvSpPr>
        <p:spPr>
          <a:xfrm>
            <a:off x="683394" y="1546087"/>
            <a:ext cx="11059427" cy="174454"/>
          </a:xfrm>
          <a:prstGeom prst="chevron">
            <a:avLst>
              <a:gd name="adj" fmla="val 135428"/>
            </a:avLst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20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8" grpId="0"/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346</Words>
  <Application>Microsoft Office PowerPoint</Application>
  <PresentationFormat>شاشة عريضة</PresentationFormat>
  <Paragraphs>95</Paragraphs>
  <Slides>17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Dreaming Outloud Pro</vt:lpstr>
      <vt:lpstr>MV Boli</vt:lpstr>
      <vt:lpstr>Open Sans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2023-01-26T04:49:17Z</dcterms:created>
  <dcterms:modified xsi:type="dcterms:W3CDTF">2023-01-30T06:51:57Z</dcterms:modified>
</cp:coreProperties>
</file>