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5" r:id="rId5"/>
    <p:sldId id="276" r:id="rId6"/>
    <p:sldId id="277" r:id="rId7"/>
    <p:sldId id="279" r:id="rId8"/>
    <p:sldId id="280" r:id="rId9"/>
    <p:sldId id="278" r:id="rId10"/>
    <p:sldId id="281" r:id="rId11"/>
    <p:sldId id="259" r:id="rId12"/>
    <p:sldId id="260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F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DC9AC-5F34-4F4F-9658-EA6F45AA408E}" v="160" dt="2023-02-02T07:45:10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3792" autoAdjust="0"/>
  </p:normalViewPr>
  <p:slideViewPr>
    <p:cSldViewPr snapToGrid="0">
      <p:cViewPr>
        <p:scale>
          <a:sx n="48" d="100"/>
          <a:sy n="48" d="100"/>
        </p:scale>
        <p:origin x="13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71EDC9AC-5F34-4F4F-9658-EA6F45AA408E}"/>
    <pc:docChg chg="undo custSel addSld modSld sldOrd addMainMaster modMainMaster">
      <pc:chgData name="حصه بنت العتيبي" userId="c1fe605c-1aaf-4791-a440-af891effc177" providerId="ADAL" clId="{71EDC9AC-5F34-4F4F-9658-EA6F45AA408E}" dt="2023-02-02T07:45:10.038" v="538"/>
      <pc:docMkLst>
        <pc:docMk/>
      </pc:docMkLst>
      <pc:sldChg chg="add">
        <pc:chgData name="حصه بنت العتيبي" userId="c1fe605c-1aaf-4791-a440-af891effc177" providerId="ADAL" clId="{71EDC9AC-5F34-4F4F-9658-EA6F45AA408E}" dt="2023-02-01T08:17:29.179" v="1"/>
        <pc:sldMkLst>
          <pc:docMk/>
          <pc:sldMk cId="2792608094" sldId="256"/>
        </pc:sldMkLst>
      </pc:sldChg>
      <pc:sldChg chg="add">
        <pc:chgData name="حصه بنت العتيبي" userId="c1fe605c-1aaf-4791-a440-af891effc177" providerId="ADAL" clId="{71EDC9AC-5F34-4F4F-9658-EA6F45AA408E}" dt="2023-02-01T08:17:34.549" v="3"/>
        <pc:sldMkLst>
          <pc:docMk/>
          <pc:sldMk cId="1892991259" sldId="257"/>
        </pc:sldMkLst>
      </pc:sldChg>
      <pc:sldChg chg="modSp add mod">
        <pc:chgData name="حصه بنت العتيبي" userId="c1fe605c-1aaf-4791-a440-af891effc177" providerId="ADAL" clId="{71EDC9AC-5F34-4F4F-9658-EA6F45AA408E}" dt="2023-02-01T08:28:46.775" v="61" actId="113"/>
        <pc:sldMkLst>
          <pc:docMk/>
          <pc:sldMk cId="3865658078" sldId="258"/>
        </pc:sldMkLst>
        <pc:spChg chg="mod">
          <ac:chgData name="حصه بنت العتيبي" userId="c1fe605c-1aaf-4791-a440-af891effc177" providerId="ADAL" clId="{71EDC9AC-5F34-4F4F-9658-EA6F45AA408E}" dt="2023-02-01T08:28:46.775" v="61" actId="113"/>
          <ac:spMkLst>
            <pc:docMk/>
            <pc:sldMk cId="3865658078" sldId="258"/>
            <ac:spMk id="3" creationId="{F1433D2E-EA18-7605-1ABA-445514B1D06A}"/>
          </ac:spMkLst>
        </pc:spChg>
      </pc:sldChg>
      <pc:sldChg chg="addSp delSp modSp add mod delAnim modAnim">
        <pc:chgData name="حصه بنت العتيبي" userId="c1fe605c-1aaf-4791-a440-af891effc177" providerId="ADAL" clId="{71EDC9AC-5F34-4F4F-9658-EA6F45AA408E}" dt="2023-02-02T06:51:42.745" v="518" actId="1076"/>
        <pc:sldMkLst>
          <pc:docMk/>
          <pc:sldMk cId="627522036" sldId="259"/>
        </pc:sldMkLst>
        <pc:spChg chg="del">
          <ac:chgData name="حصه بنت العتيبي" userId="c1fe605c-1aaf-4791-a440-af891effc177" providerId="ADAL" clId="{71EDC9AC-5F34-4F4F-9658-EA6F45AA408E}" dt="2023-02-02T06:42:33.112" v="472" actId="478"/>
          <ac:spMkLst>
            <pc:docMk/>
            <pc:sldMk cId="627522036" sldId="259"/>
            <ac:spMk id="2" creationId="{CDED91C0-406F-5A06-8A8C-3A5D39197DEE}"/>
          </ac:spMkLst>
        </pc:spChg>
        <pc:spChg chg="del">
          <ac:chgData name="حصه بنت العتيبي" userId="c1fe605c-1aaf-4791-a440-af891effc177" providerId="ADAL" clId="{71EDC9AC-5F34-4F4F-9658-EA6F45AA408E}" dt="2023-02-02T06:42:33.112" v="472" actId="478"/>
          <ac:spMkLst>
            <pc:docMk/>
            <pc:sldMk cId="627522036" sldId="259"/>
            <ac:spMk id="3" creationId="{F1433D2E-EA18-7605-1ABA-445514B1D06A}"/>
          </ac:spMkLst>
        </pc:spChg>
        <pc:spChg chg="add mod">
          <ac:chgData name="حصه بنت العتيبي" userId="c1fe605c-1aaf-4791-a440-af891effc177" providerId="ADAL" clId="{71EDC9AC-5F34-4F4F-9658-EA6F45AA408E}" dt="2023-02-02T06:47:17.493" v="482" actId="1582"/>
          <ac:spMkLst>
            <pc:docMk/>
            <pc:sldMk cId="627522036" sldId="259"/>
            <ac:spMk id="6" creationId="{42558CAE-1FE1-E1AC-A5B8-30BFFEF425D4}"/>
          </ac:spMkLst>
        </pc:spChg>
        <pc:spChg chg="add mod">
          <ac:chgData name="حصه بنت العتيبي" userId="c1fe605c-1aaf-4791-a440-af891effc177" providerId="ADAL" clId="{71EDC9AC-5F34-4F4F-9658-EA6F45AA408E}" dt="2023-02-02T06:51:29.084" v="515" actId="2711"/>
          <ac:spMkLst>
            <pc:docMk/>
            <pc:sldMk cId="627522036" sldId="259"/>
            <ac:spMk id="7" creationId="{C34D7236-9E94-BB32-7E51-1A0131628535}"/>
          </ac:spMkLst>
        </pc:spChg>
        <pc:spChg chg="add mod">
          <ac:chgData name="حصه بنت العتيبي" userId="c1fe605c-1aaf-4791-a440-af891effc177" providerId="ADAL" clId="{71EDC9AC-5F34-4F4F-9658-EA6F45AA408E}" dt="2023-02-02T06:51:29.084" v="515" actId="2711"/>
          <ac:spMkLst>
            <pc:docMk/>
            <pc:sldMk cId="627522036" sldId="259"/>
            <ac:spMk id="9" creationId="{9EF7DFDE-A1AF-DF86-2E14-E08A52A30724}"/>
          </ac:spMkLst>
        </pc:spChg>
        <pc:spChg chg="add mod">
          <ac:chgData name="حصه بنت العتيبي" userId="c1fe605c-1aaf-4791-a440-af891effc177" providerId="ADAL" clId="{71EDC9AC-5F34-4F4F-9658-EA6F45AA408E}" dt="2023-02-02T06:51:29.084" v="515" actId="2711"/>
          <ac:spMkLst>
            <pc:docMk/>
            <pc:sldMk cId="627522036" sldId="259"/>
            <ac:spMk id="10" creationId="{17099510-8682-C5EA-2D4F-5530095B8B39}"/>
          </ac:spMkLst>
        </pc:spChg>
        <pc:spChg chg="add mod">
          <ac:chgData name="حصه بنت العتيبي" userId="c1fe605c-1aaf-4791-a440-af891effc177" providerId="ADAL" clId="{71EDC9AC-5F34-4F4F-9658-EA6F45AA408E}" dt="2023-02-02T06:51:29.084" v="515" actId="2711"/>
          <ac:spMkLst>
            <pc:docMk/>
            <pc:sldMk cId="627522036" sldId="259"/>
            <ac:spMk id="12" creationId="{50DA836E-8E96-226B-3D55-40676B8208A9}"/>
          </ac:spMkLst>
        </pc:spChg>
        <pc:spChg chg="add mod">
          <ac:chgData name="حصه بنت العتيبي" userId="c1fe605c-1aaf-4791-a440-af891effc177" providerId="ADAL" clId="{71EDC9AC-5F34-4F4F-9658-EA6F45AA408E}" dt="2023-02-02T06:51:29.084" v="515" actId="2711"/>
          <ac:spMkLst>
            <pc:docMk/>
            <pc:sldMk cId="627522036" sldId="259"/>
            <ac:spMk id="14" creationId="{A7D065B8-7FF8-AEA6-5199-035B99BEB647}"/>
          </ac:spMkLst>
        </pc:spChg>
        <pc:spChg chg="add mod">
          <ac:chgData name="حصه بنت العتيبي" userId="c1fe605c-1aaf-4791-a440-af891effc177" providerId="ADAL" clId="{71EDC9AC-5F34-4F4F-9658-EA6F45AA408E}" dt="2023-02-02T06:51:29.084" v="515" actId="2711"/>
          <ac:spMkLst>
            <pc:docMk/>
            <pc:sldMk cId="627522036" sldId="259"/>
            <ac:spMk id="15" creationId="{3C85C9B8-F050-7495-0DAD-969BC2C805B4}"/>
          </ac:spMkLst>
        </pc:spChg>
        <pc:spChg chg="add mod">
          <ac:chgData name="حصه بنت العتيبي" userId="c1fe605c-1aaf-4791-a440-af891effc177" providerId="ADAL" clId="{71EDC9AC-5F34-4F4F-9658-EA6F45AA408E}" dt="2023-02-02T06:51:29.084" v="515" actId="2711"/>
          <ac:spMkLst>
            <pc:docMk/>
            <pc:sldMk cId="627522036" sldId="259"/>
            <ac:spMk id="16" creationId="{B0EAC6FD-F2D2-75E0-896D-EBF9A6380564}"/>
          </ac:spMkLst>
        </pc:spChg>
        <pc:spChg chg="add mod">
          <ac:chgData name="حصه بنت العتيبي" userId="c1fe605c-1aaf-4791-a440-af891effc177" providerId="ADAL" clId="{71EDC9AC-5F34-4F4F-9658-EA6F45AA408E}" dt="2023-02-02T06:51:42.745" v="518" actId="1076"/>
          <ac:spMkLst>
            <pc:docMk/>
            <pc:sldMk cId="627522036" sldId="259"/>
            <ac:spMk id="17" creationId="{47E06EF5-001D-5219-6358-7FEE5457E97E}"/>
          </ac:spMkLst>
        </pc:spChg>
        <pc:spChg chg="add mod">
          <ac:chgData name="حصه بنت العتيبي" userId="c1fe605c-1aaf-4791-a440-af891effc177" providerId="ADAL" clId="{71EDC9AC-5F34-4F4F-9658-EA6F45AA408E}" dt="2023-02-02T06:51:38.739" v="517" actId="1076"/>
          <ac:spMkLst>
            <pc:docMk/>
            <pc:sldMk cId="627522036" sldId="259"/>
            <ac:spMk id="19" creationId="{CA615116-B34E-E2AA-0FD4-379422C116A4}"/>
          </ac:spMkLst>
        </pc:spChg>
        <pc:spChg chg="add mod">
          <ac:chgData name="حصه بنت العتيبي" userId="c1fe605c-1aaf-4791-a440-af891effc177" providerId="ADAL" clId="{71EDC9AC-5F34-4F4F-9658-EA6F45AA408E}" dt="2023-02-02T06:51:34.338" v="516" actId="1076"/>
          <ac:spMkLst>
            <pc:docMk/>
            <pc:sldMk cId="627522036" sldId="259"/>
            <ac:spMk id="20" creationId="{D04BE3EF-204F-1E82-F8B6-2710B235261E}"/>
          </ac:spMkLst>
        </pc:spChg>
        <pc:picChg chg="add mod">
          <ac:chgData name="حصه بنت العتيبي" userId="c1fe605c-1aaf-4791-a440-af891effc177" providerId="ADAL" clId="{71EDC9AC-5F34-4F4F-9658-EA6F45AA408E}" dt="2023-02-02T06:44:53.696" v="477" actId="1440"/>
          <ac:picMkLst>
            <pc:docMk/>
            <pc:sldMk cId="627522036" sldId="259"/>
            <ac:picMk id="5" creationId="{C9818326-A688-52F1-72B5-D4F2057EC647}"/>
          </ac:picMkLst>
        </pc:picChg>
        <pc:picChg chg="del">
          <ac:chgData name="حصه بنت العتيبي" userId="c1fe605c-1aaf-4791-a440-af891effc177" providerId="ADAL" clId="{71EDC9AC-5F34-4F4F-9658-EA6F45AA408E}" dt="2023-02-02T06:42:34.503" v="473" actId="478"/>
          <ac:picMkLst>
            <pc:docMk/>
            <pc:sldMk cId="627522036" sldId="259"/>
            <ac:picMk id="8" creationId="{D2EE3821-2F75-1CBC-AEC7-0DD2D8430354}"/>
          </ac:picMkLst>
        </pc:picChg>
        <pc:picChg chg="del">
          <ac:chgData name="حصه بنت العتيبي" userId="c1fe605c-1aaf-4791-a440-af891effc177" providerId="ADAL" clId="{71EDC9AC-5F34-4F4F-9658-EA6F45AA408E}" dt="2023-02-02T05:17:45.679" v="349" actId="21"/>
          <ac:picMkLst>
            <pc:docMk/>
            <pc:sldMk cId="627522036" sldId="259"/>
            <ac:picMk id="11" creationId="{9CD917D4-A9A3-1B1C-A88E-3674ED334401}"/>
          </ac:picMkLst>
        </pc:picChg>
        <pc:picChg chg="del">
          <ac:chgData name="حصه بنت العتيبي" userId="c1fe605c-1aaf-4791-a440-af891effc177" providerId="ADAL" clId="{71EDC9AC-5F34-4F4F-9658-EA6F45AA408E}" dt="2023-02-02T05:17:45.679" v="349" actId="21"/>
          <ac:picMkLst>
            <pc:docMk/>
            <pc:sldMk cId="627522036" sldId="259"/>
            <ac:picMk id="13" creationId="{51813916-7362-CBD4-D0E8-6B50D4C71231}"/>
          </ac:picMkLst>
        </pc:picChg>
        <pc:picChg chg="del">
          <ac:chgData name="حصه بنت العتيبي" userId="c1fe605c-1aaf-4791-a440-af891effc177" providerId="ADAL" clId="{71EDC9AC-5F34-4F4F-9658-EA6F45AA408E}" dt="2023-02-02T06:42:33.112" v="472" actId="478"/>
          <ac:picMkLst>
            <pc:docMk/>
            <pc:sldMk cId="627522036" sldId="259"/>
            <ac:picMk id="18" creationId="{2D01F6A3-E97D-F1F0-B7B7-64B43F2CD073}"/>
          </ac:picMkLst>
        </pc:picChg>
      </pc:sldChg>
      <pc:sldChg chg="add">
        <pc:chgData name="حصه بنت العتيبي" userId="c1fe605c-1aaf-4791-a440-af891effc177" providerId="ADAL" clId="{71EDC9AC-5F34-4F4F-9658-EA6F45AA408E}" dt="2023-02-01T08:18:07.292" v="9"/>
        <pc:sldMkLst>
          <pc:docMk/>
          <pc:sldMk cId="951046512" sldId="260"/>
        </pc:sldMkLst>
      </pc:sldChg>
      <pc:sldChg chg="addSp delSp modSp add mod addAnim delAnim">
        <pc:chgData name="حصه بنت العتيبي" userId="c1fe605c-1aaf-4791-a440-af891effc177" providerId="ADAL" clId="{71EDC9AC-5F34-4F4F-9658-EA6F45AA408E}" dt="2023-02-01T08:25:11.143" v="41" actId="1076"/>
        <pc:sldMkLst>
          <pc:docMk/>
          <pc:sldMk cId="0" sldId="275"/>
        </pc:sldMkLst>
        <pc:spChg chg="add mod">
          <ac:chgData name="حصه بنت العتيبي" userId="c1fe605c-1aaf-4791-a440-af891effc177" providerId="ADAL" clId="{71EDC9AC-5F34-4F4F-9658-EA6F45AA408E}" dt="2023-02-01T08:25:05.545" v="40" actId="1076"/>
          <ac:spMkLst>
            <pc:docMk/>
            <pc:sldMk cId="0" sldId="275"/>
            <ac:spMk id="2" creationId="{7F8D6255-A103-515F-1E96-8B956E96B5AA}"/>
          </ac:spMkLst>
        </pc:spChg>
        <pc:spChg chg="del">
          <ac:chgData name="حصه بنت العتيبي" userId="c1fe605c-1aaf-4791-a440-af891effc177" providerId="ADAL" clId="{71EDC9AC-5F34-4F4F-9658-EA6F45AA408E}" dt="2023-02-01T08:22:56.567" v="13" actId="478"/>
          <ac:spMkLst>
            <pc:docMk/>
            <pc:sldMk cId="0" sldId="275"/>
            <ac:spMk id="3" creationId="{E4780F51-4E04-BB60-C933-9FB151B7AD0A}"/>
          </ac:spMkLst>
        </pc:spChg>
        <pc:spChg chg="del">
          <ac:chgData name="حصه بنت العتيبي" userId="c1fe605c-1aaf-4791-a440-af891effc177" providerId="ADAL" clId="{71EDC9AC-5F34-4F4F-9658-EA6F45AA408E}" dt="2023-02-01T08:22:56.567" v="13" actId="478"/>
          <ac:spMkLst>
            <pc:docMk/>
            <pc:sldMk cId="0" sldId="275"/>
            <ac:spMk id="4" creationId="{461C368D-9C9C-8645-86AF-99712556C1D8}"/>
          </ac:spMkLst>
        </pc:spChg>
        <pc:spChg chg="add mod">
          <ac:chgData name="حصه بنت العتيبي" userId="c1fe605c-1aaf-4791-a440-af891effc177" providerId="ADAL" clId="{71EDC9AC-5F34-4F4F-9658-EA6F45AA408E}" dt="2023-02-01T08:24:05.577" v="32" actId="207"/>
          <ac:spMkLst>
            <pc:docMk/>
            <pc:sldMk cId="0" sldId="275"/>
            <ac:spMk id="5" creationId="{F923FD46-55CD-E485-6115-F66EF11B83F9}"/>
          </ac:spMkLst>
        </pc:spChg>
        <pc:spChg chg="add mod">
          <ac:chgData name="حصه بنت العتيبي" userId="c1fe605c-1aaf-4791-a440-af891effc177" providerId="ADAL" clId="{71EDC9AC-5F34-4F4F-9658-EA6F45AA408E}" dt="2023-02-01T08:25:11.143" v="41" actId="1076"/>
          <ac:spMkLst>
            <pc:docMk/>
            <pc:sldMk cId="0" sldId="275"/>
            <ac:spMk id="6" creationId="{E7E7C0FA-F099-C309-0061-4F2D56166642}"/>
          </ac:spMkLst>
        </pc:spChg>
        <pc:spChg chg="add del">
          <ac:chgData name="حصه بنت العتيبي" userId="c1fe605c-1aaf-4791-a440-af891effc177" providerId="ADAL" clId="{71EDC9AC-5F34-4F4F-9658-EA6F45AA408E}" dt="2023-02-01T08:24:46.941" v="37" actId="478"/>
          <ac:spMkLst>
            <pc:docMk/>
            <pc:sldMk cId="0" sldId="275"/>
            <ac:spMk id="663" creationId="{00000000-0000-0000-0000-000000000000}"/>
          </ac:spMkLst>
        </pc:spChg>
        <pc:spChg chg="add del">
          <ac:chgData name="حصه بنت العتيبي" userId="c1fe605c-1aaf-4791-a440-af891effc177" providerId="ADAL" clId="{71EDC9AC-5F34-4F4F-9658-EA6F45AA408E}" dt="2023-02-01T08:24:34.934" v="36" actId="478"/>
          <ac:spMkLst>
            <pc:docMk/>
            <pc:sldMk cId="0" sldId="275"/>
            <ac:spMk id="664" creationId="{00000000-0000-0000-0000-000000000000}"/>
          </ac:spMkLst>
        </pc:spChg>
        <pc:spChg chg="add del">
          <ac:chgData name="حصه بنت العتيبي" userId="c1fe605c-1aaf-4791-a440-af891effc177" providerId="ADAL" clId="{71EDC9AC-5F34-4F4F-9658-EA6F45AA408E}" dt="2023-02-01T08:24:46.941" v="37" actId="478"/>
          <ac:spMkLst>
            <pc:docMk/>
            <pc:sldMk cId="0" sldId="275"/>
            <ac:spMk id="665" creationId="{00000000-0000-0000-0000-000000000000}"/>
          </ac:spMkLst>
        </pc:spChg>
        <pc:spChg chg="add del mod">
          <ac:chgData name="حصه بنت العتيبي" userId="c1fe605c-1aaf-4791-a440-af891effc177" providerId="ADAL" clId="{71EDC9AC-5F34-4F4F-9658-EA6F45AA408E}" dt="2023-02-01T08:25:01.113" v="39" actId="1076"/>
          <ac:spMkLst>
            <pc:docMk/>
            <pc:sldMk cId="0" sldId="275"/>
            <ac:spMk id="666" creationId="{00000000-0000-0000-0000-000000000000}"/>
          </ac:spMkLst>
        </pc:spChg>
        <pc:spChg chg="del">
          <ac:chgData name="حصه بنت العتيبي" userId="c1fe605c-1aaf-4791-a440-af891effc177" providerId="ADAL" clId="{71EDC9AC-5F34-4F4F-9658-EA6F45AA408E}" dt="2023-02-01T08:24:46.941" v="37" actId="478"/>
          <ac:spMkLst>
            <pc:docMk/>
            <pc:sldMk cId="0" sldId="275"/>
            <ac:spMk id="667" creationId="{00000000-0000-0000-0000-000000000000}"/>
          </ac:spMkLst>
        </pc:spChg>
        <pc:spChg chg="del">
          <ac:chgData name="حصه بنت العتيبي" userId="c1fe605c-1aaf-4791-a440-af891effc177" providerId="ADAL" clId="{71EDC9AC-5F34-4F4F-9658-EA6F45AA408E}" dt="2023-02-01T08:24:46.941" v="37" actId="478"/>
          <ac:spMkLst>
            <pc:docMk/>
            <pc:sldMk cId="0" sldId="275"/>
            <ac:spMk id="668" creationId="{00000000-0000-0000-0000-000000000000}"/>
          </ac:spMkLst>
        </pc:spChg>
        <pc:spChg chg="add del">
          <ac:chgData name="حصه بنت العتيبي" userId="c1fe605c-1aaf-4791-a440-af891effc177" providerId="ADAL" clId="{71EDC9AC-5F34-4F4F-9658-EA6F45AA408E}" dt="2023-02-01T08:24:46.941" v="37" actId="478"/>
          <ac:spMkLst>
            <pc:docMk/>
            <pc:sldMk cId="0" sldId="275"/>
            <ac:spMk id="670" creationId="{00000000-0000-0000-0000-000000000000}"/>
          </ac:spMkLst>
        </pc:spChg>
        <pc:spChg chg="del">
          <ac:chgData name="حصه بنت العتيبي" userId="c1fe605c-1aaf-4791-a440-af891effc177" providerId="ADAL" clId="{71EDC9AC-5F34-4F4F-9658-EA6F45AA408E}" dt="2023-02-01T08:22:56.567" v="13" actId="478"/>
          <ac:spMkLst>
            <pc:docMk/>
            <pc:sldMk cId="0" sldId="275"/>
            <ac:spMk id="676" creationId="{00000000-0000-0000-0000-000000000000}"/>
          </ac:spMkLst>
        </pc:spChg>
        <pc:spChg chg="del">
          <ac:chgData name="حصه بنت العتيبي" userId="c1fe605c-1aaf-4791-a440-af891effc177" providerId="ADAL" clId="{71EDC9AC-5F34-4F4F-9658-EA6F45AA408E}" dt="2023-02-01T08:22:56.567" v="13" actId="478"/>
          <ac:spMkLst>
            <pc:docMk/>
            <pc:sldMk cId="0" sldId="275"/>
            <ac:spMk id="678" creationId="{00000000-0000-0000-0000-000000000000}"/>
          </ac:spMkLst>
        </pc:spChg>
        <pc:spChg chg="del">
          <ac:chgData name="حصه بنت العتيبي" userId="c1fe605c-1aaf-4791-a440-af891effc177" providerId="ADAL" clId="{71EDC9AC-5F34-4F4F-9658-EA6F45AA408E}" dt="2023-02-01T08:22:56.567" v="13" actId="478"/>
          <ac:spMkLst>
            <pc:docMk/>
            <pc:sldMk cId="0" sldId="275"/>
            <ac:spMk id="681" creationId="{00000000-0000-0000-0000-000000000000}"/>
          </ac:spMkLst>
        </pc:spChg>
        <pc:spChg chg="del">
          <ac:chgData name="حصه بنت العتيبي" userId="c1fe605c-1aaf-4791-a440-af891effc177" providerId="ADAL" clId="{71EDC9AC-5F34-4F4F-9658-EA6F45AA408E}" dt="2023-02-01T08:22:56.567" v="13" actId="478"/>
          <ac:spMkLst>
            <pc:docMk/>
            <pc:sldMk cId="0" sldId="275"/>
            <ac:spMk id="684" creationId="{00000000-0000-0000-0000-000000000000}"/>
          </ac:spMkLst>
        </pc:spChg>
        <pc:spChg chg="del">
          <ac:chgData name="حصه بنت العتيبي" userId="c1fe605c-1aaf-4791-a440-af891effc177" providerId="ADAL" clId="{71EDC9AC-5F34-4F4F-9658-EA6F45AA408E}" dt="2023-02-01T08:22:56.567" v="13" actId="478"/>
          <ac:spMkLst>
            <pc:docMk/>
            <pc:sldMk cId="0" sldId="275"/>
            <ac:spMk id="688" creationId="{00000000-0000-0000-0000-000000000000}"/>
          </ac:spMkLst>
        </pc:spChg>
        <pc:spChg chg="del">
          <ac:chgData name="حصه بنت العتيبي" userId="c1fe605c-1aaf-4791-a440-af891effc177" providerId="ADAL" clId="{71EDC9AC-5F34-4F4F-9658-EA6F45AA408E}" dt="2023-02-01T08:22:56.567" v="13" actId="478"/>
          <ac:spMkLst>
            <pc:docMk/>
            <pc:sldMk cId="0" sldId="275"/>
            <ac:spMk id="690" creationId="{00000000-0000-0000-0000-000000000000}"/>
          </ac:spMkLst>
        </pc:spChg>
      </pc:sldChg>
      <pc:sldChg chg="modSp add mod ord">
        <pc:chgData name="حصه بنت العتيبي" userId="c1fe605c-1aaf-4791-a440-af891effc177" providerId="ADAL" clId="{71EDC9AC-5F34-4F4F-9658-EA6F45AA408E}" dt="2023-02-01T08:29:30.391" v="65" actId="20577"/>
        <pc:sldMkLst>
          <pc:docMk/>
          <pc:sldMk cId="754707301" sldId="276"/>
        </pc:sldMkLst>
        <pc:spChg chg="mod">
          <ac:chgData name="حصه بنت العتيبي" userId="c1fe605c-1aaf-4791-a440-af891effc177" providerId="ADAL" clId="{71EDC9AC-5F34-4F4F-9658-EA6F45AA408E}" dt="2023-02-01T08:29:30.391" v="65" actId="20577"/>
          <ac:spMkLst>
            <pc:docMk/>
            <pc:sldMk cId="754707301" sldId="276"/>
            <ac:spMk id="3" creationId="{F1433D2E-EA18-7605-1ABA-445514B1D06A}"/>
          </ac:spMkLst>
        </pc:spChg>
      </pc:sldChg>
      <pc:sldChg chg="addSp delSp modSp new mod modTransition modAnim">
        <pc:chgData name="حصه بنت العتيبي" userId="c1fe605c-1aaf-4791-a440-af891effc177" providerId="ADAL" clId="{71EDC9AC-5F34-4F4F-9658-EA6F45AA408E}" dt="2023-02-02T07:45:10.038" v="538"/>
        <pc:sldMkLst>
          <pc:docMk/>
          <pc:sldMk cId="235371877" sldId="277"/>
        </pc:sldMkLst>
        <pc:spChg chg="add mod">
          <ac:chgData name="حصه بنت العتيبي" userId="c1fe605c-1aaf-4791-a440-af891effc177" providerId="ADAL" clId="{71EDC9AC-5F34-4F4F-9658-EA6F45AA408E}" dt="2023-02-02T05:29:05.169" v="455" actId="1076"/>
          <ac:spMkLst>
            <pc:docMk/>
            <pc:sldMk cId="235371877" sldId="277"/>
            <ac:spMk id="7" creationId="{F8345A72-B6AD-3F7F-96D5-CFCAFDAAD650}"/>
          </ac:spMkLst>
        </pc:spChg>
        <pc:picChg chg="add mod">
          <ac:chgData name="حصه بنت العتيبي" userId="c1fe605c-1aaf-4791-a440-af891effc177" providerId="ADAL" clId="{71EDC9AC-5F34-4F4F-9658-EA6F45AA408E}" dt="2023-02-02T05:28:04.550" v="445" actId="1076"/>
          <ac:picMkLst>
            <pc:docMk/>
            <pc:sldMk cId="235371877" sldId="277"/>
            <ac:picMk id="2" creationId="{A8763827-839D-3A30-7291-039F9A3CC663}"/>
          </ac:picMkLst>
        </pc:picChg>
        <pc:picChg chg="add mod">
          <ac:chgData name="حصه بنت العتيبي" userId="c1fe605c-1aaf-4791-a440-af891effc177" providerId="ADAL" clId="{71EDC9AC-5F34-4F4F-9658-EA6F45AA408E}" dt="2023-02-02T05:28:03.212" v="444" actId="1076"/>
          <ac:picMkLst>
            <pc:docMk/>
            <pc:sldMk cId="235371877" sldId="277"/>
            <ac:picMk id="3" creationId="{854F70D9-7EAD-776A-87A4-654F3CB8B3B6}"/>
          </ac:picMkLst>
        </pc:picChg>
        <pc:picChg chg="add mod">
          <ac:chgData name="حصه بنت العتيبي" userId="c1fe605c-1aaf-4791-a440-af891effc177" providerId="ADAL" clId="{71EDC9AC-5F34-4F4F-9658-EA6F45AA408E}" dt="2023-02-02T07:41:47.075" v="521" actId="1076"/>
          <ac:picMkLst>
            <pc:docMk/>
            <pc:sldMk cId="235371877" sldId="277"/>
            <ac:picMk id="4" creationId="{1F4A618E-9069-E931-95BD-7D29BCE7AC02}"/>
          </ac:picMkLst>
        </pc:picChg>
        <pc:picChg chg="add mod">
          <ac:chgData name="حصه بنت العتيبي" userId="c1fe605c-1aaf-4791-a440-af891effc177" providerId="ADAL" clId="{71EDC9AC-5F34-4F4F-9658-EA6F45AA408E}" dt="2023-02-02T07:42:00.448" v="522" actId="1076"/>
          <ac:picMkLst>
            <pc:docMk/>
            <pc:sldMk cId="235371877" sldId="277"/>
            <ac:picMk id="5" creationId="{FC25CA80-F1BD-B750-1B06-020587497129}"/>
          </ac:picMkLst>
        </pc:picChg>
        <pc:picChg chg="add mod">
          <ac:chgData name="حصه بنت العتيبي" userId="c1fe605c-1aaf-4791-a440-af891effc177" providerId="ADAL" clId="{71EDC9AC-5F34-4F4F-9658-EA6F45AA408E}" dt="2023-02-02T07:42:38.882" v="528" actId="14100"/>
          <ac:picMkLst>
            <pc:docMk/>
            <pc:sldMk cId="235371877" sldId="277"/>
            <ac:picMk id="1026" creationId="{A60FA2B3-7241-1ADA-3FB4-69E87A5A58D1}"/>
          </ac:picMkLst>
        </pc:picChg>
        <pc:picChg chg="add del mod">
          <ac:chgData name="حصه بنت العتيبي" userId="c1fe605c-1aaf-4791-a440-af891effc177" providerId="ADAL" clId="{71EDC9AC-5F34-4F4F-9658-EA6F45AA408E}" dt="2023-02-02T07:42:22.859" v="524" actId="478"/>
          <ac:picMkLst>
            <pc:docMk/>
            <pc:sldMk cId="235371877" sldId="277"/>
            <ac:picMk id="1028" creationId="{D528A734-8E8A-9441-B888-C3AC6CE667C7}"/>
          </ac:picMkLst>
        </pc:picChg>
        <pc:picChg chg="add del mod">
          <ac:chgData name="حصه بنت العتيبي" userId="c1fe605c-1aaf-4791-a440-af891effc177" providerId="ADAL" clId="{71EDC9AC-5F34-4F4F-9658-EA6F45AA408E}" dt="2023-02-01T08:34:08.895" v="74" actId="478"/>
          <ac:picMkLst>
            <pc:docMk/>
            <pc:sldMk cId="235371877" sldId="277"/>
            <ac:picMk id="1030" creationId="{7DBAA43E-7B6F-AF01-E426-29ACD765E565}"/>
          </ac:picMkLst>
        </pc:picChg>
        <pc:picChg chg="add mod">
          <ac:chgData name="حصه بنت العتيبي" userId="c1fe605c-1aaf-4791-a440-af891effc177" providerId="ADAL" clId="{71EDC9AC-5F34-4F4F-9658-EA6F45AA408E}" dt="2023-02-01T08:46:29.308" v="118" actId="1076"/>
          <ac:picMkLst>
            <pc:docMk/>
            <pc:sldMk cId="235371877" sldId="277"/>
            <ac:picMk id="1032" creationId="{5ECBFFA7-31C7-0875-2AFD-62FDD9093135}"/>
          </ac:picMkLst>
        </pc:picChg>
      </pc:sldChg>
      <pc:sldChg chg="addSp delSp modSp new mod modTransition modAnim">
        <pc:chgData name="حصه بنت العتيبي" userId="c1fe605c-1aaf-4791-a440-af891effc177" providerId="ADAL" clId="{71EDC9AC-5F34-4F4F-9658-EA6F45AA408E}" dt="2023-02-02T07:44:56.858" v="537"/>
        <pc:sldMkLst>
          <pc:docMk/>
          <pc:sldMk cId="2074498436" sldId="278"/>
        </pc:sldMkLst>
        <pc:spChg chg="add del mod">
          <ac:chgData name="حصه بنت العتيبي" userId="c1fe605c-1aaf-4791-a440-af891effc177" providerId="ADAL" clId="{71EDC9AC-5F34-4F4F-9658-EA6F45AA408E}" dt="2023-02-02T07:43:47.904" v="535"/>
          <ac:spMkLst>
            <pc:docMk/>
            <pc:sldMk cId="2074498436" sldId="278"/>
            <ac:spMk id="10" creationId="{B1403B4E-9126-4264-7DBD-652A09AF6E93}"/>
          </ac:spMkLst>
        </pc:spChg>
        <pc:picChg chg="add del mod modCrop">
          <ac:chgData name="حصه بنت العتيبي" userId="c1fe605c-1aaf-4791-a440-af891effc177" providerId="ADAL" clId="{71EDC9AC-5F34-4F4F-9658-EA6F45AA408E}" dt="2023-02-01T08:46:11.449" v="115" actId="21"/>
          <ac:picMkLst>
            <pc:docMk/>
            <pc:sldMk cId="2074498436" sldId="278"/>
            <ac:picMk id="3" creationId="{0FE677FC-A411-A691-062C-2578E8B4B883}"/>
          </ac:picMkLst>
        </pc:picChg>
        <pc:picChg chg="add del mod modCrop">
          <ac:chgData name="حصه بنت العتيبي" userId="c1fe605c-1aaf-4791-a440-af891effc177" providerId="ADAL" clId="{71EDC9AC-5F34-4F4F-9658-EA6F45AA408E}" dt="2023-02-01T08:45:45.809" v="111" actId="478"/>
          <ac:picMkLst>
            <pc:docMk/>
            <pc:sldMk cId="2074498436" sldId="278"/>
            <ac:picMk id="5" creationId="{279A9835-32A1-BB8E-1412-9F203B6DB318}"/>
          </ac:picMkLst>
        </pc:picChg>
        <pc:picChg chg="add mod">
          <ac:chgData name="حصه بنت العتيبي" userId="c1fe605c-1aaf-4791-a440-af891effc177" providerId="ADAL" clId="{71EDC9AC-5F34-4F4F-9658-EA6F45AA408E}" dt="2023-02-02T07:43:45.368" v="534"/>
          <ac:picMkLst>
            <pc:docMk/>
            <pc:sldMk cId="2074498436" sldId="278"/>
            <ac:picMk id="7" creationId="{EABB3CF7-09E8-BF54-7FB6-DDEF7489BD81}"/>
          </ac:picMkLst>
        </pc:picChg>
        <pc:picChg chg="add mod">
          <ac:chgData name="حصه بنت العتيبي" userId="c1fe605c-1aaf-4791-a440-af891effc177" providerId="ADAL" clId="{71EDC9AC-5F34-4F4F-9658-EA6F45AA408E}" dt="2023-02-02T07:41:08.842" v="520" actId="1076"/>
          <ac:picMkLst>
            <pc:docMk/>
            <pc:sldMk cId="2074498436" sldId="278"/>
            <ac:picMk id="8" creationId="{26B92C30-28A1-320A-FE63-CCC9B49C3932}"/>
          </ac:picMkLst>
        </pc:picChg>
        <pc:picChg chg="add del mod">
          <ac:chgData name="حصه بنت العتيبي" userId="c1fe605c-1aaf-4791-a440-af891effc177" providerId="ADAL" clId="{71EDC9AC-5F34-4F4F-9658-EA6F45AA408E}" dt="2023-02-02T07:43:47.904" v="535"/>
          <ac:picMkLst>
            <pc:docMk/>
            <pc:sldMk cId="2074498436" sldId="278"/>
            <ac:picMk id="9" creationId="{D87B752A-0A65-9D05-9C09-9C7A08C4BC51}"/>
          </ac:picMkLst>
        </pc:picChg>
      </pc:sldChg>
      <pc:sldChg chg="addSp delSp modSp add mod modTransition delAnim modAnim">
        <pc:chgData name="حصه بنت العتيبي" userId="c1fe605c-1aaf-4791-a440-af891effc177" providerId="ADAL" clId="{71EDC9AC-5F34-4F4F-9658-EA6F45AA408E}" dt="2023-02-02T07:42:13.840" v="523"/>
        <pc:sldMkLst>
          <pc:docMk/>
          <pc:sldMk cId="2034648546" sldId="279"/>
        </pc:sldMkLst>
        <pc:spChg chg="add del mod">
          <ac:chgData name="حصه بنت العتيبي" userId="c1fe605c-1aaf-4791-a440-af891effc177" providerId="ADAL" clId="{71EDC9AC-5F34-4F4F-9658-EA6F45AA408E}" dt="2023-02-01T09:02:18.183" v="280" actId="478"/>
          <ac:spMkLst>
            <pc:docMk/>
            <pc:sldMk cId="2034648546" sldId="279"/>
            <ac:spMk id="3" creationId="{5A039B26-3AE7-1DFD-92C9-BDB825C40A78}"/>
          </ac:spMkLst>
        </pc:spChg>
        <pc:spChg chg="add del mod">
          <ac:chgData name="حصه بنت العتيبي" userId="c1fe605c-1aaf-4791-a440-af891effc177" providerId="ADAL" clId="{71EDC9AC-5F34-4F4F-9658-EA6F45AA408E}" dt="2023-02-01T09:02:05.018" v="269" actId="478"/>
          <ac:spMkLst>
            <pc:docMk/>
            <pc:sldMk cId="2034648546" sldId="279"/>
            <ac:spMk id="4" creationId="{49643941-372A-8726-0FBD-9CE527843A58}"/>
          </ac:spMkLst>
        </pc:spChg>
        <pc:spChg chg="add del mod">
          <ac:chgData name="حصه بنت العتيبي" userId="c1fe605c-1aaf-4791-a440-af891effc177" providerId="ADAL" clId="{71EDC9AC-5F34-4F4F-9658-EA6F45AA408E}" dt="2023-02-01T09:02:05.028" v="273"/>
          <ac:spMkLst>
            <pc:docMk/>
            <pc:sldMk cId="2034648546" sldId="279"/>
            <ac:spMk id="5" creationId="{613C564A-23C2-9634-B05F-64AE890EBF42}"/>
          </ac:spMkLst>
        </pc:spChg>
        <pc:spChg chg="add del mod">
          <ac:chgData name="حصه بنت العتيبي" userId="c1fe605c-1aaf-4791-a440-af891effc177" providerId="ADAL" clId="{71EDC9AC-5F34-4F4F-9658-EA6F45AA408E}" dt="2023-02-01T09:02:05.024" v="271"/>
          <ac:spMkLst>
            <pc:docMk/>
            <pc:sldMk cId="2034648546" sldId="279"/>
            <ac:spMk id="6" creationId="{BE77195E-0200-BF7B-BA26-AF029839F65D}"/>
          </ac:spMkLst>
        </pc:spChg>
        <pc:spChg chg="add del mod">
          <ac:chgData name="حصه بنت العتيبي" userId="c1fe605c-1aaf-4791-a440-af891effc177" providerId="ADAL" clId="{71EDC9AC-5F34-4F4F-9658-EA6F45AA408E}" dt="2023-02-02T05:11:00.811" v="286" actId="478"/>
          <ac:spMkLst>
            <pc:docMk/>
            <pc:sldMk cId="2034648546" sldId="279"/>
            <ac:spMk id="7" creationId="{9A4E1656-6B6B-51C6-3D2D-6EAF39217F6A}"/>
          </ac:spMkLst>
        </pc:spChg>
        <pc:spChg chg="add del mod">
          <ac:chgData name="حصه بنت العتيبي" userId="c1fe605c-1aaf-4791-a440-af891effc177" providerId="ADAL" clId="{71EDC9AC-5F34-4F4F-9658-EA6F45AA408E}" dt="2023-02-02T05:12:21.707" v="310"/>
          <ac:spMkLst>
            <pc:docMk/>
            <pc:sldMk cId="2034648546" sldId="279"/>
            <ac:spMk id="8" creationId="{B15A7DF8-1FE1-59C7-97DF-1866D5694E4D}"/>
          </ac:spMkLst>
        </pc:spChg>
        <pc:spChg chg="add del mod">
          <ac:chgData name="حصه بنت العتيبي" userId="c1fe605c-1aaf-4791-a440-af891effc177" providerId="ADAL" clId="{71EDC9AC-5F34-4F4F-9658-EA6F45AA408E}" dt="2023-02-02T05:11:17.117" v="289" actId="478"/>
          <ac:spMkLst>
            <pc:docMk/>
            <pc:sldMk cId="2034648546" sldId="279"/>
            <ac:spMk id="9" creationId="{7800A3FB-6228-8B3D-A599-9819E8BEDE10}"/>
          </ac:spMkLst>
        </pc:spChg>
        <pc:spChg chg="add del mod">
          <ac:chgData name="حصه بنت العتيبي" userId="c1fe605c-1aaf-4791-a440-af891effc177" providerId="ADAL" clId="{71EDC9AC-5F34-4F4F-9658-EA6F45AA408E}" dt="2023-02-02T05:11:29.241" v="292" actId="478"/>
          <ac:spMkLst>
            <pc:docMk/>
            <pc:sldMk cId="2034648546" sldId="279"/>
            <ac:spMk id="10" creationId="{775CF38D-466B-EDB5-8547-51B3F4E0A650}"/>
          </ac:spMkLst>
        </pc:spChg>
        <pc:spChg chg="add del mod">
          <ac:chgData name="حصه بنت العتيبي" userId="c1fe605c-1aaf-4791-a440-af891effc177" providerId="ADAL" clId="{71EDC9AC-5F34-4F4F-9658-EA6F45AA408E}" dt="2023-02-02T05:11:43.799" v="295" actId="478"/>
          <ac:spMkLst>
            <pc:docMk/>
            <pc:sldMk cId="2034648546" sldId="279"/>
            <ac:spMk id="11" creationId="{AE24FBE0-F779-46DC-C6B3-2C1461D3799D}"/>
          </ac:spMkLst>
        </pc:spChg>
        <pc:spChg chg="add del mod">
          <ac:chgData name="حصه بنت العتيبي" userId="c1fe605c-1aaf-4791-a440-af891effc177" providerId="ADAL" clId="{71EDC9AC-5F34-4F4F-9658-EA6F45AA408E}" dt="2023-02-02T05:12:07.528" v="303"/>
          <ac:spMkLst>
            <pc:docMk/>
            <pc:sldMk cId="2034648546" sldId="279"/>
            <ac:spMk id="12" creationId="{7F1ADB1E-6C43-C5EB-5D6A-A768DB340AC3}"/>
          </ac:spMkLst>
        </pc:spChg>
        <pc:spChg chg="add del mod">
          <ac:chgData name="حصه بنت العتيبي" userId="c1fe605c-1aaf-4791-a440-af891effc177" providerId="ADAL" clId="{71EDC9AC-5F34-4F4F-9658-EA6F45AA408E}" dt="2023-02-02T05:12:07.530" v="305"/>
          <ac:spMkLst>
            <pc:docMk/>
            <pc:sldMk cId="2034648546" sldId="279"/>
            <ac:spMk id="13" creationId="{BE0F119B-2B77-FE17-C1FB-AFD1805FDBC8}"/>
          </ac:spMkLst>
        </pc:spChg>
        <pc:spChg chg="add del mod">
          <ac:chgData name="حصه بنت العتيبي" userId="c1fe605c-1aaf-4791-a440-af891effc177" providerId="ADAL" clId="{71EDC9AC-5F34-4F4F-9658-EA6F45AA408E}" dt="2023-02-02T05:12:35.017" v="314"/>
          <ac:spMkLst>
            <pc:docMk/>
            <pc:sldMk cId="2034648546" sldId="279"/>
            <ac:spMk id="14" creationId="{A5648802-B49C-97C3-0C27-7A07B6D0BDBD}"/>
          </ac:spMkLst>
        </pc:spChg>
        <pc:spChg chg="add mod">
          <ac:chgData name="حصه بنت العتيبي" userId="c1fe605c-1aaf-4791-a440-af891effc177" providerId="ADAL" clId="{71EDC9AC-5F34-4F4F-9658-EA6F45AA408E}" dt="2023-02-02T05:23:58.370" v="392" actId="2085"/>
          <ac:spMkLst>
            <pc:docMk/>
            <pc:sldMk cId="2034648546" sldId="279"/>
            <ac:spMk id="18" creationId="{E64699A2-5AEC-2E18-BA69-1CFCF81E6D22}"/>
          </ac:spMkLst>
        </pc:spChg>
        <pc:spChg chg="add mod">
          <ac:chgData name="حصه بنت العتيبي" userId="c1fe605c-1aaf-4791-a440-af891effc177" providerId="ADAL" clId="{71EDC9AC-5F34-4F4F-9658-EA6F45AA408E}" dt="2023-02-02T05:25:16.906" v="397" actId="14100"/>
          <ac:spMkLst>
            <pc:docMk/>
            <pc:sldMk cId="2034648546" sldId="279"/>
            <ac:spMk id="19" creationId="{C23DFC2E-22A2-3E36-6A09-BA686F47A073}"/>
          </ac:spMkLst>
        </pc:spChg>
        <pc:spChg chg="add mod">
          <ac:chgData name="حصه بنت العتيبي" userId="c1fe605c-1aaf-4791-a440-af891effc177" providerId="ADAL" clId="{71EDC9AC-5F34-4F4F-9658-EA6F45AA408E}" dt="2023-02-02T05:25:21.344" v="399" actId="1076"/>
          <ac:spMkLst>
            <pc:docMk/>
            <pc:sldMk cId="2034648546" sldId="279"/>
            <ac:spMk id="20" creationId="{372511A6-221F-C9F4-B859-180DE5FC2E87}"/>
          </ac:spMkLst>
        </pc:spChg>
        <pc:spChg chg="add mod">
          <ac:chgData name="حصه بنت العتيبي" userId="c1fe605c-1aaf-4791-a440-af891effc177" providerId="ADAL" clId="{71EDC9AC-5F34-4F4F-9658-EA6F45AA408E}" dt="2023-02-02T05:25:29.117" v="402" actId="14100"/>
          <ac:spMkLst>
            <pc:docMk/>
            <pc:sldMk cId="2034648546" sldId="279"/>
            <ac:spMk id="21" creationId="{04F25773-9A0F-9AD5-002A-7FF4C649B821}"/>
          </ac:spMkLst>
        </pc:spChg>
        <pc:spChg chg="add mod">
          <ac:chgData name="حصه بنت العتيبي" userId="c1fe605c-1aaf-4791-a440-af891effc177" providerId="ADAL" clId="{71EDC9AC-5F34-4F4F-9658-EA6F45AA408E}" dt="2023-02-02T05:25:40.083" v="408" actId="14100"/>
          <ac:spMkLst>
            <pc:docMk/>
            <pc:sldMk cId="2034648546" sldId="279"/>
            <ac:spMk id="22" creationId="{79783602-D0CC-697E-6258-231615D017B3}"/>
          </ac:spMkLst>
        </pc:spChg>
        <pc:spChg chg="add mod">
          <ac:chgData name="حصه بنت العتيبي" userId="c1fe605c-1aaf-4791-a440-af891effc177" providerId="ADAL" clId="{71EDC9AC-5F34-4F4F-9658-EA6F45AA408E}" dt="2023-02-02T05:25:47.424" v="412" actId="1076"/>
          <ac:spMkLst>
            <pc:docMk/>
            <pc:sldMk cId="2034648546" sldId="279"/>
            <ac:spMk id="23" creationId="{0265531D-F863-DC5A-A2C7-D42BFEFA0316}"/>
          </ac:spMkLst>
        </pc:spChg>
        <pc:spChg chg="add mod">
          <ac:chgData name="حصه بنت العتيبي" userId="c1fe605c-1aaf-4791-a440-af891effc177" providerId="ADAL" clId="{71EDC9AC-5F34-4F4F-9658-EA6F45AA408E}" dt="2023-02-02T05:26:02.576" v="418" actId="1076"/>
          <ac:spMkLst>
            <pc:docMk/>
            <pc:sldMk cId="2034648546" sldId="279"/>
            <ac:spMk id="24" creationId="{8D728DE0-8B37-4F01-05D3-6FF6A3608F49}"/>
          </ac:spMkLst>
        </pc:spChg>
        <pc:spChg chg="add mod">
          <ac:chgData name="حصه بنت العتيبي" userId="c1fe605c-1aaf-4791-a440-af891effc177" providerId="ADAL" clId="{71EDC9AC-5F34-4F4F-9658-EA6F45AA408E}" dt="2023-02-02T05:26:13.816" v="423" actId="1076"/>
          <ac:spMkLst>
            <pc:docMk/>
            <pc:sldMk cId="2034648546" sldId="279"/>
            <ac:spMk id="25" creationId="{E8DFAAAD-A16A-EFFD-DEAE-5E4B0537C5F5}"/>
          </ac:spMkLst>
        </pc:spChg>
        <pc:spChg chg="add mod">
          <ac:chgData name="حصه بنت العتيبي" userId="c1fe605c-1aaf-4791-a440-af891effc177" providerId="ADAL" clId="{71EDC9AC-5F34-4F4F-9658-EA6F45AA408E}" dt="2023-02-02T05:26:17.736" v="425" actId="1076"/>
          <ac:spMkLst>
            <pc:docMk/>
            <pc:sldMk cId="2034648546" sldId="279"/>
            <ac:spMk id="26" creationId="{6109C6EC-8436-0AA0-E4CD-07F85BE03E75}"/>
          </ac:spMkLst>
        </pc:spChg>
        <pc:spChg chg="add mod">
          <ac:chgData name="حصه بنت العتيبي" userId="c1fe605c-1aaf-4791-a440-af891effc177" providerId="ADAL" clId="{71EDC9AC-5F34-4F4F-9658-EA6F45AA408E}" dt="2023-02-02T05:26:24.192" v="428" actId="14100"/>
          <ac:spMkLst>
            <pc:docMk/>
            <pc:sldMk cId="2034648546" sldId="279"/>
            <ac:spMk id="27" creationId="{14BBB68A-5F74-C82A-B652-A474BA142CD5}"/>
          </ac:spMkLst>
        </pc:spChg>
        <pc:spChg chg="add mod">
          <ac:chgData name="حصه بنت العتيبي" userId="c1fe605c-1aaf-4791-a440-af891effc177" providerId="ADAL" clId="{71EDC9AC-5F34-4F4F-9658-EA6F45AA408E}" dt="2023-02-02T05:26:31.951" v="431" actId="14100"/>
          <ac:spMkLst>
            <pc:docMk/>
            <pc:sldMk cId="2034648546" sldId="279"/>
            <ac:spMk id="28" creationId="{CDC00DFD-8471-DE1A-1598-97847E578D24}"/>
          </ac:spMkLst>
        </pc:spChg>
        <pc:spChg chg="add mod">
          <ac:chgData name="حصه بنت العتيبي" userId="c1fe605c-1aaf-4791-a440-af891effc177" providerId="ADAL" clId="{71EDC9AC-5F34-4F4F-9658-EA6F45AA408E}" dt="2023-02-02T05:26:43.222" v="434" actId="14100"/>
          <ac:spMkLst>
            <pc:docMk/>
            <pc:sldMk cId="2034648546" sldId="279"/>
            <ac:spMk id="29" creationId="{18DEA1A2-C730-7770-554D-4D53CBD4B00D}"/>
          </ac:spMkLst>
        </pc:spChg>
        <pc:graphicFrameChg chg="add mod ord modGraphic">
          <ac:chgData name="حصه بنت العتيبي" userId="c1fe605c-1aaf-4791-a440-af891effc177" providerId="ADAL" clId="{71EDC9AC-5F34-4F4F-9658-EA6F45AA408E}" dt="2023-02-02T05:23:33.612" v="388" actId="20577"/>
          <ac:graphicFrameMkLst>
            <pc:docMk/>
            <pc:sldMk cId="2034648546" sldId="279"/>
            <ac:graphicFrameMk id="15" creationId="{249323A6-4766-1EE1-F73C-D05166FC55B0}"/>
          </ac:graphicFrameMkLst>
        </pc:graphicFrameChg>
        <pc:picChg chg="del mod">
          <ac:chgData name="حصه بنت العتيبي" userId="c1fe605c-1aaf-4791-a440-af891effc177" providerId="ADAL" clId="{71EDC9AC-5F34-4F4F-9658-EA6F45AA408E}" dt="2023-02-01T08:53:32.323" v="191" actId="478"/>
          <ac:picMkLst>
            <pc:docMk/>
            <pc:sldMk cId="2034648546" sldId="279"/>
            <ac:picMk id="2" creationId="{A8763827-839D-3A30-7291-039F9A3CC663}"/>
          </ac:picMkLst>
        </pc:picChg>
        <pc:picChg chg="add del mod modCrop">
          <ac:chgData name="حصه بنت العتيبي" userId="c1fe605c-1aaf-4791-a440-af891effc177" providerId="ADAL" clId="{71EDC9AC-5F34-4F4F-9658-EA6F45AA408E}" dt="2023-02-01T08:55:13.787" v="209" actId="478"/>
          <ac:picMkLst>
            <pc:docMk/>
            <pc:sldMk cId="2034648546" sldId="279"/>
            <ac:picMk id="17" creationId="{2E3157A1-A3F2-7692-71F0-67332F761E4F}"/>
          </ac:picMkLst>
        </pc:picChg>
        <pc:picChg chg="add mod">
          <ac:chgData name="حصه بنت العتيبي" userId="c1fe605c-1aaf-4791-a440-af891effc177" providerId="ADAL" clId="{71EDC9AC-5F34-4F4F-9658-EA6F45AA408E}" dt="2023-02-02T07:42:13.840" v="523"/>
          <ac:picMkLst>
            <pc:docMk/>
            <pc:sldMk cId="2034648546" sldId="279"/>
            <ac:picMk id="30" creationId="{8EB199B9-590D-13F0-1226-D641B7CE3370}"/>
          </ac:picMkLst>
        </pc:picChg>
        <pc:picChg chg="mod">
          <ac:chgData name="حصه بنت العتيبي" userId="c1fe605c-1aaf-4791-a440-af891effc177" providerId="ADAL" clId="{71EDC9AC-5F34-4F4F-9658-EA6F45AA408E}" dt="2023-02-02T05:16:58.408" v="347" actId="1076"/>
          <ac:picMkLst>
            <pc:docMk/>
            <pc:sldMk cId="2034648546" sldId="279"/>
            <ac:picMk id="1026" creationId="{A60FA2B3-7241-1ADA-3FB4-69E87A5A58D1}"/>
          </ac:picMkLst>
        </pc:picChg>
        <pc:picChg chg="del">
          <ac:chgData name="حصه بنت العتيبي" userId="c1fe605c-1aaf-4791-a440-af891effc177" providerId="ADAL" clId="{71EDC9AC-5F34-4F4F-9658-EA6F45AA408E}" dt="2023-02-01T08:48:38.644" v="133" actId="478"/>
          <ac:picMkLst>
            <pc:docMk/>
            <pc:sldMk cId="2034648546" sldId="279"/>
            <ac:picMk id="1028" creationId="{D528A734-8E8A-9441-B888-C3AC6CE667C7}"/>
          </ac:picMkLst>
        </pc:picChg>
        <pc:picChg chg="mod">
          <ac:chgData name="حصه بنت العتيبي" userId="c1fe605c-1aaf-4791-a440-af891effc177" providerId="ADAL" clId="{71EDC9AC-5F34-4F4F-9658-EA6F45AA408E}" dt="2023-02-02T05:16:39.423" v="340" actId="1076"/>
          <ac:picMkLst>
            <pc:docMk/>
            <pc:sldMk cId="2034648546" sldId="279"/>
            <ac:picMk id="1032" creationId="{5ECBFFA7-31C7-0875-2AFD-62FDD9093135}"/>
          </ac:picMkLst>
        </pc:picChg>
      </pc:sldChg>
      <pc:sldChg chg="modSp add mod ord">
        <pc:chgData name="حصه بنت العتيبي" userId="c1fe605c-1aaf-4791-a440-af891effc177" providerId="ADAL" clId="{71EDC9AC-5F34-4F4F-9658-EA6F45AA408E}" dt="2023-02-02T07:43:48.140" v="536" actId="1076"/>
        <pc:sldMkLst>
          <pc:docMk/>
          <pc:sldMk cId="3153508278" sldId="280"/>
        </pc:sldMkLst>
        <pc:spChg chg="mod">
          <ac:chgData name="حصه بنت العتيبي" userId="c1fe605c-1aaf-4791-a440-af891effc177" providerId="ADAL" clId="{71EDC9AC-5F34-4F4F-9658-EA6F45AA408E}" dt="2023-02-02T07:43:01.663" v="530" actId="1076"/>
          <ac:spMkLst>
            <pc:docMk/>
            <pc:sldMk cId="3153508278" sldId="280"/>
            <ac:spMk id="2" creationId="{CDED91C0-406F-5A06-8A8C-3A5D39197DEE}"/>
          </ac:spMkLst>
        </pc:spChg>
        <pc:spChg chg="mod">
          <ac:chgData name="حصه بنت العتيبي" userId="c1fe605c-1aaf-4791-a440-af891effc177" providerId="ADAL" clId="{71EDC9AC-5F34-4F4F-9658-EA6F45AA408E}" dt="2023-02-02T07:43:48.140" v="536" actId="1076"/>
          <ac:spMkLst>
            <pc:docMk/>
            <pc:sldMk cId="3153508278" sldId="280"/>
            <ac:spMk id="3" creationId="{F1433D2E-EA18-7605-1ABA-445514B1D06A}"/>
          </ac:spMkLst>
        </pc:spChg>
      </pc:sldChg>
      <pc:sldChg chg="modSp add mod ord">
        <pc:chgData name="حصه بنت العتيبي" userId="c1fe605c-1aaf-4791-a440-af891effc177" providerId="ADAL" clId="{71EDC9AC-5F34-4F4F-9658-EA6F45AA408E}" dt="2023-02-02T06:42:25.584" v="471" actId="20577"/>
        <pc:sldMkLst>
          <pc:docMk/>
          <pc:sldMk cId="1533399621" sldId="281"/>
        </pc:sldMkLst>
        <pc:spChg chg="mod">
          <ac:chgData name="حصه بنت العتيبي" userId="c1fe605c-1aaf-4791-a440-af891effc177" providerId="ADAL" clId="{71EDC9AC-5F34-4F4F-9658-EA6F45AA408E}" dt="2023-02-02T06:42:25.584" v="471" actId="20577"/>
          <ac:spMkLst>
            <pc:docMk/>
            <pc:sldMk cId="1533399621" sldId="281"/>
            <ac:spMk id="3" creationId="{F1433D2E-EA18-7605-1ABA-445514B1D06A}"/>
          </ac:spMkLst>
        </pc:spChg>
      </pc:sldChg>
      <pc:sldMasterChg chg="add addSldLayout">
        <pc:chgData name="حصه بنت العتيبي" userId="c1fe605c-1aaf-4791-a440-af891effc177" providerId="ADAL" clId="{71EDC9AC-5F34-4F4F-9658-EA6F45AA408E}" dt="2023-02-01T08:17:29.178" v="0" actId="27028"/>
        <pc:sldMasterMkLst>
          <pc:docMk/>
          <pc:sldMasterMk cId="1938247990" sldId="2147483648"/>
        </pc:sldMasterMkLst>
        <pc:sldLayoutChg chg="add">
          <pc:chgData name="حصه بنت العتيبي" userId="c1fe605c-1aaf-4791-a440-af891effc177" providerId="ADAL" clId="{71EDC9AC-5F34-4F4F-9658-EA6F45AA408E}" dt="2023-02-01T08:17:29.178" v="0" actId="27028"/>
          <pc:sldLayoutMkLst>
            <pc:docMk/>
            <pc:sldMasterMk cId="1938247990" sldId="2147483648"/>
            <pc:sldLayoutMk cId="1049154705" sldId="2147483655"/>
          </pc:sldLayoutMkLst>
        </pc:sldLayoutChg>
      </pc:sldMasterChg>
      <pc:sldMasterChg chg="replId modSldLayout">
        <pc:chgData name="حصه بنت العتيبي" userId="c1fe605c-1aaf-4791-a440-af891effc177" providerId="ADAL" clId="{71EDC9AC-5F34-4F4F-9658-EA6F45AA408E}" dt="2023-02-01T08:17:29.178" v="0" actId="27028"/>
        <pc:sldMasterMkLst>
          <pc:docMk/>
          <pc:sldMasterMk cId="4016789994" sldId="2147483660"/>
        </pc:sldMasterMkLst>
        <pc:sldLayoutChg chg="replId">
          <pc:chgData name="حصه بنت العتيبي" userId="c1fe605c-1aaf-4791-a440-af891effc177" providerId="ADAL" clId="{71EDC9AC-5F34-4F4F-9658-EA6F45AA408E}" dt="2023-02-01T08:17:29.178" v="0" actId="27028"/>
          <pc:sldLayoutMkLst>
            <pc:docMk/>
            <pc:sldMasterMk cId="4016789994" sldId="2147483660"/>
            <pc:sldLayoutMk cId="2304254490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686339-7586-4611-B888-12ABF1CD2104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29D614-B9AF-449A-9F9A-976D46B1BA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432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22B0B6-D0FE-B340-0B4C-E35D424D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11/07/44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E76BAEA-5A58-969C-06BF-9BD454FE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51C6D6-406E-9BA8-CDDC-115A94DB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9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36C118-550E-E25C-2FF5-5EED21D59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CC4A401-156E-5B14-DB3D-2E8C5F1A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106403-6DB8-D1C3-6CD1-D9DFD19A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11/07/44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6D521E-F70B-32B4-59D4-14EF9426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8FE5C2-B25D-2E51-0429-8CEE0ED6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430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BE46F9F-4013-F276-616C-DC91C90E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A99045-36FD-785D-A5B9-6E0A1BA0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6C2275-1A3D-F2A7-B0B8-578A23B05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5468-794E-4232-84E3-85981381063D}" type="datetimeFigureOut">
              <a:rPr lang="ar-SA" smtClean="0"/>
              <a:t>11/07/44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89F406-84A3-5781-1B7D-C072F77FA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D8EB81-48F0-8EAE-47DE-2E2561027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FE9812-9BC6-9A8A-ECF1-94D726730896}"/>
              </a:ext>
            </a:extLst>
          </p:cNvPr>
          <p:cNvSpPr txBox="1"/>
          <p:nvPr userDrawn="1"/>
        </p:nvSpPr>
        <p:spPr>
          <a:xfrm>
            <a:off x="0" y="6958940"/>
            <a:ext cx="4738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1A44CA-D5E2-D84B-FFCA-DE93E6050F4B}"/>
              </a:ext>
            </a:extLst>
          </p:cNvPr>
          <p:cNvSpPr txBox="1"/>
          <p:nvPr userDrawn="1"/>
        </p:nvSpPr>
        <p:spPr>
          <a:xfrm rot="16200000">
            <a:off x="9672705" y="4926280"/>
            <a:ext cx="4738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tmp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Rectangle 205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EC4955-F49D-8D87-3813-A4FB0011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76" y="1132764"/>
            <a:ext cx="4413350" cy="4413350"/>
          </a:xfrm>
          <a:prstGeom prst="rect">
            <a:avLst/>
          </a:prstGeom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اذكار الصباح - موسوعة">
            <a:extLst>
              <a:ext uri="{FF2B5EF4-FFF2-40B4-BE49-F238E27FC236}">
                <a16:creationId xmlns:a16="http://schemas.microsoft.com/office/drawing/2014/main" id="{E562BD21-A95E-5C44-8D90-9D7279D09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9213" r="3202" b="18464"/>
          <a:stretch/>
        </p:blipFill>
        <p:spPr bwMode="auto">
          <a:xfrm rot="21351800">
            <a:off x="5702358" y="1343811"/>
            <a:ext cx="5581850" cy="370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اذكار الصباح - موسوعة">
            <a:extLst>
              <a:ext uri="{FF2B5EF4-FFF2-40B4-BE49-F238E27FC236}">
                <a16:creationId xmlns:a16="http://schemas.microsoft.com/office/drawing/2014/main" id="{C212D68C-045B-7B08-5782-422414A8F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9213" r="3202" b="18464"/>
          <a:stretch/>
        </p:blipFill>
        <p:spPr bwMode="auto">
          <a:xfrm>
            <a:off x="5965195" y="1630930"/>
            <a:ext cx="5118980" cy="30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0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7</a:t>
            </a:r>
            <a:r>
              <a:rPr lang="en-US" sz="48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 Vocabulary Building</a:t>
            </a:r>
            <a:endParaRPr lang="ar-SA" sz="4800" dirty="0">
              <a:solidFill>
                <a:schemeClr val="tx1"/>
              </a:solidFill>
              <a:latin typeface="Bahnschrift SemiLight SemiConde" panose="020B0502040204020203" pitchFamily="34" charset="0"/>
              <a:cs typeface="Biome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9962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9818326-A688-52F1-72B5-D4F2057E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6" y="849087"/>
            <a:ext cx="10077968" cy="547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558CAE-1FE1-E1AC-A5B8-30BFFEF425D4}"/>
              </a:ext>
            </a:extLst>
          </p:cNvPr>
          <p:cNvSpPr/>
          <p:nvPr/>
        </p:nvSpPr>
        <p:spPr>
          <a:xfrm>
            <a:off x="1057016" y="1317171"/>
            <a:ext cx="3319041" cy="484414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34D7236-9E94-BB32-7E51-1A0131628535}"/>
              </a:ext>
            </a:extLst>
          </p:cNvPr>
          <p:cNvSpPr txBox="1"/>
          <p:nvPr/>
        </p:nvSpPr>
        <p:spPr>
          <a:xfrm>
            <a:off x="1654330" y="1243199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c</a:t>
            </a:r>
            <a:endParaRPr lang="ar-SA" sz="3600" dirty="0">
              <a:latin typeface="Californian FB" panose="0207040306080B030204" pitchFamily="18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EF7DFDE-A1AF-DF86-2E14-E08A52A30724}"/>
              </a:ext>
            </a:extLst>
          </p:cNvPr>
          <p:cNvSpPr txBox="1"/>
          <p:nvPr/>
        </p:nvSpPr>
        <p:spPr>
          <a:xfrm>
            <a:off x="1654330" y="1958182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fornian FB" panose="0207040306080B030204" pitchFamily="18" charset="0"/>
              </a:rPr>
              <a:t>i</a:t>
            </a:r>
            <a:endParaRPr lang="ar-SA" sz="3600" dirty="0">
              <a:solidFill>
                <a:srgbClr val="FF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099510-8682-C5EA-2D4F-5530095B8B39}"/>
              </a:ext>
            </a:extLst>
          </p:cNvPr>
          <p:cNvSpPr txBox="1"/>
          <p:nvPr/>
        </p:nvSpPr>
        <p:spPr>
          <a:xfrm>
            <a:off x="1654330" y="2303397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a</a:t>
            </a:r>
            <a:endParaRPr lang="ar-SA" sz="3600" dirty="0">
              <a:latin typeface="Californian FB" panose="0207040306080B0302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0DA836E-8E96-226B-3D55-40676B8208A9}"/>
              </a:ext>
            </a:extLst>
          </p:cNvPr>
          <p:cNvSpPr txBox="1"/>
          <p:nvPr/>
        </p:nvSpPr>
        <p:spPr>
          <a:xfrm>
            <a:off x="1654330" y="3070094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fornian FB" panose="0207040306080B030204" pitchFamily="18" charset="0"/>
              </a:rPr>
              <a:t>j</a:t>
            </a:r>
            <a:endParaRPr lang="ar-SA" sz="3600" dirty="0">
              <a:solidFill>
                <a:srgbClr val="FF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7D065B8-7FF8-AEA6-5199-035B99BEB647}"/>
              </a:ext>
            </a:extLst>
          </p:cNvPr>
          <p:cNvSpPr txBox="1"/>
          <p:nvPr/>
        </p:nvSpPr>
        <p:spPr>
          <a:xfrm>
            <a:off x="1654330" y="3510022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g</a:t>
            </a:r>
            <a:endParaRPr lang="ar-SA" sz="3600" dirty="0">
              <a:latin typeface="Californian FB" panose="0207040306080B030204" pitchFamily="18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C85C9B8-F050-7495-0DAD-969BC2C805B4}"/>
              </a:ext>
            </a:extLst>
          </p:cNvPr>
          <p:cNvSpPr txBox="1"/>
          <p:nvPr/>
        </p:nvSpPr>
        <p:spPr>
          <a:xfrm>
            <a:off x="1654330" y="3975603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fornian FB" panose="0207040306080B030204" pitchFamily="18" charset="0"/>
              </a:rPr>
              <a:t>f</a:t>
            </a:r>
            <a:endParaRPr lang="ar-SA" sz="3600" dirty="0">
              <a:solidFill>
                <a:srgbClr val="FF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0EAC6FD-F2D2-75E0-896D-EBF9A6380564}"/>
              </a:ext>
            </a:extLst>
          </p:cNvPr>
          <p:cNvSpPr txBox="1"/>
          <p:nvPr/>
        </p:nvSpPr>
        <p:spPr>
          <a:xfrm>
            <a:off x="1654330" y="4337104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e</a:t>
            </a:r>
            <a:endParaRPr lang="ar-SA" sz="3600" dirty="0">
              <a:latin typeface="Californian FB" panose="0207040306080B030204" pitchFamily="18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7E06EF5-001D-5219-6358-7FEE5457E97E}"/>
              </a:ext>
            </a:extLst>
          </p:cNvPr>
          <p:cNvSpPr txBox="1"/>
          <p:nvPr/>
        </p:nvSpPr>
        <p:spPr>
          <a:xfrm>
            <a:off x="1654330" y="4748976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fornian FB" panose="0207040306080B030204" pitchFamily="18" charset="0"/>
              </a:rPr>
              <a:t>h</a:t>
            </a:r>
            <a:endParaRPr lang="ar-SA" sz="3600" dirty="0">
              <a:solidFill>
                <a:srgbClr val="FF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A615116-B34E-E2AA-0FD4-379422C116A4}"/>
              </a:ext>
            </a:extLst>
          </p:cNvPr>
          <p:cNvSpPr txBox="1"/>
          <p:nvPr/>
        </p:nvSpPr>
        <p:spPr>
          <a:xfrm>
            <a:off x="1654330" y="5185278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b</a:t>
            </a:r>
            <a:endParaRPr lang="ar-SA" sz="3600" dirty="0">
              <a:latin typeface="Californian FB" panose="0207040306080B030204" pitchFamily="18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04BE3EF-204F-1E82-F8B6-2710B235261E}"/>
              </a:ext>
            </a:extLst>
          </p:cNvPr>
          <p:cNvSpPr txBox="1"/>
          <p:nvPr/>
        </p:nvSpPr>
        <p:spPr>
          <a:xfrm>
            <a:off x="1654330" y="5549309"/>
            <a:ext cx="574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fornian FB" panose="0207040306080B030204" pitchFamily="18" charset="0"/>
              </a:rPr>
              <a:t>d</a:t>
            </a:r>
            <a:endParaRPr lang="ar-SA" sz="3600" dirty="0">
              <a:solidFill>
                <a:srgbClr val="FF00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220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  <p:bldP spid="12" grpId="0"/>
      <p:bldP spid="14" grpId="0" animBg="1"/>
      <p:bldP spid="15" grpId="0"/>
      <p:bldP spid="16" grpId="0" animBg="1"/>
      <p:bldP spid="17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ce Day Kids Stock Illustrations – 1,175 Nice Day Kids Stock  Illustrations, Vectors &amp; Clipart - Dreamstime">
            <a:extLst>
              <a:ext uri="{FF2B5EF4-FFF2-40B4-BE49-F238E27FC236}">
                <a16:creationId xmlns:a16="http://schemas.microsoft.com/office/drawing/2014/main" id="{CB73E1C5-F18A-DDEF-DD52-FF212EBA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90575"/>
            <a:ext cx="7620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4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Uint-</a:t>
            </a:r>
            <a:r>
              <a:rPr lang="en-US" sz="4400" dirty="0">
                <a:solidFill>
                  <a:schemeClr val="tx1"/>
                </a:solidFill>
              </a:rPr>
              <a:t>4</a:t>
            </a:r>
            <a:r>
              <a:rPr lang="en-US" sz="4400" dirty="0">
                <a:solidFill>
                  <a:srgbClr val="FF0000"/>
                </a:solidFill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The Sporting Life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9125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5</a:t>
            </a:r>
            <a:r>
              <a:rPr lang="en-US" sz="48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 Listening</a:t>
            </a:r>
          </a:p>
          <a:p>
            <a:pPr algn="ctr"/>
            <a:r>
              <a:rPr lang="en-US" sz="4800" b="1" dirty="0">
                <a:solidFill>
                  <a:srgbClr val="7030A0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6</a:t>
            </a:r>
            <a:r>
              <a:rPr lang="en-US" sz="48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 Pronunciation</a:t>
            </a:r>
          </a:p>
          <a:p>
            <a:pPr algn="ctr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7</a:t>
            </a:r>
            <a:r>
              <a:rPr lang="en-US" sz="48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 Vocabulary Building</a:t>
            </a:r>
            <a:endParaRPr lang="ar-SA" sz="4800" dirty="0">
              <a:solidFill>
                <a:schemeClr val="tx1"/>
              </a:solidFill>
              <a:latin typeface="Bahnschrift SemiLight SemiConde" panose="020B0502040204020203" pitchFamily="34" charset="0"/>
              <a:cs typeface="Biome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5807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"/>
          <p:cNvSpPr/>
          <p:nvPr/>
        </p:nvSpPr>
        <p:spPr>
          <a:xfrm>
            <a:off x="4295783" y="1612080"/>
            <a:ext cx="3550795" cy="3550795"/>
          </a:xfrm>
          <a:prstGeom prst="donut">
            <a:avLst>
              <a:gd name="adj" fmla="val 15134"/>
            </a:avLst>
          </a:prstGeom>
          <a:gradFill>
            <a:gsLst>
              <a:gs pos="0">
                <a:schemeClr val="dk1"/>
              </a:gs>
              <a:gs pos="11000">
                <a:schemeClr val="dk1"/>
              </a:gs>
              <a:gs pos="45000">
                <a:srgbClr val="7F7F7F"/>
              </a:gs>
              <a:gs pos="58999">
                <a:srgbClr val="F2F2F2"/>
              </a:gs>
              <a:gs pos="64000">
                <a:schemeClr val="lt1"/>
              </a:gs>
              <a:gs pos="69000">
                <a:srgbClr val="F1F3F3">
                  <a:alpha val="0"/>
                </a:srgbClr>
              </a:gs>
              <a:gs pos="100000">
                <a:srgbClr val="F1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 b="1" i="0" u="none" strike="noStrike" cap="none" dirty="0">
              <a:solidFill>
                <a:schemeClr val="lt1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4730750" y="2047875"/>
            <a:ext cx="2681287" cy="2679700"/>
          </a:xfrm>
          <a:prstGeom prst="ellipse">
            <a:avLst/>
          </a:prstGeom>
          <a:solidFill>
            <a:srgbClr val="00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5076825" y="2392362"/>
            <a:ext cx="1989137" cy="19907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 flipH="1">
            <a:off x="3649551" y="2570956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00CC66"/>
              </a:gs>
              <a:gs pos="11999">
                <a:srgbClr val="00CC66"/>
              </a:gs>
              <a:gs pos="25000">
                <a:srgbClr val="B7FFE2"/>
              </a:gs>
              <a:gs pos="100000">
                <a:srgbClr val="B7FFE2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6" name="Google Shape;666;p20"/>
          <p:cNvSpPr/>
          <p:nvPr/>
        </p:nvSpPr>
        <p:spPr>
          <a:xfrm rot="14273633">
            <a:off x="4066719" y="4212292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808000"/>
              </a:gs>
              <a:gs pos="11999">
                <a:srgbClr val="808000"/>
              </a:gs>
              <a:gs pos="25000">
                <a:srgbClr val="FFFF7D"/>
              </a:gs>
              <a:gs pos="100000">
                <a:srgbClr val="FFFF7D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9" name="Google Shape;669;p20"/>
          <p:cNvSpPr/>
          <p:nvPr/>
        </p:nvSpPr>
        <p:spPr>
          <a:xfrm rot="-2400000">
            <a:off x="4105957" y="1190625"/>
            <a:ext cx="1114425" cy="1635125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666699"/>
              </a:gs>
              <a:gs pos="11999">
                <a:srgbClr val="666699"/>
              </a:gs>
              <a:gs pos="25000">
                <a:srgbClr val="DCB9FF"/>
              </a:gs>
              <a:gs pos="100000">
                <a:srgbClr val="DCB9FF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EE8F0FD-B8B3-1138-AB80-3D50DF5EC366}"/>
              </a:ext>
            </a:extLst>
          </p:cNvPr>
          <p:cNvGrpSpPr/>
          <p:nvPr/>
        </p:nvGrpSpPr>
        <p:grpSpPr>
          <a:xfrm>
            <a:off x="5547194" y="2847672"/>
            <a:ext cx="1068456" cy="1068456"/>
            <a:chOff x="5547194" y="2847672"/>
            <a:chExt cx="1068456" cy="1068456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35B93E8-6E13-4D45-65ED-4BAC2FF6E68F}"/>
                </a:ext>
              </a:extLst>
            </p:cNvPr>
            <p:cNvSpPr/>
            <p:nvPr/>
          </p:nvSpPr>
          <p:spPr>
            <a:xfrm>
              <a:off x="5924535" y="2847672"/>
              <a:ext cx="691115" cy="689763"/>
            </a:xfrm>
            <a:custGeom>
              <a:avLst/>
              <a:gdLst>
                <a:gd name="connsiteX0" fmla="*/ 569393 w 691115"/>
                <a:gd name="connsiteY0" fmla="*/ 121723 h 689763"/>
                <a:gd name="connsiteX1" fmla="*/ 555868 w 691115"/>
                <a:gd name="connsiteY1" fmla="*/ 0 h 689763"/>
                <a:gd name="connsiteX2" fmla="*/ 407096 w 691115"/>
                <a:gd name="connsiteY2" fmla="*/ 148772 h 689763"/>
                <a:gd name="connsiteX3" fmla="*/ 415210 w 691115"/>
                <a:gd name="connsiteY3" fmla="*/ 219101 h 689763"/>
                <a:gd name="connsiteX4" fmla="*/ 198814 w 691115"/>
                <a:gd name="connsiteY4" fmla="*/ 435498 h 689763"/>
                <a:gd name="connsiteX5" fmla="*/ 135248 w 691115"/>
                <a:gd name="connsiteY5" fmla="*/ 419268 h 689763"/>
                <a:gd name="connsiteX6" fmla="*/ 0 w 691115"/>
                <a:gd name="connsiteY6" fmla="*/ 554516 h 689763"/>
                <a:gd name="connsiteX7" fmla="*/ 135248 w 691115"/>
                <a:gd name="connsiteY7" fmla="*/ 689763 h 689763"/>
                <a:gd name="connsiteX8" fmla="*/ 270495 w 691115"/>
                <a:gd name="connsiteY8" fmla="*/ 554516 h 689763"/>
                <a:gd name="connsiteX9" fmla="*/ 255618 w 691115"/>
                <a:gd name="connsiteY9" fmla="*/ 492302 h 689763"/>
                <a:gd name="connsiteX10" fmla="*/ 472015 w 691115"/>
                <a:gd name="connsiteY10" fmla="*/ 275905 h 689763"/>
                <a:gd name="connsiteX11" fmla="*/ 542343 w 691115"/>
                <a:gd name="connsiteY11" fmla="*/ 284020 h 689763"/>
                <a:gd name="connsiteX12" fmla="*/ 691116 w 691115"/>
                <a:gd name="connsiteY12" fmla="*/ 135248 h 689763"/>
                <a:gd name="connsiteX13" fmla="*/ 569393 w 691115"/>
                <a:gd name="connsiteY13" fmla="*/ 121723 h 6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115" h="689763">
                  <a:moveTo>
                    <a:pt x="569393" y="121723"/>
                  </a:moveTo>
                  <a:lnTo>
                    <a:pt x="555868" y="0"/>
                  </a:lnTo>
                  <a:lnTo>
                    <a:pt x="407096" y="148772"/>
                  </a:lnTo>
                  <a:lnTo>
                    <a:pt x="415210" y="219101"/>
                  </a:lnTo>
                  <a:lnTo>
                    <a:pt x="198814" y="435498"/>
                  </a:lnTo>
                  <a:cubicBezTo>
                    <a:pt x="179879" y="426030"/>
                    <a:pt x="158240" y="419268"/>
                    <a:pt x="135248" y="419268"/>
                  </a:cubicBezTo>
                  <a:cubicBezTo>
                    <a:pt x="60861" y="419268"/>
                    <a:pt x="0" y="480129"/>
                    <a:pt x="0" y="554516"/>
                  </a:cubicBezTo>
                  <a:cubicBezTo>
                    <a:pt x="0" y="628902"/>
                    <a:pt x="60861" y="689763"/>
                    <a:pt x="135248" y="689763"/>
                  </a:cubicBezTo>
                  <a:cubicBezTo>
                    <a:pt x="209634" y="689763"/>
                    <a:pt x="270495" y="628902"/>
                    <a:pt x="270495" y="554516"/>
                  </a:cubicBezTo>
                  <a:cubicBezTo>
                    <a:pt x="270495" y="531524"/>
                    <a:pt x="265086" y="511236"/>
                    <a:pt x="255618" y="492302"/>
                  </a:cubicBezTo>
                  <a:lnTo>
                    <a:pt x="472015" y="275905"/>
                  </a:lnTo>
                  <a:lnTo>
                    <a:pt x="542343" y="284020"/>
                  </a:lnTo>
                  <a:lnTo>
                    <a:pt x="691116" y="135248"/>
                  </a:lnTo>
                  <a:lnTo>
                    <a:pt x="569393" y="121723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83D34E49-4E95-1390-08E7-7D50ACDE6695}"/>
                </a:ext>
              </a:extLst>
            </p:cNvPr>
            <p:cNvSpPr/>
            <p:nvPr/>
          </p:nvSpPr>
          <p:spPr>
            <a:xfrm>
              <a:off x="5547194" y="2888246"/>
              <a:ext cx="1027882" cy="1027882"/>
            </a:xfrm>
            <a:custGeom>
              <a:avLst/>
              <a:gdLst>
                <a:gd name="connsiteX0" fmla="*/ 957554 w 1027882"/>
                <a:gd name="connsiteY0" fmla="*/ 281315 h 1027882"/>
                <a:gd name="connsiteX1" fmla="*/ 939972 w 1027882"/>
                <a:gd name="connsiteY1" fmla="*/ 300250 h 1027882"/>
                <a:gd name="connsiteX2" fmla="*/ 914275 w 1027882"/>
                <a:gd name="connsiteY2" fmla="*/ 297545 h 1027882"/>
                <a:gd name="connsiteX3" fmla="*/ 885873 w 1027882"/>
                <a:gd name="connsiteY3" fmla="*/ 293488 h 1027882"/>
                <a:gd name="connsiteX4" fmla="*/ 946734 w 1027882"/>
                <a:gd name="connsiteY4" fmla="*/ 513941 h 1027882"/>
                <a:gd name="connsiteX5" fmla="*/ 513941 w 1027882"/>
                <a:gd name="connsiteY5" fmla="*/ 946734 h 1027882"/>
                <a:gd name="connsiteX6" fmla="*/ 81149 w 1027882"/>
                <a:gd name="connsiteY6" fmla="*/ 513941 h 1027882"/>
                <a:gd name="connsiteX7" fmla="*/ 513941 w 1027882"/>
                <a:gd name="connsiteY7" fmla="*/ 81149 h 1027882"/>
                <a:gd name="connsiteX8" fmla="*/ 734395 w 1027882"/>
                <a:gd name="connsiteY8" fmla="*/ 142010 h 1027882"/>
                <a:gd name="connsiteX9" fmla="*/ 731690 w 1027882"/>
                <a:gd name="connsiteY9" fmla="*/ 114961 h 1027882"/>
                <a:gd name="connsiteX10" fmla="*/ 727633 w 1027882"/>
                <a:gd name="connsiteY10" fmla="*/ 87911 h 1027882"/>
                <a:gd name="connsiteX11" fmla="*/ 746567 w 1027882"/>
                <a:gd name="connsiteY11" fmla="*/ 68976 h 1027882"/>
                <a:gd name="connsiteX12" fmla="*/ 756035 w 1027882"/>
                <a:gd name="connsiteY12" fmla="*/ 59509 h 1027882"/>
                <a:gd name="connsiteX13" fmla="*/ 513941 w 1027882"/>
                <a:gd name="connsiteY13" fmla="*/ 0 h 1027882"/>
                <a:gd name="connsiteX14" fmla="*/ 0 w 1027882"/>
                <a:gd name="connsiteY14" fmla="*/ 513941 h 1027882"/>
                <a:gd name="connsiteX15" fmla="*/ 513941 w 1027882"/>
                <a:gd name="connsiteY15" fmla="*/ 1027883 h 1027882"/>
                <a:gd name="connsiteX16" fmla="*/ 1027883 w 1027882"/>
                <a:gd name="connsiteY16" fmla="*/ 513941 h 1027882"/>
                <a:gd name="connsiteX17" fmla="*/ 967021 w 1027882"/>
                <a:gd name="connsiteY17" fmla="*/ 273200 h 1027882"/>
                <a:gd name="connsiteX18" fmla="*/ 957554 w 1027882"/>
                <a:gd name="connsiteY18" fmla="*/ 281315 h 102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7882" h="1027882">
                  <a:moveTo>
                    <a:pt x="957554" y="281315"/>
                  </a:moveTo>
                  <a:lnTo>
                    <a:pt x="939972" y="300250"/>
                  </a:lnTo>
                  <a:lnTo>
                    <a:pt x="914275" y="297545"/>
                  </a:lnTo>
                  <a:lnTo>
                    <a:pt x="885873" y="293488"/>
                  </a:lnTo>
                  <a:cubicBezTo>
                    <a:pt x="923742" y="358406"/>
                    <a:pt x="946734" y="432793"/>
                    <a:pt x="946734" y="513941"/>
                  </a:cubicBezTo>
                  <a:cubicBezTo>
                    <a:pt x="946734" y="751977"/>
                    <a:pt x="751977" y="946734"/>
                    <a:pt x="513941" y="946734"/>
                  </a:cubicBezTo>
                  <a:cubicBezTo>
                    <a:pt x="275905" y="946734"/>
                    <a:pt x="81149" y="751977"/>
                    <a:pt x="81149" y="513941"/>
                  </a:cubicBezTo>
                  <a:cubicBezTo>
                    <a:pt x="81149" y="275905"/>
                    <a:pt x="275905" y="81149"/>
                    <a:pt x="513941" y="81149"/>
                  </a:cubicBezTo>
                  <a:cubicBezTo>
                    <a:pt x="593737" y="81149"/>
                    <a:pt x="669476" y="102788"/>
                    <a:pt x="734395" y="142010"/>
                  </a:cubicBezTo>
                  <a:lnTo>
                    <a:pt x="731690" y="114961"/>
                  </a:lnTo>
                  <a:lnTo>
                    <a:pt x="727633" y="87911"/>
                  </a:lnTo>
                  <a:lnTo>
                    <a:pt x="746567" y="68976"/>
                  </a:lnTo>
                  <a:lnTo>
                    <a:pt x="756035" y="59509"/>
                  </a:lnTo>
                  <a:cubicBezTo>
                    <a:pt x="683001" y="21640"/>
                    <a:pt x="601852" y="0"/>
                    <a:pt x="513941" y="0"/>
                  </a:cubicBezTo>
                  <a:cubicBezTo>
                    <a:pt x="229921" y="0"/>
                    <a:pt x="0" y="229921"/>
                    <a:pt x="0" y="513941"/>
                  </a:cubicBezTo>
                  <a:cubicBezTo>
                    <a:pt x="0" y="797962"/>
                    <a:pt x="229921" y="1027883"/>
                    <a:pt x="513941" y="1027883"/>
                  </a:cubicBezTo>
                  <a:cubicBezTo>
                    <a:pt x="797962" y="1027883"/>
                    <a:pt x="1027883" y="797962"/>
                    <a:pt x="1027883" y="513941"/>
                  </a:cubicBezTo>
                  <a:cubicBezTo>
                    <a:pt x="1027883" y="426030"/>
                    <a:pt x="1006243" y="344882"/>
                    <a:pt x="967021" y="273200"/>
                  </a:cubicBezTo>
                  <a:lnTo>
                    <a:pt x="957554" y="281315"/>
                  </a:lnTo>
                  <a:close/>
                </a:path>
              </a:pathLst>
            </a:custGeom>
            <a:solidFill>
              <a:srgbClr val="C00000"/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FC58BBB7-E468-A58E-01BC-B9D20849E03F}"/>
                </a:ext>
              </a:extLst>
            </p:cNvPr>
            <p:cNvSpPr/>
            <p:nvPr/>
          </p:nvSpPr>
          <p:spPr>
            <a:xfrm>
              <a:off x="5736541" y="3077593"/>
              <a:ext cx="649189" cy="649189"/>
            </a:xfrm>
            <a:custGeom>
              <a:avLst/>
              <a:gdLst>
                <a:gd name="connsiteX0" fmla="*/ 550458 w 649189"/>
                <a:gd name="connsiteY0" fmla="*/ 232626 h 649189"/>
                <a:gd name="connsiteX1" fmla="*/ 568040 w 649189"/>
                <a:gd name="connsiteY1" fmla="*/ 324595 h 649189"/>
                <a:gd name="connsiteX2" fmla="*/ 324595 w 649189"/>
                <a:gd name="connsiteY2" fmla="*/ 568040 h 649189"/>
                <a:gd name="connsiteX3" fmla="*/ 81149 w 649189"/>
                <a:gd name="connsiteY3" fmla="*/ 324595 h 649189"/>
                <a:gd name="connsiteX4" fmla="*/ 324595 w 649189"/>
                <a:gd name="connsiteY4" fmla="*/ 81149 h 649189"/>
                <a:gd name="connsiteX5" fmla="*/ 416563 w 649189"/>
                <a:gd name="connsiteY5" fmla="*/ 98731 h 649189"/>
                <a:gd name="connsiteX6" fmla="*/ 477424 w 649189"/>
                <a:gd name="connsiteY6" fmla="*/ 37869 h 649189"/>
                <a:gd name="connsiteX7" fmla="*/ 324595 w 649189"/>
                <a:gd name="connsiteY7" fmla="*/ 0 h 649189"/>
                <a:gd name="connsiteX8" fmla="*/ 0 w 649189"/>
                <a:gd name="connsiteY8" fmla="*/ 324595 h 649189"/>
                <a:gd name="connsiteX9" fmla="*/ 324595 w 649189"/>
                <a:gd name="connsiteY9" fmla="*/ 649189 h 649189"/>
                <a:gd name="connsiteX10" fmla="*/ 649189 w 649189"/>
                <a:gd name="connsiteY10" fmla="*/ 324595 h 649189"/>
                <a:gd name="connsiteX11" fmla="*/ 611320 w 649189"/>
                <a:gd name="connsiteY11" fmla="*/ 171765 h 649189"/>
                <a:gd name="connsiteX12" fmla="*/ 550458 w 649189"/>
                <a:gd name="connsiteY12" fmla="*/ 232626 h 64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189" h="649189">
                  <a:moveTo>
                    <a:pt x="550458" y="232626"/>
                  </a:moveTo>
                  <a:cubicBezTo>
                    <a:pt x="562630" y="261028"/>
                    <a:pt x="568040" y="292135"/>
                    <a:pt x="568040" y="324595"/>
                  </a:cubicBezTo>
                  <a:cubicBezTo>
                    <a:pt x="568040" y="458490"/>
                    <a:pt x="458490" y="568040"/>
                    <a:pt x="324595" y="568040"/>
                  </a:cubicBezTo>
                  <a:cubicBezTo>
                    <a:pt x="190699" y="568040"/>
                    <a:pt x="81149" y="458490"/>
                    <a:pt x="81149" y="324595"/>
                  </a:cubicBezTo>
                  <a:cubicBezTo>
                    <a:pt x="81149" y="190699"/>
                    <a:pt x="190699" y="81149"/>
                    <a:pt x="324595" y="81149"/>
                  </a:cubicBezTo>
                  <a:cubicBezTo>
                    <a:pt x="357054" y="81149"/>
                    <a:pt x="388161" y="87911"/>
                    <a:pt x="416563" y="98731"/>
                  </a:cubicBezTo>
                  <a:lnTo>
                    <a:pt x="477424" y="37869"/>
                  </a:lnTo>
                  <a:cubicBezTo>
                    <a:pt x="431440" y="13525"/>
                    <a:pt x="380046" y="0"/>
                    <a:pt x="324595" y="0"/>
                  </a:cubicBezTo>
                  <a:cubicBezTo>
                    <a:pt x="146068" y="0"/>
                    <a:pt x="0" y="146068"/>
                    <a:pt x="0" y="324595"/>
                  </a:cubicBezTo>
                  <a:cubicBezTo>
                    <a:pt x="0" y="503122"/>
                    <a:pt x="146068" y="649189"/>
                    <a:pt x="324595" y="649189"/>
                  </a:cubicBezTo>
                  <a:cubicBezTo>
                    <a:pt x="503122" y="649189"/>
                    <a:pt x="649189" y="503122"/>
                    <a:pt x="649189" y="324595"/>
                  </a:cubicBezTo>
                  <a:cubicBezTo>
                    <a:pt x="649189" y="269143"/>
                    <a:pt x="635664" y="217749"/>
                    <a:pt x="611320" y="171765"/>
                  </a:cubicBezTo>
                  <a:lnTo>
                    <a:pt x="550458" y="232626"/>
                  </a:lnTo>
                  <a:close/>
                </a:path>
              </a:pathLst>
            </a:custGeom>
            <a:solidFill>
              <a:srgbClr val="C00000"/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</p:grpSp>
      <p:sp>
        <p:nvSpPr>
          <p:cNvPr id="13" name="Google Shape;678;p20">
            <a:extLst>
              <a:ext uri="{FF2B5EF4-FFF2-40B4-BE49-F238E27FC236}">
                <a16:creationId xmlns:a16="http://schemas.microsoft.com/office/drawing/2014/main" id="{BC8D9389-BA7F-1BFA-560D-CBEFFD33418F}"/>
              </a:ext>
            </a:extLst>
          </p:cNvPr>
          <p:cNvSpPr txBox="1"/>
          <p:nvPr/>
        </p:nvSpPr>
        <p:spPr>
          <a:xfrm>
            <a:off x="108461" y="157050"/>
            <a:ext cx="22253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4F"/>
              </a:buClr>
              <a:buSzPts val="1400"/>
              <a:buFont typeface="Open Sans"/>
              <a:buNone/>
            </a:pPr>
            <a:r>
              <a:rPr lang="en-US" sz="28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sz="2800" b="1" u="sng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F8D6255-A103-515F-1E96-8B956E96B5AA}"/>
              </a:ext>
            </a:extLst>
          </p:cNvPr>
          <p:cNvSpPr txBox="1"/>
          <p:nvPr/>
        </p:nvSpPr>
        <p:spPr>
          <a:xfrm>
            <a:off x="1342765" y="980642"/>
            <a:ext cx="25001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Complete </a:t>
            </a:r>
            <a:r>
              <a:rPr lang="en-US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chart according to the profiles audio</a:t>
            </a:r>
            <a:endParaRPr lang="ar-SA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923FD46-55CD-E485-6115-F66EF11B83F9}"/>
              </a:ext>
            </a:extLst>
          </p:cNvPr>
          <p:cNvSpPr txBox="1"/>
          <p:nvPr/>
        </p:nvSpPr>
        <p:spPr>
          <a:xfrm>
            <a:off x="1403960" y="4349173"/>
            <a:ext cx="20728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Differentiate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between pronunciations of letters (</a:t>
            </a:r>
            <a:r>
              <a:rPr lang="en-US" sz="2000" dirty="0" err="1"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lang="ar-SA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7E7C0FA-F099-C309-0061-4F2D56166642}"/>
              </a:ext>
            </a:extLst>
          </p:cNvPr>
          <p:cNvSpPr txBox="1"/>
          <p:nvPr/>
        </p:nvSpPr>
        <p:spPr>
          <a:xfrm>
            <a:off x="1040972" y="2783005"/>
            <a:ext cx="1974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Find </a:t>
            </a:r>
          </a:p>
          <a:p>
            <a:pPr algn="ctr"/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the meaning of new words</a:t>
            </a:r>
            <a:endParaRPr lang="ar-SA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" grpId="0" animBg="1"/>
      <p:bldP spid="666" grpId="0" animBg="1"/>
      <p:bldP spid="6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5</a:t>
            </a:r>
            <a:r>
              <a:rPr lang="en-US" sz="48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 Listening</a:t>
            </a:r>
          </a:p>
        </p:txBody>
      </p:sp>
    </p:spTree>
    <p:extLst>
      <p:ext uri="{BB962C8B-B14F-4D97-AF65-F5344CB8AC3E}">
        <p14:creationId xmlns:p14="http://schemas.microsoft.com/office/powerpoint/2010/main" val="75470730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 Art: Winter Olympics: Ski Jumping Color – Abcteach">
            <a:extLst>
              <a:ext uri="{FF2B5EF4-FFF2-40B4-BE49-F238E27FC236}">
                <a16:creationId xmlns:a16="http://schemas.microsoft.com/office/drawing/2014/main" id="{A60FA2B3-7241-1ADA-3FB4-69E87A5A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FCFFE"/>
              </a:clrFrom>
              <a:clrTo>
                <a:srgbClr val="AFC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5386"/>
            <a:ext cx="2623930" cy="22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wimmer Stock Illustrations – 17,432 Swimmer Stock Illustrations, Vectors &amp;  Clipart - Dreamstime">
            <a:extLst>
              <a:ext uri="{FF2B5EF4-FFF2-40B4-BE49-F238E27FC236}">
                <a16:creationId xmlns:a16="http://schemas.microsoft.com/office/drawing/2014/main" id="{5ECBFFA7-31C7-0875-2AFD-62FDD909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97" y="5153144"/>
            <a:ext cx="4095750" cy="1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8763827-839D-3A30-7291-039F9A3CC6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r="594"/>
          <a:stretch/>
        </p:blipFill>
        <p:spPr>
          <a:xfrm>
            <a:off x="1261089" y="2301615"/>
            <a:ext cx="9192461" cy="2110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54F70D9-7EAD-776A-87A4-654F3CB8B3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51" y="97971"/>
            <a:ext cx="1462249" cy="1462249"/>
          </a:xfrm>
          <a:prstGeom prst="rect">
            <a:avLst/>
          </a:prstGeom>
        </p:spPr>
      </p:pic>
      <p:pic>
        <p:nvPicPr>
          <p:cNvPr id="4" name="صورة 3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1F4A618E-9069-E931-95BD-7D29BCE7AC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2" y="228683"/>
            <a:ext cx="1325721" cy="1367959"/>
          </a:xfrm>
          <a:prstGeom prst="rect">
            <a:avLst/>
          </a:prstGeom>
        </p:spPr>
      </p:pic>
      <p:pic>
        <p:nvPicPr>
          <p:cNvPr id="5" name="MG Bk 4 F-SA__16_1-14 p25">
            <a:hlinkClick r:id="" action="ppaction://media"/>
            <a:extLst>
              <a:ext uri="{FF2B5EF4-FFF2-40B4-BE49-F238E27FC236}">
                <a16:creationId xmlns:a16="http://schemas.microsoft.com/office/drawing/2014/main" id="{FC25CA80-F1BD-B750-1B06-0205874971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6275" y="466011"/>
            <a:ext cx="609600" cy="6096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8345A72-B6AD-3F7F-96D5-CFCAFDAAD650}"/>
              </a:ext>
            </a:extLst>
          </p:cNvPr>
          <p:cNvSpPr txBox="1"/>
          <p:nvPr/>
        </p:nvSpPr>
        <p:spPr>
          <a:xfrm>
            <a:off x="2529318" y="466011"/>
            <a:ext cx="6215742" cy="1130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Bahnschrift SemiLight SemiConde" panose="020B0502040204020203" pitchFamily="34" charset="0"/>
              </a:rPr>
              <a:t>Listen to the profiles of unusual Olympic athletes and complete the chart</a:t>
            </a:r>
            <a:endParaRPr lang="ar-SA" sz="24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جدول 15">
            <a:extLst>
              <a:ext uri="{FF2B5EF4-FFF2-40B4-BE49-F238E27FC236}">
                <a16:creationId xmlns:a16="http://schemas.microsoft.com/office/drawing/2014/main" id="{249323A6-4766-1EE1-F73C-D05166FC5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55827"/>
              </p:ext>
            </p:extLst>
          </p:nvPr>
        </p:nvGraphicFramePr>
        <p:xfrm>
          <a:off x="69092" y="935413"/>
          <a:ext cx="12062350" cy="47653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8918">
                  <a:extLst>
                    <a:ext uri="{9D8B030D-6E8A-4147-A177-3AD203B41FA5}">
                      <a16:colId xmlns:a16="http://schemas.microsoft.com/office/drawing/2014/main" val="2442754657"/>
                    </a:ext>
                  </a:extLst>
                </a:gridCol>
                <a:gridCol w="2666227">
                  <a:extLst>
                    <a:ext uri="{9D8B030D-6E8A-4147-A177-3AD203B41FA5}">
                      <a16:colId xmlns:a16="http://schemas.microsoft.com/office/drawing/2014/main" val="222966408"/>
                    </a:ext>
                  </a:extLst>
                </a:gridCol>
                <a:gridCol w="1927544">
                  <a:extLst>
                    <a:ext uri="{9D8B030D-6E8A-4147-A177-3AD203B41FA5}">
                      <a16:colId xmlns:a16="http://schemas.microsoft.com/office/drawing/2014/main" val="1456196745"/>
                    </a:ext>
                  </a:extLst>
                </a:gridCol>
                <a:gridCol w="1317172">
                  <a:extLst>
                    <a:ext uri="{9D8B030D-6E8A-4147-A177-3AD203B41FA5}">
                      <a16:colId xmlns:a16="http://schemas.microsoft.com/office/drawing/2014/main" val="224160054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322425208"/>
                    </a:ext>
                  </a:extLst>
                </a:gridCol>
                <a:gridCol w="1248704">
                  <a:extLst>
                    <a:ext uri="{9D8B030D-6E8A-4147-A177-3AD203B41FA5}">
                      <a16:colId xmlns:a16="http://schemas.microsoft.com/office/drawing/2014/main" val="2754255622"/>
                    </a:ext>
                  </a:extLst>
                </a:gridCol>
                <a:gridCol w="1886871">
                  <a:extLst>
                    <a:ext uri="{9D8B030D-6E8A-4147-A177-3AD203B41FA5}">
                      <a16:colId xmlns:a16="http://schemas.microsoft.com/office/drawing/2014/main" val="133166514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Olympics (year/city)</a:t>
                      </a: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Sport</a:t>
                      </a: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Nickname </a:t>
                      </a: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22138"/>
                  </a:ext>
                </a:extLst>
              </a:tr>
              <a:tr h="2081627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finished 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last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in event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heavier than competitors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near-sighted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only practiced for 2 seasons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1988, Calgary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Great Britain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Ski jumping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The Eagle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0" dirty="0"/>
                        <a:t>Eddie Edwards</a:t>
                      </a:r>
                      <a:endParaRPr lang="ar-SA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80875"/>
                  </a:ext>
                </a:extLst>
              </a:tr>
              <a:tr h="1921732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finished a full minute 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behind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any competitive time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only been swimming for 8 months 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Never seen an Olympic-sized pool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2000, Sydney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Equatorial Guinea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Swimming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The Eel </a:t>
                      </a:r>
                      <a:endParaRPr lang="ar-SA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 rtl="1"/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0" dirty="0"/>
                        <a:t>Eric </a:t>
                      </a:r>
                      <a:r>
                        <a:rPr lang="en-US" sz="2000" b="0" dirty="0" err="1"/>
                        <a:t>Moussambani</a:t>
                      </a:r>
                      <a:endParaRPr lang="ar-SA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9448"/>
                  </a:ext>
                </a:extLst>
              </a:tr>
            </a:tbl>
          </a:graphicData>
        </a:graphic>
      </p:graphicFrame>
      <p:pic>
        <p:nvPicPr>
          <p:cNvPr id="1026" name="Picture 2" descr="Clip Art: Winter Olympics: Ski Jumping Color – Abcteach">
            <a:extLst>
              <a:ext uri="{FF2B5EF4-FFF2-40B4-BE49-F238E27FC236}">
                <a16:creationId xmlns:a16="http://schemas.microsoft.com/office/drawing/2014/main" id="{A60FA2B3-7241-1ADA-3FB4-69E87A5A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FCFFE"/>
              </a:clrFrom>
              <a:clrTo>
                <a:srgbClr val="AFC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" y="5330185"/>
            <a:ext cx="1433137" cy="14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wimmer Stock Illustrations – 17,432 Swimmer Stock Illustrations, Vectors &amp;  Clipart - Dreamstime">
            <a:extLst>
              <a:ext uri="{FF2B5EF4-FFF2-40B4-BE49-F238E27FC236}">
                <a16:creationId xmlns:a16="http://schemas.microsoft.com/office/drawing/2014/main" id="{5ECBFFA7-31C7-0875-2AFD-62FDD909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746" y="5922587"/>
            <a:ext cx="2311112" cy="9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E64699A2-5AEC-2E18-BA69-1CFCF81E6D22}"/>
              </a:ext>
            </a:extLst>
          </p:cNvPr>
          <p:cNvSpPr/>
          <p:nvPr/>
        </p:nvSpPr>
        <p:spPr>
          <a:xfrm>
            <a:off x="2035628" y="2013857"/>
            <a:ext cx="1055915" cy="1066800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23DFC2E-22A2-3E36-6A09-BA686F47A073}"/>
              </a:ext>
            </a:extLst>
          </p:cNvPr>
          <p:cNvSpPr/>
          <p:nvPr/>
        </p:nvSpPr>
        <p:spPr>
          <a:xfrm>
            <a:off x="3298372" y="2111829"/>
            <a:ext cx="1219199" cy="1066800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372511A6-221F-C9F4-B859-180DE5FC2E87}"/>
              </a:ext>
            </a:extLst>
          </p:cNvPr>
          <p:cNvSpPr/>
          <p:nvPr/>
        </p:nvSpPr>
        <p:spPr>
          <a:xfrm>
            <a:off x="4724400" y="2251292"/>
            <a:ext cx="1219199" cy="1066800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4F25773-9A0F-9AD5-002A-7FF4C649B821}"/>
              </a:ext>
            </a:extLst>
          </p:cNvPr>
          <p:cNvSpPr/>
          <p:nvPr/>
        </p:nvSpPr>
        <p:spPr>
          <a:xfrm>
            <a:off x="6150428" y="2111829"/>
            <a:ext cx="1524003" cy="1066800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79783602-D0CC-697E-6258-231615D017B3}"/>
              </a:ext>
            </a:extLst>
          </p:cNvPr>
          <p:cNvSpPr/>
          <p:nvPr/>
        </p:nvSpPr>
        <p:spPr>
          <a:xfrm>
            <a:off x="7968346" y="1804976"/>
            <a:ext cx="2188026" cy="1513115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265531D-F863-DC5A-A2C7-D42BFEFA0316}"/>
              </a:ext>
            </a:extLst>
          </p:cNvPr>
          <p:cNvSpPr/>
          <p:nvPr/>
        </p:nvSpPr>
        <p:spPr>
          <a:xfrm>
            <a:off x="10598907" y="1790699"/>
            <a:ext cx="1367825" cy="1513115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D728DE0-8B37-4F01-05D3-6FF6A3608F49}"/>
              </a:ext>
            </a:extLst>
          </p:cNvPr>
          <p:cNvSpPr/>
          <p:nvPr/>
        </p:nvSpPr>
        <p:spPr>
          <a:xfrm>
            <a:off x="2035628" y="3817070"/>
            <a:ext cx="936172" cy="1513115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8DFAAAD-A16A-EFFD-DEAE-5E4B0537C5F5}"/>
              </a:ext>
            </a:extLst>
          </p:cNvPr>
          <p:cNvSpPr/>
          <p:nvPr/>
        </p:nvSpPr>
        <p:spPr>
          <a:xfrm>
            <a:off x="3298372" y="3982879"/>
            <a:ext cx="1153885" cy="1513115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109C6EC-8436-0AA0-E4CD-07F85BE03E75}"/>
              </a:ext>
            </a:extLst>
          </p:cNvPr>
          <p:cNvSpPr/>
          <p:nvPr/>
        </p:nvSpPr>
        <p:spPr>
          <a:xfrm>
            <a:off x="4666193" y="3987030"/>
            <a:ext cx="1153885" cy="1513115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4BBB68A-5F74-C82A-B652-A474BA142CD5}"/>
              </a:ext>
            </a:extLst>
          </p:cNvPr>
          <p:cNvSpPr/>
          <p:nvPr/>
        </p:nvSpPr>
        <p:spPr>
          <a:xfrm>
            <a:off x="6034014" y="3982879"/>
            <a:ext cx="1524003" cy="1513115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DC00DFD-8471-DE1A-1598-97847E578D24}"/>
              </a:ext>
            </a:extLst>
          </p:cNvPr>
          <p:cNvSpPr/>
          <p:nvPr/>
        </p:nvSpPr>
        <p:spPr>
          <a:xfrm>
            <a:off x="7968345" y="3817070"/>
            <a:ext cx="2514597" cy="1513115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18DEA1A2-C730-7770-554D-4D53CBD4B00D}"/>
              </a:ext>
            </a:extLst>
          </p:cNvPr>
          <p:cNvSpPr/>
          <p:nvPr/>
        </p:nvSpPr>
        <p:spPr>
          <a:xfrm>
            <a:off x="10598906" y="3817070"/>
            <a:ext cx="1524002" cy="1513115"/>
          </a:xfrm>
          <a:prstGeom prst="rect">
            <a:avLst/>
          </a:prstGeom>
          <a:solidFill>
            <a:srgbClr val="FFF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0" name="MG Bk 4 F-SA__16_1-14 p25">
            <a:hlinkClick r:id="" action="ppaction://media"/>
            <a:extLst>
              <a:ext uri="{FF2B5EF4-FFF2-40B4-BE49-F238E27FC236}">
                <a16:creationId xmlns:a16="http://schemas.microsoft.com/office/drawing/2014/main" id="{8EB199B9-590D-13F0-1226-D641B7CE33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275" y="466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8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6</a:t>
            </a:r>
            <a:r>
              <a:rPr lang="en-US" sz="48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Biome Light" panose="020B0502040204020203" pitchFamily="34" charset="0"/>
              </a:rPr>
              <a:t> Pronunciation</a:t>
            </a:r>
          </a:p>
        </p:txBody>
      </p:sp>
    </p:spTree>
    <p:extLst>
      <p:ext uri="{BB962C8B-B14F-4D97-AF65-F5344CB8AC3E}">
        <p14:creationId xmlns:p14="http://schemas.microsoft.com/office/powerpoint/2010/main" val="315350827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ABB3CF7-09E8-BF54-7FB6-DDEF7489B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849086"/>
            <a:ext cx="11168743" cy="4985657"/>
          </a:xfrm>
          <a:prstGeom prst="rect">
            <a:avLst/>
          </a:prstGeom>
        </p:spPr>
      </p:pic>
      <p:pic>
        <p:nvPicPr>
          <p:cNvPr id="8" name="MG Bk 4 F-SA__16_1-15">
            <a:hlinkClick r:id="" action="ppaction://media"/>
            <a:extLst>
              <a:ext uri="{FF2B5EF4-FFF2-40B4-BE49-F238E27FC236}">
                <a16:creationId xmlns:a16="http://schemas.microsoft.com/office/drawing/2014/main" id="{26B92C30-28A1-320A-FE63-CCC9B49C39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5878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98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132</Words>
  <Application>Microsoft Office PowerPoint</Application>
  <PresentationFormat>شاشة عريضة</PresentationFormat>
  <Paragraphs>66</Paragraphs>
  <Slides>12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Arial</vt:lpstr>
      <vt:lpstr>Bahnschrift SemiLight SemiConde</vt:lpstr>
      <vt:lpstr>Calibri</vt:lpstr>
      <vt:lpstr>Calibri Light</vt:lpstr>
      <vt:lpstr>Californian FB</vt:lpstr>
      <vt:lpstr>MV Boli</vt:lpstr>
      <vt:lpstr>Open Sans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2023-02-01T08:16:44Z</dcterms:created>
  <dcterms:modified xsi:type="dcterms:W3CDTF">2023-02-02T07:45:14Z</dcterms:modified>
</cp:coreProperties>
</file>