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6" r:id="rId2"/>
    <p:sldId id="295" r:id="rId3"/>
    <p:sldId id="256" r:id="rId4"/>
    <p:sldId id="259" r:id="rId5"/>
    <p:sldId id="257" r:id="rId6"/>
    <p:sldId id="258" r:id="rId7"/>
    <p:sldId id="260" r:id="rId8"/>
    <p:sldId id="291" r:id="rId9"/>
    <p:sldId id="261" r:id="rId10"/>
    <p:sldId id="300" r:id="rId11"/>
    <p:sldId id="301" r:id="rId12"/>
    <p:sldId id="302" r:id="rId13"/>
    <p:sldId id="303" r:id="rId14"/>
    <p:sldId id="262" r:id="rId15"/>
    <p:sldId id="263" r:id="rId16"/>
    <p:sldId id="265" r:id="rId17"/>
    <p:sldId id="299" r:id="rId18"/>
    <p:sldId id="304" r:id="rId19"/>
    <p:sldId id="305" r:id="rId20"/>
    <p:sldId id="268" r:id="rId21"/>
    <p:sldId id="269" r:id="rId22"/>
    <p:sldId id="264" r:id="rId23"/>
  </p:sldIdLst>
  <p:sldSz cx="18288000" cy="10287000"/>
  <p:notesSz cx="6858000" cy="9144000"/>
  <p:embeddedFontLst>
    <p:embeddedFont>
      <p:font typeface="Jua" panose="020B0604020202020204" charset="-127"/>
      <p:regular r:id="rId24"/>
    </p:embeddedFont>
    <p:embeddedFont>
      <p:font typeface="29LT Azer" panose="02000000000000000000" pitchFamily="2" charset="-78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71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019387AD-B0EF-4A21-BBC7-6769B6BDB837}"/>
    <pc:docChg chg="undo custSel delSld modSld">
      <pc:chgData name="nourah Alaklabi" userId="b439187ee2954565" providerId="LiveId" clId="{019387AD-B0EF-4A21-BBC7-6769B6BDB837}" dt="2023-12-17T10:02:48.857" v="205" actId="2696"/>
      <pc:docMkLst>
        <pc:docMk/>
      </pc:docMkLst>
      <pc:sldChg chg="addSp delSp modSp mod">
        <pc:chgData name="nourah Alaklabi" userId="b439187ee2954565" providerId="LiveId" clId="{019387AD-B0EF-4A21-BBC7-6769B6BDB837}" dt="2023-12-17T10:01:17.704" v="203" actId="1076"/>
        <pc:sldMkLst>
          <pc:docMk/>
          <pc:sldMk cId="2287930805" sldId="297"/>
        </pc:sldMkLst>
        <pc:spChg chg="mod">
          <ac:chgData name="nourah Alaklabi" userId="b439187ee2954565" providerId="LiveId" clId="{019387AD-B0EF-4A21-BBC7-6769B6BDB837}" dt="2023-12-17T09:59:37.808" v="178" actId="1076"/>
          <ac:spMkLst>
            <pc:docMk/>
            <pc:sldMk cId="2287930805" sldId="297"/>
            <ac:spMk id="12" creationId="{ADCB958E-3726-F220-DC89-6E9069F63599}"/>
          </ac:spMkLst>
        </pc:spChg>
        <pc:spChg chg="mod">
          <ac:chgData name="nourah Alaklabi" userId="b439187ee2954565" providerId="LiveId" clId="{019387AD-B0EF-4A21-BBC7-6769B6BDB837}" dt="2023-12-17T09:43:43.326" v="24" actId="20577"/>
          <ac:spMkLst>
            <pc:docMk/>
            <pc:sldMk cId="2287930805" sldId="297"/>
            <ac:spMk id="18" creationId="{01494730-B0E2-D397-8FB2-6132122E5026}"/>
          </ac:spMkLst>
        </pc:spChg>
        <pc:spChg chg="add mod">
          <ac:chgData name="nourah Alaklabi" userId="b439187ee2954565" providerId="LiveId" clId="{019387AD-B0EF-4A21-BBC7-6769B6BDB837}" dt="2023-12-17T10:00:35.875" v="184" actId="1076"/>
          <ac:spMkLst>
            <pc:docMk/>
            <pc:sldMk cId="2287930805" sldId="297"/>
            <ac:spMk id="21" creationId="{06A5EA37-BE06-1B17-0014-84632951396E}"/>
          </ac:spMkLst>
        </pc:spChg>
        <pc:spChg chg="add mod">
          <ac:chgData name="nourah Alaklabi" userId="b439187ee2954565" providerId="LiveId" clId="{019387AD-B0EF-4A21-BBC7-6769B6BDB837}" dt="2023-12-17T10:01:17.704" v="203" actId="1076"/>
          <ac:spMkLst>
            <pc:docMk/>
            <pc:sldMk cId="2287930805" sldId="297"/>
            <ac:spMk id="27" creationId="{A61EA79A-6148-F358-4807-224CA63E49F5}"/>
          </ac:spMkLst>
        </pc:spChg>
        <pc:picChg chg="add del">
          <ac:chgData name="nourah Alaklabi" userId="b439187ee2954565" providerId="LiveId" clId="{019387AD-B0EF-4A21-BBC7-6769B6BDB837}" dt="2023-12-17T09:57:18.575" v="157" actId="22"/>
          <ac:picMkLst>
            <pc:docMk/>
            <pc:sldMk cId="2287930805" sldId="297"/>
            <ac:picMk id="17" creationId="{67E53686-DFAA-4801-B91E-056FFC3741D6}"/>
          </ac:picMkLst>
        </pc:picChg>
        <pc:picChg chg="mod">
          <ac:chgData name="nourah Alaklabi" userId="b439187ee2954565" providerId="LiveId" clId="{019387AD-B0EF-4A21-BBC7-6769B6BDB837}" dt="2023-12-17T09:59:21.841" v="174" actId="14100"/>
          <ac:picMkLst>
            <pc:docMk/>
            <pc:sldMk cId="2287930805" sldId="297"/>
            <ac:picMk id="19" creationId="{7E9F4350-49F5-9444-F180-6FD92C998797}"/>
          </ac:picMkLst>
        </pc:picChg>
        <pc:picChg chg="add mod">
          <ac:chgData name="nourah Alaklabi" userId="b439187ee2954565" providerId="LiveId" clId="{019387AD-B0EF-4A21-BBC7-6769B6BDB837}" dt="2023-12-17T10:00:17.447" v="182" actId="1076"/>
          <ac:picMkLst>
            <pc:docMk/>
            <pc:sldMk cId="2287930805" sldId="297"/>
            <ac:picMk id="20" creationId="{6BE7D853-DAF9-247F-65A1-0900294C3B34}"/>
          </ac:picMkLst>
        </pc:picChg>
        <pc:picChg chg="del">
          <ac:chgData name="nourah Alaklabi" userId="b439187ee2954565" providerId="LiveId" clId="{019387AD-B0EF-4A21-BBC7-6769B6BDB837}" dt="2023-12-17T09:43:53.653" v="25" actId="21"/>
          <ac:picMkLst>
            <pc:docMk/>
            <pc:sldMk cId="2287930805" sldId="297"/>
            <ac:picMk id="22" creationId="{A8D3FD3D-C04A-C32F-1AA7-0A4062DE296E}"/>
          </ac:picMkLst>
        </pc:picChg>
        <pc:picChg chg="del">
          <ac:chgData name="nourah Alaklabi" userId="b439187ee2954565" providerId="LiveId" clId="{019387AD-B0EF-4A21-BBC7-6769B6BDB837}" dt="2023-12-17T09:43:55.582" v="26" actId="21"/>
          <ac:picMkLst>
            <pc:docMk/>
            <pc:sldMk cId="2287930805" sldId="297"/>
            <ac:picMk id="23" creationId="{80861A8F-F43F-73D5-2062-CB1A37911E27}"/>
          </ac:picMkLst>
        </pc:picChg>
        <pc:picChg chg="del">
          <ac:chgData name="nourah Alaklabi" userId="b439187ee2954565" providerId="LiveId" clId="{019387AD-B0EF-4A21-BBC7-6769B6BDB837}" dt="2023-12-17T09:43:57.471" v="27" actId="21"/>
          <ac:picMkLst>
            <pc:docMk/>
            <pc:sldMk cId="2287930805" sldId="297"/>
            <ac:picMk id="24" creationId="{77C76623-72CC-9D7A-EAF0-7739F7630903}"/>
          </ac:picMkLst>
        </pc:picChg>
        <pc:picChg chg="del">
          <ac:chgData name="nourah Alaklabi" userId="b439187ee2954565" providerId="LiveId" clId="{019387AD-B0EF-4A21-BBC7-6769B6BDB837}" dt="2023-12-17T09:44:00.912" v="28" actId="21"/>
          <ac:picMkLst>
            <pc:docMk/>
            <pc:sldMk cId="2287930805" sldId="297"/>
            <ac:picMk id="25" creationId="{478741A6-A5D6-6E45-E27A-B880368144CF}"/>
          </ac:picMkLst>
        </pc:picChg>
        <pc:picChg chg="del">
          <ac:chgData name="nourah Alaklabi" userId="b439187ee2954565" providerId="LiveId" clId="{019387AD-B0EF-4A21-BBC7-6769B6BDB837}" dt="2023-12-17T09:44:03.606" v="29" actId="21"/>
          <ac:picMkLst>
            <pc:docMk/>
            <pc:sldMk cId="2287930805" sldId="297"/>
            <ac:picMk id="26" creationId="{890B57EA-A638-BC30-A3A1-0711E3CC27CC}"/>
          </ac:picMkLst>
        </pc:picChg>
      </pc:sldChg>
      <pc:sldChg chg="del">
        <pc:chgData name="nourah Alaklabi" userId="b439187ee2954565" providerId="LiveId" clId="{019387AD-B0EF-4A21-BBC7-6769B6BDB837}" dt="2023-12-17T10:02:05.246" v="204" actId="2696"/>
        <pc:sldMkLst>
          <pc:docMk/>
          <pc:sldMk cId="918319768" sldId="298"/>
        </pc:sldMkLst>
      </pc:sldChg>
      <pc:sldChg chg="del">
        <pc:chgData name="nourah Alaklabi" userId="b439187ee2954565" providerId="LiveId" clId="{019387AD-B0EF-4A21-BBC7-6769B6BDB837}" dt="2023-12-17T10:02:48.857" v="205" actId="2696"/>
        <pc:sldMkLst>
          <pc:docMk/>
          <pc:sldMk cId="4184930712" sldId="300"/>
        </pc:sldMkLst>
      </pc:sldChg>
    </pc:docChg>
  </pc:docChgLst>
  <pc:docChgLst>
    <pc:chgData name="nourah Alaklabi" userId="b439187ee2954565" providerId="LiveId" clId="{F93C60FD-A656-4839-BA76-888A75C6D8FD}"/>
    <pc:docChg chg="undo custSel addSld delSld modSld sldOrd">
      <pc:chgData name="nourah Alaklabi" userId="b439187ee2954565" providerId="LiveId" clId="{F93C60FD-A656-4839-BA76-888A75C6D8FD}" dt="2024-01-20T18:59:27.377" v="990" actId="20577"/>
      <pc:docMkLst>
        <pc:docMk/>
      </pc:docMkLst>
      <pc:sldChg chg="addSp delSp modSp mod">
        <pc:chgData name="nourah Alaklabi" userId="b439187ee2954565" providerId="LiveId" clId="{F93C60FD-A656-4839-BA76-888A75C6D8FD}" dt="2024-01-20T18:13:58.570" v="570" actId="1076"/>
        <pc:sldMkLst>
          <pc:docMk/>
          <pc:sldMk cId="0" sldId="256"/>
        </pc:sldMkLst>
        <pc:spChg chg="mod">
          <ac:chgData name="nourah Alaklabi" userId="b439187ee2954565" providerId="LiveId" clId="{F93C60FD-A656-4839-BA76-888A75C6D8FD}" dt="2024-01-20T18:13:22.153" v="565" actId="20577"/>
          <ac:spMkLst>
            <pc:docMk/>
            <pc:sldMk cId="0" sldId="256"/>
            <ac:spMk id="18" creationId="{01494730-B0E2-D397-8FB2-6132122E5026}"/>
          </ac:spMkLst>
        </pc:spChg>
        <pc:picChg chg="mod">
          <ac:chgData name="nourah Alaklabi" userId="b439187ee2954565" providerId="LiveId" clId="{F93C60FD-A656-4839-BA76-888A75C6D8FD}" dt="2024-01-20T10:17:06.967" v="11"/>
          <ac:picMkLst>
            <pc:docMk/>
            <pc:sldMk cId="0" sldId="256"/>
            <ac:picMk id="2" creationId="{00000000-0000-0000-0000-000000000000}"/>
          </ac:picMkLst>
        </pc:picChg>
        <pc:picChg chg="del">
          <ac:chgData name="nourah Alaklabi" userId="b439187ee2954565" providerId="LiveId" clId="{F93C60FD-A656-4839-BA76-888A75C6D8FD}" dt="2024-01-20T18:13:55.440" v="569" actId="21"/>
          <ac:picMkLst>
            <pc:docMk/>
            <pc:sldMk cId="0" sldId="256"/>
            <ac:picMk id="14" creationId="{00000000-0000-0000-0000-000000000000}"/>
          </ac:picMkLst>
        </pc:picChg>
        <pc:picChg chg="del">
          <ac:chgData name="nourah Alaklabi" userId="b439187ee2954565" providerId="LiveId" clId="{F93C60FD-A656-4839-BA76-888A75C6D8FD}" dt="2024-01-20T18:12:43.839" v="557" actId="21"/>
          <ac:picMkLst>
            <pc:docMk/>
            <pc:sldMk cId="0" sldId="256"/>
            <ac:picMk id="19" creationId="{7C8543DC-5EBB-993B-9C8F-33C0FDB2EE0C}"/>
          </ac:picMkLst>
        </pc:picChg>
        <pc:picChg chg="add mod">
          <ac:chgData name="nourah Alaklabi" userId="b439187ee2954565" providerId="LiveId" clId="{F93C60FD-A656-4839-BA76-888A75C6D8FD}" dt="2024-01-20T18:12:51.220" v="560" actId="1076"/>
          <ac:picMkLst>
            <pc:docMk/>
            <pc:sldMk cId="0" sldId="256"/>
            <ac:picMk id="21" creationId="{F5242FE4-2BF3-94AA-B51F-B7F44875DC8C}"/>
          </ac:picMkLst>
        </pc:picChg>
        <pc:picChg chg="add mod">
          <ac:chgData name="nourah Alaklabi" userId="b439187ee2954565" providerId="LiveId" clId="{F93C60FD-A656-4839-BA76-888A75C6D8FD}" dt="2024-01-20T18:13:58.570" v="570" actId="1076"/>
          <ac:picMkLst>
            <pc:docMk/>
            <pc:sldMk cId="0" sldId="256"/>
            <ac:picMk id="22" creationId="{6BCBD98D-83E8-4C0B-8B96-76EC8A711D11}"/>
          </ac:picMkLst>
        </pc:picChg>
      </pc:sldChg>
      <pc:sldChg chg="modSp mod">
        <pc:chgData name="nourah Alaklabi" userId="b439187ee2954565" providerId="LiveId" clId="{F93C60FD-A656-4839-BA76-888A75C6D8FD}" dt="2024-01-20T18:17:02.181" v="661" actId="1076"/>
        <pc:sldMkLst>
          <pc:docMk/>
          <pc:sldMk cId="0" sldId="257"/>
        </pc:sldMkLst>
        <pc:spChg chg="mod">
          <ac:chgData name="nourah Alaklabi" userId="b439187ee2954565" providerId="LiveId" clId="{F93C60FD-A656-4839-BA76-888A75C6D8FD}" dt="2024-01-20T18:16:57.391" v="659" actId="20577"/>
          <ac:spMkLst>
            <pc:docMk/>
            <pc:sldMk cId="0" sldId="257"/>
            <ac:spMk id="12" creationId="{00000000-0000-0000-0000-000000000000}"/>
          </ac:spMkLst>
        </pc:spChg>
        <pc:grpChg chg="mod">
          <ac:chgData name="nourah Alaklabi" userId="b439187ee2954565" providerId="LiveId" clId="{F93C60FD-A656-4839-BA76-888A75C6D8FD}" dt="2024-01-20T18:17:02.181" v="661" actId="1076"/>
          <ac:grpSpMkLst>
            <pc:docMk/>
            <pc:sldMk cId="0" sldId="257"/>
            <ac:grpSpMk id="3" creationId="{00000000-0000-0000-0000-000000000000}"/>
          </ac:grpSpMkLst>
        </pc:grpChg>
        <pc:picChg chg="mod">
          <ac:chgData name="nourah Alaklabi" userId="b439187ee2954565" providerId="LiveId" clId="{F93C60FD-A656-4839-BA76-888A75C6D8FD}" dt="2024-01-20T10:17:45.797" v="13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nourah Alaklabi" userId="b439187ee2954565" providerId="LiveId" clId="{F93C60FD-A656-4839-BA76-888A75C6D8FD}" dt="2024-01-20T18:17:45.216" v="662"/>
        <pc:sldMkLst>
          <pc:docMk/>
          <pc:sldMk cId="0" sldId="258"/>
        </pc:sldMkLst>
        <pc:picChg chg="mod">
          <ac:chgData name="nourah Alaklabi" userId="b439187ee2954565" providerId="LiveId" clId="{F93C60FD-A656-4839-BA76-888A75C6D8FD}" dt="2024-01-20T10:18:16.559" v="14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nourah Alaklabi" userId="b439187ee2954565" providerId="LiveId" clId="{F93C60FD-A656-4839-BA76-888A75C6D8FD}" dt="2024-01-20T18:17:45.216" v="662"/>
          <ac:picMkLst>
            <pc:docMk/>
            <pc:sldMk cId="0" sldId="258"/>
            <ac:picMk id="9" creationId="{00000000-0000-0000-0000-000000000000}"/>
          </ac:picMkLst>
        </pc:picChg>
      </pc:sldChg>
      <pc:sldChg chg="addSp delSp modSp mod">
        <pc:chgData name="nourah Alaklabi" userId="b439187ee2954565" providerId="LiveId" clId="{F93C60FD-A656-4839-BA76-888A75C6D8FD}" dt="2024-01-20T18:15:58.892" v="600" actId="20577"/>
        <pc:sldMkLst>
          <pc:docMk/>
          <pc:sldMk cId="0" sldId="259"/>
        </pc:sldMkLst>
        <pc:spChg chg="mod">
          <ac:chgData name="nourah Alaklabi" userId="b439187ee2954565" providerId="LiveId" clId="{F93C60FD-A656-4839-BA76-888A75C6D8FD}" dt="2024-01-20T18:15:58.892" v="600" actId="20577"/>
          <ac:spMkLst>
            <pc:docMk/>
            <pc:sldMk cId="0" sldId="259"/>
            <ac:spMk id="11" creationId="{F7DA5CDE-1302-E8DF-5BDC-BDA3FE818015}"/>
          </ac:spMkLst>
        </pc:spChg>
        <pc:spChg chg="add mod">
          <ac:chgData name="nourah Alaklabi" userId="b439187ee2954565" providerId="LiveId" clId="{F93C60FD-A656-4839-BA76-888A75C6D8FD}" dt="2024-01-20T18:15:46.334" v="591" actId="1076"/>
          <ac:spMkLst>
            <pc:docMk/>
            <pc:sldMk cId="0" sldId="259"/>
            <ac:spMk id="17" creationId="{6A1F36E5-A04D-D364-8AD0-1F6DB21D13FF}"/>
          </ac:spMkLst>
        </pc:spChg>
        <pc:spChg chg="del">
          <ac:chgData name="nourah Alaklabi" userId="b439187ee2954565" providerId="LiveId" clId="{F93C60FD-A656-4839-BA76-888A75C6D8FD}" dt="2024-01-20T18:14:28.930" v="572" actId="21"/>
          <ac:spMkLst>
            <pc:docMk/>
            <pc:sldMk cId="0" sldId="259"/>
            <ac:spMk id="18" creationId="{07020859-F537-3F02-F905-B765A11F6C19}"/>
          </ac:spMkLst>
        </pc:spChg>
        <pc:grpChg chg="mod">
          <ac:chgData name="nourah Alaklabi" userId="b439187ee2954565" providerId="LiveId" clId="{F93C60FD-A656-4839-BA76-888A75C6D8FD}" dt="2024-01-20T18:14:49.934" v="582" actId="1076"/>
          <ac:grpSpMkLst>
            <pc:docMk/>
            <pc:sldMk cId="0" sldId="259"/>
            <ac:grpSpMk id="5" creationId="{00000000-0000-0000-0000-000000000000}"/>
          </ac:grpSpMkLst>
        </pc:grpChg>
        <pc:picChg chg="mod">
          <ac:chgData name="nourah Alaklabi" userId="b439187ee2954565" providerId="LiveId" clId="{F93C60FD-A656-4839-BA76-888A75C6D8FD}" dt="2024-01-20T10:17:33.733" v="12"/>
          <ac:picMkLst>
            <pc:docMk/>
            <pc:sldMk cId="0" sldId="259"/>
            <ac:picMk id="2" creationId="{00000000-0000-0000-0000-000000000000}"/>
          </ac:picMkLst>
        </pc:picChg>
        <pc:picChg chg="mod ord">
          <ac:chgData name="nourah Alaklabi" userId="b439187ee2954565" providerId="LiveId" clId="{F93C60FD-A656-4839-BA76-888A75C6D8FD}" dt="2024-01-20T18:15:07.542" v="587" actId="1076"/>
          <ac:picMkLst>
            <pc:docMk/>
            <pc:sldMk cId="0" sldId="259"/>
            <ac:picMk id="13" creationId="{00000000-0000-0000-0000-000000000000}"/>
          </ac:picMkLst>
        </pc:picChg>
        <pc:picChg chg="mod ord">
          <ac:chgData name="nourah Alaklabi" userId="b439187ee2954565" providerId="LiveId" clId="{F93C60FD-A656-4839-BA76-888A75C6D8FD}" dt="2024-01-20T18:15:04.540" v="586" actId="1076"/>
          <ac:picMkLst>
            <pc:docMk/>
            <pc:sldMk cId="0" sldId="259"/>
            <ac:picMk id="14" creationId="{00000000-0000-0000-0000-000000000000}"/>
          </ac:picMkLst>
        </pc:picChg>
        <pc:picChg chg="add mod">
          <ac:chgData name="nourah Alaklabi" userId="b439187ee2954565" providerId="LiveId" clId="{F93C60FD-A656-4839-BA76-888A75C6D8FD}" dt="2024-01-20T18:14:45.653" v="580" actId="1076"/>
          <ac:picMkLst>
            <pc:docMk/>
            <pc:sldMk cId="0" sldId="259"/>
            <ac:picMk id="16" creationId="{5FDFAC38-CF1F-AD39-4949-758CD75EDD14}"/>
          </ac:picMkLst>
        </pc:picChg>
      </pc:sldChg>
      <pc:sldChg chg="addSp modSp mod">
        <pc:chgData name="nourah Alaklabi" userId="b439187ee2954565" providerId="LiveId" clId="{F93C60FD-A656-4839-BA76-888A75C6D8FD}" dt="2024-01-20T18:19:12.831" v="669" actId="1076"/>
        <pc:sldMkLst>
          <pc:docMk/>
          <pc:sldMk cId="0" sldId="260"/>
        </pc:sldMkLst>
        <pc:spChg chg="add mod">
          <ac:chgData name="nourah Alaklabi" userId="b439187ee2954565" providerId="LiveId" clId="{F93C60FD-A656-4839-BA76-888A75C6D8FD}" dt="2024-01-20T18:19:12.831" v="669" actId="1076"/>
          <ac:spMkLst>
            <pc:docMk/>
            <pc:sldMk cId="0" sldId="260"/>
            <ac:spMk id="17" creationId="{56EFB9E2-2A24-4B2B-46D5-F1452ADDFD6B}"/>
          </ac:spMkLst>
        </pc:spChg>
        <pc:picChg chg="mod">
          <ac:chgData name="nourah Alaklabi" userId="b439187ee2954565" providerId="LiveId" clId="{F93C60FD-A656-4839-BA76-888A75C6D8FD}" dt="2024-01-20T10:18:22.647" v="15"/>
          <ac:picMkLst>
            <pc:docMk/>
            <pc:sldMk cId="0" sldId="260"/>
            <ac:picMk id="2" creationId="{00000000-0000-0000-0000-000000000000}"/>
          </ac:picMkLst>
        </pc:picChg>
        <pc:picChg chg="add mod">
          <ac:chgData name="nourah Alaklabi" userId="b439187ee2954565" providerId="LiveId" clId="{F93C60FD-A656-4839-BA76-888A75C6D8FD}" dt="2024-01-20T18:18:55.630" v="667" actId="1440"/>
          <ac:picMkLst>
            <pc:docMk/>
            <pc:sldMk cId="0" sldId="260"/>
            <ac:picMk id="16" creationId="{EE2C189F-932E-C9A5-689B-182D9A6932A1}"/>
          </ac:picMkLst>
        </pc:picChg>
      </pc:sldChg>
      <pc:sldChg chg="addSp delSp modSp mod">
        <pc:chgData name="nourah Alaklabi" userId="b439187ee2954565" providerId="LiveId" clId="{F93C60FD-A656-4839-BA76-888A75C6D8FD}" dt="2024-01-20T18:21:43.902" v="710" actId="1076"/>
        <pc:sldMkLst>
          <pc:docMk/>
          <pc:sldMk cId="0" sldId="261"/>
        </pc:sldMkLst>
        <pc:spChg chg="add del mod">
          <ac:chgData name="nourah Alaklabi" userId="b439187ee2954565" providerId="LiveId" clId="{F93C60FD-A656-4839-BA76-888A75C6D8FD}" dt="2024-01-20T18:21:19.180" v="685" actId="21"/>
          <ac:spMkLst>
            <pc:docMk/>
            <pc:sldMk cId="0" sldId="261"/>
            <ac:spMk id="11" creationId="{E0843C4D-52FD-2A99-CE8B-110B08078452}"/>
          </ac:spMkLst>
        </pc:spChg>
        <pc:spChg chg="mod">
          <ac:chgData name="nourah Alaklabi" userId="b439187ee2954565" providerId="LiveId" clId="{F93C60FD-A656-4839-BA76-888A75C6D8FD}" dt="2024-01-20T18:21:43.902" v="710" actId="1076"/>
          <ac:spMkLst>
            <pc:docMk/>
            <pc:sldMk cId="0" sldId="261"/>
            <ac:spMk id="21" creationId="{0E6EE7EC-02B6-93E4-BF3B-9C6C20502F94}"/>
          </ac:spMkLst>
        </pc:spChg>
        <pc:picChg chg="mod">
          <ac:chgData name="nourah Alaklabi" userId="b439187ee2954565" providerId="LiveId" clId="{F93C60FD-A656-4839-BA76-888A75C6D8FD}" dt="2024-01-20T10:18:41.978" v="17"/>
          <ac:picMkLst>
            <pc:docMk/>
            <pc:sldMk cId="0" sldId="261"/>
            <ac:picMk id="2" creationId="{00000000-0000-0000-0000-000000000000}"/>
          </ac:picMkLst>
        </pc:picChg>
        <pc:picChg chg="add mod">
          <ac:chgData name="nourah Alaklabi" userId="b439187ee2954565" providerId="LiveId" clId="{F93C60FD-A656-4839-BA76-888A75C6D8FD}" dt="2024-01-20T18:21:14.710" v="684" actId="1440"/>
          <ac:picMkLst>
            <pc:docMk/>
            <pc:sldMk cId="0" sldId="261"/>
            <ac:picMk id="13" creationId="{D8313942-BA23-E097-ACE5-FEA5DCBEBEC3}"/>
          </ac:picMkLst>
        </pc:picChg>
      </pc:sldChg>
      <pc:sldChg chg="addSp modSp mod">
        <pc:chgData name="nourah Alaklabi" userId="b439187ee2954565" providerId="LiveId" clId="{F93C60FD-A656-4839-BA76-888A75C6D8FD}" dt="2024-01-20T18:38:08.569" v="848" actId="166"/>
        <pc:sldMkLst>
          <pc:docMk/>
          <pc:sldMk cId="0" sldId="262"/>
        </pc:sldMkLst>
        <pc:spChg chg="add mod">
          <ac:chgData name="nourah Alaklabi" userId="b439187ee2954565" providerId="LiveId" clId="{F93C60FD-A656-4839-BA76-888A75C6D8FD}" dt="2024-01-20T18:31:44.379" v="820" actId="1076"/>
          <ac:spMkLst>
            <pc:docMk/>
            <pc:sldMk cId="0" sldId="262"/>
            <ac:spMk id="18" creationId="{1CB5D55B-85B4-0DDD-493D-99FC88E63778}"/>
          </ac:spMkLst>
        </pc:spChg>
        <pc:picChg chg="mod">
          <ac:chgData name="nourah Alaklabi" userId="b439187ee2954565" providerId="LiveId" clId="{F93C60FD-A656-4839-BA76-888A75C6D8FD}" dt="2024-01-20T10:18:54.074" v="18"/>
          <ac:picMkLst>
            <pc:docMk/>
            <pc:sldMk cId="0" sldId="262"/>
            <ac:picMk id="2" creationId="{00000000-0000-0000-0000-000000000000}"/>
          </ac:picMkLst>
        </pc:picChg>
        <pc:picChg chg="mod ord">
          <ac:chgData name="nourah Alaklabi" userId="b439187ee2954565" providerId="LiveId" clId="{F93C60FD-A656-4839-BA76-888A75C6D8FD}" dt="2024-01-20T18:37:52.031" v="846" actId="166"/>
          <ac:picMkLst>
            <pc:docMk/>
            <pc:sldMk cId="0" sldId="262"/>
            <ac:picMk id="13" creationId="{00000000-0000-0000-0000-000000000000}"/>
          </ac:picMkLst>
        </pc:picChg>
        <pc:picChg chg="mod ord">
          <ac:chgData name="nourah Alaklabi" userId="b439187ee2954565" providerId="LiveId" clId="{F93C60FD-A656-4839-BA76-888A75C6D8FD}" dt="2024-01-20T18:38:08.569" v="848" actId="166"/>
          <ac:picMkLst>
            <pc:docMk/>
            <pc:sldMk cId="0" sldId="262"/>
            <ac:picMk id="14" creationId="{00000000-0000-0000-0000-000000000000}"/>
          </ac:picMkLst>
        </pc:picChg>
        <pc:picChg chg="mod">
          <ac:chgData name="nourah Alaklabi" userId="b439187ee2954565" providerId="LiveId" clId="{F93C60FD-A656-4839-BA76-888A75C6D8FD}" dt="2024-01-20T18:31:40.409" v="819" actId="1076"/>
          <ac:picMkLst>
            <pc:docMk/>
            <pc:sldMk cId="0" sldId="262"/>
            <ac:picMk id="16" creationId="{00000000-0000-0000-0000-000000000000}"/>
          </ac:picMkLst>
        </pc:picChg>
        <pc:picChg chg="add mod">
          <ac:chgData name="nourah Alaklabi" userId="b439187ee2954565" providerId="LiveId" clId="{F93C60FD-A656-4839-BA76-888A75C6D8FD}" dt="2024-01-20T18:33:49.829" v="826" actId="1076"/>
          <ac:picMkLst>
            <pc:docMk/>
            <pc:sldMk cId="0" sldId="262"/>
            <ac:picMk id="21" creationId="{D7E5B54C-8E27-FF00-9569-2350B39081C5}"/>
          </ac:picMkLst>
        </pc:picChg>
      </pc:sldChg>
      <pc:sldChg chg="addSp modSp mod">
        <pc:chgData name="nourah Alaklabi" userId="b439187ee2954565" providerId="LiveId" clId="{F93C60FD-A656-4839-BA76-888A75C6D8FD}" dt="2024-01-20T18:37:37.921" v="844" actId="166"/>
        <pc:sldMkLst>
          <pc:docMk/>
          <pc:sldMk cId="0" sldId="263"/>
        </pc:sldMkLst>
        <pc:spChg chg="add mod">
          <ac:chgData name="nourah Alaklabi" userId="b439187ee2954565" providerId="LiveId" clId="{F93C60FD-A656-4839-BA76-888A75C6D8FD}" dt="2024-01-20T18:34:14.593" v="828" actId="1076"/>
          <ac:spMkLst>
            <pc:docMk/>
            <pc:sldMk cId="0" sldId="263"/>
            <ac:spMk id="18" creationId="{7362C54E-E0BD-C8DA-A00B-E14447FB449B}"/>
          </ac:spMkLst>
        </pc:spChg>
        <pc:grpChg chg="mod">
          <ac:chgData name="nourah Alaklabi" userId="b439187ee2954565" providerId="LiveId" clId="{F93C60FD-A656-4839-BA76-888A75C6D8FD}" dt="2024-01-20T18:37:22.085" v="840" actId="1076"/>
          <ac:grpSpMkLst>
            <pc:docMk/>
            <pc:sldMk cId="0" sldId="263"/>
            <ac:grpSpMk id="6" creationId="{00000000-0000-0000-0000-000000000000}"/>
          </ac:grpSpMkLst>
        </pc:grpChg>
        <pc:picChg chg="mod">
          <ac:chgData name="nourah Alaklabi" userId="b439187ee2954565" providerId="LiveId" clId="{F93C60FD-A656-4839-BA76-888A75C6D8FD}" dt="2024-01-20T10:20:47.441" v="19"/>
          <ac:picMkLst>
            <pc:docMk/>
            <pc:sldMk cId="0" sldId="263"/>
            <ac:picMk id="2" creationId="{00000000-0000-0000-0000-000000000000}"/>
          </ac:picMkLst>
        </pc:picChg>
        <pc:picChg chg="mod ord">
          <ac:chgData name="nourah Alaklabi" userId="b439187ee2954565" providerId="LiveId" clId="{F93C60FD-A656-4839-BA76-888A75C6D8FD}" dt="2024-01-20T18:37:34.438" v="843" actId="166"/>
          <ac:picMkLst>
            <pc:docMk/>
            <pc:sldMk cId="0" sldId="263"/>
            <ac:picMk id="13" creationId="{00000000-0000-0000-0000-000000000000}"/>
          </ac:picMkLst>
        </pc:picChg>
        <pc:picChg chg="mod ord">
          <ac:chgData name="nourah Alaklabi" userId="b439187ee2954565" providerId="LiveId" clId="{F93C60FD-A656-4839-BA76-888A75C6D8FD}" dt="2024-01-20T18:37:37.921" v="844" actId="166"/>
          <ac:picMkLst>
            <pc:docMk/>
            <pc:sldMk cId="0" sldId="263"/>
            <ac:picMk id="14" creationId="{00000000-0000-0000-0000-000000000000}"/>
          </ac:picMkLst>
        </pc:picChg>
        <pc:picChg chg="add mod ord">
          <ac:chgData name="nourah Alaklabi" userId="b439187ee2954565" providerId="LiveId" clId="{F93C60FD-A656-4839-BA76-888A75C6D8FD}" dt="2024-01-20T18:37:29.998" v="842" actId="166"/>
          <ac:picMkLst>
            <pc:docMk/>
            <pc:sldMk cId="0" sldId="263"/>
            <ac:picMk id="23" creationId="{0EF9432D-AF8C-63F5-529C-48A6F267250B}"/>
          </ac:picMkLst>
        </pc:picChg>
      </pc:sldChg>
      <pc:sldChg chg="addSp modSp mod">
        <pc:chgData name="nourah Alaklabi" userId="b439187ee2954565" providerId="LiveId" clId="{F93C60FD-A656-4839-BA76-888A75C6D8FD}" dt="2024-01-20T18:59:27.377" v="990" actId="20577"/>
        <pc:sldMkLst>
          <pc:docMk/>
          <pc:sldMk cId="0" sldId="264"/>
        </pc:sldMkLst>
        <pc:spChg chg="mod">
          <ac:chgData name="nourah Alaklabi" userId="b439187ee2954565" providerId="LiveId" clId="{F93C60FD-A656-4839-BA76-888A75C6D8FD}" dt="2024-01-20T18:58:25.962" v="976" actId="20577"/>
          <ac:spMkLst>
            <pc:docMk/>
            <pc:sldMk cId="0" sldId="264"/>
            <ac:spMk id="13" creationId="{BB0C9357-D818-0CE3-3383-E697BA431F73}"/>
          </ac:spMkLst>
        </pc:spChg>
        <pc:spChg chg="mod">
          <ac:chgData name="nourah Alaklabi" userId="b439187ee2954565" providerId="LiveId" clId="{F93C60FD-A656-4839-BA76-888A75C6D8FD}" dt="2024-01-20T18:54:53.659" v="911"/>
          <ac:spMkLst>
            <pc:docMk/>
            <pc:sldMk cId="0" sldId="264"/>
            <ac:spMk id="15" creationId="{E2D2008E-01CD-1182-D493-2F2977AF18A4}"/>
          </ac:spMkLst>
        </pc:spChg>
        <pc:spChg chg="add mod">
          <ac:chgData name="nourah Alaklabi" userId="b439187ee2954565" providerId="LiveId" clId="{F93C60FD-A656-4839-BA76-888A75C6D8FD}" dt="2024-01-20T18:58:54.432" v="980" actId="1076"/>
          <ac:spMkLst>
            <pc:docMk/>
            <pc:sldMk cId="0" sldId="264"/>
            <ac:spMk id="17" creationId="{816518DE-E5C2-7D80-52BA-0B71A251EC35}"/>
          </ac:spMkLst>
        </pc:spChg>
        <pc:spChg chg="add mod">
          <ac:chgData name="nourah Alaklabi" userId="b439187ee2954565" providerId="LiveId" clId="{F93C60FD-A656-4839-BA76-888A75C6D8FD}" dt="2024-01-20T18:59:00.192" v="981" actId="1076"/>
          <ac:spMkLst>
            <pc:docMk/>
            <pc:sldMk cId="0" sldId="264"/>
            <ac:spMk id="18" creationId="{06C8C08E-9307-DAAC-55C7-DD95D73C1333}"/>
          </ac:spMkLst>
        </pc:spChg>
        <pc:spChg chg="add mod">
          <ac:chgData name="nourah Alaklabi" userId="b439187ee2954565" providerId="LiveId" clId="{F93C60FD-A656-4839-BA76-888A75C6D8FD}" dt="2024-01-20T18:59:27.377" v="990" actId="20577"/>
          <ac:spMkLst>
            <pc:docMk/>
            <pc:sldMk cId="0" sldId="264"/>
            <ac:spMk id="20" creationId="{2ACA702E-C9C9-FB75-EE11-3AF7B419EFC7}"/>
          </ac:spMkLst>
        </pc:spChg>
        <pc:grpChg chg="mod">
          <ac:chgData name="nourah Alaklabi" userId="b439187ee2954565" providerId="LiveId" clId="{F93C60FD-A656-4839-BA76-888A75C6D8FD}" dt="2024-01-20T18:55:38.291" v="919" actId="1076"/>
          <ac:grpSpMkLst>
            <pc:docMk/>
            <pc:sldMk cId="0" sldId="264"/>
            <ac:grpSpMk id="6" creationId="{00000000-0000-0000-0000-000000000000}"/>
          </ac:grpSpMkLst>
        </pc:grpChg>
        <pc:grpChg chg="add mod">
          <ac:chgData name="nourah Alaklabi" userId="b439187ee2954565" providerId="LiveId" clId="{F93C60FD-A656-4839-BA76-888A75C6D8FD}" dt="2024-01-20T18:58:48.956" v="979" actId="1076"/>
          <ac:grpSpMkLst>
            <pc:docMk/>
            <pc:sldMk cId="0" sldId="264"/>
            <ac:grpSpMk id="12" creationId="{EB1F252C-AEC5-CFF0-7C9C-EF4DC0CEF014}"/>
          </ac:grpSpMkLst>
        </pc:grpChg>
        <pc:picChg chg="mod">
          <ac:chgData name="nourah Alaklabi" userId="b439187ee2954565" providerId="LiveId" clId="{F93C60FD-A656-4839-BA76-888A75C6D8FD}" dt="2024-01-20T10:21:41.547" v="24"/>
          <ac:picMkLst>
            <pc:docMk/>
            <pc:sldMk cId="0" sldId="264"/>
            <ac:picMk id="2" creationId="{00000000-0000-0000-0000-000000000000}"/>
          </ac:picMkLst>
        </pc:picChg>
      </pc:sldChg>
      <pc:sldChg chg="addSp modSp mod">
        <pc:chgData name="nourah Alaklabi" userId="b439187ee2954565" providerId="LiveId" clId="{F93C60FD-A656-4839-BA76-888A75C6D8FD}" dt="2024-01-20T18:40:39.232" v="866" actId="166"/>
        <pc:sldMkLst>
          <pc:docMk/>
          <pc:sldMk cId="0" sldId="265"/>
        </pc:sldMkLst>
        <pc:spChg chg="add mod">
          <ac:chgData name="nourah Alaklabi" userId="b439187ee2954565" providerId="LiveId" clId="{F93C60FD-A656-4839-BA76-888A75C6D8FD}" dt="2024-01-20T18:39:13.228" v="852" actId="1076"/>
          <ac:spMkLst>
            <pc:docMk/>
            <pc:sldMk cId="0" sldId="265"/>
            <ac:spMk id="18" creationId="{37F7A042-F132-2433-4AEE-B3513A933919}"/>
          </ac:spMkLst>
        </pc:spChg>
        <pc:grpChg chg="mod">
          <ac:chgData name="nourah Alaklabi" userId="b439187ee2954565" providerId="LiveId" clId="{F93C60FD-A656-4839-BA76-888A75C6D8FD}" dt="2024-01-20T18:40:10.717" v="856" actId="1076"/>
          <ac:grpSpMkLst>
            <pc:docMk/>
            <pc:sldMk cId="0" sldId="265"/>
            <ac:grpSpMk id="6" creationId="{00000000-0000-0000-0000-000000000000}"/>
          </ac:grpSpMkLst>
        </pc:grpChg>
        <pc:picChg chg="mod">
          <ac:chgData name="nourah Alaklabi" userId="b439187ee2954565" providerId="LiveId" clId="{F93C60FD-A656-4839-BA76-888A75C6D8FD}" dt="2024-01-20T18:39:04.893" v="851" actId="1076"/>
          <ac:picMkLst>
            <pc:docMk/>
            <pc:sldMk cId="0" sldId="265"/>
            <ac:picMk id="2" creationId="{00000000-0000-0000-0000-000000000000}"/>
          </ac:picMkLst>
        </pc:picChg>
        <pc:picChg chg="ord">
          <ac:chgData name="nourah Alaklabi" userId="b439187ee2954565" providerId="LiveId" clId="{F93C60FD-A656-4839-BA76-888A75C6D8FD}" dt="2024-01-20T18:40:39.232" v="866" actId="166"/>
          <ac:picMkLst>
            <pc:docMk/>
            <pc:sldMk cId="0" sldId="265"/>
            <ac:picMk id="19" creationId="{00000000-0000-0000-0000-000000000000}"/>
          </ac:picMkLst>
        </pc:picChg>
        <pc:picChg chg="add mod">
          <ac:chgData name="nourah Alaklabi" userId="b439187ee2954565" providerId="LiveId" clId="{F93C60FD-A656-4839-BA76-888A75C6D8FD}" dt="2024-01-20T18:40:35.016" v="865" actId="14100"/>
          <ac:picMkLst>
            <pc:docMk/>
            <pc:sldMk cId="0" sldId="265"/>
            <ac:picMk id="21" creationId="{3C5A5ADF-75E3-AC48-8E1C-B7FD6A04A200}"/>
          </ac:picMkLst>
        </pc:picChg>
      </pc:sldChg>
      <pc:sldChg chg="addSp modSp mod">
        <pc:chgData name="nourah Alaklabi" userId="b439187ee2954565" providerId="LiveId" clId="{F93C60FD-A656-4839-BA76-888A75C6D8FD}" dt="2024-01-20T18:51:18.856" v="909" actId="1076"/>
        <pc:sldMkLst>
          <pc:docMk/>
          <pc:sldMk cId="0" sldId="268"/>
        </pc:sldMkLst>
        <pc:spChg chg="add mod">
          <ac:chgData name="nourah Alaklabi" userId="b439187ee2954565" providerId="LiveId" clId="{F93C60FD-A656-4839-BA76-888A75C6D8FD}" dt="2024-01-20T18:51:18.856" v="909" actId="1076"/>
          <ac:spMkLst>
            <pc:docMk/>
            <pc:sldMk cId="0" sldId="268"/>
            <ac:spMk id="18" creationId="{26F5A3DC-1901-4EFF-2099-C0AC172BA2C0}"/>
          </ac:spMkLst>
        </pc:spChg>
        <pc:picChg chg="mod">
          <ac:chgData name="nourah Alaklabi" userId="b439187ee2954565" providerId="LiveId" clId="{F93C60FD-A656-4839-BA76-888A75C6D8FD}" dt="2024-01-20T10:21:07.626" v="22"/>
          <ac:picMkLst>
            <pc:docMk/>
            <pc:sldMk cId="0" sldId="268"/>
            <ac:picMk id="2" creationId="{00000000-0000-0000-0000-000000000000}"/>
          </ac:picMkLst>
        </pc:picChg>
        <pc:picChg chg="mod">
          <ac:chgData name="nourah Alaklabi" userId="b439187ee2954565" providerId="LiveId" clId="{F93C60FD-A656-4839-BA76-888A75C6D8FD}" dt="2024-01-20T18:51:06.775" v="908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nourah Alaklabi" userId="b439187ee2954565" providerId="LiveId" clId="{F93C60FD-A656-4839-BA76-888A75C6D8FD}" dt="2024-01-20T18:47:29.248" v="900" actId="1076"/>
          <ac:picMkLst>
            <pc:docMk/>
            <pc:sldMk cId="0" sldId="268"/>
            <ac:picMk id="10" creationId="{00000000-0000-0000-0000-000000000000}"/>
          </ac:picMkLst>
        </pc:picChg>
        <pc:picChg chg="mod ord">
          <ac:chgData name="nourah Alaklabi" userId="b439187ee2954565" providerId="LiveId" clId="{F93C60FD-A656-4839-BA76-888A75C6D8FD}" dt="2024-01-20T18:47:41.777" v="904" actId="166"/>
          <ac:picMkLst>
            <pc:docMk/>
            <pc:sldMk cId="0" sldId="268"/>
            <ac:picMk id="11" creationId="{00000000-0000-0000-0000-000000000000}"/>
          </ac:picMkLst>
        </pc:picChg>
        <pc:picChg chg="add mod">
          <ac:chgData name="nourah Alaklabi" userId="b439187ee2954565" providerId="LiveId" clId="{F93C60FD-A656-4839-BA76-888A75C6D8FD}" dt="2024-01-20T18:47:36.029" v="902" actId="1076"/>
          <ac:picMkLst>
            <pc:docMk/>
            <pc:sldMk cId="0" sldId="268"/>
            <ac:picMk id="16" creationId="{F2366C4C-A219-CF2C-60AB-52C5064FABF5}"/>
          </ac:picMkLst>
        </pc:picChg>
      </pc:sldChg>
      <pc:sldChg chg="modSp mod">
        <pc:chgData name="nourah Alaklabi" userId="b439187ee2954565" providerId="LiveId" clId="{F93C60FD-A656-4839-BA76-888A75C6D8FD}" dt="2024-01-20T18:51:36.478" v="910" actId="1076"/>
        <pc:sldMkLst>
          <pc:docMk/>
          <pc:sldMk cId="0" sldId="269"/>
        </pc:sldMkLst>
        <pc:spChg chg="mod">
          <ac:chgData name="nourah Alaklabi" userId="b439187ee2954565" providerId="LiveId" clId="{F93C60FD-A656-4839-BA76-888A75C6D8FD}" dt="2024-01-20T18:51:36.478" v="910" actId="1076"/>
          <ac:spMkLst>
            <pc:docMk/>
            <pc:sldMk cId="0" sldId="269"/>
            <ac:spMk id="20" creationId="{A7D0329D-10CA-DCD0-24CB-404A663ADBBC}"/>
          </ac:spMkLst>
        </pc:spChg>
        <pc:picChg chg="mod">
          <ac:chgData name="nourah Alaklabi" userId="b439187ee2954565" providerId="LiveId" clId="{F93C60FD-A656-4839-BA76-888A75C6D8FD}" dt="2024-01-20T10:21:33.889" v="23"/>
          <ac:picMkLst>
            <pc:docMk/>
            <pc:sldMk cId="0" sldId="269"/>
            <ac:picMk id="2" creationId="{00000000-0000-0000-0000-000000000000}"/>
          </ac:picMkLst>
        </pc:picChg>
        <pc:picChg chg="mod">
          <ac:chgData name="nourah Alaklabi" userId="b439187ee2954565" providerId="LiveId" clId="{F93C60FD-A656-4839-BA76-888A75C6D8FD}" dt="2024-01-20T18:50:48.488" v="906"/>
          <ac:picMkLst>
            <pc:docMk/>
            <pc:sldMk cId="0" sldId="269"/>
            <ac:picMk id="16" creationId="{00000000-0000-0000-0000-000000000000}"/>
          </ac:picMkLst>
        </pc:picChg>
      </pc:sldChg>
      <pc:sldChg chg="addSp modSp mod">
        <pc:chgData name="nourah Alaklabi" userId="b439187ee2954565" providerId="LiveId" clId="{F93C60FD-A656-4839-BA76-888A75C6D8FD}" dt="2024-01-20T18:20:21.667" v="678" actId="1440"/>
        <pc:sldMkLst>
          <pc:docMk/>
          <pc:sldMk cId="1376724301" sldId="291"/>
        </pc:sldMkLst>
        <pc:spChg chg="add mod">
          <ac:chgData name="nourah Alaklabi" userId="b439187ee2954565" providerId="LiveId" clId="{F93C60FD-A656-4839-BA76-888A75C6D8FD}" dt="2024-01-20T18:19:24.333" v="670"/>
          <ac:spMkLst>
            <pc:docMk/>
            <pc:sldMk cId="1376724301" sldId="291"/>
            <ac:spMk id="12" creationId="{CA22C320-D378-2A0D-6624-6E3A9848B1CA}"/>
          </ac:spMkLst>
        </pc:spChg>
        <pc:picChg chg="mod">
          <ac:chgData name="nourah Alaklabi" userId="b439187ee2954565" providerId="LiveId" clId="{F93C60FD-A656-4839-BA76-888A75C6D8FD}" dt="2024-01-20T10:18:33.046" v="16"/>
          <ac:picMkLst>
            <pc:docMk/>
            <pc:sldMk cId="1376724301" sldId="291"/>
            <ac:picMk id="2" creationId="{00000000-0000-0000-0000-000000000000}"/>
          </ac:picMkLst>
        </pc:picChg>
        <pc:picChg chg="add mod">
          <ac:chgData name="nourah Alaklabi" userId="b439187ee2954565" providerId="LiveId" clId="{F93C60FD-A656-4839-BA76-888A75C6D8FD}" dt="2024-01-20T18:20:21.667" v="678" actId="1440"/>
          <ac:picMkLst>
            <pc:docMk/>
            <pc:sldMk cId="1376724301" sldId="291"/>
            <ac:picMk id="17" creationId="{22FB816C-6697-29C2-E71E-7D1A6341155F}"/>
          </ac:picMkLst>
        </pc:picChg>
      </pc:sldChg>
      <pc:sldChg chg="addSp delSp modSp mod">
        <pc:chgData name="nourah Alaklabi" userId="b439187ee2954565" providerId="LiveId" clId="{F93C60FD-A656-4839-BA76-888A75C6D8FD}" dt="2024-01-20T18:12:08.539" v="555" actId="20577"/>
        <pc:sldMkLst>
          <pc:docMk/>
          <pc:sldMk cId="3946142108" sldId="295"/>
        </pc:sldMkLst>
        <pc:spChg chg="mod">
          <ac:chgData name="nourah Alaklabi" userId="b439187ee2954565" providerId="LiveId" clId="{F93C60FD-A656-4839-BA76-888A75C6D8FD}" dt="2024-01-20T18:11:05.863" v="532" actId="1076"/>
          <ac:spMkLst>
            <pc:docMk/>
            <pc:sldMk cId="3946142108" sldId="295"/>
            <ac:spMk id="6" creationId="{00000000-0000-0000-0000-000000000000}"/>
          </ac:spMkLst>
        </pc:spChg>
        <pc:spChg chg="add del mod">
          <ac:chgData name="nourah Alaklabi" userId="b439187ee2954565" providerId="LiveId" clId="{F93C60FD-A656-4839-BA76-888A75C6D8FD}" dt="2024-01-20T10:24:32.400" v="116"/>
          <ac:spMkLst>
            <pc:docMk/>
            <pc:sldMk cId="3946142108" sldId="295"/>
            <ac:spMk id="13" creationId="{6CC638D9-70FC-A663-E168-A78A0D37BE80}"/>
          </ac:spMkLst>
        </pc:spChg>
        <pc:spChg chg="add del mod">
          <ac:chgData name="nourah Alaklabi" userId="b439187ee2954565" providerId="LiveId" clId="{F93C60FD-A656-4839-BA76-888A75C6D8FD}" dt="2024-01-20T18:12:08.539" v="555" actId="20577"/>
          <ac:spMkLst>
            <pc:docMk/>
            <pc:sldMk cId="3946142108" sldId="295"/>
            <ac:spMk id="13" creationId="{70411B99-96EE-4E3C-6E10-D7E8192DCD47}"/>
          </ac:spMkLst>
        </pc:spChg>
        <pc:spChg chg="add mod">
          <ac:chgData name="nourah Alaklabi" userId="b439187ee2954565" providerId="LiveId" clId="{F93C60FD-A656-4839-BA76-888A75C6D8FD}" dt="2024-01-20T18:10:03.677" v="517" actId="14100"/>
          <ac:spMkLst>
            <pc:docMk/>
            <pc:sldMk cId="3946142108" sldId="295"/>
            <ac:spMk id="18" creationId="{92F54F10-6DEE-36E9-161E-9121E614B9F9}"/>
          </ac:spMkLst>
        </pc:spChg>
        <pc:spChg chg="add mod">
          <ac:chgData name="nourah Alaklabi" userId="b439187ee2954565" providerId="LiveId" clId="{F93C60FD-A656-4839-BA76-888A75C6D8FD}" dt="2024-01-20T18:10:57.222" v="530" actId="692"/>
          <ac:spMkLst>
            <pc:docMk/>
            <pc:sldMk cId="3946142108" sldId="295"/>
            <ac:spMk id="19" creationId="{51AD742A-3611-E062-9A53-72B0A6AAC096}"/>
          </ac:spMkLst>
        </pc:spChg>
        <pc:spChg chg="add mod">
          <ac:chgData name="nourah Alaklabi" userId="b439187ee2954565" providerId="LiveId" clId="{F93C60FD-A656-4839-BA76-888A75C6D8FD}" dt="2024-01-20T18:11:35.872" v="536" actId="1076"/>
          <ac:spMkLst>
            <pc:docMk/>
            <pc:sldMk cId="3946142108" sldId="295"/>
            <ac:spMk id="20" creationId="{C6FA523F-5B1F-33FA-8061-C2E2D29A45C0}"/>
          </ac:spMkLst>
        </pc:spChg>
        <pc:grpChg chg="mod">
          <ac:chgData name="nourah Alaklabi" userId="b439187ee2954565" providerId="LiveId" clId="{F93C60FD-A656-4839-BA76-888A75C6D8FD}" dt="2024-01-20T18:11:28.357" v="535" actId="1076"/>
          <ac:grpSpMkLst>
            <pc:docMk/>
            <pc:sldMk cId="3946142108" sldId="295"/>
            <ac:grpSpMk id="5" creationId="{00000000-0000-0000-0000-000000000000}"/>
          </ac:grpSpMkLst>
        </pc:grpChg>
        <pc:picChg chg="mod">
          <ac:chgData name="nourah Alaklabi" userId="b439187ee2954565" providerId="LiveId" clId="{F93C60FD-A656-4839-BA76-888A75C6D8FD}" dt="2024-01-20T10:16:40.436" v="8"/>
          <ac:picMkLst>
            <pc:docMk/>
            <pc:sldMk cId="3946142108" sldId="295"/>
            <ac:picMk id="2" creationId="{00000000-0000-0000-0000-000000000000}"/>
          </ac:picMkLst>
        </pc:picChg>
        <pc:picChg chg="del">
          <ac:chgData name="nourah Alaklabi" userId="b439187ee2954565" providerId="LiveId" clId="{F93C60FD-A656-4839-BA76-888A75C6D8FD}" dt="2024-01-20T18:09:45.217" v="512" actId="21"/>
          <ac:picMkLst>
            <pc:docMk/>
            <pc:sldMk cId="3946142108" sldId="295"/>
            <ac:picMk id="14" creationId="{00000000-0000-0000-0000-000000000000}"/>
          </ac:picMkLst>
        </pc:picChg>
        <pc:picChg chg="add mod">
          <ac:chgData name="nourah Alaklabi" userId="b439187ee2954565" providerId="LiveId" clId="{F93C60FD-A656-4839-BA76-888A75C6D8FD}" dt="2024-01-20T17:59:08.164" v="131" actId="931"/>
          <ac:picMkLst>
            <pc:docMk/>
            <pc:sldMk cId="3946142108" sldId="295"/>
            <ac:picMk id="17" creationId="{2C8C296E-EF70-7823-E5FF-68E7A7737472}"/>
          </ac:picMkLst>
        </pc:picChg>
      </pc:sldChg>
      <pc:sldChg chg="addSp modSp mod ord">
        <pc:chgData name="nourah Alaklabi" userId="b439187ee2954565" providerId="LiveId" clId="{F93C60FD-A656-4839-BA76-888A75C6D8FD}" dt="2024-01-20T10:24:34.763" v="118"/>
        <pc:sldMkLst>
          <pc:docMk/>
          <pc:sldMk cId="3183564102" sldId="296"/>
        </pc:sldMkLst>
        <pc:spChg chg="add mod">
          <ac:chgData name="nourah Alaklabi" userId="b439187ee2954565" providerId="LiveId" clId="{F93C60FD-A656-4839-BA76-888A75C6D8FD}" dt="2024-01-20T10:23:37.678" v="88" actId="20577"/>
          <ac:spMkLst>
            <pc:docMk/>
            <pc:sldMk cId="3183564102" sldId="296"/>
            <ac:spMk id="17" creationId="{B5813952-8225-B367-C970-7E8CFC394D91}"/>
          </ac:spMkLst>
        </pc:spChg>
        <pc:spChg chg="mod">
          <ac:chgData name="nourah Alaklabi" userId="b439187ee2954565" providerId="LiveId" clId="{F93C60FD-A656-4839-BA76-888A75C6D8FD}" dt="2024-01-20T10:22:15.453" v="74" actId="20577"/>
          <ac:spMkLst>
            <pc:docMk/>
            <pc:sldMk cId="3183564102" sldId="296"/>
            <ac:spMk id="22" creationId="{ED4F2447-9F05-81E4-5FA7-E25EAC646B8E}"/>
          </ac:spMkLst>
        </pc:spChg>
        <pc:picChg chg="mod">
          <ac:chgData name="nourah Alaklabi" userId="b439187ee2954565" providerId="LiveId" clId="{F93C60FD-A656-4839-BA76-888A75C6D8FD}" dt="2024-01-20T10:16:49.829" v="9"/>
          <ac:picMkLst>
            <pc:docMk/>
            <pc:sldMk cId="3183564102" sldId="296"/>
            <ac:picMk id="2" creationId="{00000000-0000-0000-0000-000000000000}"/>
          </ac:picMkLst>
        </pc:picChg>
        <pc:picChg chg="add mod">
          <ac:chgData name="nourah Alaklabi" userId="b439187ee2954565" providerId="LiveId" clId="{F93C60FD-A656-4839-BA76-888A75C6D8FD}" dt="2024-01-20T10:22:42.591" v="81" actId="1440"/>
          <ac:picMkLst>
            <pc:docMk/>
            <pc:sldMk cId="3183564102" sldId="296"/>
            <ac:picMk id="16" creationId="{9D98B13F-8960-6D2E-4CEB-75698E570CA3}"/>
          </ac:picMkLst>
        </pc:picChg>
      </pc:sldChg>
      <pc:sldChg chg="delSp modSp del mod">
        <pc:chgData name="nourah Alaklabi" userId="b439187ee2954565" providerId="LiveId" clId="{F93C60FD-A656-4839-BA76-888A75C6D8FD}" dt="2024-01-20T18:13:48.271" v="567" actId="2696"/>
        <pc:sldMkLst>
          <pc:docMk/>
          <pc:sldMk cId="2287930805" sldId="297"/>
        </pc:sldMkLst>
        <pc:picChg chg="mod">
          <ac:chgData name="nourah Alaklabi" userId="b439187ee2954565" providerId="LiveId" clId="{F93C60FD-A656-4839-BA76-888A75C6D8FD}" dt="2024-01-20T10:16:56.448" v="10"/>
          <ac:picMkLst>
            <pc:docMk/>
            <pc:sldMk cId="2287930805" sldId="297"/>
            <ac:picMk id="2" creationId="{00000000-0000-0000-0000-000000000000}"/>
          </ac:picMkLst>
        </pc:picChg>
        <pc:picChg chg="del">
          <ac:chgData name="nourah Alaklabi" userId="b439187ee2954565" providerId="LiveId" clId="{F93C60FD-A656-4839-BA76-888A75C6D8FD}" dt="2024-01-20T18:13:44.130" v="566" actId="21"/>
          <ac:picMkLst>
            <pc:docMk/>
            <pc:sldMk cId="2287930805" sldId="297"/>
            <ac:picMk id="19" creationId="{7E9F4350-49F5-9444-F180-6FD92C998797}"/>
          </ac:picMkLst>
        </pc:picChg>
      </pc:sldChg>
      <pc:sldChg chg="addSp modSp mod">
        <pc:chgData name="nourah Alaklabi" userId="b439187ee2954565" providerId="LiveId" clId="{F93C60FD-A656-4839-BA76-888A75C6D8FD}" dt="2024-01-20T18:43:28.181" v="877" actId="1440"/>
        <pc:sldMkLst>
          <pc:docMk/>
          <pc:sldMk cId="478341257" sldId="299"/>
        </pc:sldMkLst>
        <pc:spChg chg="add mod">
          <ac:chgData name="nourah Alaklabi" userId="b439187ee2954565" providerId="LiveId" clId="{F93C60FD-A656-4839-BA76-888A75C6D8FD}" dt="2024-01-20T18:41:22.581" v="868" actId="20577"/>
          <ac:spMkLst>
            <pc:docMk/>
            <pc:sldMk cId="478341257" sldId="299"/>
            <ac:spMk id="18" creationId="{894367D0-2F3E-DC70-8625-1A3BEB7A1BB5}"/>
          </ac:spMkLst>
        </pc:spChg>
        <pc:grpChg chg="mod">
          <ac:chgData name="nourah Alaklabi" userId="b439187ee2954565" providerId="LiveId" clId="{F93C60FD-A656-4839-BA76-888A75C6D8FD}" dt="2024-01-20T18:43:16.370" v="874" actId="1076"/>
          <ac:grpSpMkLst>
            <pc:docMk/>
            <pc:sldMk cId="478341257" sldId="299"/>
            <ac:grpSpMk id="6" creationId="{00000000-0000-0000-0000-000000000000}"/>
          </ac:grpSpMkLst>
        </pc:grpChg>
        <pc:picChg chg="mod">
          <ac:chgData name="nourah Alaklabi" userId="b439187ee2954565" providerId="LiveId" clId="{F93C60FD-A656-4839-BA76-888A75C6D8FD}" dt="2024-01-20T10:21:02.644" v="21"/>
          <ac:picMkLst>
            <pc:docMk/>
            <pc:sldMk cId="478341257" sldId="299"/>
            <ac:picMk id="2" creationId="{00000000-0000-0000-0000-000000000000}"/>
          </ac:picMkLst>
        </pc:picChg>
        <pc:picChg chg="add mod">
          <ac:chgData name="nourah Alaklabi" userId="b439187ee2954565" providerId="LiveId" clId="{F93C60FD-A656-4839-BA76-888A75C6D8FD}" dt="2024-01-20T18:43:28.181" v="877" actId="1440"/>
          <ac:picMkLst>
            <pc:docMk/>
            <pc:sldMk cId="478341257" sldId="299"/>
            <ac:picMk id="21" creationId="{C9298C1A-2D78-B91D-1DDC-1955B4C0FBE7}"/>
          </ac:picMkLst>
        </pc:picChg>
      </pc:sldChg>
      <pc:sldChg chg="addSp delSp modSp add mod">
        <pc:chgData name="nourah Alaklabi" userId="b439187ee2954565" providerId="LiveId" clId="{F93C60FD-A656-4839-BA76-888A75C6D8FD}" dt="2024-01-20T18:22:45.802" v="721" actId="20577"/>
        <pc:sldMkLst>
          <pc:docMk/>
          <pc:sldMk cId="2202085317" sldId="300"/>
        </pc:sldMkLst>
        <pc:spChg chg="add mod">
          <ac:chgData name="nourah Alaklabi" userId="b439187ee2954565" providerId="LiveId" clId="{F93C60FD-A656-4839-BA76-888A75C6D8FD}" dt="2024-01-20T18:22:45.802" v="721" actId="20577"/>
          <ac:spMkLst>
            <pc:docMk/>
            <pc:sldMk cId="2202085317" sldId="300"/>
            <ac:spMk id="14" creationId="{28D50E84-12B9-1B84-3C5C-09BD394DF6A5}"/>
          </ac:spMkLst>
        </pc:spChg>
        <pc:picChg chg="add mod">
          <ac:chgData name="nourah Alaklabi" userId="b439187ee2954565" providerId="LiveId" clId="{F93C60FD-A656-4839-BA76-888A75C6D8FD}" dt="2024-01-20T18:22:29.479" v="717" actId="1440"/>
          <ac:picMkLst>
            <pc:docMk/>
            <pc:sldMk cId="2202085317" sldId="300"/>
            <ac:picMk id="12" creationId="{A4FA6089-C776-910E-A034-8F243C44EB1E}"/>
          </ac:picMkLst>
        </pc:picChg>
        <pc:picChg chg="del">
          <ac:chgData name="nourah Alaklabi" userId="b439187ee2954565" providerId="LiveId" clId="{F93C60FD-A656-4839-BA76-888A75C6D8FD}" dt="2024-01-20T18:22:04.410" v="712" actId="21"/>
          <ac:picMkLst>
            <pc:docMk/>
            <pc:sldMk cId="2202085317" sldId="300"/>
            <ac:picMk id="13" creationId="{D8313942-BA23-E097-ACE5-FEA5DCBEBEC3}"/>
          </ac:picMkLst>
        </pc:picChg>
      </pc:sldChg>
      <pc:sldChg chg="addSp delSp modSp add mod">
        <pc:chgData name="nourah Alaklabi" userId="b439187ee2954565" providerId="LiveId" clId="{F93C60FD-A656-4839-BA76-888A75C6D8FD}" dt="2024-01-20T18:25:41.072" v="770" actId="166"/>
        <pc:sldMkLst>
          <pc:docMk/>
          <pc:sldMk cId="914728466" sldId="301"/>
        </pc:sldMkLst>
        <pc:spChg chg="mod">
          <ac:chgData name="nourah Alaklabi" userId="b439187ee2954565" providerId="LiveId" clId="{F93C60FD-A656-4839-BA76-888A75C6D8FD}" dt="2024-01-20T18:24:36.548" v="758" actId="1076"/>
          <ac:spMkLst>
            <pc:docMk/>
            <pc:sldMk cId="914728466" sldId="301"/>
            <ac:spMk id="21" creationId="{0E6EE7EC-02B6-93E4-BF3B-9C6C20502F94}"/>
          </ac:spMkLst>
        </pc:spChg>
        <pc:grpChg chg="mod">
          <ac:chgData name="nourah Alaklabi" userId="b439187ee2954565" providerId="LiveId" clId="{F93C60FD-A656-4839-BA76-888A75C6D8FD}" dt="2024-01-20T18:23:48.672" v="726" actId="1076"/>
          <ac:grpSpMkLst>
            <pc:docMk/>
            <pc:sldMk cId="914728466" sldId="301"/>
            <ac:grpSpMk id="5" creationId="{00000000-0000-0000-0000-000000000000}"/>
          </ac:grpSpMkLst>
        </pc:grpChg>
        <pc:picChg chg="del">
          <ac:chgData name="nourah Alaklabi" userId="b439187ee2954565" providerId="LiveId" clId="{F93C60FD-A656-4839-BA76-888A75C6D8FD}" dt="2024-01-20T18:23:12.485" v="723" actId="21"/>
          <ac:picMkLst>
            <pc:docMk/>
            <pc:sldMk cId="914728466" sldId="301"/>
            <ac:picMk id="12" creationId="{A4FA6089-C776-910E-A034-8F243C44EB1E}"/>
          </ac:picMkLst>
        </pc:picChg>
        <pc:picChg chg="add mod">
          <ac:chgData name="nourah Alaklabi" userId="b439187ee2954565" providerId="LiveId" clId="{F93C60FD-A656-4839-BA76-888A75C6D8FD}" dt="2024-01-20T18:25:10.183" v="760" actId="14100"/>
          <ac:picMkLst>
            <pc:docMk/>
            <pc:sldMk cId="914728466" sldId="301"/>
            <ac:picMk id="13" creationId="{B401F6BF-C0DC-9453-BC5E-FAD243CCBE34}"/>
          </ac:picMkLst>
        </pc:picChg>
        <pc:picChg chg="mod ord">
          <ac:chgData name="nourah Alaklabi" userId="b439187ee2954565" providerId="LiveId" clId="{F93C60FD-A656-4839-BA76-888A75C6D8FD}" dt="2024-01-20T18:25:41.072" v="770" actId="166"/>
          <ac:picMkLst>
            <pc:docMk/>
            <pc:sldMk cId="914728466" sldId="301"/>
            <ac:picMk id="15" creationId="{00000000-0000-0000-0000-000000000000}"/>
          </ac:picMkLst>
        </pc:picChg>
        <pc:picChg chg="add mod">
          <ac:chgData name="nourah Alaklabi" userId="b439187ee2954565" providerId="LiveId" clId="{F93C60FD-A656-4839-BA76-888A75C6D8FD}" dt="2024-01-20T18:25:33.023" v="768" actId="1076"/>
          <ac:picMkLst>
            <pc:docMk/>
            <pc:sldMk cId="914728466" sldId="301"/>
            <ac:picMk id="17" creationId="{0DE7DD63-102A-1D5D-1FAB-B0D1860FA87A}"/>
          </ac:picMkLst>
        </pc:picChg>
      </pc:sldChg>
      <pc:sldChg chg="addSp delSp modSp add mod">
        <pc:chgData name="nourah Alaklabi" userId="b439187ee2954565" providerId="LiveId" clId="{F93C60FD-A656-4839-BA76-888A75C6D8FD}" dt="2024-01-20T18:27:08.003" v="793" actId="20577"/>
        <pc:sldMkLst>
          <pc:docMk/>
          <pc:sldMk cId="3043811784" sldId="302"/>
        </pc:sldMkLst>
        <pc:spChg chg="mod">
          <ac:chgData name="nourah Alaklabi" userId="b439187ee2954565" providerId="LiveId" clId="{F93C60FD-A656-4839-BA76-888A75C6D8FD}" dt="2024-01-20T18:27:08.003" v="793" actId="20577"/>
          <ac:spMkLst>
            <pc:docMk/>
            <pc:sldMk cId="3043811784" sldId="302"/>
            <ac:spMk id="21" creationId="{0E6EE7EC-02B6-93E4-BF3B-9C6C20502F94}"/>
          </ac:spMkLst>
        </pc:spChg>
        <pc:picChg chg="add mod">
          <ac:chgData name="nourah Alaklabi" userId="b439187ee2954565" providerId="LiveId" clId="{F93C60FD-A656-4839-BA76-888A75C6D8FD}" dt="2024-01-20T18:26:18.642" v="775" actId="1076"/>
          <ac:picMkLst>
            <pc:docMk/>
            <pc:sldMk cId="3043811784" sldId="302"/>
            <ac:picMk id="12" creationId="{DF119817-2DF3-9848-E361-9DAE6907D1FF}"/>
          </ac:picMkLst>
        </pc:picChg>
        <pc:picChg chg="del">
          <ac:chgData name="nourah Alaklabi" userId="b439187ee2954565" providerId="LiveId" clId="{F93C60FD-A656-4839-BA76-888A75C6D8FD}" dt="2024-01-20T18:24:11.947" v="732" actId="21"/>
          <ac:picMkLst>
            <pc:docMk/>
            <pc:sldMk cId="3043811784" sldId="302"/>
            <ac:picMk id="13" creationId="{B401F6BF-C0DC-9453-BC5E-FAD243CCBE34}"/>
          </ac:picMkLst>
        </pc:picChg>
        <pc:picChg chg="add mod">
          <ac:chgData name="nourah Alaklabi" userId="b439187ee2954565" providerId="LiveId" clId="{F93C60FD-A656-4839-BA76-888A75C6D8FD}" dt="2024-01-20T18:26:51.822" v="781" actId="14100"/>
          <ac:picMkLst>
            <pc:docMk/>
            <pc:sldMk cId="3043811784" sldId="302"/>
            <ac:picMk id="17" creationId="{093877A8-7690-32BF-2F62-24EEC5566A71}"/>
          </ac:picMkLst>
        </pc:picChg>
      </pc:sldChg>
      <pc:sldChg chg="addSp delSp modSp add mod">
        <pc:chgData name="nourah Alaklabi" userId="b439187ee2954565" providerId="LiveId" clId="{F93C60FD-A656-4839-BA76-888A75C6D8FD}" dt="2024-01-20T18:31:19.390" v="816" actId="20577"/>
        <pc:sldMkLst>
          <pc:docMk/>
          <pc:sldMk cId="2083344928" sldId="303"/>
        </pc:sldMkLst>
        <pc:spChg chg="mod">
          <ac:chgData name="nourah Alaklabi" userId="b439187ee2954565" providerId="LiveId" clId="{F93C60FD-A656-4839-BA76-888A75C6D8FD}" dt="2024-01-20T18:31:19.390" v="816" actId="20577"/>
          <ac:spMkLst>
            <pc:docMk/>
            <pc:sldMk cId="2083344928" sldId="303"/>
            <ac:spMk id="14" creationId="{28D50E84-12B9-1B84-3C5C-09BD394DF6A5}"/>
          </ac:spMkLst>
        </pc:spChg>
        <pc:spChg chg="mod">
          <ac:chgData name="nourah Alaklabi" userId="b439187ee2954565" providerId="LiveId" clId="{F93C60FD-A656-4839-BA76-888A75C6D8FD}" dt="2024-01-20T18:30:45.329" v="812" actId="1076"/>
          <ac:spMkLst>
            <pc:docMk/>
            <pc:sldMk cId="2083344928" sldId="303"/>
            <ac:spMk id="21" creationId="{0E6EE7EC-02B6-93E4-BF3B-9C6C20502F94}"/>
          </ac:spMkLst>
        </pc:spChg>
        <pc:picChg chg="del">
          <ac:chgData name="nourah Alaklabi" userId="b439187ee2954565" providerId="LiveId" clId="{F93C60FD-A656-4839-BA76-888A75C6D8FD}" dt="2024-01-20T18:29:40.933" v="796" actId="21"/>
          <ac:picMkLst>
            <pc:docMk/>
            <pc:sldMk cId="2083344928" sldId="303"/>
            <ac:picMk id="12" creationId="{DF119817-2DF3-9848-E361-9DAE6907D1FF}"/>
          </ac:picMkLst>
        </pc:picChg>
        <pc:picChg chg="add mod">
          <ac:chgData name="nourah Alaklabi" userId="b439187ee2954565" providerId="LiveId" clId="{F93C60FD-A656-4839-BA76-888A75C6D8FD}" dt="2024-01-20T18:30:56.108" v="815" actId="14100"/>
          <ac:picMkLst>
            <pc:docMk/>
            <pc:sldMk cId="2083344928" sldId="303"/>
            <ac:picMk id="13" creationId="{66F348F9-640C-5232-1D11-098F827586D4}"/>
          </ac:picMkLst>
        </pc:picChg>
        <pc:picChg chg="del">
          <ac:chgData name="nourah Alaklabi" userId="b439187ee2954565" providerId="LiveId" clId="{F93C60FD-A656-4839-BA76-888A75C6D8FD}" dt="2024-01-20T18:29:38.626" v="795" actId="21"/>
          <ac:picMkLst>
            <pc:docMk/>
            <pc:sldMk cId="2083344928" sldId="303"/>
            <ac:picMk id="17" creationId="{093877A8-7690-32BF-2F62-24EEC5566A71}"/>
          </ac:picMkLst>
        </pc:picChg>
      </pc:sldChg>
      <pc:sldChg chg="addSp delSp modSp add mod">
        <pc:chgData name="nourah Alaklabi" userId="b439187ee2954565" providerId="LiveId" clId="{F93C60FD-A656-4839-BA76-888A75C6D8FD}" dt="2024-01-20T18:44:54.301" v="887" actId="166"/>
        <pc:sldMkLst>
          <pc:docMk/>
          <pc:sldMk cId="1784925240" sldId="304"/>
        </pc:sldMkLst>
        <pc:picChg chg="mod ord">
          <ac:chgData name="nourah Alaklabi" userId="b439187ee2954565" providerId="LiveId" clId="{F93C60FD-A656-4839-BA76-888A75C6D8FD}" dt="2024-01-20T18:44:54.301" v="887" actId="166"/>
          <ac:picMkLst>
            <pc:docMk/>
            <pc:sldMk cId="1784925240" sldId="304"/>
            <ac:picMk id="14" creationId="{00000000-0000-0000-0000-000000000000}"/>
          </ac:picMkLst>
        </pc:picChg>
        <pc:picChg chg="del">
          <ac:chgData name="nourah Alaklabi" userId="b439187ee2954565" providerId="LiveId" clId="{F93C60FD-A656-4839-BA76-888A75C6D8FD}" dt="2024-01-20T18:43:46.834" v="879" actId="21"/>
          <ac:picMkLst>
            <pc:docMk/>
            <pc:sldMk cId="1784925240" sldId="304"/>
            <ac:picMk id="21" creationId="{C9298C1A-2D78-B91D-1DDC-1955B4C0FBE7}"/>
          </ac:picMkLst>
        </pc:picChg>
        <pc:picChg chg="add mod">
          <ac:chgData name="nourah Alaklabi" userId="b439187ee2954565" providerId="LiveId" clId="{F93C60FD-A656-4839-BA76-888A75C6D8FD}" dt="2024-01-20T18:44:42.316" v="885" actId="14100"/>
          <ac:picMkLst>
            <pc:docMk/>
            <pc:sldMk cId="1784925240" sldId="304"/>
            <ac:picMk id="22" creationId="{5EADBD94-9FD0-2C5A-0198-1A26C4AFDF70}"/>
          </ac:picMkLst>
        </pc:picChg>
      </pc:sldChg>
      <pc:sldChg chg="addSp delSp modSp add mod">
        <pc:chgData name="nourah Alaklabi" userId="b439187ee2954565" providerId="LiveId" clId="{F93C60FD-A656-4839-BA76-888A75C6D8FD}" dt="2024-01-20T18:46:19.022" v="895" actId="166"/>
        <pc:sldMkLst>
          <pc:docMk/>
          <pc:sldMk cId="3213441279" sldId="305"/>
        </pc:sldMkLst>
        <pc:picChg chg="ord">
          <ac:chgData name="nourah Alaklabi" userId="b439187ee2954565" providerId="LiveId" clId="{F93C60FD-A656-4839-BA76-888A75C6D8FD}" dt="2024-01-20T18:46:19.022" v="895" actId="166"/>
          <ac:picMkLst>
            <pc:docMk/>
            <pc:sldMk cId="3213441279" sldId="305"/>
            <ac:picMk id="14" creationId="{00000000-0000-0000-0000-000000000000}"/>
          </ac:picMkLst>
        </pc:picChg>
        <pc:picChg chg="add mod">
          <ac:chgData name="nourah Alaklabi" userId="b439187ee2954565" providerId="LiveId" clId="{F93C60FD-A656-4839-BA76-888A75C6D8FD}" dt="2024-01-20T18:46:14.584" v="894" actId="1076"/>
          <ac:picMkLst>
            <pc:docMk/>
            <pc:sldMk cId="3213441279" sldId="305"/>
            <ac:picMk id="21" creationId="{642F29A2-F12D-9729-7BF4-4A3D566E22EB}"/>
          </ac:picMkLst>
        </pc:picChg>
        <pc:picChg chg="del">
          <ac:chgData name="nourah Alaklabi" userId="b439187ee2954565" providerId="LiveId" clId="{F93C60FD-A656-4839-BA76-888A75C6D8FD}" dt="2024-01-20T18:45:23.141" v="889" actId="21"/>
          <ac:picMkLst>
            <pc:docMk/>
            <pc:sldMk cId="3213441279" sldId="305"/>
            <ac:picMk id="22" creationId="{5EADBD94-9FD0-2C5A-0198-1A26C4AFDF70}"/>
          </ac:picMkLst>
        </pc:picChg>
      </pc:sldChg>
    </pc:docChg>
  </pc:docChgLst>
  <pc:docChgLst>
    <pc:chgData name="nourah Alaklabi" userId="b439187ee2954565" providerId="LiveId" clId="{1C855D1F-1945-45E5-83FE-B0E078AADAA1}"/>
    <pc:docChg chg="undo custSel addSld modSld">
      <pc:chgData name="nourah Alaklabi" userId="b439187ee2954565" providerId="LiveId" clId="{1C855D1F-1945-45E5-83FE-B0E078AADAA1}" dt="2023-02-14T16:09:37.149" v="321" actId="2711"/>
      <pc:docMkLst>
        <pc:docMk/>
      </pc:docMkLst>
      <pc:sldChg chg="modSp mod">
        <pc:chgData name="nourah Alaklabi" userId="b439187ee2954565" providerId="LiveId" clId="{1C855D1F-1945-45E5-83FE-B0E078AADAA1}" dt="2023-02-11T11:06:18.752" v="0" actId="782"/>
        <pc:sldMkLst>
          <pc:docMk/>
          <pc:sldMk cId="0" sldId="257"/>
        </pc:sldMkLst>
        <pc:spChg chg="mod">
          <ac:chgData name="nourah Alaklabi" userId="b439187ee2954565" providerId="LiveId" clId="{1C855D1F-1945-45E5-83FE-B0E078AADAA1}" dt="2023-02-11T11:06:18.752" v="0" actId="782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1T11:06:27.037" v="1" actId="782"/>
        <pc:sldMkLst>
          <pc:docMk/>
          <pc:sldMk cId="0" sldId="258"/>
        </pc:sldMkLst>
        <pc:spChg chg="mod">
          <ac:chgData name="nourah Alaklabi" userId="b439187ee2954565" providerId="LiveId" clId="{1C855D1F-1945-45E5-83FE-B0E078AADAA1}" dt="2023-02-11T11:06:27.037" v="1" actId="782"/>
          <ac:spMkLst>
            <pc:docMk/>
            <pc:sldMk cId="0" sldId="258"/>
            <ac:spMk id="11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31:26.725" v="22" actId="207"/>
        <pc:sldMkLst>
          <pc:docMk/>
          <pc:sldMk cId="0" sldId="260"/>
        </pc:sldMkLst>
        <pc:spChg chg="mod">
          <ac:chgData name="nourah Alaklabi" userId="b439187ee2954565" providerId="LiveId" clId="{1C855D1F-1945-45E5-83FE-B0E078AADAA1}" dt="2023-02-11T11:06:36.305" v="2" actId="782"/>
          <ac:spMkLst>
            <pc:docMk/>
            <pc:sldMk cId="0" sldId="260"/>
            <ac:spMk id="13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30:52.690" v="17" actId="108"/>
          <ac:spMkLst>
            <pc:docMk/>
            <pc:sldMk cId="0" sldId="260"/>
            <ac:spMk id="14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31:26.725" v="22" actId="207"/>
          <ac:spMkLst>
            <pc:docMk/>
            <pc:sldMk cId="0" sldId="260"/>
            <ac:spMk id="15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41:34.859" v="52" actId="1076"/>
        <pc:sldMkLst>
          <pc:docMk/>
          <pc:sldMk cId="0" sldId="261"/>
        </pc:sldMkLst>
        <pc:spChg chg="mod">
          <ac:chgData name="nourah Alaklabi" userId="b439187ee2954565" providerId="LiveId" clId="{1C855D1F-1945-45E5-83FE-B0E078AADAA1}" dt="2023-02-11T11:07:15.094" v="6" actId="782"/>
          <ac:spMkLst>
            <pc:docMk/>
            <pc:sldMk cId="0" sldId="261"/>
            <ac:spMk id="11" creationId="{00000000-0000-0000-0000-000000000000}"/>
          </ac:spMkLst>
        </pc:spChg>
        <pc:spChg chg="mod">
          <ac:chgData name="nourah Alaklabi" userId="b439187ee2954565" providerId="LiveId" clId="{1C855D1F-1945-45E5-83FE-B0E078AADAA1}" dt="2023-02-11T11:07:19.604" v="7" actId="782"/>
          <ac:spMkLst>
            <pc:docMk/>
            <pc:sldMk cId="0" sldId="261"/>
            <ac:spMk id="1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1T11:07:05.794" v="5" actId="782"/>
          <ac:spMkLst>
            <pc:docMk/>
            <pc:sldMk cId="0" sldId="261"/>
            <ac:spMk id="16" creationId="{00000000-0000-0000-0000-000000000000}"/>
          </ac:spMkLst>
        </pc:spChg>
        <pc:grpChg chg="mod">
          <ac:chgData name="nourah Alaklabi" userId="b439187ee2954565" providerId="LiveId" clId="{1C855D1F-1945-45E5-83FE-B0E078AADAA1}" dt="2023-02-14T07:41:34.859" v="52" actId="1076"/>
          <ac:grpSpMkLst>
            <pc:docMk/>
            <pc:sldMk cId="0" sldId="261"/>
            <ac:grpSpMk id="5" creationId="{00000000-0000-0000-0000-000000000000}"/>
          </ac:grpSpMkLst>
        </pc:grpChg>
      </pc:sldChg>
      <pc:sldChg chg="modSp mod">
        <pc:chgData name="nourah Alaklabi" userId="b439187ee2954565" providerId="LiveId" clId="{1C855D1F-1945-45E5-83FE-B0E078AADAA1}" dt="2023-02-14T07:35:24.135" v="27" actId="108"/>
        <pc:sldMkLst>
          <pc:docMk/>
          <pc:sldMk cId="0" sldId="265"/>
        </pc:sldMkLst>
        <pc:spChg chg="mod">
          <ac:chgData name="nourah Alaklabi" userId="b439187ee2954565" providerId="LiveId" clId="{1C855D1F-1945-45E5-83FE-B0E078AADAA1}" dt="2023-02-14T07:35:24.135" v="27" actId="108"/>
          <ac:spMkLst>
            <pc:docMk/>
            <pc:sldMk cId="0" sldId="265"/>
            <ac:spMk id="20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34:22.753" v="24" actId="108"/>
          <ac:spMkLst>
            <pc:docMk/>
            <pc:sldMk cId="0" sldId="265"/>
            <ac:spMk id="21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37:53.420" v="40" actId="20577"/>
        <pc:sldMkLst>
          <pc:docMk/>
          <pc:sldMk cId="0" sldId="267"/>
        </pc:sldMkLst>
        <pc:spChg chg="mod">
          <ac:chgData name="nourah Alaklabi" userId="b439187ee2954565" providerId="LiveId" clId="{1C855D1F-1945-45E5-83FE-B0E078AADAA1}" dt="2023-02-14T07:37:53.420" v="40" actId="20577"/>
          <ac:spMkLst>
            <pc:docMk/>
            <pc:sldMk cId="0" sldId="267"/>
            <ac:spMk id="15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38:12.382" v="41" actId="108"/>
        <pc:sldMkLst>
          <pc:docMk/>
          <pc:sldMk cId="0" sldId="268"/>
        </pc:sldMkLst>
        <pc:spChg chg="mod">
          <ac:chgData name="nourah Alaklabi" userId="b439187ee2954565" providerId="LiveId" clId="{1C855D1F-1945-45E5-83FE-B0E078AADAA1}" dt="2023-02-14T07:38:12.382" v="41" actId="108"/>
          <ac:spMkLst>
            <pc:docMk/>
            <pc:sldMk cId="0" sldId="268"/>
            <ac:spMk id="14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39:38.376" v="43"/>
        <pc:sldMkLst>
          <pc:docMk/>
          <pc:sldMk cId="0" sldId="274"/>
        </pc:sldMkLst>
        <pc:spChg chg="mod">
          <ac:chgData name="nourah Alaklabi" userId="b439187ee2954565" providerId="LiveId" clId="{1C855D1F-1945-45E5-83FE-B0E078AADAA1}" dt="2023-02-14T07:39:38.376" v="43"/>
          <ac:spMkLst>
            <pc:docMk/>
            <pc:sldMk cId="0" sldId="274"/>
            <ac:spMk id="18" creationId="{1C0DBDDB-46BC-E3FA-6DDF-A974E56C2F40}"/>
          </ac:spMkLst>
        </pc:spChg>
      </pc:sldChg>
      <pc:sldChg chg="modSp mod">
        <pc:chgData name="nourah Alaklabi" userId="b439187ee2954565" providerId="LiveId" clId="{1C855D1F-1945-45E5-83FE-B0E078AADAA1}" dt="2023-02-14T07:40:03.590" v="46" actId="20577"/>
        <pc:sldMkLst>
          <pc:docMk/>
          <pc:sldMk cId="0" sldId="275"/>
        </pc:sldMkLst>
        <pc:spChg chg="mod">
          <ac:chgData name="nourah Alaklabi" userId="b439187ee2954565" providerId="LiveId" clId="{1C855D1F-1945-45E5-83FE-B0E078AADAA1}" dt="2023-02-14T07:40:03.590" v="46" actId="20577"/>
          <ac:spMkLst>
            <pc:docMk/>
            <pc:sldMk cId="0" sldId="275"/>
            <ac:spMk id="16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40:20.635" v="47" actId="108"/>
        <pc:sldMkLst>
          <pc:docMk/>
          <pc:sldMk cId="0" sldId="276"/>
        </pc:sldMkLst>
        <pc:spChg chg="mod">
          <ac:chgData name="nourah Alaklabi" userId="b439187ee2954565" providerId="LiveId" clId="{1C855D1F-1945-45E5-83FE-B0E078AADAA1}" dt="2023-02-14T07:40:20.635" v="47" actId="108"/>
          <ac:spMkLst>
            <pc:docMk/>
            <pc:sldMk cId="0" sldId="276"/>
            <ac:spMk id="19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43:43.945" v="66" actId="20577"/>
        <pc:sldMkLst>
          <pc:docMk/>
          <pc:sldMk cId="0" sldId="277"/>
        </pc:sldMkLst>
        <pc:spChg chg="mod">
          <ac:chgData name="nourah Alaklabi" userId="b439187ee2954565" providerId="LiveId" clId="{1C855D1F-1945-45E5-83FE-B0E078AADAA1}" dt="2023-02-14T07:41:14.980" v="49" actId="108"/>
          <ac:spMkLst>
            <pc:docMk/>
            <pc:sldMk cId="0" sldId="277"/>
            <ac:spMk id="11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2:19.216" v="57" actId="108"/>
          <ac:spMkLst>
            <pc:docMk/>
            <pc:sldMk cId="0" sldId="277"/>
            <ac:spMk id="1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2:04.523" v="56" actId="1076"/>
          <ac:spMkLst>
            <pc:docMk/>
            <pc:sldMk cId="0" sldId="277"/>
            <ac:spMk id="13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3:15.779" v="64" actId="1076"/>
          <ac:spMkLst>
            <pc:docMk/>
            <pc:sldMk cId="0" sldId="277"/>
            <ac:spMk id="15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3:43.945" v="66" actId="20577"/>
          <ac:spMkLst>
            <pc:docMk/>
            <pc:sldMk cId="0" sldId="277"/>
            <ac:spMk id="17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2:50.996" v="61" actId="20577"/>
          <ac:spMkLst>
            <pc:docMk/>
            <pc:sldMk cId="0" sldId="277"/>
            <ac:spMk id="18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46:38.744" v="119" actId="20577"/>
        <pc:sldMkLst>
          <pc:docMk/>
          <pc:sldMk cId="0" sldId="279"/>
        </pc:sldMkLst>
        <pc:spChg chg="mod">
          <ac:chgData name="nourah Alaklabi" userId="b439187ee2954565" providerId="LiveId" clId="{1C855D1F-1945-45E5-83FE-B0E078AADAA1}" dt="2023-02-14T07:45:13.880" v="83" actId="20577"/>
          <ac:spMkLst>
            <pc:docMk/>
            <pc:sldMk cId="0" sldId="279"/>
            <ac:spMk id="20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4:00.068" v="67" actId="108"/>
          <ac:spMkLst>
            <pc:docMk/>
            <pc:sldMk cId="0" sldId="279"/>
            <ac:spMk id="24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6:38.744" v="119" actId="20577"/>
          <ac:spMkLst>
            <pc:docMk/>
            <pc:sldMk cId="0" sldId="279"/>
            <ac:spMk id="25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5:28.620" v="85" actId="1076"/>
          <ac:spMkLst>
            <pc:docMk/>
            <pc:sldMk cId="0" sldId="279"/>
            <ac:spMk id="27" creationId="{00000000-0000-0000-0000-000000000000}"/>
          </ac:spMkLst>
        </pc:spChg>
        <pc:grpChg chg="mod">
          <ac:chgData name="nourah Alaklabi" userId="b439187ee2954565" providerId="LiveId" clId="{1C855D1F-1945-45E5-83FE-B0E078AADAA1}" dt="2023-02-14T07:44:05.868" v="69" actId="1076"/>
          <ac:grpSpMkLst>
            <pc:docMk/>
            <pc:sldMk cId="0" sldId="279"/>
            <ac:grpSpMk id="5" creationId="{00000000-0000-0000-0000-000000000000}"/>
          </ac:grpSpMkLst>
        </pc:grpChg>
      </pc:sldChg>
      <pc:sldChg chg="modSp mod">
        <pc:chgData name="nourah Alaklabi" userId="b439187ee2954565" providerId="LiveId" clId="{1C855D1F-1945-45E5-83FE-B0E078AADAA1}" dt="2023-02-14T07:48:53.219" v="133" actId="108"/>
        <pc:sldMkLst>
          <pc:docMk/>
          <pc:sldMk cId="0" sldId="281"/>
        </pc:sldMkLst>
        <pc:spChg chg="mod">
          <ac:chgData name="nourah Alaklabi" userId="b439187ee2954565" providerId="LiveId" clId="{1C855D1F-1945-45E5-83FE-B0E078AADAA1}" dt="2023-02-14T07:48:53.219" v="133" actId="108"/>
          <ac:spMkLst>
            <pc:docMk/>
            <pc:sldMk cId="0" sldId="281"/>
            <ac:spMk id="18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7:26.351" v="124" actId="108"/>
          <ac:spMkLst>
            <pc:docMk/>
            <pc:sldMk cId="0" sldId="281"/>
            <ac:spMk id="2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8:12.371" v="131" actId="108"/>
          <ac:spMkLst>
            <pc:docMk/>
            <pc:sldMk cId="0" sldId="281"/>
            <ac:spMk id="23" creationId="{00000000-0000-0000-0000-000000000000}"/>
          </ac:spMkLst>
        </pc:spChg>
        <pc:grpChg chg="mod">
          <ac:chgData name="nourah Alaklabi" userId="b439187ee2954565" providerId="LiveId" clId="{1C855D1F-1945-45E5-83FE-B0E078AADAA1}" dt="2023-02-14T07:47:59.283" v="130" actId="1076"/>
          <ac:grpSpMkLst>
            <pc:docMk/>
            <pc:sldMk cId="0" sldId="281"/>
            <ac:grpSpMk id="5" creationId="{00000000-0000-0000-0000-000000000000}"/>
          </ac:grpSpMkLst>
        </pc:grpChg>
      </pc:sldChg>
      <pc:sldChg chg="modSp mod">
        <pc:chgData name="nourah Alaklabi" userId="b439187ee2954565" providerId="LiveId" clId="{1C855D1F-1945-45E5-83FE-B0E078AADAA1}" dt="2023-02-14T07:49:25.256" v="138" actId="20577"/>
        <pc:sldMkLst>
          <pc:docMk/>
          <pc:sldMk cId="0" sldId="282"/>
        </pc:sldMkLst>
        <pc:spChg chg="mod">
          <ac:chgData name="nourah Alaklabi" userId="b439187ee2954565" providerId="LiveId" clId="{1C855D1F-1945-45E5-83FE-B0E078AADAA1}" dt="2023-02-14T07:49:25.256" v="138" actId="20577"/>
          <ac:spMkLst>
            <pc:docMk/>
            <pc:sldMk cId="0" sldId="282"/>
            <ac:spMk id="17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8:01:02.738" v="161" actId="108"/>
        <pc:sldMkLst>
          <pc:docMk/>
          <pc:sldMk cId="0" sldId="287"/>
        </pc:sldMkLst>
        <pc:spChg chg="mod">
          <ac:chgData name="nourah Alaklabi" userId="b439187ee2954565" providerId="LiveId" clId="{1C855D1F-1945-45E5-83FE-B0E078AADAA1}" dt="2023-02-14T07:55:23.444" v="140" actId="121"/>
          <ac:spMkLst>
            <pc:docMk/>
            <pc:sldMk cId="0" sldId="287"/>
            <ac:spMk id="1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57:48.460" v="158" actId="20577"/>
          <ac:spMkLst>
            <pc:docMk/>
            <pc:sldMk cId="0" sldId="287"/>
            <ac:spMk id="16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8:00:55.701" v="160" actId="108"/>
          <ac:spMkLst>
            <pc:docMk/>
            <pc:sldMk cId="0" sldId="287"/>
            <ac:spMk id="18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8:01:02.738" v="161" actId="108"/>
          <ac:spMkLst>
            <pc:docMk/>
            <pc:sldMk cId="0" sldId="287"/>
            <ac:spMk id="20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8:05:23.511" v="181" actId="108"/>
        <pc:sldMkLst>
          <pc:docMk/>
          <pc:sldMk cId="0" sldId="288"/>
        </pc:sldMkLst>
        <pc:spChg chg="mod">
          <ac:chgData name="nourah Alaklabi" userId="b439187ee2954565" providerId="LiveId" clId="{1C855D1F-1945-45E5-83FE-B0E078AADAA1}" dt="2023-02-14T08:01:41.174" v="162" actId="108"/>
          <ac:spMkLst>
            <pc:docMk/>
            <pc:sldMk cId="0" sldId="288"/>
            <ac:spMk id="1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8:05:23.511" v="181" actId="108"/>
          <ac:spMkLst>
            <pc:docMk/>
            <pc:sldMk cId="0" sldId="288"/>
            <ac:spMk id="16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8:04:22.515" v="180" actId="20577"/>
          <ac:spMkLst>
            <pc:docMk/>
            <pc:sldMk cId="0" sldId="288"/>
            <ac:spMk id="17" creationId="{00000000-0000-0000-0000-000000000000}"/>
          </ac:spMkLst>
        </pc:spChg>
      </pc:sldChg>
      <pc:sldChg chg="addSp delSp modSp add mod">
        <pc:chgData name="nourah Alaklabi" userId="b439187ee2954565" providerId="LiveId" clId="{1C855D1F-1945-45E5-83FE-B0E078AADAA1}" dt="2023-02-14T16:09:37.149" v="321" actId="2711"/>
        <pc:sldMkLst>
          <pc:docMk/>
          <pc:sldMk cId="140762547" sldId="290"/>
        </pc:sldMkLst>
        <pc:spChg chg="del">
          <ac:chgData name="nourah Alaklabi" userId="b439187ee2954565" providerId="LiveId" clId="{1C855D1F-1945-45E5-83FE-B0E078AADAA1}" dt="2023-02-14T16:07:35.788" v="183" actId="21"/>
          <ac:spMkLst>
            <pc:docMk/>
            <pc:sldMk cId="140762547" sldId="290"/>
            <ac:spMk id="15" creationId="{00000000-0000-0000-0000-000000000000}"/>
          </ac:spMkLst>
        </pc:spChg>
        <pc:spChg chg="del">
          <ac:chgData name="nourah Alaklabi" userId="b439187ee2954565" providerId="LiveId" clId="{1C855D1F-1945-45E5-83FE-B0E078AADAA1}" dt="2023-02-14T16:07:39.624" v="184" actId="21"/>
          <ac:spMkLst>
            <pc:docMk/>
            <pc:sldMk cId="140762547" sldId="290"/>
            <ac:spMk id="16" creationId="{00000000-0000-0000-0000-000000000000}"/>
          </ac:spMkLst>
        </pc:spChg>
        <pc:spChg chg="add mod">
          <ac:chgData name="nourah Alaklabi" userId="b439187ee2954565" providerId="LiveId" clId="{1C855D1F-1945-45E5-83FE-B0E078AADAA1}" dt="2023-02-14T16:09:37.149" v="321" actId="2711"/>
          <ac:spMkLst>
            <pc:docMk/>
            <pc:sldMk cId="140762547" sldId="290"/>
            <ac:spMk id="17" creationId="{4E0C3E61-2E7D-D47D-CD44-DE564F3FDDDE}"/>
          </ac:spMkLst>
        </pc:spChg>
        <pc:grpChg chg="mod">
          <ac:chgData name="nourah Alaklabi" userId="b439187ee2954565" providerId="LiveId" clId="{1C855D1F-1945-45E5-83FE-B0E078AADAA1}" dt="2023-02-14T16:09:02.307" v="317" actId="1076"/>
          <ac:grpSpMkLst>
            <pc:docMk/>
            <pc:sldMk cId="140762547" sldId="290"/>
            <ac:grpSpMk id="8" creationId="{00000000-0000-0000-0000-000000000000}"/>
          </ac:grpSpMkLst>
        </pc:grpChg>
      </pc:sldChg>
    </pc:docChg>
  </pc:docChgLst>
  <pc:docChgLst>
    <pc:chgData name="nourah Alaklabi" userId="b439187ee2954565" providerId="LiveId" clId="{41387872-B169-4016-85C9-5E8FEAF6663B}"/>
    <pc:docChg chg="undo redo custSel addSld delSld modSld">
      <pc:chgData name="nourah Alaklabi" userId="b439187ee2954565" providerId="LiveId" clId="{41387872-B169-4016-85C9-5E8FEAF6663B}" dt="2023-12-17T09:41:45.823" v="646"/>
      <pc:docMkLst>
        <pc:docMk/>
      </pc:docMkLst>
      <pc:sldChg chg="addSp delSp modSp mod">
        <pc:chgData name="nourah Alaklabi" userId="b439187ee2954565" providerId="LiveId" clId="{41387872-B169-4016-85C9-5E8FEAF6663B}" dt="2023-12-17T09:38:50.076" v="620"/>
        <pc:sldMkLst>
          <pc:docMk/>
          <pc:sldMk cId="0" sldId="256"/>
        </pc:sldMkLst>
        <pc:spChg chg="mod">
          <ac:chgData name="nourah Alaklabi" userId="b439187ee2954565" providerId="LiveId" clId="{41387872-B169-4016-85C9-5E8FEAF6663B}" dt="2023-12-17T09:18:31.635" v="589" actId="403"/>
          <ac:spMkLst>
            <pc:docMk/>
            <pc:sldMk cId="0" sldId="256"/>
            <ac:spMk id="16" creationId="{00000000-0000-0000-0000-000000000000}"/>
          </ac:spMkLst>
        </pc:spChg>
        <pc:spChg chg="add mod">
          <ac:chgData name="nourah Alaklabi" userId="b439187ee2954565" providerId="LiveId" clId="{41387872-B169-4016-85C9-5E8FEAF6663B}" dt="2023-12-17T09:38:50.076" v="620"/>
          <ac:spMkLst>
            <pc:docMk/>
            <pc:sldMk cId="0" sldId="256"/>
            <ac:spMk id="17" creationId="{7F63D739-BCDF-E81D-8993-7634FD1A6D0B}"/>
          </ac:spMkLst>
        </pc:spChg>
        <pc:spChg chg="mod">
          <ac:chgData name="nourah Alaklabi" userId="b439187ee2954565" providerId="LiveId" clId="{41387872-B169-4016-85C9-5E8FEAF6663B}" dt="2023-12-17T07:50:41.276" v="138" actId="1076"/>
          <ac:spMkLst>
            <pc:docMk/>
            <pc:sldMk cId="0" sldId="256"/>
            <ac:spMk id="18" creationId="{01494730-B0E2-D397-8FB2-6132122E5026}"/>
          </ac:spMkLst>
        </pc:spChg>
        <pc:picChg chg="add mod">
          <ac:chgData name="nourah Alaklabi" userId="b439187ee2954565" providerId="LiveId" clId="{41387872-B169-4016-85C9-5E8FEAF6663B}" dt="2023-12-17T07:51:19.328" v="143"/>
          <ac:picMkLst>
            <pc:docMk/>
            <pc:sldMk cId="0" sldId="256"/>
            <ac:picMk id="12" creationId="{E3BE4D13-036E-C41D-CBF8-E9D54302345B}"/>
          </ac:picMkLst>
        </pc:picChg>
        <pc:picChg chg="add mod">
          <ac:chgData name="nourah Alaklabi" userId="b439187ee2954565" providerId="LiveId" clId="{41387872-B169-4016-85C9-5E8FEAF6663B}" dt="2023-12-17T09:18:23.342" v="586" actId="1076"/>
          <ac:picMkLst>
            <pc:docMk/>
            <pc:sldMk cId="0" sldId="256"/>
            <ac:picMk id="19" creationId="{7C8543DC-5EBB-993B-9C8F-33C0FDB2EE0C}"/>
          </ac:picMkLst>
        </pc:picChg>
        <pc:picChg chg="del">
          <ac:chgData name="nourah Alaklabi" userId="b439187ee2954565" providerId="LiveId" clId="{41387872-B169-4016-85C9-5E8FEAF6663B}" dt="2023-12-17T09:17:13.054" v="579" actId="21"/>
          <ac:picMkLst>
            <pc:docMk/>
            <pc:sldMk cId="0" sldId="256"/>
            <ac:picMk id="20" creationId="{999AD53A-836C-59DE-81C6-89254950C9B3}"/>
          </ac:picMkLst>
        </pc:picChg>
      </pc:sldChg>
      <pc:sldChg chg="addSp modSp mod">
        <pc:chgData name="nourah Alaklabi" userId="b439187ee2954565" providerId="LiveId" clId="{41387872-B169-4016-85C9-5E8FEAF6663B}" dt="2023-12-17T09:39:03.767" v="622"/>
        <pc:sldMkLst>
          <pc:docMk/>
          <pc:sldMk cId="0" sldId="257"/>
        </pc:sldMkLst>
        <pc:spChg chg="mod">
          <ac:chgData name="nourah Alaklabi" userId="b439187ee2954565" providerId="LiveId" clId="{41387872-B169-4016-85C9-5E8FEAF6663B}" dt="2023-12-17T08:00:22.196" v="207" actId="20577"/>
          <ac:spMkLst>
            <pc:docMk/>
            <pc:sldMk cId="0" sldId="257"/>
            <ac:spMk id="12" creationId="{00000000-0000-0000-0000-000000000000}"/>
          </ac:spMkLst>
        </pc:spChg>
        <pc:spChg chg="add mod">
          <ac:chgData name="nourah Alaklabi" userId="b439187ee2954565" providerId="LiveId" clId="{41387872-B169-4016-85C9-5E8FEAF6663B}" dt="2023-12-17T09:39:03.767" v="622"/>
          <ac:spMkLst>
            <pc:docMk/>
            <pc:sldMk cId="0" sldId="257"/>
            <ac:spMk id="13" creationId="{799B13E7-EB4D-0094-0697-3FCDDAE6B7CA}"/>
          </ac:spMkLst>
        </pc:spChg>
        <pc:picChg chg="mod">
          <ac:chgData name="nourah Alaklabi" userId="b439187ee2954565" providerId="LiveId" clId="{41387872-B169-4016-85C9-5E8FEAF6663B}" dt="2023-12-17T07:57:55.871" v="196" actId="1076"/>
          <ac:picMkLst>
            <pc:docMk/>
            <pc:sldMk cId="0" sldId="257"/>
            <ac:picMk id="7" creationId="{00000000-0000-0000-0000-000000000000}"/>
          </ac:picMkLst>
        </pc:picChg>
        <pc:picChg chg="add mod">
          <ac:chgData name="nourah Alaklabi" userId="b439187ee2954565" providerId="LiveId" clId="{41387872-B169-4016-85C9-5E8FEAF6663B}" dt="2023-12-17T07:57:44.662" v="194" actId="1076"/>
          <ac:picMkLst>
            <pc:docMk/>
            <pc:sldMk cId="0" sldId="257"/>
            <ac:picMk id="9" creationId="{1BEF9D5F-BD97-57C6-51F8-572FA25E2CCA}"/>
          </ac:picMkLst>
        </pc:picChg>
        <pc:picChg chg="mod">
          <ac:chgData name="nourah Alaklabi" userId="b439187ee2954565" providerId="LiveId" clId="{41387872-B169-4016-85C9-5E8FEAF6663B}" dt="2023-12-17T07:57:49.309" v="195" actId="1076"/>
          <ac:picMkLst>
            <pc:docMk/>
            <pc:sldMk cId="0" sldId="257"/>
            <ac:picMk id="10" creationId="{00000000-0000-0000-0000-000000000000}"/>
          </ac:picMkLst>
        </pc:picChg>
      </pc:sldChg>
      <pc:sldChg chg="addSp modSp mod">
        <pc:chgData name="nourah Alaklabi" userId="b439187ee2954565" providerId="LiveId" clId="{41387872-B169-4016-85C9-5E8FEAF6663B}" dt="2023-12-17T09:39:35.605" v="628" actId="1076"/>
        <pc:sldMkLst>
          <pc:docMk/>
          <pc:sldMk cId="0" sldId="258"/>
        </pc:sldMkLst>
        <pc:spChg chg="add mod">
          <ac:chgData name="nourah Alaklabi" userId="b439187ee2954565" providerId="LiveId" clId="{41387872-B169-4016-85C9-5E8FEAF6663B}" dt="2023-12-17T09:39:35.605" v="628" actId="1076"/>
          <ac:spMkLst>
            <pc:docMk/>
            <pc:sldMk cId="0" sldId="258"/>
            <ac:spMk id="13" creationId="{4F53537C-B044-1334-8721-0FE17255742C}"/>
          </ac:spMkLst>
        </pc:spChg>
        <pc:picChg chg="mod">
          <ac:chgData name="nourah Alaklabi" userId="b439187ee2954565" providerId="LiveId" clId="{41387872-B169-4016-85C9-5E8FEAF6663B}" dt="2023-12-17T09:39:31.527" v="627" actId="1076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nourah Alaklabi" userId="b439187ee2954565" providerId="LiveId" clId="{41387872-B169-4016-85C9-5E8FEAF6663B}" dt="2023-12-17T08:02:52.998" v="210"/>
          <ac:picMkLst>
            <pc:docMk/>
            <pc:sldMk cId="0" sldId="258"/>
            <ac:picMk id="9" creationId="{00000000-0000-0000-0000-000000000000}"/>
          </ac:picMkLst>
        </pc:picChg>
        <pc:picChg chg="add mod">
          <ac:chgData name="nourah Alaklabi" userId="b439187ee2954565" providerId="LiveId" clId="{41387872-B169-4016-85C9-5E8FEAF6663B}" dt="2023-12-17T08:01:32.996" v="209" actId="1076"/>
          <ac:picMkLst>
            <pc:docMk/>
            <pc:sldMk cId="0" sldId="258"/>
            <ac:picMk id="12" creationId="{B2D743F4-A833-0B61-D8B1-70A1DD6ADB3F}"/>
          </ac:picMkLst>
        </pc:picChg>
      </pc:sldChg>
      <pc:sldChg chg="addSp delSp modSp mod">
        <pc:chgData name="nourah Alaklabi" userId="b439187ee2954565" providerId="LiveId" clId="{41387872-B169-4016-85C9-5E8FEAF6663B}" dt="2023-12-17T09:38:56.616" v="621"/>
        <pc:sldMkLst>
          <pc:docMk/>
          <pc:sldMk cId="0" sldId="259"/>
        </pc:sldMkLst>
        <pc:spChg chg="add mod">
          <ac:chgData name="nourah Alaklabi" userId="b439187ee2954565" providerId="LiveId" clId="{41387872-B169-4016-85C9-5E8FEAF6663B}" dt="2023-12-17T09:38:56.616" v="621"/>
          <ac:spMkLst>
            <pc:docMk/>
            <pc:sldMk cId="0" sldId="259"/>
            <ac:spMk id="11" creationId="{F7DA5CDE-1302-E8DF-5BDC-BDA3FE818015}"/>
          </ac:spMkLst>
        </pc:spChg>
        <pc:spChg chg="mod">
          <ac:chgData name="nourah Alaklabi" userId="b439187ee2954565" providerId="LiveId" clId="{41387872-B169-4016-85C9-5E8FEAF6663B}" dt="2023-12-17T07:55:15.525" v="192" actId="1076"/>
          <ac:spMkLst>
            <pc:docMk/>
            <pc:sldMk cId="0" sldId="259"/>
            <ac:spMk id="18" creationId="{07020859-F537-3F02-F905-B765A11F6C19}"/>
          </ac:spMkLst>
        </pc:spChg>
        <pc:picChg chg="mod">
          <ac:chgData name="nourah Alaklabi" userId="b439187ee2954565" providerId="LiveId" clId="{41387872-B169-4016-85C9-5E8FEAF6663B}" dt="2023-12-17T07:51:42.010" v="145" actId="1076"/>
          <ac:picMkLst>
            <pc:docMk/>
            <pc:sldMk cId="0" sldId="259"/>
            <ac:picMk id="8" creationId="{00000000-0000-0000-0000-000000000000}"/>
          </ac:picMkLst>
        </pc:picChg>
        <pc:picChg chg="add mod">
          <ac:chgData name="nourah Alaklabi" userId="b439187ee2954565" providerId="LiveId" clId="{41387872-B169-4016-85C9-5E8FEAF6663B}" dt="2023-12-17T07:51:29.132" v="144"/>
          <ac:picMkLst>
            <pc:docMk/>
            <pc:sldMk cId="0" sldId="259"/>
            <ac:picMk id="10" creationId="{333606EF-E932-DAC9-138D-0FB45E9F3FE3}"/>
          </ac:picMkLst>
        </pc:picChg>
        <pc:picChg chg="add mod">
          <ac:chgData name="nourah Alaklabi" userId="b439187ee2954565" providerId="LiveId" clId="{41387872-B169-4016-85C9-5E8FEAF6663B}" dt="2023-12-17T07:52:52.606" v="156" actId="1076"/>
          <ac:picMkLst>
            <pc:docMk/>
            <pc:sldMk cId="0" sldId="259"/>
            <ac:picMk id="12" creationId="{37A00738-CBEA-5238-2035-9059F524FA1C}"/>
          </ac:picMkLst>
        </pc:picChg>
        <pc:picChg chg="mod">
          <ac:chgData name="nourah Alaklabi" userId="b439187ee2954565" providerId="LiveId" clId="{41387872-B169-4016-85C9-5E8FEAF6663B}" dt="2023-12-17T07:53:00.866" v="158" actId="1076"/>
          <ac:picMkLst>
            <pc:docMk/>
            <pc:sldMk cId="0" sldId="259"/>
            <ac:picMk id="13" creationId="{00000000-0000-0000-0000-000000000000}"/>
          </ac:picMkLst>
        </pc:picChg>
        <pc:picChg chg="mod">
          <ac:chgData name="nourah Alaklabi" userId="b439187ee2954565" providerId="LiveId" clId="{41387872-B169-4016-85C9-5E8FEAF6663B}" dt="2023-12-17T07:52:56.035" v="157" actId="1076"/>
          <ac:picMkLst>
            <pc:docMk/>
            <pc:sldMk cId="0" sldId="259"/>
            <ac:picMk id="14" creationId="{00000000-0000-0000-0000-000000000000}"/>
          </ac:picMkLst>
        </pc:picChg>
        <pc:picChg chg="del">
          <ac:chgData name="nourah Alaklabi" userId="b439187ee2954565" providerId="LiveId" clId="{41387872-B169-4016-85C9-5E8FEAF6663B}" dt="2023-12-17T07:51:45.068" v="146" actId="21"/>
          <ac:picMkLst>
            <pc:docMk/>
            <pc:sldMk cId="0" sldId="259"/>
            <ac:picMk id="17" creationId="{AEC10A07-3395-9791-558C-10D7ECE1A3E7}"/>
          </ac:picMkLst>
        </pc:picChg>
      </pc:sldChg>
      <pc:sldChg chg="addSp delSp modSp mod">
        <pc:chgData name="nourah Alaklabi" userId="b439187ee2954565" providerId="LiveId" clId="{41387872-B169-4016-85C9-5E8FEAF6663B}" dt="2023-12-17T09:39:56.276" v="632" actId="1076"/>
        <pc:sldMkLst>
          <pc:docMk/>
          <pc:sldMk cId="0" sldId="260"/>
        </pc:sldMkLst>
        <pc:spChg chg="mod">
          <ac:chgData name="nourah Alaklabi" userId="b439187ee2954565" providerId="LiveId" clId="{41387872-B169-4016-85C9-5E8FEAF6663B}" dt="2023-12-17T08:08:10.794" v="241" actId="207"/>
          <ac:spMkLst>
            <pc:docMk/>
            <pc:sldMk cId="0" sldId="260"/>
            <ac:spMk id="5" creationId="{00000000-0000-0000-0000-000000000000}"/>
          </ac:spMkLst>
        </pc:spChg>
        <pc:spChg chg="mod">
          <ac:chgData name="nourah Alaklabi" userId="b439187ee2954565" providerId="LiveId" clId="{41387872-B169-4016-85C9-5E8FEAF6663B}" dt="2023-12-17T08:08:09.899" v="240" actId="207"/>
          <ac:spMkLst>
            <pc:docMk/>
            <pc:sldMk cId="0" sldId="260"/>
            <ac:spMk id="9" creationId="{00000000-0000-0000-0000-000000000000}"/>
          </ac:spMkLst>
        </pc:spChg>
        <pc:spChg chg="mod">
          <ac:chgData name="nourah Alaklabi" userId="b439187ee2954565" providerId="LiveId" clId="{41387872-B169-4016-85C9-5E8FEAF6663B}" dt="2023-12-17T08:08:09.899" v="240" actId="207"/>
          <ac:spMkLst>
            <pc:docMk/>
            <pc:sldMk cId="0" sldId="260"/>
            <ac:spMk id="10" creationId="{00000000-0000-0000-0000-000000000000}"/>
          </ac:spMkLst>
        </pc:spChg>
        <pc:spChg chg="add mod">
          <ac:chgData name="nourah Alaklabi" userId="b439187ee2954565" providerId="LiveId" clId="{41387872-B169-4016-85C9-5E8FEAF6663B}" dt="2023-12-17T09:39:45.684" v="630" actId="1076"/>
          <ac:spMkLst>
            <pc:docMk/>
            <pc:sldMk cId="0" sldId="260"/>
            <ac:spMk id="14" creationId="{1440C75E-129F-788C-4521-6B333730A289}"/>
          </ac:spMkLst>
        </pc:spChg>
        <pc:grpChg chg="mod">
          <ac:chgData name="nourah Alaklabi" userId="b439187ee2954565" providerId="LiveId" clId="{41387872-B169-4016-85C9-5E8FEAF6663B}" dt="2023-12-17T08:08:09.899" v="240" actId="207"/>
          <ac:grpSpMkLst>
            <pc:docMk/>
            <pc:sldMk cId="0" sldId="260"/>
            <ac:grpSpMk id="8" creationId="{00000000-0000-0000-0000-000000000000}"/>
          </ac:grpSpMkLst>
        </pc:grpChg>
        <pc:picChg chg="mod">
          <ac:chgData name="nourah Alaklabi" userId="b439187ee2954565" providerId="LiveId" clId="{41387872-B169-4016-85C9-5E8FEAF6663B}" dt="2023-12-17T09:39:56.276" v="632" actId="1076"/>
          <ac:picMkLst>
            <pc:docMk/>
            <pc:sldMk cId="0" sldId="260"/>
            <ac:picMk id="11" creationId="{00000000-0000-0000-0000-000000000000}"/>
          </ac:picMkLst>
        </pc:picChg>
        <pc:picChg chg="add del mod">
          <ac:chgData name="nourah Alaklabi" userId="b439187ee2954565" providerId="LiveId" clId="{41387872-B169-4016-85C9-5E8FEAF6663B}" dt="2023-12-17T08:04:35.538" v="222" actId="1076"/>
          <ac:picMkLst>
            <pc:docMk/>
            <pc:sldMk cId="0" sldId="260"/>
            <ac:picMk id="12" creationId="{3CF30C3E-C482-40DE-8BBD-0B7AC39E9A38}"/>
          </ac:picMkLst>
        </pc:picChg>
        <pc:picChg chg="add mod">
          <ac:chgData name="nourah Alaklabi" userId="b439187ee2954565" providerId="LiveId" clId="{41387872-B169-4016-85C9-5E8FEAF6663B}" dt="2023-12-17T08:05:42.415" v="228" actId="1440"/>
          <ac:picMkLst>
            <pc:docMk/>
            <pc:sldMk cId="0" sldId="260"/>
            <ac:picMk id="15" creationId="{17FCE6D8-8246-537A-DE2F-37C412ADED54}"/>
          </ac:picMkLst>
        </pc:picChg>
        <pc:picChg chg="add del">
          <ac:chgData name="nourah Alaklabi" userId="b439187ee2954565" providerId="LiveId" clId="{41387872-B169-4016-85C9-5E8FEAF6663B}" dt="2023-12-17T08:04:30.152" v="219" actId="21"/>
          <ac:picMkLst>
            <pc:docMk/>
            <pc:sldMk cId="0" sldId="260"/>
            <ac:picMk id="17" creationId="{F1241AF8-F1A9-895F-8E51-B68DD05E0705}"/>
          </ac:picMkLst>
        </pc:picChg>
        <pc:picChg chg="add mod">
          <ac:chgData name="nourah Alaklabi" userId="b439187ee2954565" providerId="LiveId" clId="{41387872-B169-4016-85C9-5E8FEAF6663B}" dt="2023-12-17T08:06:26.136" v="232" actId="14100"/>
          <ac:picMkLst>
            <pc:docMk/>
            <pc:sldMk cId="0" sldId="260"/>
            <ac:picMk id="18" creationId="{31D73BC5-8B34-AD71-9FF6-356A06FEC564}"/>
          </ac:picMkLst>
        </pc:picChg>
        <pc:picChg chg="add del">
          <ac:chgData name="nourah Alaklabi" userId="b439187ee2954565" providerId="LiveId" clId="{41387872-B169-4016-85C9-5E8FEAF6663B}" dt="2023-12-17T08:04:31.020" v="220" actId="21"/>
          <ac:picMkLst>
            <pc:docMk/>
            <pc:sldMk cId="0" sldId="260"/>
            <ac:picMk id="19" creationId="{232B097D-52BB-82C3-CCC5-E0EC9FD9E609}"/>
          </ac:picMkLst>
        </pc:picChg>
        <pc:picChg chg="add mod">
          <ac:chgData name="nourah Alaklabi" userId="b439187ee2954565" providerId="LiveId" clId="{41387872-B169-4016-85C9-5E8FEAF6663B}" dt="2023-12-17T08:07:20.862" v="237" actId="1440"/>
          <ac:picMkLst>
            <pc:docMk/>
            <pc:sldMk cId="0" sldId="260"/>
            <ac:picMk id="22" creationId="{4AA48D85-B41E-218A-F54B-6A09D1915F5D}"/>
          </ac:picMkLst>
        </pc:picChg>
      </pc:sldChg>
      <pc:sldChg chg="addSp delSp modSp mod">
        <pc:chgData name="nourah Alaklabi" userId="b439187ee2954565" providerId="LiveId" clId="{41387872-B169-4016-85C9-5E8FEAF6663B}" dt="2023-12-17T09:40:28.636" v="637" actId="1076"/>
        <pc:sldMkLst>
          <pc:docMk/>
          <pc:sldMk cId="0" sldId="261"/>
        </pc:sldMkLst>
        <pc:spChg chg="add mod">
          <ac:chgData name="nourah Alaklabi" userId="b439187ee2954565" providerId="LiveId" clId="{41387872-B169-4016-85C9-5E8FEAF6663B}" dt="2023-12-17T09:40:28.636" v="637" actId="1076"/>
          <ac:spMkLst>
            <pc:docMk/>
            <pc:sldMk cId="0" sldId="261"/>
            <ac:spMk id="10" creationId="{9D8C70FA-4F49-5923-4C86-710237459705}"/>
          </ac:spMkLst>
        </pc:spChg>
        <pc:spChg chg="mod">
          <ac:chgData name="nourah Alaklabi" userId="b439187ee2954565" providerId="LiveId" clId="{41387872-B169-4016-85C9-5E8FEAF6663B}" dt="2023-12-17T08:22:09.477" v="296" actId="1076"/>
          <ac:spMkLst>
            <pc:docMk/>
            <pc:sldMk cId="0" sldId="261"/>
            <ac:spMk id="21" creationId="{0E6EE7EC-02B6-93E4-BF3B-9C6C20502F94}"/>
          </ac:spMkLst>
        </pc:spChg>
        <pc:picChg chg="mod">
          <ac:chgData name="nourah Alaklabi" userId="b439187ee2954565" providerId="LiveId" clId="{41387872-B169-4016-85C9-5E8FEAF6663B}" dt="2023-12-17T08:24:22.024" v="309" actId="1076"/>
          <ac:picMkLst>
            <pc:docMk/>
            <pc:sldMk cId="0" sldId="261"/>
            <ac:picMk id="8" creationId="{00000000-0000-0000-0000-000000000000}"/>
          </ac:picMkLst>
        </pc:picChg>
        <pc:picChg chg="add mod">
          <ac:chgData name="nourah Alaklabi" userId="b439187ee2954565" providerId="LiveId" clId="{41387872-B169-4016-85C9-5E8FEAF6663B}" dt="2023-12-17T08:20:27.967" v="284" actId="1076"/>
          <ac:picMkLst>
            <pc:docMk/>
            <pc:sldMk cId="0" sldId="261"/>
            <ac:picMk id="11" creationId="{63BB1CBB-15B2-4C14-C9B2-94EBC2FC955B}"/>
          </ac:picMkLst>
        </pc:picChg>
        <pc:picChg chg="add mod">
          <ac:chgData name="nourah Alaklabi" userId="b439187ee2954565" providerId="LiveId" clId="{41387872-B169-4016-85C9-5E8FEAF6663B}" dt="2023-12-17T08:21:14.346" v="288" actId="14100"/>
          <ac:picMkLst>
            <pc:docMk/>
            <pc:sldMk cId="0" sldId="261"/>
            <ac:picMk id="13" creationId="{03B71BEB-BE85-E38E-A9CB-8340910212EB}"/>
          </ac:picMkLst>
        </pc:picChg>
        <pc:picChg chg="add del mod">
          <ac:chgData name="nourah Alaklabi" userId="b439187ee2954565" providerId="LiveId" clId="{41387872-B169-4016-85C9-5E8FEAF6663B}" dt="2023-12-17T08:23:12.593" v="301" actId="21"/>
          <ac:picMkLst>
            <pc:docMk/>
            <pc:sldMk cId="0" sldId="261"/>
            <ac:picMk id="16" creationId="{740FF01F-4266-8FFD-28B8-8D73BF227E24}"/>
          </ac:picMkLst>
        </pc:picChg>
        <pc:picChg chg="add mod">
          <ac:chgData name="nourah Alaklabi" userId="b439187ee2954565" providerId="LiveId" clId="{41387872-B169-4016-85C9-5E8FEAF6663B}" dt="2023-12-17T08:23:48.958" v="306" actId="1076"/>
          <ac:picMkLst>
            <pc:docMk/>
            <pc:sldMk cId="0" sldId="261"/>
            <ac:picMk id="18" creationId="{7AA85201-A3A6-46B5-D05D-D925A5532D6D}"/>
          </ac:picMkLst>
        </pc:picChg>
        <pc:picChg chg="add mod">
          <ac:chgData name="nourah Alaklabi" userId="b439187ee2954565" providerId="LiveId" clId="{41387872-B169-4016-85C9-5E8FEAF6663B}" dt="2023-12-17T08:24:07.544" v="308"/>
          <ac:picMkLst>
            <pc:docMk/>
            <pc:sldMk cId="0" sldId="261"/>
            <ac:picMk id="19" creationId="{4066A692-F2D1-CC27-304A-902E4EE6D026}"/>
          </ac:picMkLst>
        </pc:picChg>
        <pc:picChg chg="del">
          <ac:chgData name="nourah Alaklabi" userId="b439187ee2954565" providerId="LiveId" clId="{41387872-B169-4016-85C9-5E8FEAF6663B}" dt="2023-12-17T08:19:34.001" v="280" actId="21"/>
          <ac:picMkLst>
            <pc:docMk/>
            <pc:sldMk cId="0" sldId="261"/>
            <ac:picMk id="22" creationId="{CF01BBA7-5EFB-A80F-4A76-AC5757D762E5}"/>
          </ac:picMkLst>
        </pc:picChg>
        <pc:picChg chg="del">
          <ac:chgData name="nourah Alaklabi" userId="b439187ee2954565" providerId="LiveId" clId="{41387872-B169-4016-85C9-5E8FEAF6663B}" dt="2023-12-17T08:19:39.917" v="281" actId="21"/>
          <ac:picMkLst>
            <pc:docMk/>
            <pc:sldMk cId="0" sldId="261"/>
            <ac:picMk id="24" creationId="{B4EE270C-54EE-205F-505E-CE9AF36CB48C}"/>
          </ac:picMkLst>
        </pc:picChg>
        <pc:picChg chg="del">
          <ac:chgData name="nourah Alaklabi" userId="b439187ee2954565" providerId="LiveId" clId="{41387872-B169-4016-85C9-5E8FEAF6663B}" dt="2023-12-17T08:23:53.852" v="307" actId="21"/>
          <ac:picMkLst>
            <pc:docMk/>
            <pc:sldMk cId="0" sldId="261"/>
            <ac:picMk id="26" creationId="{FB0E1FDC-88A9-679D-60AE-65093F989DFF}"/>
          </ac:picMkLst>
        </pc:picChg>
      </pc:sldChg>
      <pc:sldChg chg="addSp delSp modSp mod">
        <pc:chgData name="nourah Alaklabi" userId="b439187ee2954565" providerId="LiveId" clId="{41387872-B169-4016-85C9-5E8FEAF6663B}" dt="2023-12-17T09:40:35.937" v="638"/>
        <pc:sldMkLst>
          <pc:docMk/>
          <pc:sldMk cId="0" sldId="262"/>
        </pc:sldMkLst>
        <pc:spChg chg="add mod">
          <ac:chgData name="nourah Alaklabi" userId="b439187ee2954565" providerId="LiveId" clId="{41387872-B169-4016-85C9-5E8FEAF6663B}" dt="2023-12-17T09:40:35.937" v="638"/>
          <ac:spMkLst>
            <pc:docMk/>
            <pc:sldMk cId="0" sldId="262"/>
            <ac:spMk id="15" creationId="{A1AE1577-8205-D4F8-ACF8-5AB6452B0F56}"/>
          </ac:spMkLst>
        </pc:spChg>
        <pc:picChg chg="mod">
          <ac:chgData name="nourah Alaklabi" userId="b439187ee2954565" providerId="LiveId" clId="{41387872-B169-4016-85C9-5E8FEAF6663B}" dt="2023-12-17T08:29:55.659" v="341" actId="1076"/>
          <ac:picMkLst>
            <pc:docMk/>
            <pc:sldMk cId="0" sldId="262"/>
            <ac:picMk id="13" creationId="{00000000-0000-0000-0000-000000000000}"/>
          </ac:picMkLst>
        </pc:picChg>
        <pc:picChg chg="mod">
          <ac:chgData name="nourah Alaklabi" userId="b439187ee2954565" providerId="LiveId" clId="{41387872-B169-4016-85C9-5E8FEAF6663B}" dt="2023-12-17T08:29:51.218" v="340" actId="1076"/>
          <ac:picMkLst>
            <pc:docMk/>
            <pc:sldMk cId="0" sldId="262"/>
            <ac:picMk id="14" creationId="{00000000-0000-0000-0000-000000000000}"/>
          </ac:picMkLst>
        </pc:picChg>
        <pc:picChg chg="add mod">
          <ac:chgData name="nourah Alaklabi" userId="b439187ee2954565" providerId="LiveId" clId="{41387872-B169-4016-85C9-5E8FEAF6663B}" dt="2023-12-17T08:26:47.123" v="323" actId="1076"/>
          <ac:picMkLst>
            <pc:docMk/>
            <pc:sldMk cId="0" sldId="262"/>
            <ac:picMk id="18" creationId="{78999CB2-5B5F-EF5B-A0C7-FFDB095F6FC9}"/>
          </ac:picMkLst>
        </pc:picChg>
        <pc:picChg chg="add mod">
          <ac:chgData name="nourah Alaklabi" userId="b439187ee2954565" providerId="LiveId" clId="{41387872-B169-4016-85C9-5E8FEAF6663B}" dt="2023-12-17T08:46:43.198" v="391" actId="14100"/>
          <ac:picMkLst>
            <pc:docMk/>
            <pc:sldMk cId="0" sldId="262"/>
            <ac:picMk id="21" creationId="{A2B11192-AB73-BF65-B68D-2A88B58696D0}"/>
          </ac:picMkLst>
        </pc:picChg>
        <pc:picChg chg="del">
          <ac:chgData name="nourah Alaklabi" userId="b439187ee2954565" providerId="LiveId" clId="{41387872-B169-4016-85C9-5E8FEAF6663B}" dt="2023-12-17T08:25:56.281" v="316" actId="21"/>
          <ac:picMkLst>
            <pc:docMk/>
            <pc:sldMk cId="0" sldId="262"/>
            <ac:picMk id="23" creationId="{579151AA-12B7-15E4-6104-9D55F3D70BE0}"/>
          </ac:picMkLst>
        </pc:picChg>
        <pc:picChg chg="add mod">
          <ac:chgData name="nourah Alaklabi" userId="b439187ee2954565" providerId="LiveId" clId="{41387872-B169-4016-85C9-5E8FEAF6663B}" dt="2023-12-17T08:46:34.990" v="390" actId="1440"/>
          <ac:picMkLst>
            <pc:docMk/>
            <pc:sldMk cId="0" sldId="262"/>
            <ac:picMk id="24" creationId="{E7ED3024-2D53-7211-8403-28E342D3758D}"/>
          </ac:picMkLst>
        </pc:picChg>
        <pc:picChg chg="add del mod">
          <ac:chgData name="nourah Alaklabi" userId="b439187ee2954565" providerId="LiveId" clId="{41387872-B169-4016-85C9-5E8FEAF6663B}" dt="2023-12-17T08:37:44.144" v="349" actId="21"/>
          <ac:picMkLst>
            <pc:docMk/>
            <pc:sldMk cId="0" sldId="262"/>
            <ac:picMk id="26" creationId="{D9BE2FE6-473B-7C12-4524-6CFA5B6F2845}"/>
          </ac:picMkLst>
        </pc:picChg>
        <pc:picChg chg="del">
          <ac:chgData name="nourah Alaklabi" userId="b439187ee2954565" providerId="LiveId" clId="{41387872-B169-4016-85C9-5E8FEAF6663B}" dt="2023-12-17T08:25:59.575" v="317" actId="21"/>
          <ac:picMkLst>
            <pc:docMk/>
            <pc:sldMk cId="0" sldId="262"/>
            <ac:picMk id="27" creationId="{734B7F01-A163-A368-6E31-452A4D9A14DB}"/>
          </ac:picMkLst>
        </pc:picChg>
        <pc:picChg chg="del">
          <ac:chgData name="nourah Alaklabi" userId="b439187ee2954565" providerId="LiveId" clId="{41387872-B169-4016-85C9-5E8FEAF6663B}" dt="2023-12-17T08:26:02.509" v="318" actId="21"/>
          <ac:picMkLst>
            <pc:docMk/>
            <pc:sldMk cId="0" sldId="262"/>
            <ac:picMk id="29" creationId="{8DAF47E6-0533-499D-6EEE-073468219EE8}"/>
          </ac:picMkLst>
        </pc:picChg>
        <pc:picChg chg="add del mod">
          <ac:chgData name="nourah Alaklabi" userId="b439187ee2954565" providerId="LiveId" clId="{41387872-B169-4016-85C9-5E8FEAF6663B}" dt="2023-12-17T08:38:02.737" v="354" actId="21"/>
          <ac:picMkLst>
            <pc:docMk/>
            <pc:sldMk cId="0" sldId="262"/>
            <ac:picMk id="31" creationId="{6BDF901C-4B28-BFB6-8C2F-5AE150B8AA68}"/>
          </ac:picMkLst>
        </pc:picChg>
        <pc:picChg chg="add mod">
          <ac:chgData name="nourah Alaklabi" userId="b439187ee2954565" providerId="LiveId" clId="{41387872-B169-4016-85C9-5E8FEAF6663B}" dt="2023-12-17T08:39:06.777" v="361"/>
          <ac:picMkLst>
            <pc:docMk/>
            <pc:sldMk cId="0" sldId="262"/>
            <ac:picMk id="32" creationId="{8A51A42F-A511-D2FC-3FD1-0A897AD27F48}"/>
          </ac:picMkLst>
        </pc:picChg>
      </pc:sldChg>
      <pc:sldChg chg="addSp delSp modSp mod">
        <pc:chgData name="nourah Alaklabi" userId="b439187ee2954565" providerId="LiveId" clId="{41387872-B169-4016-85C9-5E8FEAF6663B}" dt="2023-12-17T09:40:40.793" v="639"/>
        <pc:sldMkLst>
          <pc:docMk/>
          <pc:sldMk cId="0" sldId="263"/>
        </pc:sldMkLst>
        <pc:spChg chg="add mod">
          <ac:chgData name="nourah Alaklabi" userId="b439187ee2954565" providerId="LiveId" clId="{41387872-B169-4016-85C9-5E8FEAF6663B}" dt="2023-12-17T09:40:40.793" v="639"/>
          <ac:spMkLst>
            <pc:docMk/>
            <pc:sldMk cId="0" sldId="263"/>
            <ac:spMk id="22" creationId="{4B5BAD83-0A30-6474-33E0-DFECB05384D7}"/>
          </ac:spMkLst>
        </pc:spChg>
        <pc:picChg chg="add mod">
          <ac:chgData name="nourah Alaklabi" userId="b439187ee2954565" providerId="LiveId" clId="{41387872-B169-4016-85C9-5E8FEAF6663B}" dt="2023-12-17T08:37:57.345" v="353" actId="1076"/>
          <ac:picMkLst>
            <pc:docMk/>
            <pc:sldMk cId="0" sldId="263"/>
            <ac:picMk id="18" creationId="{741BAF58-1806-BF82-0ECF-05CDDE42CF9B}"/>
          </ac:picMkLst>
        </pc:picChg>
        <pc:picChg chg="add mod">
          <ac:chgData name="nourah Alaklabi" userId="b439187ee2954565" providerId="LiveId" clId="{41387872-B169-4016-85C9-5E8FEAF6663B}" dt="2023-12-17T08:38:34.983" v="360" actId="1076"/>
          <ac:picMkLst>
            <pc:docMk/>
            <pc:sldMk cId="0" sldId="263"/>
            <ac:picMk id="19" creationId="{AB59233C-6540-C875-C6B1-E9C6BC3D02B7}"/>
          </ac:picMkLst>
        </pc:picChg>
        <pc:picChg chg="add mod">
          <ac:chgData name="nourah Alaklabi" userId="b439187ee2954565" providerId="LiveId" clId="{41387872-B169-4016-85C9-5E8FEAF6663B}" dt="2023-12-17T08:39:12.929" v="362"/>
          <ac:picMkLst>
            <pc:docMk/>
            <pc:sldMk cId="0" sldId="263"/>
            <ac:picMk id="21" creationId="{8F041B12-6A94-7474-822C-B4E6B1DF2F5A}"/>
          </ac:picMkLst>
        </pc:picChg>
        <pc:picChg chg="del">
          <ac:chgData name="nourah Alaklabi" userId="b439187ee2954565" providerId="LiveId" clId="{41387872-B169-4016-85C9-5E8FEAF6663B}" dt="2023-12-17T08:37:34.282" v="348" actId="21"/>
          <ac:picMkLst>
            <pc:docMk/>
            <pc:sldMk cId="0" sldId="263"/>
            <ac:picMk id="24" creationId="{35F2DA71-F65E-D30D-827F-C20185585024}"/>
          </ac:picMkLst>
        </pc:picChg>
      </pc:sldChg>
      <pc:sldChg chg="addSp delSp modSp mod">
        <pc:chgData name="nourah Alaklabi" userId="b439187ee2954565" providerId="LiveId" clId="{41387872-B169-4016-85C9-5E8FEAF6663B}" dt="2023-12-17T09:41:45.823" v="646"/>
        <pc:sldMkLst>
          <pc:docMk/>
          <pc:sldMk cId="0" sldId="264"/>
        </pc:sldMkLst>
        <pc:spChg chg="add mod">
          <ac:chgData name="nourah Alaklabi" userId="b439187ee2954565" providerId="LiveId" clId="{41387872-B169-4016-85C9-5E8FEAF6663B}" dt="2023-12-17T09:41:45.823" v="646"/>
          <ac:spMkLst>
            <pc:docMk/>
            <pc:sldMk cId="0" sldId="264"/>
            <ac:spMk id="11" creationId="{26C110BA-DF90-2A19-6C4F-64806D2986CE}"/>
          </ac:spMkLst>
        </pc:spChg>
        <pc:spChg chg="mod">
          <ac:chgData name="nourah Alaklabi" userId="b439187ee2954565" providerId="LiveId" clId="{41387872-B169-4016-85C9-5E8FEAF6663B}" dt="2023-12-17T09:09:51.767" v="493" actId="13822"/>
          <ac:spMkLst>
            <pc:docMk/>
            <pc:sldMk cId="0" sldId="264"/>
            <ac:spMk id="18" creationId="{AD9CCBB9-2DD4-FE8F-2591-086E986C6F38}"/>
          </ac:spMkLst>
        </pc:spChg>
        <pc:picChg chg="add mod">
          <ac:chgData name="nourah Alaklabi" userId="b439187ee2954565" providerId="LiveId" clId="{41387872-B169-4016-85C9-5E8FEAF6663B}" dt="2023-12-17T09:04:52.944" v="490"/>
          <ac:picMkLst>
            <pc:docMk/>
            <pc:sldMk cId="0" sldId="264"/>
            <ac:picMk id="10" creationId="{66E2C494-CC66-C8C3-9B12-2E36F9DD2CD2}"/>
          </ac:picMkLst>
        </pc:picChg>
        <pc:picChg chg="mod">
          <ac:chgData name="nourah Alaklabi" userId="b439187ee2954565" providerId="LiveId" clId="{41387872-B169-4016-85C9-5E8FEAF6663B}" dt="2023-12-17T09:04:56.133" v="491" actId="1076"/>
          <ac:picMkLst>
            <pc:docMk/>
            <pc:sldMk cId="0" sldId="264"/>
            <ac:picMk id="14" creationId="{00000000-0000-0000-0000-000000000000}"/>
          </ac:picMkLst>
        </pc:picChg>
        <pc:picChg chg="del">
          <ac:chgData name="nourah Alaklabi" userId="b439187ee2954565" providerId="LiveId" clId="{41387872-B169-4016-85C9-5E8FEAF6663B}" dt="2023-12-17T09:01:26.076" v="411" actId="21"/>
          <ac:picMkLst>
            <pc:docMk/>
            <pc:sldMk cId="0" sldId="264"/>
            <ac:picMk id="15" creationId="{00000000-0000-0000-0000-000000000000}"/>
          </ac:picMkLst>
        </pc:picChg>
      </pc:sldChg>
      <pc:sldChg chg="addSp delSp modSp mod">
        <pc:chgData name="nourah Alaklabi" userId="b439187ee2954565" providerId="LiveId" clId="{41387872-B169-4016-85C9-5E8FEAF6663B}" dt="2023-12-17T09:40:55.789" v="641" actId="1076"/>
        <pc:sldMkLst>
          <pc:docMk/>
          <pc:sldMk cId="0" sldId="265"/>
        </pc:sldMkLst>
        <pc:spChg chg="add mod">
          <ac:chgData name="nourah Alaklabi" userId="b439187ee2954565" providerId="LiveId" clId="{41387872-B169-4016-85C9-5E8FEAF6663B}" dt="2023-12-17T09:40:55.789" v="641" actId="1076"/>
          <ac:spMkLst>
            <pc:docMk/>
            <pc:sldMk cId="0" sldId="265"/>
            <ac:spMk id="17" creationId="{743C8D4C-40A6-B54C-93CD-C630015E629E}"/>
          </ac:spMkLst>
        </pc:spChg>
        <pc:picChg chg="add mod">
          <ac:chgData name="nourah Alaklabi" userId="b439187ee2954565" providerId="LiveId" clId="{41387872-B169-4016-85C9-5E8FEAF6663B}" dt="2023-12-17T08:39:19.005" v="363"/>
          <ac:picMkLst>
            <pc:docMk/>
            <pc:sldMk cId="0" sldId="265"/>
            <ac:picMk id="16" creationId="{DAF851D8-E5DC-5FDE-60C7-18A61CCC3467}"/>
          </ac:picMkLst>
        </pc:picChg>
        <pc:picChg chg="add del mod">
          <ac:chgData name="nourah Alaklabi" userId="b439187ee2954565" providerId="LiveId" clId="{41387872-B169-4016-85C9-5E8FEAF6663B}" dt="2023-12-17T08:41:49.501" v="372" actId="21"/>
          <ac:picMkLst>
            <pc:docMk/>
            <pc:sldMk cId="0" sldId="265"/>
            <ac:picMk id="18" creationId="{A204208B-82FB-3462-4D04-8D8CE15A2BBB}"/>
          </ac:picMkLst>
        </pc:picChg>
        <pc:picChg chg="add mod">
          <ac:chgData name="nourah Alaklabi" userId="b439187ee2954565" providerId="LiveId" clId="{41387872-B169-4016-85C9-5E8FEAF6663B}" dt="2023-12-17T08:44:29.235" v="379" actId="1076"/>
          <ac:picMkLst>
            <pc:docMk/>
            <pc:sldMk cId="0" sldId="265"/>
            <ac:picMk id="21" creationId="{7951106B-FC35-53BB-91E0-8C33C6DA7CC8}"/>
          </ac:picMkLst>
        </pc:picChg>
        <pc:picChg chg="del">
          <ac:chgData name="nourah Alaklabi" userId="b439187ee2954565" providerId="LiveId" clId="{41387872-B169-4016-85C9-5E8FEAF6663B}" dt="2023-12-17T08:39:31.036" v="364" actId="21"/>
          <ac:picMkLst>
            <pc:docMk/>
            <pc:sldMk cId="0" sldId="265"/>
            <ac:picMk id="23" creationId="{EEAD83D7-E013-088C-112F-61E0788234AF}"/>
          </ac:picMkLst>
        </pc:picChg>
        <pc:picChg chg="add mod">
          <ac:chgData name="nourah Alaklabi" userId="b439187ee2954565" providerId="LiveId" clId="{41387872-B169-4016-85C9-5E8FEAF6663B}" dt="2023-12-17T08:45:33.121" v="383" actId="1440"/>
          <ac:picMkLst>
            <pc:docMk/>
            <pc:sldMk cId="0" sldId="265"/>
            <ac:picMk id="24" creationId="{D3473EAF-4651-5366-6B95-C974A443F7E3}"/>
          </ac:picMkLst>
        </pc:picChg>
        <pc:picChg chg="del">
          <ac:chgData name="nourah Alaklabi" userId="b439187ee2954565" providerId="LiveId" clId="{41387872-B169-4016-85C9-5E8FEAF6663B}" dt="2023-12-17T08:39:33.433" v="365" actId="21"/>
          <ac:picMkLst>
            <pc:docMk/>
            <pc:sldMk cId="0" sldId="265"/>
            <ac:picMk id="25" creationId="{5B774608-E669-59A7-90C1-37BE7AB0855E}"/>
          </ac:picMkLst>
        </pc:picChg>
        <pc:picChg chg="del">
          <ac:chgData name="nourah Alaklabi" userId="b439187ee2954565" providerId="LiveId" clId="{41387872-B169-4016-85C9-5E8FEAF6663B}" dt="2023-12-17T08:39:36.347" v="366" actId="21"/>
          <ac:picMkLst>
            <pc:docMk/>
            <pc:sldMk cId="0" sldId="265"/>
            <ac:picMk id="27" creationId="{A26547EC-CC57-55D1-91B8-86876C82FB24}"/>
          </ac:picMkLst>
        </pc:picChg>
        <pc:picChg chg="add mod">
          <ac:chgData name="nourah Alaklabi" userId="b439187ee2954565" providerId="LiveId" clId="{41387872-B169-4016-85C9-5E8FEAF6663B}" dt="2023-12-17T08:46:11.393" v="388" actId="1076"/>
          <ac:picMkLst>
            <pc:docMk/>
            <pc:sldMk cId="0" sldId="265"/>
            <ac:picMk id="29" creationId="{6F4CE1DA-952F-7073-197A-D397878E95A6}"/>
          </ac:picMkLst>
        </pc:picChg>
      </pc:sldChg>
      <pc:sldChg chg="addSp delSp modSp mod">
        <pc:chgData name="nourah Alaklabi" userId="b439187ee2954565" providerId="LiveId" clId="{41387872-B169-4016-85C9-5E8FEAF6663B}" dt="2023-12-17T09:41:35.093" v="644"/>
        <pc:sldMkLst>
          <pc:docMk/>
          <pc:sldMk cId="0" sldId="268"/>
        </pc:sldMkLst>
        <pc:spChg chg="add mod">
          <ac:chgData name="nourah Alaklabi" userId="b439187ee2954565" providerId="LiveId" clId="{41387872-B169-4016-85C9-5E8FEAF6663B}" dt="2023-12-17T09:41:35.093" v="644"/>
          <ac:spMkLst>
            <pc:docMk/>
            <pc:sldMk cId="0" sldId="268"/>
            <ac:spMk id="13" creationId="{241742A2-69AF-6F3D-1E45-CDE0B63CAAC9}"/>
          </ac:spMkLst>
        </pc:spChg>
        <pc:picChg chg="mod">
          <ac:chgData name="nourah Alaklabi" userId="b439187ee2954565" providerId="LiveId" clId="{41387872-B169-4016-85C9-5E8FEAF6663B}" dt="2023-12-17T09:04:39.643" v="48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nourah Alaklabi" userId="b439187ee2954565" providerId="LiveId" clId="{41387872-B169-4016-85C9-5E8FEAF6663B}" dt="2023-12-17T08:54:35.211" v="400" actId="1076"/>
          <ac:picMkLst>
            <pc:docMk/>
            <pc:sldMk cId="0" sldId="268"/>
            <ac:picMk id="11" creationId="{00000000-0000-0000-0000-000000000000}"/>
          </ac:picMkLst>
        </pc:picChg>
        <pc:picChg chg="add mod">
          <ac:chgData name="nourah Alaklabi" userId="b439187ee2954565" providerId="LiveId" clId="{41387872-B169-4016-85C9-5E8FEAF6663B}" dt="2023-12-17T08:54:30.985" v="399" actId="1076"/>
          <ac:picMkLst>
            <pc:docMk/>
            <pc:sldMk cId="0" sldId="268"/>
            <ac:picMk id="14" creationId="{45B60C8C-8937-208A-2923-A26C560E7CDF}"/>
          </ac:picMkLst>
        </pc:picChg>
        <pc:picChg chg="add mod">
          <ac:chgData name="nourah Alaklabi" userId="b439187ee2954565" providerId="LiveId" clId="{41387872-B169-4016-85C9-5E8FEAF6663B}" dt="2023-12-17T09:04:44.059" v="488" actId="1076"/>
          <ac:picMkLst>
            <pc:docMk/>
            <pc:sldMk cId="0" sldId="268"/>
            <ac:picMk id="15" creationId="{0DBEAB3E-2F4D-D035-7556-53078B6339A9}"/>
          </ac:picMkLst>
        </pc:picChg>
        <pc:picChg chg="del">
          <ac:chgData name="nourah Alaklabi" userId="b439187ee2954565" providerId="LiveId" clId="{41387872-B169-4016-85C9-5E8FEAF6663B}" dt="2023-12-17T08:47:38.022" v="394" actId="21"/>
          <ac:picMkLst>
            <pc:docMk/>
            <pc:sldMk cId="0" sldId="268"/>
            <ac:picMk id="16" creationId="{653265EF-9E5B-DDA5-84E6-7EC09E390C63}"/>
          </ac:picMkLst>
        </pc:picChg>
      </pc:sldChg>
      <pc:sldChg chg="addSp modSp">
        <pc:chgData name="nourah Alaklabi" userId="b439187ee2954565" providerId="LiveId" clId="{41387872-B169-4016-85C9-5E8FEAF6663B}" dt="2023-12-17T09:41:40.213" v="645"/>
        <pc:sldMkLst>
          <pc:docMk/>
          <pc:sldMk cId="0" sldId="269"/>
        </pc:sldMkLst>
        <pc:spChg chg="add mod">
          <ac:chgData name="nourah Alaklabi" userId="b439187ee2954565" providerId="LiveId" clId="{41387872-B169-4016-85C9-5E8FEAF6663B}" dt="2023-12-17T09:41:40.213" v="645"/>
          <ac:spMkLst>
            <pc:docMk/>
            <pc:sldMk cId="0" sldId="269"/>
            <ac:spMk id="20" creationId="{A7D0329D-10CA-DCD0-24CB-404A663ADBBC}"/>
          </ac:spMkLst>
        </pc:spChg>
        <pc:picChg chg="mod">
          <ac:chgData name="nourah Alaklabi" userId="b439187ee2954565" providerId="LiveId" clId="{41387872-B169-4016-85C9-5E8FEAF6663B}" dt="2023-12-17T09:08:49.158" v="492"/>
          <ac:picMkLst>
            <pc:docMk/>
            <pc:sldMk cId="0" sldId="269"/>
            <ac:picMk id="16" creationId="{00000000-0000-0000-0000-000000000000}"/>
          </ac:picMkLst>
        </pc:picChg>
        <pc:picChg chg="add mod">
          <ac:chgData name="nourah Alaklabi" userId="b439187ee2954565" providerId="LiveId" clId="{41387872-B169-4016-85C9-5E8FEAF6663B}" dt="2023-12-17T09:04:48.216" v="489"/>
          <ac:picMkLst>
            <pc:docMk/>
            <pc:sldMk cId="0" sldId="269"/>
            <ac:picMk id="19" creationId="{53133044-B342-92AB-835A-3E25A8E0B44D}"/>
          </ac:picMkLst>
        </pc:picChg>
      </pc:sldChg>
      <pc:sldChg chg="addSp delSp modSp mod">
        <pc:chgData name="nourah Alaklabi" userId="b439187ee2954565" providerId="LiveId" clId="{41387872-B169-4016-85C9-5E8FEAF6663B}" dt="2023-12-17T09:40:16.072" v="635" actId="1076"/>
        <pc:sldMkLst>
          <pc:docMk/>
          <pc:sldMk cId="1376724301" sldId="291"/>
        </pc:sldMkLst>
        <pc:spChg chg="add mod">
          <ac:chgData name="nourah Alaklabi" userId="b439187ee2954565" providerId="LiveId" clId="{41387872-B169-4016-85C9-5E8FEAF6663B}" dt="2023-12-17T08:16:45.529" v="266" actId="1076"/>
          <ac:spMkLst>
            <pc:docMk/>
            <pc:sldMk cId="1376724301" sldId="291"/>
            <ac:spMk id="12" creationId="{22BBAEF8-834C-A634-67BE-857352EDB613}"/>
          </ac:spMkLst>
        </pc:spChg>
        <pc:spChg chg="mod">
          <ac:chgData name="nourah Alaklabi" userId="b439187ee2954565" providerId="LiveId" clId="{41387872-B169-4016-85C9-5E8FEAF6663B}" dt="2023-12-17T08:16:40.778" v="265" actId="1076"/>
          <ac:spMkLst>
            <pc:docMk/>
            <pc:sldMk cId="1376724301" sldId="291"/>
            <ac:spMk id="13" creationId="{00000000-0000-0000-0000-000000000000}"/>
          </ac:spMkLst>
        </pc:spChg>
        <pc:spChg chg="add mod">
          <ac:chgData name="nourah Alaklabi" userId="b439187ee2954565" providerId="LiveId" clId="{41387872-B169-4016-85C9-5E8FEAF6663B}" dt="2023-12-17T09:40:16.072" v="635" actId="1076"/>
          <ac:spMkLst>
            <pc:docMk/>
            <pc:sldMk cId="1376724301" sldId="291"/>
            <ac:spMk id="14" creationId="{98C385DC-EE53-FC73-A03F-41AFC0D452AE}"/>
          </ac:spMkLst>
        </pc:spChg>
        <pc:picChg chg="mod">
          <ac:chgData name="nourah Alaklabi" userId="b439187ee2954565" providerId="LiveId" clId="{41387872-B169-4016-85C9-5E8FEAF6663B}" dt="2023-12-17T09:40:05.624" v="634" actId="1076"/>
          <ac:picMkLst>
            <pc:docMk/>
            <pc:sldMk cId="1376724301" sldId="291"/>
            <ac:picMk id="11" creationId="{00000000-0000-0000-0000-000000000000}"/>
          </ac:picMkLst>
        </pc:picChg>
        <pc:picChg chg="del">
          <ac:chgData name="nourah Alaklabi" userId="b439187ee2954565" providerId="LiveId" clId="{41387872-B169-4016-85C9-5E8FEAF6663B}" dt="2023-12-17T08:08:33.643" v="242" actId="21"/>
          <ac:picMkLst>
            <pc:docMk/>
            <pc:sldMk cId="1376724301" sldId="291"/>
            <ac:picMk id="14" creationId="{DD4DF5FE-76A7-56D7-E5B1-3B21C499D659}"/>
          </ac:picMkLst>
        </pc:picChg>
        <pc:picChg chg="add mod">
          <ac:chgData name="nourah Alaklabi" userId="b439187ee2954565" providerId="LiveId" clId="{41387872-B169-4016-85C9-5E8FEAF6663B}" dt="2023-12-17T08:15:42.542" v="259"/>
          <ac:picMkLst>
            <pc:docMk/>
            <pc:sldMk cId="1376724301" sldId="291"/>
            <ac:picMk id="15" creationId="{5D119B8A-EFF2-2F5E-4D23-F2A7437F4114}"/>
          </ac:picMkLst>
        </pc:picChg>
        <pc:picChg chg="add del mod">
          <ac:chgData name="nourah Alaklabi" userId="b439187ee2954565" providerId="LiveId" clId="{41387872-B169-4016-85C9-5E8FEAF6663B}" dt="2023-12-17T08:17:44.283" v="273" actId="21"/>
          <ac:picMkLst>
            <pc:docMk/>
            <pc:sldMk cId="1376724301" sldId="291"/>
            <ac:picMk id="17" creationId="{6AEE8BB3-FB09-2D8A-C3D0-ED1C181F22D4}"/>
          </ac:picMkLst>
        </pc:picChg>
        <pc:picChg chg="add del mod">
          <ac:chgData name="nourah Alaklabi" userId="b439187ee2954565" providerId="LiveId" clId="{41387872-B169-4016-85C9-5E8FEAF6663B}" dt="2023-12-17T08:17:40.781" v="272" actId="21"/>
          <ac:picMkLst>
            <pc:docMk/>
            <pc:sldMk cId="1376724301" sldId="291"/>
            <ac:picMk id="19" creationId="{635582B9-734D-9E8A-8835-8D2F3EACCFE9}"/>
          </ac:picMkLst>
        </pc:picChg>
        <pc:picChg chg="add mod">
          <ac:chgData name="nourah Alaklabi" userId="b439187ee2954565" providerId="LiveId" clId="{41387872-B169-4016-85C9-5E8FEAF6663B}" dt="2023-12-17T08:19:18.675" v="279" actId="1076"/>
          <ac:picMkLst>
            <pc:docMk/>
            <pc:sldMk cId="1376724301" sldId="291"/>
            <ac:picMk id="21" creationId="{644E77EB-4C61-74D9-85D8-D814EB0B0408}"/>
          </ac:picMkLst>
        </pc:picChg>
      </pc:sldChg>
      <pc:sldChg chg="del">
        <pc:chgData name="nourah Alaklabi" userId="b439187ee2954565" providerId="LiveId" clId="{41387872-B169-4016-85C9-5E8FEAF6663B}" dt="2023-12-17T08:25:05.395" v="314" actId="2696"/>
        <pc:sldMkLst>
          <pc:docMk/>
          <pc:sldMk cId="1450544542" sldId="292"/>
        </pc:sldMkLst>
      </pc:sldChg>
      <pc:sldChg chg="delSp del mod">
        <pc:chgData name="nourah Alaklabi" userId="b439187ee2954565" providerId="LiveId" clId="{41387872-B169-4016-85C9-5E8FEAF6663B}" dt="2023-12-17T08:24:59.233" v="313" actId="2696"/>
        <pc:sldMkLst>
          <pc:docMk/>
          <pc:sldMk cId="3053878812" sldId="293"/>
        </pc:sldMkLst>
        <pc:spChg chg="del">
          <ac:chgData name="nourah Alaklabi" userId="b439187ee2954565" providerId="LiveId" clId="{41387872-B169-4016-85C9-5E8FEAF6663B}" dt="2023-12-17T08:24:42.150" v="312" actId="21"/>
          <ac:spMkLst>
            <pc:docMk/>
            <pc:sldMk cId="3053878812" sldId="293"/>
            <ac:spMk id="10" creationId="{F615D86A-654C-4B22-BB79-8E043B20E08A}"/>
          </ac:spMkLst>
        </pc:spChg>
        <pc:picChg chg="del">
          <ac:chgData name="nourah Alaklabi" userId="b439187ee2954565" providerId="LiveId" clId="{41387872-B169-4016-85C9-5E8FEAF6663B}" dt="2023-12-17T08:24:33.373" v="310" actId="21"/>
          <ac:picMkLst>
            <pc:docMk/>
            <pc:sldMk cId="3053878812" sldId="293"/>
            <ac:picMk id="12" creationId="{095EFF58-8C3F-32BE-3D12-1A1EFB2D7C64}"/>
          </ac:picMkLst>
        </pc:picChg>
        <pc:picChg chg="del">
          <ac:chgData name="nourah Alaklabi" userId="b439187ee2954565" providerId="LiveId" clId="{41387872-B169-4016-85C9-5E8FEAF6663B}" dt="2023-12-17T08:24:37.029" v="311" actId="21"/>
          <ac:picMkLst>
            <pc:docMk/>
            <pc:sldMk cId="3053878812" sldId="293"/>
            <ac:picMk id="26" creationId="{FB0E1FDC-88A9-679D-60AE-65093F989DFF}"/>
          </ac:picMkLst>
        </pc:picChg>
      </pc:sldChg>
      <pc:sldChg chg="del">
        <pc:chgData name="nourah Alaklabi" userId="b439187ee2954565" providerId="LiveId" clId="{41387872-B169-4016-85C9-5E8FEAF6663B}" dt="2023-12-17T08:25:11.586" v="315" actId="2696"/>
        <pc:sldMkLst>
          <pc:docMk/>
          <pc:sldMk cId="701379101" sldId="294"/>
        </pc:sldMkLst>
      </pc:sldChg>
      <pc:sldChg chg="addSp delSp modSp mod">
        <pc:chgData name="nourah Alaklabi" userId="b439187ee2954565" providerId="LiveId" clId="{41387872-B169-4016-85C9-5E8FEAF6663B}" dt="2023-12-17T09:38:16.986" v="615" actId="2711"/>
        <pc:sldMkLst>
          <pc:docMk/>
          <pc:sldMk cId="3946142108" sldId="295"/>
        </pc:sldMkLst>
        <pc:spChg chg="add mod">
          <ac:chgData name="nourah Alaklabi" userId="b439187ee2954565" providerId="LiveId" clId="{41387872-B169-4016-85C9-5E8FEAF6663B}" dt="2023-12-17T09:38:16.986" v="615" actId="2711"/>
          <ac:spMkLst>
            <pc:docMk/>
            <pc:sldMk cId="3946142108" sldId="295"/>
            <ac:spMk id="11" creationId="{B599B8C8-F2B7-B1EE-5032-6FD332CBBD99}"/>
          </ac:spMkLst>
        </pc:spChg>
        <pc:spChg chg="add mod">
          <ac:chgData name="nourah Alaklabi" userId="b439187ee2954565" providerId="LiveId" clId="{41387872-B169-4016-85C9-5E8FEAF6663B}" dt="2023-12-17T07:40:49.329" v="107" actId="1076"/>
          <ac:spMkLst>
            <pc:docMk/>
            <pc:sldMk cId="3946142108" sldId="295"/>
            <ac:spMk id="13" creationId="{C0796E5F-9EC5-9516-4C89-114B657435D6}"/>
          </ac:spMkLst>
        </pc:spChg>
        <pc:spChg chg="add mod">
          <ac:chgData name="nourah Alaklabi" userId="b439187ee2954565" providerId="LiveId" clId="{41387872-B169-4016-85C9-5E8FEAF6663B}" dt="2023-12-17T07:40:52.641" v="108" actId="1076"/>
          <ac:spMkLst>
            <pc:docMk/>
            <pc:sldMk cId="3946142108" sldId="295"/>
            <ac:spMk id="16" creationId="{220CCF65-80A3-4255-13F9-CFF7AEE48B36}"/>
          </ac:spMkLst>
        </pc:spChg>
        <pc:spChg chg="mod">
          <ac:chgData name="nourah Alaklabi" userId="b439187ee2954565" providerId="LiveId" clId="{41387872-B169-4016-85C9-5E8FEAF6663B}" dt="2023-12-17T07:39:31.913" v="95" actId="404"/>
          <ac:spMkLst>
            <pc:docMk/>
            <pc:sldMk cId="3946142108" sldId="295"/>
            <ac:spMk id="22" creationId="{ED4F2447-9F05-81E4-5FA7-E25EAC646B8E}"/>
          </ac:spMkLst>
        </pc:spChg>
        <pc:spChg chg="del">
          <ac:chgData name="nourah Alaklabi" userId="b439187ee2954565" providerId="LiveId" clId="{41387872-B169-4016-85C9-5E8FEAF6663B}" dt="2023-12-17T07:36:25.203" v="12" actId="21"/>
          <ac:spMkLst>
            <pc:docMk/>
            <pc:sldMk cId="3946142108" sldId="295"/>
            <ac:spMk id="41" creationId="{66B454A2-0F2C-75E3-00A6-1D17BF206C00}"/>
          </ac:spMkLst>
        </pc:spChg>
        <pc:spChg chg="del">
          <ac:chgData name="nourah Alaklabi" userId="b439187ee2954565" providerId="LiveId" clId="{41387872-B169-4016-85C9-5E8FEAF6663B}" dt="2023-12-17T07:39:12.703" v="90" actId="21"/>
          <ac:spMkLst>
            <pc:docMk/>
            <pc:sldMk cId="3946142108" sldId="295"/>
            <ac:spMk id="42" creationId="{5589BD9E-CCF0-BEFF-955C-7D29DC5EEB6E}"/>
          </ac:spMkLst>
        </pc:spChg>
        <pc:grpChg chg="mod">
          <ac:chgData name="nourah Alaklabi" userId="b439187ee2954565" providerId="LiveId" clId="{41387872-B169-4016-85C9-5E8FEAF6663B}" dt="2023-12-17T07:40:45.134" v="106" actId="1076"/>
          <ac:grpSpMkLst>
            <pc:docMk/>
            <pc:sldMk cId="3946142108" sldId="295"/>
            <ac:grpSpMk id="5" creationId="{00000000-0000-0000-0000-000000000000}"/>
          </ac:grpSpMkLst>
        </pc:grpChg>
        <pc:picChg chg="add mod">
          <ac:chgData name="nourah Alaklabi" userId="b439187ee2954565" providerId="LiveId" clId="{41387872-B169-4016-85C9-5E8FEAF6663B}" dt="2023-12-17T07:34:35.382" v="9" actId="1076"/>
          <ac:picMkLst>
            <pc:docMk/>
            <pc:sldMk cId="3946142108" sldId="295"/>
            <ac:picMk id="12" creationId="{AA258C2C-845F-74EC-1E54-309990BAB7F3}"/>
          </ac:picMkLst>
        </pc:picChg>
        <pc:picChg chg="del">
          <ac:chgData name="nourah Alaklabi" userId="b439187ee2954565" providerId="LiveId" clId="{41387872-B169-4016-85C9-5E8FEAF6663B}" dt="2023-12-17T07:36:22.615" v="11" actId="21"/>
          <ac:picMkLst>
            <pc:docMk/>
            <pc:sldMk cId="3946142108" sldId="295"/>
            <ac:picMk id="38" creationId="{97D8CA39-F6A7-59BC-D382-44F19543CD09}"/>
          </ac:picMkLst>
        </pc:picChg>
        <pc:picChg chg="del">
          <ac:chgData name="nourah Alaklabi" userId="b439187ee2954565" providerId="LiveId" clId="{41387872-B169-4016-85C9-5E8FEAF6663B}" dt="2023-12-17T07:36:27.684" v="13" actId="21"/>
          <ac:picMkLst>
            <pc:docMk/>
            <pc:sldMk cId="3946142108" sldId="295"/>
            <ac:picMk id="40" creationId="{DB127EC0-F533-DE75-BB5B-60CE9B22F244}"/>
          </ac:picMkLst>
        </pc:picChg>
      </pc:sldChg>
      <pc:sldChg chg="addSp modSp mod">
        <pc:chgData name="nourah Alaklabi" userId="b439187ee2954565" providerId="LiveId" clId="{41387872-B169-4016-85C9-5E8FEAF6663B}" dt="2023-12-17T09:38:26.280" v="616"/>
        <pc:sldMkLst>
          <pc:docMk/>
          <pc:sldMk cId="3183564102" sldId="296"/>
        </pc:sldMkLst>
        <pc:spChg chg="add mod">
          <ac:chgData name="nourah Alaklabi" userId="b439187ee2954565" providerId="LiveId" clId="{41387872-B169-4016-85C9-5E8FEAF6663B}" dt="2023-12-17T09:38:26.280" v="616"/>
          <ac:spMkLst>
            <pc:docMk/>
            <pc:sldMk cId="3183564102" sldId="296"/>
            <ac:spMk id="12" creationId="{53EAD1E1-F943-5610-CC2A-721CA2BC100E}"/>
          </ac:spMkLst>
        </pc:spChg>
        <pc:picChg chg="add mod">
          <ac:chgData name="nourah Alaklabi" userId="b439187ee2954565" providerId="LiveId" clId="{41387872-B169-4016-85C9-5E8FEAF6663B}" dt="2023-12-17T07:51:04.698" v="140" actId="1076"/>
          <ac:picMkLst>
            <pc:docMk/>
            <pc:sldMk cId="3183564102" sldId="296"/>
            <ac:picMk id="11" creationId="{5519E30C-6AB2-7FBA-6F8C-3CD015239FD3}"/>
          </ac:picMkLst>
        </pc:picChg>
      </pc:sldChg>
      <pc:sldChg chg="addSp modSp mod">
        <pc:chgData name="nourah Alaklabi" userId="b439187ee2954565" providerId="LiveId" clId="{41387872-B169-4016-85C9-5E8FEAF6663B}" dt="2023-12-17T09:38:30.866" v="617"/>
        <pc:sldMkLst>
          <pc:docMk/>
          <pc:sldMk cId="2287930805" sldId="297"/>
        </pc:sldMkLst>
        <pc:spChg chg="mod">
          <ac:chgData name="nourah Alaklabi" userId="b439187ee2954565" providerId="LiveId" clId="{41387872-B169-4016-85C9-5E8FEAF6663B}" dt="2023-12-17T07:45:10.108" v="116" actId="122"/>
          <ac:spMkLst>
            <pc:docMk/>
            <pc:sldMk cId="2287930805" sldId="297"/>
            <ac:spMk id="12" creationId="{ADCB958E-3726-F220-DC89-6E9069F63599}"/>
          </ac:spMkLst>
        </pc:spChg>
        <pc:spChg chg="add mod">
          <ac:chgData name="nourah Alaklabi" userId="b439187ee2954565" providerId="LiveId" clId="{41387872-B169-4016-85C9-5E8FEAF6663B}" dt="2023-12-17T09:38:30.866" v="617"/>
          <ac:spMkLst>
            <pc:docMk/>
            <pc:sldMk cId="2287930805" sldId="297"/>
            <ac:spMk id="14" creationId="{05DB6357-F793-0B8C-9763-BFA1F57F401C}"/>
          </ac:spMkLst>
        </pc:spChg>
        <pc:picChg chg="add mod">
          <ac:chgData name="nourah Alaklabi" userId="b439187ee2954565" providerId="LiveId" clId="{41387872-B169-4016-85C9-5E8FEAF6663B}" dt="2023-12-17T07:51:09.746" v="141"/>
          <ac:picMkLst>
            <pc:docMk/>
            <pc:sldMk cId="2287930805" sldId="297"/>
            <ac:picMk id="13" creationId="{3FBC16CD-1E65-6D8B-E261-EB56487B6821}"/>
          </ac:picMkLst>
        </pc:picChg>
      </pc:sldChg>
      <pc:sldChg chg="addSp modSp mod">
        <pc:chgData name="nourah Alaklabi" userId="b439187ee2954565" providerId="LiveId" clId="{41387872-B169-4016-85C9-5E8FEAF6663B}" dt="2023-12-17T09:38:35.648" v="618"/>
        <pc:sldMkLst>
          <pc:docMk/>
          <pc:sldMk cId="918319768" sldId="298"/>
        </pc:sldMkLst>
        <pc:spChg chg="mod">
          <ac:chgData name="nourah Alaklabi" userId="b439187ee2954565" providerId="LiveId" clId="{41387872-B169-4016-85C9-5E8FEAF6663B}" dt="2023-12-17T07:45:42.611" v="133" actId="122"/>
          <ac:spMkLst>
            <pc:docMk/>
            <pc:sldMk cId="918319768" sldId="298"/>
            <ac:spMk id="12" creationId="{ADCB958E-3726-F220-DC89-6E9069F63599}"/>
          </ac:spMkLst>
        </pc:spChg>
        <pc:spChg chg="add mod">
          <ac:chgData name="nourah Alaklabi" userId="b439187ee2954565" providerId="LiveId" clId="{41387872-B169-4016-85C9-5E8FEAF6663B}" dt="2023-12-17T09:38:35.648" v="618"/>
          <ac:spMkLst>
            <pc:docMk/>
            <pc:sldMk cId="918319768" sldId="298"/>
            <ac:spMk id="17" creationId="{67C448A4-1B21-76FD-C931-85966FB36631}"/>
          </ac:spMkLst>
        </pc:spChg>
        <pc:picChg chg="add mod">
          <ac:chgData name="nourah Alaklabi" userId="b439187ee2954565" providerId="LiveId" clId="{41387872-B169-4016-85C9-5E8FEAF6663B}" dt="2023-12-17T09:16:56.803" v="578" actId="1076"/>
          <ac:picMkLst>
            <pc:docMk/>
            <pc:sldMk cId="918319768" sldId="298"/>
            <ac:picMk id="16" creationId="{38F753FC-723A-10C7-3E9A-4A7DA2DBBAFF}"/>
          </ac:picMkLst>
        </pc:picChg>
      </pc:sldChg>
      <pc:sldChg chg="addSp modSp add mod">
        <pc:chgData name="nourah Alaklabi" userId="b439187ee2954565" providerId="LiveId" clId="{41387872-B169-4016-85C9-5E8FEAF6663B}" dt="2023-12-17T09:41:28.936" v="643" actId="1076"/>
        <pc:sldMkLst>
          <pc:docMk/>
          <pc:sldMk cId="478341257" sldId="299"/>
        </pc:sldMkLst>
        <pc:spChg chg="add mod">
          <ac:chgData name="nourah Alaklabi" userId="b439187ee2954565" providerId="LiveId" clId="{41387872-B169-4016-85C9-5E8FEAF6663B}" dt="2023-12-17T09:41:28.936" v="643" actId="1076"/>
          <ac:spMkLst>
            <pc:docMk/>
            <pc:sldMk cId="478341257" sldId="299"/>
            <ac:spMk id="17" creationId="{8250E012-8C97-8396-01AA-1DE2C2BEE5D8}"/>
          </ac:spMkLst>
        </pc:spChg>
        <pc:picChg chg="mod">
          <ac:chgData name="nourah Alaklabi" userId="b439187ee2954565" providerId="LiveId" clId="{41387872-B169-4016-85C9-5E8FEAF6663B}" dt="2023-12-17T08:47:27.276" v="393" actId="1440"/>
          <ac:picMkLst>
            <pc:docMk/>
            <pc:sldMk cId="478341257" sldId="299"/>
            <ac:picMk id="18" creationId="{A204208B-82FB-3462-4D04-8D8CE15A2BBB}"/>
          </ac:picMkLst>
        </pc:picChg>
      </pc:sldChg>
      <pc:sldChg chg="addSp delSp modSp add mod">
        <pc:chgData name="nourah Alaklabi" userId="b439187ee2954565" providerId="LiveId" clId="{41387872-B169-4016-85C9-5E8FEAF6663B}" dt="2023-12-17T09:38:40.176" v="619"/>
        <pc:sldMkLst>
          <pc:docMk/>
          <pc:sldMk cId="4184930712" sldId="300"/>
        </pc:sldMkLst>
        <pc:spChg chg="mod">
          <ac:chgData name="nourah Alaklabi" userId="b439187ee2954565" providerId="LiveId" clId="{41387872-B169-4016-85C9-5E8FEAF6663B}" dt="2023-12-17T09:14:16.204" v="577" actId="1076"/>
          <ac:spMkLst>
            <pc:docMk/>
            <pc:sldMk cId="4184930712" sldId="300"/>
            <ac:spMk id="12" creationId="{ADCB958E-3726-F220-DC89-6E9069F63599}"/>
          </ac:spMkLst>
        </pc:spChg>
        <pc:spChg chg="add mod">
          <ac:chgData name="nourah Alaklabi" userId="b439187ee2954565" providerId="LiveId" clId="{41387872-B169-4016-85C9-5E8FEAF6663B}" dt="2023-12-17T09:38:40.176" v="619"/>
          <ac:spMkLst>
            <pc:docMk/>
            <pc:sldMk cId="4184930712" sldId="300"/>
            <ac:spMk id="13" creationId="{7EEC91CF-E8CE-74A4-CA65-FD1E2DDFDB61}"/>
          </ac:spMkLst>
        </pc:spChg>
        <pc:spChg chg="mod">
          <ac:chgData name="nourah Alaklabi" userId="b439187ee2954565" providerId="LiveId" clId="{41387872-B169-4016-85C9-5E8FEAF6663B}" dt="2023-12-17T09:12:03.754" v="506" actId="1076"/>
          <ac:spMkLst>
            <pc:docMk/>
            <pc:sldMk cId="4184930712" sldId="300"/>
            <ac:spMk id="18" creationId="{01494730-B0E2-D397-8FB2-6132122E5026}"/>
          </ac:spMkLst>
        </pc:spChg>
        <pc:picChg chg="del">
          <ac:chgData name="nourah Alaklabi" userId="b439187ee2954565" providerId="LiveId" clId="{41387872-B169-4016-85C9-5E8FEAF6663B}" dt="2023-12-17T09:11:22.269" v="498" actId="21"/>
          <ac:picMkLst>
            <pc:docMk/>
            <pc:sldMk cId="4184930712" sldId="300"/>
            <ac:picMk id="13" creationId="{03C60349-9B3E-0D84-D8EE-C2E8EF9E1932}"/>
          </ac:picMkLst>
        </pc:picChg>
        <pc:picChg chg="del">
          <ac:chgData name="nourah Alaklabi" userId="b439187ee2954565" providerId="LiveId" clId="{41387872-B169-4016-85C9-5E8FEAF6663B}" dt="2023-12-17T09:11:24.786" v="499" actId="21"/>
          <ac:picMkLst>
            <pc:docMk/>
            <pc:sldMk cId="4184930712" sldId="300"/>
            <ac:picMk id="14" creationId="{CE556F72-DBD6-6E5C-70EB-04FA5BBEF106}"/>
          </ac:picMkLst>
        </pc:picChg>
        <pc:picChg chg="del">
          <ac:chgData name="nourah Alaklabi" userId="b439187ee2954565" providerId="LiveId" clId="{41387872-B169-4016-85C9-5E8FEAF6663B}" dt="2023-12-17T09:11:19.768" v="497" actId="21"/>
          <ac:picMkLst>
            <pc:docMk/>
            <pc:sldMk cId="4184930712" sldId="300"/>
            <ac:picMk id="22" creationId="{A8D3FD3D-C04A-C32F-1AA7-0A4062DE296E}"/>
          </ac:picMkLst>
        </pc:picChg>
        <pc:picChg chg="del">
          <ac:chgData name="nourah Alaklabi" userId="b439187ee2954565" providerId="LiveId" clId="{41387872-B169-4016-85C9-5E8FEAF6663B}" dt="2023-12-17T09:11:13.909" v="495" actId="21"/>
          <ac:picMkLst>
            <pc:docMk/>
            <pc:sldMk cId="4184930712" sldId="300"/>
            <ac:picMk id="23" creationId="{80861A8F-F43F-73D5-2062-CB1A37911E27}"/>
          </ac:picMkLst>
        </pc:picChg>
        <pc:picChg chg="del">
          <ac:chgData name="nourah Alaklabi" userId="b439187ee2954565" providerId="LiveId" clId="{41387872-B169-4016-85C9-5E8FEAF6663B}" dt="2023-12-17T09:11:17.223" v="496" actId="21"/>
          <ac:picMkLst>
            <pc:docMk/>
            <pc:sldMk cId="4184930712" sldId="300"/>
            <ac:picMk id="24" creationId="{77C76623-72CC-9D7A-EAF0-7739F7630903}"/>
          </ac:picMkLst>
        </pc:picChg>
        <pc:picChg chg="del">
          <ac:chgData name="nourah Alaklabi" userId="b439187ee2954565" providerId="LiveId" clId="{41387872-B169-4016-85C9-5E8FEAF6663B}" dt="2023-12-17T09:11:28.247" v="500" actId="21"/>
          <ac:picMkLst>
            <pc:docMk/>
            <pc:sldMk cId="4184930712" sldId="300"/>
            <ac:picMk id="25" creationId="{478741A6-A5D6-6E45-E27A-B880368144CF}"/>
          </ac:picMkLst>
        </pc:picChg>
        <pc:picChg chg="del">
          <ac:chgData name="nourah Alaklabi" userId="b439187ee2954565" providerId="LiveId" clId="{41387872-B169-4016-85C9-5E8FEAF6663B}" dt="2023-12-17T09:11:30.930" v="501" actId="21"/>
          <ac:picMkLst>
            <pc:docMk/>
            <pc:sldMk cId="4184930712" sldId="300"/>
            <ac:picMk id="26" creationId="{890B57EA-A638-BC30-A3A1-0711E3CC27CC}"/>
          </ac:picMkLst>
        </pc:picChg>
      </pc:sldChg>
    </pc:docChg>
  </pc:docChgLst>
  <pc:docChgLst>
    <pc:chgData name="nourah Alaklabi" userId="b439187ee2954565" providerId="LiveId" clId="{12833110-0094-4391-85B5-1DB778D66AF9}"/>
    <pc:docChg chg="undo custSel addSld delSld modSld sldOrd">
      <pc:chgData name="nourah Alaklabi" userId="b439187ee2954565" providerId="LiveId" clId="{12833110-0094-4391-85B5-1DB778D66AF9}" dt="2023-12-12T16:06:01.821" v="1205" actId="1076"/>
      <pc:docMkLst>
        <pc:docMk/>
      </pc:docMkLst>
      <pc:sldChg chg="addSp delSp modSp mod ord">
        <pc:chgData name="nourah Alaklabi" userId="b439187ee2954565" providerId="LiveId" clId="{12833110-0094-4391-85B5-1DB778D66AF9}" dt="2023-12-12T15:36:24.242" v="1057"/>
        <pc:sldMkLst>
          <pc:docMk/>
          <pc:sldMk cId="0" sldId="256"/>
        </pc:sldMkLst>
        <pc:spChg chg="mod">
          <ac:chgData name="nourah Alaklabi" userId="b439187ee2954565" providerId="LiveId" clId="{12833110-0094-4391-85B5-1DB778D66AF9}" dt="2023-12-12T13:29:23.978" v="30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nourah Alaklabi" userId="b439187ee2954565" providerId="LiveId" clId="{12833110-0094-4391-85B5-1DB778D66AF9}" dt="2023-12-12T13:28:05.671" v="8" actId="20577"/>
          <ac:spMkLst>
            <pc:docMk/>
            <pc:sldMk cId="0" sldId="256"/>
            <ac:spMk id="15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5:20:04.181" v="768" actId="21"/>
          <ac:spMkLst>
            <pc:docMk/>
            <pc:sldMk cId="0" sldId="256"/>
            <ac:spMk id="17" creationId="{9E5FC6E7-4ACF-2434-3BFE-C3031AFC9ED0}"/>
          </ac:spMkLst>
        </pc:spChg>
        <pc:spChg chg="add mod">
          <ac:chgData name="nourah Alaklabi" userId="b439187ee2954565" providerId="LiveId" clId="{12833110-0094-4391-85B5-1DB778D66AF9}" dt="2023-12-12T13:29:32.267" v="31" actId="2711"/>
          <ac:spMkLst>
            <pc:docMk/>
            <pc:sldMk cId="0" sldId="256"/>
            <ac:spMk id="18" creationId="{01494730-B0E2-D397-8FB2-6132122E5026}"/>
          </ac:spMkLst>
        </pc:spChg>
        <pc:picChg chg="del">
          <ac:chgData name="nourah Alaklabi" userId="b439187ee2954565" providerId="LiveId" clId="{12833110-0094-4391-85B5-1DB778D66AF9}" dt="2023-12-12T13:27:54.592" v="0" actId="21"/>
          <ac:picMkLst>
            <pc:docMk/>
            <pc:sldMk cId="0" sldId="256"/>
            <ac:picMk id="12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3:32:36.282" v="95" actId="14100"/>
          <ac:picMkLst>
            <pc:docMk/>
            <pc:sldMk cId="0" sldId="256"/>
            <ac:picMk id="20" creationId="{999AD53A-836C-59DE-81C6-89254950C9B3}"/>
          </ac:picMkLst>
        </pc:picChg>
      </pc:sldChg>
      <pc:sldChg chg="delSp modSp mod">
        <pc:chgData name="nourah Alaklabi" userId="b439187ee2954565" providerId="LiveId" clId="{12833110-0094-4391-85B5-1DB778D66AF9}" dt="2023-12-12T13:34:32.451" v="136" actId="20577"/>
        <pc:sldMkLst>
          <pc:docMk/>
          <pc:sldMk cId="0" sldId="257"/>
        </pc:sldMkLst>
        <pc:spChg chg="mod">
          <ac:chgData name="nourah Alaklabi" userId="b439187ee2954565" providerId="LiveId" clId="{12833110-0094-4391-85B5-1DB778D66AF9}" dt="2023-12-12T13:33:47.270" v="113" actId="20577"/>
          <ac:spMkLst>
            <pc:docMk/>
            <pc:sldMk cId="0" sldId="257"/>
            <ac:spMk id="4" creationId="{00000000-0000-0000-0000-000000000000}"/>
          </ac:spMkLst>
        </pc:spChg>
        <pc:spChg chg="del mod">
          <ac:chgData name="nourah Alaklabi" userId="b439187ee2954565" providerId="LiveId" clId="{12833110-0094-4391-85B5-1DB778D66AF9}" dt="2023-12-12T13:33:55.923" v="114" actId="21"/>
          <ac:spMkLst>
            <pc:docMk/>
            <pc:sldMk cId="0" sldId="257"/>
            <ac:spMk id="9" creationId="{00000000-0000-0000-0000-000000000000}"/>
          </ac:spMkLst>
        </pc:spChg>
        <pc:spChg chg="mod">
          <ac:chgData name="nourah Alaklabi" userId="b439187ee2954565" providerId="LiveId" clId="{12833110-0094-4391-85B5-1DB778D66AF9}" dt="2023-12-12T13:34:32.451" v="136" actId="20577"/>
          <ac:spMkLst>
            <pc:docMk/>
            <pc:sldMk cId="0" sldId="257"/>
            <ac:spMk id="12" creationId="{00000000-0000-0000-0000-000000000000}"/>
          </ac:spMkLst>
        </pc:spChg>
        <pc:grpChg chg="mod">
          <ac:chgData name="nourah Alaklabi" userId="b439187ee2954565" providerId="LiveId" clId="{12833110-0094-4391-85B5-1DB778D66AF9}" dt="2023-12-12T13:32:26.291" v="92" actId="1076"/>
          <ac:grpSpMkLst>
            <pc:docMk/>
            <pc:sldMk cId="0" sldId="257"/>
            <ac:grpSpMk id="3" creationId="{00000000-0000-0000-0000-000000000000}"/>
          </ac:grpSpMkLst>
        </pc:grpChg>
      </pc:sldChg>
      <pc:sldChg chg="addSp delSp modSp mod">
        <pc:chgData name="nourah Alaklabi" userId="b439187ee2954565" providerId="LiveId" clId="{12833110-0094-4391-85B5-1DB778D66AF9}" dt="2023-12-12T13:38:36.395" v="145"/>
        <pc:sldMkLst>
          <pc:docMk/>
          <pc:sldMk cId="0" sldId="258"/>
        </pc:sldMkLst>
        <pc:spChg chg="add del">
          <ac:chgData name="nourah Alaklabi" userId="b439187ee2954565" providerId="LiveId" clId="{12833110-0094-4391-85B5-1DB778D66AF9}" dt="2023-12-12T13:37:36.219" v="142" actId="22"/>
          <ac:spMkLst>
            <pc:docMk/>
            <pc:sldMk cId="0" sldId="258"/>
            <ac:spMk id="13" creationId="{A573F5E2-8FC5-D4AD-C3CA-7F0CC264CD15}"/>
          </ac:spMkLst>
        </pc:spChg>
        <pc:picChg chg="mod">
          <ac:chgData name="nourah Alaklabi" userId="b439187ee2954565" providerId="LiveId" clId="{12833110-0094-4391-85B5-1DB778D66AF9}" dt="2023-12-12T13:38:36.395" v="145"/>
          <ac:picMkLst>
            <pc:docMk/>
            <pc:sldMk cId="0" sldId="258"/>
            <ac:picMk id="9" creationId="{00000000-0000-0000-0000-000000000000}"/>
          </ac:picMkLst>
        </pc:picChg>
      </pc:sldChg>
      <pc:sldChg chg="addSp delSp modSp mod ord">
        <pc:chgData name="nourah Alaklabi" userId="b439187ee2954565" providerId="LiveId" clId="{12833110-0094-4391-85B5-1DB778D66AF9}" dt="2023-12-12T15:26:27.325" v="874" actId="2085"/>
        <pc:sldMkLst>
          <pc:docMk/>
          <pc:sldMk cId="0" sldId="259"/>
        </pc:sldMkLst>
        <pc:spChg chg="add mod">
          <ac:chgData name="nourah Alaklabi" userId="b439187ee2954565" providerId="LiveId" clId="{12833110-0094-4391-85B5-1DB778D66AF9}" dt="2023-12-12T15:26:27.325" v="874" actId="2085"/>
          <ac:spMkLst>
            <pc:docMk/>
            <pc:sldMk cId="0" sldId="259"/>
            <ac:spMk id="18" creationId="{07020859-F537-3F02-F905-B765A11F6C19}"/>
          </ac:spMkLst>
        </pc:spChg>
        <pc:grpChg chg="del">
          <ac:chgData name="nourah Alaklabi" userId="b439187ee2954565" providerId="LiveId" clId="{12833110-0094-4391-85B5-1DB778D66AF9}" dt="2023-12-12T13:39:06.925" v="146" actId="21"/>
          <ac:grpSpMkLst>
            <pc:docMk/>
            <pc:sldMk cId="0" sldId="259"/>
            <ac:grpSpMk id="10" creationId="{00000000-0000-0000-0000-000000000000}"/>
          </ac:grpSpMkLst>
        </pc:grpChg>
        <pc:picChg chg="add mod">
          <ac:chgData name="nourah Alaklabi" userId="b439187ee2954565" providerId="LiveId" clId="{12833110-0094-4391-85B5-1DB778D66AF9}" dt="2023-12-12T15:24:48.126" v="809" actId="14100"/>
          <ac:picMkLst>
            <pc:docMk/>
            <pc:sldMk cId="0" sldId="259"/>
            <ac:picMk id="17" creationId="{AEC10A07-3395-9791-558C-10D7ECE1A3E7}"/>
          </ac:picMkLst>
        </pc:picChg>
      </pc:sldChg>
      <pc:sldChg chg="addSp delSp modSp mod">
        <pc:chgData name="nourah Alaklabi" userId="b439187ee2954565" providerId="LiveId" clId="{12833110-0094-4391-85B5-1DB778D66AF9}" dt="2023-12-12T16:06:01.821" v="1205" actId="1076"/>
        <pc:sldMkLst>
          <pc:docMk/>
          <pc:sldMk cId="0" sldId="260"/>
        </pc:sldMkLst>
        <pc:spChg chg="del">
          <ac:chgData name="nourah Alaklabi" userId="b439187ee2954565" providerId="LiveId" clId="{12833110-0094-4391-85B5-1DB778D66AF9}" dt="2023-12-12T13:40:40.060" v="157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0:44.383" v="158" actId="21"/>
          <ac:spMkLst>
            <pc:docMk/>
            <pc:sldMk cId="0" sldId="260"/>
            <ac:spMk id="15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2T16:06:01.821" v="1205" actId="1076"/>
          <ac:spMkLst>
            <pc:docMk/>
            <pc:sldMk cId="0" sldId="260"/>
            <ac:spMk id="20" creationId="{88647BCB-B516-D28D-3AFB-1C6B5974166D}"/>
          </ac:spMkLst>
        </pc:spChg>
        <pc:picChg chg="del">
          <ac:chgData name="nourah Alaklabi" userId="b439187ee2954565" providerId="LiveId" clId="{12833110-0094-4391-85B5-1DB778D66AF9}" dt="2023-12-12T13:40:13.208" v="156" actId="21"/>
          <ac:picMkLst>
            <pc:docMk/>
            <pc:sldMk cId="0" sldId="260"/>
            <ac:picMk id="12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3:42:27.239" v="174" actId="1440"/>
          <ac:picMkLst>
            <pc:docMk/>
            <pc:sldMk cId="0" sldId="260"/>
            <ac:picMk id="17" creationId="{F1241AF8-F1A9-895F-8E51-B68DD05E0705}"/>
          </ac:picMkLst>
        </pc:picChg>
        <pc:picChg chg="add mod">
          <ac:chgData name="nourah Alaklabi" userId="b439187ee2954565" providerId="LiveId" clId="{12833110-0094-4391-85B5-1DB778D66AF9}" dt="2023-12-12T13:42:24.513" v="173" actId="1440"/>
          <ac:picMkLst>
            <pc:docMk/>
            <pc:sldMk cId="0" sldId="260"/>
            <ac:picMk id="19" creationId="{232B097D-52BB-82C3-CCC5-E0EC9FD9E609}"/>
          </ac:picMkLst>
        </pc:picChg>
      </pc:sldChg>
      <pc:sldChg chg="addSp delSp modSp mod">
        <pc:chgData name="nourah Alaklabi" userId="b439187ee2954565" providerId="LiveId" clId="{12833110-0094-4391-85B5-1DB778D66AF9}" dt="2023-12-12T13:50:10.754" v="215" actId="1440"/>
        <pc:sldMkLst>
          <pc:docMk/>
          <pc:sldMk cId="0" sldId="261"/>
        </pc:sldMkLst>
        <pc:spChg chg="del">
          <ac:chgData name="nourah Alaklabi" userId="b439187ee2954565" providerId="LiveId" clId="{12833110-0094-4391-85B5-1DB778D66AF9}" dt="2023-12-12T13:47:29.592" v="190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7:32.670" v="191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7:51.757" v="192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7:55.657" v="193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8:02.801" v="195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7:59.427" v="194" actId="21"/>
          <ac:spMkLst>
            <pc:docMk/>
            <pc:sldMk cId="0" sldId="261"/>
            <ac:spMk id="20" creationId="{00000000-0000-0000-0000-000000000000}"/>
          </ac:spMkLst>
        </pc:spChg>
        <pc:spChg chg="mod">
          <ac:chgData name="nourah Alaklabi" userId="b439187ee2954565" providerId="LiveId" clId="{12833110-0094-4391-85B5-1DB778D66AF9}" dt="2023-12-12T13:47:20.899" v="187" actId="1076"/>
          <ac:spMkLst>
            <pc:docMk/>
            <pc:sldMk cId="0" sldId="261"/>
            <ac:spMk id="21" creationId="{0E6EE7EC-02B6-93E4-BF3B-9C6C20502F94}"/>
          </ac:spMkLst>
        </pc:spChg>
        <pc:picChg chg="del">
          <ac:chgData name="nourah Alaklabi" userId="b439187ee2954565" providerId="LiveId" clId="{12833110-0094-4391-85B5-1DB778D66AF9}" dt="2023-12-12T13:47:24.028" v="188" actId="21"/>
          <ac:picMkLst>
            <pc:docMk/>
            <pc:sldMk cId="0" sldId="261"/>
            <ac:picMk id="10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3:47:26.409" v="189" actId="21"/>
          <ac:picMkLst>
            <pc:docMk/>
            <pc:sldMk cId="0" sldId="261"/>
            <ac:picMk id="13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3:48:09.311" v="196" actId="21"/>
          <ac:picMkLst>
            <pc:docMk/>
            <pc:sldMk cId="0" sldId="261"/>
            <ac:picMk id="14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3:48:49.034" v="204" actId="14100"/>
          <ac:picMkLst>
            <pc:docMk/>
            <pc:sldMk cId="0" sldId="261"/>
            <ac:picMk id="22" creationId="{CF01BBA7-5EFB-A80F-4A76-AC5757D762E5}"/>
          </ac:picMkLst>
        </pc:picChg>
        <pc:picChg chg="add mod">
          <ac:chgData name="nourah Alaklabi" userId="b439187ee2954565" providerId="LiveId" clId="{12833110-0094-4391-85B5-1DB778D66AF9}" dt="2023-12-12T13:49:21.238" v="207" actId="14100"/>
          <ac:picMkLst>
            <pc:docMk/>
            <pc:sldMk cId="0" sldId="261"/>
            <ac:picMk id="24" creationId="{B4EE270C-54EE-205F-505E-CE9AF36CB48C}"/>
          </ac:picMkLst>
        </pc:picChg>
        <pc:picChg chg="add mod">
          <ac:chgData name="nourah Alaklabi" userId="b439187ee2954565" providerId="LiveId" clId="{12833110-0094-4391-85B5-1DB778D66AF9}" dt="2023-12-12T13:50:10.754" v="215" actId="1440"/>
          <ac:picMkLst>
            <pc:docMk/>
            <pc:sldMk cId="0" sldId="261"/>
            <ac:picMk id="26" creationId="{FB0E1FDC-88A9-679D-60AE-65093F989DFF}"/>
          </ac:picMkLst>
        </pc:picChg>
      </pc:sldChg>
      <pc:sldChg chg="addSp delSp modSp mod">
        <pc:chgData name="nourah Alaklabi" userId="b439187ee2954565" providerId="LiveId" clId="{12833110-0094-4391-85B5-1DB778D66AF9}" dt="2023-12-12T16:04:53.709" v="1186" actId="20577"/>
        <pc:sldMkLst>
          <pc:docMk/>
          <pc:sldMk cId="0" sldId="262"/>
        </pc:sldMkLst>
        <pc:spChg chg="del">
          <ac:chgData name="nourah Alaklabi" userId="b439187ee2954565" providerId="LiveId" clId="{12833110-0094-4391-85B5-1DB778D66AF9}" dt="2023-12-12T14:00:20.041" v="270" actId="21"/>
          <ac:spMkLst>
            <pc:docMk/>
            <pc:sldMk cId="0" sldId="262"/>
            <ac:spMk id="18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00:28.544" v="272" actId="21"/>
          <ac:spMkLst>
            <pc:docMk/>
            <pc:sldMk cId="0" sldId="262"/>
            <ac:spMk id="19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00:24.291" v="271" actId="21"/>
          <ac:spMkLst>
            <pc:docMk/>
            <pc:sldMk cId="0" sldId="262"/>
            <ac:spMk id="21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2T16:04:53.709" v="1186" actId="20577"/>
          <ac:spMkLst>
            <pc:docMk/>
            <pc:sldMk cId="0" sldId="262"/>
            <ac:spMk id="30" creationId="{5A88DB15-C51F-7CC8-682B-E46A0F0F28F1}"/>
          </ac:spMkLst>
        </pc:spChg>
        <pc:picChg chg="del">
          <ac:chgData name="nourah Alaklabi" userId="b439187ee2954565" providerId="LiveId" clId="{12833110-0094-4391-85B5-1DB778D66AF9}" dt="2023-12-12T14:00:15.341" v="269" actId="21"/>
          <ac:picMkLst>
            <pc:docMk/>
            <pc:sldMk cId="0" sldId="262"/>
            <ac:picMk id="15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4:01:57.516" v="278" actId="14100"/>
          <ac:picMkLst>
            <pc:docMk/>
            <pc:sldMk cId="0" sldId="262"/>
            <ac:picMk id="23" creationId="{579151AA-12B7-15E4-6104-9D55F3D70BE0}"/>
          </ac:picMkLst>
        </pc:picChg>
        <pc:picChg chg="add del mod">
          <ac:chgData name="nourah Alaklabi" userId="b439187ee2954565" providerId="LiveId" clId="{12833110-0094-4391-85B5-1DB778D66AF9}" dt="2023-12-12T14:02:38.551" v="281" actId="21"/>
          <ac:picMkLst>
            <pc:docMk/>
            <pc:sldMk cId="0" sldId="262"/>
            <ac:picMk id="25" creationId="{11E7C913-1687-CE89-5F02-BC6B1E8E5AF7}"/>
          </ac:picMkLst>
        </pc:picChg>
        <pc:picChg chg="add mod">
          <ac:chgData name="nourah Alaklabi" userId="b439187ee2954565" providerId="LiveId" clId="{12833110-0094-4391-85B5-1DB778D66AF9}" dt="2023-12-12T14:03:20.542" v="285" actId="1076"/>
          <ac:picMkLst>
            <pc:docMk/>
            <pc:sldMk cId="0" sldId="262"/>
            <ac:picMk id="27" creationId="{734B7F01-A163-A368-6E31-452A4D9A14DB}"/>
          </ac:picMkLst>
        </pc:picChg>
        <pc:picChg chg="add mod">
          <ac:chgData name="nourah Alaklabi" userId="b439187ee2954565" providerId="LiveId" clId="{12833110-0094-4391-85B5-1DB778D66AF9}" dt="2023-12-12T14:04:38.045" v="293" actId="1076"/>
          <ac:picMkLst>
            <pc:docMk/>
            <pc:sldMk cId="0" sldId="262"/>
            <ac:picMk id="29" creationId="{8DAF47E6-0533-499D-6EEE-073468219EE8}"/>
          </ac:picMkLst>
        </pc:picChg>
      </pc:sldChg>
      <pc:sldChg chg="addSp delSp modSp mod">
        <pc:chgData name="nourah Alaklabi" userId="b439187ee2954565" providerId="LiveId" clId="{12833110-0094-4391-85B5-1DB778D66AF9}" dt="2023-12-12T14:05:45.227" v="302" actId="14100"/>
        <pc:sldMkLst>
          <pc:docMk/>
          <pc:sldMk cId="0" sldId="263"/>
        </pc:sldMkLst>
        <pc:spChg chg="del">
          <ac:chgData name="nourah Alaklabi" userId="b439187ee2954565" providerId="LiveId" clId="{12833110-0094-4391-85B5-1DB778D66AF9}" dt="2023-12-12T14:04:59.569" v="294" actId="21"/>
          <ac:spMkLst>
            <pc:docMk/>
            <pc:sldMk cId="0" sldId="263"/>
            <ac:spMk id="19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05:09.475" v="297" actId="21"/>
          <ac:spMkLst>
            <pc:docMk/>
            <pc:sldMk cId="0" sldId="263"/>
            <ac:spMk id="21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05:05.288" v="296" actId="21"/>
          <ac:spMkLst>
            <pc:docMk/>
            <pc:sldMk cId="0" sldId="263"/>
            <ac:spMk id="22" creationId="{00000000-0000-0000-0000-000000000000}"/>
          </ac:spMkLst>
        </pc:spChg>
        <pc:picChg chg="del">
          <ac:chgData name="nourah Alaklabi" userId="b439187ee2954565" providerId="LiveId" clId="{12833110-0094-4391-85B5-1DB778D66AF9}" dt="2023-12-12T14:05:01.775" v="295" actId="21"/>
          <ac:picMkLst>
            <pc:docMk/>
            <pc:sldMk cId="0" sldId="263"/>
            <ac:picMk id="18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4:05:45.227" v="302" actId="14100"/>
          <ac:picMkLst>
            <pc:docMk/>
            <pc:sldMk cId="0" sldId="263"/>
            <ac:picMk id="24" creationId="{35F2DA71-F65E-D30D-827F-C20185585024}"/>
          </ac:picMkLst>
        </pc:picChg>
      </pc:sldChg>
      <pc:sldChg chg="addSp delSp modSp mod ord">
        <pc:chgData name="nourah Alaklabi" userId="b439187ee2954565" providerId="LiveId" clId="{12833110-0094-4391-85B5-1DB778D66AF9}" dt="2023-12-12T15:39:55.906" v="1108" actId="207"/>
        <pc:sldMkLst>
          <pc:docMk/>
          <pc:sldMk cId="0" sldId="264"/>
        </pc:sldMkLst>
        <pc:spChg chg="add mod">
          <ac:chgData name="nourah Alaklabi" userId="b439187ee2954565" providerId="LiveId" clId="{12833110-0094-4391-85B5-1DB778D66AF9}" dt="2023-12-12T15:39:55.906" v="1108" actId="207"/>
          <ac:spMkLst>
            <pc:docMk/>
            <pc:sldMk cId="0" sldId="264"/>
            <ac:spMk id="18" creationId="{AD9CCBB9-2DD4-FE8F-2591-086E986C6F38}"/>
          </ac:spMkLst>
        </pc:spChg>
        <pc:grpChg chg="del">
          <ac:chgData name="nourah Alaklabi" userId="b439187ee2954565" providerId="LiveId" clId="{12833110-0094-4391-85B5-1DB778D66AF9}" dt="2023-12-12T15:36:39.253" v="1058" actId="21"/>
          <ac:grpSpMkLst>
            <pc:docMk/>
            <pc:sldMk cId="0" sldId="264"/>
            <ac:grpSpMk id="10" creationId="{00000000-0000-0000-0000-000000000000}"/>
          </ac:grpSpMkLst>
        </pc:grpChg>
        <pc:picChg chg="del">
          <ac:chgData name="nourah Alaklabi" userId="b439187ee2954565" providerId="LiveId" clId="{12833110-0094-4391-85B5-1DB778D66AF9}" dt="2023-12-12T15:38:48.349" v="1106" actId="21"/>
          <ac:picMkLst>
            <pc:docMk/>
            <pc:sldMk cId="0" sldId="264"/>
            <ac:picMk id="13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5:35:03.485" v="1052" actId="21"/>
          <ac:picMkLst>
            <pc:docMk/>
            <pc:sldMk cId="0" sldId="264"/>
            <ac:picMk id="17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5:38:44.605" v="1105" actId="1076"/>
          <ac:picMkLst>
            <pc:docMk/>
            <pc:sldMk cId="0" sldId="264"/>
            <ac:picMk id="19" creationId="{984527A7-0C01-A78D-68B1-A6D7B1C6D793}"/>
          </ac:picMkLst>
        </pc:picChg>
      </pc:sldChg>
      <pc:sldChg chg="addSp delSp modSp mod">
        <pc:chgData name="nourah Alaklabi" userId="b439187ee2954565" providerId="LiveId" clId="{12833110-0094-4391-85B5-1DB778D66AF9}" dt="2023-12-12T16:04:31.495" v="1171" actId="1076"/>
        <pc:sldMkLst>
          <pc:docMk/>
          <pc:sldMk cId="0" sldId="265"/>
        </pc:sldMkLst>
        <pc:spChg chg="del">
          <ac:chgData name="nourah Alaklabi" userId="b439187ee2954565" providerId="LiveId" clId="{12833110-0094-4391-85B5-1DB778D66AF9}" dt="2023-12-12T14:06:11.507" v="306" actId="21"/>
          <ac:spMkLst>
            <pc:docMk/>
            <pc:sldMk cId="0" sldId="265"/>
            <ac:spMk id="17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06:06.847" v="305" actId="21"/>
          <ac:spMkLst>
            <pc:docMk/>
            <pc:sldMk cId="0" sldId="265"/>
            <ac:spMk id="20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06:03.841" v="304" actId="21"/>
          <ac:spMkLst>
            <pc:docMk/>
            <pc:sldMk cId="0" sldId="265"/>
            <ac:spMk id="21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2T16:04:31.495" v="1171" actId="1076"/>
          <ac:spMkLst>
            <pc:docMk/>
            <pc:sldMk cId="0" sldId="265"/>
            <ac:spMk id="28" creationId="{6B82E4BE-9C17-DD87-E023-FBCD3E016941}"/>
          </ac:spMkLst>
        </pc:spChg>
        <pc:picChg chg="del">
          <ac:chgData name="nourah Alaklabi" userId="b439187ee2954565" providerId="LiveId" clId="{12833110-0094-4391-85B5-1DB778D66AF9}" dt="2023-12-12T14:05:58.772" v="303" actId="21"/>
          <ac:picMkLst>
            <pc:docMk/>
            <pc:sldMk cId="0" sldId="265"/>
            <ac:picMk id="16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4:06:14.012" v="307" actId="21"/>
          <ac:picMkLst>
            <pc:docMk/>
            <pc:sldMk cId="0" sldId="265"/>
            <ac:picMk id="18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4:07:35.895" v="315" actId="1440"/>
          <ac:picMkLst>
            <pc:docMk/>
            <pc:sldMk cId="0" sldId="265"/>
            <ac:picMk id="23" creationId="{EEAD83D7-E013-088C-112F-61E0788234AF}"/>
          </ac:picMkLst>
        </pc:picChg>
        <pc:picChg chg="add mod">
          <ac:chgData name="nourah Alaklabi" userId="b439187ee2954565" providerId="LiveId" clId="{12833110-0094-4391-85B5-1DB778D66AF9}" dt="2023-12-12T14:07:33.448" v="314" actId="1440"/>
          <ac:picMkLst>
            <pc:docMk/>
            <pc:sldMk cId="0" sldId="265"/>
            <ac:picMk id="25" creationId="{5B774608-E669-59A7-90C1-37BE7AB0855E}"/>
          </ac:picMkLst>
        </pc:picChg>
        <pc:picChg chg="add mod">
          <ac:chgData name="nourah Alaklabi" userId="b439187ee2954565" providerId="LiveId" clId="{12833110-0094-4391-85B5-1DB778D66AF9}" dt="2023-12-12T14:08:08.857" v="320" actId="14100"/>
          <ac:picMkLst>
            <pc:docMk/>
            <pc:sldMk cId="0" sldId="265"/>
            <ac:picMk id="27" creationId="{A26547EC-CC57-55D1-91B8-86876C82FB24}"/>
          </ac:picMkLst>
        </pc:picChg>
      </pc:sldChg>
      <pc:sldChg chg="del">
        <pc:chgData name="nourah Alaklabi" userId="b439187ee2954565" providerId="LiveId" clId="{12833110-0094-4391-85B5-1DB778D66AF9}" dt="2023-12-12T14:13:30.561" v="321" actId="2696"/>
        <pc:sldMkLst>
          <pc:docMk/>
          <pc:sldMk cId="0" sldId="266"/>
        </pc:sldMkLst>
      </pc:sldChg>
      <pc:sldChg chg="del">
        <pc:chgData name="nourah Alaklabi" userId="b439187ee2954565" providerId="LiveId" clId="{12833110-0094-4391-85B5-1DB778D66AF9}" dt="2023-12-12T14:13:36.050" v="322" actId="2696"/>
        <pc:sldMkLst>
          <pc:docMk/>
          <pc:sldMk cId="0" sldId="267"/>
        </pc:sldMkLst>
      </pc:sldChg>
      <pc:sldChg chg="addSp delSp modSp mod">
        <pc:chgData name="nourah Alaklabi" userId="b439187ee2954565" providerId="LiveId" clId="{12833110-0094-4391-85B5-1DB778D66AF9}" dt="2023-12-12T16:04:08.026" v="1152" actId="207"/>
        <pc:sldMkLst>
          <pc:docMk/>
          <pc:sldMk cId="0" sldId="268"/>
        </pc:sldMkLst>
        <pc:spChg chg="del">
          <ac:chgData name="nourah Alaklabi" userId="b439187ee2954565" providerId="LiveId" clId="{12833110-0094-4391-85B5-1DB778D66AF9}" dt="2023-12-12T14:13:47.051" v="324" actId="21"/>
          <ac:spMkLst>
            <pc:docMk/>
            <pc:sldMk cId="0" sldId="268"/>
            <ac:spMk id="13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13:43.984" v="323" actId="21"/>
          <ac:spMkLst>
            <pc:docMk/>
            <pc:sldMk cId="0" sldId="268"/>
            <ac:spMk id="14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2T16:04:08.026" v="1152" actId="207"/>
          <ac:spMkLst>
            <pc:docMk/>
            <pc:sldMk cId="0" sldId="268"/>
            <ac:spMk id="17" creationId="{FBF8C697-08C8-D201-BDF5-5E2DCDB392DE}"/>
          </ac:spMkLst>
        </pc:spChg>
        <pc:picChg chg="mod">
          <ac:chgData name="nourah Alaklabi" userId="b439187ee2954565" providerId="LiveId" clId="{12833110-0094-4391-85B5-1DB778D66AF9}" dt="2023-12-12T14:14:30.659" v="330" actId="1076"/>
          <ac:picMkLst>
            <pc:docMk/>
            <pc:sldMk cId="0" sldId="268"/>
            <ac:picMk id="11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4:14:39.759" v="331" actId="1440"/>
          <ac:picMkLst>
            <pc:docMk/>
            <pc:sldMk cId="0" sldId="268"/>
            <ac:picMk id="16" creationId="{653265EF-9E5B-DDA5-84E6-7EC09E390C63}"/>
          </ac:picMkLst>
        </pc:picChg>
      </pc:sldChg>
      <pc:sldChg chg="modSp mod">
        <pc:chgData name="nourah Alaklabi" userId="b439187ee2954565" providerId="LiveId" clId="{12833110-0094-4391-85B5-1DB778D66AF9}" dt="2023-12-12T14:28:14.009" v="355"/>
        <pc:sldMkLst>
          <pc:docMk/>
          <pc:sldMk cId="0" sldId="269"/>
        </pc:sldMkLst>
        <pc:picChg chg="mod">
          <ac:chgData name="nourah Alaklabi" userId="b439187ee2954565" providerId="LiveId" clId="{12833110-0094-4391-85B5-1DB778D66AF9}" dt="2023-12-12T14:28:14.009" v="355"/>
          <ac:picMkLst>
            <pc:docMk/>
            <pc:sldMk cId="0" sldId="269"/>
            <ac:picMk id="16" creationId="{00000000-0000-0000-0000-000000000000}"/>
          </ac:picMkLst>
        </pc:picChg>
      </pc:sldChg>
      <pc:sldChg chg="del">
        <pc:chgData name="nourah Alaklabi" userId="b439187ee2954565" providerId="LiveId" clId="{12833110-0094-4391-85B5-1DB778D66AF9}" dt="2023-12-12T14:15:39.581" v="332" actId="2696"/>
        <pc:sldMkLst>
          <pc:docMk/>
          <pc:sldMk cId="0" sldId="270"/>
        </pc:sldMkLst>
      </pc:sldChg>
      <pc:sldChg chg="del">
        <pc:chgData name="nourah Alaklabi" userId="b439187ee2954565" providerId="LiveId" clId="{12833110-0094-4391-85B5-1DB778D66AF9}" dt="2023-12-12T14:15:43.678" v="333" actId="2696"/>
        <pc:sldMkLst>
          <pc:docMk/>
          <pc:sldMk cId="0" sldId="271"/>
        </pc:sldMkLst>
      </pc:sldChg>
      <pc:sldChg chg="del">
        <pc:chgData name="nourah Alaklabi" userId="b439187ee2954565" providerId="LiveId" clId="{12833110-0094-4391-85B5-1DB778D66AF9}" dt="2023-12-12T14:15:46.764" v="334" actId="2696"/>
        <pc:sldMkLst>
          <pc:docMk/>
          <pc:sldMk cId="0" sldId="272"/>
        </pc:sldMkLst>
      </pc:sldChg>
      <pc:sldChg chg="del">
        <pc:chgData name="nourah Alaklabi" userId="b439187ee2954565" providerId="LiveId" clId="{12833110-0094-4391-85B5-1DB778D66AF9}" dt="2023-12-12T14:15:49.582" v="335" actId="2696"/>
        <pc:sldMkLst>
          <pc:docMk/>
          <pc:sldMk cId="0" sldId="273"/>
        </pc:sldMkLst>
      </pc:sldChg>
      <pc:sldChg chg="del">
        <pc:chgData name="nourah Alaklabi" userId="b439187ee2954565" providerId="LiveId" clId="{12833110-0094-4391-85B5-1DB778D66AF9}" dt="2023-12-12T14:15:52.644" v="336" actId="2696"/>
        <pc:sldMkLst>
          <pc:docMk/>
          <pc:sldMk cId="0" sldId="274"/>
        </pc:sldMkLst>
      </pc:sldChg>
      <pc:sldChg chg="del">
        <pc:chgData name="nourah Alaklabi" userId="b439187ee2954565" providerId="LiveId" clId="{12833110-0094-4391-85B5-1DB778D66AF9}" dt="2023-12-12T14:15:55.677" v="337" actId="2696"/>
        <pc:sldMkLst>
          <pc:docMk/>
          <pc:sldMk cId="0" sldId="275"/>
        </pc:sldMkLst>
      </pc:sldChg>
      <pc:sldChg chg="del">
        <pc:chgData name="nourah Alaklabi" userId="b439187ee2954565" providerId="LiveId" clId="{12833110-0094-4391-85B5-1DB778D66AF9}" dt="2023-12-12T14:15:58.632" v="338" actId="2696"/>
        <pc:sldMkLst>
          <pc:docMk/>
          <pc:sldMk cId="0" sldId="276"/>
        </pc:sldMkLst>
      </pc:sldChg>
      <pc:sldChg chg="del">
        <pc:chgData name="nourah Alaklabi" userId="b439187ee2954565" providerId="LiveId" clId="{12833110-0094-4391-85B5-1DB778D66AF9}" dt="2023-12-12T14:16:02.464" v="339" actId="2696"/>
        <pc:sldMkLst>
          <pc:docMk/>
          <pc:sldMk cId="0" sldId="277"/>
        </pc:sldMkLst>
      </pc:sldChg>
      <pc:sldChg chg="del">
        <pc:chgData name="nourah Alaklabi" userId="b439187ee2954565" providerId="LiveId" clId="{12833110-0094-4391-85B5-1DB778D66AF9}" dt="2023-12-12T14:16:05.587" v="340" actId="2696"/>
        <pc:sldMkLst>
          <pc:docMk/>
          <pc:sldMk cId="0" sldId="278"/>
        </pc:sldMkLst>
      </pc:sldChg>
      <pc:sldChg chg="del">
        <pc:chgData name="nourah Alaklabi" userId="b439187ee2954565" providerId="LiveId" clId="{12833110-0094-4391-85B5-1DB778D66AF9}" dt="2023-12-12T14:16:08.439" v="341" actId="2696"/>
        <pc:sldMkLst>
          <pc:docMk/>
          <pc:sldMk cId="0" sldId="279"/>
        </pc:sldMkLst>
      </pc:sldChg>
      <pc:sldChg chg="del">
        <pc:chgData name="nourah Alaklabi" userId="b439187ee2954565" providerId="LiveId" clId="{12833110-0094-4391-85B5-1DB778D66AF9}" dt="2023-12-12T14:16:11.602" v="342" actId="2696"/>
        <pc:sldMkLst>
          <pc:docMk/>
          <pc:sldMk cId="0" sldId="280"/>
        </pc:sldMkLst>
      </pc:sldChg>
      <pc:sldChg chg="del">
        <pc:chgData name="nourah Alaklabi" userId="b439187ee2954565" providerId="LiveId" clId="{12833110-0094-4391-85B5-1DB778D66AF9}" dt="2023-12-12T14:16:14.462" v="343" actId="2696"/>
        <pc:sldMkLst>
          <pc:docMk/>
          <pc:sldMk cId="0" sldId="281"/>
        </pc:sldMkLst>
      </pc:sldChg>
      <pc:sldChg chg="del">
        <pc:chgData name="nourah Alaklabi" userId="b439187ee2954565" providerId="LiveId" clId="{12833110-0094-4391-85B5-1DB778D66AF9}" dt="2023-12-12T14:16:18.388" v="344" actId="2696"/>
        <pc:sldMkLst>
          <pc:docMk/>
          <pc:sldMk cId="0" sldId="282"/>
        </pc:sldMkLst>
      </pc:sldChg>
      <pc:sldChg chg="del">
        <pc:chgData name="nourah Alaklabi" userId="b439187ee2954565" providerId="LiveId" clId="{12833110-0094-4391-85B5-1DB778D66AF9}" dt="2023-12-12T14:16:21.866" v="345" actId="2696"/>
        <pc:sldMkLst>
          <pc:docMk/>
          <pc:sldMk cId="0" sldId="283"/>
        </pc:sldMkLst>
      </pc:sldChg>
      <pc:sldChg chg="del">
        <pc:chgData name="nourah Alaklabi" userId="b439187ee2954565" providerId="LiveId" clId="{12833110-0094-4391-85B5-1DB778D66AF9}" dt="2023-12-12T14:16:24.738" v="346" actId="2696"/>
        <pc:sldMkLst>
          <pc:docMk/>
          <pc:sldMk cId="0" sldId="284"/>
        </pc:sldMkLst>
      </pc:sldChg>
      <pc:sldChg chg="del">
        <pc:chgData name="nourah Alaklabi" userId="b439187ee2954565" providerId="LiveId" clId="{12833110-0094-4391-85B5-1DB778D66AF9}" dt="2023-12-12T14:16:28.484" v="347" actId="2696"/>
        <pc:sldMkLst>
          <pc:docMk/>
          <pc:sldMk cId="0" sldId="285"/>
        </pc:sldMkLst>
      </pc:sldChg>
      <pc:sldChg chg="del">
        <pc:chgData name="nourah Alaklabi" userId="b439187ee2954565" providerId="LiveId" clId="{12833110-0094-4391-85B5-1DB778D66AF9}" dt="2023-12-12T14:16:31.435" v="348" actId="2696"/>
        <pc:sldMkLst>
          <pc:docMk/>
          <pc:sldMk cId="0" sldId="286"/>
        </pc:sldMkLst>
      </pc:sldChg>
      <pc:sldChg chg="del">
        <pc:chgData name="nourah Alaklabi" userId="b439187ee2954565" providerId="LiveId" clId="{12833110-0094-4391-85B5-1DB778D66AF9}" dt="2023-12-12T14:16:35.027" v="349" actId="2696"/>
        <pc:sldMkLst>
          <pc:docMk/>
          <pc:sldMk cId="0" sldId="287"/>
        </pc:sldMkLst>
      </pc:sldChg>
      <pc:sldChg chg="del">
        <pc:chgData name="nourah Alaklabi" userId="b439187ee2954565" providerId="LiveId" clId="{12833110-0094-4391-85B5-1DB778D66AF9}" dt="2023-12-12T14:16:38.019" v="350" actId="2696"/>
        <pc:sldMkLst>
          <pc:docMk/>
          <pc:sldMk cId="0" sldId="288"/>
        </pc:sldMkLst>
      </pc:sldChg>
      <pc:sldChg chg="del">
        <pc:chgData name="nourah Alaklabi" userId="b439187ee2954565" providerId="LiveId" clId="{12833110-0094-4391-85B5-1DB778D66AF9}" dt="2023-12-12T14:16:41.815" v="351" actId="2696"/>
        <pc:sldMkLst>
          <pc:docMk/>
          <pc:sldMk cId="0" sldId="289"/>
        </pc:sldMkLst>
      </pc:sldChg>
      <pc:sldChg chg="del">
        <pc:chgData name="nourah Alaklabi" userId="b439187ee2954565" providerId="LiveId" clId="{12833110-0094-4391-85B5-1DB778D66AF9}" dt="2023-12-12T14:16:56.374" v="352" actId="2696"/>
        <pc:sldMkLst>
          <pc:docMk/>
          <pc:sldMk cId="140762547" sldId="290"/>
        </pc:sldMkLst>
      </pc:sldChg>
      <pc:sldChg chg="addSp delSp modSp add mod">
        <pc:chgData name="nourah Alaklabi" userId="b439187ee2954565" providerId="LiveId" clId="{12833110-0094-4391-85B5-1DB778D66AF9}" dt="2023-12-12T16:05:48.795" v="1203" actId="21"/>
        <pc:sldMkLst>
          <pc:docMk/>
          <pc:sldMk cId="1376724301" sldId="291"/>
        </pc:sldMkLst>
        <pc:spChg chg="add del mod">
          <ac:chgData name="nourah Alaklabi" userId="b439187ee2954565" providerId="LiveId" clId="{12833110-0094-4391-85B5-1DB778D66AF9}" dt="2023-12-12T16:05:48.795" v="1203" actId="21"/>
          <ac:spMkLst>
            <pc:docMk/>
            <pc:sldMk cId="1376724301" sldId="291"/>
            <ac:spMk id="15" creationId="{F1CBD7D1-3C9E-4AE2-25B2-DC9E0F5BFC3C}"/>
          </ac:spMkLst>
        </pc:spChg>
        <pc:picChg chg="add mod">
          <ac:chgData name="nourah Alaklabi" userId="b439187ee2954565" providerId="LiveId" clId="{12833110-0094-4391-85B5-1DB778D66AF9}" dt="2023-12-12T13:43:37.989" v="184" actId="14100"/>
          <ac:picMkLst>
            <pc:docMk/>
            <pc:sldMk cId="1376724301" sldId="291"/>
            <ac:picMk id="14" creationId="{DD4DF5FE-76A7-56D7-E5B1-3B21C499D659}"/>
          </ac:picMkLst>
        </pc:picChg>
        <pc:picChg chg="del">
          <ac:chgData name="nourah Alaklabi" userId="b439187ee2954565" providerId="LiveId" clId="{12833110-0094-4391-85B5-1DB778D66AF9}" dt="2023-12-12T13:42:57.295" v="176" actId="21"/>
          <ac:picMkLst>
            <pc:docMk/>
            <pc:sldMk cId="1376724301" sldId="291"/>
            <ac:picMk id="17" creationId="{F1241AF8-F1A9-895F-8E51-B68DD05E0705}"/>
          </ac:picMkLst>
        </pc:picChg>
        <pc:picChg chg="del">
          <ac:chgData name="nourah Alaklabi" userId="b439187ee2954565" providerId="LiveId" clId="{12833110-0094-4391-85B5-1DB778D66AF9}" dt="2023-12-12T13:42:59.612" v="177" actId="21"/>
          <ac:picMkLst>
            <pc:docMk/>
            <pc:sldMk cId="1376724301" sldId="291"/>
            <ac:picMk id="19" creationId="{232B097D-52BB-82C3-CCC5-E0EC9FD9E609}"/>
          </ac:picMkLst>
        </pc:picChg>
      </pc:sldChg>
      <pc:sldChg chg="addSp delSp modSp add mod">
        <pc:chgData name="nourah Alaklabi" userId="b439187ee2954565" providerId="LiveId" clId="{12833110-0094-4391-85B5-1DB778D66AF9}" dt="2023-12-12T13:55:33.379" v="250" actId="14100"/>
        <pc:sldMkLst>
          <pc:docMk/>
          <pc:sldMk cId="1450544542" sldId="292"/>
        </pc:sldMkLst>
        <pc:spChg chg="del">
          <ac:chgData name="nourah Alaklabi" userId="b439187ee2954565" providerId="LiveId" clId="{12833110-0094-4391-85B5-1DB778D66AF9}" dt="2023-12-12T13:53:49.331" v="232" actId="21"/>
          <ac:spMkLst>
            <pc:docMk/>
            <pc:sldMk cId="1450544542" sldId="292"/>
            <ac:spMk id="11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53:43.011" v="231" actId="21"/>
          <ac:spMkLst>
            <pc:docMk/>
            <pc:sldMk cId="1450544542" sldId="292"/>
            <ac:spMk id="12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54:00.124" v="235" actId="21"/>
          <ac:spMkLst>
            <pc:docMk/>
            <pc:sldMk cId="1450544542" sldId="292"/>
            <ac:spMk id="17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54:03.715" v="236" actId="21"/>
          <ac:spMkLst>
            <pc:docMk/>
            <pc:sldMk cId="1450544542" sldId="292"/>
            <ac:spMk id="18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54:11.666" v="238" actId="21"/>
          <ac:spMkLst>
            <pc:docMk/>
            <pc:sldMk cId="1450544542" sldId="292"/>
            <ac:spMk id="19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54:07.797" v="237" actId="21"/>
          <ac:spMkLst>
            <pc:docMk/>
            <pc:sldMk cId="1450544542" sldId="292"/>
            <ac:spMk id="20" creationId="{00000000-0000-0000-0000-000000000000}"/>
          </ac:spMkLst>
        </pc:spChg>
        <pc:picChg chg="del">
          <ac:chgData name="nourah Alaklabi" userId="b439187ee2954565" providerId="LiveId" clId="{12833110-0094-4391-85B5-1DB778D66AF9}" dt="2023-12-12T13:53:54.767" v="234" actId="21"/>
          <ac:picMkLst>
            <pc:docMk/>
            <pc:sldMk cId="1450544542" sldId="292"/>
            <ac:picMk id="10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3:53:51.832" v="233" actId="21"/>
          <ac:picMkLst>
            <pc:docMk/>
            <pc:sldMk cId="1450544542" sldId="292"/>
            <ac:picMk id="13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3:54:14.136" v="239" actId="21"/>
          <ac:picMkLst>
            <pc:docMk/>
            <pc:sldMk cId="1450544542" sldId="292"/>
            <ac:picMk id="14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3:54:52.070" v="245" actId="1076"/>
          <ac:picMkLst>
            <pc:docMk/>
            <pc:sldMk cId="1450544542" sldId="292"/>
            <ac:picMk id="22" creationId="{7A23A5C7-E3CE-EBA1-F0FA-5B0CF0029707}"/>
          </ac:picMkLst>
        </pc:picChg>
        <pc:picChg chg="add mod">
          <ac:chgData name="nourah Alaklabi" userId="b439187ee2954565" providerId="LiveId" clId="{12833110-0094-4391-85B5-1DB778D66AF9}" dt="2023-12-12T13:55:33.379" v="250" actId="14100"/>
          <ac:picMkLst>
            <pc:docMk/>
            <pc:sldMk cId="1450544542" sldId="292"/>
            <ac:picMk id="24" creationId="{6BD54FC0-D1DC-F799-DCE3-35BE7F04DE4B}"/>
          </ac:picMkLst>
        </pc:picChg>
      </pc:sldChg>
      <pc:sldChg chg="addSp delSp modSp add mod">
        <pc:chgData name="nourah Alaklabi" userId="b439187ee2954565" providerId="LiveId" clId="{12833110-0094-4391-85B5-1DB778D66AF9}" dt="2023-12-12T13:53:29.143" v="230" actId="1440"/>
        <pc:sldMkLst>
          <pc:docMk/>
          <pc:sldMk cId="3053878812" sldId="293"/>
        </pc:sldMkLst>
        <pc:spChg chg="add mod">
          <ac:chgData name="nourah Alaklabi" userId="b439187ee2954565" providerId="LiveId" clId="{12833110-0094-4391-85B5-1DB778D66AF9}" dt="2023-12-12T13:52:46.619" v="223" actId="1076"/>
          <ac:spMkLst>
            <pc:docMk/>
            <pc:sldMk cId="3053878812" sldId="293"/>
            <ac:spMk id="10" creationId="{F615D86A-654C-4B22-BB79-8E043B20E08A}"/>
          </ac:spMkLst>
        </pc:spChg>
        <pc:picChg chg="add mod">
          <ac:chgData name="nourah Alaklabi" userId="b439187ee2954565" providerId="LiveId" clId="{12833110-0094-4391-85B5-1DB778D66AF9}" dt="2023-12-12T13:53:29.143" v="230" actId="1440"/>
          <ac:picMkLst>
            <pc:docMk/>
            <pc:sldMk cId="3053878812" sldId="293"/>
            <ac:picMk id="12" creationId="{095EFF58-8C3F-32BE-3D12-1A1EFB2D7C64}"/>
          </ac:picMkLst>
        </pc:picChg>
        <pc:picChg chg="del">
          <ac:chgData name="nourah Alaklabi" userId="b439187ee2954565" providerId="LiveId" clId="{12833110-0094-4391-85B5-1DB778D66AF9}" dt="2023-12-12T13:51:59.142" v="217" actId="21"/>
          <ac:picMkLst>
            <pc:docMk/>
            <pc:sldMk cId="3053878812" sldId="293"/>
            <ac:picMk id="22" creationId="{CF01BBA7-5EFB-A80F-4A76-AC5757D762E5}"/>
          </ac:picMkLst>
        </pc:picChg>
        <pc:picChg chg="del">
          <ac:chgData name="nourah Alaklabi" userId="b439187ee2954565" providerId="LiveId" clId="{12833110-0094-4391-85B5-1DB778D66AF9}" dt="2023-12-12T13:52:01.597" v="218" actId="21"/>
          <ac:picMkLst>
            <pc:docMk/>
            <pc:sldMk cId="3053878812" sldId="293"/>
            <ac:picMk id="24" creationId="{B4EE270C-54EE-205F-505E-CE9AF36CB48C}"/>
          </ac:picMkLst>
        </pc:picChg>
      </pc:sldChg>
      <pc:sldChg chg="addSp delSp modSp add mod">
        <pc:chgData name="nourah Alaklabi" userId="b439187ee2954565" providerId="LiveId" clId="{12833110-0094-4391-85B5-1DB778D66AF9}" dt="2023-12-12T13:59:21.618" v="268" actId="14100"/>
        <pc:sldMkLst>
          <pc:docMk/>
          <pc:sldMk cId="701379101" sldId="294"/>
        </pc:sldMkLst>
        <pc:spChg chg="del">
          <ac:chgData name="nourah Alaklabi" userId="b439187ee2954565" providerId="LiveId" clId="{12833110-0094-4391-85B5-1DB778D66AF9}" dt="2023-12-12T13:56:12.367" v="254" actId="21"/>
          <ac:spMkLst>
            <pc:docMk/>
            <pc:sldMk cId="701379101" sldId="294"/>
            <ac:spMk id="21" creationId="{0E6EE7EC-02B6-93E4-BF3B-9C6C20502F94}"/>
          </ac:spMkLst>
        </pc:spChg>
        <pc:picChg chg="add mod">
          <ac:chgData name="nourah Alaklabi" userId="b439187ee2954565" providerId="LiveId" clId="{12833110-0094-4391-85B5-1DB778D66AF9}" dt="2023-12-12T13:59:21.618" v="268" actId="14100"/>
          <ac:picMkLst>
            <pc:docMk/>
            <pc:sldMk cId="701379101" sldId="294"/>
            <ac:picMk id="11" creationId="{B44B4FE1-069B-FBF7-6671-F8E175EE2C1F}"/>
          </ac:picMkLst>
        </pc:picChg>
        <pc:picChg chg="del">
          <ac:chgData name="nourah Alaklabi" userId="b439187ee2954565" providerId="LiveId" clId="{12833110-0094-4391-85B5-1DB778D66AF9}" dt="2023-12-12T13:56:06.959" v="253" actId="21"/>
          <ac:picMkLst>
            <pc:docMk/>
            <pc:sldMk cId="701379101" sldId="294"/>
            <ac:picMk id="22" creationId="{7A23A5C7-E3CE-EBA1-F0FA-5B0CF0029707}"/>
          </ac:picMkLst>
        </pc:picChg>
        <pc:picChg chg="del">
          <ac:chgData name="nourah Alaklabi" userId="b439187ee2954565" providerId="LiveId" clId="{12833110-0094-4391-85B5-1DB778D66AF9}" dt="2023-12-12T13:56:04.762" v="252" actId="21"/>
          <ac:picMkLst>
            <pc:docMk/>
            <pc:sldMk cId="701379101" sldId="294"/>
            <ac:picMk id="24" creationId="{6BD54FC0-D1DC-F799-DCE3-35BE7F04DE4B}"/>
          </ac:picMkLst>
        </pc:picChg>
      </pc:sldChg>
      <pc:sldChg chg="addSp delSp modSp add mod ord">
        <pc:chgData name="nourah Alaklabi" userId="b439187ee2954565" providerId="LiveId" clId="{12833110-0094-4391-85B5-1DB778D66AF9}" dt="2023-12-12T15:12:04.343" v="764" actId="1076"/>
        <pc:sldMkLst>
          <pc:docMk/>
          <pc:sldMk cId="3946142108" sldId="295"/>
        </pc:sldMkLst>
        <pc:spChg chg="del">
          <ac:chgData name="nourah Alaklabi" userId="b439187ee2954565" providerId="LiveId" clId="{12833110-0094-4391-85B5-1DB778D66AF9}" dt="2023-12-12T14:29:27.534" v="361" actId="21"/>
          <ac:spMkLst>
            <pc:docMk/>
            <pc:sldMk cId="3946142108" sldId="295"/>
            <ac:spMk id="16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29:35.791" v="362" actId="21"/>
          <ac:spMkLst>
            <pc:docMk/>
            <pc:sldMk cId="3946142108" sldId="295"/>
            <ac:spMk id="17" creationId="{9E5FC6E7-4ACF-2434-3BFE-C3031AFC9ED0}"/>
          </ac:spMkLst>
        </pc:spChg>
        <pc:spChg chg="del">
          <ac:chgData name="nourah Alaklabi" userId="b439187ee2954565" providerId="LiveId" clId="{12833110-0094-4391-85B5-1DB778D66AF9}" dt="2023-12-12T14:29:19.667" v="359" actId="21"/>
          <ac:spMkLst>
            <pc:docMk/>
            <pc:sldMk cId="3946142108" sldId="295"/>
            <ac:spMk id="18" creationId="{01494730-B0E2-D397-8FB2-6132122E5026}"/>
          </ac:spMkLst>
        </pc:spChg>
        <pc:spChg chg="add mod">
          <ac:chgData name="nourah Alaklabi" userId="b439187ee2954565" providerId="LiveId" clId="{12833110-0094-4391-85B5-1DB778D66AF9}" dt="2023-12-12T15:08:17.329" v="728" actId="20577"/>
          <ac:spMkLst>
            <pc:docMk/>
            <pc:sldMk cId="3946142108" sldId="295"/>
            <ac:spMk id="22" creationId="{ED4F2447-9F05-81E4-5FA7-E25EAC646B8E}"/>
          </ac:spMkLst>
        </pc:spChg>
        <pc:spChg chg="add del mod">
          <ac:chgData name="nourah Alaklabi" userId="b439187ee2954565" providerId="LiveId" clId="{12833110-0094-4391-85B5-1DB778D66AF9}" dt="2023-12-12T15:04:52.521" v="639" actId="21"/>
          <ac:spMkLst>
            <pc:docMk/>
            <pc:sldMk cId="3946142108" sldId="295"/>
            <ac:spMk id="29" creationId="{01C283D9-F1DB-289C-B765-0C1ECA5FEBB0}"/>
          </ac:spMkLst>
        </pc:spChg>
        <pc:spChg chg="add del mod">
          <ac:chgData name="nourah Alaklabi" userId="b439187ee2954565" providerId="LiveId" clId="{12833110-0094-4391-85B5-1DB778D66AF9}" dt="2023-12-12T15:04:55.380" v="640" actId="21"/>
          <ac:spMkLst>
            <pc:docMk/>
            <pc:sldMk cId="3946142108" sldId="295"/>
            <ac:spMk id="30" creationId="{902DAE30-879E-3D14-806A-B0788B710C9C}"/>
          </ac:spMkLst>
        </pc:spChg>
        <pc:spChg chg="add del mod">
          <ac:chgData name="nourah Alaklabi" userId="b439187ee2954565" providerId="LiveId" clId="{12833110-0094-4391-85B5-1DB778D66AF9}" dt="2023-12-12T15:04:58.280" v="641" actId="21"/>
          <ac:spMkLst>
            <pc:docMk/>
            <pc:sldMk cId="3946142108" sldId="295"/>
            <ac:spMk id="31" creationId="{7A728CB5-9A22-36A1-C03B-1B724F9C0883}"/>
          </ac:spMkLst>
        </pc:spChg>
        <pc:spChg chg="add del mod">
          <ac:chgData name="nourah Alaklabi" userId="b439187ee2954565" providerId="LiveId" clId="{12833110-0094-4391-85B5-1DB778D66AF9}" dt="2023-12-12T15:05:01.036" v="642" actId="21"/>
          <ac:spMkLst>
            <pc:docMk/>
            <pc:sldMk cId="3946142108" sldId="295"/>
            <ac:spMk id="32" creationId="{A9BC462D-C270-C557-ED7C-43978AD19468}"/>
          </ac:spMkLst>
        </pc:spChg>
        <pc:spChg chg="add del mod">
          <ac:chgData name="nourah Alaklabi" userId="b439187ee2954565" providerId="LiveId" clId="{12833110-0094-4391-85B5-1DB778D66AF9}" dt="2023-12-12T15:05:03.543" v="643" actId="21"/>
          <ac:spMkLst>
            <pc:docMk/>
            <pc:sldMk cId="3946142108" sldId="295"/>
            <ac:spMk id="33" creationId="{776F136B-57E8-F13A-0E9E-C4248982FFA3}"/>
          </ac:spMkLst>
        </pc:spChg>
        <pc:spChg chg="add del mod">
          <ac:chgData name="nourah Alaklabi" userId="b439187ee2954565" providerId="LiveId" clId="{12833110-0094-4391-85B5-1DB778D66AF9}" dt="2023-12-12T15:04:48.735" v="638" actId="21"/>
          <ac:spMkLst>
            <pc:docMk/>
            <pc:sldMk cId="3946142108" sldId="295"/>
            <ac:spMk id="34" creationId="{93B5DC84-A6B0-D73E-7C34-9D4C43358DBE}"/>
          </ac:spMkLst>
        </pc:spChg>
        <pc:spChg chg="add del mod">
          <ac:chgData name="nourah Alaklabi" userId="b439187ee2954565" providerId="LiveId" clId="{12833110-0094-4391-85B5-1DB778D66AF9}" dt="2023-12-12T15:04:45.012" v="637" actId="21"/>
          <ac:spMkLst>
            <pc:docMk/>
            <pc:sldMk cId="3946142108" sldId="295"/>
            <ac:spMk id="35" creationId="{91810F9B-1DB6-7268-E044-7E19A07B8F89}"/>
          </ac:spMkLst>
        </pc:spChg>
        <pc:spChg chg="add del mod">
          <ac:chgData name="nourah Alaklabi" userId="b439187ee2954565" providerId="LiveId" clId="{12833110-0094-4391-85B5-1DB778D66AF9}" dt="2023-12-12T15:04:36.529" v="636" actId="21"/>
          <ac:spMkLst>
            <pc:docMk/>
            <pc:sldMk cId="3946142108" sldId="295"/>
            <ac:spMk id="36" creationId="{694C6E46-AFAD-4E7E-A5C2-78CD6996A46E}"/>
          </ac:spMkLst>
        </pc:spChg>
        <pc:spChg chg="add mod">
          <ac:chgData name="nourah Alaklabi" userId="b439187ee2954565" providerId="LiveId" clId="{12833110-0094-4391-85B5-1DB778D66AF9}" dt="2023-12-12T15:11:41.176" v="745" actId="1076"/>
          <ac:spMkLst>
            <pc:docMk/>
            <pc:sldMk cId="3946142108" sldId="295"/>
            <ac:spMk id="41" creationId="{66B454A2-0F2C-75E3-00A6-1D17BF206C00}"/>
          </ac:spMkLst>
        </pc:spChg>
        <pc:spChg chg="add mod">
          <ac:chgData name="nourah Alaklabi" userId="b439187ee2954565" providerId="LiveId" clId="{12833110-0094-4391-85B5-1DB778D66AF9}" dt="2023-12-12T15:12:04.343" v="764" actId="1076"/>
          <ac:spMkLst>
            <pc:docMk/>
            <pc:sldMk cId="3946142108" sldId="295"/>
            <ac:spMk id="42" creationId="{5589BD9E-CCF0-BEFF-955C-7D29DC5EEB6E}"/>
          </ac:spMkLst>
        </pc:spChg>
        <pc:picChg chg="mod">
          <ac:chgData name="nourah Alaklabi" userId="b439187ee2954565" providerId="LiveId" clId="{12833110-0094-4391-85B5-1DB778D66AF9}" dt="2023-12-12T14:56:07.034" v="481"/>
          <ac:picMkLst>
            <pc:docMk/>
            <pc:sldMk cId="3946142108" sldId="295"/>
            <ac:picMk id="2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4:29:39.826" v="363" actId="21"/>
          <ac:picMkLst>
            <pc:docMk/>
            <pc:sldMk cId="3946142108" sldId="295"/>
            <ac:picMk id="11" creationId="{00000000-0000-0000-0000-000000000000}"/>
          </ac:picMkLst>
        </pc:picChg>
        <pc:picChg chg="add del mod">
          <ac:chgData name="nourah Alaklabi" userId="b439187ee2954565" providerId="LiveId" clId="{12833110-0094-4391-85B5-1DB778D66AF9}" dt="2023-12-12T14:35:25.891" v="366" actId="21"/>
          <ac:picMkLst>
            <pc:docMk/>
            <pc:sldMk cId="3946142108" sldId="295"/>
            <ac:picMk id="12" creationId="{3C082D69-D664-D83A-72F7-CAA79CC11CF9}"/>
          </ac:picMkLst>
        </pc:picChg>
        <pc:picChg chg="del">
          <ac:chgData name="nourah Alaklabi" userId="b439187ee2954565" providerId="LiveId" clId="{12833110-0094-4391-85B5-1DB778D66AF9}" dt="2023-12-12T14:29:42.383" v="364" actId="21"/>
          <ac:picMkLst>
            <pc:docMk/>
            <pc:sldMk cId="3946142108" sldId="295"/>
            <ac:picMk id="13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4:29:22.725" v="360" actId="21"/>
          <ac:picMkLst>
            <pc:docMk/>
            <pc:sldMk cId="3946142108" sldId="295"/>
            <ac:picMk id="20" creationId="{999AD53A-836C-59DE-81C6-89254950C9B3}"/>
          </ac:picMkLst>
        </pc:picChg>
        <pc:picChg chg="add del mod">
          <ac:chgData name="nourah Alaklabi" userId="b439187ee2954565" providerId="LiveId" clId="{12833110-0094-4391-85B5-1DB778D66AF9}" dt="2023-12-12T14:44:32.028" v="391" actId="21"/>
          <ac:picMkLst>
            <pc:docMk/>
            <pc:sldMk cId="3946142108" sldId="295"/>
            <ac:picMk id="21" creationId="{E12052BE-36A1-3E87-6E69-F4AA35E48415}"/>
          </ac:picMkLst>
        </pc:picChg>
        <pc:picChg chg="add del mod">
          <ac:chgData name="nourah Alaklabi" userId="b439187ee2954565" providerId="LiveId" clId="{12833110-0094-4391-85B5-1DB778D66AF9}" dt="2023-12-12T14:47:21.950" v="403" actId="21"/>
          <ac:picMkLst>
            <pc:docMk/>
            <pc:sldMk cId="3946142108" sldId="295"/>
            <ac:picMk id="24" creationId="{46C0BB0A-30E4-24E8-23B6-47D5A0609046}"/>
          </ac:picMkLst>
        </pc:picChg>
        <pc:picChg chg="add mod">
          <ac:chgData name="nourah Alaklabi" userId="b439187ee2954565" providerId="LiveId" clId="{12833110-0094-4391-85B5-1DB778D66AF9}" dt="2023-12-12T14:47:47.924" v="412" actId="1440"/>
          <ac:picMkLst>
            <pc:docMk/>
            <pc:sldMk cId="3946142108" sldId="295"/>
            <ac:picMk id="26" creationId="{A61B5B6F-4AE4-3FCA-3CFB-9D365ADE8DE0}"/>
          </ac:picMkLst>
        </pc:picChg>
        <pc:picChg chg="add del mod">
          <ac:chgData name="nourah Alaklabi" userId="b439187ee2954565" providerId="LiveId" clId="{12833110-0094-4391-85B5-1DB778D66AF9}" dt="2023-12-12T15:04:30.571" v="635" actId="21"/>
          <ac:picMkLst>
            <pc:docMk/>
            <pc:sldMk cId="3946142108" sldId="295"/>
            <ac:picMk id="28" creationId="{7437CE31-4D97-52BE-F612-EEFC6771B8D6}"/>
          </ac:picMkLst>
        </pc:picChg>
        <pc:picChg chg="add mod">
          <ac:chgData name="nourah Alaklabi" userId="b439187ee2954565" providerId="LiveId" clId="{12833110-0094-4391-85B5-1DB778D66AF9}" dt="2023-12-12T15:09:08.779" v="733" actId="14100"/>
          <ac:picMkLst>
            <pc:docMk/>
            <pc:sldMk cId="3946142108" sldId="295"/>
            <ac:picMk id="38" creationId="{97D8CA39-F6A7-59BC-D382-44F19543CD09}"/>
          </ac:picMkLst>
        </pc:picChg>
        <pc:picChg chg="add mod">
          <ac:chgData name="nourah Alaklabi" userId="b439187ee2954565" providerId="LiveId" clId="{12833110-0094-4391-85B5-1DB778D66AF9}" dt="2023-12-12T15:11:08.984" v="738"/>
          <ac:picMkLst>
            <pc:docMk/>
            <pc:sldMk cId="3946142108" sldId="295"/>
            <ac:picMk id="40" creationId="{DB127EC0-F533-DE75-BB5B-60CE9B22F244}"/>
          </ac:picMkLst>
        </pc:picChg>
      </pc:sldChg>
      <pc:sldChg chg="add">
        <pc:chgData name="nourah Alaklabi" userId="b439187ee2954565" providerId="LiveId" clId="{12833110-0094-4391-85B5-1DB778D66AF9}" dt="2023-12-12T15:04:25.163" v="634" actId="2890"/>
        <pc:sldMkLst>
          <pc:docMk/>
          <pc:sldMk cId="3183564102" sldId="296"/>
        </pc:sldMkLst>
      </pc:sldChg>
      <pc:sldChg chg="addSp delSp modSp add mod">
        <pc:chgData name="nourah Alaklabi" userId="b439187ee2954565" providerId="LiveId" clId="{12833110-0094-4391-85B5-1DB778D66AF9}" dt="2023-12-12T15:33:56.932" v="1049" actId="20577"/>
        <pc:sldMkLst>
          <pc:docMk/>
          <pc:sldMk cId="2287930805" sldId="297"/>
        </pc:sldMkLst>
        <pc:spChg chg="add mod">
          <ac:chgData name="nourah Alaklabi" userId="b439187ee2954565" providerId="LiveId" clId="{12833110-0094-4391-85B5-1DB778D66AF9}" dt="2023-12-12T15:30:02.937" v="992" actId="1076"/>
          <ac:spMkLst>
            <pc:docMk/>
            <pc:sldMk cId="2287930805" sldId="297"/>
            <ac:spMk id="12" creationId="{ADCB958E-3726-F220-DC89-6E9069F63599}"/>
          </ac:spMkLst>
        </pc:spChg>
        <pc:spChg chg="del">
          <ac:chgData name="nourah Alaklabi" userId="b439187ee2954565" providerId="LiveId" clId="{12833110-0094-4391-85B5-1DB778D66AF9}" dt="2023-12-12T15:20:48.965" v="788" actId="21"/>
          <ac:spMkLst>
            <pc:docMk/>
            <pc:sldMk cId="2287930805" sldId="297"/>
            <ac:spMk id="16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5:19:57.951" v="767" actId="21"/>
          <ac:spMkLst>
            <pc:docMk/>
            <pc:sldMk cId="2287930805" sldId="297"/>
            <ac:spMk id="17" creationId="{9E5FC6E7-4ACF-2434-3BFE-C3031AFC9ED0}"/>
          </ac:spMkLst>
        </pc:spChg>
        <pc:spChg chg="mod">
          <ac:chgData name="nourah Alaklabi" userId="b439187ee2954565" providerId="LiveId" clId="{12833110-0094-4391-85B5-1DB778D66AF9}" dt="2023-12-12T15:33:56.932" v="1049" actId="20577"/>
          <ac:spMkLst>
            <pc:docMk/>
            <pc:sldMk cId="2287930805" sldId="297"/>
            <ac:spMk id="18" creationId="{01494730-B0E2-D397-8FB2-6132122E5026}"/>
          </ac:spMkLst>
        </pc:spChg>
        <pc:picChg chg="mod">
          <ac:chgData name="nourah Alaklabi" userId="b439187ee2954565" providerId="LiveId" clId="{12833110-0094-4391-85B5-1DB778D66AF9}" dt="2023-12-12T15:21:06.090" v="793" actId="1076"/>
          <ac:picMkLst>
            <pc:docMk/>
            <pc:sldMk cId="2287930805" sldId="297"/>
            <ac:picMk id="2" creationId="{00000000-0000-0000-0000-000000000000}"/>
          </ac:picMkLst>
        </pc:picChg>
        <pc:picChg chg="mod">
          <ac:chgData name="nourah Alaklabi" userId="b439187ee2954565" providerId="LiveId" clId="{12833110-0094-4391-85B5-1DB778D66AF9}" dt="2023-12-12T15:21:47.894" v="803" actId="1076"/>
          <ac:picMkLst>
            <pc:docMk/>
            <pc:sldMk cId="2287930805" sldId="297"/>
            <ac:picMk id="11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5:21:12.660" v="795" actId="21"/>
          <ac:picMkLst>
            <pc:docMk/>
            <pc:sldMk cId="2287930805" sldId="297"/>
            <ac:picMk id="13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5:30:22.790" v="996" actId="21"/>
          <ac:picMkLst>
            <pc:docMk/>
            <pc:sldMk cId="2287930805" sldId="297"/>
            <ac:picMk id="14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5:30:27.999" v="997" actId="1076"/>
          <ac:picMkLst>
            <pc:docMk/>
            <pc:sldMk cId="2287930805" sldId="297"/>
            <ac:picMk id="19" creationId="{7E9F4350-49F5-9444-F180-6FD92C998797}"/>
          </ac:picMkLst>
        </pc:picChg>
        <pc:picChg chg="del">
          <ac:chgData name="nourah Alaklabi" userId="b439187ee2954565" providerId="LiveId" clId="{12833110-0094-4391-85B5-1DB778D66AF9}" dt="2023-12-12T15:19:50.420" v="766" actId="21"/>
          <ac:picMkLst>
            <pc:docMk/>
            <pc:sldMk cId="2287930805" sldId="297"/>
            <ac:picMk id="20" creationId="{999AD53A-836C-59DE-81C6-89254950C9B3}"/>
          </ac:picMkLst>
        </pc:picChg>
        <pc:picChg chg="add mod">
          <ac:chgData name="nourah Alaklabi" userId="b439187ee2954565" providerId="LiveId" clId="{12833110-0094-4391-85B5-1DB778D66AF9}" dt="2023-12-12T15:31:32.135" v="1004" actId="1076"/>
          <ac:picMkLst>
            <pc:docMk/>
            <pc:sldMk cId="2287930805" sldId="297"/>
            <ac:picMk id="22" creationId="{A8D3FD3D-C04A-C32F-1AA7-0A4062DE296E}"/>
          </ac:picMkLst>
        </pc:picChg>
        <pc:picChg chg="add mod">
          <ac:chgData name="nourah Alaklabi" userId="b439187ee2954565" providerId="LiveId" clId="{12833110-0094-4391-85B5-1DB778D66AF9}" dt="2023-12-12T15:31:28.741" v="1003" actId="1076"/>
          <ac:picMkLst>
            <pc:docMk/>
            <pc:sldMk cId="2287930805" sldId="297"/>
            <ac:picMk id="23" creationId="{80861A8F-F43F-73D5-2062-CB1A37911E27}"/>
          </ac:picMkLst>
        </pc:picChg>
        <pc:picChg chg="add mod">
          <ac:chgData name="nourah Alaklabi" userId="b439187ee2954565" providerId="LiveId" clId="{12833110-0094-4391-85B5-1DB778D66AF9}" dt="2023-12-12T15:31:23.112" v="1002" actId="1076"/>
          <ac:picMkLst>
            <pc:docMk/>
            <pc:sldMk cId="2287930805" sldId="297"/>
            <ac:picMk id="24" creationId="{77C76623-72CC-9D7A-EAF0-7739F7630903}"/>
          </ac:picMkLst>
        </pc:picChg>
        <pc:picChg chg="add mod">
          <ac:chgData name="nourah Alaklabi" userId="b439187ee2954565" providerId="LiveId" clId="{12833110-0094-4391-85B5-1DB778D66AF9}" dt="2023-12-12T15:31:38.121" v="1006" actId="1076"/>
          <ac:picMkLst>
            <pc:docMk/>
            <pc:sldMk cId="2287930805" sldId="297"/>
            <ac:picMk id="25" creationId="{478741A6-A5D6-6E45-E27A-B880368144CF}"/>
          </ac:picMkLst>
        </pc:picChg>
        <pc:picChg chg="add mod">
          <ac:chgData name="nourah Alaklabi" userId="b439187ee2954565" providerId="LiveId" clId="{12833110-0094-4391-85B5-1DB778D66AF9}" dt="2023-12-12T15:31:47.421" v="1008" actId="1076"/>
          <ac:picMkLst>
            <pc:docMk/>
            <pc:sldMk cId="2287930805" sldId="297"/>
            <ac:picMk id="26" creationId="{890B57EA-A638-BC30-A3A1-0711E3CC27CC}"/>
          </ac:picMkLst>
        </pc:picChg>
      </pc:sldChg>
      <pc:sldChg chg="addSp modSp add mod">
        <pc:chgData name="nourah Alaklabi" userId="b439187ee2954565" providerId="LiveId" clId="{12833110-0094-4391-85B5-1DB778D66AF9}" dt="2023-12-12T15:33:43.026" v="1043" actId="20577"/>
        <pc:sldMkLst>
          <pc:docMk/>
          <pc:sldMk cId="918319768" sldId="298"/>
        </pc:sldMkLst>
        <pc:spChg chg="mod">
          <ac:chgData name="nourah Alaklabi" userId="b439187ee2954565" providerId="LiveId" clId="{12833110-0094-4391-85B5-1DB778D66AF9}" dt="2023-12-12T15:32:55.158" v="1033" actId="20577"/>
          <ac:spMkLst>
            <pc:docMk/>
            <pc:sldMk cId="918319768" sldId="298"/>
            <ac:spMk id="12" creationId="{ADCB958E-3726-F220-DC89-6E9069F63599}"/>
          </ac:spMkLst>
        </pc:spChg>
        <pc:spChg chg="mod">
          <ac:chgData name="nourah Alaklabi" userId="b439187ee2954565" providerId="LiveId" clId="{12833110-0094-4391-85B5-1DB778D66AF9}" dt="2023-12-12T15:33:43.026" v="1043" actId="20577"/>
          <ac:spMkLst>
            <pc:docMk/>
            <pc:sldMk cId="918319768" sldId="298"/>
            <ac:spMk id="18" creationId="{01494730-B0E2-D397-8FB2-6132122E5026}"/>
          </ac:spMkLst>
        </pc:spChg>
        <pc:picChg chg="add mod">
          <ac:chgData name="nourah Alaklabi" userId="b439187ee2954565" providerId="LiveId" clId="{12833110-0094-4391-85B5-1DB778D66AF9}" dt="2023-12-12T15:33:13.179" v="1035" actId="1076"/>
          <ac:picMkLst>
            <pc:docMk/>
            <pc:sldMk cId="918319768" sldId="298"/>
            <ac:picMk id="13" creationId="{03C60349-9B3E-0D84-D8EE-C2E8EF9E1932}"/>
          </ac:picMkLst>
        </pc:picChg>
        <pc:picChg chg="add mod">
          <ac:chgData name="nourah Alaklabi" userId="b439187ee2954565" providerId="LiveId" clId="{12833110-0094-4391-85B5-1DB778D66AF9}" dt="2023-12-12T15:33:20.781" v="1037" actId="1076"/>
          <ac:picMkLst>
            <pc:docMk/>
            <pc:sldMk cId="918319768" sldId="298"/>
            <ac:picMk id="14" creationId="{CE556F72-DBD6-6E5C-70EB-04FA5BBEF106}"/>
          </ac:picMkLst>
        </pc:picChg>
      </pc:sldChg>
    </pc:docChg>
  </pc:docChgLst>
  <pc:docChgLst>
    <pc:chgData name="nourah Alaklabi" userId="b439187ee2954565" providerId="LiveId" clId="{DE4C820D-6B5B-4FF3-B139-76FBC20BCCE2}"/>
    <pc:docChg chg="undo custSel modSld">
      <pc:chgData name="nourah Alaklabi" userId="b439187ee2954565" providerId="LiveId" clId="{DE4C820D-6B5B-4FF3-B139-76FBC20BCCE2}" dt="2024-01-16T14:37:11.449" v="45" actId="21"/>
      <pc:docMkLst>
        <pc:docMk/>
      </pc:docMkLst>
      <pc:sldChg chg="delSp modSp mod">
        <pc:chgData name="nourah Alaklabi" userId="b439187ee2954565" providerId="LiveId" clId="{DE4C820D-6B5B-4FF3-B139-76FBC20BCCE2}" dt="2024-01-16T14:35:37.570" v="25" actId="21"/>
        <pc:sldMkLst>
          <pc:docMk/>
          <pc:sldMk cId="0" sldId="259"/>
        </pc:sldMkLst>
        <pc:spChg chg="mod">
          <ac:chgData name="nourah Alaklabi" userId="b439187ee2954565" providerId="LiveId" clId="{DE4C820D-6B5B-4FF3-B139-76FBC20BCCE2}" dt="2024-01-16T14:35:33.567" v="24" actId="20577"/>
          <ac:spMkLst>
            <pc:docMk/>
            <pc:sldMk cId="0" sldId="259"/>
            <ac:spMk id="18" creationId="{07020859-F537-3F02-F905-B765A11F6C19}"/>
          </ac:spMkLst>
        </pc:spChg>
        <pc:picChg chg="del">
          <ac:chgData name="nourah Alaklabi" userId="b439187ee2954565" providerId="LiveId" clId="{DE4C820D-6B5B-4FF3-B139-76FBC20BCCE2}" dt="2024-01-16T14:35:37.570" v="25" actId="21"/>
          <ac:picMkLst>
            <pc:docMk/>
            <pc:sldMk cId="0" sldId="259"/>
            <ac:picMk id="12" creationId="{37A00738-CBEA-5238-2035-9059F524FA1C}"/>
          </ac:picMkLst>
        </pc:picChg>
      </pc:sldChg>
      <pc:sldChg chg="delSp mod">
        <pc:chgData name="nourah Alaklabi" userId="b439187ee2954565" providerId="LiveId" clId="{DE4C820D-6B5B-4FF3-B139-76FBC20BCCE2}" dt="2024-01-16T14:35:59.713" v="28" actId="21"/>
        <pc:sldMkLst>
          <pc:docMk/>
          <pc:sldMk cId="0" sldId="260"/>
        </pc:sldMkLst>
        <pc:picChg chg="del">
          <ac:chgData name="nourah Alaklabi" userId="b439187ee2954565" providerId="LiveId" clId="{DE4C820D-6B5B-4FF3-B139-76FBC20BCCE2}" dt="2024-01-16T14:35:57.452" v="27" actId="21"/>
          <ac:picMkLst>
            <pc:docMk/>
            <pc:sldMk cId="0" sldId="260"/>
            <ac:picMk id="15" creationId="{17FCE6D8-8246-537A-DE2F-37C412ADED54}"/>
          </ac:picMkLst>
        </pc:picChg>
        <pc:picChg chg="del">
          <ac:chgData name="nourah Alaklabi" userId="b439187ee2954565" providerId="LiveId" clId="{DE4C820D-6B5B-4FF3-B139-76FBC20BCCE2}" dt="2024-01-16T14:35:55.547" v="26" actId="21"/>
          <ac:picMkLst>
            <pc:docMk/>
            <pc:sldMk cId="0" sldId="260"/>
            <ac:picMk id="18" creationId="{31D73BC5-8B34-AD71-9FF6-356A06FEC564}"/>
          </ac:picMkLst>
        </pc:picChg>
        <pc:picChg chg="del">
          <ac:chgData name="nourah Alaklabi" userId="b439187ee2954565" providerId="LiveId" clId="{DE4C820D-6B5B-4FF3-B139-76FBC20BCCE2}" dt="2024-01-16T14:35:59.713" v="28" actId="21"/>
          <ac:picMkLst>
            <pc:docMk/>
            <pc:sldMk cId="0" sldId="260"/>
            <ac:picMk id="22" creationId="{4AA48D85-B41E-218A-F54B-6A09D1915F5D}"/>
          </ac:picMkLst>
        </pc:picChg>
      </pc:sldChg>
      <pc:sldChg chg="delSp modSp mod">
        <pc:chgData name="nourah Alaklabi" userId="b439187ee2954565" providerId="LiveId" clId="{DE4C820D-6B5B-4FF3-B139-76FBC20BCCE2}" dt="2024-01-16T14:36:21.592" v="34" actId="21"/>
        <pc:sldMkLst>
          <pc:docMk/>
          <pc:sldMk cId="0" sldId="261"/>
        </pc:sldMkLst>
        <pc:spChg chg="mod">
          <ac:chgData name="nourah Alaklabi" userId="b439187ee2954565" providerId="LiveId" clId="{DE4C820D-6B5B-4FF3-B139-76FBC20BCCE2}" dt="2024-01-16T14:36:18.332" v="33" actId="20577"/>
          <ac:spMkLst>
            <pc:docMk/>
            <pc:sldMk cId="0" sldId="261"/>
            <ac:spMk id="21" creationId="{0E6EE7EC-02B6-93E4-BF3B-9C6C20502F94}"/>
          </ac:spMkLst>
        </pc:spChg>
        <pc:picChg chg="del">
          <ac:chgData name="nourah Alaklabi" userId="b439187ee2954565" providerId="LiveId" clId="{DE4C820D-6B5B-4FF3-B139-76FBC20BCCE2}" dt="2024-01-16T14:36:11.497" v="31" actId="21"/>
          <ac:picMkLst>
            <pc:docMk/>
            <pc:sldMk cId="0" sldId="261"/>
            <ac:picMk id="11" creationId="{63BB1CBB-15B2-4C14-C9B2-94EBC2FC955B}"/>
          </ac:picMkLst>
        </pc:picChg>
        <pc:picChg chg="del">
          <ac:chgData name="nourah Alaklabi" userId="b439187ee2954565" providerId="LiveId" clId="{DE4C820D-6B5B-4FF3-B139-76FBC20BCCE2}" dt="2024-01-16T14:36:14.132" v="32" actId="21"/>
          <ac:picMkLst>
            <pc:docMk/>
            <pc:sldMk cId="0" sldId="261"/>
            <ac:picMk id="13" creationId="{03B71BEB-BE85-E38E-A9CB-8340910212EB}"/>
          </ac:picMkLst>
        </pc:picChg>
        <pc:picChg chg="del">
          <ac:chgData name="nourah Alaklabi" userId="b439187ee2954565" providerId="LiveId" clId="{DE4C820D-6B5B-4FF3-B139-76FBC20BCCE2}" dt="2024-01-16T14:36:21.592" v="34" actId="21"/>
          <ac:picMkLst>
            <pc:docMk/>
            <pc:sldMk cId="0" sldId="261"/>
            <ac:picMk id="18" creationId="{7AA85201-A3A6-46B5-D05D-D925A5532D6D}"/>
          </ac:picMkLst>
        </pc:picChg>
      </pc:sldChg>
      <pc:sldChg chg="delSp mod">
        <pc:chgData name="nourah Alaklabi" userId="b439187ee2954565" providerId="LiveId" clId="{DE4C820D-6B5B-4FF3-B139-76FBC20BCCE2}" dt="2024-01-16T14:36:29.922" v="37" actId="21"/>
        <pc:sldMkLst>
          <pc:docMk/>
          <pc:sldMk cId="0" sldId="262"/>
        </pc:sldMkLst>
        <pc:picChg chg="del">
          <ac:chgData name="nourah Alaklabi" userId="b439187ee2954565" providerId="LiveId" clId="{DE4C820D-6B5B-4FF3-B139-76FBC20BCCE2}" dt="2024-01-16T14:36:29.922" v="37" actId="21"/>
          <ac:picMkLst>
            <pc:docMk/>
            <pc:sldMk cId="0" sldId="262"/>
            <ac:picMk id="18" creationId="{78999CB2-5B5F-EF5B-A0C7-FFDB095F6FC9}"/>
          </ac:picMkLst>
        </pc:picChg>
        <pc:picChg chg="del">
          <ac:chgData name="nourah Alaklabi" userId="b439187ee2954565" providerId="LiveId" clId="{DE4C820D-6B5B-4FF3-B139-76FBC20BCCE2}" dt="2024-01-16T14:36:27.827" v="36" actId="21"/>
          <ac:picMkLst>
            <pc:docMk/>
            <pc:sldMk cId="0" sldId="262"/>
            <ac:picMk id="21" creationId="{A2B11192-AB73-BF65-B68D-2A88B58696D0}"/>
          </ac:picMkLst>
        </pc:picChg>
        <pc:picChg chg="del">
          <ac:chgData name="nourah Alaklabi" userId="b439187ee2954565" providerId="LiveId" clId="{DE4C820D-6B5B-4FF3-B139-76FBC20BCCE2}" dt="2024-01-16T14:36:25.206" v="35" actId="21"/>
          <ac:picMkLst>
            <pc:docMk/>
            <pc:sldMk cId="0" sldId="262"/>
            <ac:picMk id="24" creationId="{E7ED3024-2D53-7211-8403-28E342D3758D}"/>
          </ac:picMkLst>
        </pc:picChg>
      </pc:sldChg>
      <pc:sldChg chg="delSp mod">
        <pc:chgData name="nourah Alaklabi" userId="b439187ee2954565" providerId="LiveId" clId="{DE4C820D-6B5B-4FF3-B139-76FBC20BCCE2}" dt="2024-01-16T14:36:42.052" v="39" actId="21"/>
        <pc:sldMkLst>
          <pc:docMk/>
          <pc:sldMk cId="0" sldId="263"/>
        </pc:sldMkLst>
        <pc:picChg chg="del">
          <ac:chgData name="nourah Alaklabi" userId="b439187ee2954565" providerId="LiveId" clId="{DE4C820D-6B5B-4FF3-B139-76FBC20BCCE2}" dt="2024-01-16T14:36:38.921" v="38" actId="21"/>
          <ac:picMkLst>
            <pc:docMk/>
            <pc:sldMk cId="0" sldId="263"/>
            <ac:picMk id="18" creationId="{741BAF58-1806-BF82-0ECF-05CDDE42CF9B}"/>
          </ac:picMkLst>
        </pc:picChg>
        <pc:picChg chg="del">
          <ac:chgData name="nourah Alaklabi" userId="b439187ee2954565" providerId="LiveId" clId="{DE4C820D-6B5B-4FF3-B139-76FBC20BCCE2}" dt="2024-01-16T14:36:42.052" v="39" actId="21"/>
          <ac:picMkLst>
            <pc:docMk/>
            <pc:sldMk cId="0" sldId="263"/>
            <ac:picMk id="19" creationId="{AB59233C-6540-C875-C6B1-E9C6BC3D02B7}"/>
          </ac:picMkLst>
        </pc:picChg>
      </pc:sldChg>
      <pc:sldChg chg="delSp mod">
        <pc:chgData name="nourah Alaklabi" userId="b439187ee2954565" providerId="LiveId" clId="{DE4C820D-6B5B-4FF3-B139-76FBC20BCCE2}" dt="2024-01-16T14:37:11.449" v="45" actId="21"/>
        <pc:sldMkLst>
          <pc:docMk/>
          <pc:sldMk cId="0" sldId="264"/>
        </pc:sldMkLst>
        <pc:spChg chg="del">
          <ac:chgData name="nourah Alaklabi" userId="b439187ee2954565" providerId="LiveId" clId="{DE4C820D-6B5B-4FF3-B139-76FBC20BCCE2}" dt="2024-01-16T14:37:11.449" v="45" actId="21"/>
          <ac:spMkLst>
            <pc:docMk/>
            <pc:sldMk cId="0" sldId="264"/>
            <ac:spMk id="18" creationId="{AD9CCBB9-2DD4-FE8F-2591-086E986C6F38}"/>
          </ac:spMkLst>
        </pc:spChg>
      </pc:sldChg>
      <pc:sldChg chg="delSp mod">
        <pc:chgData name="nourah Alaklabi" userId="b439187ee2954565" providerId="LiveId" clId="{DE4C820D-6B5B-4FF3-B139-76FBC20BCCE2}" dt="2024-01-16T14:36:54.087" v="42" actId="21"/>
        <pc:sldMkLst>
          <pc:docMk/>
          <pc:sldMk cId="0" sldId="265"/>
        </pc:sldMkLst>
        <pc:picChg chg="del">
          <ac:chgData name="nourah Alaklabi" userId="b439187ee2954565" providerId="LiveId" clId="{DE4C820D-6B5B-4FF3-B139-76FBC20BCCE2}" dt="2024-01-16T14:36:47.144" v="40" actId="21"/>
          <ac:picMkLst>
            <pc:docMk/>
            <pc:sldMk cId="0" sldId="265"/>
            <ac:picMk id="21" creationId="{7951106B-FC35-53BB-91E0-8C33C6DA7CC8}"/>
          </ac:picMkLst>
        </pc:picChg>
        <pc:picChg chg="del">
          <ac:chgData name="nourah Alaklabi" userId="b439187ee2954565" providerId="LiveId" clId="{DE4C820D-6B5B-4FF3-B139-76FBC20BCCE2}" dt="2024-01-16T14:36:54.087" v="42" actId="21"/>
          <ac:picMkLst>
            <pc:docMk/>
            <pc:sldMk cId="0" sldId="265"/>
            <ac:picMk id="24" creationId="{D3473EAF-4651-5366-6B95-C974A443F7E3}"/>
          </ac:picMkLst>
        </pc:picChg>
        <pc:picChg chg="del">
          <ac:chgData name="nourah Alaklabi" userId="b439187ee2954565" providerId="LiveId" clId="{DE4C820D-6B5B-4FF3-B139-76FBC20BCCE2}" dt="2024-01-16T14:36:50.425" v="41" actId="21"/>
          <ac:picMkLst>
            <pc:docMk/>
            <pc:sldMk cId="0" sldId="265"/>
            <ac:picMk id="29" creationId="{6F4CE1DA-952F-7073-197A-D397878E95A6}"/>
          </ac:picMkLst>
        </pc:picChg>
      </pc:sldChg>
      <pc:sldChg chg="delSp mod">
        <pc:chgData name="nourah Alaklabi" userId="b439187ee2954565" providerId="LiveId" clId="{DE4C820D-6B5B-4FF3-B139-76FBC20BCCE2}" dt="2024-01-16T14:37:03.498" v="44" actId="21"/>
        <pc:sldMkLst>
          <pc:docMk/>
          <pc:sldMk cId="0" sldId="268"/>
        </pc:sldMkLst>
        <pc:picChg chg="del">
          <ac:chgData name="nourah Alaklabi" userId="b439187ee2954565" providerId="LiveId" clId="{DE4C820D-6B5B-4FF3-B139-76FBC20BCCE2}" dt="2024-01-16T14:37:03.498" v="44" actId="21"/>
          <ac:picMkLst>
            <pc:docMk/>
            <pc:sldMk cId="0" sldId="268"/>
            <ac:picMk id="14" creationId="{45B60C8C-8937-208A-2923-A26C560E7CDF}"/>
          </ac:picMkLst>
        </pc:picChg>
      </pc:sldChg>
      <pc:sldChg chg="delSp mod">
        <pc:chgData name="nourah Alaklabi" userId="b439187ee2954565" providerId="LiveId" clId="{DE4C820D-6B5B-4FF3-B139-76FBC20BCCE2}" dt="2024-01-16T14:36:07.975" v="30" actId="21"/>
        <pc:sldMkLst>
          <pc:docMk/>
          <pc:sldMk cId="1376724301" sldId="291"/>
        </pc:sldMkLst>
        <pc:spChg chg="del">
          <ac:chgData name="nourah Alaklabi" userId="b439187ee2954565" providerId="LiveId" clId="{DE4C820D-6B5B-4FF3-B139-76FBC20BCCE2}" dt="2024-01-16T14:36:07.975" v="30" actId="21"/>
          <ac:spMkLst>
            <pc:docMk/>
            <pc:sldMk cId="1376724301" sldId="291"/>
            <ac:spMk id="12" creationId="{22BBAEF8-834C-A634-67BE-857352EDB613}"/>
          </ac:spMkLst>
        </pc:spChg>
        <pc:picChg chg="del">
          <ac:chgData name="nourah Alaklabi" userId="b439187ee2954565" providerId="LiveId" clId="{DE4C820D-6B5B-4FF3-B139-76FBC20BCCE2}" dt="2024-01-16T14:36:03.889" v="29" actId="21"/>
          <ac:picMkLst>
            <pc:docMk/>
            <pc:sldMk cId="1376724301" sldId="291"/>
            <ac:picMk id="21" creationId="{644E77EB-4C61-74D9-85D8-D814EB0B0408}"/>
          </ac:picMkLst>
        </pc:picChg>
      </pc:sldChg>
      <pc:sldChg chg="delSp mod">
        <pc:chgData name="nourah Alaklabi" userId="b439187ee2954565" providerId="LiveId" clId="{DE4C820D-6B5B-4FF3-B139-76FBC20BCCE2}" dt="2024-01-16T14:33:53.603" v="3" actId="21"/>
        <pc:sldMkLst>
          <pc:docMk/>
          <pc:sldMk cId="3946142108" sldId="295"/>
        </pc:sldMkLst>
        <pc:spChg chg="del">
          <ac:chgData name="nourah Alaklabi" userId="b439187ee2954565" providerId="LiveId" clId="{DE4C820D-6B5B-4FF3-B139-76FBC20BCCE2}" dt="2024-01-16T14:33:53.603" v="3" actId="21"/>
          <ac:spMkLst>
            <pc:docMk/>
            <pc:sldMk cId="3946142108" sldId="295"/>
            <ac:spMk id="13" creationId="{C0796E5F-9EC5-9516-4C89-114B657435D6}"/>
          </ac:spMkLst>
        </pc:spChg>
        <pc:spChg chg="del">
          <ac:chgData name="nourah Alaklabi" userId="b439187ee2954565" providerId="LiveId" clId="{DE4C820D-6B5B-4FF3-B139-76FBC20BCCE2}" dt="2024-01-16T14:33:39.723" v="2" actId="21"/>
          <ac:spMkLst>
            <pc:docMk/>
            <pc:sldMk cId="3946142108" sldId="295"/>
            <ac:spMk id="16" creationId="{220CCF65-80A3-4255-13F9-CFF7AEE48B36}"/>
          </ac:spMkLst>
        </pc:spChg>
        <pc:spChg chg="del">
          <ac:chgData name="nourah Alaklabi" userId="b439187ee2954565" providerId="LiveId" clId="{DE4C820D-6B5B-4FF3-B139-76FBC20BCCE2}" dt="2024-01-16T14:33:34.824" v="1" actId="21"/>
          <ac:spMkLst>
            <pc:docMk/>
            <pc:sldMk cId="3946142108" sldId="295"/>
            <ac:spMk id="22" creationId="{ED4F2447-9F05-81E4-5FA7-E25EAC646B8E}"/>
          </ac:spMkLst>
        </pc:spChg>
        <pc:picChg chg="del">
          <ac:chgData name="nourah Alaklabi" userId="b439187ee2954565" providerId="LiveId" clId="{DE4C820D-6B5B-4FF3-B139-76FBC20BCCE2}" dt="2024-01-16T14:33:27.739" v="0" actId="21"/>
          <ac:picMkLst>
            <pc:docMk/>
            <pc:sldMk cId="3946142108" sldId="295"/>
            <ac:picMk id="26" creationId="{A61B5B6F-4AE4-3FCA-3CFB-9D365ADE8DE0}"/>
          </ac:picMkLst>
        </pc:picChg>
      </pc:sldChg>
      <pc:sldChg chg="delSp modSp mod">
        <pc:chgData name="nourah Alaklabi" userId="b439187ee2954565" providerId="LiveId" clId="{DE4C820D-6B5B-4FF3-B139-76FBC20BCCE2}" dt="2024-01-16T14:35:04.214" v="21" actId="21"/>
        <pc:sldMkLst>
          <pc:docMk/>
          <pc:sldMk cId="3183564102" sldId="296"/>
        </pc:sldMkLst>
        <pc:spChg chg="mod">
          <ac:chgData name="nourah Alaklabi" userId="b439187ee2954565" providerId="LiveId" clId="{DE4C820D-6B5B-4FF3-B139-76FBC20BCCE2}" dt="2024-01-16T14:34:43.834" v="17" actId="1076"/>
          <ac:spMkLst>
            <pc:docMk/>
            <pc:sldMk cId="3183564102" sldId="296"/>
            <ac:spMk id="22" creationId="{ED4F2447-9F05-81E4-5FA7-E25EAC646B8E}"/>
          </ac:spMkLst>
        </pc:spChg>
        <pc:spChg chg="del">
          <ac:chgData name="nourah Alaklabi" userId="b439187ee2954565" providerId="LiveId" clId="{DE4C820D-6B5B-4FF3-B139-76FBC20BCCE2}" dt="2024-01-16T14:35:00.719" v="20" actId="21"/>
          <ac:spMkLst>
            <pc:docMk/>
            <pc:sldMk cId="3183564102" sldId="296"/>
            <ac:spMk id="29" creationId="{01C283D9-F1DB-289C-B765-0C1ECA5FEBB0}"/>
          </ac:spMkLst>
        </pc:spChg>
        <pc:spChg chg="del">
          <ac:chgData name="nourah Alaklabi" userId="b439187ee2954565" providerId="LiveId" clId="{DE4C820D-6B5B-4FF3-B139-76FBC20BCCE2}" dt="2024-01-16T14:35:04.214" v="21" actId="21"/>
          <ac:spMkLst>
            <pc:docMk/>
            <pc:sldMk cId="3183564102" sldId="296"/>
            <ac:spMk id="30" creationId="{902DAE30-879E-3D14-806A-B0788B710C9C}"/>
          </ac:spMkLst>
        </pc:spChg>
        <pc:spChg chg="del">
          <ac:chgData name="nourah Alaklabi" userId="b439187ee2954565" providerId="LiveId" clId="{DE4C820D-6B5B-4FF3-B139-76FBC20BCCE2}" dt="2024-01-16T14:34:46.960" v="18" actId="21"/>
          <ac:spMkLst>
            <pc:docMk/>
            <pc:sldMk cId="3183564102" sldId="296"/>
            <ac:spMk id="31" creationId="{7A728CB5-9A22-36A1-C03B-1B724F9C0883}"/>
          </ac:spMkLst>
        </pc:spChg>
        <pc:spChg chg="del">
          <ac:chgData name="nourah Alaklabi" userId="b439187ee2954565" providerId="LiveId" clId="{DE4C820D-6B5B-4FF3-B139-76FBC20BCCE2}" dt="2024-01-16T14:34:49.791" v="19" actId="21"/>
          <ac:spMkLst>
            <pc:docMk/>
            <pc:sldMk cId="3183564102" sldId="296"/>
            <ac:spMk id="32" creationId="{A9BC462D-C270-C557-ED7C-43978AD19468}"/>
          </ac:spMkLst>
        </pc:spChg>
        <pc:spChg chg="del">
          <ac:chgData name="nourah Alaklabi" userId="b439187ee2954565" providerId="LiveId" clId="{DE4C820D-6B5B-4FF3-B139-76FBC20BCCE2}" dt="2024-01-16T14:34:01.149" v="5" actId="21"/>
          <ac:spMkLst>
            <pc:docMk/>
            <pc:sldMk cId="3183564102" sldId="296"/>
            <ac:spMk id="33" creationId="{776F136B-57E8-F13A-0E9E-C4248982FFA3}"/>
          </ac:spMkLst>
        </pc:spChg>
        <pc:spChg chg="del">
          <ac:chgData name="nourah Alaklabi" userId="b439187ee2954565" providerId="LiveId" clId="{DE4C820D-6B5B-4FF3-B139-76FBC20BCCE2}" dt="2024-01-16T14:34:33.245" v="14" actId="21"/>
          <ac:spMkLst>
            <pc:docMk/>
            <pc:sldMk cId="3183564102" sldId="296"/>
            <ac:spMk id="34" creationId="{93B5DC84-A6B0-D73E-7C34-9D4C43358DBE}"/>
          </ac:spMkLst>
        </pc:spChg>
        <pc:spChg chg="del">
          <ac:chgData name="nourah Alaklabi" userId="b439187ee2954565" providerId="LiveId" clId="{DE4C820D-6B5B-4FF3-B139-76FBC20BCCE2}" dt="2024-01-16T14:34:38.224" v="15" actId="21"/>
          <ac:spMkLst>
            <pc:docMk/>
            <pc:sldMk cId="3183564102" sldId="296"/>
            <ac:spMk id="35" creationId="{91810F9B-1DB6-7268-E044-7E19A07B8F89}"/>
          </ac:spMkLst>
        </pc:spChg>
        <pc:spChg chg="del">
          <ac:chgData name="nourah Alaklabi" userId="b439187ee2954565" providerId="LiveId" clId="{DE4C820D-6B5B-4FF3-B139-76FBC20BCCE2}" dt="2024-01-16T14:34:04.942" v="6" actId="21"/>
          <ac:spMkLst>
            <pc:docMk/>
            <pc:sldMk cId="3183564102" sldId="296"/>
            <ac:spMk id="36" creationId="{694C6E46-AFAD-4E7E-A5C2-78CD6996A46E}"/>
          </ac:spMkLst>
        </pc:spChg>
        <pc:picChg chg="del">
          <ac:chgData name="nourah Alaklabi" userId="b439187ee2954565" providerId="LiveId" clId="{DE4C820D-6B5B-4FF3-B139-76FBC20BCCE2}" dt="2024-01-16T14:34:07.484" v="7" actId="21"/>
          <ac:picMkLst>
            <pc:docMk/>
            <pc:sldMk cId="3183564102" sldId="296"/>
            <ac:picMk id="26" creationId="{A61B5B6F-4AE4-3FCA-3CFB-9D365ADE8DE0}"/>
          </ac:picMkLst>
        </pc:picChg>
        <pc:picChg chg="del">
          <ac:chgData name="nourah Alaklabi" userId="b439187ee2954565" providerId="LiveId" clId="{DE4C820D-6B5B-4FF3-B139-76FBC20BCCE2}" dt="2024-01-16T14:33:58.179" v="4" actId="21"/>
          <ac:picMkLst>
            <pc:docMk/>
            <pc:sldMk cId="3183564102" sldId="296"/>
            <ac:picMk id="28" creationId="{7437CE31-4D97-52BE-F612-EEFC6771B8D6}"/>
          </ac:picMkLst>
        </pc:picChg>
      </pc:sldChg>
      <pc:sldChg chg="delSp mod">
        <pc:chgData name="nourah Alaklabi" userId="b439187ee2954565" providerId="LiveId" clId="{DE4C820D-6B5B-4FF3-B139-76FBC20BCCE2}" dt="2024-01-16T14:35:23.366" v="23" actId="21"/>
        <pc:sldMkLst>
          <pc:docMk/>
          <pc:sldMk cId="2287930805" sldId="297"/>
        </pc:sldMkLst>
        <pc:spChg chg="del">
          <ac:chgData name="nourah Alaklabi" userId="b439187ee2954565" providerId="LiveId" clId="{DE4C820D-6B5B-4FF3-B139-76FBC20BCCE2}" dt="2024-01-16T14:35:10.304" v="22" actId="21"/>
          <ac:spMkLst>
            <pc:docMk/>
            <pc:sldMk cId="2287930805" sldId="297"/>
            <ac:spMk id="12" creationId="{ADCB958E-3726-F220-DC89-6E9069F63599}"/>
          </ac:spMkLst>
        </pc:spChg>
        <pc:picChg chg="del">
          <ac:chgData name="nourah Alaklabi" userId="b439187ee2954565" providerId="LiveId" clId="{DE4C820D-6B5B-4FF3-B139-76FBC20BCCE2}" dt="2024-01-16T14:35:23.366" v="23" actId="21"/>
          <ac:picMkLst>
            <pc:docMk/>
            <pc:sldMk cId="2287930805" sldId="297"/>
            <ac:picMk id="20" creationId="{6BE7D853-DAF9-247F-65A1-0900294C3B34}"/>
          </ac:picMkLst>
        </pc:picChg>
      </pc:sldChg>
      <pc:sldChg chg="delSp mod">
        <pc:chgData name="nourah Alaklabi" userId="b439187ee2954565" providerId="LiveId" clId="{DE4C820D-6B5B-4FF3-B139-76FBC20BCCE2}" dt="2024-01-16T14:36:59.392" v="43" actId="21"/>
        <pc:sldMkLst>
          <pc:docMk/>
          <pc:sldMk cId="478341257" sldId="299"/>
        </pc:sldMkLst>
        <pc:picChg chg="del">
          <ac:chgData name="nourah Alaklabi" userId="b439187ee2954565" providerId="LiveId" clId="{DE4C820D-6B5B-4FF3-B139-76FBC20BCCE2}" dt="2024-01-16T14:36:59.392" v="43" actId="21"/>
          <ac:picMkLst>
            <pc:docMk/>
            <pc:sldMk cId="478341257" sldId="299"/>
            <ac:picMk id="18" creationId="{A204208B-82FB-3462-4D04-8D8CE15A2B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34.png"/><Relationship Id="rId4" Type="http://schemas.openxmlformats.org/officeDocument/2006/relationships/image" Target="../media/image3.sv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3.sv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12" Type="http://schemas.openxmlformats.org/officeDocument/2006/relationships/image" Target="../media/image4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5.png"/><Relationship Id="rId5" Type="http://schemas.openxmlformats.org/officeDocument/2006/relationships/image" Target="../media/image15.png"/><Relationship Id="rId10" Type="http://schemas.openxmlformats.org/officeDocument/2006/relationships/image" Target="../media/image44.png"/><Relationship Id="rId4" Type="http://schemas.openxmlformats.org/officeDocument/2006/relationships/image" Target="../media/image3.svg"/><Relationship Id="rId9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5.jpg"/><Relationship Id="rId5" Type="http://schemas.openxmlformats.org/officeDocument/2006/relationships/image" Target="../media/image15.png"/><Relationship Id="rId10" Type="http://schemas.openxmlformats.org/officeDocument/2006/relationships/image" Target="../media/image48.svg"/><Relationship Id="rId4" Type="http://schemas.openxmlformats.org/officeDocument/2006/relationships/image" Target="../media/image3.svg"/><Relationship Id="rId9" Type="http://schemas.openxmlformats.org/officeDocument/2006/relationships/image" Target="../media/image47.png"/><Relationship Id="rId1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34.png"/><Relationship Id="rId5" Type="http://schemas.openxmlformats.org/officeDocument/2006/relationships/image" Target="../media/image15.png"/><Relationship Id="rId10" Type="http://schemas.openxmlformats.org/officeDocument/2006/relationships/image" Target="../media/image50.png"/><Relationship Id="rId4" Type="http://schemas.openxmlformats.org/officeDocument/2006/relationships/image" Target="../media/image3.svg"/><Relationship Id="rId9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51.png"/><Relationship Id="rId5" Type="http://schemas.openxmlformats.org/officeDocument/2006/relationships/image" Target="../media/image15.png"/><Relationship Id="rId10" Type="http://schemas.openxmlformats.org/officeDocument/2006/relationships/image" Target="../media/image5.jpg"/><Relationship Id="rId4" Type="http://schemas.openxmlformats.org/officeDocument/2006/relationships/image" Target="../media/image3.sv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52.png"/><Relationship Id="rId5" Type="http://schemas.openxmlformats.org/officeDocument/2006/relationships/image" Target="../media/image15.png"/><Relationship Id="rId10" Type="http://schemas.openxmlformats.org/officeDocument/2006/relationships/image" Target="../media/image5.jpg"/><Relationship Id="rId4" Type="http://schemas.openxmlformats.org/officeDocument/2006/relationships/image" Target="../media/image3.sv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53.png"/><Relationship Id="rId5" Type="http://schemas.openxmlformats.org/officeDocument/2006/relationships/image" Target="../media/image15.png"/><Relationship Id="rId10" Type="http://schemas.openxmlformats.org/officeDocument/2006/relationships/image" Target="../media/image5.jpg"/><Relationship Id="rId4" Type="http://schemas.openxmlformats.org/officeDocument/2006/relationships/image" Target="../media/image3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57.svg"/><Relationship Id="rId5" Type="http://schemas.openxmlformats.org/officeDocument/2006/relationships/image" Target="../media/image15.png"/><Relationship Id="rId10" Type="http://schemas.openxmlformats.org/officeDocument/2006/relationships/image" Target="../media/image56.png"/><Relationship Id="rId4" Type="http://schemas.openxmlformats.org/officeDocument/2006/relationships/image" Target="../media/image3.sv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1.svg"/><Relationship Id="rId3" Type="http://schemas.openxmlformats.org/officeDocument/2006/relationships/image" Target="../media/image58.png"/><Relationship Id="rId7" Type="http://schemas.openxmlformats.org/officeDocument/2006/relationships/image" Target="../media/image16.svg"/><Relationship Id="rId12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59.jpeg"/><Relationship Id="rId5" Type="http://schemas.openxmlformats.org/officeDocument/2006/relationships/image" Target="../media/image3.svg"/><Relationship Id="rId10" Type="http://schemas.openxmlformats.org/officeDocument/2006/relationships/hyperlink" Target="https://www.liveworksheets.com/c?a=s&amp;t=538zf2ote0y&amp;sr=n&amp;l=zf&amp;i=uodsods&amp;r=du&amp;f=dzdczudz&amp;ms=uz&amp;cd=p806ge5jzr2ilgexjnpjnpnxngnkgxngxg&amp;mw=h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1.svg"/><Relationship Id="rId1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5.jpg"/><Relationship Id="rId4" Type="http://schemas.openxmlformats.org/officeDocument/2006/relationships/image" Target="../media/image3.sv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svg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ZrynxmUElqY&amp;pp=ygUs2KrYtNmI2YrZgtipINin2YTZgtmI2KfYs9mFINin2YTZhdi02KrYsdmD2Kk%3D" TargetMode="External"/><Relationship Id="rId12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9.sv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3.sv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524523">
            <a:off x="-4338509" y="4508431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2934">
            <a:off x="13230685" y="5406999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920205"/>
            <a:ext cx="10692947" cy="8338096"/>
            <a:chOff x="0" y="-28575"/>
            <a:chExt cx="2816250" cy="2196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3803" y="6301031"/>
            <a:ext cx="3097494" cy="296972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991041" y="3225556"/>
            <a:ext cx="5519344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D4F2447-9F05-81E4-5FA7-E25EAC646B8E}"/>
              </a:ext>
            </a:extLst>
          </p:cNvPr>
          <p:cNvSpPr txBox="1"/>
          <p:nvPr/>
        </p:nvSpPr>
        <p:spPr>
          <a:xfrm>
            <a:off x="1035090" y="1141545"/>
            <a:ext cx="1069294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تعزيز مهارة</a:t>
            </a:r>
          </a:p>
          <a:p>
            <a:pPr algn="r" rtl="1"/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المهارة (8): حل مسائل باستعمال خطة التبرير المنطقي ...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519E30C-6AB2-7FBA-6F8C-3CD015239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7" y="5461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3EAD1E1-F943-5610-CC2A-721CA2BC100E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D98B13F-8960-6D2E-4CEB-75698E570C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012" y="4009627"/>
            <a:ext cx="9344623" cy="2291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5813952-8225-B367-C970-7E8CFC394D91}"/>
              </a:ext>
            </a:extLst>
          </p:cNvPr>
          <p:cNvSpPr txBox="1"/>
          <p:nvPr/>
        </p:nvSpPr>
        <p:spPr>
          <a:xfrm>
            <a:off x="11260817" y="3463938"/>
            <a:ext cx="702695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29 مهاراتي </a:t>
            </a:r>
          </a:p>
          <a:p>
            <a:pPr algn="ctr"/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الصف الخامس </a:t>
            </a:r>
          </a:p>
          <a:p>
            <a:pPr algn="ctr"/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إعداد : أ/ هبه المزيد </a:t>
            </a:r>
          </a:p>
        </p:txBody>
      </p:sp>
    </p:spTree>
    <p:extLst>
      <p:ext uri="{BB962C8B-B14F-4D97-AF65-F5344CB8AC3E}">
        <p14:creationId xmlns:p14="http://schemas.microsoft.com/office/powerpoint/2010/main" val="3183564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980" y="-162307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47542" y="3132218"/>
            <a:ext cx="4215772" cy="4068220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0E6EE7EC-02B6-93E4-BF3B-9C6C20502F94}"/>
              </a:ext>
            </a:extLst>
          </p:cNvPr>
          <p:cNvSpPr txBox="1"/>
          <p:nvPr/>
        </p:nvSpPr>
        <p:spPr>
          <a:xfrm>
            <a:off x="3787597" y="1340723"/>
            <a:ext cx="10032460" cy="1047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r>
              <a:rPr lang="ar-SA" sz="4800" dirty="0">
                <a:solidFill>
                  <a:srgbClr val="F9705A"/>
                </a:solidFill>
                <a:cs typeface="Siwa Bold"/>
              </a:rPr>
              <a:t>مثال : إيجاد القواسم المشتركة.</a:t>
            </a:r>
            <a:endParaRPr lang="en-US" sz="4800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066A692-F2D1-CC27-304A-902E4EE6D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4405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D8C70FA-4F49-5923-4C86-710237459705}"/>
              </a:ext>
            </a:extLst>
          </p:cNvPr>
          <p:cNvSpPr txBox="1"/>
          <p:nvPr/>
        </p:nvSpPr>
        <p:spPr>
          <a:xfrm>
            <a:off x="198905" y="961460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4FA6089-C776-910E-A034-8F243C44EB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4597" y="2838595"/>
            <a:ext cx="9761161" cy="490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8D50E84-12B9-1B84-3C5C-09BD394DF6A5}"/>
              </a:ext>
            </a:extLst>
          </p:cNvPr>
          <p:cNvSpPr txBox="1"/>
          <p:nvPr/>
        </p:nvSpPr>
        <p:spPr>
          <a:xfrm>
            <a:off x="15144559" y="92583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122 </a:t>
            </a:r>
          </a:p>
        </p:txBody>
      </p:sp>
    </p:spTree>
    <p:extLst>
      <p:ext uri="{BB962C8B-B14F-4D97-AF65-F5344CB8AC3E}">
        <p14:creationId xmlns:p14="http://schemas.microsoft.com/office/powerpoint/2010/main" val="2202085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980" y="-162307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0E6EE7EC-02B6-93E4-BF3B-9C6C20502F94}"/>
              </a:ext>
            </a:extLst>
          </p:cNvPr>
          <p:cNvSpPr txBox="1"/>
          <p:nvPr/>
        </p:nvSpPr>
        <p:spPr>
          <a:xfrm>
            <a:off x="2579560" y="1836706"/>
            <a:ext cx="10032460" cy="1047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r>
              <a:rPr lang="ar-SA" sz="4800" dirty="0">
                <a:solidFill>
                  <a:srgbClr val="F9705A"/>
                </a:solidFill>
                <a:cs typeface="Siwa Bold"/>
              </a:rPr>
              <a:t>مثال : أعداد لها قاسم مشترك وحيد.</a:t>
            </a:r>
            <a:endParaRPr lang="en-US" sz="4800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066A692-F2D1-CC27-304A-902E4EE6D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4405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D8C70FA-4F49-5923-4C86-710237459705}"/>
              </a:ext>
            </a:extLst>
          </p:cNvPr>
          <p:cNvSpPr txBox="1"/>
          <p:nvPr/>
        </p:nvSpPr>
        <p:spPr>
          <a:xfrm>
            <a:off x="198905" y="961460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8D50E84-12B9-1B84-3C5C-09BD394DF6A5}"/>
              </a:ext>
            </a:extLst>
          </p:cNvPr>
          <p:cNvSpPr txBox="1"/>
          <p:nvPr/>
        </p:nvSpPr>
        <p:spPr>
          <a:xfrm>
            <a:off x="15144559" y="92583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122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401F6BF-C0DC-9453-BC5E-FAD243CCBE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768" y="2977713"/>
            <a:ext cx="9091769" cy="452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DE7DD63-102A-1D5D-1FAB-B0D1860FA8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9845" y="3128270"/>
            <a:ext cx="3439203" cy="33884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88161" y="4833779"/>
            <a:ext cx="4215772" cy="40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28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980" y="-162307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47542" y="3132218"/>
            <a:ext cx="4215772" cy="4068220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0E6EE7EC-02B6-93E4-BF3B-9C6C20502F94}"/>
              </a:ext>
            </a:extLst>
          </p:cNvPr>
          <p:cNvSpPr txBox="1"/>
          <p:nvPr/>
        </p:nvSpPr>
        <p:spPr>
          <a:xfrm>
            <a:off x="2510377" y="3442797"/>
            <a:ext cx="10032460" cy="1047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r>
              <a:rPr lang="ar-SA" sz="4800" dirty="0">
                <a:solidFill>
                  <a:srgbClr val="F9705A"/>
                </a:solidFill>
                <a:cs typeface="Siwa Bold"/>
              </a:rPr>
              <a:t>مثال : إيجاد القاسم المشترك الأكبر.</a:t>
            </a:r>
            <a:endParaRPr lang="en-US" sz="4800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066A692-F2D1-CC27-304A-902E4EE6D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4405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D8C70FA-4F49-5923-4C86-710237459705}"/>
              </a:ext>
            </a:extLst>
          </p:cNvPr>
          <p:cNvSpPr txBox="1"/>
          <p:nvPr/>
        </p:nvSpPr>
        <p:spPr>
          <a:xfrm>
            <a:off x="198905" y="961460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8D50E84-12B9-1B84-3C5C-09BD394DF6A5}"/>
              </a:ext>
            </a:extLst>
          </p:cNvPr>
          <p:cNvSpPr txBox="1"/>
          <p:nvPr/>
        </p:nvSpPr>
        <p:spPr>
          <a:xfrm>
            <a:off x="15144559" y="92583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122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F119817-2DF3-9848-E361-9DAE6907D1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9911" y="2586219"/>
            <a:ext cx="10032460" cy="95807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93877A8-7690-32BF-2F62-24EEC5566A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6976" y="4595776"/>
            <a:ext cx="10195395" cy="45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11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980" y="-162307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47542" y="3132218"/>
            <a:ext cx="4215772" cy="4068220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0E6EE7EC-02B6-93E4-BF3B-9C6C20502F94}"/>
              </a:ext>
            </a:extLst>
          </p:cNvPr>
          <p:cNvSpPr txBox="1"/>
          <p:nvPr/>
        </p:nvSpPr>
        <p:spPr>
          <a:xfrm>
            <a:off x="4318937" y="1091764"/>
            <a:ext cx="10032460" cy="1047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r>
              <a:rPr lang="ar-SA" sz="4800" dirty="0">
                <a:solidFill>
                  <a:srgbClr val="F9705A"/>
                </a:solidFill>
                <a:cs typeface="Siwa Bold"/>
              </a:rPr>
              <a:t>مثال : استعمال القاسم المشترك الأكبر.</a:t>
            </a:r>
            <a:endParaRPr lang="en-US" sz="4800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066A692-F2D1-CC27-304A-902E4EE6D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4405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D8C70FA-4F49-5923-4C86-710237459705}"/>
              </a:ext>
            </a:extLst>
          </p:cNvPr>
          <p:cNvSpPr txBox="1"/>
          <p:nvPr/>
        </p:nvSpPr>
        <p:spPr>
          <a:xfrm>
            <a:off x="198905" y="961460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8D50E84-12B9-1B84-3C5C-09BD394DF6A5}"/>
              </a:ext>
            </a:extLst>
          </p:cNvPr>
          <p:cNvSpPr txBox="1"/>
          <p:nvPr/>
        </p:nvSpPr>
        <p:spPr>
          <a:xfrm>
            <a:off x="15144559" y="92583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123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6F348F9-640C-5232-1D11-098F827586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2224224"/>
            <a:ext cx="11063119" cy="672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344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18136" y="8081574"/>
            <a:ext cx="8262334" cy="335808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262796" y="1357936"/>
            <a:ext cx="5135103" cy="1056109"/>
            <a:chOff x="0" y="0"/>
            <a:chExt cx="1352455" cy="2781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52455" cy="278152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64470" y="6913520"/>
            <a:ext cx="3340870" cy="322545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483124" y="1475659"/>
            <a:ext cx="6694447" cy="93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02"/>
              </a:lnSpc>
              <a:spcBef>
                <a:spcPct val="0"/>
              </a:spcBef>
            </a:pPr>
            <a:r>
              <a:rPr lang="en-US" sz="5430">
                <a:solidFill>
                  <a:srgbClr val="FFFFFF"/>
                </a:solidFill>
                <a:cs typeface="Siwa Bold"/>
              </a:rPr>
              <a:t>تأكَّدْ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A88DB15-C51F-7CC8-682B-E46A0F0F28F1}"/>
              </a:ext>
            </a:extLst>
          </p:cNvPr>
          <p:cNvSpPr txBox="1"/>
          <p:nvPr/>
        </p:nvSpPr>
        <p:spPr>
          <a:xfrm>
            <a:off x="1469975" y="2090367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التعلم الذاتي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8A51A42F-A511-D2FC-3FD1-0A897AD27F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4405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1AE1577-8205-D4F8-ACF8-5AB6452B0F56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CB5D55B-85B4-0DDD-493D-99FC88E63778}"/>
              </a:ext>
            </a:extLst>
          </p:cNvPr>
          <p:cNvSpPr txBox="1"/>
          <p:nvPr/>
        </p:nvSpPr>
        <p:spPr>
          <a:xfrm>
            <a:off x="13721349" y="9640669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123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D7E5B54C-8E27-FF00-9569-2350B39081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4400" y="2919571"/>
            <a:ext cx="14566993" cy="25861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12928">
            <a:off x="15386902" y="2293950"/>
            <a:ext cx="1328541" cy="12512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258799" flipH="1">
            <a:off x="1212598" y="4944729"/>
            <a:ext cx="1328541" cy="1251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18136" y="8081574"/>
            <a:ext cx="8262334" cy="335808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262796" y="1357936"/>
            <a:ext cx="5135103" cy="1056109"/>
            <a:chOff x="0" y="0"/>
            <a:chExt cx="1352455" cy="2781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52455" cy="278152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309129" y="6901152"/>
            <a:ext cx="3340870" cy="322545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007467" y="7034965"/>
            <a:ext cx="1962909" cy="182372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483124" y="1475659"/>
            <a:ext cx="6694447" cy="93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02"/>
              </a:lnSpc>
              <a:spcBef>
                <a:spcPct val="0"/>
              </a:spcBef>
            </a:pPr>
            <a:r>
              <a:rPr lang="en-US" sz="5430">
                <a:solidFill>
                  <a:srgbClr val="FFFFFF"/>
                </a:solidFill>
                <a:cs typeface="Siwa Bold"/>
              </a:rPr>
              <a:t>تأكَّدْ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8F041B12-6A94-7474-822C-B4E6B1DF2F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4405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B5BAD83-0A30-6474-33E0-DFECB05384D7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362C54E-E0BD-C8DA-A00B-E14447FB449B}"/>
              </a:ext>
            </a:extLst>
          </p:cNvPr>
          <p:cNvSpPr txBox="1"/>
          <p:nvPr/>
        </p:nvSpPr>
        <p:spPr>
          <a:xfrm>
            <a:off x="12809219" y="9376356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123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0EF9432D-AF8C-63F5-529C-48A6F26725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5936" y="3795947"/>
            <a:ext cx="14438945" cy="24913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12928">
            <a:off x="15658257" y="3259000"/>
            <a:ext cx="1328541" cy="12512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258799" flipH="1">
            <a:off x="1665980" y="3092757"/>
            <a:ext cx="1328541" cy="1251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62796" y="1357936"/>
            <a:ext cx="5135103" cy="1056109"/>
            <a:chOff x="0" y="0"/>
            <a:chExt cx="1352455" cy="2781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2455" cy="278152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483124" y="1485184"/>
            <a:ext cx="6694447" cy="85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02"/>
              </a:lnSpc>
              <a:spcBef>
                <a:spcPct val="0"/>
              </a:spcBef>
            </a:pPr>
            <a:r>
              <a:rPr lang="en-US" sz="4930">
                <a:solidFill>
                  <a:srgbClr val="FFFFFF"/>
                </a:solidFill>
                <a:cs typeface="Siwa Bold"/>
              </a:rPr>
              <a:t>تَدَرَّبْ وَحُلَّ المَسَائِلَ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12928">
            <a:off x="16229766" y="5455296"/>
            <a:ext cx="1448112" cy="13638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57385" flipH="1">
            <a:off x="4788479" y="689214"/>
            <a:ext cx="1448112" cy="1363858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B82E4BE-9C17-DD87-E023-FBCD3E016941}"/>
              </a:ext>
            </a:extLst>
          </p:cNvPr>
          <p:cNvSpPr txBox="1"/>
          <p:nvPr/>
        </p:nvSpPr>
        <p:spPr>
          <a:xfrm>
            <a:off x="11861304" y="2059514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التعلم التعاوني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AF851D8-E5DC-5FDE-60C7-18A61CCC34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4405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43C8D4C-40A6-B54C-93CD-C630015E629E}"/>
              </a:ext>
            </a:extLst>
          </p:cNvPr>
          <p:cNvSpPr txBox="1"/>
          <p:nvPr/>
        </p:nvSpPr>
        <p:spPr>
          <a:xfrm>
            <a:off x="97486" y="9642102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7F7A042-F132-2433-4AEE-B3513A933919}"/>
              </a:ext>
            </a:extLst>
          </p:cNvPr>
          <p:cNvSpPr txBox="1"/>
          <p:nvPr/>
        </p:nvSpPr>
        <p:spPr>
          <a:xfrm>
            <a:off x="15008594" y="939913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123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C5A5ADF-75E3-AC48-8E1C-B7FD6A04A2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3801" y="3282841"/>
            <a:ext cx="12943216" cy="3921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30841" y="6882149"/>
            <a:ext cx="3352188" cy="3234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62796" y="1357936"/>
            <a:ext cx="5135103" cy="1056109"/>
            <a:chOff x="0" y="0"/>
            <a:chExt cx="1352455" cy="2781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2455" cy="278152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483124" y="1485184"/>
            <a:ext cx="6694447" cy="85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02"/>
              </a:lnSpc>
              <a:spcBef>
                <a:spcPct val="0"/>
              </a:spcBef>
            </a:pPr>
            <a:r>
              <a:rPr lang="en-US" sz="4930">
                <a:solidFill>
                  <a:srgbClr val="FFFFFF"/>
                </a:solidFill>
                <a:cs typeface="Siwa Bold"/>
              </a:rPr>
              <a:t>تَدَرَّبْ وَحُلَّ المَسَائِلَ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12928">
            <a:off x="16229766" y="5455296"/>
            <a:ext cx="1448112" cy="13638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57385" flipH="1">
            <a:off x="4788479" y="689214"/>
            <a:ext cx="1448112" cy="13638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0841" y="6882149"/>
            <a:ext cx="3352188" cy="3234861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B82E4BE-9C17-DD87-E023-FBCD3E016941}"/>
              </a:ext>
            </a:extLst>
          </p:cNvPr>
          <p:cNvSpPr txBox="1"/>
          <p:nvPr/>
        </p:nvSpPr>
        <p:spPr>
          <a:xfrm>
            <a:off x="11861304" y="2059514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التعلم التعاوني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AF851D8-E5DC-5FDE-60C7-18A61CCC34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4405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250E012-8C97-8396-01AA-1DE2C2BEE5D8}"/>
              </a:ext>
            </a:extLst>
          </p:cNvPr>
          <p:cNvSpPr txBox="1"/>
          <p:nvPr/>
        </p:nvSpPr>
        <p:spPr>
          <a:xfrm>
            <a:off x="77433" y="961316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94367D0-2F3E-DC70-8625-1A3BEB7A1BB5}"/>
              </a:ext>
            </a:extLst>
          </p:cNvPr>
          <p:cNvSpPr txBox="1"/>
          <p:nvPr/>
        </p:nvSpPr>
        <p:spPr>
          <a:xfrm>
            <a:off x="15008594" y="939913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124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C9298C1A-2D78-B91D-1DDC-1955B4C0FB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3600" y="3171399"/>
            <a:ext cx="13755473" cy="2158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834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62796" y="1357936"/>
            <a:ext cx="5135103" cy="1056109"/>
            <a:chOff x="0" y="0"/>
            <a:chExt cx="1352455" cy="2781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2455" cy="278152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483124" y="1485184"/>
            <a:ext cx="6694447" cy="85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02"/>
              </a:lnSpc>
              <a:spcBef>
                <a:spcPct val="0"/>
              </a:spcBef>
            </a:pPr>
            <a:r>
              <a:rPr lang="en-US" sz="4930">
                <a:solidFill>
                  <a:srgbClr val="FFFFFF"/>
                </a:solidFill>
                <a:cs typeface="Siwa Bold"/>
              </a:rPr>
              <a:t>تَدَرَّبْ وَحُلَّ المَسَائِلَ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57385" flipH="1">
            <a:off x="4788479" y="689214"/>
            <a:ext cx="1448112" cy="13638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0841" y="6882149"/>
            <a:ext cx="3352188" cy="3234861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B82E4BE-9C17-DD87-E023-FBCD3E016941}"/>
              </a:ext>
            </a:extLst>
          </p:cNvPr>
          <p:cNvSpPr txBox="1"/>
          <p:nvPr/>
        </p:nvSpPr>
        <p:spPr>
          <a:xfrm>
            <a:off x="11861304" y="2059514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التعلم التعاوني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AF851D8-E5DC-5FDE-60C7-18A61CCC34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4405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250E012-8C97-8396-01AA-1DE2C2BEE5D8}"/>
              </a:ext>
            </a:extLst>
          </p:cNvPr>
          <p:cNvSpPr txBox="1"/>
          <p:nvPr/>
        </p:nvSpPr>
        <p:spPr>
          <a:xfrm>
            <a:off x="77433" y="961316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94367D0-2F3E-DC70-8625-1A3BEB7A1BB5}"/>
              </a:ext>
            </a:extLst>
          </p:cNvPr>
          <p:cNvSpPr txBox="1"/>
          <p:nvPr/>
        </p:nvSpPr>
        <p:spPr>
          <a:xfrm>
            <a:off x="15008594" y="939913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124 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5EADBD94-9FD0-2C5A-0198-1A26C4AFDF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1786" y="3305879"/>
            <a:ext cx="13640664" cy="25742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12928">
            <a:off x="15404448" y="5269773"/>
            <a:ext cx="1448112" cy="136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25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62796" y="1357936"/>
            <a:ext cx="5135103" cy="1056109"/>
            <a:chOff x="0" y="0"/>
            <a:chExt cx="1352455" cy="2781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2455" cy="278152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483124" y="1485184"/>
            <a:ext cx="6694447" cy="85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02"/>
              </a:lnSpc>
              <a:spcBef>
                <a:spcPct val="0"/>
              </a:spcBef>
            </a:pPr>
            <a:r>
              <a:rPr lang="en-US" sz="4930" dirty="0" err="1">
                <a:solidFill>
                  <a:srgbClr val="FFFFFF"/>
                </a:solidFill>
                <a:cs typeface="Siwa Bold"/>
              </a:rPr>
              <a:t>تَدَرَّبْ</a:t>
            </a:r>
            <a:r>
              <a:rPr lang="en-US" sz="4930" dirty="0">
                <a:solidFill>
                  <a:srgbClr val="FFFFFF"/>
                </a:solidFill>
                <a:cs typeface="Siwa Bold"/>
              </a:rPr>
              <a:t> </a:t>
            </a:r>
            <a:r>
              <a:rPr lang="en-US" sz="4930" dirty="0" err="1">
                <a:solidFill>
                  <a:srgbClr val="FFFFFF"/>
                </a:solidFill>
                <a:cs typeface="Siwa Bold"/>
              </a:rPr>
              <a:t>وَحُلَّ</a:t>
            </a:r>
            <a:r>
              <a:rPr lang="en-US" sz="4930" dirty="0">
                <a:solidFill>
                  <a:srgbClr val="FFFFFF"/>
                </a:solidFill>
                <a:cs typeface="Siwa Bold"/>
              </a:rPr>
              <a:t> </a:t>
            </a:r>
            <a:r>
              <a:rPr lang="en-US" sz="4930" dirty="0" err="1">
                <a:solidFill>
                  <a:srgbClr val="FFFFFF"/>
                </a:solidFill>
                <a:cs typeface="Siwa Bold"/>
              </a:rPr>
              <a:t>المَسَائِلَ</a:t>
            </a:r>
            <a:endParaRPr lang="en-US" sz="4930" dirty="0">
              <a:solidFill>
                <a:srgbClr val="FFFFFF"/>
              </a:solidFill>
              <a:cs typeface="Siwa Bold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57385" flipH="1">
            <a:off x="4788479" y="689214"/>
            <a:ext cx="1448112" cy="13638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0841" y="6882149"/>
            <a:ext cx="3352188" cy="3234861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B82E4BE-9C17-DD87-E023-FBCD3E016941}"/>
              </a:ext>
            </a:extLst>
          </p:cNvPr>
          <p:cNvSpPr txBox="1"/>
          <p:nvPr/>
        </p:nvSpPr>
        <p:spPr>
          <a:xfrm>
            <a:off x="11861304" y="2059514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التعلم التعاوني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AF851D8-E5DC-5FDE-60C7-18A61CCC34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4405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250E012-8C97-8396-01AA-1DE2C2BEE5D8}"/>
              </a:ext>
            </a:extLst>
          </p:cNvPr>
          <p:cNvSpPr txBox="1"/>
          <p:nvPr/>
        </p:nvSpPr>
        <p:spPr>
          <a:xfrm>
            <a:off x="77433" y="961316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94367D0-2F3E-DC70-8625-1A3BEB7A1BB5}"/>
              </a:ext>
            </a:extLst>
          </p:cNvPr>
          <p:cNvSpPr txBox="1"/>
          <p:nvPr/>
        </p:nvSpPr>
        <p:spPr>
          <a:xfrm>
            <a:off x="15008594" y="939913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124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642F29A2-F12D-9729-7BF4-4A3D566E22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2977" y="3492014"/>
            <a:ext cx="13792181" cy="312448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12928">
            <a:off x="15404448" y="5269773"/>
            <a:ext cx="1448112" cy="136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41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524523">
            <a:off x="-4338509" y="4508431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2934">
            <a:off x="13230685" y="5406999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920205"/>
            <a:ext cx="10692947" cy="8338096"/>
            <a:chOff x="0" y="-28575"/>
            <a:chExt cx="2816250" cy="2196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991041" y="3225556"/>
            <a:ext cx="5519344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A258C2C-845F-74EC-1E54-309990BAB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599B8C8-F2B7-B1EE-5032-6FD332CBBD99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0411B99-96EE-4E3C-6E10-D7E8192DCD47}"/>
              </a:ext>
            </a:extLst>
          </p:cNvPr>
          <p:cNvSpPr txBox="1"/>
          <p:nvPr/>
        </p:nvSpPr>
        <p:spPr>
          <a:xfrm>
            <a:off x="1028701" y="1535486"/>
            <a:ext cx="10692946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latin typeface="29LT Azer" panose="02000000000000000000" pitchFamily="2" charset="-78"/>
                <a:cs typeface="29LT Azer" panose="02000000000000000000" pitchFamily="2" charset="-78"/>
              </a:rPr>
              <a:t>( نشاط )</a:t>
            </a:r>
          </a:p>
          <a:p>
            <a:pPr algn="ctr"/>
            <a:r>
              <a:rPr lang="ar-SA" sz="7200" b="1" dirty="0">
                <a:latin typeface="29LT Azer" panose="02000000000000000000" pitchFamily="2" charset="-78"/>
                <a:cs typeface="29LT Azer" panose="02000000000000000000" pitchFamily="2" charset="-78"/>
              </a:rPr>
              <a:t>1)</a:t>
            </a:r>
            <a:r>
              <a:rPr lang="ar-SA" sz="5400" b="1" dirty="0">
                <a:latin typeface="29LT Azer" panose="02000000000000000000" pitchFamily="2" charset="-78"/>
                <a:cs typeface="29LT Azer" panose="02000000000000000000" pitchFamily="2" charset="-78"/>
              </a:rPr>
              <a:t>يقف طالبين أمام الطلاب..</a:t>
            </a:r>
          </a:p>
          <a:p>
            <a:pPr algn="r" rtl="1"/>
            <a:r>
              <a:rPr lang="ar-SA" sz="5400" b="1" dirty="0">
                <a:latin typeface="29LT Azer" panose="02000000000000000000" pitchFamily="2" charset="-78"/>
                <a:cs typeface="29LT Azer" panose="02000000000000000000" pitchFamily="2" charset="-78"/>
              </a:rPr>
              <a:t>           </a:t>
            </a:r>
            <a:r>
              <a:rPr lang="ar-SA" sz="6000" b="1" dirty="0">
                <a:latin typeface="29LT Azer" panose="02000000000000000000" pitchFamily="2" charset="-78"/>
                <a:cs typeface="29LT Azer" panose="02000000000000000000" pitchFamily="2" charset="-78"/>
              </a:rPr>
              <a:t> 2) </a:t>
            </a:r>
            <a:r>
              <a:rPr lang="ar-SA" sz="5400" b="1" dirty="0">
                <a:latin typeface="29LT Azer" panose="02000000000000000000" pitchFamily="2" charset="-78"/>
                <a:cs typeface="29LT Azer" panose="02000000000000000000" pitchFamily="2" charset="-78"/>
              </a:rPr>
              <a:t>على شكل </a:t>
            </a:r>
            <a:r>
              <a:rPr lang="ar-SA" sz="5400" b="1" dirty="0" err="1">
                <a:latin typeface="29LT Azer" panose="02000000000000000000" pitchFamily="2" charset="-78"/>
                <a:cs typeface="29LT Azer" panose="02000000000000000000" pitchFamily="2" charset="-78"/>
              </a:rPr>
              <a:t>ڤن</a:t>
            </a:r>
            <a:r>
              <a:rPr lang="ar-SA" sz="5400" b="1" dirty="0">
                <a:latin typeface="29LT Azer" panose="02000000000000000000" pitchFamily="2" charset="-78"/>
                <a:cs typeface="29LT Azer" panose="02000000000000000000" pitchFamily="2" charset="-78"/>
              </a:rPr>
              <a:t> أسجِّل صفات كل من الطالبين لتحديد الصفات المشتركة بينهما.</a:t>
            </a: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92F54F10-6DEE-36E9-161E-9121E614B9F9}"/>
              </a:ext>
            </a:extLst>
          </p:cNvPr>
          <p:cNvSpPr/>
          <p:nvPr/>
        </p:nvSpPr>
        <p:spPr>
          <a:xfrm>
            <a:off x="13454488" y="2850704"/>
            <a:ext cx="2483136" cy="5874516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51AD742A-3611-E062-9A53-72B0A6AAC096}"/>
              </a:ext>
            </a:extLst>
          </p:cNvPr>
          <p:cNvSpPr/>
          <p:nvPr/>
        </p:nvSpPr>
        <p:spPr>
          <a:xfrm>
            <a:off x="4876800" y="5922326"/>
            <a:ext cx="3276600" cy="2829188"/>
          </a:xfrm>
          <a:prstGeom prst="ellipse">
            <a:avLst/>
          </a:prstGeom>
          <a:noFill/>
          <a:ln w="47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C6FA523F-5B1F-33FA-8061-C2E2D29A45C0}"/>
              </a:ext>
            </a:extLst>
          </p:cNvPr>
          <p:cNvSpPr/>
          <p:nvPr/>
        </p:nvSpPr>
        <p:spPr>
          <a:xfrm>
            <a:off x="2812820" y="5922326"/>
            <a:ext cx="3276600" cy="2829188"/>
          </a:xfrm>
          <a:prstGeom prst="ellipse">
            <a:avLst/>
          </a:prstGeom>
          <a:noFill/>
          <a:ln w="47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614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2999798" y="-525711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9934546" y="6486057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436948" y="8039470"/>
            <a:ext cx="6034949" cy="2452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292974" y="-579321"/>
            <a:ext cx="7893306" cy="32080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48814" y="5230774"/>
            <a:ext cx="3946653" cy="404266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653679" y="1300282"/>
            <a:ext cx="12455478" cy="92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F9705A"/>
                </a:solidFill>
                <a:cs typeface="Siwa Bold"/>
              </a:rPr>
              <a:t>مسائل مهارات التفكير العليا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BF8C697-08C8-D201-BDF5-5E2DCDB392DE}"/>
              </a:ext>
            </a:extLst>
          </p:cNvPr>
          <p:cNvSpPr txBox="1"/>
          <p:nvPr/>
        </p:nvSpPr>
        <p:spPr>
          <a:xfrm>
            <a:off x="7492751" y="2476230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العصف الذهني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DBEAB3E-2F4D-D035-7556-53078B633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" y="18699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41742A2-69AF-6F3D-1E45-CDE0B63CAAC9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F2366C4C-A219-CF2C-60AB-52C5064FAB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8041" y="3754568"/>
            <a:ext cx="10156983" cy="23730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74553" y="3329559"/>
            <a:ext cx="743436" cy="7434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6F5A3DC-1901-4EFF-2099-C0AC172BA2C0}"/>
              </a:ext>
            </a:extLst>
          </p:cNvPr>
          <p:cNvSpPr txBox="1"/>
          <p:nvPr/>
        </p:nvSpPr>
        <p:spPr>
          <a:xfrm>
            <a:off x="15270145" y="960439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124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66745" y="-357992"/>
            <a:ext cx="10066789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2158" y="7433458"/>
            <a:ext cx="10066789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05919" y="-996167"/>
            <a:ext cx="1006678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4853" flipV="1">
            <a:off x="2404904" y="368323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4853" flipV="1">
            <a:off x="-2273849" y="-3199427"/>
            <a:ext cx="9386333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4853" flipV="1">
            <a:off x="13594833" y="-1712858"/>
            <a:ext cx="9386333" cy="821163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2299418" y="7871608"/>
            <a:ext cx="6034949" cy="24528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4635" y="172290"/>
            <a:ext cx="6338701" cy="25762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51433" y="8202104"/>
            <a:ext cx="5013047" cy="20374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57385">
            <a:off x="14666732" y="6184491"/>
            <a:ext cx="1782447" cy="1678741"/>
          </a:xfrm>
          <a:prstGeom prst="rect">
            <a:avLst/>
          </a:prstGeom>
        </p:spPr>
      </p:pic>
      <p:pic>
        <p:nvPicPr>
          <p:cNvPr id="16" name="Picture 16">
            <a:hlinkClick r:id="rId10" tooltip="https://www.liveworksheets.com/c?a=s&amp;t=538zf2ote0y&amp;sr=n&amp;ms=uz&amp;l=kr&amp;i=tttouzf&amp;r=xq&amp;db=0&amp;f=dzdtzdzs&amp;cd=p806ge5jzr2ilcszzzjxgemt2ngnzgngpxg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973508" y="4202408"/>
            <a:ext cx="10124089" cy="14462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699999">
            <a:off x="3042785" y="1621019"/>
            <a:ext cx="2648828" cy="23502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57385" flipH="1">
            <a:off x="1875709" y="1479465"/>
            <a:ext cx="1448112" cy="136385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3133044-B342-92AB-835A-3E25A8E0B4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7D0329D-10CA-DCD0-24CB-404A663ADBBC}"/>
              </a:ext>
            </a:extLst>
          </p:cNvPr>
          <p:cNvSpPr txBox="1"/>
          <p:nvPr/>
        </p:nvSpPr>
        <p:spPr>
          <a:xfrm>
            <a:off x="287217" y="918143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18136" y="8081574"/>
            <a:ext cx="8262334" cy="3358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913" y="384534"/>
            <a:ext cx="5346212" cy="2172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58799" flipH="1">
            <a:off x="2877889" y="2237712"/>
            <a:ext cx="1328541" cy="1251244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984527A7-0C01-A78D-68B1-A6D7B1C6D79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07714" y="5045393"/>
            <a:ext cx="3946653" cy="404266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6E2C494-CC66-C8C3-9B12-2E36F9DD2C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6C110BA-DF90-2A19-6C4F-64806D2986CE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EB1F252C-AEC5-CFF0-7C9C-EF4DC0CEF014}"/>
              </a:ext>
            </a:extLst>
          </p:cNvPr>
          <p:cNvGrpSpPr/>
          <p:nvPr/>
        </p:nvGrpSpPr>
        <p:grpSpPr>
          <a:xfrm>
            <a:off x="5476125" y="-288291"/>
            <a:ext cx="7887230" cy="4659281"/>
            <a:chOff x="-204779" y="-28575"/>
            <a:chExt cx="2077295" cy="1227135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0C9357-D818-0CE3-3383-E697BA431F73}"/>
                </a:ext>
              </a:extLst>
            </p:cNvPr>
            <p:cNvSpPr/>
            <p:nvPr/>
          </p:nvSpPr>
          <p:spPr>
            <a:xfrm>
              <a:off x="-204779" y="590946"/>
              <a:ext cx="2077295" cy="607614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E2D2008E-01CD-1182-D493-2F2977AF18A4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7" name="TextBox 13">
            <a:extLst>
              <a:ext uri="{FF2B5EF4-FFF2-40B4-BE49-F238E27FC236}">
                <a16:creationId xmlns:a16="http://schemas.microsoft.com/office/drawing/2014/main" id="{816518DE-E5C2-7D80-52BA-0B71A251EC35}"/>
              </a:ext>
            </a:extLst>
          </p:cNvPr>
          <p:cNvSpPr txBox="1"/>
          <p:nvPr/>
        </p:nvSpPr>
        <p:spPr>
          <a:xfrm>
            <a:off x="5900398" y="2674640"/>
            <a:ext cx="6694447" cy="83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02"/>
              </a:lnSpc>
              <a:spcBef>
                <a:spcPct val="0"/>
              </a:spcBef>
            </a:pPr>
            <a:r>
              <a:rPr lang="ar-SA" sz="4930" dirty="0">
                <a:solidFill>
                  <a:srgbClr val="FFFFFF"/>
                </a:solidFill>
                <a:cs typeface="Siwa Bold"/>
              </a:rPr>
              <a:t>ماذا تعلمت في درس اليوم ؟</a:t>
            </a: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06C8C08E-9307-DAAC-55C7-DD95D73C1333}"/>
              </a:ext>
            </a:extLst>
          </p:cNvPr>
          <p:cNvSpPr/>
          <p:nvPr/>
        </p:nvSpPr>
        <p:spPr>
          <a:xfrm>
            <a:off x="5346405" y="5144663"/>
            <a:ext cx="7887230" cy="2307036"/>
          </a:xfrm>
          <a:custGeom>
            <a:avLst/>
            <a:gdLst/>
            <a:ahLst/>
            <a:cxnLst/>
            <a:rect l="l" t="t" r="r" b="b"/>
            <a:pathLst>
              <a:path w="1352455" h="278152">
                <a:moveTo>
                  <a:pt x="76890" y="0"/>
                </a:moveTo>
                <a:lnTo>
                  <a:pt x="1275565" y="0"/>
                </a:lnTo>
                <a:cubicBezTo>
                  <a:pt x="1318030" y="0"/>
                  <a:pt x="1352455" y="34425"/>
                  <a:pt x="1352455" y="76890"/>
                </a:cubicBezTo>
                <a:lnTo>
                  <a:pt x="1352455" y="201262"/>
                </a:lnTo>
                <a:cubicBezTo>
                  <a:pt x="1352455" y="243727"/>
                  <a:pt x="1318030" y="278152"/>
                  <a:pt x="1275565" y="278152"/>
                </a:cubicBezTo>
                <a:lnTo>
                  <a:pt x="76890" y="278152"/>
                </a:lnTo>
                <a:cubicBezTo>
                  <a:pt x="34425" y="278152"/>
                  <a:pt x="0" y="243727"/>
                  <a:pt x="0" y="201262"/>
                </a:cubicBezTo>
                <a:lnTo>
                  <a:pt x="0" y="76890"/>
                </a:lnTo>
                <a:cubicBezTo>
                  <a:pt x="0" y="34425"/>
                  <a:pt x="34425" y="0"/>
                  <a:pt x="76890" y="0"/>
                </a:cubicBezTo>
                <a:close/>
              </a:path>
            </a:pathLst>
          </a:custGeom>
          <a:solidFill>
            <a:srgbClr val="F9705A"/>
          </a:solidFill>
        </p:spPr>
        <p:txBody>
          <a:bodyPr/>
          <a:lstStyle/>
          <a:p>
            <a:endParaRPr lang="ar-SA" dirty="0"/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2ACA702E-C9C9-FB75-EE11-3AF7B419EFC7}"/>
              </a:ext>
            </a:extLst>
          </p:cNvPr>
          <p:cNvSpPr txBox="1"/>
          <p:nvPr/>
        </p:nvSpPr>
        <p:spPr>
          <a:xfrm>
            <a:off x="5900398" y="5712948"/>
            <a:ext cx="6694447" cy="83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02"/>
              </a:lnSpc>
              <a:spcBef>
                <a:spcPct val="0"/>
              </a:spcBef>
            </a:pPr>
            <a:r>
              <a:rPr lang="ar-SA" sz="4930" dirty="0">
                <a:solidFill>
                  <a:srgbClr val="FFFFFF"/>
                </a:solidFill>
                <a:cs typeface="Siwa Bold"/>
              </a:rPr>
              <a:t>الواجب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524523">
            <a:off x="-4338509" y="4508431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2934">
            <a:off x="13230685" y="5406999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920205"/>
            <a:ext cx="10692947" cy="8338096"/>
            <a:chOff x="0" y="-28575"/>
            <a:chExt cx="2816250" cy="2196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24768" y="3065463"/>
            <a:ext cx="7542690" cy="109458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024261" y="4050158"/>
            <a:ext cx="1517383" cy="151738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991041" y="3225556"/>
            <a:ext cx="5519344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721647" y="4268799"/>
            <a:ext cx="2354795" cy="118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3200" dirty="0" err="1">
                <a:solidFill>
                  <a:srgbClr val="F15E43"/>
                </a:solidFill>
                <a:cs typeface="29LT Zarid Sans SemiBold Bold"/>
              </a:rPr>
              <a:t>رابط</a:t>
            </a:r>
            <a:r>
              <a:rPr lang="en-US" sz="3200" dirty="0">
                <a:solidFill>
                  <a:srgbClr val="F15E43"/>
                </a:solidFill>
                <a:cs typeface="29LT Zarid Sans SemiBold Bold"/>
              </a:rPr>
              <a:t> </a:t>
            </a:r>
            <a:r>
              <a:rPr lang="en-US" sz="3200" dirty="0" err="1">
                <a:solidFill>
                  <a:srgbClr val="F15E43"/>
                </a:solidFill>
                <a:cs typeface="29LT Zarid Sans SemiBold Bold"/>
              </a:rPr>
              <a:t>الدرس</a:t>
            </a:r>
            <a:r>
              <a:rPr lang="en-US" sz="3200" dirty="0">
                <a:solidFill>
                  <a:srgbClr val="F15E43"/>
                </a:solidFill>
                <a:cs typeface="29LT Zarid Sans SemiBold Bold"/>
              </a:rPr>
              <a:t> </a:t>
            </a:r>
            <a:r>
              <a:rPr lang="en-US" sz="3200" dirty="0" err="1">
                <a:solidFill>
                  <a:srgbClr val="F15E43"/>
                </a:solidFill>
                <a:cs typeface="29LT Zarid Sans SemiBold Bold"/>
              </a:rPr>
              <a:t>الرقمي</a:t>
            </a:r>
            <a:endParaRPr lang="en-US" sz="3200" dirty="0">
              <a:solidFill>
                <a:srgbClr val="F15E43"/>
              </a:solidFill>
              <a:cs typeface="29LT Zarid Sans SemiBold Bold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1494730-B0E2-D397-8FB2-6132122E5026}"/>
              </a:ext>
            </a:extLst>
          </p:cNvPr>
          <p:cNvSpPr txBox="1"/>
          <p:nvPr/>
        </p:nvSpPr>
        <p:spPr>
          <a:xfrm>
            <a:off x="2344021" y="4489652"/>
            <a:ext cx="71595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latin typeface="29LT Azer" panose="02000000000000000000" pitchFamily="2" charset="-78"/>
              </a:rPr>
              <a:t>القواسمُ المشترَكة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3BE4D13-036E-C41D-CBF8-E9D5430234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F63D739-BCDF-E81D-8993-7634FD1A6D0B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F5242FE4-2BF3-94AA-B51F-B7F44875DC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4799" y="4489652"/>
            <a:ext cx="1472489" cy="1589353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6BCBD98D-83E8-4C0B-8B96-76EC8A711D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6088" y="6914659"/>
            <a:ext cx="3325344" cy="2648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9948" y="-269889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56260" y="2428074"/>
            <a:ext cx="4937174" cy="500082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33606EF-E932-DAC9-138D-0FB45E9F3F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7DA5CDE-1302-E8DF-5BDC-BDA3FE818015}"/>
              </a:ext>
            </a:extLst>
          </p:cNvPr>
          <p:cNvSpPr txBox="1"/>
          <p:nvPr/>
        </p:nvSpPr>
        <p:spPr>
          <a:xfrm>
            <a:off x="15144559" y="92583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121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5FDFAC38-CF1F-AD39-4949-758CD75EDD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6538" y="2889624"/>
            <a:ext cx="3505372" cy="49373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46237">
            <a:off x="6599370" y="2589788"/>
            <a:ext cx="1017774" cy="95855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12928" flipH="1">
            <a:off x="2763858" y="2587613"/>
            <a:ext cx="1611761" cy="1517986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A1F36E5-A04D-D364-8AD0-1F6DB21D13FF}"/>
              </a:ext>
            </a:extLst>
          </p:cNvPr>
          <p:cNvSpPr txBox="1"/>
          <p:nvPr/>
        </p:nvSpPr>
        <p:spPr>
          <a:xfrm>
            <a:off x="431198" y="9373145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44451">
            <a:off x="-1818685" y="-1946306"/>
            <a:ext cx="9386333" cy="82116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782748" y="3773170"/>
            <a:ext cx="675699" cy="1370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39"/>
              </a:lnSpc>
            </a:pPr>
            <a:r>
              <a:rPr lang="en-US" sz="6399">
                <a:solidFill>
                  <a:srgbClr val="F9705A"/>
                </a:solidFill>
                <a:latin typeface="Jua"/>
              </a:rPr>
              <a:t>-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13459" flipH="1">
            <a:off x="724298" y="1380974"/>
            <a:ext cx="2413474" cy="22730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41801" y="5492576"/>
            <a:ext cx="2967315" cy="457149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388832" y="2590809"/>
            <a:ext cx="10012532" cy="365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899"/>
              </a:lnSpc>
            </a:pPr>
            <a:r>
              <a:rPr lang="en-US" sz="8999" dirty="0" err="1">
                <a:solidFill>
                  <a:srgbClr val="F9705A"/>
                </a:solidFill>
                <a:cs typeface="Siwa Bold"/>
              </a:rPr>
              <a:t>أهداف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 </a:t>
            </a:r>
            <a:r>
              <a:rPr lang="en-US" sz="8999" dirty="0" err="1">
                <a:solidFill>
                  <a:srgbClr val="F9705A"/>
                </a:solidFill>
                <a:cs typeface="Siwa Bold"/>
              </a:rPr>
              <a:t>الدرس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:</a:t>
            </a:r>
          </a:p>
          <a:p>
            <a:pPr marL="0" lvl="0" indent="0" algn="r" rtl="1">
              <a:lnSpc>
                <a:spcPts val="9899"/>
              </a:lnSpc>
            </a:pPr>
            <a:r>
              <a:rPr lang="ar-SA" sz="4800" dirty="0">
                <a:cs typeface="Siwa Bold"/>
              </a:rPr>
              <a:t>أن يحدد الطلاب القواسم المشتركة لمجموعة من الأعداد .</a:t>
            </a:r>
            <a:endParaRPr lang="en-US" sz="4800" dirty="0">
              <a:cs typeface="Siwa Bold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BEF9D5F-BD97-57C6-51F8-572FA25E2C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33" y="0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99B13E7-EB4D-0094-0697-3FCDDAE6B7CA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44451">
            <a:off x="-2022870" y="-2675620"/>
            <a:ext cx="9386333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3224">
            <a:off x="570324" y="6081933"/>
            <a:ext cx="4161797" cy="3397540"/>
          </a:xfrm>
          <a:prstGeom prst="rect">
            <a:avLst/>
          </a:prstGeom>
        </p:spPr>
      </p:pic>
      <p:pic>
        <p:nvPicPr>
          <p:cNvPr id="9" name="Picture 9">
            <a:hlinkClick r:id="rId7" tooltip="https://you-tu.be/DmZyDsXLOHw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83934" y="3434343"/>
            <a:ext cx="4078250" cy="34183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72925" y="5593403"/>
            <a:ext cx="1760090" cy="291581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49652" y="1532067"/>
            <a:ext cx="10012532" cy="128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9899"/>
              </a:lnSpc>
            </a:pPr>
            <a:r>
              <a:rPr lang="en-US" sz="8999" dirty="0" err="1">
                <a:solidFill>
                  <a:srgbClr val="F9705A"/>
                </a:solidFill>
                <a:cs typeface="Siwa Bold"/>
              </a:rPr>
              <a:t>تشويقة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: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2D743F4-A833-0B61-D8B1-70A1DD6ADB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" y="95057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F53537C-B044-1334-8721-0FE17255742C}"/>
              </a:ext>
            </a:extLst>
          </p:cNvPr>
          <p:cNvSpPr txBox="1"/>
          <p:nvPr/>
        </p:nvSpPr>
        <p:spPr>
          <a:xfrm>
            <a:off x="0" y="95819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03470">
            <a:off x="14044118" y="2468484"/>
            <a:ext cx="9386333" cy="82116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6566353" y="1028700"/>
            <a:ext cx="10692947" cy="8229600"/>
            <a:chOff x="0" y="0"/>
            <a:chExt cx="2816250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61796">
            <a:off x="-3360806" y="-2131787"/>
            <a:ext cx="9386333" cy="82116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028700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72864" y="1974028"/>
            <a:ext cx="5185309" cy="1496692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709" y="1249974"/>
            <a:ext cx="10012532" cy="253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899"/>
              </a:lnSpc>
            </a:pPr>
            <a:r>
              <a:rPr lang="en-US" sz="8999" dirty="0" err="1">
                <a:solidFill>
                  <a:srgbClr val="F9705A"/>
                </a:solidFill>
                <a:cs typeface="Siwa Bold"/>
              </a:rPr>
              <a:t>اسْتعِدَّ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:</a:t>
            </a:r>
          </a:p>
          <a:p>
            <a:pPr marL="0" lvl="0" indent="0" algn="ctr">
              <a:lnSpc>
                <a:spcPts val="9899"/>
              </a:lnSpc>
            </a:pPr>
            <a:endParaRPr lang="en-US" sz="8999" dirty="0">
              <a:solidFill>
                <a:srgbClr val="F9705A"/>
              </a:solidFill>
              <a:cs typeface="Siwa Bold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8647BCB-B516-D28D-3AFB-1C6B5974166D}"/>
              </a:ext>
            </a:extLst>
          </p:cNvPr>
          <p:cNvSpPr txBox="1"/>
          <p:nvPr/>
        </p:nvSpPr>
        <p:spPr>
          <a:xfrm>
            <a:off x="1619974" y="1389253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الفهم القرائي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CF30C3E-C482-40DE-8BBD-0B7AC39E9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4405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440C75E-129F-788C-4521-6B333730A289}"/>
              </a:ext>
            </a:extLst>
          </p:cNvPr>
          <p:cNvSpPr txBox="1"/>
          <p:nvPr/>
        </p:nvSpPr>
        <p:spPr>
          <a:xfrm>
            <a:off x="-55803" y="9585319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EE2C189F-932E-C9A5-689B-182D9A6932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7205" y="2853599"/>
            <a:ext cx="9734663" cy="4796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6EFB9E2-2A24-4B2B-46D5-F1452ADDFD6B}"/>
              </a:ext>
            </a:extLst>
          </p:cNvPr>
          <p:cNvSpPr txBox="1"/>
          <p:nvPr/>
        </p:nvSpPr>
        <p:spPr>
          <a:xfrm>
            <a:off x="15467120" y="9503732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121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03470">
            <a:off x="14044118" y="2468484"/>
            <a:ext cx="9386333" cy="82116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6566353" y="1028700"/>
            <a:ext cx="10692947" cy="8229600"/>
            <a:chOff x="0" y="0"/>
            <a:chExt cx="2816250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61796">
            <a:off x="-3360806" y="-2131787"/>
            <a:ext cx="9386333" cy="82116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028700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87299" y="2037688"/>
            <a:ext cx="5415307" cy="1496692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528230" y="1129936"/>
            <a:ext cx="10012532" cy="253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899"/>
              </a:lnSpc>
            </a:pPr>
            <a:r>
              <a:rPr lang="en-US" sz="8999" dirty="0" err="1">
                <a:solidFill>
                  <a:srgbClr val="F9705A"/>
                </a:solidFill>
                <a:cs typeface="Siwa Bold"/>
              </a:rPr>
              <a:t>اسْتعِدَّ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:</a:t>
            </a:r>
          </a:p>
          <a:p>
            <a:pPr marL="0" lvl="0" indent="0" algn="ctr">
              <a:lnSpc>
                <a:spcPts val="9899"/>
              </a:lnSpc>
            </a:pPr>
            <a:endParaRPr lang="en-US" sz="8999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D119B8A-EFF2-2F5E-4D23-F2A7437F41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4405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8C385DC-EE53-FC73-A03F-41AFC0D452AE}"/>
              </a:ext>
            </a:extLst>
          </p:cNvPr>
          <p:cNvSpPr txBox="1"/>
          <p:nvPr/>
        </p:nvSpPr>
        <p:spPr>
          <a:xfrm>
            <a:off x="-152663" y="959324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A22C320-D378-2A0D-6624-6E3A9848B1CA}"/>
              </a:ext>
            </a:extLst>
          </p:cNvPr>
          <p:cNvSpPr txBox="1"/>
          <p:nvPr/>
        </p:nvSpPr>
        <p:spPr>
          <a:xfrm>
            <a:off x="15144559" y="92583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121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22FB816C-6697-29C2-E71E-7D1A63411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9493" y="2758842"/>
            <a:ext cx="9167445" cy="5920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72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980" y="-162307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47542" y="3132218"/>
            <a:ext cx="4215772" cy="4068220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0E6EE7EC-02B6-93E4-BF3B-9C6C20502F94}"/>
              </a:ext>
            </a:extLst>
          </p:cNvPr>
          <p:cNvSpPr txBox="1"/>
          <p:nvPr/>
        </p:nvSpPr>
        <p:spPr>
          <a:xfrm>
            <a:off x="3787597" y="1340723"/>
            <a:ext cx="10032460" cy="1047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r>
              <a:rPr lang="ar-SA" sz="4800" dirty="0">
                <a:solidFill>
                  <a:srgbClr val="F9705A"/>
                </a:solidFill>
                <a:cs typeface="Siwa Bold"/>
              </a:rPr>
              <a:t>مثال : إيجاد القواسم المشتركة.</a:t>
            </a:r>
            <a:endParaRPr lang="en-US" sz="4800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066A692-F2D1-CC27-304A-902E4EE6D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4405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D8C70FA-4F49-5923-4C86-710237459705}"/>
              </a:ext>
            </a:extLst>
          </p:cNvPr>
          <p:cNvSpPr txBox="1"/>
          <p:nvPr/>
        </p:nvSpPr>
        <p:spPr>
          <a:xfrm>
            <a:off x="198905" y="961460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8313942-BA23-E097-ACE5-FEA5DCBEBE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554" y="2645569"/>
            <a:ext cx="10592510" cy="5955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277</Words>
  <Application>Microsoft Office PowerPoint</Application>
  <PresentationFormat>مخصص</PresentationFormat>
  <Paragraphs>73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Arial</vt:lpstr>
      <vt:lpstr>29LT Azer</vt:lpstr>
      <vt:lpstr>29LT Zarid Sans SemiBold Bold</vt:lpstr>
      <vt:lpstr>Calibri</vt:lpstr>
      <vt:lpstr>Siwa Bold</vt:lpstr>
      <vt:lpstr>Jua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Illustrative Weather Quiz Game Presentation</dc:title>
  <dc:creator>HP</dc:creator>
  <cp:lastModifiedBy>nourah Alaklabi</cp:lastModifiedBy>
  <cp:revision>2</cp:revision>
  <dcterms:created xsi:type="dcterms:W3CDTF">2006-08-16T00:00:00Z</dcterms:created>
  <dcterms:modified xsi:type="dcterms:W3CDTF">2024-01-20T19:02:34Z</dcterms:modified>
  <dc:identifier>DAFZQacsWYg</dc:identifier>
</cp:coreProperties>
</file>