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340" r:id="rId5"/>
    <p:sldId id="356" r:id="rId6"/>
    <p:sldId id="259" r:id="rId7"/>
    <p:sldId id="400" r:id="rId8"/>
    <p:sldId id="416" r:id="rId9"/>
    <p:sldId id="411" r:id="rId10"/>
    <p:sldId id="417" r:id="rId11"/>
    <p:sldId id="423" r:id="rId12"/>
    <p:sldId id="424" r:id="rId13"/>
    <p:sldId id="425" r:id="rId14"/>
    <p:sldId id="426" r:id="rId15"/>
    <p:sldId id="427" r:id="rId16"/>
    <p:sldId id="428" r:id="rId17"/>
    <p:sldId id="429" r:id="rId18"/>
    <p:sldId id="401" r:id="rId19"/>
    <p:sldId id="331" r:id="rId20"/>
    <p:sldId id="404" r:id="rId21"/>
    <p:sldId id="419" r:id="rId22"/>
    <p:sldId id="421" r:id="rId23"/>
    <p:sldId id="420" r:id="rId24"/>
    <p:sldId id="430" r:id="rId25"/>
    <p:sldId id="403" r:id="rId26"/>
    <p:sldId id="407" r:id="rId27"/>
    <p:sldId id="431" r:id="rId28"/>
    <p:sldId id="408" r:id="rId29"/>
    <p:sldId id="432" r:id="rId30"/>
    <p:sldId id="335" r:id="rId31"/>
    <p:sldId id="410" r:id="rId32"/>
    <p:sldId id="406" r:id="rId33"/>
    <p:sldId id="409" r:id="rId34"/>
    <p:sldId id="300" r:id="rId35"/>
    <p:sldId id="328" r:id="rId36"/>
    <p:sldId id="330" r:id="rId37"/>
    <p:sldId id="287" r:id="rId38"/>
    <p:sldId id="271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3979" autoAdjust="0"/>
  </p:normalViewPr>
  <p:slideViewPr>
    <p:cSldViewPr snapToGrid="0">
      <p:cViewPr>
        <p:scale>
          <a:sx n="33" d="100"/>
          <a:sy n="33" d="100"/>
        </p:scale>
        <p:origin x="1872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51AB66F-76D0-4F47-8905-EAD0E41958BF}" type="datetimeFigureOut">
              <a:rPr lang="ar-SA" smtClean="0"/>
              <a:t>24/05/1443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919883A-A331-46A1-9FBF-789F66BD93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054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9883A-A331-46A1-9FBF-789F66BD930E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2260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9883A-A331-46A1-9FBF-789F66BD930E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839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9883A-A331-46A1-9FBF-789F66BD930E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683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9883A-A331-46A1-9FBF-789F66BD930E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2606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9883A-A331-46A1-9FBF-789F66BD930E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0797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9883A-A331-46A1-9FBF-789F66BD930E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4318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9883A-A331-46A1-9FBF-789F66BD930E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567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9883A-A331-46A1-9FBF-789F66BD930E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4077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9883A-A331-46A1-9FBF-789F66BD930E}" type="slidenum">
              <a:rPr lang="ar-SA" smtClean="0"/>
              <a:t>32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336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png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g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54.png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image" Target="../media/image4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slide" Target="slide35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7" Type="http://schemas.openxmlformats.org/officeDocument/2006/relationships/image" Target="../media/image5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52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image" Target="../media/image3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slide" Target="slide35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7" Type="http://schemas.openxmlformats.org/officeDocument/2006/relationships/image" Target="../media/image3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52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image" Target="../media/image3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slide" Target="slide35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image" Target="../media/image5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slide" Target="slide35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image" Target="../media/image5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slide" Target="slide35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71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slide" Target="slide34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image" Target="../media/image3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slide" Target="slide35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73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slide" Target="slide34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image" Target="../media/image3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slide" Target="slide35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image" Target="../media/image63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slide" Target="slide35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6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70.png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image" Target="../media/image5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slide" Target="slide35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 can 1</a:t>
            </a:r>
            <a:endParaRPr lang="ar-S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hello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609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2021-12-28_19-43-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757" y="573390"/>
            <a:ext cx="9028349" cy="5791771"/>
          </a:xfrm>
          <a:prstGeom prst="rect">
            <a:avLst/>
          </a:prstGeom>
        </p:spPr>
      </p:pic>
      <p:pic>
        <p:nvPicPr>
          <p:cNvPr id="2050" name="Picture 2" descr="Writing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643" y="1438978"/>
            <a:ext cx="2584248" cy="468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69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and Orange Stars Small Lowercase Display Lettering - display lett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9" y="427808"/>
            <a:ext cx="3028950" cy="289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ple Waving GIF - Apple Waving Hi - Discover &amp;amp; Shar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759" y="301348"/>
            <a:ext cx="3068050" cy="315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t walk cycle by Will Nguyen | Cartoon clip art, Motion design animation,  Cute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261" y="4021847"/>
            <a:ext cx="3346315" cy="250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F alligator - animated GIF on GIF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33" y="4103992"/>
            <a:ext cx="22860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n on Cute Pi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9" y="3674083"/>
            <a:ext cx="3066098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17634" y="652152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4570" y="3560182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0153" y="3606388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30809" y="3212418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433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7634" y="652152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4570" y="3560182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26352" y="3069710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30809" y="3212418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4" descr="Green grass alphabet B,b in capital letter and small letter isolated on white background - 702896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5560"/>
            <a:ext cx="3852221" cy="255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occer Ball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937" y="1113817"/>
            <a:ext cx="2342545" cy="234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ear We Bare Bears GIF - Bear We Bare Bears Happy Dance - Discover &amp;amp; Share 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284" y="4135748"/>
            <a:ext cx="2664617" cy="23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op Ripe Banana Stickers for Android &amp;amp; iOS |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69" y="4314149"/>
            <a:ext cx="2568170" cy="256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nimated Bird Gifs GIFs | Teno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419" y="3852153"/>
            <a:ext cx="2587625" cy="300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4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7634" y="652152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4570" y="3560182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26352" y="3069710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64273" y="2636852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140" name="Picture 20" descr="Blue, c, letter, alphabet, letters icon -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9" y="-311026"/>
            <a:ext cx="3127890" cy="31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lue, c, letter, alphabet, letters icon -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87" y="1082909"/>
            <a:ext cx="1733956" cy="173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Whiskas Brasil GIFs - Find &amp;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464" y="65215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Cow GIFs - Get the best GIF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9" y="4777775"/>
            <a:ext cx="2845606" cy="191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Yellow Car GIFs | Teno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643" y="4483512"/>
            <a:ext cx="3987885" cy="237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ArtStation - camel walk cycle in Animate cc, Rahil Jariwal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528" y="4180226"/>
            <a:ext cx="3229583" cy="234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61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7634" y="652152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4570" y="3560182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26352" y="3069710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30809" y="3212418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122" name="Picture 2" descr="D Letter PNG Clipart | PNG 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69" y="652152"/>
            <a:ext cx="1890916" cy="189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etter &amp;quot;D d&amp;quot; | Baambooz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915" y="652152"/>
            <a:ext cx="2091047" cy="209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oman of Oymyakon, the coldest village on Earth - Imgur | Funny gif, Cute  gif, Animated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90" y="4183761"/>
            <a:ext cx="1741383" cy="26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walk cycles gif - Google zoeken | Animation, Dog walking, Cool animation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255" y="4367791"/>
            <a:ext cx="3110891" cy="249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Cartoon Donkey Sticker By Tr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146" y="3361774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Sweet Donuts GIFs - Get the best GIF on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45" y="111381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02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7634" y="652152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4570" y="3560182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26352" y="3069710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30809" y="3212418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Blue, e, letter, lowercase icon -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455" y="953678"/>
            <a:ext cx="1889535" cy="188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 Letter PNG Photo | PNG 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30891"/>
            <a:ext cx="2007522" cy="200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ll animation dat tongue pachyderm GIF - Find on GIF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31" y="4397600"/>
            <a:ext cx="2857314" cy="21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aster Running Sticker for iOS &amp;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70" y="4135748"/>
            <a:ext cx="2896890" cy="289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raw the Sea Animal | Baamboozl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952" y="530891"/>
            <a:ext cx="2781386" cy="278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agle Animated Gifs at Best Animations | Bird gif, Cool animated gifs,  Birds flyi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136" y="3069710"/>
            <a:ext cx="7096125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7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7634" y="652152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4570" y="3560182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26352" y="3069710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30809" y="3212418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50" name="Picture 2" descr="Top By Fox Stickers for Android &amp;amp; iO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125" y="3841954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re Emoji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494" y="4098206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isney GIFs - Find &amp;amp; Share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320" y="566831"/>
            <a:ext cx="2964544" cy="296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rtwork | fadingfrog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10" y="3683300"/>
            <a:ext cx="4255696" cy="309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 Letter PNG Free Download | PNG 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7" y="442401"/>
            <a:ext cx="2430309" cy="243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3052303-f-letter-lowercase-red.png - Site Own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597" y="413812"/>
            <a:ext cx="2813355" cy="281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15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7634" y="652152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4570" y="3560182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26352" y="3069710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30809" y="3212418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74" name="Picture 2" descr="Alphabet H-M | Baambooz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197" y="890264"/>
            <a:ext cx="2322154" cy="232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phabet, letters, Blue, J, Letter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4" y="291501"/>
            <a:ext cx="2567960" cy="25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f Jello Clipart Jello Clipart GIF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21" y="4363020"/>
            <a:ext cx="3185445" cy="203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une Juice GIFs | Teno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730" y="652152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العطر هناك سيرا على الاقدام mom jeans gif - birthyourwaysa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593" y="3993039"/>
            <a:ext cx="1860821" cy="333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Jump GIFs - Get the best gif on GIF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9" y="3674083"/>
            <a:ext cx="3051852" cy="305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8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23" y="343177"/>
            <a:ext cx="11089626" cy="631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4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DUC 213 | Professional Development - Quiziz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30" y="763282"/>
            <a:ext cx="9027336" cy="590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27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2 Free Printable December Calendars for Your Off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3" y="235527"/>
            <a:ext cx="10076146" cy="628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18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pple clipart. Free download transparent .PNG | Creazi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569" y="782661"/>
            <a:ext cx="2766017" cy="28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ulletin Board Letters Simple Alphabet Clipart - Purple with Black Outlin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31" y="3832132"/>
            <a:ext cx="2568375" cy="25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 Letter PNG Clipart | PNG All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37" y="1085518"/>
            <a:ext cx="1890916" cy="189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 Letter PNG Photo | PNG All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953" y="4112559"/>
            <a:ext cx="2007522" cy="200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91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Jelly Cliparts, Download Free Jelly Cliparts png images, Free ClipArts  on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285" y="703195"/>
            <a:ext cx="487680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 Letter PNG Photo | PNG All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56" y="1676999"/>
            <a:ext cx="2007522" cy="200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F Letter PNG Free Download | PNG All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73" y="4427691"/>
            <a:ext cx="2430309" cy="243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lphabet, letters, Blue, J, Letter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479" y="1859730"/>
            <a:ext cx="2567960" cy="25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2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onfire PNG Image | Canvas painting diy, Egyptian crafts, Cute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162" y="576394"/>
            <a:ext cx="2703524" cy="348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F Letter PNG Free Download | PNG All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518" y="1657833"/>
            <a:ext cx="2670103" cy="267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Blue, c, letter, alphabet, letters icon - Free download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52" y="1044295"/>
            <a:ext cx="2549662" cy="25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 Letter PNG Clipart | PNG All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30" y="4327936"/>
            <a:ext cx="2404557" cy="24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18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w with Black Spots Clip Art - Cow with Black Spots Image | Cow clipart,  Cartoon cow, Animal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427" y="816459"/>
            <a:ext cx="3733031" cy="297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 Letter PNG Clipart | PNG All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507" y="1714695"/>
            <a:ext cx="2404557" cy="24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F Letter PNG Free Download | PNG All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61" y="4119252"/>
            <a:ext cx="2430309" cy="243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Blue, c, letter, alphabet, letters icon - Free download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" y="1031107"/>
            <a:ext cx="2549662" cy="25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53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Blue Fish clipart. Free download transparent .PNG | Creazi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607" y="934687"/>
            <a:ext cx="5446032" cy="337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F Letter PNG Free Download | PNG All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08" y="3845023"/>
            <a:ext cx="2274945" cy="227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ulletin Board Letters Simple Alphabet Clipart - Purple with Black Outlin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438" y="4112559"/>
            <a:ext cx="2568375" cy="25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 Letter PNG Clipart | PNG All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06" y="1177878"/>
            <a:ext cx="2404557" cy="24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44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lear Pencil And In Color - Car Clipart Transparent | Full Size PNG  Download | Seek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04" y="1538749"/>
            <a:ext cx="4406593" cy="221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Blue, c, letter, alphabet, letters icon - Free downloa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758" y="2474558"/>
            <a:ext cx="2549662" cy="25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 Letter PNG Photo | PNG All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43" y="4409295"/>
            <a:ext cx="2007522" cy="200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lphabet, letters, Blue, J, Letter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47" y="1538749"/>
            <a:ext cx="2567960" cy="25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87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ree clip art &amp;quot;Half_egg&amp;quot; by jean_victor_ba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1168400"/>
            <a:ext cx="3578225" cy="30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 Letter PNG Photo | PNG All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282" y="1694330"/>
            <a:ext cx="2007522" cy="200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tter, B, Alphabet, Blue, letters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43" y="880137"/>
            <a:ext cx="2597250" cy="259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 Letter PNG Free Download | PNG All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964" y="4522748"/>
            <a:ext cx="1936125" cy="193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35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 Letter PNG Free Download | PNG Al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375" y="791034"/>
            <a:ext cx="1936125" cy="193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ulletin Board Letters Simple Alphabet Clipart - Purple with Black Outlin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438" y="4112559"/>
            <a:ext cx="2568375" cy="25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 Letter PNG Clipart | PNG All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53" y="3998899"/>
            <a:ext cx="2404557" cy="24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Free Donkey Clipart, Download Free Donkey Clipart png images, Free ClipArts  on Clipart Libra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191" y="840883"/>
            <a:ext cx="3499926" cy="377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96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ants Free to use png - Clipart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377" y="1247557"/>
            <a:ext cx="209550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lphabet, letters, Blue, J, Letter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417" y="1473630"/>
            <a:ext cx="2567960" cy="25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etter, B, Alphabet, Blue, letters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87" y="1444340"/>
            <a:ext cx="2597250" cy="259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Blue, c, letter, alphabet, letters icon - Free download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96" y="3669323"/>
            <a:ext cx="2549662" cy="25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25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 Letter PNG Free Download | PNG Al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681" y="2343729"/>
            <a:ext cx="1936125" cy="193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ulletin Board Letters Simple Alphabet Clipart - Purple with Black Outlin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271" y="4112559"/>
            <a:ext cx="2568375" cy="25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 Letter PNG Clipart | PNG All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85" y="1700978"/>
            <a:ext cx="2664500" cy="266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Door clipart transparent 7 - Clipart Wor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61" y="491514"/>
            <a:ext cx="2217890" cy="362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9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19,414 Revision Stock Photos and Images - 123R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548" y="3357715"/>
            <a:ext cx="1969777" cy="136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Education School Animated Clipart: boy-with-pen-notebook-anima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021" y="4552342"/>
            <a:ext cx="2512979" cy="230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G_59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244" y="215489"/>
            <a:ext cx="8945102" cy="619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2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10" descr="Blue Balloon Clip Art - vector clip art online ... - ClipArt Best - ClipArt 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612" y="332561"/>
            <a:ext cx="2971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etter, B, Alphabet, Blue, letters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771" y="1911269"/>
            <a:ext cx="2291899" cy="22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Blue, c, letter, alphabet, letters icon - Free download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71" y="2628186"/>
            <a:ext cx="2549662" cy="25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 Letter PNG Clipart | PNG All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2" y="3919242"/>
            <a:ext cx="2404557" cy="24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68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تمزيق رحمه الله همسة kids jacket clipart - aadityatiwari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941" y="85183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lphabet, letters, Blue, J, Letter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52" y="996605"/>
            <a:ext cx="2567960" cy="25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 Letter PNG Photo | PNG All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534" y="2364544"/>
            <a:ext cx="2007522" cy="200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ulletin Board Letters Simple Alphabet Clipart - Purple with Black Outlin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33" y="4227806"/>
            <a:ext cx="2568375" cy="25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58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each Ball clipart transparent images - Clipart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0135" y="485723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Letter, B, Alphabet, Blue, letters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49" y="1515308"/>
            <a:ext cx="2597250" cy="259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ulletin Board Letters Simple Alphabet Clipart - Purple with Black Outlin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106" y="4112559"/>
            <a:ext cx="2568375" cy="25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Blue, c, letter, alphabet, letters icon - Free download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841" y="1809830"/>
            <a:ext cx="2549662" cy="25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51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5,487 BEST Elephant Clipart IMAGES, STOCK PHOTOS &amp;amp; VECTORS | Adobe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871" y="602897"/>
            <a:ext cx="452437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 Letter PNG Photo | PNG All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569" y="1313636"/>
            <a:ext cx="2007522" cy="200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etter, B, Alphabet, Blue, letters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4" y="977413"/>
            <a:ext cx="2183364" cy="21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F Letter PNG Free Download | PNG All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061" y="4522692"/>
            <a:ext cx="1936125" cy="193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97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LINE Creators&amp;#39; Stickers - School Girl Aiko Example with GIF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4" y="990600"/>
            <a:ext cx="7455747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✔️ Check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2413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" action="ppaction://hlinkshowjump?jump=lastslideviewed" highlightClick="1"/>
          </p:cNvPr>
          <p:cNvSpPr/>
          <p:nvPr/>
        </p:nvSpPr>
        <p:spPr>
          <a:xfrm>
            <a:off x="403123" y="5683045"/>
            <a:ext cx="1081548" cy="101272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57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INE Creators&amp;#39; Stickers - School Girl Aiko 2 Example with GIF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2031999"/>
            <a:ext cx="5940425" cy="481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2192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Home 3">
            <a:hlinkClick r:id="" action="ppaction://hlinkshowjump?jump=lastslideviewed" highlightClick="1"/>
          </p:cNvPr>
          <p:cNvSpPr/>
          <p:nvPr/>
        </p:nvSpPr>
        <p:spPr>
          <a:xfrm>
            <a:off x="403123" y="5683045"/>
            <a:ext cx="1081548" cy="101272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03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hareJunction - Stock Forum Messages %%%: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84" y="2198257"/>
            <a:ext cx="5645457" cy="457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33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7 Tips to Prepare For Board Exams For Class 10th Students - CareerGuid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-1135626"/>
            <a:ext cx="8793788" cy="799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80370" y="5507335"/>
            <a:ext cx="88376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workbook 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pages </a:t>
            </a:r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101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&amp;102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073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PH 422 (SES-211): Assignment on Air Condition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397000"/>
            <a:ext cx="3810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8853" y="5685135"/>
            <a:ext cx="4870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Home wor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k at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0484" name="Picture 4" descr="التعليم” تطلق “سياسة الخصوصية” لحماية مستخدمي “مدرستي” - صحيفة دُر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7" y="4627364"/>
            <a:ext cx="3965575" cy="223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7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day&amp;#39;s Lesson on The Mark Of The Beast | Pentecostal The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488335"/>
            <a:ext cx="6880225" cy="433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hildren - HRIT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103890"/>
            <a:ext cx="5889625" cy="275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15847" y="2653792"/>
            <a:ext cx="29835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Unit 5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Lesson 4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426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392" y="402674"/>
            <a:ext cx="4610910" cy="5970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07" y="402674"/>
            <a:ext cx="4688732" cy="5970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H="1">
            <a:off x="9883302" y="2072391"/>
            <a:ext cx="184810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PAGES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42 </a:t>
            </a:r>
            <a:b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&amp;</a:t>
            </a:r>
            <a:b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101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78" y="1517215"/>
            <a:ext cx="9098764" cy="2996420"/>
          </a:xfrm>
          <a:prstGeom prst="rect">
            <a:avLst/>
          </a:prstGeom>
        </p:spPr>
      </p:pic>
      <p:pic>
        <p:nvPicPr>
          <p:cNvPr id="5" name="Picture 10" descr="Target GIF - Yurani Desig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97" y="-263009"/>
            <a:ext cx="10439400" cy="712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1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_2021-12-28_19-20-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122" y="769025"/>
            <a:ext cx="10545865" cy="537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7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86" y="447471"/>
            <a:ext cx="9874923" cy="612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4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908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383" y="505838"/>
            <a:ext cx="10294026" cy="554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1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8401227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2601</TotalTime>
  <Words>53</Words>
  <Application>Microsoft Office PowerPoint</Application>
  <PresentationFormat>Widescreen</PresentationFormat>
  <Paragraphs>44</Paragraphs>
  <Slides>38</Slides>
  <Notes>9</Notes>
  <HiddenSlides>2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Century Gothic</vt:lpstr>
      <vt:lpstr>Times New Roman</vt:lpstr>
      <vt:lpstr>Wingdings 3</vt:lpstr>
      <vt:lpstr>Ion</vt:lpstr>
      <vt:lpstr>We can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can 1</dc:title>
  <dc:creator>حصه العتيبي</dc:creator>
  <cp:lastModifiedBy>حصه العتيبي</cp:lastModifiedBy>
  <cp:revision>110</cp:revision>
  <dcterms:created xsi:type="dcterms:W3CDTF">2021-11-27T21:19:56Z</dcterms:created>
  <dcterms:modified xsi:type="dcterms:W3CDTF">2021-12-28T20:28:53Z</dcterms:modified>
</cp:coreProperties>
</file>