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27258"/>
    <a:srgbClr val="CBF0FF"/>
    <a:srgbClr val="51B9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21/05/44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emf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emf"/><Relationship Id="rId5" Type="http://schemas.openxmlformats.org/officeDocument/2006/relationships/image" Target="../media/image4.jpeg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5.png"/><Relationship Id="rId7" Type="http://schemas.openxmlformats.org/officeDocument/2006/relationships/image" Target="../media/image12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emf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صورة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627" y="1064332"/>
            <a:ext cx="3508800" cy="2929400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3"/>
          <a:srcRect b="2216"/>
          <a:stretch/>
        </p:blipFill>
        <p:spPr>
          <a:xfrm>
            <a:off x="7905608" y="3529277"/>
            <a:ext cx="3147600" cy="2984608"/>
          </a:xfrm>
          <a:prstGeom prst="rect">
            <a:avLst/>
          </a:prstGeom>
        </p:spPr>
      </p:pic>
      <p:pic>
        <p:nvPicPr>
          <p:cNvPr id="20" name="صورة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2702" y="4124224"/>
            <a:ext cx="3256234" cy="2183785"/>
          </a:xfrm>
          <a:prstGeom prst="rect">
            <a:avLst/>
          </a:prstGeom>
        </p:spPr>
      </p:pic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89744"/>
            <a:ext cx="1115672" cy="508000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521887" y="6297402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٣٩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ربع نص 25"/>
          <p:cNvSpPr txBox="1"/>
          <p:nvPr/>
        </p:nvSpPr>
        <p:spPr>
          <a:xfrm>
            <a:off x="4572353" y="383713"/>
            <a:ext cx="2210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8000"/>
                </a:solidFill>
              </a:rPr>
              <a:t>اختبار الفصل</a:t>
            </a:r>
            <a:endParaRPr lang="ar-SA" sz="3200" b="1" dirty="0">
              <a:solidFill>
                <a:srgbClr val="008000"/>
              </a:solidFill>
            </a:endParaRPr>
          </a:p>
        </p:txBody>
      </p:sp>
      <p:pic>
        <p:nvPicPr>
          <p:cNvPr id="57" name="صورة 5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14" name="مربع نص 13"/>
          <p:cNvSpPr txBox="1"/>
          <p:nvPr/>
        </p:nvSpPr>
        <p:spPr>
          <a:xfrm>
            <a:off x="7554675" y="4061237"/>
            <a:ext cx="6963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0" name="مربع نص 59"/>
          <p:cNvSpPr txBox="1"/>
          <p:nvPr/>
        </p:nvSpPr>
        <p:spPr>
          <a:xfrm>
            <a:off x="9308594" y="4061237"/>
            <a:ext cx="73688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١٥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مخطط انسيابي: محطة طرفية 20"/>
          <p:cNvSpPr/>
          <p:nvPr/>
        </p:nvSpPr>
        <p:spPr>
          <a:xfrm>
            <a:off x="3235568" y="3254882"/>
            <a:ext cx="1134208" cy="291979"/>
          </a:xfrm>
          <a:prstGeom prst="flowChartTerminator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4" name="مربع نص 63"/>
          <p:cNvSpPr txBox="1"/>
          <p:nvPr/>
        </p:nvSpPr>
        <p:spPr>
          <a:xfrm>
            <a:off x="2063022" y="1521227"/>
            <a:ext cx="3610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٨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5" name="مربع نص 64"/>
          <p:cNvSpPr txBox="1"/>
          <p:nvPr/>
        </p:nvSpPr>
        <p:spPr>
          <a:xfrm>
            <a:off x="3545443" y="1521227"/>
            <a:ext cx="3610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٥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9"/>
          <a:srcRect t="33193" b="34614"/>
          <a:stretch/>
        </p:blipFill>
        <p:spPr>
          <a:xfrm>
            <a:off x="7750105" y="1845465"/>
            <a:ext cx="3732730" cy="914400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08232" y="1157787"/>
            <a:ext cx="2889600" cy="814800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87870" y="2728082"/>
            <a:ext cx="3457200" cy="756600"/>
          </a:xfrm>
          <a:prstGeom prst="rect">
            <a:avLst/>
          </a:prstGeom>
        </p:spPr>
      </p:pic>
      <p:sp>
        <p:nvSpPr>
          <p:cNvPr id="22" name="مربع نص 21"/>
          <p:cNvSpPr txBox="1"/>
          <p:nvPr/>
        </p:nvSpPr>
        <p:spPr>
          <a:xfrm>
            <a:off x="7587532" y="2298200"/>
            <a:ext cx="5802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7615462" y="3034882"/>
            <a:ext cx="5802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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9530080" y="5748549"/>
            <a:ext cx="56946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٦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7594200" y="5744434"/>
            <a:ext cx="6963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٢٠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9421173" y="6193571"/>
            <a:ext cx="6963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١٢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7565051" y="6193571"/>
            <a:ext cx="6963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٣٢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3462948" y="5311415"/>
            <a:ext cx="5260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٣٠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3400422" y="6193571"/>
            <a:ext cx="5260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٩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1417019" y="5302623"/>
            <a:ext cx="5260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٩٠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1409268" y="6166644"/>
            <a:ext cx="42134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٠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60" grpId="0"/>
      <p:bldP spid="21" grpId="0" animBg="1"/>
      <p:bldP spid="64" grpId="0"/>
      <p:bldP spid="65" grpId="0"/>
      <p:bldP spid="2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89744"/>
            <a:ext cx="1115672" cy="508000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521887" y="6297402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٣٩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ربع نص 25"/>
          <p:cNvSpPr txBox="1"/>
          <p:nvPr/>
        </p:nvSpPr>
        <p:spPr>
          <a:xfrm>
            <a:off x="4572353" y="383713"/>
            <a:ext cx="2210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8000"/>
                </a:solidFill>
              </a:rPr>
              <a:t>اختبار الفصل</a:t>
            </a:r>
            <a:endParaRPr lang="ar-SA" sz="3200" b="1" dirty="0">
              <a:solidFill>
                <a:srgbClr val="008000"/>
              </a:solidFill>
            </a:endParaRPr>
          </a:p>
        </p:txBody>
      </p:sp>
      <p:pic>
        <p:nvPicPr>
          <p:cNvPr id="57" name="صورة 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42230" y="1388982"/>
            <a:ext cx="3961293" cy="221814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5197" y="4360004"/>
            <a:ext cx="4208326" cy="1455162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61884" y="1459874"/>
            <a:ext cx="3862989" cy="1714149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63989" y="3879756"/>
            <a:ext cx="4187326" cy="1381376"/>
          </a:xfrm>
          <a:prstGeom prst="rect">
            <a:avLst/>
          </a:prstGeom>
        </p:spPr>
      </p:pic>
      <p:sp>
        <p:nvSpPr>
          <p:cNvPr id="10" name="مربع نص 9"/>
          <p:cNvSpPr txBox="1"/>
          <p:nvPr/>
        </p:nvSpPr>
        <p:spPr>
          <a:xfrm>
            <a:off x="6783003" y="3629620"/>
            <a:ext cx="33674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هناك معلومة ناقصة وهي عدد الرزم التي باعتها المكتبة 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7323991" y="5815166"/>
            <a:ext cx="276491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٦ </a:t>
            </a:r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١٠ = ٦٠ </a:t>
            </a:r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شخصاً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مخطط انسيابي: محطة طرفية 42"/>
          <p:cNvSpPr/>
          <p:nvPr/>
        </p:nvSpPr>
        <p:spPr>
          <a:xfrm>
            <a:off x="3982915" y="2835616"/>
            <a:ext cx="861646" cy="291979"/>
          </a:xfrm>
          <a:prstGeom prst="flowChartTerminator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مربع نص 43"/>
          <p:cNvSpPr txBox="1"/>
          <p:nvPr/>
        </p:nvSpPr>
        <p:spPr>
          <a:xfrm>
            <a:off x="1373925" y="5378419"/>
            <a:ext cx="336745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لا ، لأنه عند الضرب في العدد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١٠ </a:t>
            </a:r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يكون رقم الآحاد في الناتج صفراً دائماً 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2" grpId="0"/>
      <p:bldP spid="43" grpId="0" animBg="1"/>
      <p:bldP spid="44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66</Words>
  <Application>Microsoft Office PowerPoint</Application>
  <PresentationFormat>شاشة عريضة</PresentationFormat>
  <Paragraphs>23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55</cp:revision>
  <dcterms:created xsi:type="dcterms:W3CDTF">2022-12-02T21:48:32Z</dcterms:created>
  <dcterms:modified xsi:type="dcterms:W3CDTF">2022-12-14T05:30:07Z</dcterms:modified>
</cp:coreProperties>
</file>