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76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66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r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r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DAE230-71F7-4B5D-8884-60E4F7DD1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2E110-E151-4703-8A63-49ABA9BB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18572672-F168-3B47-A281-B9957CC5D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726485"/>
            <a:ext cx="9732773" cy="1465112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accent5"/>
                </a:solidFill>
              </a:rPr>
              <a:t>Hello</a:t>
            </a:r>
            <a:endParaRPr lang="ar-SA" sz="6000" dirty="0">
              <a:solidFill>
                <a:schemeClr val="accent5"/>
              </a:solidFill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556A4EE-8D14-664D-B00B-C51D57C7C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269" y="5201973"/>
            <a:ext cx="9517450" cy="6389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2"/>
                </a:solidFill>
              </a:rPr>
              <a:t>We can 6</a:t>
            </a:r>
            <a:endParaRPr lang="ar-SA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5A367F-2C45-4F9B-8882-C2B98DF82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1E288A-A346-4DA1-8C36-FEA990BCA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712D89-374F-4DC4-BF2A-9F48C41E9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2FC56B-D168-47CD-B287-283CD2D5B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93C0D824-BA38-A44D-99D5-8CF44F1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99" r="2" b="28841"/>
          <a:stretch/>
        </p:blipFill>
        <p:spPr>
          <a:xfrm>
            <a:off x="2827765" y="1395172"/>
            <a:ext cx="6547054" cy="22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2000"/>
                <a:satMod val="160000"/>
              </a:schemeClr>
            </a:gs>
            <a:gs pos="77000">
              <a:schemeClr val="bg1">
                <a:tint val="100000"/>
                <a:shade val="73000"/>
                <a:satMod val="155000"/>
              </a:schemeClr>
            </a:gs>
            <a:gs pos="100000">
              <a:schemeClr val="bg1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73B696-5822-48EF-A402-323BFB2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7B69C2-7C78-4AC6-A64C-8CF1E6B9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A1DF78C-BD2B-B642-816F-8E102BB60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9" y="1343406"/>
            <a:ext cx="4171187" cy="41711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5E89B2A-A4B6-457B-89C9-AC02A0F9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صورة 9">
            <a:extLst>
              <a:ext uri="{FF2B5EF4-FFF2-40B4-BE49-F238E27FC236}">
                <a16:creationId xmlns:a16="http://schemas.microsoft.com/office/drawing/2014/main" id="{E9251DDC-0953-4D44-801E-EBC3F8082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157" y="1512692"/>
            <a:ext cx="4171187" cy="383261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ECD535C-BE12-F749-AB13-845715609A21}"/>
              </a:ext>
            </a:extLst>
          </p:cNvPr>
          <p:cNvSpPr txBox="1"/>
          <p:nvPr/>
        </p:nvSpPr>
        <p:spPr>
          <a:xfrm>
            <a:off x="1528258" y="5161436"/>
            <a:ext cx="3359444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en-GB" sz="4500" b="1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Cleaned</a:t>
            </a:r>
            <a:endParaRPr lang="ar-SA" sz="4500" b="1">
              <a:solidFill>
                <a:schemeClr val="accent2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CC729B-BFFB-6947-B794-4DE3DC857F23}"/>
              </a:ext>
            </a:extLst>
          </p:cNvPr>
          <p:cNvSpPr txBox="1"/>
          <p:nvPr/>
        </p:nvSpPr>
        <p:spPr>
          <a:xfrm>
            <a:off x="6960419" y="5392268"/>
            <a:ext cx="290295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3000" b="1" dirty="0">
                <a:solidFill>
                  <a:schemeClr val="accent5"/>
                </a:solidFill>
              </a:rPr>
              <a:t>That’s boring.</a:t>
            </a:r>
            <a:endParaRPr lang="ar-SA" sz="3000" b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5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567DD95-42B7-4C98-A5A2-1A3EFBF3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E6BD12-7FA8-44C6-9D03-5CB0EB86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46EEA0-5755-4E1A-9D0F-30A8E128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4CE269-ED4E-405A-B10F-A7E8B390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B5899B-9417-4F17-86B4-E533FB95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7CDB1C-BBC9-4959-87C1-D046BF30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3FE4EA4-109C-47C4-8AAF-7C36F6F9F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CF8DD39-B811-4288-971A-5BE0949AE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3DDB2E1-7CBC-466B-A33D-C883E8AFC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0B801D-B026-4B13-8AC7-3183453E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5E88ED-7029-4FD6-8A87-63B3658FF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ED9ABA-7E2A-4933-94CD-CC65DE843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0A92BB7-0F26-4EAF-83C1-FE7B2993A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30D3BD8-586E-4563-A023-6BB1DA7DD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2">
            <a:extLst>
              <a:ext uri="{FF2B5EF4-FFF2-40B4-BE49-F238E27FC236}">
                <a16:creationId xmlns:a16="http://schemas.microsoft.com/office/drawing/2014/main" id="{7E83A361-C0AD-794E-996B-79D8E2FC0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6438" y="1028260"/>
            <a:ext cx="4222175" cy="4127176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005A1C84-F34F-1543-8A40-D851EF912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384" y="1571062"/>
            <a:ext cx="3396343" cy="206167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2CC729B-BFFB-6947-B794-4DE3DC857F23}"/>
              </a:ext>
            </a:extLst>
          </p:cNvPr>
          <p:cNvSpPr txBox="1"/>
          <p:nvPr/>
        </p:nvSpPr>
        <p:spPr>
          <a:xfrm>
            <a:off x="7746982" y="5454170"/>
            <a:ext cx="290295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3000" b="1" dirty="0">
                <a:solidFill>
                  <a:schemeClr val="accent5"/>
                </a:solidFill>
              </a:rPr>
              <a:t>That’s great.</a:t>
            </a:r>
            <a:endParaRPr lang="ar-SA" sz="3000" b="1" dirty="0">
              <a:solidFill>
                <a:schemeClr val="accent5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047E68C-7C8C-FD43-961F-86AF2F66ED01}"/>
              </a:ext>
            </a:extLst>
          </p:cNvPr>
          <p:cNvSpPr txBox="1"/>
          <p:nvPr/>
        </p:nvSpPr>
        <p:spPr>
          <a:xfrm>
            <a:off x="760683" y="5303132"/>
            <a:ext cx="2902953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3400" b="1" dirty="0">
                <a:solidFill>
                  <a:schemeClr val="accent2"/>
                </a:solidFill>
              </a:rPr>
              <a:t>Practiced</a:t>
            </a:r>
            <a:endParaRPr lang="ar-SA" sz="3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47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2000"/>
                <a:satMod val="160000"/>
              </a:schemeClr>
            </a:gs>
            <a:gs pos="77000">
              <a:schemeClr val="bg1">
                <a:tint val="100000"/>
                <a:shade val="73000"/>
                <a:satMod val="155000"/>
              </a:schemeClr>
            </a:gs>
            <a:gs pos="100000">
              <a:schemeClr val="bg1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73B696-5822-48EF-A402-323BFB2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7B69C2-7C78-4AC6-A64C-8CF1E6B9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89B2A-A4B6-457B-89C9-AC02A0F9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CD535C-BE12-F749-AB13-845715609A21}"/>
              </a:ext>
            </a:extLst>
          </p:cNvPr>
          <p:cNvSpPr txBox="1"/>
          <p:nvPr/>
        </p:nvSpPr>
        <p:spPr>
          <a:xfrm>
            <a:off x="1528258" y="5161436"/>
            <a:ext cx="3359444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en-GB" sz="4500" b="1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Watched </a:t>
            </a:r>
            <a:endParaRPr lang="ar-SA" sz="4500" b="1" dirty="0">
              <a:solidFill>
                <a:schemeClr val="accent2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CC729B-BFFB-6947-B794-4DE3DC857F23}"/>
              </a:ext>
            </a:extLst>
          </p:cNvPr>
          <p:cNvSpPr txBox="1"/>
          <p:nvPr/>
        </p:nvSpPr>
        <p:spPr>
          <a:xfrm>
            <a:off x="6960419" y="5392268"/>
            <a:ext cx="290295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3000" b="1" dirty="0">
                <a:solidFill>
                  <a:schemeClr val="accent5"/>
                </a:solidFill>
              </a:rPr>
              <a:t>That’s scary!</a:t>
            </a:r>
            <a:endParaRPr lang="ar-SA" sz="3000" b="1" dirty="0">
              <a:solidFill>
                <a:schemeClr val="accent5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1FB4361E-E5E1-264C-AC41-E10BA4456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419" y="480060"/>
            <a:ext cx="4221843" cy="4442453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BF089670-2178-FD48-9AAC-4EE3CED86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37" y="941460"/>
            <a:ext cx="4648669" cy="31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77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2000"/>
                <a:satMod val="160000"/>
              </a:schemeClr>
            </a:gs>
            <a:gs pos="77000">
              <a:schemeClr val="bg1">
                <a:tint val="100000"/>
                <a:shade val="73000"/>
                <a:satMod val="155000"/>
              </a:schemeClr>
            </a:gs>
            <a:gs pos="100000">
              <a:schemeClr val="bg1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73B696-5822-48EF-A402-323BFB2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7B69C2-7C78-4AC6-A64C-8CF1E6B9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89B2A-A4B6-457B-89C9-AC02A0F9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CD535C-BE12-F749-AB13-845715609A21}"/>
              </a:ext>
            </a:extLst>
          </p:cNvPr>
          <p:cNvSpPr txBox="1"/>
          <p:nvPr/>
        </p:nvSpPr>
        <p:spPr>
          <a:xfrm>
            <a:off x="1528258" y="5161436"/>
            <a:ext cx="3359444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en-GB" sz="4500" b="1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Kicked </a:t>
            </a:r>
            <a:endParaRPr lang="ar-SA" sz="4500" b="1" dirty="0">
              <a:solidFill>
                <a:schemeClr val="accent2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CC729B-BFFB-6947-B794-4DE3DC857F23}"/>
              </a:ext>
            </a:extLst>
          </p:cNvPr>
          <p:cNvSpPr txBox="1"/>
          <p:nvPr/>
        </p:nvSpPr>
        <p:spPr>
          <a:xfrm>
            <a:off x="6960419" y="5392268"/>
            <a:ext cx="290295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3000" b="1" dirty="0">
                <a:solidFill>
                  <a:schemeClr val="accent5"/>
                </a:solidFill>
              </a:rPr>
              <a:t>That’s okay.</a:t>
            </a:r>
            <a:endParaRPr lang="ar-SA" sz="3000" b="1" dirty="0">
              <a:solidFill>
                <a:schemeClr val="accent5"/>
              </a:solidFill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736E3826-3A9A-5546-ACFA-F3392F0AE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58" y="1244606"/>
            <a:ext cx="5090198" cy="3501471"/>
          </a:xfrm>
          <a:prstGeom prst="rect">
            <a:avLst/>
          </a:prstGeo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85A01156-8618-244C-85B4-DC743397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57" y="812406"/>
            <a:ext cx="4446605" cy="40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73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2000"/>
                <a:satMod val="160000"/>
              </a:schemeClr>
            </a:gs>
            <a:gs pos="77000">
              <a:schemeClr val="bg1">
                <a:tint val="100000"/>
                <a:shade val="73000"/>
                <a:satMod val="155000"/>
              </a:schemeClr>
            </a:gs>
            <a:gs pos="100000">
              <a:schemeClr val="bg1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73B696-5822-48EF-A402-323BFB2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7B69C2-7C78-4AC6-A64C-8CF1E6B9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89B2A-A4B6-457B-89C9-AC02A0F9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CD535C-BE12-F749-AB13-845715609A21}"/>
              </a:ext>
            </a:extLst>
          </p:cNvPr>
          <p:cNvSpPr txBox="1"/>
          <p:nvPr/>
        </p:nvSpPr>
        <p:spPr>
          <a:xfrm>
            <a:off x="1528258" y="5161436"/>
            <a:ext cx="3359444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en-GB" sz="4500" b="1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Played </a:t>
            </a:r>
            <a:endParaRPr lang="ar-SA" sz="4500" b="1" dirty="0">
              <a:solidFill>
                <a:schemeClr val="accent2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CC729B-BFFB-6947-B794-4DE3DC857F23}"/>
              </a:ext>
            </a:extLst>
          </p:cNvPr>
          <p:cNvSpPr txBox="1"/>
          <p:nvPr/>
        </p:nvSpPr>
        <p:spPr>
          <a:xfrm>
            <a:off x="6960419" y="5392268"/>
            <a:ext cx="290295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3000" b="1" dirty="0">
                <a:solidFill>
                  <a:schemeClr val="accent5"/>
                </a:solidFill>
              </a:rPr>
              <a:t>That’s great!</a:t>
            </a:r>
            <a:endParaRPr lang="ar-SA" sz="3000" b="1" dirty="0">
              <a:solidFill>
                <a:schemeClr val="accent5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7D91B461-4D4B-FD40-B415-6BC3014D1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58" y="1215563"/>
            <a:ext cx="4597427" cy="2549810"/>
          </a:xfrm>
          <a:prstGeom prst="rect">
            <a:avLst/>
          </a:prstGeom>
        </p:spPr>
      </p:pic>
      <p:pic>
        <p:nvPicPr>
          <p:cNvPr id="3" name="صورة 7">
            <a:extLst>
              <a:ext uri="{FF2B5EF4-FFF2-40B4-BE49-F238E27FC236}">
                <a16:creationId xmlns:a16="http://schemas.microsoft.com/office/drawing/2014/main" id="{2372AB43-A4CA-6A42-9148-0F8FA623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70348" flipV="1">
            <a:off x="6599695" y="1338316"/>
            <a:ext cx="5031871" cy="304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98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2000"/>
                <a:satMod val="160000"/>
              </a:schemeClr>
            </a:gs>
            <a:gs pos="77000">
              <a:schemeClr val="bg1">
                <a:tint val="100000"/>
                <a:shade val="73000"/>
                <a:satMod val="155000"/>
              </a:schemeClr>
            </a:gs>
            <a:gs pos="100000">
              <a:schemeClr val="bg1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73B696-5822-48EF-A402-323BFB2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7B69C2-7C78-4AC6-A64C-8CF1E6B9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89B2A-A4B6-457B-89C9-AC02A0F9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CD535C-BE12-F749-AB13-845715609A21}"/>
              </a:ext>
            </a:extLst>
          </p:cNvPr>
          <p:cNvSpPr txBox="1"/>
          <p:nvPr/>
        </p:nvSpPr>
        <p:spPr>
          <a:xfrm>
            <a:off x="1528258" y="5161436"/>
            <a:ext cx="3359444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en-GB" sz="4500" b="1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Studied </a:t>
            </a:r>
            <a:endParaRPr lang="ar-SA" sz="4500" b="1" dirty="0">
              <a:solidFill>
                <a:schemeClr val="accent2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CC729B-BFFB-6947-B794-4DE3DC857F23}"/>
              </a:ext>
            </a:extLst>
          </p:cNvPr>
          <p:cNvSpPr txBox="1"/>
          <p:nvPr/>
        </p:nvSpPr>
        <p:spPr>
          <a:xfrm>
            <a:off x="6960419" y="5392269"/>
            <a:ext cx="370332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3000" b="1" dirty="0">
                <a:solidFill>
                  <a:schemeClr val="accent5"/>
                </a:solidFill>
              </a:rPr>
              <a:t>That’s fantastic!</a:t>
            </a:r>
            <a:endParaRPr lang="ar-SA" sz="3000" b="1" dirty="0">
              <a:solidFill>
                <a:schemeClr val="accent5"/>
              </a:solidFill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87A542BC-D29E-9047-903C-46DFEC98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438" y="1359588"/>
            <a:ext cx="3153154" cy="3153154"/>
          </a:xfrm>
          <a:prstGeom prst="rect">
            <a:avLst/>
          </a:prstGeo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EAC19C8D-5421-CF4E-806D-CBCC61724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08" y="808603"/>
            <a:ext cx="4018327" cy="40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30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2000"/>
                <a:satMod val="160000"/>
              </a:schemeClr>
            </a:gs>
            <a:gs pos="77000">
              <a:schemeClr val="bg1">
                <a:tint val="100000"/>
                <a:shade val="73000"/>
                <a:satMod val="155000"/>
              </a:schemeClr>
            </a:gs>
            <a:gs pos="100000">
              <a:schemeClr val="bg1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73B696-5822-48EF-A402-323BFB2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7B69C2-7C78-4AC6-A64C-8CF1E6B9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89B2A-A4B6-457B-89C9-AC02A0F9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CD535C-BE12-F749-AB13-845715609A21}"/>
              </a:ext>
            </a:extLst>
          </p:cNvPr>
          <p:cNvSpPr txBox="1"/>
          <p:nvPr/>
        </p:nvSpPr>
        <p:spPr>
          <a:xfrm>
            <a:off x="1528258" y="5161436"/>
            <a:ext cx="3359444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en-GB" sz="4500" b="1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Stayed </a:t>
            </a:r>
            <a:endParaRPr lang="ar-SA" sz="4500" b="1" dirty="0">
              <a:solidFill>
                <a:schemeClr val="accent2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CC729B-BFFB-6947-B794-4DE3DC857F23}"/>
              </a:ext>
            </a:extLst>
          </p:cNvPr>
          <p:cNvSpPr txBox="1"/>
          <p:nvPr/>
        </p:nvSpPr>
        <p:spPr>
          <a:xfrm>
            <a:off x="6960419" y="5392269"/>
            <a:ext cx="370332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3000" b="1" dirty="0">
                <a:solidFill>
                  <a:schemeClr val="accent5"/>
                </a:solidFill>
              </a:rPr>
              <a:t>That’s boring.</a:t>
            </a:r>
            <a:endParaRPr lang="ar-SA" sz="3000" b="1" dirty="0">
              <a:solidFill>
                <a:schemeClr val="accent5"/>
              </a:solidFill>
            </a:endParaRP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FFDE9718-0CEA-6142-BFAF-D62356716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30" y="569036"/>
            <a:ext cx="4350084" cy="4350084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4BEBAC28-E52B-854F-87BF-FD0AEFC2D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299" y="1196099"/>
            <a:ext cx="3359443" cy="30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99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BFA438B3-4345-D74F-9F8E-1E4C4D9F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198" y="1225575"/>
            <a:ext cx="7713878" cy="44248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96DF0516-9A37-CD46-9FD3-38994040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49" y="1348844"/>
            <a:ext cx="1898049" cy="101029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0">
              <a:lnSpc>
                <a:spcPct val="83000"/>
              </a:lnSpc>
            </a:pPr>
            <a:r>
              <a:rPr lang="en-US" sz="6000" cap="all" spc="-100" dirty="0"/>
              <a:t>📖 </a:t>
            </a:r>
            <a:r>
              <a:rPr lang="en-US" sz="2800" cap="all" spc="-100" dirty="0"/>
              <a:t>Reading time</a:t>
            </a:r>
            <a:r>
              <a:rPr lang="en-US" sz="6000" cap="all" spc="-100" dirty="0"/>
              <a:t> 🤗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7216A06-7EF2-4C72-8D1E-8959D3EB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19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im.2295B423-A024-40FD-A773-E0F142D105B7.MOV">
            <a:hlinkClick r:id="" action="ppaction://media"/>
            <a:extLst>
              <a:ext uri="{FF2B5EF4-FFF2-40B4-BE49-F238E27FC236}">
                <a16:creationId xmlns:a16="http://schemas.microsoft.com/office/drawing/2014/main" id="{8E42179E-3C04-9D4F-AEDA-AAA79DB60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789" y="0"/>
            <a:ext cx="1189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8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C330BD4-04D3-D440-8FE1-C56D3B3A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5" y="803063"/>
            <a:ext cx="10427369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6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51DB5CA1-3974-EB42-BDA6-39E1F883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147" y="803063"/>
            <a:ext cx="6887705" cy="525187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8CA3EBB-49A3-CC41-A915-208BD370EFCB}"/>
              </a:ext>
            </a:extLst>
          </p:cNvPr>
          <p:cNvSpPr txBox="1"/>
          <p:nvPr/>
        </p:nvSpPr>
        <p:spPr>
          <a:xfrm>
            <a:off x="1495431" y="803063"/>
            <a:ext cx="3885358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49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 back </a:t>
            </a:r>
            <a:endParaRPr lang="ar-SA" sz="4900" b="1" dirty="0">
              <a:solidFill>
                <a:srgbClr val="00206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09909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4DAE230-71F7-4B5D-8884-60E4F7DD1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B2E110-E151-4703-8A63-49ABA9BB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5A367F-2C45-4F9B-8882-C2B98DF82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E288A-A346-4DA1-8C36-FEA990BCA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712D89-374F-4DC4-BF2A-9F48C41E9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2FC56B-D168-47CD-B287-283CD2D5B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05958601-62B4-484A-B16F-42CE4B066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57" r="1" b="16822"/>
          <a:stretch/>
        </p:blipFill>
        <p:spPr>
          <a:xfrm>
            <a:off x="587246" y="632169"/>
            <a:ext cx="11147553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6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67DD95-42B7-4C98-A5A2-1A3EFBF3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E6BD12-7FA8-44C6-9D03-5CB0EB86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46EEA0-5755-4E1A-9D0F-30A8E128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4CE269-ED4E-405A-B10F-A7E8B390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B5899B-9417-4F17-86B4-E533FB95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7CDB1C-BBC9-4959-87C1-D046BF30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3FE4EA4-109C-47C4-8AAF-7C36F6F9F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F8DD39-B811-4288-971A-5BE0949AE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BBCD84E-241A-425D-82BC-84761F66C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EC0C5C26-FDF1-D845-A44D-9FDA9E9F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442916"/>
            <a:ext cx="3238829" cy="32522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3400" cap="all" spc="-100">
                <a:solidFill>
                  <a:srgbClr val="FFFFFF"/>
                </a:solidFill>
              </a:rPr>
              <a:t>Homework pages(71&amp;72)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0046BD-DA50-4715-9EFD-B436ABA5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F58832-B25D-4D1A-B3A4-A77CD128A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3EE0D0-46F2-4828-B92D-C04463262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0C7232-F50D-43A5-9387-22FDFE170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7E6F64-9CA3-417B-918B-FF2DB147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F4694F-C48D-4D23-A645-996620FEB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1204D10-45D0-460E-8012-993ED94FB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BFC3FDBE-41AD-D84A-8B0D-58223CB53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59" y="1876512"/>
            <a:ext cx="3284812" cy="430795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A6E0CD8-5E5C-934D-8EE4-945CC7A66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448" y="1795291"/>
            <a:ext cx="3187468" cy="40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3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5B5D49E8-7F79-DC44-9945-118EB4277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349517"/>
          </a:xfr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DBD3DB8-09A4-9A43-9D32-F1F7028B088F}"/>
              </a:ext>
            </a:extLst>
          </p:cNvPr>
          <p:cNvSpPr txBox="1"/>
          <p:nvPr/>
        </p:nvSpPr>
        <p:spPr>
          <a:xfrm>
            <a:off x="5184942" y="2527968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3500" dirty="0">
                <a:solidFill>
                  <a:srgbClr val="C00000"/>
                </a:solidFill>
              </a:rPr>
              <a:t>Sunday</a:t>
            </a:r>
            <a:r>
              <a:rPr lang="en-GB" dirty="0"/>
              <a:t> 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BF7AFDC-1CEF-C648-9E28-9EA3B914545D}"/>
              </a:ext>
            </a:extLst>
          </p:cNvPr>
          <p:cNvSpPr txBox="1"/>
          <p:nvPr/>
        </p:nvSpPr>
        <p:spPr>
          <a:xfrm>
            <a:off x="5184942" y="2527968"/>
            <a:ext cx="1828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r>
              <a:rPr lang="en-GB" dirty="0"/>
              <a:t>   /   6/1442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8726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2F29F7-7BBB-C94A-8CF9-B98CA1D5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710522" cy="627406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Unit1 (finding out Time)pages 2&amp;3</a:t>
            </a:r>
            <a:endParaRPr lang="ar-SA" dirty="0"/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9B252C8C-3D96-3142-9863-1C15D35F2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0" y="1351880"/>
            <a:ext cx="5427580" cy="5203289"/>
          </a:xfrm>
          <a:prstGeom prst="rect">
            <a:avLst/>
          </a:prstGeom>
        </p:spPr>
      </p:pic>
      <p:pic>
        <p:nvPicPr>
          <p:cNvPr id="57" name="صورة 57">
            <a:extLst>
              <a:ext uri="{FF2B5EF4-FFF2-40B4-BE49-F238E27FC236}">
                <a16:creationId xmlns:a16="http://schemas.microsoft.com/office/drawing/2014/main" id="{CD90B757-B742-A945-9897-65EF46C53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51880"/>
            <a:ext cx="5681321" cy="520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4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6A925B6-6237-F845-93F9-F80EB808F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11237976" cy="525187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CD5D078-D819-804C-BBC7-6011377585E9}"/>
              </a:ext>
            </a:extLst>
          </p:cNvPr>
          <p:cNvSpPr txBox="1"/>
          <p:nvPr/>
        </p:nvSpPr>
        <p:spPr>
          <a:xfrm flipH="1">
            <a:off x="6095999" y="1881770"/>
            <a:ext cx="4376033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b="1" i="1" dirty="0">
                <a:solidFill>
                  <a:srgbClr val="C00000"/>
                </a:solidFill>
              </a:rPr>
              <a:t>I can :</a:t>
            </a:r>
          </a:p>
          <a:p>
            <a:r>
              <a:rPr lang="en-GB" b="1" i="1" dirty="0">
                <a:solidFill>
                  <a:srgbClr val="C00000"/>
                </a:solidFill>
              </a:rPr>
              <a:t>Ask a partner about her weekend and get the answers.</a:t>
            </a:r>
          </a:p>
          <a:p>
            <a:endParaRPr lang="en-GB" b="1" i="1" dirty="0">
              <a:solidFill>
                <a:srgbClr val="C00000"/>
              </a:solidFill>
            </a:endParaRPr>
          </a:p>
          <a:p>
            <a:endParaRPr lang="en-GB" b="1" i="1" dirty="0">
              <a:solidFill>
                <a:srgbClr val="C00000"/>
              </a:solidFill>
            </a:endParaRPr>
          </a:p>
          <a:p>
            <a:endParaRPr lang="en-GB" b="1" i="1" dirty="0">
              <a:solidFill>
                <a:srgbClr val="C00000"/>
              </a:solidFill>
            </a:endParaRPr>
          </a:p>
          <a:p>
            <a:r>
              <a:rPr lang="en-GB" b="1" i="1" dirty="0">
                <a:solidFill>
                  <a:srgbClr val="C00000"/>
                </a:solidFill>
              </a:rPr>
              <a:t>-listen to someone’s answer about what she did over the weekend and make a comment.</a:t>
            </a:r>
            <a:endParaRPr lang="ar-SA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23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4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61026054-8D45-3841-8DC1-49734E1E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22" y="803063"/>
            <a:ext cx="5199355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3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E0427D7-EDD7-2644-A653-64431F13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93" y="803063"/>
            <a:ext cx="5225613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56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3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56A344F9-9D97-AB40-94AC-33E2D73B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220" y="803063"/>
            <a:ext cx="5291560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42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3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3E64D72-22E2-294F-AD56-2969F978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67" y="803063"/>
            <a:ext cx="5278266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487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21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2" baseType="lpstr">
      <vt:lpstr>فقاعات</vt:lpstr>
      <vt:lpstr>Hello</vt:lpstr>
      <vt:lpstr>عرض تقديمي في PowerPoint</vt:lpstr>
      <vt:lpstr>عرض تقديمي في PowerPoint</vt:lpstr>
      <vt:lpstr>Unit1 (finding out Time)pages 2&amp;3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📖 Reading time 🤗</vt:lpstr>
      <vt:lpstr>عرض تقديمي في PowerPoint</vt:lpstr>
      <vt:lpstr>عرض تقديمي في PowerPoint</vt:lpstr>
      <vt:lpstr>عرض تقديمي في PowerPoint</vt:lpstr>
      <vt:lpstr>Homework pages(71&amp;72)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</dc:title>
  <dc:creator>حصه العتيبي</dc:creator>
  <cp:lastModifiedBy>حصه العتيبي</cp:lastModifiedBy>
  <cp:revision>2</cp:revision>
  <dcterms:created xsi:type="dcterms:W3CDTF">2021-01-05T18:34:29Z</dcterms:created>
  <dcterms:modified xsi:type="dcterms:W3CDTF">2021-01-17T09:49:32Z</dcterms:modified>
</cp:coreProperties>
</file>