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13"/>
  </p:notesMasterIdLst>
  <p:sldIdLst>
    <p:sldId id="256" r:id="rId3"/>
    <p:sldId id="305" r:id="rId4"/>
    <p:sldId id="300" r:id="rId5"/>
    <p:sldId id="313" r:id="rId6"/>
    <p:sldId id="314" r:id="rId7"/>
    <p:sldId id="306" r:id="rId8"/>
    <p:sldId id="262" r:id="rId9"/>
    <p:sldId id="296" r:id="rId10"/>
    <p:sldId id="316" r:id="rId11"/>
    <p:sldId id="315" r:id="rId12"/>
  </p:sldIdLst>
  <p:sldSz cx="9144000" cy="5143500" type="screen16x9"/>
  <p:notesSz cx="6858000" cy="9144000"/>
  <p:embeddedFontLst>
    <p:embeddedFont>
      <p:font typeface="Bebas Neue" charset="0"/>
      <p:regular r:id="rId14"/>
    </p:embeddedFont>
    <p:embeddedFont>
      <p:font typeface="Varela Round" charset="-79"/>
      <p:regular r:id="rId15"/>
    </p:embeddedFont>
    <p:embeddedFont>
      <p:font typeface="Calibri Light" pitchFamily="34" charset="0"/>
      <p:regular r:id="rId16"/>
    </p:embeddedFont>
    <p:embeddedFont>
      <p:font typeface="Calibri" pitchFamily="34" charset="0"/>
      <p:regular r:id="rId17"/>
      <p:bold r:id="rId18"/>
    </p:embeddedFont>
    <p:embeddedFont>
      <p:font typeface="DM Sans" charset="0"/>
      <p:regular r:id="rId19"/>
      <p:bold r:id="rId20"/>
      <p:italic r:id="rId21"/>
      <p:boldItalic r:id="rId22"/>
    </p:embeddedFont>
    <p:embeddedFont>
      <p:font typeface="Proxima Nova" charset="0"/>
      <p:regular r:id="rId23"/>
      <p:bold r:id="rId24"/>
      <p:italic r:id="rId25"/>
      <p:boldItalic r:id="rId26"/>
    </p:embeddedFont>
    <p:embeddedFont>
      <p:font typeface="Nunito Light" charset="0"/>
      <p:regular r:id="rId27"/>
      <p:italic r:id="rId28"/>
    </p:embeddedFont>
    <p:embeddedFont>
      <p:font typeface="PT Sans" charset="0"/>
      <p:regular r:id="rId29"/>
      <p:bold r:id="rId30"/>
      <p:italic r:id="rId31"/>
      <p:boldItalic r:id="rId32"/>
    </p:embeddedFont>
    <p:embeddedFont>
      <p:font typeface="Anaheim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7F4"/>
    <a:srgbClr val="FEE8F7"/>
    <a:srgbClr val="F172AC"/>
    <a:srgbClr val="646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FE2CE0B-9B45-4A49-9DEF-E459BA3BE10C}">
  <a:tblStyle styleId="{CFE2CE0B-9B45-4A49-9DEF-E459BA3BE1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62A1C1-8A22-40B7-A06E-47FB03DD49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3" autoAdjust="0"/>
    <p:restoredTop sz="94615" autoAdjust="0"/>
  </p:normalViewPr>
  <p:slideViewPr>
    <p:cSldViewPr snapToGrid="0">
      <p:cViewPr>
        <p:scale>
          <a:sx n="90" d="100"/>
          <a:sy n="90" d="100"/>
        </p:scale>
        <p:origin x="-540" y="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890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2" name="Google Shape;3312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77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920100" y="1584325"/>
            <a:ext cx="5304000" cy="18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1920025" y="3432600"/>
            <a:ext cx="5304000" cy="3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49" name="Google Shape;749;p1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812" name="Google Shape;812;p1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4"/>
          <p:cNvSpPr txBox="1">
            <a:spLocks noGrp="1"/>
          </p:cNvSpPr>
          <p:nvPr>
            <p:ph type="title"/>
          </p:nvPr>
        </p:nvSpPr>
        <p:spPr>
          <a:xfrm>
            <a:off x="2539225" y="3557500"/>
            <a:ext cx="5378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8" name="Google Shape;818;p14"/>
          <p:cNvSpPr txBox="1">
            <a:spLocks noGrp="1"/>
          </p:cNvSpPr>
          <p:nvPr>
            <p:ph type="subTitle" idx="1"/>
          </p:nvPr>
        </p:nvSpPr>
        <p:spPr>
          <a:xfrm>
            <a:off x="1847750" y="975200"/>
            <a:ext cx="6069900" cy="23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dk2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21" name="Google Shape;821;p1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884" name="Google Shape;884;p1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15"/>
          <p:cNvSpPr txBox="1">
            <a:spLocks noGrp="1"/>
          </p:cNvSpPr>
          <p:nvPr>
            <p:ph type="title"/>
          </p:nvPr>
        </p:nvSpPr>
        <p:spPr>
          <a:xfrm>
            <a:off x="720000" y="1186775"/>
            <a:ext cx="3932700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1"/>
          </p:nvPr>
        </p:nvSpPr>
        <p:spPr>
          <a:xfrm>
            <a:off x="720000" y="3132225"/>
            <a:ext cx="39327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5"/>
          <p:cNvSpPr>
            <a:spLocks noGrp="1"/>
          </p:cNvSpPr>
          <p:nvPr>
            <p:ph type="pic" idx="2"/>
          </p:nvPr>
        </p:nvSpPr>
        <p:spPr>
          <a:xfrm>
            <a:off x="4790800" y="836175"/>
            <a:ext cx="3519600" cy="351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solidFill>
          <a:schemeClr val="dk2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1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94" name="Google Shape;894;p1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16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957" name="Google Shape;957;p1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2" name="Google Shape;962;p16"/>
          <p:cNvSpPr txBox="1">
            <a:spLocks noGrp="1"/>
          </p:cNvSpPr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16"/>
          <p:cNvSpPr txBox="1">
            <a:spLocks noGrp="1"/>
          </p:cNvSpPr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1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966" name="Google Shape;966;p1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17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029" name="Google Shape;1029;p1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" name="Google Shape;1034;p17"/>
          <p:cNvSpPr txBox="1">
            <a:spLocks noGrp="1"/>
          </p:cNvSpPr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7"/>
          <p:cNvSpPr txBox="1">
            <a:spLocks noGrp="1"/>
          </p:cNvSpPr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1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4923076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1580900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1580905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4923082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1" name="Google Shape;1111;p18"/>
          <p:cNvSpPr/>
          <p:nvPr/>
        </p:nvSpPr>
        <p:spPr>
          <a:xfrm>
            <a:off x="8430766" y="352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dk2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14" name="Google Shape;1114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19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177" name="Google Shape;1177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" name="Google Shape;118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9"/>
          <p:cNvSpPr txBox="1">
            <a:spLocks noGrp="1"/>
          </p:cNvSpPr>
          <p:nvPr>
            <p:ph type="subTitle" idx="1"/>
          </p:nvPr>
        </p:nvSpPr>
        <p:spPr>
          <a:xfrm>
            <a:off x="483207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9"/>
          <p:cNvSpPr txBox="1">
            <a:spLocks noGrp="1"/>
          </p:cNvSpPr>
          <p:nvPr>
            <p:ph type="subTitle" idx="2"/>
          </p:nvPr>
        </p:nvSpPr>
        <p:spPr>
          <a:xfrm>
            <a:off x="81692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19"/>
          <p:cNvSpPr/>
          <p:nvPr/>
        </p:nvSpPr>
        <p:spPr>
          <a:xfrm>
            <a:off x="533316" y="45278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1">
    <p:bg>
      <p:bgPr>
        <a:solidFill>
          <a:schemeClr val="dk2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2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88" name="Google Shape;1188;p2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20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251" name="Google Shape;1251;p2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0"/>
          <p:cNvSpPr txBox="1">
            <a:spLocks noGrp="1"/>
          </p:cNvSpPr>
          <p:nvPr>
            <p:ph type="body" idx="1"/>
          </p:nvPr>
        </p:nvSpPr>
        <p:spPr>
          <a:xfrm>
            <a:off x="720000" y="1149000"/>
            <a:ext cx="3885300" cy="3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F5D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258" name="Google Shape;1258;p20"/>
          <p:cNvSpPr txBox="1">
            <a:spLocks noGrp="1"/>
          </p:cNvSpPr>
          <p:nvPr>
            <p:ph type="body" idx="2"/>
          </p:nvPr>
        </p:nvSpPr>
        <p:spPr>
          <a:xfrm>
            <a:off x="4680100" y="1149000"/>
            <a:ext cx="3750600" cy="3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F5D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2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261" name="Google Shape;1261;p2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324" name="Google Shape;1324;p2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21"/>
          <p:cNvSpPr txBox="1">
            <a:spLocks noGrp="1"/>
          </p:cNvSpPr>
          <p:nvPr>
            <p:ph type="subTitle" idx="1"/>
          </p:nvPr>
        </p:nvSpPr>
        <p:spPr>
          <a:xfrm>
            <a:off x="93762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subTitle" idx="2"/>
          </p:nvPr>
        </p:nvSpPr>
        <p:spPr>
          <a:xfrm>
            <a:off x="3484348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1"/>
          <p:cNvSpPr txBox="1">
            <a:spLocks noGrp="1"/>
          </p:cNvSpPr>
          <p:nvPr>
            <p:ph type="subTitle" idx="3"/>
          </p:nvPr>
        </p:nvSpPr>
        <p:spPr>
          <a:xfrm>
            <a:off x="603107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1"/>
          <p:cNvSpPr txBox="1">
            <a:spLocks noGrp="1"/>
          </p:cNvSpPr>
          <p:nvPr>
            <p:ph type="subTitle" idx="4"/>
          </p:nvPr>
        </p:nvSpPr>
        <p:spPr>
          <a:xfrm>
            <a:off x="93762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4" name="Google Shape;1334;p21"/>
          <p:cNvSpPr txBox="1">
            <a:spLocks noGrp="1"/>
          </p:cNvSpPr>
          <p:nvPr>
            <p:ph type="subTitle" idx="5"/>
          </p:nvPr>
        </p:nvSpPr>
        <p:spPr>
          <a:xfrm>
            <a:off x="3484348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5" name="Google Shape;1335;p21"/>
          <p:cNvSpPr txBox="1">
            <a:spLocks noGrp="1"/>
          </p:cNvSpPr>
          <p:nvPr>
            <p:ph type="subTitle" idx="6"/>
          </p:nvPr>
        </p:nvSpPr>
        <p:spPr>
          <a:xfrm>
            <a:off x="603107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2"/>
        </a:solidFill>
        <a:effectLst/>
      </p:bgPr>
    </p:bg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338" name="Google Shape;1338;p2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2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01" name="Google Shape;1401;p2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6" name="Google Shape;140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22"/>
          <p:cNvSpPr txBox="1">
            <a:spLocks noGrp="1"/>
          </p:cNvSpPr>
          <p:nvPr>
            <p:ph type="subTitle" idx="1"/>
          </p:nvPr>
        </p:nvSpPr>
        <p:spPr>
          <a:xfrm>
            <a:off x="2110311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2"/>
          <p:cNvSpPr txBox="1">
            <a:spLocks noGrp="1"/>
          </p:cNvSpPr>
          <p:nvPr>
            <p:ph type="subTitle" idx="2"/>
          </p:nvPr>
        </p:nvSpPr>
        <p:spPr>
          <a:xfrm>
            <a:off x="4903089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22"/>
          <p:cNvSpPr txBox="1">
            <a:spLocks noGrp="1"/>
          </p:cNvSpPr>
          <p:nvPr>
            <p:ph type="subTitle" idx="3"/>
          </p:nvPr>
        </p:nvSpPr>
        <p:spPr>
          <a:xfrm>
            <a:off x="2110311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2"/>
          <p:cNvSpPr txBox="1">
            <a:spLocks noGrp="1"/>
          </p:cNvSpPr>
          <p:nvPr>
            <p:ph type="subTitle" idx="4"/>
          </p:nvPr>
        </p:nvSpPr>
        <p:spPr>
          <a:xfrm>
            <a:off x="4903089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22"/>
          <p:cNvSpPr txBox="1">
            <a:spLocks noGrp="1"/>
          </p:cNvSpPr>
          <p:nvPr>
            <p:ph type="subTitle" idx="5"/>
          </p:nvPr>
        </p:nvSpPr>
        <p:spPr>
          <a:xfrm>
            <a:off x="2110311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2" name="Google Shape;1412;p22"/>
          <p:cNvSpPr txBox="1">
            <a:spLocks noGrp="1"/>
          </p:cNvSpPr>
          <p:nvPr>
            <p:ph type="subTitle" idx="6"/>
          </p:nvPr>
        </p:nvSpPr>
        <p:spPr>
          <a:xfrm>
            <a:off x="2110311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3" name="Google Shape;1413;p22"/>
          <p:cNvSpPr txBox="1">
            <a:spLocks noGrp="1"/>
          </p:cNvSpPr>
          <p:nvPr>
            <p:ph type="subTitle" idx="7"/>
          </p:nvPr>
        </p:nvSpPr>
        <p:spPr>
          <a:xfrm>
            <a:off x="4903086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4" name="Google Shape;1414;p22"/>
          <p:cNvSpPr txBox="1">
            <a:spLocks noGrp="1"/>
          </p:cNvSpPr>
          <p:nvPr>
            <p:ph type="subTitle" idx="8"/>
          </p:nvPr>
        </p:nvSpPr>
        <p:spPr>
          <a:xfrm>
            <a:off x="4903086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dk2"/>
        </a:solid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2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417" name="Google Shape;1417;p2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23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80" name="Google Shape;1480;p2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" name="Google Shape;148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p23"/>
          <p:cNvSpPr txBox="1">
            <a:spLocks noGrp="1"/>
          </p:cNvSpPr>
          <p:nvPr>
            <p:ph type="subTitle" idx="1"/>
          </p:nvPr>
        </p:nvSpPr>
        <p:spPr>
          <a:xfrm>
            <a:off x="956752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p23"/>
          <p:cNvSpPr txBox="1">
            <a:spLocks noGrp="1"/>
          </p:cNvSpPr>
          <p:nvPr>
            <p:ph type="subTitle" idx="2"/>
          </p:nvPr>
        </p:nvSpPr>
        <p:spPr>
          <a:xfrm>
            <a:off x="357900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3"/>
          <p:cNvSpPr txBox="1">
            <a:spLocks noGrp="1"/>
          </p:cNvSpPr>
          <p:nvPr>
            <p:ph type="subTitle" idx="3"/>
          </p:nvPr>
        </p:nvSpPr>
        <p:spPr>
          <a:xfrm>
            <a:off x="9567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3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23"/>
          <p:cNvSpPr txBox="1">
            <a:spLocks noGrp="1"/>
          </p:cNvSpPr>
          <p:nvPr>
            <p:ph type="subTitle" idx="5"/>
          </p:nvPr>
        </p:nvSpPr>
        <p:spPr>
          <a:xfrm>
            <a:off x="6201248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23"/>
          <p:cNvSpPr txBox="1">
            <a:spLocks noGrp="1"/>
          </p:cNvSpPr>
          <p:nvPr>
            <p:ph type="subTitle" idx="6"/>
          </p:nvPr>
        </p:nvSpPr>
        <p:spPr>
          <a:xfrm>
            <a:off x="62012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3"/>
          <p:cNvSpPr txBox="1">
            <a:spLocks noGrp="1"/>
          </p:cNvSpPr>
          <p:nvPr>
            <p:ph type="subTitle" idx="7"/>
          </p:nvPr>
        </p:nvSpPr>
        <p:spPr>
          <a:xfrm>
            <a:off x="9606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3" name="Google Shape;1493;p23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4" name="Google Shape;1494;p23"/>
          <p:cNvSpPr txBox="1">
            <a:spLocks noGrp="1"/>
          </p:cNvSpPr>
          <p:nvPr>
            <p:ph type="subTitle" idx="9"/>
          </p:nvPr>
        </p:nvSpPr>
        <p:spPr>
          <a:xfrm>
            <a:off x="62051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5" name="Google Shape;1495;p23"/>
          <p:cNvSpPr txBox="1">
            <a:spLocks noGrp="1"/>
          </p:cNvSpPr>
          <p:nvPr>
            <p:ph type="subTitle" idx="13"/>
          </p:nvPr>
        </p:nvSpPr>
        <p:spPr>
          <a:xfrm>
            <a:off x="960652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6" name="Google Shape;1496;p23"/>
          <p:cNvSpPr txBox="1">
            <a:spLocks noGrp="1"/>
          </p:cNvSpPr>
          <p:nvPr>
            <p:ph type="subTitle" idx="14"/>
          </p:nvPr>
        </p:nvSpPr>
        <p:spPr>
          <a:xfrm>
            <a:off x="3582900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7" name="Google Shape;1497;p23"/>
          <p:cNvSpPr txBox="1">
            <a:spLocks noGrp="1"/>
          </p:cNvSpPr>
          <p:nvPr>
            <p:ph type="subTitle" idx="15"/>
          </p:nvPr>
        </p:nvSpPr>
        <p:spPr>
          <a:xfrm>
            <a:off x="6205148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9" name="Google Shape;159;p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22" name="Google Shape;222;p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0026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2"/>
        </a:solid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2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00" name="Google Shape;1500;p2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2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563" name="Google Shape;1563;p2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24"/>
          <p:cNvSpPr txBox="1">
            <a:spLocks noGrp="1"/>
          </p:cNvSpPr>
          <p:nvPr>
            <p:ph type="title" hasCustomPrompt="1"/>
          </p:nvPr>
        </p:nvSpPr>
        <p:spPr>
          <a:xfrm>
            <a:off x="2223600" y="6283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24"/>
          <p:cNvSpPr txBox="1">
            <a:spLocks noGrp="1"/>
          </p:cNvSpPr>
          <p:nvPr>
            <p:ph type="subTitle" idx="1"/>
          </p:nvPr>
        </p:nvSpPr>
        <p:spPr>
          <a:xfrm>
            <a:off x="2223600" y="136114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70" name="Google Shape;1570;p2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05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1" name="Google Shape;1571;p24"/>
          <p:cNvSpPr txBox="1">
            <a:spLocks noGrp="1"/>
          </p:cNvSpPr>
          <p:nvPr>
            <p:ph type="subTitle" idx="3"/>
          </p:nvPr>
        </p:nvSpPr>
        <p:spPr>
          <a:xfrm>
            <a:off x="2223600" y="2714971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72" name="Google Shape;1572;p24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3282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3" name="Google Shape;1573;p24"/>
          <p:cNvSpPr txBox="1">
            <a:spLocks noGrp="1"/>
          </p:cNvSpPr>
          <p:nvPr>
            <p:ph type="subTitle" idx="5"/>
          </p:nvPr>
        </p:nvSpPr>
        <p:spPr>
          <a:xfrm>
            <a:off x="2223600" y="406879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dk2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2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76" name="Google Shape;1576;p2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25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639" name="Google Shape;1639;p2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4" name="Google Shape;1644;p25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5" name="Google Shape;1645;p25"/>
          <p:cNvSpPr txBox="1">
            <a:spLocks noGrp="1"/>
          </p:cNvSpPr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2"/>
          </p:nvPr>
        </p:nvSpPr>
        <p:spPr>
          <a:xfrm>
            <a:off x="9385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4"/>
          </p:nvPr>
        </p:nvSpPr>
        <p:spPr>
          <a:xfrm>
            <a:off x="34854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5"/>
          </p:nvPr>
        </p:nvSpPr>
        <p:spPr>
          <a:xfrm>
            <a:off x="34854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52" name="Google Shape;1652;p25"/>
          <p:cNvSpPr txBox="1">
            <a:spLocks noGrp="1"/>
          </p:cNvSpPr>
          <p:nvPr>
            <p:ph type="subTitle" idx="8"/>
          </p:nvPr>
        </p:nvSpPr>
        <p:spPr>
          <a:xfrm>
            <a:off x="60323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3" name="Google Shape;1653;p25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8_1_1">
    <p:bg>
      <p:bgPr>
        <a:solidFill>
          <a:schemeClr val="dk2"/>
        </a:solidFill>
        <a:effectLst/>
      </p:bgPr>
    </p:bg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oogle Shape;1655;p2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656" name="Google Shape;1656;p2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6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719" name="Google Shape;1719;p2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4" name="Google Shape;172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"/>
          </p:nvPr>
        </p:nvSpPr>
        <p:spPr>
          <a:xfrm>
            <a:off x="5761275" y="3285625"/>
            <a:ext cx="2640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2"/>
          </p:nvPr>
        </p:nvSpPr>
        <p:spPr>
          <a:xfrm>
            <a:off x="742700" y="2142625"/>
            <a:ext cx="2640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subTitle" idx="3"/>
          </p:nvPr>
        </p:nvSpPr>
        <p:spPr>
          <a:xfrm>
            <a:off x="742711" y="1659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8" name="Google Shape;1728;p26"/>
          <p:cNvSpPr txBox="1">
            <a:spLocks noGrp="1"/>
          </p:cNvSpPr>
          <p:nvPr>
            <p:ph type="subTitle" idx="4"/>
          </p:nvPr>
        </p:nvSpPr>
        <p:spPr>
          <a:xfrm>
            <a:off x="5761289" y="2802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dk2"/>
        </a:solidFill>
        <a:effectLst/>
      </p:bgPr>
    </p:bg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" name="Google Shape;1802;p2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803" name="Google Shape;1803;p2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866" name="Google Shape;1866;p2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1" name="Google Shape;1871;p28"/>
          <p:cNvSpPr txBox="1">
            <a:spLocks noGrp="1"/>
          </p:cNvSpPr>
          <p:nvPr>
            <p:ph type="title"/>
          </p:nvPr>
        </p:nvSpPr>
        <p:spPr>
          <a:xfrm>
            <a:off x="720000" y="2173590"/>
            <a:ext cx="7704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2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874" name="Google Shape;1874;p2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2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937" name="Google Shape;1937;p2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29"/>
          <p:cNvSpPr txBox="1">
            <a:spLocks noGrp="1"/>
          </p:cNvSpPr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29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29"/>
          <p:cNvSpPr txBox="1"/>
          <p:nvPr/>
        </p:nvSpPr>
        <p:spPr>
          <a:xfrm>
            <a:off x="1992000" y="3611950"/>
            <a:ext cx="5160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</a:t>
            </a: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200" b="1" u="sng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34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31" name="Google Shape;231;p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94" name="Google Shape;294;p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"/>
          <p:cNvSpPr txBox="1">
            <a:spLocks noGrp="1"/>
          </p:cNvSpPr>
          <p:nvPr>
            <p:ph type="subTitle" idx="1"/>
          </p:nvPr>
        </p:nvSpPr>
        <p:spPr>
          <a:xfrm>
            <a:off x="5055284" y="3619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2"/>
          </p:nvPr>
        </p:nvSpPr>
        <p:spPr>
          <a:xfrm>
            <a:off x="1583300" y="3619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06" name="Google Shape;306;p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6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369" name="Google Shape;369;p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77" name="Google Shape;377;p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7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440" name="Google Shape;440;p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449" name="Google Shape;449;p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8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12" name="Google Shape;512;p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8"/>
          <p:cNvSpPr txBox="1">
            <a:spLocks noGrp="1"/>
          </p:cNvSpPr>
          <p:nvPr>
            <p:ph type="title"/>
          </p:nvPr>
        </p:nvSpPr>
        <p:spPr>
          <a:xfrm>
            <a:off x="1768500" y="2388325"/>
            <a:ext cx="5607000" cy="16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8" name="Google Shape;518;p8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22" name="Google Shape;522;p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85" name="Google Shape;585;p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9"/>
          <p:cNvSpPr txBox="1">
            <a:spLocks noGrp="1"/>
          </p:cNvSpPr>
          <p:nvPr>
            <p:ph type="title"/>
          </p:nvPr>
        </p:nvSpPr>
        <p:spPr>
          <a:xfrm>
            <a:off x="2135550" y="1058588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9"/>
          <p:cNvSpPr txBox="1">
            <a:spLocks noGrp="1"/>
          </p:cNvSpPr>
          <p:nvPr>
            <p:ph type="subTitle" idx="1"/>
          </p:nvPr>
        </p:nvSpPr>
        <p:spPr>
          <a:xfrm>
            <a:off x="2135550" y="30642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96" name="Google Shape;596;p1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11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659" name="Google Shape;659;p1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92213"/>
            <a:ext cx="65760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65" name="Google Shape;665;p11"/>
          <p:cNvSpPr txBox="1">
            <a:spLocks noGrp="1"/>
          </p:cNvSpPr>
          <p:nvPr>
            <p:ph type="subTitle" idx="1"/>
          </p:nvPr>
        </p:nvSpPr>
        <p:spPr>
          <a:xfrm>
            <a:off x="1284000" y="24467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2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669" name="Google Shape;669;p1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732" name="Google Shape;732;p1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13"/>
          <p:cNvSpPr txBox="1">
            <a:spLocks noGrp="1"/>
          </p:cNvSpPr>
          <p:nvPr>
            <p:ph type="subTitle" idx="1"/>
          </p:nvPr>
        </p:nvSpPr>
        <p:spPr>
          <a:xfrm>
            <a:off x="2151325" y="3691175"/>
            <a:ext cx="356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title"/>
          </p:nvPr>
        </p:nvSpPr>
        <p:spPr>
          <a:xfrm>
            <a:off x="1329600" y="448056"/>
            <a:ext cx="70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2"/>
          </p:nvPr>
        </p:nvSpPr>
        <p:spPr>
          <a:xfrm>
            <a:off x="1482025" y="1946045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3"/>
          </p:nvPr>
        </p:nvSpPr>
        <p:spPr>
          <a:xfrm>
            <a:off x="1482025" y="3063013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4"/>
          </p:nvPr>
        </p:nvSpPr>
        <p:spPr>
          <a:xfrm>
            <a:off x="1482025" y="4179981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5" hasCustomPrompt="1"/>
          </p:nvPr>
        </p:nvSpPr>
        <p:spPr>
          <a:xfrm>
            <a:off x="1482000" y="1424620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6" hasCustomPrompt="1"/>
          </p:nvPr>
        </p:nvSpPr>
        <p:spPr>
          <a:xfrm>
            <a:off x="1482000" y="3663874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title" idx="7" hasCustomPrompt="1"/>
          </p:nvPr>
        </p:nvSpPr>
        <p:spPr>
          <a:xfrm>
            <a:off x="1482000" y="2544247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>
            <a:spLocks noGrp="1"/>
          </p:cNvSpPr>
          <p:nvPr>
            <p:ph type="subTitle" idx="8"/>
          </p:nvPr>
        </p:nvSpPr>
        <p:spPr>
          <a:xfrm>
            <a:off x="2150125" y="1454125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subTitle" idx="9"/>
          </p:nvPr>
        </p:nvSpPr>
        <p:spPr>
          <a:xfrm>
            <a:off x="2150125" y="2572650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4" r:id="rId23"/>
    <p:sldLayoutId id="2147483675" r:id="rId24"/>
    <p:sldLayoutId id="2147483676" r:id="rId25"/>
  </p:sldLayoutIdLst>
  <p:transition spd="slow"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87" name="Google Shape;2087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 spd="slow"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7" name="Google Shape;2097;p35"/>
          <p:cNvGrpSpPr/>
          <p:nvPr/>
        </p:nvGrpSpPr>
        <p:grpSpPr>
          <a:xfrm flipH="1">
            <a:off x="7593621" y="1973547"/>
            <a:ext cx="1468014" cy="1968452"/>
            <a:chOff x="1400935" y="1333409"/>
            <a:chExt cx="760984" cy="1020399"/>
          </a:xfrm>
        </p:grpSpPr>
        <p:sp>
          <p:nvSpPr>
            <p:cNvPr id="2098" name="Google Shape;2098;p35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70BA"/>
                </a:solidFill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70BA"/>
                </a:solidFill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2" name="Google Shape;2112;p35"/>
          <p:cNvSpPr/>
          <p:nvPr/>
        </p:nvSpPr>
        <p:spPr>
          <a:xfrm>
            <a:off x="6830422" y="85582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35"/>
          <p:cNvSpPr/>
          <p:nvPr/>
        </p:nvSpPr>
        <p:spPr>
          <a:xfrm>
            <a:off x="1527241" y="4177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35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7727591" y="4039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35"/>
          <p:cNvGrpSpPr/>
          <p:nvPr/>
        </p:nvGrpSpPr>
        <p:grpSpPr>
          <a:xfrm rot="1315589">
            <a:off x="976505" y="459619"/>
            <a:ext cx="902596" cy="1584801"/>
            <a:chOff x="2332850" y="1508965"/>
            <a:chExt cx="495799" cy="870474"/>
          </a:xfrm>
        </p:grpSpPr>
        <p:sp>
          <p:nvSpPr>
            <p:cNvPr id="2117" name="Google Shape;2117;p3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490857" y="3000656"/>
            <a:ext cx="1059580" cy="1088238"/>
            <a:chOff x="1742490" y="367839"/>
            <a:chExt cx="629242" cy="646260"/>
          </a:xfrm>
        </p:grpSpPr>
        <p:sp>
          <p:nvSpPr>
            <p:cNvPr id="2130" name="Google Shape;2130;p35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5C1FE715-8533-1AA4-BE78-67329EE8D770}"/>
              </a:ext>
            </a:extLst>
          </p:cNvPr>
          <p:cNvSpPr txBox="1"/>
          <p:nvPr/>
        </p:nvSpPr>
        <p:spPr>
          <a:xfrm>
            <a:off x="1902502" y="1079177"/>
            <a:ext cx="506547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Revision 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Mega Goal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</a:t>
            </a:r>
            <a:endParaRPr lang="ar-SA" sz="48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عنوان 7">
            <a:extLst>
              <a:ext uri="{FF2B5EF4-FFF2-40B4-BE49-F238E27FC236}">
                <a16:creationId xmlns:a16="http://schemas.microsoft.com/office/drawing/2014/main" xmlns="" id="{9A4F9A40-9ED6-B939-88A7-849154CE330B}"/>
              </a:ext>
            </a:extLst>
          </p:cNvPr>
          <p:cNvSpPr txBox="1">
            <a:spLocks/>
          </p:cNvSpPr>
          <p:nvPr/>
        </p:nvSpPr>
        <p:spPr>
          <a:xfrm>
            <a:off x="0" y="3923392"/>
            <a:ext cx="914399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1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T. </a:t>
            </a:r>
            <a:r>
              <a:rPr lang="en-US" sz="2800" b="1" dirty="0" err="1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Hadeel</a:t>
            </a:r>
            <a:r>
              <a:rPr lang="en-US" sz="2800" b="1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Khabti</a:t>
            </a:r>
            <a:endParaRPr lang="ar-SA" sz="2800" b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2485" y="1542282"/>
            <a:ext cx="7704000" cy="572700"/>
          </a:xfrm>
        </p:spPr>
        <p:txBody>
          <a:bodyPr/>
          <a:lstStyle/>
          <a:p>
            <a:r>
              <a:rPr lang="en-US" sz="9600" dirty="0" smtClean="0">
                <a:latin typeface="Calibri Light" pitchFamily="34" charset="0"/>
                <a:cs typeface="Calibri Light" pitchFamily="34" charset="0"/>
              </a:rPr>
              <a:t>Good Luck</a:t>
            </a:r>
            <a:endParaRPr lang="ar-SA" sz="96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Google Shape;2242;p38"/>
          <p:cNvSpPr/>
          <p:nvPr/>
        </p:nvSpPr>
        <p:spPr>
          <a:xfrm rot="2786700">
            <a:off x="1826879" y="3363450"/>
            <a:ext cx="1311617" cy="1249700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2227;p38"/>
          <p:cNvGrpSpPr/>
          <p:nvPr/>
        </p:nvGrpSpPr>
        <p:grpSpPr>
          <a:xfrm rot="5223594" flipH="1">
            <a:off x="678210" y="3787976"/>
            <a:ext cx="788367" cy="1181534"/>
            <a:chOff x="1400935" y="1333409"/>
            <a:chExt cx="760984" cy="1020399"/>
          </a:xfrm>
        </p:grpSpPr>
        <p:sp>
          <p:nvSpPr>
            <p:cNvPr id="6" name="Google Shape;2228;p38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29;p38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30;p38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31;p38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32;p38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33;p38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34;p38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35;p38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36;p38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37;p38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38;p38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39;p38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40;p38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41;p38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3315;p62"/>
          <p:cNvSpPr/>
          <p:nvPr/>
        </p:nvSpPr>
        <p:spPr>
          <a:xfrm flipH="1">
            <a:off x="7489942" y="154917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316;p62"/>
          <p:cNvSpPr/>
          <p:nvPr/>
        </p:nvSpPr>
        <p:spPr>
          <a:xfrm flipH="1">
            <a:off x="7248239" y="127084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5466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330;p62"/>
          <p:cNvGrpSpPr/>
          <p:nvPr/>
        </p:nvGrpSpPr>
        <p:grpSpPr>
          <a:xfrm>
            <a:off x="988497" y="554982"/>
            <a:ext cx="1568169" cy="2335340"/>
            <a:chOff x="2332850" y="1508965"/>
            <a:chExt cx="495799" cy="870474"/>
          </a:xfrm>
        </p:grpSpPr>
        <p:sp>
          <p:nvSpPr>
            <p:cNvPr id="4" name="Google Shape;3331;p62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32;p62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33;p62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34;p62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35;p62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36;p62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37;p62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38;p62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39;p62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40;p62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1;p62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2;p62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640;p56"/>
          <p:cNvSpPr txBox="1">
            <a:spLocks noGrp="1"/>
          </p:cNvSpPr>
          <p:nvPr>
            <p:ph type="title" idx="4294967295"/>
          </p:nvPr>
        </p:nvSpPr>
        <p:spPr>
          <a:xfrm>
            <a:off x="2806036" y="2838880"/>
            <a:ext cx="5697884" cy="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Grammar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sz="8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Google Shape;2644;p47"/>
          <p:cNvSpPr/>
          <p:nvPr/>
        </p:nvSpPr>
        <p:spPr>
          <a:xfrm>
            <a:off x="6870076" y="747665"/>
            <a:ext cx="1236835" cy="498765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646;p47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1" name="Google Shape;2428;p43">
            <a:extLst>
              <a:ext uri="{FF2B5EF4-FFF2-40B4-BE49-F238E27FC236}">
                <a16:creationId xmlns:a16="http://schemas.microsoft.com/office/drawing/2014/main" xmlns="" id="{3F32153B-A417-7CA7-D7CE-AC15FEB1D0A3}"/>
              </a:ext>
            </a:extLst>
          </p:cNvPr>
          <p:cNvSpPr/>
          <p:nvPr/>
        </p:nvSpPr>
        <p:spPr>
          <a:xfrm>
            <a:off x="6293460" y="936152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5843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2304"/>
              </p:ext>
            </p:extLst>
          </p:nvPr>
        </p:nvGraphicFramePr>
        <p:xfrm>
          <a:off x="647113" y="1252024"/>
          <a:ext cx="8025618" cy="3456000"/>
        </p:xfrm>
        <a:graphic>
          <a:graphicData uri="http://schemas.openxmlformats.org/drawingml/2006/table">
            <a:tbl>
              <a:tblPr firstRow="1" firstCol="1" bandRow="1">
                <a:tableStyleId>{CFE2CE0B-9B45-4A49-9DEF-E459BA3BE10C}</a:tableStyleId>
              </a:tblPr>
              <a:tblGrid>
                <a:gridCol w="426735"/>
                <a:gridCol w="2248471"/>
                <a:gridCol w="426735"/>
                <a:gridCol w="2248471"/>
                <a:gridCol w="426735"/>
                <a:gridCol w="2248471"/>
              </a:tblGrid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1.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 saw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 the mirror.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myself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herself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himself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2</a:t>
                      </a:r>
                      <a:r>
                        <a:rPr lang="en-US" sz="1150" dirty="0" smtClean="0">
                          <a:effectLst/>
                        </a:rPr>
                        <a:t>.</a:t>
                      </a:r>
                      <a:r>
                        <a:rPr lang="en-US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 went to the doctor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 was sick.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because 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neither 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3.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 am happy.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 do I.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 am I.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 can I.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 smtClean="0">
                          <a:effectLst/>
                        </a:rPr>
                        <a:t>4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It was very hot,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 opened the window.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because 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neither 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so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5.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You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stop at red light.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must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mustn't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should 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6.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Sm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oking is bad habit. You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stop smoking.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must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mustn't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should 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مستطيل 23"/>
          <p:cNvSpPr/>
          <p:nvPr/>
        </p:nvSpPr>
        <p:spPr>
          <a:xfrm>
            <a:off x="372795" y="507946"/>
            <a:ext cx="853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Q1: C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hoose the correct </a:t>
            </a:r>
            <a:r>
              <a:rPr lang="en" sz="2400" b="1" dirty="0" smtClean="0">
                <a:solidFill>
                  <a:schemeClr val="accent2">
                    <a:lumMod val="50000"/>
                  </a:schemeClr>
                </a:solidFill>
              </a:rPr>
              <a:t>answer: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71885" y="1554480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657816" y="2107810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341076" y="2682240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6010267" y="3263705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657814" y="3845170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6010267" y="4419601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3944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3487"/>
              </p:ext>
            </p:extLst>
          </p:nvPr>
        </p:nvGraphicFramePr>
        <p:xfrm>
          <a:off x="689316" y="1252027"/>
          <a:ext cx="7948248" cy="3439548"/>
        </p:xfrm>
        <a:graphic>
          <a:graphicData uri="http://schemas.openxmlformats.org/drawingml/2006/table">
            <a:tbl>
              <a:tblPr firstRow="1" firstCol="1" bandRow="1">
                <a:tableStyleId>{CFE2CE0B-9B45-4A49-9DEF-E459BA3BE10C}</a:tableStyleId>
              </a:tblPr>
              <a:tblGrid>
                <a:gridCol w="422621"/>
                <a:gridCol w="2226795"/>
                <a:gridCol w="422621"/>
                <a:gridCol w="2226795"/>
                <a:gridCol w="422621"/>
                <a:gridCol w="2226795"/>
              </a:tblGrid>
              <a:tr h="286629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7</a:t>
                      </a: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bank is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 hotel and restaurant.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6629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on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between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next to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6629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8.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Where is the pharmacy?                         -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straight ahead on this street.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6629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Go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Turn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Take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6629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9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Abdullah doesn't drive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6629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care</a:t>
                      </a:r>
                      <a:endParaRPr lang="en-US" sz="115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careful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carefully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6629">
                <a:tc gridSpan="6">
                  <a:txBody>
                    <a:bodyPr/>
                    <a:lstStyle/>
                    <a:p>
                      <a:r>
                        <a:rPr lang="en-US" sz="1150" dirty="0">
                          <a:effectLst/>
                        </a:rPr>
                        <a:t>10.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You should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lose weight.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662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try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tries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trying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6629">
                <a:tc gridSpan="6">
                  <a:txBody>
                    <a:bodyPr/>
                    <a:lstStyle/>
                    <a:p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He </a:t>
                      </a:r>
                      <a:r>
                        <a:rPr lang="en-US" sz="1400" dirty="0" smtClean="0">
                          <a:effectLst/>
                        </a:rPr>
                        <a:t>_____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study harder if he wants to pass the exam.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6629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might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had better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could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6629">
                <a:tc gridSpan="6"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12.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They _____  (postpone) the meeting until next week.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6629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put off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gave up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take up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372795" y="507946"/>
            <a:ext cx="853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Q1: C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hoose the correct </a:t>
            </a:r>
            <a:r>
              <a:rPr lang="en" sz="2400" b="1" dirty="0" smtClean="0">
                <a:solidFill>
                  <a:schemeClr val="accent2">
                    <a:lumMod val="50000"/>
                  </a:schemeClr>
                </a:solidFill>
              </a:rPr>
              <a:t>answer: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41076" y="1530106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71885" y="2114892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5980095" y="2689323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678610" y="3242652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324351" y="3824117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71885" y="4405581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51841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372795" y="507946"/>
            <a:ext cx="853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Q1: C</a:t>
            </a:r>
            <a:r>
              <a:rPr lang="en" sz="2400" b="1" dirty="0">
                <a:solidFill>
                  <a:schemeClr val="accent2">
                    <a:lumMod val="50000"/>
                  </a:schemeClr>
                </a:solidFill>
              </a:rPr>
              <a:t>hoose the correct form in brackets: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0561"/>
              </p:ext>
            </p:extLst>
          </p:nvPr>
        </p:nvGraphicFramePr>
        <p:xfrm>
          <a:off x="647113" y="1252024"/>
          <a:ext cx="8025618" cy="3456000"/>
        </p:xfrm>
        <a:graphic>
          <a:graphicData uri="http://schemas.openxmlformats.org/drawingml/2006/table">
            <a:tbl>
              <a:tblPr firstRow="1" firstCol="1" bandRow="1">
                <a:tableStyleId>{CFE2CE0B-9B45-4A49-9DEF-E459BA3BE10C}</a:tableStyleId>
              </a:tblPr>
              <a:tblGrid>
                <a:gridCol w="426735"/>
                <a:gridCol w="2248471"/>
                <a:gridCol w="426735"/>
                <a:gridCol w="2248471"/>
                <a:gridCol w="426735"/>
                <a:gridCol w="2248471"/>
              </a:tblGrid>
              <a:tr h="288000">
                <a:tc gridSpan="6"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13. </a:t>
                      </a:r>
                      <a:r>
                        <a:rPr lang="en-US" sz="1150" dirty="0" smtClean="0">
                          <a:effectLst/>
                        </a:rPr>
                        <a:t>Don’t</a:t>
                      </a:r>
                      <a:r>
                        <a:rPr lang="en-US" sz="1150" baseline="0" dirty="0" smtClean="0">
                          <a:effectLst/>
                        </a:rPr>
                        <a:t> 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 (discard) </a:t>
                      </a:r>
                      <a:r>
                        <a:rPr lang="en-US" sz="115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your old clothes.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take up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turn down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throw away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 smtClean="0">
                          <a:effectLst/>
                        </a:rPr>
                        <a:t>14</a:t>
                      </a:r>
                      <a:r>
                        <a:rPr lang="en-US" sz="1150" dirty="0">
                          <a:effectLst/>
                        </a:rPr>
                        <a:t>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How</a:t>
                      </a:r>
                      <a:r>
                        <a:rPr lang="en-US" sz="1150" b="0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money have you got ?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much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many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long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 smtClean="0">
                          <a:effectLst/>
                        </a:rPr>
                        <a:t>15.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How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cars in the gallery ?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much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many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long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 smtClean="0">
                          <a:effectLst/>
                        </a:rPr>
                        <a:t>16</a:t>
                      </a:r>
                      <a:r>
                        <a:rPr lang="en-US" sz="1150" dirty="0" smtClean="0">
                          <a:effectLst/>
                        </a:rPr>
                        <a:t>.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We have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chairs here. We need more.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many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few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much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17.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He put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sugar in his coffee . </a:t>
                      </a:r>
                      <a:endParaRPr lang="en-US" sz="115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many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few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 little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 gridSpan="6">
                  <a:txBody>
                    <a:bodyPr/>
                    <a:lstStyle/>
                    <a:p>
                      <a:r>
                        <a:rPr lang="en-US" sz="1150" dirty="0" smtClean="0">
                          <a:effectLst/>
                        </a:rPr>
                        <a:t>18.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What do you do </a:t>
                      </a:r>
                      <a:r>
                        <a:rPr lang="en-US" sz="1150" dirty="0" smtClean="0">
                          <a:effectLst/>
                        </a:rPr>
                        <a:t>_____</a:t>
                      </a:r>
                      <a:r>
                        <a:rPr lang="en-US" sz="1150" baseline="0" dirty="0" smtClean="0">
                          <a:effectLst/>
                        </a:rPr>
                        <a:t>  </a:t>
                      </a: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you have a cold?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where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when 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dirty="0">
                          <a:effectLst/>
                        </a:rPr>
                        <a:t>C</a:t>
                      </a:r>
                      <a:endParaRPr lang="en-US" sz="10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who</a:t>
                      </a:r>
                      <a:endParaRPr lang="en-US" sz="115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5982439" y="1523221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662506" y="2111719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331697" y="2693184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331697" y="3267615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5982439" y="3842045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3331697" y="4409442"/>
            <a:ext cx="2669191" cy="2940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9883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330;p62"/>
          <p:cNvGrpSpPr/>
          <p:nvPr/>
        </p:nvGrpSpPr>
        <p:grpSpPr>
          <a:xfrm>
            <a:off x="988497" y="554982"/>
            <a:ext cx="1568169" cy="2335340"/>
            <a:chOff x="2332850" y="1508965"/>
            <a:chExt cx="495799" cy="870474"/>
          </a:xfrm>
        </p:grpSpPr>
        <p:sp>
          <p:nvSpPr>
            <p:cNvPr id="4" name="Google Shape;3331;p62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32;p62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33;p62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34;p62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35;p62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36;p62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37;p62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38;p62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39;p62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40;p62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41;p62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42;p62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640;p56"/>
          <p:cNvSpPr txBox="1">
            <a:spLocks noGrp="1"/>
          </p:cNvSpPr>
          <p:nvPr>
            <p:ph type="title" idx="4294967295"/>
          </p:nvPr>
        </p:nvSpPr>
        <p:spPr>
          <a:xfrm>
            <a:off x="2235472" y="3246843"/>
            <a:ext cx="6532614" cy="8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Vocabulary</a:t>
            </a: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sz="8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Google Shape;2644;p47"/>
          <p:cNvSpPr/>
          <p:nvPr/>
        </p:nvSpPr>
        <p:spPr>
          <a:xfrm>
            <a:off x="6870076" y="747665"/>
            <a:ext cx="1236835" cy="498765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46;p47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19" name="Google Shape;2428;p43">
            <a:extLst>
              <a:ext uri="{FF2B5EF4-FFF2-40B4-BE49-F238E27FC236}">
                <a16:creationId xmlns:a16="http://schemas.microsoft.com/office/drawing/2014/main" xmlns="" id="{3F32153B-A417-7CA7-D7CE-AC15FEB1D0A3}"/>
              </a:ext>
            </a:extLst>
          </p:cNvPr>
          <p:cNvSpPr/>
          <p:nvPr/>
        </p:nvSpPr>
        <p:spPr>
          <a:xfrm>
            <a:off x="6293460" y="936152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0874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مستطيل 53"/>
          <p:cNvSpPr/>
          <p:nvPr/>
        </p:nvSpPr>
        <p:spPr>
          <a:xfrm>
            <a:off x="635001" y="507946"/>
            <a:ext cx="853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Q2: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ircle th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 odd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words</a:t>
            </a:r>
            <a:r>
              <a:rPr lang="en" sz="24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62541"/>
              </p:ext>
            </p:extLst>
          </p:nvPr>
        </p:nvGraphicFramePr>
        <p:xfrm>
          <a:off x="894004" y="1285337"/>
          <a:ext cx="7408280" cy="3024000"/>
        </p:xfrm>
        <a:graphic>
          <a:graphicData uri="http://schemas.openxmlformats.org/drawingml/2006/table">
            <a:tbl>
              <a:tblPr rtl="1" firstRow="1" bandRow="1">
                <a:tableStyleId>{CFE2CE0B-9B45-4A49-9DEF-E459BA3BE10C}</a:tableStyleId>
              </a:tblPr>
              <a:tblGrid>
                <a:gridCol w="1440000"/>
                <a:gridCol w="360000"/>
                <a:gridCol w="1440000"/>
                <a:gridCol w="360000"/>
                <a:gridCol w="1440000"/>
                <a:gridCol w="360000"/>
                <a:gridCol w="1440000"/>
                <a:gridCol w="360000"/>
                <a:gridCol w="208280"/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itself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finger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eye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ankle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break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cut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door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burn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hurt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injured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got  a shock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fine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rash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happy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cough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flu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toothache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angry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strong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glad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cola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fries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burger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B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apple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</a:t>
                      </a:r>
                      <a:endParaRPr lang="ar-SA" dirty="0"/>
                    </a:p>
                  </a:txBody>
                  <a:tcPr anchor="ctr">
                    <a:solidFill>
                      <a:srgbClr val="E4E7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</a:t>
                      </a:r>
                      <a:endParaRPr lang="ar-S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مستطيل 13"/>
          <p:cNvSpPr/>
          <p:nvPr/>
        </p:nvSpPr>
        <p:spPr>
          <a:xfrm>
            <a:off x="6513342" y="1286415"/>
            <a:ext cx="1780580" cy="500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909669" y="1786597"/>
            <a:ext cx="1780580" cy="500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107987" y="2286779"/>
            <a:ext cx="1780580" cy="500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711660" y="2786961"/>
            <a:ext cx="1780580" cy="500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6513342" y="3301211"/>
            <a:ext cx="1780580" cy="500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1107987" y="3801393"/>
            <a:ext cx="1780580" cy="500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جدول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3625"/>
              </p:ext>
            </p:extLst>
          </p:nvPr>
        </p:nvGraphicFramePr>
        <p:xfrm>
          <a:off x="633407" y="1459304"/>
          <a:ext cx="7940483" cy="3024000"/>
        </p:xfrm>
        <a:graphic>
          <a:graphicData uri="http://schemas.openxmlformats.org/drawingml/2006/table">
            <a:tbl>
              <a:tblPr rtl="1" firstRow="1" bandRow="1"/>
              <a:tblGrid>
                <a:gridCol w="3762739"/>
                <a:gridCol w="520505"/>
                <a:gridCol w="3242603"/>
                <a:gridCol w="414636"/>
              </a:tblGrid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better</a:t>
                      </a:r>
                      <a:endParaRPr lang="ar-SA" sz="16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junk food</a:t>
                      </a:r>
                      <a:endParaRPr lang="en-US" sz="1600" b="1" i="0" u="none" strike="noStrike" cap="none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rtl="0">
                        <a:buNone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fight against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feeling down</a:t>
                      </a:r>
                      <a:endParaRPr lang="en-US" sz="1600" b="1" i="0" u="none" strike="noStrike" cap="none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feeling depressed</a:t>
                      </a:r>
                      <a:endParaRPr lang="en-US" sz="1600" b="1" i="0" u="none" strike="noStrike" cap="none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</a:t>
                      </a:r>
                      <a:r>
                        <a:rPr lang="en-US" sz="1600" b="1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totally sure</a:t>
                      </a:r>
                      <a:endParaRPr lang="en-US" sz="1600" b="1" i="0" u="none" strike="noStrike" cap="none" dirty="0" smtClean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recover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lang="ar-SA" sz="16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</a:t>
                      </a:r>
                      <a:r>
                        <a:rPr lang="en-US" sz="1600" b="1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food</a:t>
                      </a:r>
                      <a:endParaRPr lang="ar-SA" sz="16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keeping fit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lang="ar-SA" sz="16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being in good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challenge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lang="ar-SA" sz="1600" b="1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مستطيل 22"/>
          <p:cNvSpPr/>
          <p:nvPr/>
        </p:nvSpPr>
        <p:spPr>
          <a:xfrm>
            <a:off x="635001" y="507946"/>
            <a:ext cx="853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Q3: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Match the word with the meaning: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4381271" y="3555086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ar-SA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381271" y="2547880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ar-SA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388305" y="307925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ar-SA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388305" y="1524975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ar-SA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381271" y="4078543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ar-SA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388305" y="2053233"/>
            <a:ext cx="31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ar-SA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66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635001" y="507946"/>
            <a:ext cx="8530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Q4: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Write the correct word for each pictures : </a:t>
            </a:r>
          </a:p>
        </p:txBody>
      </p:sp>
      <p:sp>
        <p:nvSpPr>
          <p:cNvPr id="45" name="AutoShape 128"/>
          <p:cNvSpPr>
            <a:spLocks noChangeArrowheads="1"/>
          </p:cNvSpPr>
          <p:nvPr/>
        </p:nvSpPr>
        <p:spPr bwMode="auto">
          <a:xfrm>
            <a:off x="703382" y="1142202"/>
            <a:ext cx="7744264" cy="484138"/>
          </a:xfrm>
          <a:prstGeom prst="roundRect">
            <a:avLst>
              <a:gd name="adj" fmla="val 15630"/>
            </a:avLst>
          </a:prstGeom>
          <a:solidFill>
            <a:srgbClr val="FEE8F7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junk food – healthy food – next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to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helmet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–  knee pads –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turn right –  cough –  relax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82710" y="2978627"/>
            <a:ext cx="7528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_______________ 	_______________ 	      _______________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_______________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993444" y="4313480"/>
            <a:ext cx="7528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_______________ 	_______________ 	      _______________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_______________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 flipH="1">
            <a:off x="7136666" y="4301143"/>
            <a:ext cx="1060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مربع نص 2"/>
          <p:cNvSpPr txBox="1">
            <a:spLocks noChangeArrowheads="1"/>
          </p:cNvSpPr>
          <p:nvPr/>
        </p:nvSpPr>
        <p:spPr bwMode="auto">
          <a:xfrm flipH="1">
            <a:off x="1077861" y="2968000"/>
            <a:ext cx="1434904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1" fontAlgn="base">
              <a:spcBef>
                <a:spcPct val="0"/>
              </a:spcBef>
              <a:spcAft>
                <a:spcPts val="1000"/>
              </a:spcAft>
              <a:buClrTx/>
              <a:defRPr sz="1800" b="1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turn </a:t>
            </a:r>
            <a:r>
              <a:rPr lang="en-US" dirty="0"/>
              <a:t>right</a:t>
            </a:r>
            <a:endParaRPr lang="ar-SA" dirty="0"/>
          </a:p>
        </p:txBody>
      </p:sp>
      <p:sp>
        <p:nvSpPr>
          <p:cNvPr id="54" name="مربع نص 2"/>
          <p:cNvSpPr txBox="1">
            <a:spLocks noChangeArrowheads="1"/>
          </p:cNvSpPr>
          <p:nvPr/>
        </p:nvSpPr>
        <p:spPr bwMode="auto">
          <a:xfrm flipH="1">
            <a:off x="2926080" y="2969796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cough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مربع نص 2"/>
          <p:cNvSpPr txBox="1">
            <a:spLocks noChangeArrowheads="1"/>
          </p:cNvSpPr>
          <p:nvPr/>
        </p:nvSpPr>
        <p:spPr bwMode="auto">
          <a:xfrm flipH="1">
            <a:off x="5070388" y="2961713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junk food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مربع نص 2"/>
          <p:cNvSpPr txBox="1">
            <a:spLocks noChangeArrowheads="1"/>
          </p:cNvSpPr>
          <p:nvPr/>
        </p:nvSpPr>
        <p:spPr bwMode="auto">
          <a:xfrm flipH="1">
            <a:off x="6762211" y="2965462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knee pads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مربع نص 2"/>
          <p:cNvSpPr txBox="1">
            <a:spLocks noChangeArrowheads="1"/>
          </p:cNvSpPr>
          <p:nvPr/>
        </p:nvSpPr>
        <p:spPr bwMode="auto">
          <a:xfrm flipH="1">
            <a:off x="1097101" y="4295819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helmet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مربع نص 2"/>
          <p:cNvSpPr txBox="1">
            <a:spLocks noChangeArrowheads="1"/>
          </p:cNvSpPr>
          <p:nvPr/>
        </p:nvSpPr>
        <p:spPr bwMode="auto">
          <a:xfrm flipH="1">
            <a:off x="2941818" y="4299412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relax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مربع نص 2"/>
          <p:cNvSpPr txBox="1">
            <a:spLocks noChangeArrowheads="1"/>
          </p:cNvSpPr>
          <p:nvPr/>
        </p:nvSpPr>
        <p:spPr bwMode="auto">
          <a:xfrm flipH="1">
            <a:off x="5070387" y="4293646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h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ealthy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food</a:t>
            </a:r>
            <a:endParaRPr lang="ar-SA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54" y="3450030"/>
            <a:ext cx="1085801" cy="72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35" y="1935131"/>
            <a:ext cx="921636" cy="8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 descr="GLX GX11 Compact Lightweight Full Face Motorcycle Street Bike Helmet with  Extra Tinted Visor DOT Approved (Matte Black, Medium) : Buy Online at Best  Price in KSA - Souq is now Amazon.sa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56" y="3333531"/>
            <a:ext cx="960115" cy="9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15" y="1804403"/>
            <a:ext cx="1205278" cy="10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33" y="1804403"/>
            <a:ext cx="1423048" cy="10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26" y="1935131"/>
            <a:ext cx="960264" cy="96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مربع نص 2"/>
          <p:cNvSpPr txBox="1">
            <a:spLocks noChangeArrowheads="1"/>
          </p:cNvSpPr>
          <p:nvPr/>
        </p:nvSpPr>
        <p:spPr bwMode="auto">
          <a:xfrm flipH="1">
            <a:off x="6811449" y="4284287"/>
            <a:ext cx="143490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n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ext to</a:t>
            </a:r>
            <a:endParaRPr lang="ar-SA" sz="1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ealthy food - Free food and restaurant ico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28" y="3448037"/>
            <a:ext cx="836250" cy="83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REPOSITION | Baamboozle - Baamboozle | The Most Fun Classroom Games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98" y="3557803"/>
            <a:ext cx="1240605" cy="6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54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8" grpId="0"/>
    </p:bldLst>
  </p:timing>
</p:sld>
</file>

<file path=ppt/theme/theme1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513</Words>
  <Application>Microsoft Office PowerPoint</Application>
  <PresentationFormat>عرض على الشاشة (9:16)‏</PresentationFormat>
  <Paragraphs>227</Paragraphs>
  <Slides>10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23" baseType="lpstr">
      <vt:lpstr>Arial</vt:lpstr>
      <vt:lpstr>Bebas Neue</vt:lpstr>
      <vt:lpstr>Varela Round</vt:lpstr>
      <vt:lpstr>Calibri Light</vt:lpstr>
      <vt:lpstr>Calibri</vt:lpstr>
      <vt:lpstr>DM Sans</vt:lpstr>
      <vt:lpstr>Proxima Nova</vt:lpstr>
      <vt:lpstr>Nunito Light</vt:lpstr>
      <vt:lpstr>PT Sans</vt:lpstr>
      <vt:lpstr>Wingdings</vt:lpstr>
      <vt:lpstr>Anaheim</vt:lpstr>
      <vt:lpstr>Study Guide to Middle School Students by Slidesgo</vt:lpstr>
      <vt:lpstr>Slidesgo Final Pages</vt:lpstr>
      <vt:lpstr>عرض تقديمي في PowerPoint</vt:lpstr>
      <vt:lpstr>Grammar </vt:lpstr>
      <vt:lpstr>عرض تقديمي في PowerPoint</vt:lpstr>
      <vt:lpstr>عرض تقديمي في PowerPoint</vt:lpstr>
      <vt:lpstr>عرض تقديمي في PowerPoint</vt:lpstr>
      <vt:lpstr>Vocabulary </vt:lpstr>
      <vt:lpstr>عرض تقديمي في PowerPoint</vt:lpstr>
      <vt:lpstr>عرض تقديمي في PowerPoint</vt:lpstr>
      <vt:lpstr>عرض تقديمي في PowerPoint</vt:lpstr>
      <vt:lpstr>Good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 for Middle School Students</dc:title>
  <dc:creator>Atheer Khabti</dc:creator>
  <cp:lastModifiedBy>Atheer Khabti</cp:lastModifiedBy>
  <cp:revision>40</cp:revision>
  <dcterms:modified xsi:type="dcterms:W3CDTF">2023-12-25T19:16:53Z</dcterms:modified>
</cp:coreProperties>
</file>