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29" r:id="rId3"/>
    <p:sldId id="362" r:id="rId4"/>
    <p:sldId id="363" r:id="rId5"/>
    <p:sldId id="366" r:id="rId6"/>
    <p:sldId id="368" r:id="rId7"/>
    <p:sldId id="365" r:id="rId8"/>
    <p:sldId id="394" r:id="rId9"/>
    <p:sldId id="367" r:id="rId10"/>
    <p:sldId id="369" r:id="rId11"/>
    <p:sldId id="370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39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DD61F-7D68-4859-B771-B759EA464928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F0AA6-F274-4731-89BF-7DC4A056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231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693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359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210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967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766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757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806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497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92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851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72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56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41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78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64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304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398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88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84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27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624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42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03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4772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8656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239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7056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144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93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01536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3236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535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199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717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384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518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272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07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707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30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957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272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9341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251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392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001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960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191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7831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34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84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1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962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934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956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70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430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819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449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0780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470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84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923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109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471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2603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67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04609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414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991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260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6484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912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589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062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6456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068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7296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90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5911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310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376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978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64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1420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680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1267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70897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110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5278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9480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9025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2870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9155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90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7015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14068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3282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5051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603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67060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6037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5987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4398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0233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71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4482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25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11518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50" r:id="rId7"/>
    <p:sldLayoutId id="2147483749" r:id="rId8"/>
    <p:sldLayoutId id="2147483748" r:id="rId9"/>
    <p:sldLayoutId id="2147483747" r:id="rId10"/>
    <p:sldLayoutId id="2147483746" r:id="rId11"/>
    <p:sldLayoutId id="2147483745" r:id="rId12"/>
    <p:sldLayoutId id="2147483744" r:id="rId13"/>
    <p:sldLayoutId id="2147483743" r:id="rId14"/>
    <p:sldLayoutId id="2147483741" r:id="rId15"/>
    <p:sldLayoutId id="2147483739" r:id="rId16"/>
    <p:sldLayoutId id="2147483738" r:id="rId17"/>
    <p:sldLayoutId id="2147483737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42" r:id="rId79"/>
    <p:sldLayoutId id="2147483740" r:id="rId80"/>
    <p:sldLayoutId id="2147483736" r:id="rId81"/>
    <p:sldLayoutId id="2147483735" r:id="rId82"/>
    <p:sldLayoutId id="2147483727" r:id="rId83"/>
    <p:sldLayoutId id="2147483728" r:id="rId84"/>
    <p:sldLayoutId id="2147483729" r:id="rId85"/>
    <p:sldLayoutId id="2147483730" r:id="rId86"/>
    <p:sldLayoutId id="2147483731" r:id="rId87"/>
    <p:sldLayoutId id="2147483732" r:id="rId88"/>
    <p:sldLayoutId id="2147483733" r:id="rId89"/>
    <p:sldLayoutId id="2147483734" r:id="rId9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0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19.gi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" dirty="0">
                <a:solidFill>
                  <a:schemeClr val="accent2"/>
                </a:solidFill>
              </a:rPr>
              <a:t>elcome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to</a:t>
            </a:r>
            <a:r>
              <a:rPr lang="en" dirty="0"/>
              <a:t> class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3520934" y="3905687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7763500" y="3848749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884672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4 Cartoon Characters That Have Totally Changed Since Their Creation">
            <a:extLst>
              <a:ext uri="{FF2B5EF4-FFF2-40B4-BE49-F238E27FC236}">
                <a16:creationId xmlns:a16="http://schemas.microsoft.com/office/drawing/2014/main" id="{0288BA45-F235-4B21-9B76-E9D7CCCD8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41" y="2207856"/>
            <a:ext cx="1328623" cy="12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4DBA68-D82A-7C55-10A1-2436EE211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3EE1913-4DB0-4924-96E2-61F07A1C9679}"/>
              </a:ext>
            </a:extLst>
          </p:cNvPr>
          <p:cNvSpPr txBox="1"/>
          <p:nvPr/>
        </p:nvSpPr>
        <p:spPr>
          <a:xfrm>
            <a:off x="2360995" y="1139866"/>
            <a:ext cx="3317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Listen and say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1026" name="Picture 2" descr="Children Listening Clip Art Download - Speak And Listen Clipart - (899x441)  Png Clipart Download">
            <a:extLst>
              <a:ext uri="{FF2B5EF4-FFF2-40B4-BE49-F238E27FC236}">
                <a16:creationId xmlns:a16="http://schemas.microsoft.com/office/drawing/2014/main" id="{D78414B3-4192-4EC7-B6F6-B8CAE083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90060"/>
            <a:ext cx="146599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C0AED6C-411A-40D8-BD20-7B9A45924B1B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EF760-93C9-40E1-94B7-EACFE6A1324B}"/>
              </a:ext>
            </a:extLst>
          </p:cNvPr>
          <p:cNvSpPr txBox="1"/>
          <p:nvPr/>
        </p:nvSpPr>
        <p:spPr>
          <a:xfrm>
            <a:off x="2360995" y="1139866"/>
            <a:ext cx="3317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Listen and say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12" name="Picture 2" descr="Children Listening Clip Art Download - Speak And Listen Clipart - (899x441)  Png Clipart Download">
            <a:extLst>
              <a:ext uri="{FF2B5EF4-FFF2-40B4-BE49-F238E27FC236}">
                <a16:creationId xmlns:a16="http://schemas.microsoft.com/office/drawing/2014/main" id="{85E24EC6-8ABB-4FDE-9F46-91988B1E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90060"/>
            <a:ext cx="146599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3B80B4-2A01-4A07-BAC2-3CFB3B1B5505}"/>
              </a:ext>
            </a:extLst>
          </p:cNvPr>
          <p:cNvSpPr txBox="1"/>
          <p:nvPr/>
        </p:nvSpPr>
        <p:spPr>
          <a:xfrm>
            <a:off x="2185137" y="5057171"/>
            <a:ext cx="33170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2060"/>
                </a:solidFill>
                <a:latin typeface="Kristen ITC" panose="03050502040202030202" pitchFamily="66" charset="0"/>
              </a:rPr>
              <a:t>Snake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2" name="AutoShape 2" descr="Green Snake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B310A523-0506-406B-800C-29459BFF4C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Baby snake clipart - Clipartix">
            <a:extLst>
              <a:ext uri="{FF2B5EF4-FFF2-40B4-BE49-F238E27FC236}">
                <a16:creationId xmlns:a16="http://schemas.microsoft.com/office/drawing/2014/main" id="{EEB05FE7-D91D-4C5C-B83A-BD96D774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57" y="2133140"/>
            <a:ext cx="2591719" cy="25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aby snake clipart - Clipartix">
            <a:extLst>
              <a:ext uri="{FF2B5EF4-FFF2-40B4-BE49-F238E27FC236}">
                <a16:creationId xmlns:a16="http://schemas.microsoft.com/office/drawing/2014/main" id="{8D540CF5-8BE8-4420-A895-8AAAE3588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24" y="2672912"/>
            <a:ext cx="1512176" cy="15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aby snake clipart - Clipartix">
            <a:extLst>
              <a:ext uri="{FF2B5EF4-FFF2-40B4-BE49-F238E27FC236}">
                <a16:creationId xmlns:a16="http://schemas.microsoft.com/office/drawing/2014/main" id="{275F0868-9169-4A8A-9533-762B9ED7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55" y="2755482"/>
            <a:ext cx="1512176" cy="15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aby snake clipart - Clipartix">
            <a:extLst>
              <a:ext uri="{FF2B5EF4-FFF2-40B4-BE49-F238E27FC236}">
                <a16:creationId xmlns:a16="http://schemas.microsoft.com/office/drawing/2014/main" id="{BA5DFC82-9556-46F7-B161-CCD93565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356" y="944603"/>
            <a:ext cx="1728309" cy="17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0CE579-094D-48B6-A803-3AEBA7D789E6}"/>
              </a:ext>
            </a:extLst>
          </p:cNvPr>
          <p:cNvSpPr txBox="1"/>
          <p:nvPr/>
        </p:nvSpPr>
        <p:spPr>
          <a:xfrm>
            <a:off x="8471412" y="4724859"/>
            <a:ext cx="33170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2060"/>
                </a:solidFill>
                <a:latin typeface="Kristen ITC" panose="03050502040202030202" pitchFamily="66" charset="0"/>
              </a:rPr>
              <a:t>Snake</a:t>
            </a:r>
            <a:r>
              <a:rPr lang="en-US" sz="4400" dirty="0">
                <a:solidFill>
                  <a:srgbClr val="C00000"/>
                </a:solidFill>
                <a:latin typeface="Kristen ITC" panose="03050502040202030202" pitchFamily="66" charset="0"/>
              </a:rPr>
              <a:t>s</a:t>
            </a:r>
            <a:r>
              <a:rPr lang="en-US" sz="4400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6DEA2-5177-47BB-9EE8-11C310B8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326" y="933450"/>
            <a:ext cx="6029325" cy="4991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3D1D17-F944-4EF9-ADF6-A59C54F76220}"/>
              </a:ext>
            </a:extLst>
          </p:cNvPr>
          <p:cNvSpPr/>
          <p:nvPr/>
        </p:nvSpPr>
        <p:spPr>
          <a:xfrm>
            <a:off x="1454727" y="1338349"/>
            <a:ext cx="4796444" cy="5902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Kristen ITC" panose="03050502040202030202" pitchFamily="66" charset="0"/>
              </a:rPr>
              <a:t>where are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Kristen ITC" panose="03050502040202030202" pitchFamily="66" charset="0"/>
              </a:rPr>
              <a:t>Safroota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Kristen ITC" panose="03050502040202030202" pitchFamily="66" charset="0"/>
              </a:rPr>
              <a:t> and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Kristen ITC" panose="03050502040202030202" pitchFamily="66" charset="0"/>
              </a:rPr>
              <a:t>Safroot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Kristen ITC" panose="03050502040202030202" pitchFamily="66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426184-5755-41A8-A447-784D7F961853}"/>
              </a:ext>
            </a:extLst>
          </p:cNvPr>
          <p:cNvSpPr/>
          <p:nvPr/>
        </p:nvSpPr>
        <p:spPr>
          <a:xfrm>
            <a:off x="2097577" y="3244734"/>
            <a:ext cx="2682240" cy="5902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Kristen ITC" panose="03050502040202030202" pitchFamily="66" charset="0"/>
              </a:rPr>
              <a:t>They are at the zoo.</a:t>
            </a:r>
          </a:p>
        </p:txBody>
      </p:sp>
    </p:spTree>
    <p:extLst>
      <p:ext uri="{BB962C8B-B14F-4D97-AF65-F5344CB8AC3E}">
        <p14:creationId xmlns:p14="http://schemas.microsoft.com/office/powerpoint/2010/main" val="33533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6DEA2-5177-47BB-9EE8-11C310B89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337" y="858636"/>
            <a:ext cx="6029325" cy="4991100"/>
          </a:xfrm>
          <a:prstGeom prst="rect">
            <a:avLst/>
          </a:prstGeom>
        </p:spPr>
      </p:pic>
      <p:pic>
        <p:nvPicPr>
          <p:cNvPr id="2" name="We Can 4 (2017) SB_CD 1_02">
            <a:hlinkClick r:id="" action="ppaction://media"/>
            <a:extLst>
              <a:ext uri="{FF2B5EF4-FFF2-40B4-BE49-F238E27FC236}">
                <a16:creationId xmlns:a16="http://schemas.microsoft.com/office/drawing/2014/main" id="{32967A61-6286-45F8-B4B4-689FC05C4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1799" y="711199"/>
            <a:ext cx="1603375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ldren Listening Clip Art Download - Speak And Listen Clipart - (899x441)  Png Clipart Download">
            <a:extLst>
              <a:ext uri="{FF2B5EF4-FFF2-40B4-BE49-F238E27FC236}">
                <a16:creationId xmlns:a16="http://schemas.microsoft.com/office/drawing/2014/main" id="{D78414B3-4192-4EC7-B6F6-B8CAE083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90060"/>
            <a:ext cx="146599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ldren Listening Clip Art Download - Speak And Listen Clipart - (899x441)  Png Clipart Download">
            <a:extLst>
              <a:ext uri="{FF2B5EF4-FFF2-40B4-BE49-F238E27FC236}">
                <a16:creationId xmlns:a16="http://schemas.microsoft.com/office/drawing/2014/main" id="{85E24EC6-8ABB-4FDE-9F46-91988B1E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90060"/>
            <a:ext cx="146599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F2FC6A-6FC6-4554-BF00-7EFF6D7E7D45}"/>
              </a:ext>
            </a:extLst>
          </p:cNvPr>
          <p:cNvSpPr txBox="1"/>
          <p:nvPr/>
        </p:nvSpPr>
        <p:spPr>
          <a:xfrm>
            <a:off x="1237486" y="2422036"/>
            <a:ext cx="3633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002060"/>
                </a:solidFill>
                <a:latin typeface="Kristen ITC" panose="03050502040202030202" pitchFamily="66" charset="0"/>
              </a:rPr>
              <a:t>Monkey</a:t>
            </a:r>
            <a:r>
              <a:rPr lang="en-US" sz="2800" noProof="0" dirty="0">
                <a:solidFill>
                  <a:srgbClr val="C00000"/>
                </a:solidFill>
                <a:latin typeface="Kristen ITC" panose="03050502040202030202" pitchFamily="66" charset="0"/>
              </a:rPr>
              <a:t>s</a:t>
            </a:r>
            <a:r>
              <a:rPr lang="en-US" sz="2800" noProof="0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US" sz="2800" noProof="0" dirty="0">
                <a:solidFill>
                  <a:srgbClr val="C00000"/>
                </a:solidFill>
                <a:latin typeface="Kristen ITC" panose="03050502040202030202" pitchFamily="66" charset="0"/>
              </a:rPr>
              <a:t>are</a:t>
            </a:r>
            <a:r>
              <a:rPr lang="en-US" sz="2800" noProof="0" dirty="0">
                <a:solidFill>
                  <a:srgbClr val="002060"/>
                </a:solidFill>
                <a:latin typeface="Kristen ITC" panose="03050502040202030202" pitchFamily="66" charset="0"/>
              </a:rPr>
              <a:t> cute.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</a:endParaRPr>
          </a:p>
        </p:txBody>
      </p:sp>
      <p:pic>
        <p:nvPicPr>
          <p:cNvPr id="6146" name="Picture 2" descr="Download Устранение Неисправностей И Ремонт Пк Своими - Animated Question  Gif Png Clipart - Full Size Clipart (#181499) - PinClipart">
            <a:extLst>
              <a:ext uri="{FF2B5EF4-FFF2-40B4-BE49-F238E27FC236}">
                <a16:creationId xmlns:a16="http://schemas.microsoft.com/office/drawing/2014/main" id="{8DCD5C04-602D-49B6-8972-7C42C545B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01" y="555588"/>
            <a:ext cx="1583236" cy="21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8D2696-C411-492A-A52F-F7E7881FEE1D}"/>
              </a:ext>
            </a:extLst>
          </p:cNvPr>
          <p:cNvSpPr txBox="1"/>
          <p:nvPr/>
        </p:nvSpPr>
        <p:spPr>
          <a:xfrm>
            <a:off x="6437270" y="1047533"/>
            <a:ext cx="367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What animals</a:t>
            </a:r>
            <a:r>
              <a:rPr lang="en-US" sz="2400" noProof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 are cute?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</a:rPr>
              <a:t> </a:t>
            </a:r>
          </a:p>
        </p:txBody>
      </p:sp>
      <p:pic>
        <p:nvPicPr>
          <p:cNvPr id="18" name="Picture 2" descr="What The Monkey : Rock It! | Monkey gif, Cute gif, Funny gif">
            <a:extLst>
              <a:ext uri="{FF2B5EF4-FFF2-40B4-BE49-F238E27FC236}">
                <a16:creationId xmlns:a16="http://schemas.microsoft.com/office/drawing/2014/main" id="{11A0AB0A-00F1-4DD5-AFB2-A46FA398D3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4" y="3255233"/>
            <a:ext cx="1784812" cy="169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What The Monkey : Rock It! | Monkey gif, Cute gif, Funny gif">
            <a:extLst>
              <a:ext uri="{FF2B5EF4-FFF2-40B4-BE49-F238E27FC236}">
                <a16:creationId xmlns:a16="http://schemas.microsoft.com/office/drawing/2014/main" id="{0C1B7871-67C1-41D4-B64A-3EED72C095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3047701"/>
            <a:ext cx="1707227" cy="162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,079 Animal Names Cliparts, Stock Vector and Royalty Free Animal Names  Illustrations">
            <a:extLst>
              <a:ext uri="{FF2B5EF4-FFF2-40B4-BE49-F238E27FC236}">
                <a16:creationId xmlns:a16="http://schemas.microsoft.com/office/drawing/2014/main" id="{94B00B3D-B907-4B9E-A006-FA3719FF6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3" r="34958"/>
          <a:stretch/>
        </p:blipFill>
        <p:spPr bwMode="auto">
          <a:xfrm>
            <a:off x="6575367" y="2282053"/>
            <a:ext cx="3483033" cy="265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F71F73-D614-4FA1-82A6-9F25842440E3}"/>
              </a:ext>
            </a:extLst>
          </p:cNvPr>
          <p:cNvSpPr/>
          <p:nvPr/>
        </p:nvSpPr>
        <p:spPr>
          <a:xfrm>
            <a:off x="6658494" y="5341898"/>
            <a:ext cx="2008910" cy="412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Kristen ITC" panose="03050502040202030202" pitchFamily="66" charset="0"/>
              </a:rPr>
              <a:t>Duck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</a:t>
            </a:r>
            <a:r>
              <a:rPr lang="en-US" sz="1600" b="1" dirty="0">
                <a:solidFill>
                  <a:srgbClr val="C00000"/>
                </a:solidFill>
                <a:latin typeface="Kristen ITC" panose="03050502040202030202" pitchFamily="66" charset="0"/>
              </a:rPr>
              <a:t> are cute.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3F9055-AAFA-4176-A45B-3BDA0A32C17D}"/>
              </a:ext>
            </a:extLst>
          </p:cNvPr>
          <p:cNvSpPr/>
          <p:nvPr/>
        </p:nvSpPr>
        <p:spPr>
          <a:xfrm>
            <a:off x="9163395" y="5345543"/>
            <a:ext cx="2008910" cy="412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Kristen ITC" panose="03050502040202030202" pitchFamily="66" charset="0"/>
              </a:rPr>
              <a:t>Rabbit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</a:t>
            </a:r>
            <a:r>
              <a:rPr lang="en-US" sz="1600" b="1" dirty="0">
                <a:solidFill>
                  <a:srgbClr val="C00000"/>
                </a:solidFill>
                <a:latin typeface="Kristen ITC" panose="03050502040202030202" pitchFamily="66" charset="0"/>
              </a:rPr>
              <a:t> are cute.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4ACB5F-070A-4F52-8CAF-669B53B83297}"/>
              </a:ext>
            </a:extLst>
          </p:cNvPr>
          <p:cNvSpPr/>
          <p:nvPr/>
        </p:nvSpPr>
        <p:spPr>
          <a:xfrm>
            <a:off x="7845829" y="5810467"/>
            <a:ext cx="2008910" cy="412866"/>
          </a:xfrm>
          <a:prstGeom prst="rect">
            <a:avLst/>
          </a:prstGeom>
          <a:solidFill>
            <a:srgbClr val="8A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Kristen ITC" panose="03050502040202030202" pitchFamily="66" charset="0"/>
              </a:rPr>
              <a:t>Horse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</a:t>
            </a:r>
            <a:r>
              <a:rPr lang="en-US" sz="1600" b="1" dirty="0">
                <a:solidFill>
                  <a:srgbClr val="C00000"/>
                </a:solidFill>
                <a:latin typeface="Kristen ITC" panose="03050502040202030202" pitchFamily="66" charset="0"/>
              </a:rPr>
              <a:t> are cute.</a:t>
            </a:r>
          </a:p>
        </p:txBody>
      </p:sp>
    </p:spTree>
    <p:extLst>
      <p:ext uri="{BB962C8B-B14F-4D97-AF65-F5344CB8AC3E}">
        <p14:creationId xmlns:p14="http://schemas.microsoft.com/office/powerpoint/2010/main" val="1260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ldren Listening Clip Art Download - Speak And Listen Clipart - (899x441)  Png Clipart Download">
            <a:extLst>
              <a:ext uri="{FF2B5EF4-FFF2-40B4-BE49-F238E27FC236}">
                <a16:creationId xmlns:a16="http://schemas.microsoft.com/office/drawing/2014/main" id="{D78414B3-4192-4EC7-B6F6-B8CAE083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90060"/>
            <a:ext cx="146599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ldren Listening Clip Art Download - Speak And Listen Clipart - (899x441)  Png Clipart Download">
            <a:extLst>
              <a:ext uri="{FF2B5EF4-FFF2-40B4-BE49-F238E27FC236}">
                <a16:creationId xmlns:a16="http://schemas.microsoft.com/office/drawing/2014/main" id="{85E24EC6-8ABB-4FDE-9F46-91988B1E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90060"/>
            <a:ext cx="146599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F2FC6A-6FC6-4554-BF00-7EFF6D7E7D45}"/>
              </a:ext>
            </a:extLst>
          </p:cNvPr>
          <p:cNvSpPr txBox="1"/>
          <p:nvPr/>
        </p:nvSpPr>
        <p:spPr>
          <a:xfrm>
            <a:off x="1237486" y="2422036"/>
            <a:ext cx="3633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Kristen ITC" panose="03050502040202030202" pitchFamily="66" charset="0"/>
              </a:rPr>
              <a:t>Elephant</a:t>
            </a:r>
            <a:r>
              <a:rPr lang="en-US" sz="2800" noProof="0" dirty="0">
                <a:solidFill>
                  <a:srgbClr val="C00000"/>
                </a:solidFill>
                <a:latin typeface="Kristen ITC" panose="03050502040202030202" pitchFamily="66" charset="0"/>
              </a:rPr>
              <a:t>s</a:t>
            </a:r>
            <a:r>
              <a:rPr lang="en-US" sz="2800" noProof="0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US" sz="2800" noProof="0" dirty="0">
                <a:solidFill>
                  <a:srgbClr val="C00000"/>
                </a:solidFill>
                <a:latin typeface="Kristen ITC" panose="03050502040202030202" pitchFamily="66" charset="0"/>
              </a:rPr>
              <a:t>are</a:t>
            </a:r>
            <a:r>
              <a:rPr lang="en-US" sz="2800" noProof="0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Kristen ITC" panose="03050502040202030202" pitchFamily="66" charset="0"/>
              </a:rPr>
              <a:t>big</a:t>
            </a:r>
            <a:r>
              <a:rPr lang="en-US" sz="2800" noProof="0" dirty="0">
                <a:solidFill>
                  <a:srgbClr val="002060"/>
                </a:solidFill>
                <a:latin typeface="Kristen ITC" panose="03050502040202030202" pitchFamily="66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</a:endParaRPr>
          </a:p>
        </p:txBody>
      </p:sp>
      <p:pic>
        <p:nvPicPr>
          <p:cNvPr id="6146" name="Picture 2" descr="Download Устранение Неисправностей И Ремонт Пк Своими - Animated Question  Gif Png Clipart - Full Size Clipart (#181499) - PinClipart">
            <a:extLst>
              <a:ext uri="{FF2B5EF4-FFF2-40B4-BE49-F238E27FC236}">
                <a16:creationId xmlns:a16="http://schemas.microsoft.com/office/drawing/2014/main" id="{8DCD5C04-602D-49B6-8972-7C42C545B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01" y="555588"/>
            <a:ext cx="1583236" cy="21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8D2696-C411-492A-A52F-F7E7881FEE1D}"/>
              </a:ext>
            </a:extLst>
          </p:cNvPr>
          <p:cNvSpPr txBox="1"/>
          <p:nvPr/>
        </p:nvSpPr>
        <p:spPr>
          <a:xfrm>
            <a:off x="6437270" y="1047533"/>
            <a:ext cx="367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What animals</a:t>
            </a:r>
            <a:r>
              <a:rPr lang="en-US" sz="2400" noProof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 are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big?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71F73-D614-4FA1-82A6-9F25842440E3}"/>
              </a:ext>
            </a:extLst>
          </p:cNvPr>
          <p:cNvSpPr/>
          <p:nvPr/>
        </p:nvSpPr>
        <p:spPr>
          <a:xfrm>
            <a:off x="6658494" y="5341898"/>
            <a:ext cx="2008910" cy="412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Kristen ITC" panose="03050502040202030202" pitchFamily="66" charset="0"/>
              </a:rPr>
              <a:t>Tiger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</a:t>
            </a:r>
            <a:r>
              <a:rPr lang="en-US" sz="1600" b="1" dirty="0">
                <a:solidFill>
                  <a:srgbClr val="C00000"/>
                </a:solidFill>
                <a:latin typeface="Kristen ITC" panose="03050502040202030202" pitchFamily="66" charset="0"/>
              </a:rPr>
              <a:t> are big.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3F9055-AAFA-4176-A45B-3BDA0A32C17D}"/>
              </a:ext>
            </a:extLst>
          </p:cNvPr>
          <p:cNvSpPr/>
          <p:nvPr/>
        </p:nvSpPr>
        <p:spPr>
          <a:xfrm>
            <a:off x="9163395" y="5345543"/>
            <a:ext cx="2008910" cy="412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Kristen ITC" panose="03050502040202030202" pitchFamily="66" charset="0"/>
              </a:rPr>
              <a:t>bear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</a:t>
            </a:r>
            <a:r>
              <a:rPr lang="en-US" sz="1600" b="1" dirty="0">
                <a:solidFill>
                  <a:srgbClr val="C00000"/>
                </a:solidFill>
                <a:latin typeface="Kristen ITC" panose="03050502040202030202" pitchFamily="66" charset="0"/>
              </a:rPr>
              <a:t> are cute.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4ACB5F-070A-4F52-8CAF-669B53B83297}"/>
              </a:ext>
            </a:extLst>
          </p:cNvPr>
          <p:cNvSpPr/>
          <p:nvPr/>
        </p:nvSpPr>
        <p:spPr>
          <a:xfrm>
            <a:off x="7845829" y="5810467"/>
            <a:ext cx="2008910" cy="412866"/>
          </a:xfrm>
          <a:prstGeom prst="rect">
            <a:avLst/>
          </a:prstGeom>
          <a:solidFill>
            <a:srgbClr val="8A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Kristen ITC" panose="03050502040202030202" pitchFamily="66" charset="0"/>
              </a:rPr>
              <a:t>Lion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</a:t>
            </a:r>
            <a:r>
              <a:rPr lang="en-US" sz="1600" b="1" dirty="0">
                <a:solidFill>
                  <a:srgbClr val="C00000"/>
                </a:solidFill>
                <a:latin typeface="Kristen ITC" panose="03050502040202030202" pitchFamily="66" charset="0"/>
              </a:rPr>
              <a:t> are cute.</a:t>
            </a:r>
          </a:p>
        </p:txBody>
      </p:sp>
      <p:pic>
        <p:nvPicPr>
          <p:cNvPr id="13" name="Picture 4" descr="Elephant Walk Cycle by JustAutumn on DeviantArt">
            <a:extLst>
              <a:ext uri="{FF2B5EF4-FFF2-40B4-BE49-F238E27FC236}">
                <a16:creationId xmlns:a16="http://schemas.microsoft.com/office/drawing/2014/main" id="{37CD5859-2177-4FE1-A5A3-E8C0598DE0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88" y="3501322"/>
            <a:ext cx="2002484" cy="19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Learning Animals Sounds And Names For Children Kids And Babies | Learn Wild  Animals Names | Animals wild, Wild animals pictures, Animal pictures">
            <a:extLst>
              <a:ext uri="{FF2B5EF4-FFF2-40B4-BE49-F238E27FC236}">
                <a16:creationId xmlns:a16="http://schemas.microsoft.com/office/drawing/2014/main" id="{F923207D-C50D-4207-830E-8C6B07BD5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11" y="2312082"/>
            <a:ext cx="3857106" cy="21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lephant Walk Cycle by JustAutumn on DeviantArt">
            <a:extLst>
              <a:ext uri="{FF2B5EF4-FFF2-40B4-BE49-F238E27FC236}">
                <a16:creationId xmlns:a16="http://schemas.microsoft.com/office/drawing/2014/main" id="{4B67E968-FB05-48DE-923F-80ADCD5D7D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90" y="3587565"/>
            <a:ext cx="2002484" cy="19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ownload Устранение Неисправностей И Ремонт Пк Своими - Animated Question  Gif Png Clipart - Full Size Clipart (#181499) - PinClipart">
            <a:extLst>
              <a:ext uri="{FF2B5EF4-FFF2-40B4-BE49-F238E27FC236}">
                <a16:creationId xmlns:a16="http://schemas.microsoft.com/office/drawing/2014/main" id="{09BC9950-EEFE-46BB-94C1-6CF3436D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6" y="841338"/>
            <a:ext cx="1583236" cy="21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5DF58D-4B6C-4224-8F85-6774F4BC7BD0}"/>
              </a:ext>
            </a:extLst>
          </p:cNvPr>
          <p:cNvSpPr txBox="1"/>
          <p:nvPr/>
        </p:nvSpPr>
        <p:spPr>
          <a:xfrm>
            <a:off x="2536111" y="1427968"/>
            <a:ext cx="367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Are zebras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big?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Kristen ITC" panose="03050502040202030202" pitchFamily="66" charset="0"/>
              </a:rPr>
              <a:t> </a:t>
            </a:r>
          </a:p>
        </p:txBody>
      </p:sp>
      <p:pic>
        <p:nvPicPr>
          <p:cNvPr id="9218" name="Picture 2" descr="Zebra clipart Images, Stock Photos &amp;amp; Vectors | Shutterstock">
            <a:extLst>
              <a:ext uri="{FF2B5EF4-FFF2-40B4-BE49-F238E27FC236}">
                <a16:creationId xmlns:a16="http://schemas.microsoft.com/office/drawing/2014/main" id="{7AA333E1-8027-4CDD-BDAB-48D58750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414" y="2622239"/>
            <a:ext cx="1152661" cy="13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Zebra clipart Images, Stock Photos &amp;amp; Vectors | Shutterstock">
            <a:extLst>
              <a:ext uri="{FF2B5EF4-FFF2-40B4-BE49-F238E27FC236}">
                <a16:creationId xmlns:a16="http://schemas.microsoft.com/office/drawing/2014/main" id="{F3F43000-6EEE-44DE-8604-DA2A39131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26" y="2622842"/>
            <a:ext cx="1152149" cy="13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478EA0-6ECB-43FD-BFEC-1F888DA662F0}"/>
              </a:ext>
            </a:extLst>
          </p:cNvPr>
          <p:cNvSpPr/>
          <p:nvPr/>
        </p:nvSpPr>
        <p:spPr>
          <a:xfrm>
            <a:off x="1907676" y="4656346"/>
            <a:ext cx="2464162" cy="773686"/>
          </a:xfrm>
          <a:prstGeom prst="rect">
            <a:avLst/>
          </a:prstGeom>
          <a:solidFill>
            <a:srgbClr val="8A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Yes, they are.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942F7-3C35-4D8F-B722-3D43F525EEF6}"/>
              </a:ext>
            </a:extLst>
          </p:cNvPr>
          <p:cNvSpPr txBox="1"/>
          <p:nvPr/>
        </p:nvSpPr>
        <p:spPr>
          <a:xfrm>
            <a:off x="6436165" y="1135926"/>
            <a:ext cx="45172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2400" b="1" i="0" u="none" strike="noStrike" baseline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How about elephants?”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25" name="Picture 4" descr="Elephant Walk Cycle by JustAutumn on DeviantArt">
            <a:extLst>
              <a:ext uri="{FF2B5EF4-FFF2-40B4-BE49-F238E27FC236}">
                <a16:creationId xmlns:a16="http://schemas.microsoft.com/office/drawing/2014/main" id="{C74B943E-76C5-4DF8-A23C-0792A1E5AD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35" y="2319892"/>
            <a:ext cx="2002484" cy="19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lephant Walk Cycle by JustAutumn on DeviantArt">
            <a:extLst>
              <a:ext uri="{FF2B5EF4-FFF2-40B4-BE49-F238E27FC236}">
                <a16:creationId xmlns:a16="http://schemas.microsoft.com/office/drawing/2014/main" id="{327709B2-2F3C-4F19-A7A7-DAADF82855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41" y="2448617"/>
            <a:ext cx="2002484" cy="19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7136CF8-BA1D-48A1-8099-205EE7F8A277}"/>
              </a:ext>
            </a:extLst>
          </p:cNvPr>
          <p:cNvSpPr/>
          <p:nvPr/>
        </p:nvSpPr>
        <p:spPr>
          <a:xfrm>
            <a:off x="6667091" y="4952633"/>
            <a:ext cx="4445499" cy="773686"/>
          </a:xfrm>
          <a:prstGeom prst="rect">
            <a:avLst/>
          </a:prstGeom>
          <a:solidFill>
            <a:srgbClr val="8A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Elephants are </a:t>
            </a:r>
            <a:r>
              <a:rPr lang="en-US" sz="2400" b="1" dirty="0">
                <a:solidFill>
                  <a:srgbClr val="C00000"/>
                </a:solidFill>
                <a:latin typeface="Kristen ITC" panose="03050502040202030202" pitchFamily="66" charset="0"/>
              </a:rPr>
              <a:t>very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big.</a:t>
            </a:r>
          </a:p>
        </p:txBody>
      </p:sp>
    </p:spTree>
    <p:extLst>
      <p:ext uri="{BB962C8B-B14F-4D97-AF65-F5344CB8AC3E}">
        <p14:creationId xmlns:p14="http://schemas.microsoft.com/office/powerpoint/2010/main" val="24837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4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usiness Woman Holding Pen illustration | Free Stock Photos – 1designshop">
            <a:extLst>
              <a:ext uri="{FF2B5EF4-FFF2-40B4-BE49-F238E27FC236}">
                <a16:creationId xmlns:a16="http://schemas.microsoft.com/office/drawing/2014/main" id="{1ACFA84C-77F1-4396-BF22-19B65E57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28675"/>
            <a:ext cx="157687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93D99-531E-45CB-97D6-BC147DD7277D}"/>
              </a:ext>
            </a:extLst>
          </p:cNvPr>
          <p:cNvSpPr txBox="1"/>
          <p:nvPr/>
        </p:nvSpPr>
        <p:spPr>
          <a:xfrm>
            <a:off x="2536111" y="1427968"/>
            <a:ext cx="367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Use   </a:t>
            </a:r>
            <a:r>
              <a:rPr lang="en-US" sz="2400" noProof="0" dirty="0">
                <a:solidFill>
                  <a:srgbClr val="C00000"/>
                </a:solidFill>
                <a:latin typeface="Kristen ITC" panose="03050502040202030202" pitchFamily="66" charset="0"/>
              </a:rPr>
              <a:t>‘very”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risten ITC" panose="03050502040202030202" pitchFamily="66" charset="0"/>
              </a:rPr>
              <a:t> </a:t>
            </a:r>
          </a:p>
        </p:txBody>
      </p:sp>
      <p:sp>
        <p:nvSpPr>
          <p:cNvPr id="2" name="AutoShape 4" descr="Giraffes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291895A9-15FA-4413-96BE-2329081B64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Giraffes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0840DF17-0F8D-4B2D-B68F-3294C91862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Giraffes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28D1D5C1-ECCE-4682-BACC-6E3D30A3D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Giraffes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B76CA2E3-8202-48F8-B6E0-4139B1EFA4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0D273D-213A-4801-BB60-76B3FAF2E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2301368"/>
            <a:ext cx="2667000" cy="2667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DF96C5-F6C0-460E-82D2-13E9D5359B5B}"/>
              </a:ext>
            </a:extLst>
          </p:cNvPr>
          <p:cNvSpPr/>
          <p:nvPr/>
        </p:nvSpPr>
        <p:spPr>
          <a:xfrm>
            <a:off x="6400800" y="1646161"/>
            <a:ext cx="4771505" cy="6552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Kristen ITC" panose="03050502040202030202" pitchFamily="66" charset="0"/>
              </a:rPr>
              <a:t>Giraffes are </a:t>
            </a:r>
            <a:r>
              <a:rPr lang="en-US" sz="2800" b="1" dirty="0">
                <a:solidFill>
                  <a:srgbClr val="C00000"/>
                </a:solidFill>
                <a:latin typeface="Kristen ITC" panose="03050502040202030202" pitchFamily="66" charset="0"/>
              </a:rPr>
              <a:t>very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Kristen ITC" panose="03050502040202030202" pitchFamily="66" charset="0"/>
              </a:rPr>
              <a:t> tall.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772E1-072F-4E63-9EC8-CEED20178BCC}"/>
              </a:ext>
            </a:extLst>
          </p:cNvPr>
          <p:cNvSpPr txBox="1"/>
          <p:nvPr/>
        </p:nvSpPr>
        <p:spPr>
          <a:xfrm>
            <a:off x="1307387" y="5234213"/>
            <a:ext cx="47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0C0"/>
                </a:solidFill>
                <a:latin typeface="Kristen ITC" panose="03050502040202030202" pitchFamily="66" charset="0"/>
              </a:rPr>
              <a:t>Giraffes     +     tall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risten ITC" panose="03050502040202030202" pitchFamily="66" charset="0"/>
              </a:rPr>
              <a:t> </a:t>
            </a:r>
          </a:p>
        </p:txBody>
      </p:sp>
      <p:pic>
        <p:nvPicPr>
          <p:cNvPr id="10254" name="Picture 14" descr="Girl holding big pencil Royalty Free Vector Image">
            <a:extLst>
              <a:ext uri="{FF2B5EF4-FFF2-40B4-BE49-F238E27FC236}">
                <a16:creationId xmlns:a16="http://schemas.microsoft.com/office/drawing/2014/main" id="{AD6944EB-5785-440C-AC12-9EA447DFB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 bwMode="auto">
          <a:xfrm>
            <a:off x="7793391" y="3015265"/>
            <a:ext cx="2155825" cy="27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7" grpId="0"/>
      <p:bldP spid="8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usiness Woman Holding Pen illustration | Free Stock Photos – 1designshop">
            <a:extLst>
              <a:ext uri="{FF2B5EF4-FFF2-40B4-BE49-F238E27FC236}">
                <a16:creationId xmlns:a16="http://schemas.microsoft.com/office/drawing/2014/main" id="{1ACFA84C-77F1-4396-BF22-19B65E57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28675"/>
            <a:ext cx="157687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93D99-531E-45CB-97D6-BC147DD7277D}"/>
              </a:ext>
            </a:extLst>
          </p:cNvPr>
          <p:cNvSpPr txBox="1"/>
          <p:nvPr/>
        </p:nvSpPr>
        <p:spPr>
          <a:xfrm>
            <a:off x="2536111" y="1427968"/>
            <a:ext cx="367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Use   </a:t>
            </a:r>
            <a:r>
              <a:rPr lang="en-US" sz="2400" noProof="0" dirty="0">
                <a:solidFill>
                  <a:srgbClr val="C00000"/>
                </a:solidFill>
                <a:latin typeface="Kristen ITC" panose="03050502040202030202" pitchFamily="66" charset="0"/>
              </a:rPr>
              <a:t>‘very”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risten ITC" panose="03050502040202030202" pitchFamily="66" charset="0"/>
              </a:rPr>
              <a:t> </a:t>
            </a:r>
          </a:p>
        </p:txBody>
      </p:sp>
      <p:sp>
        <p:nvSpPr>
          <p:cNvPr id="2" name="AutoShape 4" descr="Giraffes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291895A9-15FA-4413-96BE-2329081B64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Giraffes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0840DF17-0F8D-4B2D-B68F-3294C91862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Giraffes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28D1D5C1-ECCE-4682-BACC-6E3D30A3D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Giraffes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B76CA2E3-8202-48F8-B6E0-4139B1EFA4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F96C5-F6C0-460E-82D2-13E9D5359B5B}"/>
              </a:ext>
            </a:extLst>
          </p:cNvPr>
          <p:cNvSpPr/>
          <p:nvPr/>
        </p:nvSpPr>
        <p:spPr>
          <a:xfrm>
            <a:off x="6400800" y="1646161"/>
            <a:ext cx="4771505" cy="6552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Kristen ITC" panose="03050502040202030202" pitchFamily="66" charset="0"/>
              </a:rPr>
              <a:t>snakes are </a:t>
            </a:r>
            <a:r>
              <a:rPr lang="en-US" sz="2800" b="1" dirty="0">
                <a:solidFill>
                  <a:srgbClr val="C00000"/>
                </a:solidFill>
                <a:latin typeface="Kristen ITC" panose="03050502040202030202" pitchFamily="66" charset="0"/>
              </a:rPr>
              <a:t>very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Kristen ITC" panose="03050502040202030202" pitchFamily="66" charset="0"/>
              </a:rPr>
              <a:t> scary.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772E1-072F-4E63-9EC8-CEED20178BCC}"/>
              </a:ext>
            </a:extLst>
          </p:cNvPr>
          <p:cNvSpPr txBox="1"/>
          <p:nvPr/>
        </p:nvSpPr>
        <p:spPr>
          <a:xfrm>
            <a:off x="1324496" y="5273166"/>
            <a:ext cx="47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0C0"/>
                </a:solidFill>
                <a:latin typeface="Kristen ITC" panose="03050502040202030202" pitchFamily="66" charset="0"/>
              </a:rPr>
              <a:t>Snakes    +     scary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risten ITC" panose="03050502040202030202" pitchFamily="66" charset="0"/>
              </a:rPr>
              <a:t> </a:t>
            </a:r>
          </a:p>
        </p:txBody>
      </p:sp>
      <p:pic>
        <p:nvPicPr>
          <p:cNvPr id="10254" name="Picture 14" descr="Girl holding big pencil Royalty Free Vector Image">
            <a:extLst>
              <a:ext uri="{FF2B5EF4-FFF2-40B4-BE49-F238E27FC236}">
                <a16:creationId xmlns:a16="http://schemas.microsoft.com/office/drawing/2014/main" id="{AD6944EB-5785-440C-AC12-9EA447DFB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 bwMode="auto">
          <a:xfrm>
            <a:off x="7793391" y="3015265"/>
            <a:ext cx="2155825" cy="27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cary Snake Cliparts - Cliparts Zone">
            <a:extLst>
              <a:ext uri="{FF2B5EF4-FFF2-40B4-BE49-F238E27FC236}">
                <a16:creationId xmlns:a16="http://schemas.microsoft.com/office/drawing/2014/main" id="{5A2B25B4-5FC9-4E2A-86EF-044657E1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39" y="2671762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cary Snake Cliparts - Cliparts Zone">
            <a:extLst>
              <a:ext uri="{FF2B5EF4-FFF2-40B4-BE49-F238E27FC236}">
                <a16:creationId xmlns:a16="http://schemas.microsoft.com/office/drawing/2014/main" id="{371377CC-829B-43BC-8C1A-447040E7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05" y="2671762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7" grpId="0"/>
      <p:bldP spid="8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usiness Woman Holding Pen illustration | Free Stock Photos – 1designshop">
            <a:extLst>
              <a:ext uri="{FF2B5EF4-FFF2-40B4-BE49-F238E27FC236}">
                <a16:creationId xmlns:a16="http://schemas.microsoft.com/office/drawing/2014/main" id="{1ACFA84C-77F1-4396-BF22-19B65E57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28675"/>
            <a:ext cx="157687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93D99-531E-45CB-97D6-BC147DD7277D}"/>
              </a:ext>
            </a:extLst>
          </p:cNvPr>
          <p:cNvSpPr txBox="1"/>
          <p:nvPr/>
        </p:nvSpPr>
        <p:spPr>
          <a:xfrm>
            <a:off x="2536111" y="1427968"/>
            <a:ext cx="367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Use   </a:t>
            </a:r>
            <a:r>
              <a:rPr lang="en-US" sz="2400" noProof="0" dirty="0">
                <a:solidFill>
                  <a:srgbClr val="C00000"/>
                </a:solidFill>
                <a:latin typeface="Kristen ITC" panose="03050502040202030202" pitchFamily="66" charset="0"/>
              </a:rPr>
              <a:t>‘very”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risten ITC" panose="03050502040202030202" pitchFamily="66" charset="0"/>
              </a:rPr>
              <a:t> </a:t>
            </a:r>
          </a:p>
        </p:txBody>
      </p:sp>
      <p:sp>
        <p:nvSpPr>
          <p:cNvPr id="2" name="AutoShape 4" descr="Giraffes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291895A9-15FA-4413-96BE-2329081B64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Giraffes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0840DF17-0F8D-4B2D-B68F-3294C91862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Giraffes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28D1D5C1-ECCE-4682-BACC-6E3D30A3D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Giraffes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B76CA2E3-8202-48F8-B6E0-4139B1EFA4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F96C5-F6C0-460E-82D2-13E9D5359B5B}"/>
              </a:ext>
            </a:extLst>
          </p:cNvPr>
          <p:cNvSpPr/>
          <p:nvPr/>
        </p:nvSpPr>
        <p:spPr>
          <a:xfrm>
            <a:off x="6400800" y="1646161"/>
            <a:ext cx="4771505" cy="6552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Kristen ITC" panose="03050502040202030202" pitchFamily="66" charset="0"/>
              </a:rPr>
              <a:t>Turtles are </a:t>
            </a:r>
            <a:r>
              <a:rPr lang="en-US" sz="2800" b="1" dirty="0">
                <a:solidFill>
                  <a:srgbClr val="C00000"/>
                </a:solidFill>
                <a:latin typeface="Kristen ITC" panose="03050502040202030202" pitchFamily="66" charset="0"/>
              </a:rPr>
              <a:t>very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Kristen ITC" panose="03050502040202030202" pitchFamily="66" charset="0"/>
              </a:rPr>
              <a:t> slow.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772E1-072F-4E63-9EC8-CEED20178BCC}"/>
              </a:ext>
            </a:extLst>
          </p:cNvPr>
          <p:cNvSpPr txBox="1"/>
          <p:nvPr/>
        </p:nvSpPr>
        <p:spPr>
          <a:xfrm>
            <a:off x="1324496" y="5273166"/>
            <a:ext cx="47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0C0"/>
                </a:solidFill>
                <a:latin typeface="Kristen ITC" panose="03050502040202030202" pitchFamily="66" charset="0"/>
              </a:rPr>
              <a:t>Turtles   +     slow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risten ITC" panose="03050502040202030202" pitchFamily="66" charset="0"/>
              </a:rPr>
              <a:t> </a:t>
            </a:r>
          </a:p>
        </p:txBody>
      </p:sp>
      <p:pic>
        <p:nvPicPr>
          <p:cNvPr id="10254" name="Picture 14" descr="Girl holding big pencil Royalty Free Vector Image">
            <a:extLst>
              <a:ext uri="{FF2B5EF4-FFF2-40B4-BE49-F238E27FC236}">
                <a16:creationId xmlns:a16="http://schemas.microsoft.com/office/drawing/2014/main" id="{AD6944EB-5785-440C-AC12-9EA447DFB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 bwMode="auto">
          <a:xfrm>
            <a:off x="7793391" y="3015265"/>
            <a:ext cx="2155825" cy="27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o You Run Your Photography Business At a Turtle&amp;#39;s Pace? Too Slow May Not  Work | Cute turtle cartoon, Cartoon turtle, Cute turtles">
            <a:extLst>
              <a:ext uri="{FF2B5EF4-FFF2-40B4-BE49-F238E27FC236}">
                <a16:creationId xmlns:a16="http://schemas.microsoft.com/office/drawing/2014/main" id="{2BE52829-1867-427D-95A3-5F9286D1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81" y="2905124"/>
            <a:ext cx="1179549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o You Run Your Photography Business At a Turtle&amp;#39;s Pace? Too Slow May Not  Work | Cute turtle cartoon, Cartoon turtle, Cute turtles">
            <a:extLst>
              <a:ext uri="{FF2B5EF4-FFF2-40B4-BE49-F238E27FC236}">
                <a16:creationId xmlns:a16="http://schemas.microsoft.com/office/drawing/2014/main" id="{3B6A36BF-ACDF-4FB6-81F0-F0743CECF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90" y="2952749"/>
            <a:ext cx="1179549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7" grpId="0"/>
      <p:bldP spid="8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94773-9624-42D1-AD0B-EFC66F5A7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425" y="642937"/>
            <a:ext cx="6153150" cy="5572125"/>
          </a:xfrm>
          <a:prstGeom prst="rect">
            <a:avLst/>
          </a:prstGeom>
        </p:spPr>
      </p:pic>
      <p:pic>
        <p:nvPicPr>
          <p:cNvPr id="5" name="We Can 4 (2017) SB_CD 1_03">
            <a:hlinkClick r:id="" action="ppaction://media"/>
            <a:extLst>
              <a:ext uri="{FF2B5EF4-FFF2-40B4-BE49-F238E27FC236}">
                <a16:creationId xmlns:a16="http://schemas.microsoft.com/office/drawing/2014/main" id="{AC1CF9CD-076D-4482-9A1E-C3510FB4C3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8949" y="1244599"/>
            <a:ext cx="1851025" cy="18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036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mazon.com : 17” X 22” School Smarts Laminated Days of the Week Wall Poster  for Preschool Kids, Perfect for Back To School, Large Durable Display of  Weekday Names for Use in Homeschool">
            <a:extLst>
              <a:ext uri="{FF2B5EF4-FFF2-40B4-BE49-F238E27FC236}">
                <a16:creationId xmlns:a16="http://schemas.microsoft.com/office/drawing/2014/main" id="{EC3249FA-0971-42DB-B83D-C9D33166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81038"/>
            <a:ext cx="4848225" cy="518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70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898B8CDE-C113-415C-AB71-4AC4C43A3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31709"/>
            <a:ext cx="4371975" cy="316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8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asons, days of the week, months of the year">
            <a:extLst>
              <a:ext uri="{FF2B5EF4-FFF2-40B4-BE49-F238E27FC236}">
                <a16:creationId xmlns:a16="http://schemas.microsoft.com/office/drawing/2014/main" id="{237435FD-0108-4949-B1FF-0281C044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8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lastic TF2502 Months of The Year Chart, Multiple Colors- Buy Online in  Saudi Arabia at Desertcart - 4400228.">
            <a:extLst>
              <a:ext uri="{FF2B5EF4-FFF2-40B4-BE49-F238E27FC236}">
                <a16:creationId xmlns:a16="http://schemas.microsoft.com/office/drawing/2014/main" id="{9882A2E2-8F2C-42F6-AA54-989778A80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534509"/>
            <a:ext cx="4097337" cy="53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ld animal cartoon character in the forest scene 2046764 Vector Art at  Vecteezy">
            <a:extLst>
              <a:ext uri="{FF2B5EF4-FFF2-40B4-BE49-F238E27FC236}">
                <a16:creationId xmlns:a16="http://schemas.microsoft.com/office/drawing/2014/main" id="{25FFD4C4-2A64-400F-99E7-D439B6EC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12" y="1953491"/>
            <a:ext cx="4668347" cy="259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1BFDC7-4ECA-498A-9882-D2AE73FE5350}"/>
              </a:ext>
            </a:extLst>
          </p:cNvPr>
          <p:cNvSpPr txBox="1"/>
          <p:nvPr/>
        </p:nvSpPr>
        <p:spPr>
          <a:xfrm>
            <a:off x="1952381" y="2222531"/>
            <a:ext cx="44899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2060"/>
                </a:solidFill>
                <a:latin typeface="Kristen ITC" panose="03050502040202030202" pitchFamily="66" charset="0"/>
              </a:rPr>
              <a:t>Wild animals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1030" name="Picture 6" descr="Page Icon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CE230F90-E59C-4136-9713-F2B309531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01" y="4297071"/>
            <a:ext cx="893395" cy="9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240581-9DE4-4190-B656-19A5DB65C90F}"/>
              </a:ext>
            </a:extLst>
          </p:cNvPr>
          <p:cNvSpPr txBox="1"/>
          <p:nvPr/>
        </p:nvSpPr>
        <p:spPr>
          <a:xfrm>
            <a:off x="2836301" y="3419055"/>
            <a:ext cx="2325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srgbClr val="C00000"/>
                </a:solidFill>
                <a:latin typeface="Kristen ITC" panose="03050502040202030202" pitchFamily="66" charset="0"/>
              </a:rPr>
              <a:t>Lesson1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risten ITC" panose="03050502040202030202" pitchFamily="66" charset="0"/>
              </a:rPr>
              <a:t>  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risten ITC" panose="03050502040202030202" pitchFamily="66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1BFDC7-4ECA-498A-9882-D2AE73FE5350}"/>
              </a:ext>
            </a:extLst>
          </p:cNvPr>
          <p:cNvSpPr txBox="1"/>
          <p:nvPr/>
        </p:nvSpPr>
        <p:spPr>
          <a:xfrm>
            <a:off x="3182664" y="3328124"/>
            <a:ext cx="44899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zoo</a:t>
            </a:r>
          </a:p>
        </p:txBody>
      </p:sp>
      <p:pic>
        <p:nvPicPr>
          <p:cNvPr id="2050" name="Picture 2" descr="Zoo Animals Clipart PNG Images | Vector and PSD Files | Free Download on  Pngtree">
            <a:extLst>
              <a:ext uri="{FF2B5EF4-FFF2-40B4-BE49-F238E27FC236}">
                <a16:creationId xmlns:a16="http://schemas.microsoft.com/office/drawing/2014/main" id="{57DB9C73-0796-4F21-A967-576BC2E3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33" y="1431564"/>
            <a:ext cx="3994871" cy="39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3EE1913-4DB0-4924-96E2-61F07A1C9679}"/>
              </a:ext>
            </a:extLst>
          </p:cNvPr>
          <p:cNvSpPr txBox="1"/>
          <p:nvPr/>
        </p:nvSpPr>
        <p:spPr>
          <a:xfrm>
            <a:off x="2360995" y="1139866"/>
            <a:ext cx="3317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Listen and say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1026" name="Picture 2" descr="Children Listening Clip Art Download - Speak And Listen Clipart - (899x441)  Png Clipart Download">
            <a:extLst>
              <a:ext uri="{FF2B5EF4-FFF2-40B4-BE49-F238E27FC236}">
                <a16:creationId xmlns:a16="http://schemas.microsoft.com/office/drawing/2014/main" id="{D78414B3-4192-4EC7-B6F6-B8CAE083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90060"/>
            <a:ext cx="146599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C0AED6C-411A-40D8-BD20-7B9A45924B1B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EF760-93C9-40E1-94B7-EACFE6A1324B}"/>
              </a:ext>
            </a:extLst>
          </p:cNvPr>
          <p:cNvSpPr txBox="1"/>
          <p:nvPr/>
        </p:nvSpPr>
        <p:spPr>
          <a:xfrm>
            <a:off x="2360995" y="1139866"/>
            <a:ext cx="3317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Listen and say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12" name="Picture 2" descr="Children Listening Clip Art Download - Speak And Listen Clipart - (899x441)  Png Clipart Download">
            <a:extLst>
              <a:ext uri="{FF2B5EF4-FFF2-40B4-BE49-F238E27FC236}">
                <a16:creationId xmlns:a16="http://schemas.microsoft.com/office/drawing/2014/main" id="{85E24EC6-8ABB-4FDE-9F46-91988B1E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90060"/>
            <a:ext cx="146599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3B80B4-2A01-4A07-BAC2-3CFB3B1B5505}"/>
              </a:ext>
            </a:extLst>
          </p:cNvPr>
          <p:cNvSpPr txBox="1"/>
          <p:nvPr/>
        </p:nvSpPr>
        <p:spPr>
          <a:xfrm>
            <a:off x="2185137" y="5057171"/>
            <a:ext cx="33170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2060"/>
                </a:solidFill>
                <a:latin typeface="Kristen ITC" panose="03050502040202030202" pitchFamily="66" charset="0"/>
              </a:rPr>
              <a:t>Lion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3074" name="Picture 2" descr="Animals Run Cycle Animations on Behance | Animated animals, Run cycle,  Animation">
            <a:extLst>
              <a:ext uri="{FF2B5EF4-FFF2-40B4-BE49-F238E27FC236}">
                <a16:creationId xmlns:a16="http://schemas.microsoft.com/office/drawing/2014/main" id="{21E972BE-9D39-4DA3-9EF2-5F533A7D45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8" y="1800829"/>
            <a:ext cx="3944468" cy="23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E2752CD8-AB16-429F-A5C0-7AD86BDFFF66}"/>
              </a:ext>
            </a:extLst>
          </p:cNvPr>
          <p:cNvSpPr txBox="1">
            <a:spLocks/>
          </p:cNvSpPr>
          <p:nvPr/>
        </p:nvSpPr>
        <p:spPr>
          <a:xfrm>
            <a:off x="7443714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0DDD1D-9F37-408E-A687-29314C43C91B}"/>
              </a:ext>
            </a:extLst>
          </p:cNvPr>
          <p:cNvSpPr txBox="1"/>
          <p:nvPr/>
        </p:nvSpPr>
        <p:spPr>
          <a:xfrm>
            <a:off x="8447392" y="5057171"/>
            <a:ext cx="33170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2060"/>
                </a:solidFill>
                <a:latin typeface="Kristen ITC" panose="03050502040202030202" pitchFamily="66" charset="0"/>
              </a:rPr>
              <a:t>Lion</a:t>
            </a:r>
            <a:r>
              <a:rPr lang="en-US" sz="4400" dirty="0">
                <a:solidFill>
                  <a:srgbClr val="C00000"/>
                </a:solidFill>
                <a:latin typeface="Kristen ITC" panose="03050502040202030202" pitchFamily="66" charset="0"/>
              </a:rPr>
              <a:t>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20" name="Picture 2" descr="Animals Run Cycle Animations on Behance | Animated animals, Run cycle,  Animation">
            <a:extLst>
              <a:ext uri="{FF2B5EF4-FFF2-40B4-BE49-F238E27FC236}">
                <a16:creationId xmlns:a16="http://schemas.microsoft.com/office/drawing/2014/main" id="{7FE474A4-875D-42C6-891B-9D3FA5F93F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45" y="1894976"/>
            <a:ext cx="2762076" cy="164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nimals Run Cycle Animations on Behance | Animated animals, Run cycle,  Animation">
            <a:extLst>
              <a:ext uri="{FF2B5EF4-FFF2-40B4-BE49-F238E27FC236}">
                <a16:creationId xmlns:a16="http://schemas.microsoft.com/office/drawing/2014/main" id="{642AA058-8120-4E18-94B7-294815B52C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61" y="3123198"/>
            <a:ext cx="2762076" cy="164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nimals Run Cycle Animations on Behance | Animated animals, Run cycle,  Animation">
            <a:extLst>
              <a:ext uri="{FF2B5EF4-FFF2-40B4-BE49-F238E27FC236}">
                <a16:creationId xmlns:a16="http://schemas.microsoft.com/office/drawing/2014/main" id="{9DC0D8E9-914F-4F9F-B737-4CD8830FE8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07" y="2837209"/>
            <a:ext cx="2762076" cy="164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3EE1913-4DB0-4924-96E2-61F07A1C9679}"/>
              </a:ext>
            </a:extLst>
          </p:cNvPr>
          <p:cNvSpPr txBox="1"/>
          <p:nvPr/>
        </p:nvSpPr>
        <p:spPr>
          <a:xfrm>
            <a:off x="2360995" y="1139866"/>
            <a:ext cx="3317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Listen and say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1026" name="Picture 2" descr="Children Listening Clip Art Download - Speak And Listen Clipart - (899x441)  Png Clipart Download">
            <a:extLst>
              <a:ext uri="{FF2B5EF4-FFF2-40B4-BE49-F238E27FC236}">
                <a16:creationId xmlns:a16="http://schemas.microsoft.com/office/drawing/2014/main" id="{D78414B3-4192-4EC7-B6F6-B8CAE083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90060"/>
            <a:ext cx="146599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EF760-93C9-40E1-94B7-EACFE6A1324B}"/>
              </a:ext>
            </a:extLst>
          </p:cNvPr>
          <p:cNvSpPr txBox="1"/>
          <p:nvPr/>
        </p:nvSpPr>
        <p:spPr>
          <a:xfrm>
            <a:off x="2360995" y="1139866"/>
            <a:ext cx="3317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Listen and say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12" name="Picture 2" descr="Children Listening Clip Art Download - Speak And Listen Clipart - (899x441)  Png Clipart Download">
            <a:extLst>
              <a:ext uri="{FF2B5EF4-FFF2-40B4-BE49-F238E27FC236}">
                <a16:creationId xmlns:a16="http://schemas.microsoft.com/office/drawing/2014/main" id="{85E24EC6-8ABB-4FDE-9F46-91988B1E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90060"/>
            <a:ext cx="146599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B04F51-6DDF-4EEC-88C9-F807A0322106}"/>
              </a:ext>
            </a:extLst>
          </p:cNvPr>
          <p:cNvSpPr txBox="1"/>
          <p:nvPr/>
        </p:nvSpPr>
        <p:spPr>
          <a:xfrm>
            <a:off x="8188267" y="5057171"/>
            <a:ext cx="33170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2060"/>
                </a:solidFill>
                <a:latin typeface="Kristen ITC" panose="03050502040202030202" pitchFamily="66" charset="0"/>
              </a:rPr>
              <a:t>elephant</a:t>
            </a:r>
            <a:r>
              <a:rPr lang="en-US" sz="4400" dirty="0">
                <a:solidFill>
                  <a:srgbClr val="C00000"/>
                </a:solidFill>
                <a:latin typeface="Kristen ITC" panose="03050502040202030202" pitchFamily="66" charset="0"/>
              </a:rPr>
              <a:t>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3076" name="Picture 4" descr="Elephant Walk Cycle by JustAutumn on DeviantArt">
            <a:extLst>
              <a:ext uri="{FF2B5EF4-FFF2-40B4-BE49-F238E27FC236}">
                <a16:creationId xmlns:a16="http://schemas.microsoft.com/office/drawing/2014/main" id="{5721E8C5-49C4-4A8E-AEB3-1A5EA082DA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42" y="2188238"/>
            <a:ext cx="2002484" cy="19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lephant Walk Cycle by JustAutumn on DeviantArt">
            <a:extLst>
              <a:ext uri="{FF2B5EF4-FFF2-40B4-BE49-F238E27FC236}">
                <a16:creationId xmlns:a16="http://schemas.microsoft.com/office/drawing/2014/main" id="{B84BC92B-E8BA-4F76-8E09-97C7186A2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00" y="379872"/>
            <a:ext cx="2002484" cy="19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lephant Walk Cycle by JustAutumn on DeviantArt">
            <a:extLst>
              <a:ext uri="{FF2B5EF4-FFF2-40B4-BE49-F238E27FC236}">
                <a16:creationId xmlns:a16="http://schemas.microsoft.com/office/drawing/2014/main" id="{294BBC7E-3439-4528-A3AA-9DF32B4979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58" y="2340638"/>
            <a:ext cx="2002484" cy="19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lephant Walk Cycle by JustAutumn on DeviantArt">
            <a:extLst>
              <a:ext uri="{FF2B5EF4-FFF2-40B4-BE49-F238E27FC236}">
                <a16:creationId xmlns:a16="http://schemas.microsoft.com/office/drawing/2014/main" id="{C037FE82-F147-4DBE-826E-ABA05B15AB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77" y="2397183"/>
            <a:ext cx="2002484" cy="19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71098C-00AD-4F89-B7C9-A4259349456C}"/>
              </a:ext>
            </a:extLst>
          </p:cNvPr>
          <p:cNvSpPr txBox="1"/>
          <p:nvPr/>
        </p:nvSpPr>
        <p:spPr>
          <a:xfrm>
            <a:off x="1333038" y="4672450"/>
            <a:ext cx="33170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2060"/>
                </a:solidFill>
                <a:latin typeface="Kristen ITC" panose="03050502040202030202" pitchFamily="66" charset="0"/>
              </a:rPr>
              <a:t>elephant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3EE1913-4DB0-4924-96E2-61F07A1C9679}"/>
              </a:ext>
            </a:extLst>
          </p:cNvPr>
          <p:cNvSpPr txBox="1"/>
          <p:nvPr/>
        </p:nvSpPr>
        <p:spPr>
          <a:xfrm>
            <a:off x="2360995" y="1139866"/>
            <a:ext cx="3317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Listen and say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1026" name="Picture 2" descr="Children Listening Clip Art Download - Speak And Listen Clipart - (899x441)  Png Clipart Download">
            <a:extLst>
              <a:ext uri="{FF2B5EF4-FFF2-40B4-BE49-F238E27FC236}">
                <a16:creationId xmlns:a16="http://schemas.microsoft.com/office/drawing/2014/main" id="{D78414B3-4192-4EC7-B6F6-B8CAE083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90060"/>
            <a:ext cx="146599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C0AED6C-411A-40D8-BD20-7B9A45924B1B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EF760-93C9-40E1-94B7-EACFE6A1324B}"/>
              </a:ext>
            </a:extLst>
          </p:cNvPr>
          <p:cNvSpPr txBox="1"/>
          <p:nvPr/>
        </p:nvSpPr>
        <p:spPr>
          <a:xfrm>
            <a:off x="2360995" y="1139866"/>
            <a:ext cx="3317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Listen and say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12" name="Picture 2" descr="Children Listening Clip Art Download - Speak And Listen Clipart - (899x441)  Png Clipart Download">
            <a:extLst>
              <a:ext uri="{FF2B5EF4-FFF2-40B4-BE49-F238E27FC236}">
                <a16:creationId xmlns:a16="http://schemas.microsoft.com/office/drawing/2014/main" id="{85E24EC6-8ABB-4FDE-9F46-91988B1E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790060"/>
            <a:ext cx="146599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3B80B4-2A01-4A07-BAC2-3CFB3B1B5505}"/>
              </a:ext>
            </a:extLst>
          </p:cNvPr>
          <p:cNvSpPr txBox="1"/>
          <p:nvPr/>
        </p:nvSpPr>
        <p:spPr>
          <a:xfrm>
            <a:off x="2185137" y="5057171"/>
            <a:ext cx="33170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>
                <a:solidFill>
                  <a:srgbClr val="002060"/>
                </a:solidFill>
                <a:latin typeface="Kristen ITC" panose="03050502040202030202" pitchFamily="66" charset="0"/>
              </a:rPr>
              <a:t>monkey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4098" name="Picture 2" descr="What The Monkey : Rock It! | Monkey gif, Cute gif, Funny gif">
            <a:extLst>
              <a:ext uri="{FF2B5EF4-FFF2-40B4-BE49-F238E27FC236}">
                <a16:creationId xmlns:a16="http://schemas.microsoft.com/office/drawing/2014/main" id="{4241927C-995D-4A26-97F3-8BD8001491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97" y="1676054"/>
            <a:ext cx="3009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hat The Monkey : Rock It! | Monkey gif, Cute gif, Funny gif">
            <a:extLst>
              <a:ext uri="{FF2B5EF4-FFF2-40B4-BE49-F238E27FC236}">
                <a16:creationId xmlns:a16="http://schemas.microsoft.com/office/drawing/2014/main" id="{6BABBD09-6304-4073-BA3E-2296168D0A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76" y="2188845"/>
            <a:ext cx="1929620" cy="183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hat The Monkey : Rock It! | Monkey gif, Cute gif, Funny gif">
            <a:extLst>
              <a:ext uri="{FF2B5EF4-FFF2-40B4-BE49-F238E27FC236}">
                <a16:creationId xmlns:a16="http://schemas.microsoft.com/office/drawing/2014/main" id="{27A69BA4-E137-4DEA-8FDE-799B1343AB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1" y="2134135"/>
            <a:ext cx="2235519" cy="21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627921-6747-4310-A6E5-2CF93EC0681D}"/>
              </a:ext>
            </a:extLst>
          </p:cNvPr>
          <p:cNvSpPr txBox="1"/>
          <p:nvPr/>
        </p:nvSpPr>
        <p:spPr>
          <a:xfrm>
            <a:off x="7768386" y="4744058"/>
            <a:ext cx="33170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>
                <a:solidFill>
                  <a:srgbClr val="002060"/>
                </a:solidFill>
                <a:latin typeface="Kristen ITC" panose="03050502040202030202" pitchFamily="66" charset="0"/>
              </a:rPr>
              <a:t>monkey</a:t>
            </a:r>
            <a:r>
              <a:rPr lang="en-US" sz="4400" noProof="0" dirty="0">
                <a:solidFill>
                  <a:srgbClr val="C00000"/>
                </a:solidFill>
                <a:latin typeface="Kristen ITC" panose="03050502040202030202" pitchFamily="66" charset="0"/>
              </a:rPr>
              <a:t>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0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55737463"/>
</p:tagLst>
</file>

<file path=ppt/theme/theme1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150</Words>
  <Application>Microsoft Office PowerPoint</Application>
  <PresentationFormat>شاشة عريضة</PresentationFormat>
  <Paragraphs>47</Paragraphs>
  <Slides>20</Slides>
  <Notes>20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9" baseType="lpstr">
      <vt:lpstr>Anonymous Pro</vt:lpstr>
      <vt:lpstr>Arial</vt:lpstr>
      <vt:lpstr>Calibri</vt:lpstr>
      <vt:lpstr>Coming Soon</vt:lpstr>
      <vt:lpstr>Concert One</vt:lpstr>
      <vt:lpstr>Kristen ITC</vt:lpstr>
      <vt:lpstr>Myriad Pro</vt:lpstr>
      <vt:lpstr>Roboto Mono Regular</vt:lpstr>
      <vt:lpstr>1_Notebook Lesson by Slidesgo</vt:lpstr>
      <vt:lpstr>Welcome to class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</dc:title>
  <dc:creator>حنان الحويطي</dc:creator>
  <cp:lastModifiedBy>محمد زايد</cp:lastModifiedBy>
  <cp:revision>11</cp:revision>
  <dcterms:created xsi:type="dcterms:W3CDTF">2022-01-15T16:25:50Z</dcterms:created>
  <dcterms:modified xsi:type="dcterms:W3CDTF">2023-12-24T17:42:00Z</dcterms:modified>
</cp:coreProperties>
</file>