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376" r:id="rId4"/>
    <p:sldId id="359" r:id="rId5"/>
    <p:sldId id="258" r:id="rId6"/>
    <p:sldId id="259" r:id="rId7"/>
    <p:sldId id="491" r:id="rId8"/>
    <p:sldId id="503" r:id="rId9"/>
    <p:sldId id="531" r:id="rId10"/>
    <p:sldId id="532" r:id="rId11"/>
    <p:sldId id="533" r:id="rId12"/>
    <p:sldId id="534" r:id="rId13"/>
    <p:sldId id="537" r:id="rId14"/>
    <p:sldId id="536" r:id="rId15"/>
    <p:sldId id="332" r:id="rId16"/>
    <p:sldId id="548" r:id="rId17"/>
    <p:sldId id="535" r:id="rId18"/>
    <p:sldId id="544" r:id="rId19"/>
    <p:sldId id="538" r:id="rId20"/>
    <p:sldId id="539" r:id="rId21"/>
    <p:sldId id="542" r:id="rId22"/>
    <p:sldId id="541" r:id="rId23"/>
    <p:sldId id="543" r:id="rId24"/>
    <p:sldId id="540" r:id="rId25"/>
    <p:sldId id="545" r:id="rId26"/>
    <p:sldId id="547" r:id="rId27"/>
    <p:sldId id="328" r:id="rId28"/>
    <p:sldId id="329" r:id="rId29"/>
    <p:sldId id="287" r:id="rId30"/>
    <p:sldId id="271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slide" Target="../slides/slide27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slide" Target="../slides/slide27.xml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slide" Target="../slides/slide27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slide" Target="../slides/slide27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slide" Target="../slides/slide27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slide" Target="../slides/slide27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slide" Target="../slides/slide27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slide" Target="../slides/slide27.xm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slide" Target="../slides/slide27.xml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slide" Target="../slides/slide27.xml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slide" Target="../slides/slide2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F8765C-BC87-4342-9944-A9C17F30D3A0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D8AA17B-0C61-4E97-9FCF-115CF4DB9706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ea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DFC44FF-0CF1-4B16-AB7D-EE8D5AD25A26}" type="parTrans" cxnId="{A1AD38CC-3C2B-453E-89C4-F7E9D6327826}">
      <dgm:prSet/>
      <dgm:spPr/>
      <dgm:t>
        <a:bodyPr/>
        <a:lstStyle/>
        <a:p>
          <a:endParaRPr lang="en-US"/>
        </a:p>
      </dgm:t>
    </dgm:pt>
    <dgm:pt modelId="{FDA48C7F-7134-40C7-AFCA-EF40B304FF36}" type="sibTrans" cxnId="{A1AD38CC-3C2B-453E-89C4-F7E9D6327826}">
      <dgm:prSet/>
      <dgm:spPr/>
      <dgm:t>
        <a:bodyPr/>
        <a:lstStyle/>
        <a:p>
          <a:endParaRPr lang="en-US"/>
        </a:p>
      </dgm:t>
    </dgm:pt>
    <dgm:pt modelId="{F422DB69-8147-4B3F-BD05-D195A926EAAE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9025F66-BF23-4CA4-B568-AD6CDDE08C40}" type="parTrans" cxnId="{838034BC-A8EA-4C6F-A483-39E3A1F0709A}">
      <dgm:prSet/>
      <dgm:spPr/>
      <dgm:t>
        <a:bodyPr/>
        <a:lstStyle/>
        <a:p>
          <a:endParaRPr lang="en-US"/>
        </a:p>
      </dgm:t>
    </dgm:pt>
    <dgm:pt modelId="{416813D8-986C-4AC3-AD7B-3729ECFEF99B}" type="sibTrans" cxnId="{838034BC-A8EA-4C6F-A483-39E3A1F0709A}">
      <dgm:prSet/>
      <dgm:spPr/>
      <dgm:t>
        <a:bodyPr/>
        <a:lstStyle/>
        <a:p>
          <a:endParaRPr lang="en-US"/>
        </a:p>
      </dgm:t>
    </dgm:pt>
    <dgm:pt modelId="{C690974D-9637-4785-A3C3-39FC991D31D8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 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0F37FAC-DD67-4CEA-8F0A-976BB80F1DE1}" type="parTrans" cxnId="{AAE07B06-F47D-4596-A73A-DE724AC53DCE}">
      <dgm:prSet/>
      <dgm:spPr/>
      <dgm:t>
        <a:bodyPr/>
        <a:lstStyle/>
        <a:p>
          <a:endParaRPr lang="en-US"/>
        </a:p>
      </dgm:t>
    </dgm:pt>
    <dgm:pt modelId="{02DB4188-A395-4B68-A5ED-70A2FD0219BC}" type="sibTrans" cxnId="{AAE07B06-F47D-4596-A73A-DE724AC53DCE}">
      <dgm:prSet/>
      <dgm:spPr/>
      <dgm:t>
        <a:bodyPr/>
        <a:lstStyle/>
        <a:p>
          <a:endParaRPr lang="en-US"/>
        </a:p>
      </dgm:t>
    </dgm:pt>
    <dgm:pt modelId="{B4C56376-2AF7-45D4-A7B3-68884EE7AD82}">
      <dgm:prSet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oo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C8F047-9663-433A-9422-8C411B1934D2}" type="parTrans" cxnId="{14BEEFB4-91E0-4514-A2B8-63AD23B12DBB}">
      <dgm:prSet/>
      <dgm:spPr/>
      <dgm:t>
        <a:bodyPr/>
        <a:lstStyle/>
        <a:p>
          <a:endParaRPr lang="en-US"/>
        </a:p>
      </dgm:t>
    </dgm:pt>
    <dgm:pt modelId="{661B2852-FB7F-46D8-9605-F30015221FCF}" type="sibTrans" cxnId="{14BEEFB4-91E0-4514-A2B8-63AD23B12DBB}">
      <dgm:prSet/>
      <dgm:spPr/>
      <dgm:t>
        <a:bodyPr/>
        <a:lstStyle/>
        <a:p>
          <a:endParaRPr lang="en-US"/>
        </a:p>
      </dgm:t>
    </dgm:pt>
    <dgm:pt modelId="{32030F6D-9380-4C24-AFB5-3C00B5C04105}" type="pres">
      <dgm:prSet presAssocID="{E4F8765C-BC87-4342-9944-A9C17F30D3A0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57834AA-BDDA-4BE1-84AD-E16124FABC29}" type="pres">
      <dgm:prSet presAssocID="{B4C56376-2AF7-45D4-A7B3-68884EE7AD82}" presName="Accent4" presStyleCnt="0"/>
      <dgm:spPr/>
    </dgm:pt>
    <dgm:pt modelId="{3FA3B912-0BD2-47A9-A1E7-AEB7A71EDB5D}" type="pres">
      <dgm:prSet presAssocID="{B4C56376-2AF7-45D4-A7B3-68884EE7AD82}" presName="Accent" presStyleLbl="node1" presStyleIdx="0" presStyleCnt="4"/>
      <dgm:spPr/>
    </dgm:pt>
    <dgm:pt modelId="{C8DA7387-1396-4DFB-9C2E-65420DEE252D}" type="pres">
      <dgm:prSet presAssocID="{B4C56376-2AF7-45D4-A7B3-68884EE7AD82}" presName="ParentBackground4" presStyleCnt="0"/>
      <dgm:spPr/>
    </dgm:pt>
    <dgm:pt modelId="{D8B2639C-A25A-4287-9416-25FDCBE2D3C5}" type="pres">
      <dgm:prSet presAssocID="{B4C56376-2AF7-45D4-A7B3-68884EE7AD82}" presName="ParentBackground" presStyleLbl="fgAcc1" presStyleIdx="0" presStyleCnt="4"/>
      <dgm:spPr/>
    </dgm:pt>
    <dgm:pt modelId="{9E9413BC-641F-4C2C-96A3-66ADF8E6B9C9}" type="pres">
      <dgm:prSet presAssocID="{B4C56376-2AF7-45D4-A7B3-68884EE7AD8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7EC1A07-2AB9-4BC8-889C-E8BCCBAFFC15}" type="pres">
      <dgm:prSet presAssocID="{C690974D-9637-4785-A3C3-39FC991D31D8}" presName="Accent3" presStyleCnt="0"/>
      <dgm:spPr/>
    </dgm:pt>
    <dgm:pt modelId="{15419CC2-5CFD-43CC-A5E9-24B9E37CC651}" type="pres">
      <dgm:prSet presAssocID="{C690974D-9637-4785-A3C3-39FC991D31D8}" presName="Accent" presStyleLbl="node1" presStyleIdx="1" presStyleCnt="4"/>
      <dgm:spPr/>
    </dgm:pt>
    <dgm:pt modelId="{1734DBF9-05C6-41E9-8170-E9C013D70378}" type="pres">
      <dgm:prSet presAssocID="{C690974D-9637-4785-A3C3-39FC991D31D8}" presName="ParentBackground3" presStyleCnt="0"/>
      <dgm:spPr/>
    </dgm:pt>
    <dgm:pt modelId="{143C45BE-EF30-4421-A9D9-8828CF22D095}" type="pres">
      <dgm:prSet presAssocID="{C690974D-9637-4785-A3C3-39FC991D31D8}" presName="ParentBackground" presStyleLbl="fgAcc1" presStyleIdx="1" presStyleCnt="4"/>
      <dgm:spPr/>
    </dgm:pt>
    <dgm:pt modelId="{08997B70-114F-4EA0-867E-4EC31620B8F8}" type="pres">
      <dgm:prSet presAssocID="{C690974D-9637-4785-A3C3-39FC991D31D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E601C1E-6DB6-41F7-99FB-A4BAADB5C66F}" type="pres">
      <dgm:prSet presAssocID="{F422DB69-8147-4B3F-BD05-D195A926EAAE}" presName="Accent2" presStyleCnt="0"/>
      <dgm:spPr/>
    </dgm:pt>
    <dgm:pt modelId="{CF09A16D-1B1C-43C6-A005-7978D409C3DD}" type="pres">
      <dgm:prSet presAssocID="{F422DB69-8147-4B3F-BD05-D195A926EAAE}" presName="Accent" presStyleLbl="node1" presStyleIdx="2" presStyleCnt="4"/>
      <dgm:spPr/>
    </dgm:pt>
    <dgm:pt modelId="{0805589D-3C39-49E7-9460-141A040E4B22}" type="pres">
      <dgm:prSet presAssocID="{F422DB69-8147-4B3F-BD05-D195A926EAAE}" presName="ParentBackground2" presStyleCnt="0"/>
      <dgm:spPr/>
    </dgm:pt>
    <dgm:pt modelId="{35163F17-E009-4E63-9E62-015141D244EB}" type="pres">
      <dgm:prSet presAssocID="{F422DB69-8147-4B3F-BD05-D195A926EAAE}" presName="ParentBackground" presStyleLbl="fgAcc1" presStyleIdx="2" presStyleCnt="4"/>
      <dgm:spPr/>
    </dgm:pt>
    <dgm:pt modelId="{79F437A4-639D-4D58-9D01-78317953E89B}" type="pres">
      <dgm:prSet presAssocID="{F422DB69-8147-4B3F-BD05-D195A926EAA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5502CB0-6DBE-4029-ABB4-E401E46AB239}" type="pres">
      <dgm:prSet presAssocID="{1D8AA17B-0C61-4E97-9FCF-115CF4DB9706}" presName="Accent1" presStyleCnt="0"/>
      <dgm:spPr/>
    </dgm:pt>
    <dgm:pt modelId="{DE382D0F-5EB6-4CB2-9386-273E1DC83A14}" type="pres">
      <dgm:prSet presAssocID="{1D8AA17B-0C61-4E97-9FCF-115CF4DB9706}" presName="Accent" presStyleLbl="node1" presStyleIdx="3" presStyleCnt="4"/>
      <dgm:spPr/>
    </dgm:pt>
    <dgm:pt modelId="{B4972EF0-AC96-4FCB-A46B-A4DF7E9FC527}" type="pres">
      <dgm:prSet presAssocID="{1D8AA17B-0C61-4E97-9FCF-115CF4DB9706}" presName="ParentBackground1" presStyleCnt="0"/>
      <dgm:spPr/>
    </dgm:pt>
    <dgm:pt modelId="{FDA09DAB-79F5-4376-895A-C16B1C1B5538}" type="pres">
      <dgm:prSet presAssocID="{1D8AA17B-0C61-4E97-9FCF-115CF4DB9706}" presName="ParentBackground" presStyleLbl="fgAcc1" presStyleIdx="3" presStyleCnt="4"/>
      <dgm:spPr/>
    </dgm:pt>
    <dgm:pt modelId="{F5267352-FE08-42CA-B70D-F53A89D6C343}" type="pres">
      <dgm:prSet presAssocID="{1D8AA17B-0C61-4E97-9FCF-115CF4DB970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AE07B06-F47D-4596-A73A-DE724AC53DCE}" srcId="{E4F8765C-BC87-4342-9944-A9C17F30D3A0}" destId="{C690974D-9637-4785-A3C3-39FC991D31D8}" srcOrd="2" destOrd="0" parTransId="{50F37FAC-DD67-4CEA-8F0A-976BB80F1DE1}" sibTransId="{02DB4188-A395-4B68-A5ED-70A2FD0219BC}"/>
    <dgm:cxn modelId="{9D61060E-5ECA-4B89-8754-E87B1CF225A9}" type="presOf" srcId="{B4C56376-2AF7-45D4-A7B3-68884EE7AD82}" destId="{D8B2639C-A25A-4287-9416-25FDCBE2D3C5}" srcOrd="0" destOrd="0" presId="urn:microsoft.com/office/officeart/2011/layout/CircleProcess"/>
    <dgm:cxn modelId="{33EFFD3A-D875-47AF-95D4-FBD1222ECB9F}" type="presOf" srcId="{F422DB69-8147-4B3F-BD05-D195A926EAAE}" destId="{79F437A4-639D-4D58-9D01-78317953E89B}" srcOrd="1" destOrd="0" presId="urn:microsoft.com/office/officeart/2011/layout/CircleProcess"/>
    <dgm:cxn modelId="{9B633C40-69BD-40F2-AB6C-FAE1FF1E68F3}" type="presOf" srcId="{B4C56376-2AF7-45D4-A7B3-68884EE7AD82}" destId="{9E9413BC-641F-4C2C-96A3-66ADF8E6B9C9}" srcOrd="1" destOrd="0" presId="urn:microsoft.com/office/officeart/2011/layout/CircleProcess"/>
    <dgm:cxn modelId="{30AAB679-45E3-4029-8B6E-32B7BF17B132}" type="presOf" srcId="{1D8AA17B-0C61-4E97-9FCF-115CF4DB9706}" destId="{FDA09DAB-79F5-4376-895A-C16B1C1B5538}" srcOrd="0" destOrd="0" presId="urn:microsoft.com/office/officeart/2011/layout/CircleProcess"/>
    <dgm:cxn modelId="{EC633F91-0043-4EF7-95A7-39184A745EF5}" type="presOf" srcId="{E4F8765C-BC87-4342-9944-A9C17F30D3A0}" destId="{32030F6D-9380-4C24-AFB5-3C00B5C04105}" srcOrd="0" destOrd="0" presId="urn:microsoft.com/office/officeart/2011/layout/CircleProcess"/>
    <dgm:cxn modelId="{8F035293-E29B-45D4-833C-6747B477E82B}" type="presOf" srcId="{C690974D-9637-4785-A3C3-39FC991D31D8}" destId="{143C45BE-EF30-4421-A9D9-8828CF22D095}" srcOrd="0" destOrd="0" presId="urn:microsoft.com/office/officeart/2011/layout/CircleProcess"/>
    <dgm:cxn modelId="{53DEDBAF-CF2B-441A-9345-49FA4CC74447}" type="presOf" srcId="{1D8AA17B-0C61-4E97-9FCF-115CF4DB9706}" destId="{F5267352-FE08-42CA-B70D-F53A89D6C343}" srcOrd="1" destOrd="0" presId="urn:microsoft.com/office/officeart/2011/layout/CircleProcess"/>
    <dgm:cxn modelId="{14BEEFB4-91E0-4514-A2B8-63AD23B12DBB}" srcId="{E4F8765C-BC87-4342-9944-A9C17F30D3A0}" destId="{B4C56376-2AF7-45D4-A7B3-68884EE7AD82}" srcOrd="3" destOrd="0" parTransId="{49C8F047-9663-433A-9422-8C411B1934D2}" sibTransId="{661B2852-FB7F-46D8-9605-F30015221FCF}"/>
    <dgm:cxn modelId="{838034BC-A8EA-4C6F-A483-39E3A1F0709A}" srcId="{E4F8765C-BC87-4342-9944-A9C17F30D3A0}" destId="{F422DB69-8147-4B3F-BD05-D195A926EAAE}" srcOrd="1" destOrd="0" parTransId="{29025F66-BF23-4CA4-B568-AD6CDDE08C40}" sibTransId="{416813D8-986C-4AC3-AD7B-3729ECFEF99B}"/>
    <dgm:cxn modelId="{A1AD38CC-3C2B-453E-89C4-F7E9D6327826}" srcId="{E4F8765C-BC87-4342-9944-A9C17F30D3A0}" destId="{1D8AA17B-0C61-4E97-9FCF-115CF4DB9706}" srcOrd="0" destOrd="0" parTransId="{7DFC44FF-0CF1-4B16-AB7D-EE8D5AD25A26}" sibTransId="{FDA48C7F-7134-40C7-AFCA-EF40B304FF36}"/>
    <dgm:cxn modelId="{06F90BFC-68AA-44C6-BE68-2B6C17A5B108}" type="presOf" srcId="{F422DB69-8147-4B3F-BD05-D195A926EAAE}" destId="{35163F17-E009-4E63-9E62-015141D244EB}" srcOrd="0" destOrd="0" presId="urn:microsoft.com/office/officeart/2011/layout/CircleProcess"/>
    <dgm:cxn modelId="{39E040FD-0FF4-4A6B-9D17-260C5580C03E}" type="presOf" srcId="{C690974D-9637-4785-A3C3-39FC991D31D8}" destId="{08997B70-114F-4EA0-867E-4EC31620B8F8}" srcOrd="1" destOrd="0" presId="urn:microsoft.com/office/officeart/2011/layout/CircleProcess"/>
    <dgm:cxn modelId="{22CEDE7E-5C3D-47F1-ABE2-C4BA08084472}" type="presParOf" srcId="{32030F6D-9380-4C24-AFB5-3C00B5C04105}" destId="{E57834AA-BDDA-4BE1-84AD-E16124FABC29}" srcOrd="0" destOrd="0" presId="urn:microsoft.com/office/officeart/2011/layout/CircleProcess"/>
    <dgm:cxn modelId="{8571DB1D-54B5-4813-95CC-1A7FFD8A4C91}" type="presParOf" srcId="{E57834AA-BDDA-4BE1-84AD-E16124FABC29}" destId="{3FA3B912-0BD2-47A9-A1E7-AEB7A71EDB5D}" srcOrd="0" destOrd="0" presId="urn:microsoft.com/office/officeart/2011/layout/CircleProcess"/>
    <dgm:cxn modelId="{52974AC7-D9E6-4228-A9F9-6897304CFAB4}" type="presParOf" srcId="{32030F6D-9380-4C24-AFB5-3C00B5C04105}" destId="{C8DA7387-1396-4DFB-9C2E-65420DEE252D}" srcOrd="1" destOrd="0" presId="urn:microsoft.com/office/officeart/2011/layout/CircleProcess"/>
    <dgm:cxn modelId="{B8BBE691-B9D2-4907-831A-BE9F20032188}" type="presParOf" srcId="{C8DA7387-1396-4DFB-9C2E-65420DEE252D}" destId="{D8B2639C-A25A-4287-9416-25FDCBE2D3C5}" srcOrd="0" destOrd="0" presId="urn:microsoft.com/office/officeart/2011/layout/CircleProcess"/>
    <dgm:cxn modelId="{2D9C2725-1029-4987-A765-FEDC38C77118}" type="presParOf" srcId="{32030F6D-9380-4C24-AFB5-3C00B5C04105}" destId="{9E9413BC-641F-4C2C-96A3-66ADF8E6B9C9}" srcOrd="2" destOrd="0" presId="urn:microsoft.com/office/officeart/2011/layout/CircleProcess"/>
    <dgm:cxn modelId="{8079A94C-FCF8-4E47-AB7E-BF3B5EFD5C3E}" type="presParOf" srcId="{32030F6D-9380-4C24-AFB5-3C00B5C04105}" destId="{87EC1A07-2AB9-4BC8-889C-E8BCCBAFFC15}" srcOrd="3" destOrd="0" presId="urn:microsoft.com/office/officeart/2011/layout/CircleProcess"/>
    <dgm:cxn modelId="{F2C92AF8-76E9-49EE-A357-A2A579EFA7FF}" type="presParOf" srcId="{87EC1A07-2AB9-4BC8-889C-E8BCCBAFFC15}" destId="{15419CC2-5CFD-43CC-A5E9-24B9E37CC651}" srcOrd="0" destOrd="0" presId="urn:microsoft.com/office/officeart/2011/layout/CircleProcess"/>
    <dgm:cxn modelId="{9903A616-B591-4EF4-8EEA-C8B6B2E6E5AA}" type="presParOf" srcId="{32030F6D-9380-4C24-AFB5-3C00B5C04105}" destId="{1734DBF9-05C6-41E9-8170-E9C013D70378}" srcOrd="4" destOrd="0" presId="urn:microsoft.com/office/officeart/2011/layout/CircleProcess"/>
    <dgm:cxn modelId="{51E8710A-3A19-42D9-A12C-255193F2F7AE}" type="presParOf" srcId="{1734DBF9-05C6-41E9-8170-E9C013D70378}" destId="{143C45BE-EF30-4421-A9D9-8828CF22D095}" srcOrd="0" destOrd="0" presId="urn:microsoft.com/office/officeart/2011/layout/CircleProcess"/>
    <dgm:cxn modelId="{567DF3CB-0F5E-4CC1-8585-8AFD289769C5}" type="presParOf" srcId="{32030F6D-9380-4C24-AFB5-3C00B5C04105}" destId="{08997B70-114F-4EA0-867E-4EC31620B8F8}" srcOrd="5" destOrd="0" presId="urn:microsoft.com/office/officeart/2011/layout/CircleProcess"/>
    <dgm:cxn modelId="{3FD63D14-1D8A-4C8C-A775-66E71D24ADA1}" type="presParOf" srcId="{32030F6D-9380-4C24-AFB5-3C00B5C04105}" destId="{9E601C1E-6DB6-41F7-99FB-A4BAADB5C66F}" srcOrd="6" destOrd="0" presId="urn:microsoft.com/office/officeart/2011/layout/CircleProcess"/>
    <dgm:cxn modelId="{FA21C3E4-E0FC-4A26-A0CF-C7AA9CAAABA7}" type="presParOf" srcId="{9E601C1E-6DB6-41F7-99FB-A4BAADB5C66F}" destId="{CF09A16D-1B1C-43C6-A005-7978D409C3DD}" srcOrd="0" destOrd="0" presId="urn:microsoft.com/office/officeart/2011/layout/CircleProcess"/>
    <dgm:cxn modelId="{FD29F824-C052-4803-AE27-4F71811B54BA}" type="presParOf" srcId="{32030F6D-9380-4C24-AFB5-3C00B5C04105}" destId="{0805589D-3C39-49E7-9460-141A040E4B22}" srcOrd="7" destOrd="0" presId="urn:microsoft.com/office/officeart/2011/layout/CircleProcess"/>
    <dgm:cxn modelId="{7305D1CC-A4E0-47CE-8CA3-DDDA4B0B381C}" type="presParOf" srcId="{0805589D-3C39-49E7-9460-141A040E4B22}" destId="{35163F17-E009-4E63-9E62-015141D244EB}" srcOrd="0" destOrd="0" presId="urn:microsoft.com/office/officeart/2011/layout/CircleProcess"/>
    <dgm:cxn modelId="{8BAE472E-9E32-4DAE-BAF6-95B7BA4AEE00}" type="presParOf" srcId="{32030F6D-9380-4C24-AFB5-3C00B5C04105}" destId="{79F437A4-639D-4D58-9D01-78317953E89B}" srcOrd="8" destOrd="0" presId="urn:microsoft.com/office/officeart/2011/layout/CircleProcess"/>
    <dgm:cxn modelId="{D55504D6-82DC-4D75-B557-D6415691A6CB}" type="presParOf" srcId="{32030F6D-9380-4C24-AFB5-3C00B5C04105}" destId="{35502CB0-6DBE-4029-ABB4-E401E46AB239}" srcOrd="9" destOrd="0" presId="urn:microsoft.com/office/officeart/2011/layout/CircleProcess"/>
    <dgm:cxn modelId="{495CD25F-DCE4-4ED5-A52F-B60DF84CBEB8}" type="presParOf" srcId="{35502CB0-6DBE-4029-ABB4-E401E46AB239}" destId="{DE382D0F-5EB6-4CB2-9386-273E1DC83A14}" srcOrd="0" destOrd="0" presId="urn:microsoft.com/office/officeart/2011/layout/CircleProcess"/>
    <dgm:cxn modelId="{B308536B-71F2-493F-BB3A-BBF4574F0608}" type="presParOf" srcId="{32030F6D-9380-4C24-AFB5-3C00B5C04105}" destId="{B4972EF0-AC96-4FCB-A46B-A4DF7E9FC527}" srcOrd="10" destOrd="0" presId="urn:microsoft.com/office/officeart/2011/layout/CircleProcess"/>
    <dgm:cxn modelId="{03BCB9EF-0683-4627-9557-79292CA77333}" type="presParOf" srcId="{B4972EF0-AC96-4FCB-A46B-A4DF7E9FC527}" destId="{FDA09DAB-79F5-4376-895A-C16B1C1B5538}" srcOrd="0" destOrd="0" presId="urn:microsoft.com/office/officeart/2011/layout/CircleProcess"/>
    <dgm:cxn modelId="{1AFC5988-4A95-4740-BF7C-5162EF2E9C0E}" type="presParOf" srcId="{32030F6D-9380-4C24-AFB5-3C00B5C04105}" destId="{F5267352-FE08-42CA-B70D-F53A89D6C343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4F8765C-BC87-4342-9944-A9C17F30D3A0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D8AA17B-0C61-4E97-9FCF-115CF4DB9706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ea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DFC44FF-0CF1-4B16-AB7D-EE8D5AD25A26}" type="parTrans" cxnId="{A1AD38CC-3C2B-453E-89C4-F7E9D6327826}">
      <dgm:prSet/>
      <dgm:spPr/>
      <dgm:t>
        <a:bodyPr/>
        <a:lstStyle/>
        <a:p>
          <a:endParaRPr lang="en-US"/>
        </a:p>
      </dgm:t>
    </dgm:pt>
    <dgm:pt modelId="{FDA48C7F-7134-40C7-AFCA-EF40B304FF36}" type="sibTrans" cxnId="{A1AD38CC-3C2B-453E-89C4-F7E9D6327826}">
      <dgm:prSet/>
      <dgm:spPr/>
      <dgm:t>
        <a:bodyPr/>
        <a:lstStyle/>
        <a:p>
          <a:endParaRPr lang="en-US"/>
        </a:p>
      </dgm:t>
    </dgm:pt>
    <dgm:pt modelId="{F422DB69-8147-4B3F-BD05-D195A926EAAE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9025F66-BF23-4CA4-B568-AD6CDDE08C40}" type="parTrans" cxnId="{838034BC-A8EA-4C6F-A483-39E3A1F0709A}">
      <dgm:prSet/>
      <dgm:spPr/>
      <dgm:t>
        <a:bodyPr/>
        <a:lstStyle/>
        <a:p>
          <a:endParaRPr lang="en-US"/>
        </a:p>
      </dgm:t>
    </dgm:pt>
    <dgm:pt modelId="{416813D8-986C-4AC3-AD7B-3729ECFEF99B}" type="sibTrans" cxnId="{838034BC-A8EA-4C6F-A483-39E3A1F0709A}">
      <dgm:prSet/>
      <dgm:spPr/>
      <dgm:t>
        <a:bodyPr/>
        <a:lstStyle/>
        <a:p>
          <a:endParaRPr lang="en-US"/>
        </a:p>
      </dgm:t>
    </dgm:pt>
    <dgm:pt modelId="{C690974D-9637-4785-A3C3-39FC991D31D8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 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0F37FAC-DD67-4CEA-8F0A-976BB80F1DE1}" type="parTrans" cxnId="{AAE07B06-F47D-4596-A73A-DE724AC53DCE}">
      <dgm:prSet/>
      <dgm:spPr/>
      <dgm:t>
        <a:bodyPr/>
        <a:lstStyle/>
        <a:p>
          <a:endParaRPr lang="en-US"/>
        </a:p>
      </dgm:t>
    </dgm:pt>
    <dgm:pt modelId="{02DB4188-A395-4B68-A5ED-70A2FD0219BC}" type="sibTrans" cxnId="{AAE07B06-F47D-4596-A73A-DE724AC53DCE}">
      <dgm:prSet/>
      <dgm:spPr/>
      <dgm:t>
        <a:bodyPr/>
        <a:lstStyle/>
        <a:p>
          <a:endParaRPr lang="en-US"/>
        </a:p>
      </dgm:t>
    </dgm:pt>
    <dgm:pt modelId="{B4C56376-2AF7-45D4-A7B3-68884EE7AD82}">
      <dgm:prSet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oo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C8F047-9663-433A-9422-8C411B1934D2}" type="parTrans" cxnId="{14BEEFB4-91E0-4514-A2B8-63AD23B12DBB}">
      <dgm:prSet/>
      <dgm:spPr/>
      <dgm:t>
        <a:bodyPr/>
        <a:lstStyle/>
        <a:p>
          <a:endParaRPr lang="en-US"/>
        </a:p>
      </dgm:t>
    </dgm:pt>
    <dgm:pt modelId="{661B2852-FB7F-46D8-9605-F30015221FCF}" type="sibTrans" cxnId="{14BEEFB4-91E0-4514-A2B8-63AD23B12DBB}">
      <dgm:prSet/>
      <dgm:spPr/>
      <dgm:t>
        <a:bodyPr/>
        <a:lstStyle/>
        <a:p>
          <a:endParaRPr lang="en-US"/>
        </a:p>
      </dgm:t>
    </dgm:pt>
    <dgm:pt modelId="{32030F6D-9380-4C24-AFB5-3C00B5C04105}" type="pres">
      <dgm:prSet presAssocID="{E4F8765C-BC87-4342-9944-A9C17F30D3A0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57834AA-BDDA-4BE1-84AD-E16124FABC29}" type="pres">
      <dgm:prSet presAssocID="{B4C56376-2AF7-45D4-A7B3-68884EE7AD82}" presName="Accent4" presStyleCnt="0"/>
      <dgm:spPr/>
    </dgm:pt>
    <dgm:pt modelId="{3FA3B912-0BD2-47A9-A1E7-AEB7A71EDB5D}" type="pres">
      <dgm:prSet presAssocID="{B4C56376-2AF7-45D4-A7B3-68884EE7AD82}" presName="Accent" presStyleLbl="node1" presStyleIdx="0" presStyleCnt="4"/>
      <dgm:spPr/>
    </dgm:pt>
    <dgm:pt modelId="{C8DA7387-1396-4DFB-9C2E-65420DEE252D}" type="pres">
      <dgm:prSet presAssocID="{B4C56376-2AF7-45D4-A7B3-68884EE7AD82}" presName="ParentBackground4" presStyleCnt="0"/>
      <dgm:spPr/>
    </dgm:pt>
    <dgm:pt modelId="{D8B2639C-A25A-4287-9416-25FDCBE2D3C5}" type="pres">
      <dgm:prSet presAssocID="{B4C56376-2AF7-45D4-A7B3-68884EE7AD82}" presName="ParentBackground" presStyleLbl="fgAcc1" presStyleIdx="0" presStyleCnt="4"/>
      <dgm:spPr/>
    </dgm:pt>
    <dgm:pt modelId="{9E9413BC-641F-4C2C-96A3-66ADF8E6B9C9}" type="pres">
      <dgm:prSet presAssocID="{B4C56376-2AF7-45D4-A7B3-68884EE7AD8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7EC1A07-2AB9-4BC8-889C-E8BCCBAFFC15}" type="pres">
      <dgm:prSet presAssocID="{C690974D-9637-4785-A3C3-39FC991D31D8}" presName="Accent3" presStyleCnt="0"/>
      <dgm:spPr/>
    </dgm:pt>
    <dgm:pt modelId="{15419CC2-5CFD-43CC-A5E9-24B9E37CC651}" type="pres">
      <dgm:prSet presAssocID="{C690974D-9637-4785-A3C3-39FC991D31D8}" presName="Accent" presStyleLbl="node1" presStyleIdx="1" presStyleCnt="4"/>
      <dgm:spPr/>
    </dgm:pt>
    <dgm:pt modelId="{1734DBF9-05C6-41E9-8170-E9C013D70378}" type="pres">
      <dgm:prSet presAssocID="{C690974D-9637-4785-A3C3-39FC991D31D8}" presName="ParentBackground3" presStyleCnt="0"/>
      <dgm:spPr/>
    </dgm:pt>
    <dgm:pt modelId="{143C45BE-EF30-4421-A9D9-8828CF22D095}" type="pres">
      <dgm:prSet presAssocID="{C690974D-9637-4785-A3C3-39FC991D31D8}" presName="ParentBackground" presStyleLbl="fgAcc1" presStyleIdx="1" presStyleCnt="4"/>
      <dgm:spPr/>
    </dgm:pt>
    <dgm:pt modelId="{08997B70-114F-4EA0-867E-4EC31620B8F8}" type="pres">
      <dgm:prSet presAssocID="{C690974D-9637-4785-A3C3-39FC991D31D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E601C1E-6DB6-41F7-99FB-A4BAADB5C66F}" type="pres">
      <dgm:prSet presAssocID="{F422DB69-8147-4B3F-BD05-D195A926EAAE}" presName="Accent2" presStyleCnt="0"/>
      <dgm:spPr/>
    </dgm:pt>
    <dgm:pt modelId="{CF09A16D-1B1C-43C6-A005-7978D409C3DD}" type="pres">
      <dgm:prSet presAssocID="{F422DB69-8147-4B3F-BD05-D195A926EAAE}" presName="Accent" presStyleLbl="node1" presStyleIdx="2" presStyleCnt="4"/>
      <dgm:spPr/>
    </dgm:pt>
    <dgm:pt modelId="{0805589D-3C39-49E7-9460-141A040E4B22}" type="pres">
      <dgm:prSet presAssocID="{F422DB69-8147-4B3F-BD05-D195A926EAAE}" presName="ParentBackground2" presStyleCnt="0"/>
      <dgm:spPr/>
    </dgm:pt>
    <dgm:pt modelId="{35163F17-E009-4E63-9E62-015141D244EB}" type="pres">
      <dgm:prSet presAssocID="{F422DB69-8147-4B3F-BD05-D195A926EAAE}" presName="ParentBackground" presStyleLbl="fgAcc1" presStyleIdx="2" presStyleCnt="4"/>
      <dgm:spPr/>
    </dgm:pt>
    <dgm:pt modelId="{79F437A4-639D-4D58-9D01-78317953E89B}" type="pres">
      <dgm:prSet presAssocID="{F422DB69-8147-4B3F-BD05-D195A926EAA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5502CB0-6DBE-4029-ABB4-E401E46AB239}" type="pres">
      <dgm:prSet presAssocID="{1D8AA17B-0C61-4E97-9FCF-115CF4DB9706}" presName="Accent1" presStyleCnt="0"/>
      <dgm:spPr/>
    </dgm:pt>
    <dgm:pt modelId="{DE382D0F-5EB6-4CB2-9386-273E1DC83A14}" type="pres">
      <dgm:prSet presAssocID="{1D8AA17B-0C61-4E97-9FCF-115CF4DB9706}" presName="Accent" presStyleLbl="node1" presStyleIdx="3" presStyleCnt="4"/>
      <dgm:spPr/>
    </dgm:pt>
    <dgm:pt modelId="{B4972EF0-AC96-4FCB-A46B-A4DF7E9FC527}" type="pres">
      <dgm:prSet presAssocID="{1D8AA17B-0C61-4E97-9FCF-115CF4DB9706}" presName="ParentBackground1" presStyleCnt="0"/>
      <dgm:spPr/>
    </dgm:pt>
    <dgm:pt modelId="{FDA09DAB-79F5-4376-895A-C16B1C1B5538}" type="pres">
      <dgm:prSet presAssocID="{1D8AA17B-0C61-4E97-9FCF-115CF4DB9706}" presName="ParentBackground" presStyleLbl="fgAcc1" presStyleIdx="3" presStyleCnt="4"/>
      <dgm:spPr/>
    </dgm:pt>
    <dgm:pt modelId="{F5267352-FE08-42CA-B70D-F53A89D6C343}" type="pres">
      <dgm:prSet presAssocID="{1D8AA17B-0C61-4E97-9FCF-115CF4DB970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AE07B06-F47D-4596-A73A-DE724AC53DCE}" srcId="{E4F8765C-BC87-4342-9944-A9C17F30D3A0}" destId="{C690974D-9637-4785-A3C3-39FC991D31D8}" srcOrd="2" destOrd="0" parTransId="{50F37FAC-DD67-4CEA-8F0A-976BB80F1DE1}" sibTransId="{02DB4188-A395-4B68-A5ED-70A2FD0219BC}"/>
    <dgm:cxn modelId="{9D61060E-5ECA-4B89-8754-E87B1CF225A9}" type="presOf" srcId="{B4C56376-2AF7-45D4-A7B3-68884EE7AD82}" destId="{D8B2639C-A25A-4287-9416-25FDCBE2D3C5}" srcOrd="0" destOrd="0" presId="urn:microsoft.com/office/officeart/2011/layout/CircleProcess"/>
    <dgm:cxn modelId="{33EFFD3A-D875-47AF-95D4-FBD1222ECB9F}" type="presOf" srcId="{F422DB69-8147-4B3F-BD05-D195A926EAAE}" destId="{79F437A4-639D-4D58-9D01-78317953E89B}" srcOrd="1" destOrd="0" presId="urn:microsoft.com/office/officeart/2011/layout/CircleProcess"/>
    <dgm:cxn modelId="{9B633C40-69BD-40F2-AB6C-FAE1FF1E68F3}" type="presOf" srcId="{B4C56376-2AF7-45D4-A7B3-68884EE7AD82}" destId="{9E9413BC-641F-4C2C-96A3-66ADF8E6B9C9}" srcOrd="1" destOrd="0" presId="urn:microsoft.com/office/officeart/2011/layout/CircleProcess"/>
    <dgm:cxn modelId="{30AAB679-45E3-4029-8B6E-32B7BF17B132}" type="presOf" srcId="{1D8AA17B-0C61-4E97-9FCF-115CF4DB9706}" destId="{FDA09DAB-79F5-4376-895A-C16B1C1B5538}" srcOrd="0" destOrd="0" presId="urn:microsoft.com/office/officeart/2011/layout/CircleProcess"/>
    <dgm:cxn modelId="{EC633F91-0043-4EF7-95A7-39184A745EF5}" type="presOf" srcId="{E4F8765C-BC87-4342-9944-A9C17F30D3A0}" destId="{32030F6D-9380-4C24-AFB5-3C00B5C04105}" srcOrd="0" destOrd="0" presId="urn:microsoft.com/office/officeart/2011/layout/CircleProcess"/>
    <dgm:cxn modelId="{8F035293-E29B-45D4-833C-6747B477E82B}" type="presOf" srcId="{C690974D-9637-4785-A3C3-39FC991D31D8}" destId="{143C45BE-EF30-4421-A9D9-8828CF22D095}" srcOrd="0" destOrd="0" presId="urn:microsoft.com/office/officeart/2011/layout/CircleProcess"/>
    <dgm:cxn modelId="{53DEDBAF-CF2B-441A-9345-49FA4CC74447}" type="presOf" srcId="{1D8AA17B-0C61-4E97-9FCF-115CF4DB9706}" destId="{F5267352-FE08-42CA-B70D-F53A89D6C343}" srcOrd="1" destOrd="0" presId="urn:microsoft.com/office/officeart/2011/layout/CircleProcess"/>
    <dgm:cxn modelId="{14BEEFB4-91E0-4514-A2B8-63AD23B12DBB}" srcId="{E4F8765C-BC87-4342-9944-A9C17F30D3A0}" destId="{B4C56376-2AF7-45D4-A7B3-68884EE7AD82}" srcOrd="3" destOrd="0" parTransId="{49C8F047-9663-433A-9422-8C411B1934D2}" sibTransId="{661B2852-FB7F-46D8-9605-F30015221FCF}"/>
    <dgm:cxn modelId="{838034BC-A8EA-4C6F-A483-39E3A1F0709A}" srcId="{E4F8765C-BC87-4342-9944-A9C17F30D3A0}" destId="{F422DB69-8147-4B3F-BD05-D195A926EAAE}" srcOrd="1" destOrd="0" parTransId="{29025F66-BF23-4CA4-B568-AD6CDDE08C40}" sibTransId="{416813D8-986C-4AC3-AD7B-3729ECFEF99B}"/>
    <dgm:cxn modelId="{A1AD38CC-3C2B-453E-89C4-F7E9D6327826}" srcId="{E4F8765C-BC87-4342-9944-A9C17F30D3A0}" destId="{1D8AA17B-0C61-4E97-9FCF-115CF4DB9706}" srcOrd="0" destOrd="0" parTransId="{7DFC44FF-0CF1-4B16-AB7D-EE8D5AD25A26}" sibTransId="{FDA48C7F-7134-40C7-AFCA-EF40B304FF36}"/>
    <dgm:cxn modelId="{06F90BFC-68AA-44C6-BE68-2B6C17A5B108}" type="presOf" srcId="{F422DB69-8147-4B3F-BD05-D195A926EAAE}" destId="{35163F17-E009-4E63-9E62-015141D244EB}" srcOrd="0" destOrd="0" presId="urn:microsoft.com/office/officeart/2011/layout/CircleProcess"/>
    <dgm:cxn modelId="{39E040FD-0FF4-4A6B-9D17-260C5580C03E}" type="presOf" srcId="{C690974D-9637-4785-A3C3-39FC991D31D8}" destId="{08997B70-114F-4EA0-867E-4EC31620B8F8}" srcOrd="1" destOrd="0" presId="urn:microsoft.com/office/officeart/2011/layout/CircleProcess"/>
    <dgm:cxn modelId="{22CEDE7E-5C3D-47F1-ABE2-C4BA08084472}" type="presParOf" srcId="{32030F6D-9380-4C24-AFB5-3C00B5C04105}" destId="{E57834AA-BDDA-4BE1-84AD-E16124FABC29}" srcOrd="0" destOrd="0" presId="urn:microsoft.com/office/officeart/2011/layout/CircleProcess"/>
    <dgm:cxn modelId="{8571DB1D-54B5-4813-95CC-1A7FFD8A4C91}" type="presParOf" srcId="{E57834AA-BDDA-4BE1-84AD-E16124FABC29}" destId="{3FA3B912-0BD2-47A9-A1E7-AEB7A71EDB5D}" srcOrd="0" destOrd="0" presId="urn:microsoft.com/office/officeart/2011/layout/CircleProcess"/>
    <dgm:cxn modelId="{52974AC7-D9E6-4228-A9F9-6897304CFAB4}" type="presParOf" srcId="{32030F6D-9380-4C24-AFB5-3C00B5C04105}" destId="{C8DA7387-1396-4DFB-9C2E-65420DEE252D}" srcOrd="1" destOrd="0" presId="urn:microsoft.com/office/officeart/2011/layout/CircleProcess"/>
    <dgm:cxn modelId="{B8BBE691-B9D2-4907-831A-BE9F20032188}" type="presParOf" srcId="{C8DA7387-1396-4DFB-9C2E-65420DEE252D}" destId="{D8B2639C-A25A-4287-9416-25FDCBE2D3C5}" srcOrd="0" destOrd="0" presId="urn:microsoft.com/office/officeart/2011/layout/CircleProcess"/>
    <dgm:cxn modelId="{2D9C2725-1029-4987-A765-FEDC38C77118}" type="presParOf" srcId="{32030F6D-9380-4C24-AFB5-3C00B5C04105}" destId="{9E9413BC-641F-4C2C-96A3-66ADF8E6B9C9}" srcOrd="2" destOrd="0" presId="urn:microsoft.com/office/officeart/2011/layout/CircleProcess"/>
    <dgm:cxn modelId="{8079A94C-FCF8-4E47-AB7E-BF3B5EFD5C3E}" type="presParOf" srcId="{32030F6D-9380-4C24-AFB5-3C00B5C04105}" destId="{87EC1A07-2AB9-4BC8-889C-E8BCCBAFFC15}" srcOrd="3" destOrd="0" presId="urn:microsoft.com/office/officeart/2011/layout/CircleProcess"/>
    <dgm:cxn modelId="{F2C92AF8-76E9-49EE-A357-A2A579EFA7FF}" type="presParOf" srcId="{87EC1A07-2AB9-4BC8-889C-E8BCCBAFFC15}" destId="{15419CC2-5CFD-43CC-A5E9-24B9E37CC651}" srcOrd="0" destOrd="0" presId="urn:microsoft.com/office/officeart/2011/layout/CircleProcess"/>
    <dgm:cxn modelId="{9903A616-B591-4EF4-8EEA-C8B6B2E6E5AA}" type="presParOf" srcId="{32030F6D-9380-4C24-AFB5-3C00B5C04105}" destId="{1734DBF9-05C6-41E9-8170-E9C013D70378}" srcOrd="4" destOrd="0" presId="urn:microsoft.com/office/officeart/2011/layout/CircleProcess"/>
    <dgm:cxn modelId="{51E8710A-3A19-42D9-A12C-255193F2F7AE}" type="presParOf" srcId="{1734DBF9-05C6-41E9-8170-E9C013D70378}" destId="{143C45BE-EF30-4421-A9D9-8828CF22D095}" srcOrd="0" destOrd="0" presId="urn:microsoft.com/office/officeart/2011/layout/CircleProcess"/>
    <dgm:cxn modelId="{567DF3CB-0F5E-4CC1-8585-8AFD289769C5}" type="presParOf" srcId="{32030F6D-9380-4C24-AFB5-3C00B5C04105}" destId="{08997B70-114F-4EA0-867E-4EC31620B8F8}" srcOrd="5" destOrd="0" presId="urn:microsoft.com/office/officeart/2011/layout/CircleProcess"/>
    <dgm:cxn modelId="{3FD63D14-1D8A-4C8C-A775-66E71D24ADA1}" type="presParOf" srcId="{32030F6D-9380-4C24-AFB5-3C00B5C04105}" destId="{9E601C1E-6DB6-41F7-99FB-A4BAADB5C66F}" srcOrd="6" destOrd="0" presId="urn:microsoft.com/office/officeart/2011/layout/CircleProcess"/>
    <dgm:cxn modelId="{FA21C3E4-E0FC-4A26-A0CF-C7AA9CAAABA7}" type="presParOf" srcId="{9E601C1E-6DB6-41F7-99FB-A4BAADB5C66F}" destId="{CF09A16D-1B1C-43C6-A005-7978D409C3DD}" srcOrd="0" destOrd="0" presId="urn:microsoft.com/office/officeart/2011/layout/CircleProcess"/>
    <dgm:cxn modelId="{FD29F824-C052-4803-AE27-4F71811B54BA}" type="presParOf" srcId="{32030F6D-9380-4C24-AFB5-3C00B5C04105}" destId="{0805589D-3C39-49E7-9460-141A040E4B22}" srcOrd="7" destOrd="0" presId="urn:microsoft.com/office/officeart/2011/layout/CircleProcess"/>
    <dgm:cxn modelId="{7305D1CC-A4E0-47CE-8CA3-DDDA4B0B381C}" type="presParOf" srcId="{0805589D-3C39-49E7-9460-141A040E4B22}" destId="{35163F17-E009-4E63-9E62-015141D244EB}" srcOrd="0" destOrd="0" presId="urn:microsoft.com/office/officeart/2011/layout/CircleProcess"/>
    <dgm:cxn modelId="{8BAE472E-9E32-4DAE-BAF6-95B7BA4AEE00}" type="presParOf" srcId="{32030F6D-9380-4C24-AFB5-3C00B5C04105}" destId="{79F437A4-639D-4D58-9D01-78317953E89B}" srcOrd="8" destOrd="0" presId="urn:microsoft.com/office/officeart/2011/layout/CircleProcess"/>
    <dgm:cxn modelId="{D55504D6-82DC-4D75-B557-D6415691A6CB}" type="presParOf" srcId="{32030F6D-9380-4C24-AFB5-3C00B5C04105}" destId="{35502CB0-6DBE-4029-ABB4-E401E46AB239}" srcOrd="9" destOrd="0" presId="urn:microsoft.com/office/officeart/2011/layout/CircleProcess"/>
    <dgm:cxn modelId="{495CD25F-DCE4-4ED5-A52F-B60DF84CBEB8}" type="presParOf" srcId="{35502CB0-6DBE-4029-ABB4-E401E46AB239}" destId="{DE382D0F-5EB6-4CB2-9386-273E1DC83A14}" srcOrd="0" destOrd="0" presId="urn:microsoft.com/office/officeart/2011/layout/CircleProcess"/>
    <dgm:cxn modelId="{B308536B-71F2-493F-BB3A-BBF4574F0608}" type="presParOf" srcId="{32030F6D-9380-4C24-AFB5-3C00B5C04105}" destId="{B4972EF0-AC96-4FCB-A46B-A4DF7E9FC527}" srcOrd="10" destOrd="0" presId="urn:microsoft.com/office/officeart/2011/layout/CircleProcess"/>
    <dgm:cxn modelId="{03BCB9EF-0683-4627-9557-79292CA77333}" type="presParOf" srcId="{B4972EF0-AC96-4FCB-A46B-A4DF7E9FC527}" destId="{FDA09DAB-79F5-4376-895A-C16B1C1B5538}" srcOrd="0" destOrd="0" presId="urn:microsoft.com/office/officeart/2011/layout/CircleProcess"/>
    <dgm:cxn modelId="{1AFC5988-4A95-4740-BF7C-5162EF2E9C0E}" type="presParOf" srcId="{32030F6D-9380-4C24-AFB5-3C00B5C04105}" destId="{F5267352-FE08-42CA-B70D-F53A89D6C343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4F8765C-BC87-4342-9944-A9C17F30D3A0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D8AA17B-0C61-4E97-9FCF-115CF4DB9706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ea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DFC44FF-0CF1-4B16-AB7D-EE8D5AD25A26}" type="parTrans" cxnId="{A1AD38CC-3C2B-453E-89C4-F7E9D6327826}">
      <dgm:prSet/>
      <dgm:spPr/>
      <dgm:t>
        <a:bodyPr/>
        <a:lstStyle/>
        <a:p>
          <a:endParaRPr lang="en-US"/>
        </a:p>
      </dgm:t>
    </dgm:pt>
    <dgm:pt modelId="{FDA48C7F-7134-40C7-AFCA-EF40B304FF36}" type="sibTrans" cxnId="{A1AD38CC-3C2B-453E-89C4-F7E9D6327826}">
      <dgm:prSet/>
      <dgm:spPr/>
      <dgm:t>
        <a:bodyPr/>
        <a:lstStyle/>
        <a:p>
          <a:endParaRPr lang="en-US"/>
        </a:p>
      </dgm:t>
    </dgm:pt>
    <dgm:pt modelId="{F422DB69-8147-4B3F-BD05-D195A926EAAE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29025F66-BF23-4CA4-B568-AD6CDDE08C40}" type="parTrans" cxnId="{838034BC-A8EA-4C6F-A483-39E3A1F0709A}">
      <dgm:prSet/>
      <dgm:spPr/>
      <dgm:t>
        <a:bodyPr/>
        <a:lstStyle/>
        <a:p>
          <a:endParaRPr lang="en-US"/>
        </a:p>
      </dgm:t>
    </dgm:pt>
    <dgm:pt modelId="{416813D8-986C-4AC3-AD7B-3729ECFEF99B}" type="sibTrans" cxnId="{838034BC-A8EA-4C6F-A483-39E3A1F0709A}">
      <dgm:prSet/>
      <dgm:spPr/>
      <dgm:t>
        <a:bodyPr/>
        <a:lstStyle/>
        <a:p>
          <a:endParaRPr lang="en-US"/>
        </a:p>
      </dgm:t>
    </dgm:pt>
    <dgm:pt modelId="{C690974D-9637-4785-A3C3-39FC991D31D8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 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0F37FAC-DD67-4CEA-8F0A-976BB80F1DE1}" type="parTrans" cxnId="{AAE07B06-F47D-4596-A73A-DE724AC53DCE}">
      <dgm:prSet/>
      <dgm:spPr/>
      <dgm:t>
        <a:bodyPr/>
        <a:lstStyle/>
        <a:p>
          <a:endParaRPr lang="en-US"/>
        </a:p>
      </dgm:t>
    </dgm:pt>
    <dgm:pt modelId="{02DB4188-A395-4B68-A5ED-70A2FD0219BC}" type="sibTrans" cxnId="{AAE07B06-F47D-4596-A73A-DE724AC53DCE}">
      <dgm:prSet/>
      <dgm:spPr/>
      <dgm:t>
        <a:bodyPr/>
        <a:lstStyle/>
        <a:p>
          <a:endParaRPr lang="en-US"/>
        </a:p>
      </dgm:t>
    </dgm:pt>
    <dgm:pt modelId="{B4C56376-2AF7-45D4-A7B3-68884EE7AD82}">
      <dgm:prSet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oo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49C8F047-9663-433A-9422-8C411B1934D2}" type="parTrans" cxnId="{14BEEFB4-91E0-4514-A2B8-63AD23B12DBB}">
      <dgm:prSet/>
      <dgm:spPr/>
      <dgm:t>
        <a:bodyPr/>
        <a:lstStyle/>
        <a:p>
          <a:endParaRPr lang="en-US"/>
        </a:p>
      </dgm:t>
    </dgm:pt>
    <dgm:pt modelId="{661B2852-FB7F-46D8-9605-F30015221FCF}" type="sibTrans" cxnId="{14BEEFB4-91E0-4514-A2B8-63AD23B12DBB}">
      <dgm:prSet/>
      <dgm:spPr/>
      <dgm:t>
        <a:bodyPr/>
        <a:lstStyle/>
        <a:p>
          <a:endParaRPr lang="en-US"/>
        </a:p>
      </dgm:t>
    </dgm:pt>
    <dgm:pt modelId="{32030F6D-9380-4C24-AFB5-3C00B5C04105}" type="pres">
      <dgm:prSet presAssocID="{E4F8765C-BC87-4342-9944-A9C17F30D3A0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57834AA-BDDA-4BE1-84AD-E16124FABC29}" type="pres">
      <dgm:prSet presAssocID="{B4C56376-2AF7-45D4-A7B3-68884EE7AD82}" presName="Accent4" presStyleCnt="0"/>
      <dgm:spPr/>
    </dgm:pt>
    <dgm:pt modelId="{3FA3B912-0BD2-47A9-A1E7-AEB7A71EDB5D}" type="pres">
      <dgm:prSet presAssocID="{B4C56376-2AF7-45D4-A7B3-68884EE7AD82}" presName="Accent" presStyleLbl="node1" presStyleIdx="0" presStyleCnt="4"/>
      <dgm:spPr/>
    </dgm:pt>
    <dgm:pt modelId="{C8DA7387-1396-4DFB-9C2E-65420DEE252D}" type="pres">
      <dgm:prSet presAssocID="{B4C56376-2AF7-45D4-A7B3-68884EE7AD82}" presName="ParentBackground4" presStyleCnt="0"/>
      <dgm:spPr/>
    </dgm:pt>
    <dgm:pt modelId="{D8B2639C-A25A-4287-9416-25FDCBE2D3C5}" type="pres">
      <dgm:prSet presAssocID="{B4C56376-2AF7-45D4-A7B3-68884EE7AD82}" presName="ParentBackground" presStyleLbl="fgAcc1" presStyleIdx="0" presStyleCnt="4"/>
      <dgm:spPr/>
    </dgm:pt>
    <dgm:pt modelId="{9E9413BC-641F-4C2C-96A3-66ADF8E6B9C9}" type="pres">
      <dgm:prSet presAssocID="{B4C56376-2AF7-45D4-A7B3-68884EE7AD8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7EC1A07-2AB9-4BC8-889C-E8BCCBAFFC15}" type="pres">
      <dgm:prSet presAssocID="{C690974D-9637-4785-A3C3-39FC991D31D8}" presName="Accent3" presStyleCnt="0"/>
      <dgm:spPr/>
    </dgm:pt>
    <dgm:pt modelId="{15419CC2-5CFD-43CC-A5E9-24B9E37CC651}" type="pres">
      <dgm:prSet presAssocID="{C690974D-9637-4785-A3C3-39FC991D31D8}" presName="Accent" presStyleLbl="node1" presStyleIdx="1" presStyleCnt="4"/>
      <dgm:spPr/>
    </dgm:pt>
    <dgm:pt modelId="{1734DBF9-05C6-41E9-8170-E9C013D70378}" type="pres">
      <dgm:prSet presAssocID="{C690974D-9637-4785-A3C3-39FC991D31D8}" presName="ParentBackground3" presStyleCnt="0"/>
      <dgm:spPr/>
    </dgm:pt>
    <dgm:pt modelId="{143C45BE-EF30-4421-A9D9-8828CF22D095}" type="pres">
      <dgm:prSet presAssocID="{C690974D-9637-4785-A3C3-39FC991D31D8}" presName="ParentBackground" presStyleLbl="fgAcc1" presStyleIdx="1" presStyleCnt="4"/>
      <dgm:spPr/>
    </dgm:pt>
    <dgm:pt modelId="{08997B70-114F-4EA0-867E-4EC31620B8F8}" type="pres">
      <dgm:prSet presAssocID="{C690974D-9637-4785-A3C3-39FC991D31D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E601C1E-6DB6-41F7-99FB-A4BAADB5C66F}" type="pres">
      <dgm:prSet presAssocID="{F422DB69-8147-4B3F-BD05-D195A926EAAE}" presName="Accent2" presStyleCnt="0"/>
      <dgm:spPr/>
    </dgm:pt>
    <dgm:pt modelId="{CF09A16D-1B1C-43C6-A005-7978D409C3DD}" type="pres">
      <dgm:prSet presAssocID="{F422DB69-8147-4B3F-BD05-D195A926EAAE}" presName="Accent" presStyleLbl="node1" presStyleIdx="2" presStyleCnt="4"/>
      <dgm:spPr/>
    </dgm:pt>
    <dgm:pt modelId="{0805589D-3C39-49E7-9460-141A040E4B22}" type="pres">
      <dgm:prSet presAssocID="{F422DB69-8147-4B3F-BD05-D195A926EAAE}" presName="ParentBackground2" presStyleCnt="0"/>
      <dgm:spPr/>
    </dgm:pt>
    <dgm:pt modelId="{35163F17-E009-4E63-9E62-015141D244EB}" type="pres">
      <dgm:prSet presAssocID="{F422DB69-8147-4B3F-BD05-D195A926EAAE}" presName="ParentBackground" presStyleLbl="fgAcc1" presStyleIdx="2" presStyleCnt="4"/>
      <dgm:spPr/>
    </dgm:pt>
    <dgm:pt modelId="{79F437A4-639D-4D58-9D01-78317953E89B}" type="pres">
      <dgm:prSet presAssocID="{F422DB69-8147-4B3F-BD05-D195A926EAA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5502CB0-6DBE-4029-ABB4-E401E46AB239}" type="pres">
      <dgm:prSet presAssocID="{1D8AA17B-0C61-4E97-9FCF-115CF4DB9706}" presName="Accent1" presStyleCnt="0"/>
      <dgm:spPr/>
    </dgm:pt>
    <dgm:pt modelId="{DE382D0F-5EB6-4CB2-9386-273E1DC83A14}" type="pres">
      <dgm:prSet presAssocID="{1D8AA17B-0C61-4E97-9FCF-115CF4DB9706}" presName="Accent" presStyleLbl="node1" presStyleIdx="3" presStyleCnt="4"/>
      <dgm:spPr/>
    </dgm:pt>
    <dgm:pt modelId="{B4972EF0-AC96-4FCB-A46B-A4DF7E9FC527}" type="pres">
      <dgm:prSet presAssocID="{1D8AA17B-0C61-4E97-9FCF-115CF4DB9706}" presName="ParentBackground1" presStyleCnt="0"/>
      <dgm:spPr/>
    </dgm:pt>
    <dgm:pt modelId="{FDA09DAB-79F5-4376-895A-C16B1C1B5538}" type="pres">
      <dgm:prSet presAssocID="{1D8AA17B-0C61-4E97-9FCF-115CF4DB9706}" presName="ParentBackground" presStyleLbl="fgAcc1" presStyleIdx="3" presStyleCnt="4"/>
      <dgm:spPr/>
    </dgm:pt>
    <dgm:pt modelId="{F5267352-FE08-42CA-B70D-F53A89D6C343}" type="pres">
      <dgm:prSet presAssocID="{1D8AA17B-0C61-4E97-9FCF-115CF4DB970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AE07B06-F47D-4596-A73A-DE724AC53DCE}" srcId="{E4F8765C-BC87-4342-9944-A9C17F30D3A0}" destId="{C690974D-9637-4785-A3C3-39FC991D31D8}" srcOrd="2" destOrd="0" parTransId="{50F37FAC-DD67-4CEA-8F0A-976BB80F1DE1}" sibTransId="{02DB4188-A395-4B68-A5ED-70A2FD0219BC}"/>
    <dgm:cxn modelId="{9D61060E-5ECA-4B89-8754-E87B1CF225A9}" type="presOf" srcId="{B4C56376-2AF7-45D4-A7B3-68884EE7AD82}" destId="{D8B2639C-A25A-4287-9416-25FDCBE2D3C5}" srcOrd="0" destOrd="0" presId="urn:microsoft.com/office/officeart/2011/layout/CircleProcess"/>
    <dgm:cxn modelId="{33EFFD3A-D875-47AF-95D4-FBD1222ECB9F}" type="presOf" srcId="{F422DB69-8147-4B3F-BD05-D195A926EAAE}" destId="{79F437A4-639D-4D58-9D01-78317953E89B}" srcOrd="1" destOrd="0" presId="urn:microsoft.com/office/officeart/2011/layout/CircleProcess"/>
    <dgm:cxn modelId="{9B633C40-69BD-40F2-AB6C-FAE1FF1E68F3}" type="presOf" srcId="{B4C56376-2AF7-45D4-A7B3-68884EE7AD82}" destId="{9E9413BC-641F-4C2C-96A3-66ADF8E6B9C9}" srcOrd="1" destOrd="0" presId="urn:microsoft.com/office/officeart/2011/layout/CircleProcess"/>
    <dgm:cxn modelId="{30AAB679-45E3-4029-8B6E-32B7BF17B132}" type="presOf" srcId="{1D8AA17B-0C61-4E97-9FCF-115CF4DB9706}" destId="{FDA09DAB-79F5-4376-895A-C16B1C1B5538}" srcOrd="0" destOrd="0" presId="urn:microsoft.com/office/officeart/2011/layout/CircleProcess"/>
    <dgm:cxn modelId="{EC633F91-0043-4EF7-95A7-39184A745EF5}" type="presOf" srcId="{E4F8765C-BC87-4342-9944-A9C17F30D3A0}" destId="{32030F6D-9380-4C24-AFB5-3C00B5C04105}" srcOrd="0" destOrd="0" presId="urn:microsoft.com/office/officeart/2011/layout/CircleProcess"/>
    <dgm:cxn modelId="{8F035293-E29B-45D4-833C-6747B477E82B}" type="presOf" srcId="{C690974D-9637-4785-A3C3-39FC991D31D8}" destId="{143C45BE-EF30-4421-A9D9-8828CF22D095}" srcOrd="0" destOrd="0" presId="urn:microsoft.com/office/officeart/2011/layout/CircleProcess"/>
    <dgm:cxn modelId="{53DEDBAF-CF2B-441A-9345-49FA4CC74447}" type="presOf" srcId="{1D8AA17B-0C61-4E97-9FCF-115CF4DB9706}" destId="{F5267352-FE08-42CA-B70D-F53A89D6C343}" srcOrd="1" destOrd="0" presId="urn:microsoft.com/office/officeart/2011/layout/CircleProcess"/>
    <dgm:cxn modelId="{14BEEFB4-91E0-4514-A2B8-63AD23B12DBB}" srcId="{E4F8765C-BC87-4342-9944-A9C17F30D3A0}" destId="{B4C56376-2AF7-45D4-A7B3-68884EE7AD82}" srcOrd="3" destOrd="0" parTransId="{49C8F047-9663-433A-9422-8C411B1934D2}" sibTransId="{661B2852-FB7F-46D8-9605-F30015221FCF}"/>
    <dgm:cxn modelId="{838034BC-A8EA-4C6F-A483-39E3A1F0709A}" srcId="{E4F8765C-BC87-4342-9944-A9C17F30D3A0}" destId="{F422DB69-8147-4B3F-BD05-D195A926EAAE}" srcOrd="1" destOrd="0" parTransId="{29025F66-BF23-4CA4-B568-AD6CDDE08C40}" sibTransId="{416813D8-986C-4AC3-AD7B-3729ECFEF99B}"/>
    <dgm:cxn modelId="{A1AD38CC-3C2B-453E-89C4-F7E9D6327826}" srcId="{E4F8765C-BC87-4342-9944-A9C17F30D3A0}" destId="{1D8AA17B-0C61-4E97-9FCF-115CF4DB9706}" srcOrd="0" destOrd="0" parTransId="{7DFC44FF-0CF1-4B16-AB7D-EE8D5AD25A26}" sibTransId="{FDA48C7F-7134-40C7-AFCA-EF40B304FF36}"/>
    <dgm:cxn modelId="{06F90BFC-68AA-44C6-BE68-2B6C17A5B108}" type="presOf" srcId="{F422DB69-8147-4B3F-BD05-D195A926EAAE}" destId="{35163F17-E009-4E63-9E62-015141D244EB}" srcOrd="0" destOrd="0" presId="urn:microsoft.com/office/officeart/2011/layout/CircleProcess"/>
    <dgm:cxn modelId="{39E040FD-0FF4-4A6B-9D17-260C5580C03E}" type="presOf" srcId="{C690974D-9637-4785-A3C3-39FC991D31D8}" destId="{08997B70-114F-4EA0-867E-4EC31620B8F8}" srcOrd="1" destOrd="0" presId="urn:microsoft.com/office/officeart/2011/layout/CircleProcess"/>
    <dgm:cxn modelId="{22CEDE7E-5C3D-47F1-ABE2-C4BA08084472}" type="presParOf" srcId="{32030F6D-9380-4C24-AFB5-3C00B5C04105}" destId="{E57834AA-BDDA-4BE1-84AD-E16124FABC29}" srcOrd="0" destOrd="0" presId="urn:microsoft.com/office/officeart/2011/layout/CircleProcess"/>
    <dgm:cxn modelId="{8571DB1D-54B5-4813-95CC-1A7FFD8A4C91}" type="presParOf" srcId="{E57834AA-BDDA-4BE1-84AD-E16124FABC29}" destId="{3FA3B912-0BD2-47A9-A1E7-AEB7A71EDB5D}" srcOrd="0" destOrd="0" presId="urn:microsoft.com/office/officeart/2011/layout/CircleProcess"/>
    <dgm:cxn modelId="{52974AC7-D9E6-4228-A9F9-6897304CFAB4}" type="presParOf" srcId="{32030F6D-9380-4C24-AFB5-3C00B5C04105}" destId="{C8DA7387-1396-4DFB-9C2E-65420DEE252D}" srcOrd="1" destOrd="0" presId="urn:microsoft.com/office/officeart/2011/layout/CircleProcess"/>
    <dgm:cxn modelId="{B8BBE691-B9D2-4907-831A-BE9F20032188}" type="presParOf" srcId="{C8DA7387-1396-4DFB-9C2E-65420DEE252D}" destId="{D8B2639C-A25A-4287-9416-25FDCBE2D3C5}" srcOrd="0" destOrd="0" presId="urn:microsoft.com/office/officeart/2011/layout/CircleProcess"/>
    <dgm:cxn modelId="{2D9C2725-1029-4987-A765-FEDC38C77118}" type="presParOf" srcId="{32030F6D-9380-4C24-AFB5-3C00B5C04105}" destId="{9E9413BC-641F-4C2C-96A3-66ADF8E6B9C9}" srcOrd="2" destOrd="0" presId="urn:microsoft.com/office/officeart/2011/layout/CircleProcess"/>
    <dgm:cxn modelId="{8079A94C-FCF8-4E47-AB7E-BF3B5EFD5C3E}" type="presParOf" srcId="{32030F6D-9380-4C24-AFB5-3C00B5C04105}" destId="{87EC1A07-2AB9-4BC8-889C-E8BCCBAFFC15}" srcOrd="3" destOrd="0" presId="urn:microsoft.com/office/officeart/2011/layout/CircleProcess"/>
    <dgm:cxn modelId="{F2C92AF8-76E9-49EE-A357-A2A579EFA7FF}" type="presParOf" srcId="{87EC1A07-2AB9-4BC8-889C-E8BCCBAFFC15}" destId="{15419CC2-5CFD-43CC-A5E9-24B9E37CC651}" srcOrd="0" destOrd="0" presId="urn:microsoft.com/office/officeart/2011/layout/CircleProcess"/>
    <dgm:cxn modelId="{9903A616-B591-4EF4-8EEA-C8B6B2E6E5AA}" type="presParOf" srcId="{32030F6D-9380-4C24-AFB5-3C00B5C04105}" destId="{1734DBF9-05C6-41E9-8170-E9C013D70378}" srcOrd="4" destOrd="0" presId="urn:microsoft.com/office/officeart/2011/layout/CircleProcess"/>
    <dgm:cxn modelId="{51E8710A-3A19-42D9-A12C-255193F2F7AE}" type="presParOf" srcId="{1734DBF9-05C6-41E9-8170-E9C013D70378}" destId="{143C45BE-EF30-4421-A9D9-8828CF22D095}" srcOrd="0" destOrd="0" presId="urn:microsoft.com/office/officeart/2011/layout/CircleProcess"/>
    <dgm:cxn modelId="{567DF3CB-0F5E-4CC1-8585-8AFD289769C5}" type="presParOf" srcId="{32030F6D-9380-4C24-AFB5-3C00B5C04105}" destId="{08997B70-114F-4EA0-867E-4EC31620B8F8}" srcOrd="5" destOrd="0" presId="urn:microsoft.com/office/officeart/2011/layout/CircleProcess"/>
    <dgm:cxn modelId="{3FD63D14-1D8A-4C8C-A775-66E71D24ADA1}" type="presParOf" srcId="{32030F6D-9380-4C24-AFB5-3C00B5C04105}" destId="{9E601C1E-6DB6-41F7-99FB-A4BAADB5C66F}" srcOrd="6" destOrd="0" presId="urn:microsoft.com/office/officeart/2011/layout/CircleProcess"/>
    <dgm:cxn modelId="{FA21C3E4-E0FC-4A26-A0CF-C7AA9CAAABA7}" type="presParOf" srcId="{9E601C1E-6DB6-41F7-99FB-A4BAADB5C66F}" destId="{CF09A16D-1B1C-43C6-A005-7978D409C3DD}" srcOrd="0" destOrd="0" presId="urn:microsoft.com/office/officeart/2011/layout/CircleProcess"/>
    <dgm:cxn modelId="{FD29F824-C052-4803-AE27-4F71811B54BA}" type="presParOf" srcId="{32030F6D-9380-4C24-AFB5-3C00B5C04105}" destId="{0805589D-3C39-49E7-9460-141A040E4B22}" srcOrd="7" destOrd="0" presId="urn:microsoft.com/office/officeart/2011/layout/CircleProcess"/>
    <dgm:cxn modelId="{7305D1CC-A4E0-47CE-8CA3-DDDA4B0B381C}" type="presParOf" srcId="{0805589D-3C39-49E7-9460-141A040E4B22}" destId="{35163F17-E009-4E63-9E62-015141D244EB}" srcOrd="0" destOrd="0" presId="urn:microsoft.com/office/officeart/2011/layout/CircleProcess"/>
    <dgm:cxn modelId="{8BAE472E-9E32-4DAE-BAF6-95B7BA4AEE00}" type="presParOf" srcId="{32030F6D-9380-4C24-AFB5-3C00B5C04105}" destId="{79F437A4-639D-4D58-9D01-78317953E89B}" srcOrd="8" destOrd="0" presId="urn:microsoft.com/office/officeart/2011/layout/CircleProcess"/>
    <dgm:cxn modelId="{D55504D6-82DC-4D75-B557-D6415691A6CB}" type="presParOf" srcId="{32030F6D-9380-4C24-AFB5-3C00B5C04105}" destId="{35502CB0-6DBE-4029-ABB4-E401E46AB239}" srcOrd="9" destOrd="0" presId="urn:microsoft.com/office/officeart/2011/layout/CircleProcess"/>
    <dgm:cxn modelId="{495CD25F-DCE4-4ED5-A52F-B60DF84CBEB8}" type="presParOf" srcId="{35502CB0-6DBE-4029-ABB4-E401E46AB239}" destId="{DE382D0F-5EB6-4CB2-9386-273E1DC83A14}" srcOrd="0" destOrd="0" presId="urn:microsoft.com/office/officeart/2011/layout/CircleProcess"/>
    <dgm:cxn modelId="{B308536B-71F2-493F-BB3A-BBF4574F0608}" type="presParOf" srcId="{32030F6D-9380-4C24-AFB5-3C00B5C04105}" destId="{B4972EF0-AC96-4FCB-A46B-A4DF7E9FC527}" srcOrd="10" destOrd="0" presId="urn:microsoft.com/office/officeart/2011/layout/CircleProcess"/>
    <dgm:cxn modelId="{03BCB9EF-0683-4627-9557-79292CA77333}" type="presParOf" srcId="{B4972EF0-AC96-4FCB-A46B-A4DF7E9FC527}" destId="{FDA09DAB-79F5-4376-895A-C16B1C1B5538}" srcOrd="0" destOrd="0" presId="urn:microsoft.com/office/officeart/2011/layout/CircleProcess"/>
    <dgm:cxn modelId="{1AFC5988-4A95-4740-BF7C-5162EF2E9C0E}" type="presParOf" srcId="{32030F6D-9380-4C24-AFB5-3C00B5C04105}" destId="{F5267352-FE08-42CA-B70D-F53A89D6C343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F8765C-BC87-4342-9944-A9C17F30D3A0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D8AA17B-0C61-4E97-9FCF-115CF4DB9706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ea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DFC44FF-0CF1-4B16-AB7D-EE8D5AD25A26}" type="parTrans" cxnId="{A1AD38CC-3C2B-453E-89C4-F7E9D6327826}">
      <dgm:prSet/>
      <dgm:spPr/>
      <dgm:t>
        <a:bodyPr/>
        <a:lstStyle/>
        <a:p>
          <a:endParaRPr lang="en-US"/>
        </a:p>
      </dgm:t>
    </dgm:pt>
    <dgm:pt modelId="{FDA48C7F-7134-40C7-AFCA-EF40B304FF36}" type="sibTrans" cxnId="{A1AD38CC-3C2B-453E-89C4-F7E9D6327826}">
      <dgm:prSet/>
      <dgm:spPr/>
      <dgm:t>
        <a:bodyPr/>
        <a:lstStyle/>
        <a:p>
          <a:endParaRPr lang="en-US"/>
        </a:p>
      </dgm:t>
    </dgm:pt>
    <dgm:pt modelId="{F422DB69-8147-4B3F-BD05-D195A926EAAE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29025F66-BF23-4CA4-B568-AD6CDDE08C40}" type="parTrans" cxnId="{838034BC-A8EA-4C6F-A483-39E3A1F0709A}">
      <dgm:prSet/>
      <dgm:spPr/>
      <dgm:t>
        <a:bodyPr/>
        <a:lstStyle/>
        <a:p>
          <a:endParaRPr lang="en-US"/>
        </a:p>
      </dgm:t>
    </dgm:pt>
    <dgm:pt modelId="{416813D8-986C-4AC3-AD7B-3729ECFEF99B}" type="sibTrans" cxnId="{838034BC-A8EA-4C6F-A483-39E3A1F0709A}">
      <dgm:prSet/>
      <dgm:spPr/>
      <dgm:t>
        <a:bodyPr/>
        <a:lstStyle/>
        <a:p>
          <a:endParaRPr lang="en-US"/>
        </a:p>
      </dgm:t>
    </dgm:pt>
    <dgm:pt modelId="{C690974D-9637-4785-A3C3-39FC991D31D8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 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0F37FAC-DD67-4CEA-8F0A-976BB80F1DE1}" type="parTrans" cxnId="{AAE07B06-F47D-4596-A73A-DE724AC53DCE}">
      <dgm:prSet/>
      <dgm:spPr/>
      <dgm:t>
        <a:bodyPr/>
        <a:lstStyle/>
        <a:p>
          <a:endParaRPr lang="en-US"/>
        </a:p>
      </dgm:t>
    </dgm:pt>
    <dgm:pt modelId="{02DB4188-A395-4B68-A5ED-70A2FD0219BC}" type="sibTrans" cxnId="{AAE07B06-F47D-4596-A73A-DE724AC53DCE}">
      <dgm:prSet/>
      <dgm:spPr/>
      <dgm:t>
        <a:bodyPr/>
        <a:lstStyle/>
        <a:p>
          <a:endParaRPr lang="en-US"/>
        </a:p>
      </dgm:t>
    </dgm:pt>
    <dgm:pt modelId="{B4C56376-2AF7-45D4-A7B3-68884EE7AD82}">
      <dgm:prSet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oo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49C8F047-9663-433A-9422-8C411B1934D2}" type="parTrans" cxnId="{14BEEFB4-91E0-4514-A2B8-63AD23B12DBB}">
      <dgm:prSet/>
      <dgm:spPr/>
      <dgm:t>
        <a:bodyPr/>
        <a:lstStyle/>
        <a:p>
          <a:endParaRPr lang="en-US"/>
        </a:p>
      </dgm:t>
    </dgm:pt>
    <dgm:pt modelId="{661B2852-FB7F-46D8-9605-F30015221FCF}" type="sibTrans" cxnId="{14BEEFB4-91E0-4514-A2B8-63AD23B12DBB}">
      <dgm:prSet/>
      <dgm:spPr/>
      <dgm:t>
        <a:bodyPr/>
        <a:lstStyle/>
        <a:p>
          <a:endParaRPr lang="en-US"/>
        </a:p>
      </dgm:t>
    </dgm:pt>
    <dgm:pt modelId="{32030F6D-9380-4C24-AFB5-3C00B5C04105}" type="pres">
      <dgm:prSet presAssocID="{E4F8765C-BC87-4342-9944-A9C17F30D3A0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57834AA-BDDA-4BE1-84AD-E16124FABC29}" type="pres">
      <dgm:prSet presAssocID="{B4C56376-2AF7-45D4-A7B3-68884EE7AD82}" presName="Accent4" presStyleCnt="0"/>
      <dgm:spPr/>
    </dgm:pt>
    <dgm:pt modelId="{3FA3B912-0BD2-47A9-A1E7-AEB7A71EDB5D}" type="pres">
      <dgm:prSet presAssocID="{B4C56376-2AF7-45D4-A7B3-68884EE7AD82}" presName="Accent" presStyleLbl="node1" presStyleIdx="0" presStyleCnt="4"/>
      <dgm:spPr/>
    </dgm:pt>
    <dgm:pt modelId="{C8DA7387-1396-4DFB-9C2E-65420DEE252D}" type="pres">
      <dgm:prSet presAssocID="{B4C56376-2AF7-45D4-A7B3-68884EE7AD82}" presName="ParentBackground4" presStyleCnt="0"/>
      <dgm:spPr/>
    </dgm:pt>
    <dgm:pt modelId="{D8B2639C-A25A-4287-9416-25FDCBE2D3C5}" type="pres">
      <dgm:prSet presAssocID="{B4C56376-2AF7-45D4-A7B3-68884EE7AD82}" presName="ParentBackground" presStyleLbl="fgAcc1" presStyleIdx="0" presStyleCnt="4"/>
      <dgm:spPr/>
    </dgm:pt>
    <dgm:pt modelId="{9E9413BC-641F-4C2C-96A3-66ADF8E6B9C9}" type="pres">
      <dgm:prSet presAssocID="{B4C56376-2AF7-45D4-A7B3-68884EE7AD8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7EC1A07-2AB9-4BC8-889C-E8BCCBAFFC15}" type="pres">
      <dgm:prSet presAssocID="{C690974D-9637-4785-A3C3-39FC991D31D8}" presName="Accent3" presStyleCnt="0"/>
      <dgm:spPr/>
    </dgm:pt>
    <dgm:pt modelId="{15419CC2-5CFD-43CC-A5E9-24B9E37CC651}" type="pres">
      <dgm:prSet presAssocID="{C690974D-9637-4785-A3C3-39FC991D31D8}" presName="Accent" presStyleLbl="node1" presStyleIdx="1" presStyleCnt="4"/>
      <dgm:spPr/>
    </dgm:pt>
    <dgm:pt modelId="{1734DBF9-05C6-41E9-8170-E9C013D70378}" type="pres">
      <dgm:prSet presAssocID="{C690974D-9637-4785-A3C3-39FC991D31D8}" presName="ParentBackground3" presStyleCnt="0"/>
      <dgm:spPr/>
    </dgm:pt>
    <dgm:pt modelId="{143C45BE-EF30-4421-A9D9-8828CF22D095}" type="pres">
      <dgm:prSet presAssocID="{C690974D-9637-4785-A3C3-39FC991D31D8}" presName="ParentBackground" presStyleLbl="fgAcc1" presStyleIdx="1" presStyleCnt="4"/>
      <dgm:spPr/>
    </dgm:pt>
    <dgm:pt modelId="{08997B70-114F-4EA0-867E-4EC31620B8F8}" type="pres">
      <dgm:prSet presAssocID="{C690974D-9637-4785-A3C3-39FC991D31D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E601C1E-6DB6-41F7-99FB-A4BAADB5C66F}" type="pres">
      <dgm:prSet presAssocID="{F422DB69-8147-4B3F-BD05-D195A926EAAE}" presName="Accent2" presStyleCnt="0"/>
      <dgm:spPr/>
    </dgm:pt>
    <dgm:pt modelId="{CF09A16D-1B1C-43C6-A005-7978D409C3DD}" type="pres">
      <dgm:prSet presAssocID="{F422DB69-8147-4B3F-BD05-D195A926EAAE}" presName="Accent" presStyleLbl="node1" presStyleIdx="2" presStyleCnt="4"/>
      <dgm:spPr/>
    </dgm:pt>
    <dgm:pt modelId="{0805589D-3C39-49E7-9460-141A040E4B22}" type="pres">
      <dgm:prSet presAssocID="{F422DB69-8147-4B3F-BD05-D195A926EAAE}" presName="ParentBackground2" presStyleCnt="0"/>
      <dgm:spPr/>
    </dgm:pt>
    <dgm:pt modelId="{35163F17-E009-4E63-9E62-015141D244EB}" type="pres">
      <dgm:prSet presAssocID="{F422DB69-8147-4B3F-BD05-D195A926EAAE}" presName="ParentBackground" presStyleLbl="fgAcc1" presStyleIdx="2" presStyleCnt="4"/>
      <dgm:spPr/>
    </dgm:pt>
    <dgm:pt modelId="{79F437A4-639D-4D58-9D01-78317953E89B}" type="pres">
      <dgm:prSet presAssocID="{F422DB69-8147-4B3F-BD05-D195A926EAA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5502CB0-6DBE-4029-ABB4-E401E46AB239}" type="pres">
      <dgm:prSet presAssocID="{1D8AA17B-0C61-4E97-9FCF-115CF4DB9706}" presName="Accent1" presStyleCnt="0"/>
      <dgm:spPr/>
    </dgm:pt>
    <dgm:pt modelId="{DE382D0F-5EB6-4CB2-9386-273E1DC83A14}" type="pres">
      <dgm:prSet presAssocID="{1D8AA17B-0C61-4E97-9FCF-115CF4DB9706}" presName="Accent" presStyleLbl="node1" presStyleIdx="3" presStyleCnt="4"/>
      <dgm:spPr/>
    </dgm:pt>
    <dgm:pt modelId="{B4972EF0-AC96-4FCB-A46B-A4DF7E9FC527}" type="pres">
      <dgm:prSet presAssocID="{1D8AA17B-0C61-4E97-9FCF-115CF4DB9706}" presName="ParentBackground1" presStyleCnt="0"/>
      <dgm:spPr/>
    </dgm:pt>
    <dgm:pt modelId="{FDA09DAB-79F5-4376-895A-C16B1C1B5538}" type="pres">
      <dgm:prSet presAssocID="{1D8AA17B-0C61-4E97-9FCF-115CF4DB9706}" presName="ParentBackground" presStyleLbl="fgAcc1" presStyleIdx="3" presStyleCnt="4"/>
      <dgm:spPr/>
    </dgm:pt>
    <dgm:pt modelId="{F5267352-FE08-42CA-B70D-F53A89D6C343}" type="pres">
      <dgm:prSet presAssocID="{1D8AA17B-0C61-4E97-9FCF-115CF4DB970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AE07B06-F47D-4596-A73A-DE724AC53DCE}" srcId="{E4F8765C-BC87-4342-9944-A9C17F30D3A0}" destId="{C690974D-9637-4785-A3C3-39FC991D31D8}" srcOrd="2" destOrd="0" parTransId="{50F37FAC-DD67-4CEA-8F0A-976BB80F1DE1}" sibTransId="{02DB4188-A395-4B68-A5ED-70A2FD0219BC}"/>
    <dgm:cxn modelId="{9D61060E-5ECA-4B89-8754-E87B1CF225A9}" type="presOf" srcId="{B4C56376-2AF7-45D4-A7B3-68884EE7AD82}" destId="{D8B2639C-A25A-4287-9416-25FDCBE2D3C5}" srcOrd="0" destOrd="0" presId="urn:microsoft.com/office/officeart/2011/layout/CircleProcess"/>
    <dgm:cxn modelId="{33EFFD3A-D875-47AF-95D4-FBD1222ECB9F}" type="presOf" srcId="{F422DB69-8147-4B3F-BD05-D195A926EAAE}" destId="{79F437A4-639D-4D58-9D01-78317953E89B}" srcOrd="1" destOrd="0" presId="urn:microsoft.com/office/officeart/2011/layout/CircleProcess"/>
    <dgm:cxn modelId="{9B633C40-69BD-40F2-AB6C-FAE1FF1E68F3}" type="presOf" srcId="{B4C56376-2AF7-45D4-A7B3-68884EE7AD82}" destId="{9E9413BC-641F-4C2C-96A3-66ADF8E6B9C9}" srcOrd="1" destOrd="0" presId="urn:microsoft.com/office/officeart/2011/layout/CircleProcess"/>
    <dgm:cxn modelId="{30AAB679-45E3-4029-8B6E-32B7BF17B132}" type="presOf" srcId="{1D8AA17B-0C61-4E97-9FCF-115CF4DB9706}" destId="{FDA09DAB-79F5-4376-895A-C16B1C1B5538}" srcOrd="0" destOrd="0" presId="urn:microsoft.com/office/officeart/2011/layout/CircleProcess"/>
    <dgm:cxn modelId="{EC633F91-0043-4EF7-95A7-39184A745EF5}" type="presOf" srcId="{E4F8765C-BC87-4342-9944-A9C17F30D3A0}" destId="{32030F6D-9380-4C24-AFB5-3C00B5C04105}" srcOrd="0" destOrd="0" presId="urn:microsoft.com/office/officeart/2011/layout/CircleProcess"/>
    <dgm:cxn modelId="{8F035293-E29B-45D4-833C-6747B477E82B}" type="presOf" srcId="{C690974D-9637-4785-A3C3-39FC991D31D8}" destId="{143C45BE-EF30-4421-A9D9-8828CF22D095}" srcOrd="0" destOrd="0" presId="urn:microsoft.com/office/officeart/2011/layout/CircleProcess"/>
    <dgm:cxn modelId="{53DEDBAF-CF2B-441A-9345-49FA4CC74447}" type="presOf" srcId="{1D8AA17B-0C61-4E97-9FCF-115CF4DB9706}" destId="{F5267352-FE08-42CA-B70D-F53A89D6C343}" srcOrd="1" destOrd="0" presId="urn:microsoft.com/office/officeart/2011/layout/CircleProcess"/>
    <dgm:cxn modelId="{14BEEFB4-91E0-4514-A2B8-63AD23B12DBB}" srcId="{E4F8765C-BC87-4342-9944-A9C17F30D3A0}" destId="{B4C56376-2AF7-45D4-A7B3-68884EE7AD82}" srcOrd="3" destOrd="0" parTransId="{49C8F047-9663-433A-9422-8C411B1934D2}" sibTransId="{661B2852-FB7F-46D8-9605-F30015221FCF}"/>
    <dgm:cxn modelId="{838034BC-A8EA-4C6F-A483-39E3A1F0709A}" srcId="{E4F8765C-BC87-4342-9944-A9C17F30D3A0}" destId="{F422DB69-8147-4B3F-BD05-D195A926EAAE}" srcOrd="1" destOrd="0" parTransId="{29025F66-BF23-4CA4-B568-AD6CDDE08C40}" sibTransId="{416813D8-986C-4AC3-AD7B-3729ECFEF99B}"/>
    <dgm:cxn modelId="{A1AD38CC-3C2B-453E-89C4-F7E9D6327826}" srcId="{E4F8765C-BC87-4342-9944-A9C17F30D3A0}" destId="{1D8AA17B-0C61-4E97-9FCF-115CF4DB9706}" srcOrd="0" destOrd="0" parTransId="{7DFC44FF-0CF1-4B16-AB7D-EE8D5AD25A26}" sibTransId="{FDA48C7F-7134-40C7-AFCA-EF40B304FF36}"/>
    <dgm:cxn modelId="{06F90BFC-68AA-44C6-BE68-2B6C17A5B108}" type="presOf" srcId="{F422DB69-8147-4B3F-BD05-D195A926EAAE}" destId="{35163F17-E009-4E63-9E62-015141D244EB}" srcOrd="0" destOrd="0" presId="urn:microsoft.com/office/officeart/2011/layout/CircleProcess"/>
    <dgm:cxn modelId="{39E040FD-0FF4-4A6B-9D17-260C5580C03E}" type="presOf" srcId="{C690974D-9637-4785-A3C3-39FC991D31D8}" destId="{08997B70-114F-4EA0-867E-4EC31620B8F8}" srcOrd="1" destOrd="0" presId="urn:microsoft.com/office/officeart/2011/layout/CircleProcess"/>
    <dgm:cxn modelId="{22CEDE7E-5C3D-47F1-ABE2-C4BA08084472}" type="presParOf" srcId="{32030F6D-9380-4C24-AFB5-3C00B5C04105}" destId="{E57834AA-BDDA-4BE1-84AD-E16124FABC29}" srcOrd="0" destOrd="0" presId="urn:microsoft.com/office/officeart/2011/layout/CircleProcess"/>
    <dgm:cxn modelId="{8571DB1D-54B5-4813-95CC-1A7FFD8A4C91}" type="presParOf" srcId="{E57834AA-BDDA-4BE1-84AD-E16124FABC29}" destId="{3FA3B912-0BD2-47A9-A1E7-AEB7A71EDB5D}" srcOrd="0" destOrd="0" presId="urn:microsoft.com/office/officeart/2011/layout/CircleProcess"/>
    <dgm:cxn modelId="{52974AC7-D9E6-4228-A9F9-6897304CFAB4}" type="presParOf" srcId="{32030F6D-9380-4C24-AFB5-3C00B5C04105}" destId="{C8DA7387-1396-4DFB-9C2E-65420DEE252D}" srcOrd="1" destOrd="0" presId="urn:microsoft.com/office/officeart/2011/layout/CircleProcess"/>
    <dgm:cxn modelId="{B8BBE691-B9D2-4907-831A-BE9F20032188}" type="presParOf" srcId="{C8DA7387-1396-4DFB-9C2E-65420DEE252D}" destId="{D8B2639C-A25A-4287-9416-25FDCBE2D3C5}" srcOrd="0" destOrd="0" presId="urn:microsoft.com/office/officeart/2011/layout/CircleProcess"/>
    <dgm:cxn modelId="{2D9C2725-1029-4987-A765-FEDC38C77118}" type="presParOf" srcId="{32030F6D-9380-4C24-AFB5-3C00B5C04105}" destId="{9E9413BC-641F-4C2C-96A3-66ADF8E6B9C9}" srcOrd="2" destOrd="0" presId="urn:microsoft.com/office/officeart/2011/layout/CircleProcess"/>
    <dgm:cxn modelId="{8079A94C-FCF8-4E47-AB7E-BF3B5EFD5C3E}" type="presParOf" srcId="{32030F6D-9380-4C24-AFB5-3C00B5C04105}" destId="{87EC1A07-2AB9-4BC8-889C-E8BCCBAFFC15}" srcOrd="3" destOrd="0" presId="urn:microsoft.com/office/officeart/2011/layout/CircleProcess"/>
    <dgm:cxn modelId="{F2C92AF8-76E9-49EE-A357-A2A579EFA7FF}" type="presParOf" srcId="{87EC1A07-2AB9-4BC8-889C-E8BCCBAFFC15}" destId="{15419CC2-5CFD-43CC-A5E9-24B9E37CC651}" srcOrd="0" destOrd="0" presId="urn:microsoft.com/office/officeart/2011/layout/CircleProcess"/>
    <dgm:cxn modelId="{9903A616-B591-4EF4-8EEA-C8B6B2E6E5AA}" type="presParOf" srcId="{32030F6D-9380-4C24-AFB5-3C00B5C04105}" destId="{1734DBF9-05C6-41E9-8170-E9C013D70378}" srcOrd="4" destOrd="0" presId="urn:microsoft.com/office/officeart/2011/layout/CircleProcess"/>
    <dgm:cxn modelId="{51E8710A-3A19-42D9-A12C-255193F2F7AE}" type="presParOf" srcId="{1734DBF9-05C6-41E9-8170-E9C013D70378}" destId="{143C45BE-EF30-4421-A9D9-8828CF22D095}" srcOrd="0" destOrd="0" presId="urn:microsoft.com/office/officeart/2011/layout/CircleProcess"/>
    <dgm:cxn modelId="{567DF3CB-0F5E-4CC1-8585-8AFD289769C5}" type="presParOf" srcId="{32030F6D-9380-4C24-AFB5-3C00B5C04105}" destId="{08997B70-114F-4EA0-867E-4EC31620B8F8}" srcOrd="5" destOrd="0" presId="urn:microsoft.com/office/officeart/2011/layout/CircleProcess"/>
    <dgm:cxn modelId="{3FD63D14-1D8A-4C8C-A775-66E71D24ADA1}" type="presParOf" srcId="{32030F6D-9380-4C24-AFB5-3C00B5C04105}" destId="{9E601C1E-6DB6-41F7-99FB-A4BAADB5C66F}" srcOrd="6" destOrd="0" presId="urn:microsoft.com/office/officeart/2011/layout/CircleProcess"/>
    <dgm:cxn modelId="{FA21C3E4-E0FC-4A26-A0CF-C7AA9CAAABA7}" type="presParOf" srcId="{9E601C1E-6DB6-41F7-99FB-A4BAADB5C66F}" destId="{CF09A16D-1B1C-43C6-A005-7978D409C3DD}" srcOrd="0" destOrd="0" presId="urn:microsoft.com/office/officeart/2011/layout/CircleProcess"/>
    <dgm:cxn modelId="{FD29F824-C052-4803-AE27-4F71811B54BA}" type="presParOf" srcId="{32030F6D-9380-4C24-AFB5-3C00B5C04105}" destId="{0805589D-3C39-49E7-9460-141A040E4B22}" srcOrd="7" destOrd="0" presId="urn:microsoft.com/office/officeart/2011/layout/CircleProcess"/>
    <dgm:cxn modelId="{7305D1CC-A4E0-47CE-8CA3-DDDA4B0B381C}" type="presParOf" srcId="{0805589D-3C39-49E7-9460-141A040E4B22}" destId="{35163F17-E009-4E63-9E62-015141D244EB}" srcOrd="0" destOrd="0" presId="urn:microsoft.com/office/officeart/2011/layout/CircleProcess"/>
    <dgm:cxn modelId="{8BAE472E-9E32-4DAE-BAF6-95B7BA4AEE00}" type="presParOf" srcId="{32030F6D-9380-4C24-AFB5-3C00B5C04105}" destId="{79F437A4-639D-4D58-9D01-78317953E89B}" srcOrd="8" destOrd="0" presId="urn:microsoft.com/office/officeart/2011/layout/CircleProcess"/>
    <dgm:cxn modelId="{D55504D6-82DC-4D75-B557-D6415691A6CB}" type="presParOf" srcId="{32030F6D-9380-4C24-AFB5-3C00B5C04105}" destId="{35502CB0-6DBE-4029-ABB4-E401E46AB239}" srcOrd="9" destOrd="0" presId="urn:microsoft.com/office/officeart/2011/layout/CircleProcess"/>
    <dgm:cxn modelId="{495CD25F-DCE4-4ED5-A52F-B60DF84CBEB8}" type="presParOf" srcId="{35502CB0-6DBE-4029-ABB4-E401E46AB239}" destId="{DE382D0F-5EB6-4CB2-9386-273E1DC83A14}" srcOrd="0" destOrd="0" presId="urn:microsoft.com/office/officeart/2011/layout/CircleProcess"/>
    <dgm:cxn modelId="{B308536B-71F2-493F-BB3A-BBF4574F0608}" type="presParOf" srcId="{32030F6D-9380-4C24-AFB5-3C00B5C04105}" destId="{B4972EF0-AC96-4FCB-A46B-A4DF7E9FC527}" srcOrd="10" destOrd="0" presId="urn:microsoft.com/office/officeart/2011/layout/CircleProcess"/>
    <dgm:cxn modelId="{03BCB9EF-0683-4627-9557-79292CA77333}" type="presParOf" srcId="{B4972EF0-AC96-4FCB-A46B-A4DF7E9FC527}" destId="{FDA09DAB-79F5-4376-895A-C16B1C1B5538}" srcOrd="0" destOrd="0" presId="urn:microsoft.com/office/officeart/2011/layout/CircleProcess"/>
    <dgm:cxn modelId="{1AFC5988-4A95-4740-BF7C-5162EF2E9C0E}" type="presParOf" srcId="{32030F6D-9380-4C24-AFB5-3C00B5C04105}" destId="{F5267352-FE08-42CA-B70D-F53A89D6C343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F8765C-BC87-4342-9944-A9C17F30D3A0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D8AA17B-0C61-4E97-9FCF-115CF4DB9706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ea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DFC44FF-0CF1-4B16-AB7D-EE8D5AD25A26}" type="parTrans" cxnId="{A1AD38CC-3C2B-453E-89C4-F7E9D6327826}">
      <dgm:prSet/>
      <dgm:spPr/>
      <dgm:t>
        <a:bodyPr/>
        <a:lstStyle/>
        <a:p>
          <a:endParaRPr lang="en-US"/>
        </a:p>
      </dgm:t>
    </dgm:pt>
    <dgm:pt modelId="{FDA48C7F-7134-40C7-AFCA-EF40B304FF36}" type="sibTrans" cxnId="{A1AD38CC-3C2B-453E-89C4-F7E9D6327826}">
      <dgm:prSet/>
      <dgm:spPr/>
      <dgm:t>
        <a:bodyPr/>
        <a:lstStyle/>
        <a:p>
          <a:endParaRPr lang="en-US"/>
        </a:p>
      </dgm:t>
    </dgm:pt>
    <dgm:pt modelId="{F422DB69-8147-4B3F-BD05-D195A926EAAE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9025F66-BF23-4CA4-B568-AD6CDDE08C40}" type="parTrans" cxnId="{838034BC-A8EA-4C6F-A483-39E3A1F0709A}">
      <dgm:prSet/>
      <dgm:spPr/>
      <dgm:t>
        <a:bodyPr/>
        <a:lstStyle/>
        <a:p>
          <a:endParaRPr lang="en-US"/>
        </a:p>
      </dgm:t>
    </dgm:pt>
    <dgm:pt modelId="{416813D8-986C-4AC3-AD7B-3729ECFEF99B}" type="sibTrans" cxnId="{838034BC-A8EA-4C6F-A483-39E3A1F0709A}">
      <dgm:prSet/>
      <dgm:spPr/>
      <dgm:t>
        <a:bodyPr/>
        <a:lstStyle/>
        <a:p>
          <a:endParaRPr lang="en-US"/>
        </a:p>
      </dgm:t>
    </dgm:pt>
    <dgm:pt modelId="{C690974D-9637-4785-A3C3-39FC991D31D8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 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0F37FAC-DD67-4CEA-8F0A-976BB80F1DE1}" type="parTrans" cxnId="{AAE07B06-F47D-4596-A73A-DE724AC53DCE}">
      <dgm:prSet/>
      <dgm:spPr/>
      <dgm:t>
        <a:bodyPr/>
        <a:lstStyle/>
        <a:p>
          <a:endParaRPr lang="en-US"/>
        </a:p>
      </dgm:t>
    </dgm:pt>
    <dgm:pt modelId="{02DB4188-A395-4B68-A5ED-70A2FD0219BC}" type="sibTrans" cxnId="{AAE07B06-F47D-4596-A73A-DE724AC53DCE}">
      <dgm:prSet/>
      <dgm:spPr/>
      <dgm:t>
        <a:bodyPr/>
        <a:lstStyle/>
        <a:p>
          <a:endParaRPr lang="en-US"/>
        </a:p>
      </dgm:t>
    </dgm:pt>
    <dgm:pt modelId="{B4C56376-2AF7-45D4-A7B3-68884EE7AD82}">
      <dgm:prSet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oo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C8F047-9663-433A-9422-8C411B1934D2}" type="parTrans" cxnId="{14BEEFB4-91E0-4514-A2B8-63AD23B12DBB}">
      <dgm:prSet/>
      <dgm:spPr/>
      <dgm:t>
        <a:bodyPr/>
        <a:lstStyle/>
        <a:p>
          <a:endParaRPr lang="en-US"/>
        </a:p>
      </dgm:t>
    </dgm:pt>
    <dgm:pt modelId="{661B2852-FB7F-46D8-9605-F30015221FCF}" type="sibTrans" cxnId="{14BEEFB4-91E0-4514-A2B8-63AD23B12DBB}">
      <dgm:prSet/>
      <dgm:spPr/>
      <dgm:t>
        <a:bodyPr/>
        <a:lstStyle/>
        <a:p>
          <a:endParaRPr lang="en-US"/>
        </a:p>
      </dgm:t>
    </dgm:pt>
    <dgm:pt modelId="{32030F6D-9380-4C24-AFB5-3C00B5C04105}" type="pres">
      <dgm:prSet presAssocID="{E4F8765C-BC87-4342-9944-A9C17F30D3A0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57834AA-BDDA-4BE1-84AD-E16124FABC29}" type="pres">
      <dgm:prSet presAssocID="{B4C56376-2AF7-45D4-A7B3-68884EE7AD82}" presName="Accent4" presStyleCnt="0"/>
      <dgm:spPr/>
    </dgm:pt>
    <dgm:pt modelId="{3FA3B912-0BD2-47A9-A1E7-AEB7A71EDB5D}" type="pres">
      <dgm:prSet presAssocID="{B4C56376-2AF7-45D4-A7B3-68884EE7AD82}" presName="Accent" presStyleLbl="node1" presStyleIdx="0" presStyleCnt="4"/>
      <dgm:spPr/>
    </dgm:pt>
    <dgm:pt modelId="{C8DA7387-1396-4DFB-9C2E-65420DEE252D}" type="pres">
      <dgm:prSet presAssocID="{B4C56376-2AF7-45D4-A7B3-68884EE7AD82}" presName="ParentBackground4" presStyleCnt="0"/>
      <dgm:spPr/>
    </dgm:pt>
    <dgm:pt modelId="{D8B2639C-A25A-4287-9416-25FDCBE2D3C5}" type="pres">
      <dgm:prSet presAssocID="{B4C56376-2AF7-45D4-A7B3-68884EE7AD82}" presName="ParentBackground" presStyleLbl="fgAcc1" presStyleIdx="0" presStyleCnt="4"/>
      <dgm:spPr/>
    </dgm:pt>
    <dgm:pt modelId="{9E9413BC-641F-4C2C-96A3-66ADF8E6B9C9}" type="pres">
      <dgm:prSet presAssocID="{B4C56376-2AF7-45D4-A7B3-68884EE7AD8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7EC1A07-2AB9-4BC8-889C-E8BCCBAFFC15}" type="pres">
      <dgm:prSet presAssocID="{C690974D-9637-4785-A3C3-39FC991D31D8}" presName="Accent3" presStyleCnt="0"/>
      <dgm:spPr/>
    </dgm:pt>
    <dgm:pt modelId="{15419CC2-5CFD-43CC-A5E9-24B9E37CC651}" type="pres">
      <dgm:prSet presAssocID="{C690974D-9637-4785-A3C3-39FC991D31D8}" presName="Accent" presStyleLbl="node1" presStyleIdx="1" presStyleCnt="4"/>
      <dgm:spPr/>
    </dgm:pt>
    <dgm:pt modelId="{1734DBF9-05C6-41E9-8170-E9C013D70378}" type="pres">
      <dgm:prSet presAssocID="{C690974D-9637-4785-A3C3-39FC991D31D8}" presName="ParentBackground3" presStyleCnt="0"/>
      <dgm:spPr/>
    </dgm:pt>
    <dgm:pt modelId="{143C45BE-EF30-4421-A9D9-8828CF22D095}" type="pres">
      <dgm:prSet presAssocID="{C690974D-9637-4785-A3C3-39FC991D31D8}" presName="ParentBackground" presStyleLbl="fgAcc1" presStyleIdx="1" presStyleCnt="4"/>
      <dgm:spPr/>
    </dgm:pt>
    <dgm:pt modelId="{08997B70-114F-4EA0-867E-4EC31620B8F8}" type="pres">
      <dgm:prSet presAssocID="{C690974D-9637-4785-A3C3-39FC991D31D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E601C1E-6DB6-41F7-99FB-A4BAADB5C66F}" type="pres">
      <dgm:prSet presAssocID="{F422DB69-8147-4B3F-BD05-D195A926EAAE}" presName="Accent2" presStyleCnt="0"/>
      <dgm:spPr/>
    </dgm:pt>
    <dgm:pt modelId="{CF09A16D-1B1C-43C6-A005-7978D409C3DD}" type="pres">
      <dgm:prSet presAssocID="{F422DB69-8147-4B3F-BD05-D195A926EAAE}" presName="Accent" presStyleLbl="node1" presStyleIdx="2" presStyleCnt="4"/>
      <dgm:spPr/>
    </dgm:pt>
    <dgm:pt modelId="{0805589D-3C39-49E7-9460-141A040E4B22}" type="pres">
      <dgm:prSet presAssocID="{F422DB69-8147-4B3F-BD05-D195A926EAAE}" presName="ParentBackground2" presStyleCnt="0"/>
      <dgm:spPr/>
    </dgm:pt>
    <dgm:pt modelId="{35163F17-E009-4E63-9E62-015141D244EB}" type="pres">
      <dgm:prSet presAssocID="{F422DB69-8147-4B3F-BD05-D195A926EAAE}" presName="ParentBackground" presStyleLbl="fgAcc1" presStyleIdx="2" presStyleCnt="4"/>
      <dgm:spPr/>
    </dgm:pt>
    <dgm:pt modelId="{79F437A4-639D-4D58-9D01-78317953E89B}" type="pres">
      <dgm:prSet presAssocID="{F422DB69-8147-4B3F-BD05-D195A926EAA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5502CB0-6DBE-4029-ABB4-E401E46AB239}" type="pres">
      <dgm:prSet presAssocID="{1D8AA17B-0C61-4E97-9FCF-115CF4DB9706}" presName="Accent1" presStyleCnt="0"/>
      <dgm:spPr/>
    </dgm:pt>
    <dgm:pt modelId="{DE382D0F-5EB6-4CB2-9386-273E1DC83A14}" type="pres">
      <dgm:prSet presAssocID="{1D8AA17B-0C61-4E97-9FCF-115CF4DB9706}" presName="Accent" presStyleLbl="node1" presStyleIdx="3" presStyleCnt="4"/>
      <dgm:spPr/>
    </dgm:pt>
    <dgm:pt modelId="{B4972EF0-AC96-4FCB-A46B-A4DF7E9FC527}" type="pres">
      <dgm:prSet presAssocID="{1D8AA17B-0C61-4E97-9FCF-115CF4DB9706}" presName="ParentBackground1" presStyleCnt="0"/>
      <dgm:spPr/>
    </dgm:pt>
    <dgm:pt modelId="{FDA09DAB-79F5-4376-895A-C16B1C1B5538}" type="pres">
      <dgm:prSet presAssocID="{1D8AA17B-0C61-4E97-9FCF-115CF4DB9706}" presName="ParentBackground" presStyleLbl="fgAcc1" presStyleIdx="3" presStyleCnt="4"/>
      <dgm:spPr/>
    </dgm:pt>
    <dgm:pt modelId="{F5267352-FE08-42CA-B70D-F53A89D6C343}" type="pres">
      <dgm:prSet presAssocID="{1D8AA17B-0C61-4E97-9FCF-115CF4DB970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AE07B06-F47D-4596-A73A-DE724AC53DCE}" srcId="{E4F8765C-BC87-4342-9944-A9C17F30D3A0}" destId="{C690974D-9637-4785-A3C3-39FC991D31D8}" srcOrd="2" destOrd="0" parTransId="{50F37FAC-DD67-4CEA-8F0A-976BB80F1DE1}" sibTransId="{02DB4188-A395-4B68-A5ED-70A2FD0219BC}"/>
    <dgm:cxn modelId="{9D61060E-5ECA-4B89-8754-E87B1CF225A9}" type="presOf" srcId="{B4C56376-2AF7-45D4-A7B3-68884EE7AD82}" destId="{D8B2639C-A25A-4287-9416-25FDCBE2D3C5}" srcOrd="0" destOrd="0" presId="urn:microsoft.com/office/officeart/2011/layout/CircleProcess"/>
    <dgm:cxn modelId="{33EFFD3A-D875-47AF-95D4-FBD1222ECB9F}" type="presOf" srcId="{F422DB69-8147-4B3F-BD05-D195A926EAAE}" destId="{79F437A4-639D-4D58-9D01-78317953E89B}" srcOrd="1" destOrd="0" presId="urn:microsoft.com/office/officeart/2011/layout/CircleProcess"/>
    <dgm:cxn modelId="{9B633C40-69BD-40F2-AB6C-FAE1FF1E68F3}" type="presOf" srcId="{B4C56376-2AF7-45D4-A7B3-68884EE7AD82}" destId="{9E9413BC-641F-4C2C-96A3-66ADF8E6B9C9}" srcOrd="1" destOrd="0" presId="urn:microsoft.com/office/officeart/2011/layout/CircleProcess"/>
    <dgm:cxn modelId="{30AAB679-45E3-4029-8B6E-32B7BF17B132}" type="presOf" srcId="{1D8AA17B-0C61-4E97-9FCF-115CF4DB9706}" destId="{FDA09DAB-79F5-4376-895A-C16B1C1B5538}" srcOrd="0" destOrd="0" presId="urn:microsoft.com/office/officeart/2011/layout/CircleProcess"/>
    <dgm:cxn modelId="{EC633F91-0043-4EF7-95A7-39184A745EF5}" type="presOf" srcId="{E4F8765C-BC87-4342-9944-A9C17F30D3A0}" destId="{32030F6D-9380-4C24-AFB5-3C00B5C04105}" srcOrd="0" destOrd="0" presId="urn:microsoft.com/office/officeart/2011/layout/CircleProcess"/>
    <dgm:cxn modelId="{8F035293-E29B-45D4-833C-6747B477E82B}" type="presOf" srcId="{C690974D-9637-4785-A3C3-39FC991D31D8}" destId="{143C45BE-EF30-4421-A9D9-8828CF22D095}" srcOrd="0" destOrd="0" presId="urn:microsoft.com/office/officeart/2011/layout/CircleProcess"/>
    <dgm:cxn modelId="{53DEDBAF-CF2B-441A-9345-49FA4CC74447}" type="presOf" srcId="{1D8AA17B-0C61-4E97-9FCF-115CF4DB9706}" destId="{F5267352-FE08-42CA-B70D-F53A89D6C343}" srcOrd="1" destOrd="0" presId="urn:microsoft.com/office/officeart/2011/layout/CircleProcess"/>
    <dgm:cxn modelId="{14BEEFB4-91E0-4514-A2B8-63AD23B12DBB}" srcId="{E4F8765C-BC87-4342-9944-A9C17F30D3A0}" destId="{B4C56376-2AF7-45D4-A7B3-68884EE7AD82}" srcOrd="3" destOrd="0" parTransId="{49C8F047-9663-433A-9422-8C411B1934D2}" sibTransId="{661B2852-FB7F-46D8-9605-F30015221FCF}"/>
    <dgm:cxn modelId="{838034BC-A8EA-4C6F-A483-39E3A1F0709A}" srcId="{E4F8765C-BC87-4342-9944-A9C17F30D3A0}" destId="{F422DB69-8147-4B3F-BD05-D195A926EAAE}" srcOrd="1" destOrd="0" parTransId="{29025F66-BF23-4CA4-B568-AD6CDDE08C40}" sibTransId="{416813D8-986C-4AC3-AD7B-3729ECFEF99B}"/>
    <dgm:cxn modelId="{A1AD38CC-3C2B-453E-89C4-F7E9D6327826}" srcId="{E4F8765C-BC87-4342-9944-A9C17F30D3A0}" destId="{1D8AA17B-0C61-4E97-9FCF-115CF4DB9706}" srcOrd="0" destOrd="0" parTransId="{7DFC44FF-0CF1-4B16-AB7D-EE8D5AD25A26}" sibTransId="{FDA48C7F-7134-40C7-AFCA-EF40B304FF36}"/>
    <dgm:cxn modelId="{06F90BFC-68AA-44C6-BE68-2B6C17A5B108}" type="presOf" srcId="{F422DB69-8147-4B3F-BD05-D195A926EAAE}" destId="{35163F17-E009-4E63-9E62-015141D244EB}" srcOrd="0" destOrd="0" presId="urn:microsoft.com/office/officeart/2011/layout/CircleProcess"/>
    <dgm:cxn modelId="{39E040FD-0FF4-4A6B-9D17-260C5580C03E}" type="presOf" srcId="{C690974D-9637-4785-A3C3-39FC991D31D8}" destId="{08997B70-114F-4EA0-867E-4EC31620B8F8}" srcOrd="1" destOrd="0" presId="urn:microsoft.com/office/officeart/2011/layout/CircleProcess"/>
    <dgm:cxn modelId="{22CEDE7E-5C3D-47F1-ABE2-C4BA08084472}" type="presParOf" srcId="{32030F6D-9380-4C24-AFB5-3C00B5C04105}" destId="{E57834AA-BDDA-4BE1-84AD-E16124FABC29}" srcOrd="0" destOrd="0" presId="urn:microsoft.com/office/officeart/2011/layout/CircleProcess"/>
    <dgm:cxn modelId="{8571DB1D-54B5-4813-95CC-1A7FFD8A4C91}" type="presParOf" srcId="{E57834AA-BDDA-4BE1-84AD-E16124FABC29}" destId="{3FA3B912-0BD2-47A9-A1E7-AEB7A71EDB5D}" srcOrd="0" destOrd="0" presId="urn:microsoft.com/office/officeart/2011/layout/CircleProcess"/>
    <dgm:cxn modelId="{52974AC7-D9E6-4228-A9F9-6897304CFAB4}" type="presParOf" srcId="{32030F6D-9380-4C24-AFB5-3C00B5C04105}" destId="{C8DA7387-1396-4DFB-9C2E-65420DEE252D}" srcOrd="1" destOrd="0" presId="urn:microsoft.com/office/officeart/2011/layout/CircleProcess"/>
    <dgm:cxn modelId="{B8BBE691-B9D2-4907-831A-BE9F20032188}" type="presParOf" srcId="{C8DA7387-1396-4DFB-9C2E-65420DEE252D}" destId="{D8B2639C-A25A-4287-9416-25FDCBE2D3C5}" srcOrd="0" destOrd="0" presId="urn:microsoft.com/office/officeart/2011/layout/CircleProcess"/>
    <dgm:cxn modelId="{2D9C2725-1029-4987-A765-FEDC38C77118}" type="presParOf" srcId="{32030F6D-9380-4C24-AFB5-3C00B5C04105}" destId="{9E9413BC-641F-4C2C-96A3-66ADF8E6B9C9}" srcOrd="2" destOrd="0" presId="urn:microsoft.com/office/officeart/2011/layout/CircleProcess"/>
    <dgm:cxn modelId="{8079A94C-FCF8-4E47-AB7E-BF3B5EFD5C3E}" type="presParOf" srcId="{32030F6D-9380-4C24-AFB5-3C00B5C04105}" destId="{87EC1A07-2AB9-4BC8-889C-E8BCCBAFFC15}" srcOrd="3" destOrd="0" presId="urn:microsoft.com/office/officeart/2011/layout/CircleProcess"/>
    <dgm:cxn modelId="{F2C92AF8-76E9-49EE-A357-A2A579EFA7FF}" type="presParOf" srcId="{87EC1A07-2AB9-4BC8-889C-E8BCCBAFFC15}" destId="{15419CC2-5CFD-43CC-A5E9-24B9E37CC651}" srcOrd="0" destOrd="0" presId="urn:microsoft.com/office/officeart/2011/layout/CircleProcess"/>
    <dgm:cxn modelId="{9903A616-B591-4EF4-8EEA-C8B6B2E6E5AA}" type="presParOf" srcId="{32030F6D-9380-4C24-AFB5-3C00B5C04105}" destId="{1734DBF9-05C6-41E9-8170-E9C013D70378}" srcOrd="4" destOrd="0" presId="urn:microsoft.com/office/officeart/2011/layout/CircleProcess"/>
    <dgm:cxn modelId="{51E8710A-3A19-42D9-A12C-255193F2F7AE}" type="presParOf" srcId="{1734DBF9-05C6-41E9-8170-E9C013D70378}" destId="{143C45BE-EF30-4421-A9D9-8828CF22D095}" srcOrd="0" destOrd="0" presId="urn:microsoft.com/office/officeart/2011/layout/CircleProcess"/>
    <dgm:cxn modelId="{567DF3CB-0F5E-4CC1-8585-8AFD289769C5}" type="presParOf" srcId="{32030F6D-9380-4C24-AFB5-3C00B5C04105}" destId="{08997B70-114F-4EA0-867E-4EC31620B8F8}" srcOrd="5" destOrd="0" presId="urn:microsoft.com/office/officeart/2011/layout/CircleProcess"/>
    <dgm:cxn modelId="{3FD63D14-1D8A-4C8C-A775-66E71D24ADA1}" type="presParOf" srcId="{32030F6D-9380-4C24-AFB5-3C00B5C04105}" destId="{9E601C1E-6DB6-41F7-99FB-A4BAADB5C66F}" srcOrd="6" destOrd="0" presId="urn:microsoft.com/office/officeart/2011/layout/CircleProcess"/>
    <dgm:cxn modelId="{FA21C3E4-E0FC-4A26-A0CF-C7AA9CAAABA7}" type="presParOf" srcId="{9E601C1E-6DB6-41F7-99FB-A4BAADB5C66F}" destId="{CF09A16D-1B1C-43C6-A005-7978D409C3DD}" srcOrd="0" destOrd="0" presId="urn:microsoft.com/office/officeart/2011/layout/CircleProcess"/>
    <dgm:cxn modelId="{FD29F824-C052-4803-AE27-4F71811B54BA}" type="presParOf" srcId="{32030F6D-9380-4C24-AFB5-3C00B5C04105}" destId="{0805589D-3C39-49E7-9460-141A040E4B22}" srcOrd="7" destOrd="0" presId="urn:microsoft.com/office/officeart/2011/layout/CircleProcess"/>
    <dgm:cxn modelId="{7305D1CC-A4E0-47CE-8CA3-DDDA4B0B381C}" type="presParOf" srcId="{0805589D-3C39-49E7-9460-141A040E4B22}" destId="{35163F17-E009-4E63-9E62-015141D244EB}" srcOrd="0" destOrd="0" presId="urn:microsoft.com/office/officeart/2011/layout/CircleProcess"/>
    <dgm:cxn modelId="{8BAE472E-9E32-4DAE-BAF6-95B7BA4AEE00}" type="presParOf" srcId="{32030F6D-9380-4C24-AFB5-3C00B5C04105}" destId="{79F437A4-639D-4D58-9D01-78317953E89B}" srcOrd="8" destOrd="0" presId="urn:microsoft.com/office/officeart/2011/layout/CircleProcess"/>
    <dgm:cxn modelId="{D55504D6-82DC-4D75-B557-D6415691A6CB}" type="presParOf" srcId="{32030F6D-9380-4C24-AFB5-3C00B5C04105}" destId="{35502CB0-6DBE-4029-ABB4-E401E46AB239}" srcOrd="9" destOrd="0" presId="urn:microsoft.com/office/officeart/2011/layout/CircleProcess"/>
    <dgm:cxn modelId="{495CD25F-DCE4-4ED5-A52F-B60DF84CBEB8}" type="presParOf" srcId="{35502CB0-6DBE-4029-ABB4-E401E46AB239}" destId="{DE382D0F-5EB6-4CB2-9386-273E1DC83A14}" srcOrd="0" destOrd="0" presId="urn:microsoft.com/office/officeart/2011/layout/CircleProcess"/>
    <dgm:cxn modelId="{B308536B-71F2-493F-BB3A-BBF4574F0608}" type="presParOf" srcId="{32030F6D-9380-4C24-AFB5-3C00B5C04105}" destId="{B4972EF0-AC96-4FCB-A46B-A4DF7E9FC527}" srcOrd="10" destOrd="0" presId="urn:microsoft.com/office/officeart/2011/layout/CircleProcess"/>
    <dgm:cxn modelId="{03BCB9EF-0683-4627-9557-79292CA77333}" type="presParOf" srcId="{B4972EF0-AC96-4FCB-A46B-A4DF7E9FC527}" destId="{FDA09DAB-79F5-4376-895A-C16B1C1B5538}" srcOrd="0" destOrd="0" presId="urn:microsoft.com/office/officeart/2011/layout/CircleProcess"/>
    <dgm:cxn modelId="{1AFC5988-4A95-4740-BF7C-5162EF2E9C0E}" type="presParOf" srcId="{32030F6D-9380-4C24-AFB5-3C00B5C04105}" destId="{F5267352-FE08-42CA-B70D-F53A89D6C343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F8765C-BC87-4342-9944-A9C17F30D3A0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D8AA17B-0C61-4E97-9FCF-115CF4DB9706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ea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DFC44FF-0CF1-4B16-AB7D-EE8D5AD25A26}" type="parTrans" cxnId="{A1AD38CC-3C2B-453E-89C4-F7E9D6327826}">
      <dgm:prSet/>
      <dgm:spPr/>
      <dgm:t>
        <a:bodyPr/>
        <a:lstStyle/>
        <a:p>
          <a:endParaRPr lang="en-US"/>
        </a:p>
      </dgm:t>
    </dgm:pt>
    <dgm:pt modelId="{FDA48C7F-7134-40C7-AFCA-EF40B304FF36}" type="sibTrans" cxnId="{A1AD38CC-3C2B-453E-89C4-F7E9D6327826}">
      <dgm:prSet/>
      <dgm:spPr/>
      <dgm:t>
        <a:bodyPr/>
        <a:lstStyle/>
        <a:p>
          <a:endParaRPr lang="en-US"/>
        </a:p>
      </dgm:t>
    </dgm:pt>
    <dgm:pt modelId="{F422DB69-8147-4B3F-BD05-D195A926EAAE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9025F66-BF23-4CA4-B568-AD6CDDE08C40}" type="parTrans" cxnId="{838034BC-A8EA-4C6F-A483-39E3A1F0709A}">
      <dgm:prSet/>
      <dgm:spPr/>
      <dgm:t>
        <a:bodyPr/>
        <a:lstStyle/>
        <a:p>
          <a:endParaRPr lang="en-US"/>
        </a:p>
      </dgm:t>
    </dgm:pt>
    <dgm:pt modelId="{416813D8-986C-4AC3-AD7B-3729ECFEF99B}" type="sibTrans" cxnId="{838034BC-A8EA-4C6F-A483-39E3A1F0709A}">
      <dgm:prSet/>
      <dgm:spPr/>
      <dgm:t>
        <a:bodyPr/>
        <a:lstStyle/>
        <a:p>
          <a:endParaRPr lang="en-US"/>
        </a:p>
      </dgm:t>
    </dgm:pt>
    <dgm:pt modelId="{C690974D-9637-4785-A3C3-39FC991D31D8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 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50F37FAC-DD67-4CEA-8F0A-976BB80F1DE1}" type="parTrans" cxnId="{AAE07B06-F47D-4596-A73A-DE724AC53DCE}">
      <dgm:prSet/>
      <dgm:spPr/>
      <dgm:t>
        <a:bodyPr/>
        <a:lstStyle/>
        <a:p>
          <a:endParaRPr lang="en-US"/>
        </a:p>
      </dgm:t>
    </dgm:pt>
    <dgm:pt modelId="{02DB4188-A395-4B68-A5ED-70A2FD0219BC}" type="sibTrans" cxnId="{AAE07B06-F47D-4596-A73A-DE724AC53DCE}">
      <dgm:prSet/>
      <dgm:spPr/>
      <dgm:t>
        <a:bodyPr/>
        <a:lstStyle/>
        <a:p>
          <a:endParaRPr lang="en-US"/>
        </a:p>
      </dgm:t>
    </dgm:pt>
    <dgm:pt modelId="{B4C56376-2AF7-45D4-A7B3-68884EE7AD82}">
      <dgm:prSet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oo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49C8F047-9663-433A-9422-8C411B1934D2}" type="parTrans" cxnId="{14BEEFB4-91E0-4514-A2B8-63AD23B12DBB}">
      <dgm:prSet/>
      <dgm:spPr/>
      <dgm:t>
        <a:bodyPr/>
        <a:lstStyle/>
        <a:p>
          <a:endParaRPr lang="en-US"/>
        </a:p>
      </dgm:t>
    </dgm:pt>
    <dgm:pt modelId="{661B2852-FB7F-46D8-9605-F30015221FCF}" type="sibTrans" cxnId="{14BEEFB4-91E0-4514-A2B8-63AD23B12DBB}">
      <dgm:prSet/>
      <dgm:spPr/>
      <dgm:t>
        <a:bodyPr/>
        <a:lstStyle/>
        <a:p>
          <a:endParaRPr lang="en-US"/>
        </a:p>
      </dgm:t>
    </dgm:pt>
    <dgm:pt modelId="{32030F6D-9380-4C24-AFB5-3C00B5C04105}" type="pres">
      <dgm:prSet presAssocID="{E4F8765C-BC87-4342-9944-A9C17F30D3A0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57834AA-BDDA-4BE1-84AD-E16124FABC29}" type="pres">
      <dgm:prSet presAssocID="{B4C56376-2AF7-45D4-A7B3-68884EE7AD82}" presName="Accent4" presStyleCnt="0"/>
      <dgm:spPr/>
    </dgm:pt>
    <dgm:pt modelId="{3FA3B912-0BD2-47A9-A1E7-AEB7A71EDB5D}" type="pres">
      <dgm:prSet presAssocID="{B4C56376-2AF7-45D4-A7B3-68884EE7AD82}" presName="Accent" presStyleLbl="node1" presStyleIdx="0" presStyleCnt="4"/>
      <dgm:spPr/>
    </dgm:pt>
    <dgm:pt modelId="{C8DA7387-1396-4DFB-9C2E-65420DEE252D}" type="pres">
      <dgm:prSet presAssocID="{B4C56376-2AF7-45D4-A7B3-68884EE7AD82}" presName="ParentBackground4" presStyleCnt="0"/>
      <dgm:spPr/>
    </dgm:pt>
    <dgm:pt modelId="{D8B2639C-A25A-4287-9416-25FDCBE2D3C5}" type="pres">
      <dgm:prSet presAssocID="{B4C56376-2AF7-45D4-A7B3-68884EE7AD82}" presName="ParentBackground" presStyleLbl="fgAcc1" presStyleIdx="0" presStyleCnt="4"/>
      <dgm:spPr/>
    </dgm:pt>
    <dgm:pt modelId="{9E9413BC-641F-4C2C-96A3-66ADF8E6B9C9}" type="pres">
      <dgm:prSet presAssocID="{B4C56376-2AF7-45D4-A7B3-68884EE7AD8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7EC1A07-2AB9-4BC8-889C-E8BCCBAFFC15}" type="pres">
      <dgm:prSet presAssocID="{C690974D-9637-4785-A3C3-39FC991D31D8}" presName="Accent3" presStyleCnt="0"/>
      <dgm:spPr/>
    </dgm:pt>
    <dgm:pt modelId="{15419CC2-5CFD-43CC-A5E9-24B9E37CC651}" type="pres">
      <dgm:prSet presAssocID="{C690974D-9637-4785-A3C3-39FC991D31D8}" presName="Accent" presStyleLbl="node1" presStyleIdx="1" presStyleCnt="4"/>
      <dgm:spPr/>
    </dgm:pt>
    <dgm:pt modelId="{1734DBF9-05C6-41E9-8170-E9C013D70378}" type="pres">
      <dgm:prSet presAssocID="{C690974D-9637-4785-A3C3-39FC991D31D8}" presName="ParentBackground3" presStyleCnt="0"/>
      <dgm:spPr/>
    </dgm:pt>
    <dgm:pt modelId="{143C45BE-EF30-4421-A9D9-8828CF22D095}" type="pres">
      <dgm:prSet presAssocID="{C690974D-9637-4785-A3C3-39FC991D31D8}" presName="ParentBackground" presStyleLbl="fgAcc1" presStyleIdx="1" presStyleCnt="4"/>
      <dgm:spPr/>
    </dgm:pt>
    <dgm:pt modelId="{08997B70-114F-4EA0-867E-4EC31620B8F8}" type="pres">
      <dgm:prSet presAssocID="{C690974D-9637-4785-A3C3-39FC991D31D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E601C1E-6DB6-41F7-99FB-A4BAADB5C66F}" type="pres">
      <dgm:prSet presAssocID="{F422DB69-8147-4B3F-BD05-D195A926EAAE}" presName="Accent2" presStyleCnt="0"/>
      <dgm:spPr/>
    </dgm:pt>
    <dgm:pt modelId="{CF09A16D-1B1C-43C6-A005-7978D409C3DD}" type="pres">
      <dgm:prSet presAssocID="{F422DB69-8147-4B3F-BD05-D195A926EAAE}" presName="Accent" presStyleLbl="node1" presStyleIdx="2" presStyleCnt="4"/>
      <dgm:spPr/>
    </dgm:pt>
    <dgm:pt modelId="{0805589D-3C39-49E7-9460-141A040E4B22}" type="pres">
      <dgm:prSet presAssocID="{F422DB69-8147-4B3F-BD05-D195A926EAAE}" presName="ParentBackground2" presStyleCnt="0"/>
      <dgm:spPr/>
    </dgm:pt>
    <dgm:pt modelId="{35163F17-E009-4E63-9E62-015141D244EB}" type="pres">
      <dgm:prSet presAssocID="{F422DB69-8147-4B3F-BD05-D195A926EAAE}" presName="ParentBackground" presStyleLbl="fgAcc1" presStyleIdx="2" presStyleCnt="4"/>
      <dgm:spPr/>
    </dgm:pt>
    <dgm:pt modelId="{79F437A4-639D-4D58-9D01-78317953E89B}" type="pres">
      <dgm:prSet presAssocID="{F422DB69-8147-4B3F-BD05-D195A926EAA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5502CB0-6DBE-4029-ABB4-E401E46AB239}" type="pres">
      <dgm:prSet presAssocID="{1D8AA17B-0C61-4E97-9FCF-115CF4DB9706}" presName="Accent1" presStyleCnt="0"/>
      <dgm:spPr/>
    </dgm:pt>
    <dgm:pt modelId="{DE382D0F-5EB6-4CB2-9386-273E1DC83A14}" type="pres">
      <dgm:prSet presAssocID="{1D8AA17B-0C61-4E97-9FCF-115CF4DB9706}" presName="Accent" presStyleLbl="node1" presStyleIdx="3" presStyleCnt="4"/>
      <dgm:spPr/>
    </dgm:pt>
    <dgm:pt modelId="{B4972EF0-AC96-4FCB-A46B-A4DF7E9FC527}" type="pres">
      <dgm:prSet presAssocID="{1D8AA17B-0C61-4E97-9FCF-115CF4DB9706}" presName="ParentBackground1" presStyleCnt="0"/>
      <dgm:spPr/>
    </dgm:pt>
    <dgm:pt modelId="{FDA09DAB-79F5-4376-895A-C16B1C1B5538}" type="pres">
      <dgm:prSet presAssocID="{1D8AA17B-0C61-4E97-9FCF-115CF4DB9706}" presName="ParentBackground" presStyleLbl="fgAcc1" presStyleIdx="3" presStyleCnt="4"/>
      <dgm:spPr/>
    </dgm:pt>
    <dgm:pt modelId="{F5267352-FE08-42CA-B70D-F53A89D6C343}" type="pres">
      <dgm:prSet presAssocID="{1D8AA17B-0C61-4E97-9FCF-115CF4DB970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AE07B06-F47D-4596-A73A-DE724AC53DCE}" srcId="{E4F8765C-BC87-4342-9944-A9C17F30D3A0}" destId="{C690974D-9637-4785-A3C3-39FC991D31D8}" srcOrd="2" destOrd="0" parTransId="{50F37FAC-DD67-4CEA-8F0A-976BB80F1DE1}" sibTransId="{02DB4188-A395-4B68-A5ED-70A2FD0219BC}"/>
    <dgm:cxn modelId="{9D61060E-5ECA-4B89-8754-E87B1CF225A9}" type="presOf" srcId="{B4C56376-2AF7-45D4-A7B3-68884EE7AD82}" destId="{D8B2639C-A25A-4287-9416-25FDCBE2D3C5}" srcOrd="0" destOrd="0" presId="urn:microsoft.com/office/officeart/2011/layout/CircleProcess"/>
    <dgm:cxn modelId="{33EFFD3A-D875-47AF-95D4-FBD1222ECB9F}" type="presOf" srcId="{F422DB69-8147-4B3F-BD05-D195A926EAAE}" destId="{79F437A4-639D-4D58-9D01-78317953E89B}" srcOrd="1" destOrd="0" presId="urn:microsoft.com/office/officeart/2011/layout/CircleProcess"/>
    <dgm:cxn modelId="{9B633C40-69BD-40F2-AB6C-FAE1FF1E68F3}" type="presOf" srcId="{B4C56376-2AF7-45D4-A7B3-68884EE7AD82}" destId="{9E9413BC-641F-4C2C-96A3-66ADF8E6B9C9}" srcOrd="1" destOrd="0" presId="urn:microsoft.com/office/officeart/2011/layout/CircleProcess"/>
    <dgm:cxn modelId="{30AAB679-45E3-4029-8B6E-32B7BF17B132}" type="presOf" srcId="{1D8AA17B-0C61-4E97-9FCF-115CF4DB9706}" destId="{FDA09DAB-79F5-4376-895A-C16B1C1B5538}" srcOrd="0" destOrd="0" presId="urn:microsoft.com/office/officeart/2011/layout/CircleProcess"/>
    <dgm:cxn modelId="{EC633F91-0043-4EF7-95A7-39184A745EF5}" type="presOf" srcId="{E4F8765C-BC87-4342-9944-A9C17F30D3A0}" destId="{32030F6D-9380-4C24-AFB5-3C00B5C04105}" srcOrd="0" destOrd="0" presId="urn:microsoft.com/office/officeart/2011/layout/CircleProcess"/>
    <dgm:cxn modelId="{8F035293-E29B-45D4-833C-6747B477E82B}" type="presOf" srcId="{C690974D-9637-4785-A3C3-39FC991D31D8}" destId="{143C45BE-EF30-4421-A9D9-8828CF22D095}" srcOrd="0" destOrd="0" presId="urn:microsoft.com/office/officeart/2011/layout/CircleProcess"/>
    <dgm:cxn modelId="{53DEDBAF-CF2B-441A-9345-49FA4CC74447}" type="presOf" srcId="{1D8AA17B-0C61-4E97-9FCF-115CF4DB9706}" destId="{F5267352-FE08-42CA-B70D-F53A89D6C343}" srcOrd="1" destOrd="0" presId="urn:microsoft.com/office/officeart/2011/layout/CircleProcess"/>
    <dgm:cxn modelId="{14BEEFB4-91E0-4514-A2B8-63AD23B12DBB}" srcId="{E4F8765C-BC87-4342-9944-A9C17F30D3A0}" destId="{B4C56376-2AF7-45D4-A7B3-68884EE7AD82}" srcOrd="3" destOrd="0" parTransId="{49C8F047-9663-433A-9422-8C411B1934D2}" sibTransId="{661B2852-FB7F-46D8-9605-F30015221FCF}"/>
    <dgm:cxn modelId="{838034BC-A8EA-4C6F-A483-39E3A1F0709A}" srcId="{E4F8765C-BC87-4342-9944-A9C17F30D3A0}" destId="{F422DB69-8147-4B3F-BD05-D195A926EAAE}" srcOrd="1" destOrd="0" parTransId="{29025F66-BF23-4CA4-B568-AD6CDDE08C40}" sibTransId="{416813D8-986C-4AC3-AD7B-3729ECFEF99B}"/>
    <dgm:cxn modelId="{A1AD38CC-3C2B-453E-89C4-F7E9D6327826}" srcId="{E4F8765C-BC87-4342-9944-A9C17F30D3A0}" destId="{1D8AA17B-0C61-4E97-9FCF-115CF4DB9706}" srcOrd="0" destOrd="0" parTransId="{7DFC44FF-0CF1-4B16-AB7D-EE8D5AD25A26}" sibTransId="{FDA48C7F-7134-40C7-AFCA-EF40B304FF36}"/>
    <dgm:cxn modelId="{06F90BFC-68AA-44C6-BE68-2B6C17A5B108}" type="presOf" srcId="{F422DB69-8147-4B3F-BD05-D195A926EAAE}" destId="{35163F17-E009-4E63-9E62-015141D244EB}" srcOrd="0" destOrd="0" presId="urn:microsoft.com/office/officeart/2011/layout/CircleProcess"/>
    <dgm:cxn modelId="{39E040FD-0FF4-4A6B-9D17-260C5580C03E}" type="presOf" srcId="{C690974D-9637-4785-A3C3-39FC991D31D8}" destId="{08997B70-114F-4EA0-867E-4EC31620B8F8}" srcOrd="1" destOrd="0" presId="urn:microsoft.com/office/officeart/2011/layout/CircleProcess"/>
    <dgm:cxn modelId="{22CEDE7E-5C3D-47F1-ABE2-C4BA08084472}" type="presParOf" srcId="{32030F6D-9380-4C24-AFB5-3C00B5C04105}" destId="{E57834AA-BDDA-4BE1-84AD-E16124FABC29}" srcOrd="0" destOrd="0" presId="urn:microsoft.com/office/officeart/2011/layout/CircleProcess"/>
    <dgm:cxn modelId="{8571DB1D-54B5-4813-95CC-1A7FFD8A4C91}" type="presParOf" srcId="{E57834AA-BDDA-4BE1-84AD-E16124FABC29}" destId="{3FA3B912-0BD2-47A9-A1E7-AEB7A71EDB5D}" srcOrd="0" destOrd="0" presId="urn:microsoft.com/office/officeart/2011/layout/CircleProcess"/>
    <dgm:cxn modelId="{52974AC7-D9E6-4228-A9F9-6897304CFAB4}" type="presParOf" srcId="{32030F6D-9380-4C24-AFB5-3C00B5C04105}" destId="{C8DA7387-1396-4DFB-9C2E-65420DEE252D}" srcOrd="1" destOrd="0" presId="urn:microsoft.com/office/officeart/2011/layout/CircleProcess"/>
    <dgm:cxn modelId="{B8BBE691-B9D2-4907-831A-BE9F20032188}" type="presParOf" srcId="{C8DA7387-1396-4DFB-9C2E-65420DEE252D}" destId="{D8B2639C-A25A-4287-9416-25FDCBE2D3C5}" srcOrd="0" destOrd="0" presId="urn:microsoft.com/office/officeart/2011/layout/CircleProcess"/>
    <dgm:cxn modelId="{2D9C2725-1029-4987-A765-FEDC38C77118}" type="presParOf" srcId="{32030F6D-9380-4C24-AFB5-3C00B5C04105}" destId="{9E9413BC-641F-4C2C-96A3-66ADF8E6B9C9}" srcOrd="2" destOrd="0" presId="urn:microsoft.com/office/officeart/2011/layout/CircleProcess"/>
    <dgm:cxn modelId="{8079A94C-FCF8-4E47-AB7E-BF3B5EFD5C3E}" type="presParOf" srcId="{32030F6D-9380-4C24-AFB5-3C00B5C04105}" destId="{87EC1A07-2AB9-4BC8-889C-E8BCCBAFFC15}" srcOrd="3" destOrd="0" presId="urn:microsoft.com/office/officeart/2011/layout/CircleProcess"/>
    <dgm:cxn modelId="{F2C92AF8-76E9-49EE-A357-A2A579EFA7FF}" type="presParOf" srcId="{87EC1A07-2AB9-4BC8-889C-E8BCCBAFFC15}" destId="{15419CC2-5CFD-43CC-A5E9-24B9E37CC651}" srcOrd="0" destOrd="0" presId="urn:microsoft.com/office/officeart/2011/layout/CircleProcess"/>
    <dgm:cxn modelId="{9903A616-B591-4EF4-8EEA-C8B6B2E6E5AA}" type="presParOf" srcId="{32030F6D-9380-4C24-AFB5-3C00B5C04105}" destId="{1734DBF9-05C6-41E9-8170-E9C013D70378}" srcOrd="4" destOrd="0" presId="urn:microsoft.com/office/officeart/2011/layout/CircleProcess"/>
    <dgm:cxn modelId="{51E8710A-3A19-42D9-A12C-255193F2F7AE}" type="presParOf" srcId="{1734DBF9-05C6-41E9-8170-E9C013D70378}" destId="{143C45BE-EF30-4421-A9D9-8828CF22D095}" srcOrd="0" destOrd="0" presId="urn:microsoft.com/office/officeart/2011/layout/CircleProcess"/>
    <dgm:cxn modelId="{567DF3CB-0F5E-4CC1-8585-8AFD289769C5}" type="presParOf" srcId="{32030F6D-9380-4C24-AFB5-3C00B5C04105}" destId="{08997B70-114F-4EA0-867E-4EC31620B8F8}" srcOrd="5" destOrd="0" presId="urn:microsoft.com/office/officeart/2011/layout/CircleProcess"/>
    <dgm:cxn modelId="{3FD63D14-1D8A-4C8C-A775-66E71D24ADA1}" type="presParOf" srcId="{32030F6D-9380-4C24-AFB5-3C00B5C04105}" destId="{9E601C1E-6DB6-41F7-99FB-A4BAADB5C66F}" srcOrd="6" destOrd="0" presId="urn:microsoft.com/office/officeart/2011/layout/CircleProcess"/>
    <dgm:cxn modelId="{FA21C3E4-E0FC-4A26-A0CF-C7AA9CAAABA7}" type="presParOf" srcId="{9E601C1E-6DB6-41F7-99FB-A4BAADB5C66F}" destId="{CF09A16D-1B1C-43C6-A005-7978D409C3DD}" srcOrd="0" destOrd="0" presId="urn:microsoft.com/office/officeart/2011/layout/CircleProcess"/>
    <dgm:cxn modelId="{FD29F824-C052-4803-AE27-4F71811B54BA}" type="presParOf" srcId="{32030F6D-9380-4C24-AFB5-3C00B5C04105}" destId="{0805589D-3C39-49E7-9460-141A040E4B22}" srcOrd="7" destOrd="0" presId="urn:microsoft.com/office/officeart/2011/layout/CircleProcess"/>
    <dgm:cxn modelId="{7305D1CC-A4E0-47CE-8CA3-DDDA4B0B381C}" type="presParOf" srcId="{0805589D-3C39-49E7-9460-141A040E4B22}" destId="{35163F17-E009-4E63-9E62-015141D244EB}" srcOrd="0" destOrd="0" presId="urn:microsoft.com/office/officeart/2011/layout/CircleProcess"/>
    <dgm:cxn modelId="{8BAE472E-9E32-4DAE-BAF6-95B7BA4AEE00}" type="presParOf" srcId="{32030F6D-9380-4C24-AFB5-3C00B5C04105}" destId="{79F437A4-639D-4D58-9D01-78317953E89B}" srcOrd="8" destOrd="0" presId="urn:microsoft.com/office/officeart/2011/layout/CircleProcess"/>
    <dgm:cxn modelId="{D55504D6-82DC-4D75-B557-D6415691A6CB}" type="presParOf" srcId="{32030F6D-9380-4C24-AFB5-3C00B5C04105}" destId="{35502CB0-6DBE-4029-ABB4-E401E46AB239}" srcOrd="9" destOrd="0" presId="urn:microsoft.com/office/officeart/2011/layout/CircleProcess"/>
    <dgm:cxn modelId="{495CD25F-DCE4-4ED5-A52F-B60DF84CBEB8}" type="presParOf" srcId="{35502CB0-6DBE-4029-ABB4-E401E46AB239}" destId="{DE382D0F-5EB6-4CB2-9386-273E1DC83A14}" srcOrd="0" destOrd="0" presId="urn:microsoft.com/office/officeart/2011/layout/CircleProcess"/>
    <dgm:cxn modelId="{B308536B-71F2-493F-BB3A-BBF4574F0608}" type="presParOf" srcId="{32030F6D-9380-4C24-AFB5-3C00B5C04105}" destId="{B4972EF0-AC96-4FCB-A46B-A4DF7E9FC527}" srcOrd="10" destOrd="0" presId="urn:microsoft.com/office/officeart/2011/layout/CircleProcess"/>
    <dgm:cxn modelId="{03BCB9EF-0683-4627-9557-79292CA77333}" type="presParOf" srcId="{B4972EF0-AC96-4FCB-A46B-A4DF7E9FC527}" destId="{FDA09DAB-79F5-4376-895A-C16B1C1B5538}" srcOrd="0" destOrd="0" presId="urn:microsoft.com/office/officeart/2011/layout/CircleProcess"/>
    <dgm:cxn modelId="{1AFC5988-4A95-4740-BF7C-5162EF2E9C0E}" type="presParOf" srcId="{32030F6D-9380-4C24-AFB5-3C00B5C04105}" destId="{F5267352-FE08-42CA-B70D-F53A89D6C343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F8765C-BC87-4342-9944-A9C17F30D3A0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D8AA17B-0C61-4E97-9FCF-115CF4DB9706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ea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DFC44FF-0CF1-4B16-AB7D-EE8D5AD25A26}" type="parTrans" cxnId="{A1AD38CC-3C2B-453E-89C4-F7E9D6327826}">
      <dgm:prSet/>
      <dgm:spPr/>
      <dgm:t>
        <a:bodyPr/>
        <a:lstStyle/>
        <a:p>
          <a:endParaRPr lang="en-US"/>
        </a:p>
      </dgm:t>
    </dgm:pt>
    <dgm:pt modelId="{FDA48C7F-7134-40C7-AFCA-EF40B304FF36}" type="sibTrans" cxnId="{A1AD38CC-3C2B-453E-89C4-F7E9D6327826}">
      <dgm:prSet/>
      <dgm:spPr/>
      <dgm:t>
        <a:bodyPr/>
        <a:lstStyle/>
        <a:p>
          <a:endParaRPr lang="en-US"/>
        </a:p>
      </dgm:t>
    </dgm:pt>
    <dgm:pt modelId="{F422DB69-8147-4B3F-BD05-D195A926EAAE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29025F66-BF23-4CA4-B568-AD6CDDE08C40}" type="parTrans" cxnId="{838034BC-A8EA-4C6F-A483-39E3A1F0709A}">
      <dgm:prSet/>
      <dgm:spPr/>
      <dgm:t>
        <a:bodyPr/>
        <a:lstStyle/>
        <a:p>
          <a:endParaRPr lang="en-US"/>
        </a:p>
      </dgm:t>
    </dgm:pt>
    <dgm:pt modelId="{416813D8-986C-4AC3-AD7B-3729ECFEF99B}" type="sibTrans" cxnId="{838034BC-A8EA-4C6F-A483-39E3A1F0709A}">
      <dgm:prSet/>
      <dgm:spPr/>
      <dgm:t>
        <a:bodyPr/>
        <a:lstStyle/>
        <a:p>
          <a:endParaRPr lang="en-US"/>
        </a:p>
      </dgm:t>
    </dgm:pt>
    <dgm:pt modelId="{C690974D-9637-4785-A3C3-39FC991D31D8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 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0F37FAC-DD67-4CEA-8F0A-976BB80F1DE1}" type="parTrans" cxnId="{AAE07B06-F47D-4596-A73A-DE724AC53DCE}">
      <dgm:prSet/>
      <dgm:spPr/>
      <dgm:t>
        <a:bodyPr/>
        <a:lstStyle/>
        <a:p>
          <a:endParaRPr lang="en-US"/>
        </a:p>
      </dgm:t>
    </dgm:pt>
    <dgm:pt modelId="{02DB4188-A395-4B68-A5ED-70A2FD0219BC}" type="sibTrans" cxnId="{AAE07B06-F47D-4596-A73A-DE724AC53DCE}">
      <dgm:prSet/>
      <dgm:spPr/>
      <dgm:t>
        <a:bodyPr/>
        <a:lstStyle/>
        <a:p>
          <a:endParaRPr lang="en-US"/>
        </a:p>
      </dgm:t>
    </dgm:pt>
    <dgm:pt modelId="{B4C56376-2AF7-45D4-A7B3-68884EE7AD82}">
      <dgm:prSet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oo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49C8F047-9663-433A-9422-8C411B1934D2}" type="parTrans" cxnId="{14BEEFB4-91E0-4514-A2B8-63AD23B12DBB}">
      <dgm:prSet/>
      <dgm:spPr/>
      <dgm:t>
        <a:bodyPr/>
        <a:lstStyle/>
        <a:p>
          <a:endParaRPr lang="en-US"/>
        </a:p>
      </dgm:t>
    </dgm:pt>
    <dgm:pt modelId="{661B2852-FB7F-46D8-9605-F30015221FCF}" type="sibTrans" cxnId="{14BEEFB4-91E0-4514-A2B8-63AD23B12DBB}">
      <dgm:prSet/>
      <dgm:spPr/>
      <dgm:t>
        <a:bodyPr/>
        <a:lstStyle/>
        <a:p>
          <a:endParaRPr lang="en-US"/>
        </a:p>
      </dgm:t>
    </dgm:pt>
    <dgm:pt modelId="{32030F6D-9380-4C24-AFB5-3C00B5C04105}" type="pres">
      <dgm:prSet presAssocID="{E4F8765C-BC87-4342-9944-A9C17F30D3A0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57834AA-BDDA-4BE1-84AD-E16124FABC29}" type="pres">
      <dgm:prSet presAssocID="{B4C56376-2AF7-45D4-A7B3-68884EE7AD82}" presName="Accent4" presStyleCnt="0"/>
      <dgm:spPr/>
    </dgm:pt>
    <dgm:pt modelId="{3FA3B912-0BD2-47A9-A1E7-AEB7A71EDB5D}" type="pres">
      <dgm:prSet presAssocID="{B4C56376-2AF7-45D4-A7B3-68884EE7AD82}" presName="Accent" presStyleLbl="node1" presStyleIdx="0" presStyleCnt="4"/>
      <dgm:spPr/>
    </dgm:pt>
    <dgm:pt modelId="{C8DA7387-1396-4DFB-9C2E-65420DEE252D}" type="pres">
      <dgm:prSet presAssocID="{B4C56376-2AF7-45D4-A7B3-68884EE7AD82}" presName="ParentBackground4" presStyleCnt="0"/>
      <dgm:spPr/>
    </dgm:pt>
    <dgm:pt modelId="{D8B2639C-A25A-4287-9416-25FDCBE2D3C5}" type="pres">
      <dgm:prSet presAssocID="{B4C56376-2AF7-45D4-A7B3-68884EE7AD82}" presName="ParentBackground" presStyleLbl="fgAcc1" presStyleIdx="0" presStyleCnt="4"/>
      <dgm:spPr/>
    </dgm:pt>
    <dgm:pt modelId="{9E9413BC-641F-4C2C-96A3-66ADF8E6B9C9}" type="pres">
      <dgm:prSet presAssocID="{B4C56376-2AF7-45D4-A7B3-68884EE7AD8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7EC1A07-2AB9-4BC8-889C-E8BCCBAFFC15}" type="pres">
      <dgm:prSet presAssocID="{C690974D-9637-4785-A3C3-39FC991D31D8}" presName="Accent3" presStyleCnt="0"/>
      <dgm:spPr/>
    </dgm:pt>
    <dgm:pt modelId="{15419CC2-5CFD-43CC-A5E9-24B9E37CC651}" type="pres">
      <dgm:prSet presAssocID="{C690974D-9637-4785-A3C3-39FC991D31D8}" presName="Accent" presStyleLbl="node1" presStyleIdx="1" presStyleCnt="4"/>
      <dgm:spPr/>
    </dgm:pt>
    <dgm:pt modelId="{1734DBF9-05C6-41E9-8170-E9C013D70378}" type="pres">
      <dgm:prSet presAssocID="{C690974D-9637-4785-A3C3-39FC991D31D8}" presName="ParentBackground3" presStyleCnt="0"/>
      <dgm:spPr/>
    </dgm:pt>
    <dgm:pt modelId="{143C45BE-EF30-4421-A9D9-8828CF22D095}" type="pres">
      <dgm:prSet presAssocID="{C690974D-9637-4785-A3C3-39FC991D31D8}" presName="ParentBackground" presStyleLbl="fgAcc1" presStyleIdx="1" presStyleCnt="4"/>
      <dgm:spPr/>
    </dgm:pt>
    <dgm:pt modelId="{08997B70-114F-4EA0-867E-4EC31620B8F8}" type="pres">
      <dgm:prSet presAssocID="{C690974D-9637-4785-A3C3-39FC991D31D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E601C1E-6DB6-41F7-99FB-A4BAADB5C66F}" type="pres">
      <dgm:prSet presAssocID="{F422DB69-8147-4B3F-BD05-D195A926EAAE}" presName="Accent2" presStyleCnt="0"/>
      <dgm:spPr/>
    </dgm:pt>
    <dgm:pt modelId="{CF09A16D-1B1C-43C6-A005-7978D409C3DD}" type="pres">
      <dgm:prSet presAssocID="{F422DB69-8147-4B3F-BD05-D195A926EAAE}" presName="Accent" presStyleLbl="node1" presStyleIdx="2" presStyleCnt="4"/>
      <dgm:spPr/>
    </dgm:pt>
    <dgm:pt modelId="{0805589D-3C39-49E7-9460-141A040E4B22}" type="pres">
      <dgm:prSet presAssocID="{F422DB69-8147-4B3F-BD05-D195A926EAAE}" presName="ParentBackground2" presStyleCnt="0"/>
      <dgm:spPr/>
    </dgm:pt>
    <dgm:pt modelId="{35163F17-E009-4E63-9E62-015141D244EB}" type="pres">
      <dgm:prSet presAssocID="{F422DB69-8147-4B3F-BD05-D195A926EAAE}" presName="ParentBackground" presStyleLbl="fgAcc1" presStyleIdx="2" presStyleCnt="4"/>
      <dgm:spPr/>
    </dgm:pt>
    <dgm:pt modelId="{79F437A4-639D-4D58-9D01-78317953E89B}" type="pres">
      <dgm:prSet presAssocID="{F422DB69-8147-4B3F-BD05-D195A926EAA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5502CB0-6DBE-4029-ABB4-E401E46AB239}" type="pres">
      <dgm:prSet presAssocID="{1D8AA17B-0C61-4E97-9FCF-115CF4DB9706}" presName="Accent1" presStyleCnt="0"/>
      <dgm:spPr/>
    </dgm:pt>
    <dgm:pt modelId="{DE382D0F-5EB6-4CB2-9386-273E1DC83A14}" type="pres">
      <dgm:prSet presAssocID="{1D8AA17B-0C61-4E97-9FCF-115CF4DB9706}" presName="Accent" presStyleLbl="node1" presStyleIdx="3" presStyleCnt="4"/>
      <dgm:spPr/>
    </dgm:pt>
    <dgm:pt modelId="{B4972EF0-AC96-4FCB-A46B-A4DF7E9FC527}" type="pres">
      <dgm:prSet presAssocID="{1D8AA17B-0C61-4E97-9FCF-115CF4DB9706}" presName="ParentBackground1" presStyleCnt="0"/>
      <dgm:spPr/>
    </dgm:pt>
    <dgm:pt modelId="{FDA09DAB-79F5-4376-895A-C16B1C1B5538}" type="pres">
      <dgm:prSet presAssocID="{1D8AA17B-0C61-4E97-9FCF-115CF4DB9706}" presName="ParentBackground" presStyleLbl="fgAcc1" presStyleIdx="3" presStyleCnt="4"/>
      <dgm:spPr/>
    </dgm:pt>
    <dgm:pt modelId="{F5267352-FE08-42CA-B70D-F53A89D6C343}" type="pres">
      <dgm:prSet presAssocID="{1D8AA17B-0C61-4E97-9FCF-115CF4DB970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AE07B06-F47D-4596-A73A-DE724AC53DCE}" srcId="{E4F8765C-BC87-4342-9944-A9C17F30D3A0}" destId="{C690974D-9637-4785-A3C3-39FC991D31D8}" srcOrd="2" destOrd="0" parTransId="{50F37FAC-DD67-4CEA-8F0A-976BB80F1DE1}" sibTransId="{02DB4188-A395-4B68-A5ED-70A2FD0219BC}"/>
    <dgm:cxn modelId="{9D61060E-5ECA-4B89-8754-E87B1CF225A9}" type="presOf" srcId="{B4C56376-2AF7-45D4-A7B3-68884EE7AD82}" destId="{D8B2639C-A25A-4287-9416-25FDCBE2D3C5}" srcOrd="0" destOrd="0" presId="urn:microsoft.com/office/officeart/2011/layout/CircleProcess"/>
    <dgm:cxn modelId="{33EFFD3A-D875-47AF-95D4-FBD1222ECB9F}" type="presOf" srcId="{F422DB69-8147-4B3F-BD05-D195A926EAAE}" destId="{79F437A4-639D-4D58-9D01-78317953E89B}" srcOrd="1" destOrd="0" presId="urn:microsoft.com/office/officeart/2011/layout/CircleProcess"/>
    <dgm:cxn modelId="{9B633C40-69BD-40F2-AB6C-FAE1FF1E68F3}" type="presOf" srcId="{B4C56376-2AF7-45D4-A7B3-68884EE7AD82}" destId="{9E9413BC-641F-4C2C-96A3-66ADF8E6B9C9}" srcOrd="1" destOrd="0" presId="urn:microsoft.com/office/officeart/2011/layout/CircleProcess"/>
    <dgm:cxn modelId="{30AAB679-45E3-4029-8B6E-32B7BF17B132}" type="presOf" srcId="{1D8AA17B-0C61-4E97-9FCF-115CF4DB9706}" destId="{FDA09DAB-79F5-4376-895A-C16B1C1B5538}" srcOrd="0" destOrd="0" presId="urn:microsoft.com/office/officeart/2011/layout/CircleProcess"/>
    <dgm:cxn modelId="{EC633F91-0043-4EF7-95A7-39184A745EF5}" type="presOf" srcId="{E4F8765C-BC87-4342-9944-A9C17F30D3A0}" destId="{32030F6D-9380-4C24-AFB5-3C00B5C04105}" srcOrd="0" destOrd="0" presId="urn:microsoft.com/office/officeart/2011/layout/CircleProcess"/>
    <dgm:cxn modelId="{8F035293-E29B-45D4-833C-6747B477E82B}" type="presOf" srcId="{C690974D-9637-4785-A3C3-39FC991D31D8}" destId="{143C45BE-EF30-4421-A9D9-8828CF22D095}" srcOrd="0" destOrd="0" presId="urn:microsoft.com/office/officeart/2011/layout/CircleProcess"/>
    <dgm:cxn modelId="{53DEDBAF-CF2B-441A-9345-49FA4CC74447}" type="presOf" srcId="{1D8AA17B-0C61-4E97-9FCF-115CF4DB9706}" destId="{F5267352-FE08-42CA-B70D-F53A89D6C343}" srcOrd="1" destOrd="0" presId="urn:microsoft.com/office/officeart/2011/layout/CircleProcess"/>
    <dgm:cxn modelId="{14BEEFB4-91E0-4514-A2B8-63AD23B12DBB}" srcId="{E4F8765C-BC87-4342-9944-A9C17F30D3A0}" destId="{B4C56376-2AF7-45D4-A7B3-68884EE7AD82}" srcOrd="3" destOrd="0" parTransId="{49C8F047-9663-433A-9422-8C411B1934D2}" sibTransId="{661B2852-FB7F-46D8-9605-F30015221FCF}"/>
    <dgm:cxn modelId="{838034BC-A8EA-4C6F-A483-39E3A1F0709A}" srcId="{E4F8765C-BC87-4342-9944-A9C17F30D3A0}" destId="{F422DB69-8147-4B3F-BD05-D195A926EAAE}" srcOrd="1" destOrd="0" parTransId="{29025F66-BF23-4CA4-B568-AD6CDDE08C40}" sibTransId="{416813D8-986C-4AC3-AD7B-3729ECFEF99B}"/>
    <dgm:cxn modelId="{A1AD38CC-3C2B-453E-89C4-F7E9D6327826}" srcId="{E4F8765C-BC87-4342-9944-A9C17F30D3A0}" destId="{1D8AA17B-0C61-4E97-9FCF-115CF4DB9706}" srcOrd="0" destOrd="0" parTransId="{7DFC44FF-0CF1-4B16-AB7D-EE8D5AD25A26}" sibTransId="{FDA48C7F-7134-40C7-AFCA-EF40B304FF36}"/>
    <dgm:cxn modelId="{06F90BFC-68AA-44C6-BE68-2B6C17A5B108}" type="presOf" srcId="{F422DB69-8147-4B3F-BD05-D195A926EAAE}" destId="{35163F17-E009-4E63-9E62-015141D244EB}" srcOrd="0" destOrd="0" presId="urn:microsoft.com/office/officeart/2011/layout/CircleProcess"/>
    <dgm:cxn modelId="{39E040FD-0FF4-4A6B-9D17-260C5580C03E}" type="presOf" srcId="{C690974D-9637-4785-A3C3-39FC991D31D8}" destId="{08997B70-114F-4EA0-867E-4EC31620B8F8}" srcOrd="1" destOrd="0" presId="urn:microsoft.com/office/officeart/2011/layout/CircleProcess"/>
    <dgm:cxn modelId="{22CEDE7E-5C3D-47F1-ABE2-C4BA08084472}" type="presParOf" srcId="{32030F6D-9380-4C24-AFB5-3C00B5C04105}" destId="{E57834AA-BDDA-4BE1-84AD-E16124FABC29}" srcOrd="0" destOrd="0" presId="urn:microsoft.com/office/officeart/2011/layout/CircleProcess"/>
    <dgm:cxn modelId="{8571DB1D-54B5-4813-95CC-1A7FFD8A4C91}" type="presParOf" srcId="{E57834AA-BDDA-4BE1-84AD-E16124FABC29}" destId="{3FA3B912-0BD2-47A9-A1E7-AEB7A71EDB5D}" srcOrd="0" destOrd="0" presId="urn:microsoft.com/office/officeart/2011/layout/CircleProcess"/>
    <dgm:cxn modelId="{52974AC7-D9E6-4228-A9F9-6897304CFAB4}" type="presParOf" srcId="{32030F6D-9380-4C24-AFB5-3C00B5C04105}" destId="{C8DA7387-1396-4DFB-9C2E-65420DEE252D}" srcOrd="1" destOrd="0" presId="urn:microsoft.com/office/officeart/2011/layout/CircleProcess"/>
    <dgm:cxn modelId="{B8BBE691-B9D2-4907-831A-BE9F20032188}" type="presParOf" srcId="{C8DA7387-1396-4DFB-9C2E-65420DEE252D}" destId="{D8B2639C-A25A-4287-9416-25FDCBE2D3C5}" srcOrd="0" destOrd="0" presId="urn:microsoft.com/office/officeart/2011/layout/CircleProcess"/>
    <dgm:cxn modelId="{2D9C2725-1029-4987-A765-FEDC38C77118}" type="presParOf" srcId="{32030F6D-9380-4C24-AFB5-3C00B5C04105}" destId="{9E9413BC-641F-4C2C-96A3-66ADF8E6B9C9}" srcOrd="2" destOrd="0" presId="urn:microsoft.com/office/officeart/2011/layout/CircleProcess"/>
    <dgm:cxn modelId="{8079A94C-FCF8-4E47-AB7E-BF3B5EFD5C3E}" type="presParOf" srcId="{32030F6D-9380-4C24-AFB5-3C00B5C04105}" destId="{87EC1A07-2AB9-4BC8-889C-E8BCCBAFFC15}" srcOrd="3" destOrd="0" presId="urn:microsoft.com/office/officeart/2011/layout/CircleProcess"/>
    <dgm:cxn modelId="{F2C92AF8-76E9-49EE-A357-A2A579EFA7FF}" type="presParOf" srcId="{87EC1A07-2AB9-4BC8-889C-E8BCCBAFFC15}" destId="{15419CC2-5CFD-43CC-A5E9-24B9E37CC651}" srcOrd="0" destOrd="0" presId="urn:microsoft.com/office/officeart/2011/layout/CircleProcess"/>
    <dgm:cxn modelId="{9903A616-B591-4EF4-8EEA-C8B6B2E6E5AA}" type="presParOf" srcId="{32030F6D-9380-4C24-AFB5-3C00B5C04105}" destId="{1734DBF9-05C6-41E9-8170-E9C013D70378}" srcOrd="4" destOrd="0" presId="urn:microsoft.com/office/officeart/2011/layout/CircleProcess"/>
    <dgm:cxn modelId="{51E8710A-3A19-42D9-A12C-255193F2F7AE}" type="presParOf" srcId="{1734DBF9-05C6-41E9-8170-E9C013D70378}" destId="{143C45BE-EF30-4421-A9D9-8828CF22D095}" srcOrd="0" destOrd="0" presId="urn:microsoft.com/office/officeart/2011/layout/CircleProcess"/>
    <dgm:cxn modelId="{567DF3CB-0F5E-4CC1-8585-8AFD289769C5}" type="presParOf" srcId="{32030F6D-9380-4C24-AFB5-3C00B5C04105}" destId="{08997B70-114F-4EA0-867E-4EC31620B8F8}" srcOrd="5" destOrd="0" presId="urn:microsoft.com/office/officeart/2011/layout/CircleProcess"/>
    <dgm:cxn modelId="{3FD63D14-1D8A-4C8C-A775-66E71D24ADA1}" type="presParOf" srcId="{32030F6D-9380-4C24-AFB5-3C00B5C04105}" destId="{9E601C1E-6DB6-41F7-99FB-A4BAADB5C66F}" srcOrd="6" destOrd="0" presId="urn:microsoft.com/office/officeart/2011/layout/CircleProcess"/>
    <dgm:cxn modelId="{FA21C3E4-E0FC-4A26-A0CF-C7AA9CAAABA7}" type="presParOf" srcId="{9E601C1E-6DB6-41F7-99FB-A4BAADB5C66F}" destId="{CF09A16D-1B1C-43C6-A005-7978D409C3DD}" srcOrd="0" destOrd="0" presId="urn:microsoft.com/office/officeart/2011/layout/CircleProcess"/>
    <dgm:cxn modelId="{FD29F824-C052-4803-AE27-4F71811B54BA}" type="presParOf" srcId="{32030F6D-9380-4C24-AFB5-3C00B5C04105}" destId="{0805589D-3C39-49E7-9460-141A040E4B22}" srcOrd="7" destOrd="0" presId="urn:microsoft.com/office/officeart/2011/layout/CircleProcess"/>
    <dgm:cxn modelId="{7305D1CC-A4E0-47CE-8CA3-DDDA4B0B381C}" type="presParOf" srcId="{0805589D-3C39-49E7-9460-141A040E4B22}" destId="{35163F17-E009-4E63-9E62-015141D244EB}" srcOrd="0" destOrd="0" presId="urn:microsoft.com/office/officeart/2011/layout/CircleProcess"/>
    <dgm:cxn modelId="{8BAE472E-9E32-4DAE-BAF6-95B7BA4AEE00}" type="presParOf" srcId="{32030F6D-9380-4C24-AFB5-3C00B5C04105}" destId="{79F437A4-639D-4D58-9D01-78317953E89B}" srcOrd="8" destOrd="0" presId="urn:microsoft.com/office/officeart/2011/layout/CircleProcess"/>
    <dgm:cxn modelId="{D55504D6-82DC-4D75-B557-D6415691A6CB}" type="presParOf" srcId="{32030F6D-9380-4C24-AFB5-3C00B5C04105}" destId="{35502CB0-6DBE-4029-ABB4-E401E46AB239}" srcOrd="9" destOrd="0" presId="urn:microsoft.com/office/officeart/2011/layout/CircleProcess"/>
    <dgm:cxn modelId="{495CD25F-DCE4-4ED5-A52F-B60DF84CBEB8}" type="presParOf" srcId="{35502CB0-6DBE-4029-ABB4-E401E46AB239}" destId="{DE382D0F-5EB6-4CB2-9386-273E1DC83A14}" srcOrd="0" destOrd="0" presId="urn:microsoft.com/office/officeart/2011/layout/CircleProcess"/>
    <dgm:cxn modelId="{B308536B-71F2-493F-BB3A-BBF4574F0608}" type="presParOf" srcId="{32030F6D-9380-4C24-AFB5-3C00B5C04105}" destId="{B4972EF0-AC96-4FCB-A46B-A4DF7E9FC527}" srcOrd="10" destOrd="0" presId="urn:microsoft.com/office/officeart/2011/layout/CircleProcess"/>
    <dgm:cxn modelId="{03BCB9EF-0683-4627-9557-79292CA77333}" type="presParOf" srcId="{B4972EF0-AC96-4FCB-A46B-A4DF7E9FC527}" destId="{FDA09DAB-79F5-4376-895A-C16B1C1B5538}" srcOrd="0" destOrd="0" presId="urn:microsoft.com/office/officeart/2011/layout/CircleProcess"/>
    <dgm:cxn modelId="{1AFC5988-4A95-4740-BF7C-5162EF2E9C0E}" type="presParOf" srcId="{32030F6D-9380-4C24-AFB5-3C00B5C04105}" destId="{F5267352-FE08-42CA-B70D-F53A89D6C343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F8765C-BC87-4342-9944-A9C17F30D3A0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D8AA17B-0C61-4E97-9FCF-115CF4DB9706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ea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DFC44FF-0CF1-4B16-AB7D-EE8D5AD25A26}" type="parTrans" cxnId="{A1AD38CC-3C2B-453E-89C4-F7E9D6327826}">
      <dgm:prSet/>
      <dgm:spPr/>
      <dgm:t>
        <a:bodyPr/>
        <a:lstStyle/>
        <a:p>
          <a:endParaRPr lang="en-US"/>
        </a:p>
      </dgm:t>
    </dgm:pt>
    <dgm:pt modelId="{FDA48C7F-7134-40C7-AFCA-EF40B304FF36}" type="sibTrans" cxnId="{A1AD38CC-3C2B-453E-89C4-F7E9D6327826}">
      <dgm:prSet/>
      <dgm:spPr/>
      <dgm:t>
        <a:bodyPr/>
        <a:lstStyle/>
        <a:p>
          <a:endParaRPr lang="en-US"/>
        </a:p>
      </dgm:t>
    </dgm:pt>
    <dgm:pt modelId="{F422DB69-8147-4B3F-BD05-D195A926EAAE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9025F66-BF23-4CA4-B568-AD6CDDE08C40}" type="parTrans" cxnId="{838034BC-A8EA-4C6F-A483-39E3A1F0709A}">
      <dgm:prSet/>
      <dgm:spPr/>
      <dgm:t>
        <a:bodyPr/>
        <a:lstStyle/>
        <a:p>
          <a:endParaRPr lang="en-US"/>
        </a:p>
      </dgm:t>
    </dgm:pt>
    <dgm:pt modelId="{416813D8-986C-4AC3-AD7B-3729ECFEF99B}" type="sibTrans" cxnId="{838034BC-A8EA-4C6F-A483-39E3A1F0709A}">
      <dgm:prSet/>
      <dgm:spPr/>
      <dgm:t>
        <a:bodyPr/>
        <a:lstStyle/>
        <a:p>
          <a:endParaRPr lang="en-US"/>
        </a:p>
      </dgm:t>
    </dgm:pt>
    <dgm:pt modelId="{C690974D-9637-4785-A3C3-39FC991D31D8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 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0F37FAC-DD67-4CEA-8F0A-976BB80F1DE1}" type="parTrans" cxnId="{AAE07B06-F47D-4596-A73A-DE724AC53DCE}">
      <dgm:prSet/>
      <dgm:spPr/>
      <dgm:t>
        <a:bodyPr/>
        <a:lstStyle/>
        <a:p>
          <a:endParaRPr lang="en-US"/>
        </a:p>
      </dgm:t>
    </dgm:pt>
    <dgm:pt modelId="{02DB4188-A395-4B68-A5ED-70A2FD0219BC}" type="sibTrans" cxnId="{AAE07B06-F47D-4596-A73A-DE724AC53DCE}">
      <dgm:prSet/>
      <dgm:spPr/>
      <dgm:t>
        <a:bodyPr/>
        <a:lstStyle/>
        <a:p>
          <a:endParaRPr lang="en-US"/>
        </a:p>
      </dgm:t>
    </dgm:pt>
    <dgm:pt modelId="{B4C56376-2AF7-45D4-A7B3-68884EE7AD82}">
      <dgm:prSet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oo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C8F047-9663-433A-9422-8C411B1934D2}" type="parTrans" cxnId="{14BEEFB4-91E0-4514-A2B8-63AD23B12DBB}">
      <dgm:prSet/>
      <dgm:spPr/>
      <dgm:t>
        <a:bodyPr/>
        <a:lstStyle/>
        <a:p>
          <a:endParaRPr lang="en-US"/>
        </a:p>
      </dgm:t>
    </dgm:pt>
    <dgm:pt modelId="{661B2852-FB7F-46D8-9605-F30015221FCF}" type="sibTrans" cxnId="{14BEEFB4-91E0-4514-A2B8-63AD23B12DBB}">
      <dgm:prSet/>
      <dgm:spPr/>
      <dgm:t>
        <a:bodyPr/>
        <a:lstStyle/>
        <a:p>
          <a:endParaRPr lang="en-US"/>
        </a:p>
      </dgm:t>
    </dgm:pt>
    <dgm:pt modelId="{32030F6D-9380-4C24-AFB5-3C00B5C04105}" type="pres">
      <dgm:prSet presAssocID="{E4F8765C-BC87-4342-9944-A9C17F30D3A0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57834AA-BDDA-4BE1-84AD-E16124FABC29}" type="pres">
      <dgm:prSet presAssocID="{B4C56376-2AF7-45D4-A7B3-68884EE7AD82}" presName="Accent4" presStyleCnt="0"/>
      <dgm:spPr/>
    </dgm:pt>
    <dgm:pt modelId="{3FA3B912-0BD2-47A9-A1E7-AEB7A71EDB5D}" type="pres">
      <dgm:prSet presAssocID="{B4C56376-2AF7-45D4-A7B3-68884EE7AD82}" presName="Accent" presStyleLbl="node1" presStyleIdx="0" presStyleCnt="4"/>
      <dgm:spPr/>
    </dgm:pt>
    <dgm:pt modelId="{C8DA7387-1396-4DFB-9C2E-65420DEE252D}" type="pres">
      <dgm:prSet presAssocID="{B4C56376-2AF7-45D4-A7B3-68884EE7AD82}" presName="ParentBackground4" presStyleCnt="0"/>
      <dgm:spPr/>
    </dgm:pt>
    <dgm:pt modelId="{D8B2639C-A25A-4287-9416-25FDCBE2D3C5}" type="pres">
      <dgm:prSet presAssocID="{B4C56376-2AF7-45D4-A7B3-68884EE7AD82}" presName="ParentBackground" presStyleLbl="fgAcc1" presStyleIdx="0" presStyleCnt="4" custScaleY="93984"/>
      <dgm:spPr/>
    </dgm:pt>
    <dgm:pt modelId="{9E9413BC-641F-4C2C-96A3-66ADF8E6B9C9}" type="pres">
      <dgm:prSet presAssocID="{B4C56376-2AF7-45D4-A7B3-68884EE7AD8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7EC1A07-2AB9-4BC8-889C-E8BCCBAFFC15}" type="pres">
      <dgm:prSet presAssocID="{C690974D-9637-4785-A3C3-39FC991D31D8}" presName="Accent3" presStyleCnt="0"/>
      <dgm:spPr/>
    </dgm:pt>
    <dgm:pt modelId="{15419CC2-5CFD-43CC-A5E9-24B9E37CC651}" type="pres">
      <dgm:prSet presAssocID="{C690974D-9637-4785-A3C3-39FC991D31D8}" presName="Accent" presStyleLbl="node1" presStyleIdx="1" presStyleCnt="4"/>
      <dgm:spPr/>
    </dgm:pt>
    <dgm:pt modelId="{1734DBF9-05C6-41E9-8170-E9C013D70378}" type="pres">
      <dgm:prSet presAssocID="{C690974D-9637-4785-A3C3-39FC991D31D8}" presName="ParentBackground3" presStyleCnt="0"/>
      <dgm:spPr/>
    </dgm:pt>
    <dgm:pt modelId="{143C45BE-EF30-4421-A9D9-8828CF22D095}" type="pres">
      <dgm:prSet presAssocID="{C690974D-9637-4785-A3C3-39FC991D31D8}" presName="ParentBackground" presStyleLbl="fgAcc1" presStyleIdx="1" presStyleCnt="4"/>
      <dgm:spPr/>
    </dgm:pt>
    <dgm:pt modelId="{08997B70-114F-4EA0-867E-4EC31620B8F8}" type="pres">
      <dgm:prSet presAssocID="{C690974D-9637-4785-A3C3-39FC991D31D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E601C1E-6DB6-41F7-99FB-A4BAADB5C66F}" type="pres">
      <dgm:prSet presAssocID="{F422DB69-8147-4B3F-BD05-D195A926EAAE}" presName="Accent2" presStyleCnt="0"/>
      <dgm:spPr/>
    </dgm:pt>
    <dgm:pt modelId="{CF09A16D-1B1C-43C6-A005-7978D409C3DD}" type="pres">
      <dgm:prSet presAssocID="{F422DB69-8147-4B3F-BD05-D195A926EAAE}" presName="Accent" presStyleLbl="node1" presStyleIdx="2" presStyleCnt="4"/>
      <dgm:spPr/>
    </dgm:pt>
    <dgm:pt modelId="{0805589D-3C39-49E7-9460-141A040E4B22}" type="pres">
      <dgm:prSet presAssocID="{F422DB69-8147-4B3F-BD05-D195A926EAAE}" presName="ParentBackground2" presStyleCnt="0"/>
      <dgm:spPr/>
    </dgm:pt>
    <dgm:pt modelId="{35163F17-E009-4E63-9E62-015141D244EB}" type="pres">
      <dgm:prSet presAssocID="{F422DB69-8147-4B3F-BD05-D195A926EAAE}" presName="ParentBackground" presStyleLbl="fgAcc1" presStyleIdx="2" presStyleCnt="4"/>
      <dgm:spPr/>
    </dgm:pt>
    <dgm:pt modelId="{79F437A4-639D-4D58-9D01-78317953E89B}" type="pres">
      <dgm:prSet presAssocID="{F422DB69-8147-4B3F-BD05-D195A926EAA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5502CB0-6DBE-4029-ABB4-E401E46AB239}" type="pres">
      <dgm:prSet presAssocID="{1D8AA17B-0C61-4E97-9FCF-115CF4DB9706}" presName="Accent1" presStyleCnt="0"/>
      <dgm:spPr/>
    </dgm:pt>
    <dgm:pt modelId="{DE382D0F-5EB6-4CB2-9386-273E1DC83A14}" type="pres">
      <dgm:prSet presAssocID="{1D8AA17B-0C61-4E97-9FCF-115CF4DB9706}" presName="Accent" presStyleLbl="node1" presStyleIdx="3" presStyleCnt="4"/>
      <dgm:spPr/>
    </dgm:pt>
    <dgm:pt modelId="{B4972EF0-AC96-4FCB-A46B-A4DF7E9FC527}" type="pres">
      <dgm:prSet presAssocID="{1D8AA17B-0C61-4E97-9FCF-115CF4DB9706}" presName="ParentBackground1" presStyleCnt="0"/>
      <dgm:spPr/>
    </dgm:pt>
    <dgm:pt modelId="{FDA09DAB-79F5-4376-895A-C16B1C1B5538}" type="pres">
      <dgm:prSet presAssocID="{1D8AA17B-0C61-4E97-9FCF-115CF4DB9706}" presName="ParentBackground" presStyleLbl="fgAcc1" presStyleIdx="3" presStyleCnt="4"/>
      <dgm:spPr/>
    </dgm:pt>
    <dgm:pt modelId="{F5267352-FE08-42CA-B70D-F53A89D6C343}" type="pres">
      <dgm:prSet presAssocID="{1D8AA17B-0C61-4E97-9FCF-115CF4DB970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AE07B06-F47D-4596-A73A-DE724AC53DCE}" srcId="{E4F8765C-BC87-4342-9944-A9C17F30D3A0}" destId="{C690974D-9637-4785-A3C3-39FC991D31D8}" srcOrd="2" destOrd="0" parTransId="{50F37FAC-DD67-4CEA-8F0A-976BB80F1DE1}" sibTransId="{02DB4188-A395-4B68-A5ED-70A2FD0219BC}"/>
    <dgm:cxn modelId="{9D61060E-5ECA-4B89-8754-E87B1CF225A9}" type="presOf" srcId="{B4C56376-2AF7-45D4-A7B3-68884EE7AD82}" destId="{D8B2639C-A25A-4287-9416-25FDCBE2D3C5}" srcOrd="0" destOrd="0" presId="urn:microsoft.com/office/officeart/2011/layout/CircleProcess"/>
    <dgm:cxn modelId="{33EFFD3A-D875-47AF-95D4-FBD1222ECB9F}" type="presOf" srcId="{F422DB69-8147-4B3F-BD05-D195A926EAAE}" destId="{79F437A4-639D-4D58-9D01-78317953E89B}" srcOrd="1" destOrd="0" presId="urn:microsoft.com/office/officeart/2011/layout/CircleProcess"/>
    <dgm:cxn modelId="{9B633C40-69BD-40F2-AB6C-FAE1FF1E68F3}" type="presOf" srcId="{B4C56376-2AF7-45D4-A7B3-68884EE7AD82}" destId="{9E9413BC-641F-4C2C-96A3-66ADF8E6B9C9}" srcOrd="1" destOrd="0" presId="urn:microsoft.com/office/officeart/2011/layout/CircleProcess"/>
    <dgm:cxn modelId="{30AAB679-45E3-4029-8B6E-32B7BF17B132}" type="presOf" srcId="{1D8AA17B-0C61-4E97-9FCF-115CF4DB9706}" destId="{FDA09DAB-79F5-4376-895A-C16B1C1B5538}" srcOrd="0" destOrd="0" presId="urn:microsoft.com/office/officeart/2011/layout/CircleProcess"/>
    <dgm:cxn modelId="{EC633F91-0043-4EF7-95A7-39184A745EF5}" type="presOf" srcId="{E4F8765C-BC87-4342-9944-A9C17F30D3A0}" destId="{32030F6D-9380-4C24-AFB5-3C00B5C04105}" srcOrd="0" destOrd="0" presId="urn:microsoft.com/office/officeart/2011/layout/CircleProcess"/>
    <dgm:cxn modelId="{8F035293-E29B-45D4-833C-6747B477E82B}" type="presOf" srcId="{C690974D-9637-4785-A3C3-39FC991D31D8}" destId="{143C45BE-EF30-4421-A9D9-8828CF22D095}" srcOrd="0" destOrd="0" presId="urn:microsoft.com/office/officeart/2011/layout/CircleProcess"/>
    <dgm:cxn modelId="{53DEDBAF-CF2B-441A-9345-49FA4CC74447}" type="presOf" srcId="{1D8AA17B-0C61-4E97-9FCF-115CF4DB9706}" destId="{F5267352-FE08-42CA-B70D-F53A89D6C343}" srcOrd="1" destOrd="0" presId="urn:microsoft.com/office/officeart/2011/layout/CircleProcess"/>
    <dgm:cxn modelId="{14BEEFB4-91E0-4514-A2B8-63AD23B12DBB}" srcId="{E4F8765C-BC87-4342-9944-A9C17F30D3A0}" destId="{B4C56376-2AF7-45D4-A7B3-68884EE7AD82}" srcOrd="3" destOrd="0" parTransId="{49C8F047-9663-433A-9422-8C411B1934D2}" sibTransId="{661B2852-FB7F-46D8-9605-F30015221FCF}"/>
    <dgm:cxn modelId="{838034BC-A8EA-4C6F-A483-39E3A1F0709A}" srcId="{E4F8765C-BC87-4342-9944-A9C17F30D3A0}" destId="{F422DB69-8147-4B3F-BD05-D195A926EAAE}" srcOrd="1" destOrd="0" parTransId="{29025F66-BF23-4CA4-B568-AD6CDDE08C40}" sibTransId="{416813D8-986C-4AC3-AD7B-3729ECFEF99B}"/>
    <dgm:cxn modelId="{A1AD38CC-3C2B-453E-89C4-F7E9D6327826}" srcId="{E4F8765C-BC87-4342-9944-A9C17F30D3A0}" destId="{1D8AA17B-0C61-4E97-9FCF-115CF4DB9706}" srcOrd="0" destOrd="0" parTransId="{7DFC44FF-0CF1-4B16-AB7D-EE8D5AD25A26}" sibTransId="{FDA48C7F-7134-40C7-AFCA-EF40B304FF36}"/>
    <dgm:cxn modelId="{06F90BFC-68AA-44C6-BE68-2B6C17A5B108}" type="presOf" srcId="{F422DB69-8147-4B3F-BD05-D195A926EAAE}" destId="{35163F17-E009-4E63-9E62-015141D244EB}" srcOrd="0" destOrd="0" presId="urn:microsoft.com/office/officeart/2011/layout/CircleProcess"/>
    <dgm:cxn modelId="{39E040FD-0FF4-4A6B-9D17-260C5580C03E}" type="presOf" srcId="{C690974D-9637-4785-A3C3-39FC991D31D8}" destId="{08997B70-114F-4EA0-867E-4EC31620B8F8}" srcOrd="1" destOrd="0" presId="urn:microsoft.com/office/officeart/2011/layout/CircleProcess"/>
    <dgm:cxn modelId="{22CEDE7E-5C3D-47F1-ABE2-C4BA08084472}" type="presParOf" srcId="{32030F6D-9380-4C24-AFB5-3C00B5C04105}" destId="{E57834AA-BDDA-4BE1-84AD-E16124FABC29}" srcOrd="0" destOrd="0" presId="urn:microsoft.com/office/officeart/2011/layout/CircleProcess"/>
    <dgm:cxn modelId="{8571DB1D-54B5-4813-95CC-1A7FFD8A4C91}" type="presParOf" srcId="{E57834AA-BDDA-4BE1-84AD-E16124FABC29}" destId="{3FA3B912-0BD2-47A9-A1E7-AEB7A71EDB5D}" srcOrd="0" destOrd="0" presId="urn:microsoft.com/office/officeart/2011/layout/CircleProcess"/>
    <dgm:cxn modelId="{52974AC7-D9E6-4228-A9F9-6897304CFAB4}" type="presParOf" srcId="{32030F6D-9380-4C24-AFB5-3C00B5C04105}" destId="{C8DA7387-1396-4DFB-9C2E-65420DEE252D}" srcOrd="1" destOrd="0" presId="urn:microsoft.com/office/officeart/2011/layout/CircleProcess"/>
    <dgm:cxn modelId="{B8BBE691-B9D2-4907-831A-BE9F20032188}" type="presParOf" srcId="{C8DA7387-1396-4DFB-9C2E-65420DEE252D}" destId="{D8B2639C-A25A-4287-9416-25FDCBE2D3C5}" srcOrd="0" destOrd="0" presId="urn:microsoft.com/office/officeart/2011/layout/CircleProcess"/>
    <dgm:cxn modelId="{2D9C2725-1029-4987-A765-FEDC38C77118}" type="presParOf" srcId="{32030F6D-9380-4C24-AFB5-3C00B5C04105}" destId="{9E9413BC-641F-4C2C-96A3-66ADF8E6B9C9}" srcOrd="2" destOrd="0" presId="urn:microsoft.com/office/officeart/2011/layout/CircleProcess"/>
    <dgm:cxn modelId="{8079A94C-FCF8-4E47-AB7E-BF3B5EFD5C3E}" type="presParOf" srcId="{32030F6D-9380-4C24-AFB5-3C00B5C04105}" destId="{87EC1A07-2AB9-4BC8-889C-E8BCCBAFFC15}" srcOrd="3" destOrd="0" presId="urn:microsoft.com/office/officeart/2011/layout/CircleProcess"/>
    <dgm:cxn modelId="{F2C92AF8-76E9-49EE-A357-A2A579EFA7FF}" type="presParOf" srcId="{87EC1A07-2AB9-4BC8-889C-E8BCCBAFFC15}" destId="{15419CC2-5CFD-43CC-A5E9-24B9E37CC651}" srcOrd="0" destOrd="0" presId="urn:microsoft.com/office/officeart/2011/layout/CircleProcess"/>
    <dgm:cxn modelId="{9903A616-B591-4EF4-8EEA-C8B6B2E6E5AA}" type="presParOf" srcId="{32030F6D-9380-4C24-AFB5-3C00B5C04105}" destId="{1734DBF9-05C6-41E9-8170-E9C013D70378}" srcOrd="4" destOrd="0" presId="urn:microsoft.com/office/officeart/2011/layout/CircleProcess"/>
    <dgm:cxn modelId="{51E8710A-3A19-42D9-A12C-255193F2F7AE}" type="presParOf" srcId="{1734DBF9-05C6-41E9-8170-E9C013D70378}" destId="{143C45BE-EF30-4421-A9D9-8828CF22D095}" srcOrd="0" destOrd="0" presId="urn:microsoft.com/office/officeart/2011/layout/CircleProcess"/>
    <dgm:cxn modelId="{567DF3CB-0F5E-4CC1-8585-8AFD289769C5}" type="presParOf" srcId="{32030F6D-9380-4C24-AFB5-3C00B5C04105}" destId="{08997B70-114F-4EA0-867E-4EC31620B8F8}" srcOrd="5" destOrd="0" presId="urn:microsoft.com/office/officeart/2011/layout/CircleProcess"/>
    <dgm:cxn modelId="{3FD63D14-1D8A-4C8C-A775-66E71D24ADA1}" type="presParOf" srcId="{32030F6D-9380-4C24-AFB5-3C00B5C04105}" destId="{9E601C1E-6DB6-41F7-99FB-A4BAADB5C66F}" srcOrd="6" destOrd="0" presId="urn:microsoft.com/office/officeart/2011/layout/CircleProcess"/>
    <dgm:cxn modelId="{FA21C3E4-E0FC-4A26-A0CF-C7AA9CAAABA7}" type="presParOf" srcId="{9E601C1E-6DB6-41F7-99FB-A4BAADB5C66F}" destId="{CF09A16D-1B1C-43C6-A005-7978D409C3DD}" srcOrd="0" destOrd="0" presId="urn:microsoft.com/office/officeart/2011/layout/CircleProcess"/>
    <dgm:cxn modelId="{FD29F824-C052-4803-AE27-4F71811B54BA}" type="presParOf" srcId="{32030F6D-9380-4C24-AFB5-3C00B5C04105}" destId="{0805589D-3C39-49E7-9460-141A040E4B22}" srcOrd="7" destOrd="0" presId="urn:microsoft.com/office/officeart/2011/layout/CircleProcess"/>
    <dgm:cxn modelId="{7305D1CC-A4E0-47CE-8CA3-DDDA4B0B381C}" type="presParOf" srcId="{0805589D-3C39-49E7-9460-141A040E4B22}" destId="{35163F17-E009-4E63-9E62-015141D244EB}" srcOrd="0" destOrd="0" presId="urn:microsoft.com/office/officeart/2011/layout/CircleProcess"/>
    <dgm:cxn modelId="{8BAE472E-9E32-4DAE-BAF6-95B7BA4AEE00}" type="presParOf" srcId="{32030F6D-9380-4C24-AFB5-3C00B5C04105}" destId="{79F437A4-639D-4D58-9D01-78317953E89B}" srcOrd="8" destOrd="0" presId="urn:microsoft.com/office/officeart/2011/layout/CircleProcess"/>
    <dgm:cxn modelId="{D55504D6-82DC-4D75-B557-D6415691A6CB}" type="presParOf" srcId="{32030F6D-9380-4C24-AFB5-3C00B5C04105}" destId="{35502CB0-6DBE-4029-ABB4-E401E46AB239}" srcOrd="9" destOrd="0" presId="urn:microsoft.com/office/officeart/2011/layout/CircleProcess"/>
    <dgm:cxn modelId="{495CD25F-DCE4-4ED5-A52F-B60DF84CBEB8}" type="presParOf" srcId="{35502CB0-6DBE-4029-ABB4-E401E46AB239}" destId="{DE382D0F-5EB6-4CB2-9386-273E1DC83A14}" srcOrd="0" destOrd="0" presId="urn:microsoft.com/office/officeart/2011/layout/CircleProcess"/>
    <dgm:cxn modelId="{B308536B-71F2-493F-BB3A-BBF4574F0608}" type="presParOf" srcId="{32030F6D-9380-4C24-AFB5-3C00B5C04105}" destId="{B4972EF0-AC96-4FCB-A46B-A4DF7E9FC527}" srcOrd="10" destOrd="0" presId="urn:microsoft.com/office/officeart/2011/layout/CircleProcess"/>
    <dgm:cxn modelId="{03BCB9EF-0683-4627-9557-79292CA77333}" type="presParOf" srcId="{B4972EF0-AC96-4FCB-A46B-A4DF7E9FC527}" destId="{FDA09DAB-79F5-4376-895A-C16B1C1B5538}" srcOrd="0" destOrd="0" presId="urn:microsoft.com/office/officeart/2011/layout/CircleProcess"/>
    <dgm:cxn modelId="{1AFC5988-4A95-4740-BF7C-5162EF2E9C0E}" type="presParOf" srcId="{32030F6D-9380-4C24-AFB5-3C00B5C04105}" destId="{F5267352-FE08-42CA-B70D-F53A89D6C343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4F8765C-BC87-4342-9944-A9C17F30D3A0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D8AA17B-0C61-4E97-9FCF-115CF4DB9706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ea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DFC44FF-0CF1-4B16-AB7D-EE8D5AD25A26}" type="parTrans" cxnId="{A1AD38CC-3C2B-453E-89C4-F7E9D6327826}">
      <dgm:prSet/>
      <dgm:spPr/>
      <dgm:t>
        <a:bodyPr/>
        <a:lstStyle/>
        <a:p>
          <a:endParaRPr lang="en-US"/>
        </a:p>
      </dgm:t>
    </dgm:pt>
    <dgm:pt modelId="{FDA48C7F-7134-40C7-AFCA-EF40B304FF36}" type="sibTrans" cxnId="{A1AD38CC-3C2B-453E-89C4-F7E9D6327826}">
      <dgm:prSet/>
      <dgm:spPr/>
      <dgm:t>
        <a:bodyPr/>
        <a:lstStyle/>
        <a:p>
          <a:endParaRPr lang="en-US"/>
        </a:p>
      </dgm:t>
    </dgm:pt>
    <dgm:pt modelId="{F422DB69-8147-4B3F-BD05-D195A926EAAE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29025F66-BF23-4CA4-B568-AD6CDDE08C40}" type="parTrans" cxnId="{838034BC-A8EA-4C6F-A483-39E3A1F0709A}">
      <dgm:prSet/>
      <dgm:spPr/>
      <dgm:t>
        <a:bodyPr/>
        <a:lstStyle/>
        <a:p>
          <a:endParaRPr lang="en-US"/>
        </a:p>
      </dgm:t>
    </dgm:pt>
    <dgm:pt modelId="{416813D8-986C-4AC3-AD7B-3729ECFEF99B}" type="sibTrans" cxnId="{838034BC-A8EA-4C6F-A483-39E3A1F0709A}">
      <dgm:prSet/>
      <dgm:spPr/>
      <dgm:t>
        <a:bodyPr/>
        <a:lstStyle/>
        <a:p>
          <a:endParaRPr lang="en-US"/>
        </a:p>
      </dgm:t>
    </dgm:pt>
    <dgm:pt modelId="{C690974D-9637-4785-A3C3-39FC991D31D8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 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0F37FAC-DD67-4CEA-8F0A-976BB80F1DE1}" type="parTrans" cxnId="{AAE07B06-F47D-4596-A73A-DE724AC53DCE}">
      <dgm:prSet/>
      <dgm:spPr/>
      <dgm:t>
        <a:bodyPr/>
        <a:lstStyle/>
        <a:p>
          <a:endParaRPr lang="en-US"/>
        </a:p>
      </dgm:t>
    </dgm:pt>
    <dgm:pt modelId="{02DB4188-A395-4B68-A5ED-70A2FD0219BC}" type="sibTrans" cxnId="{AAE07B06-F47D-4596-A73A-DE724AC53DCE}">
      <dgm:prSet/>
      <dgm:spPr/>
      <dgm:t>
        <a:bodyPr/>
        <a:lstStyle/>
        <a:p>
          <a:endParaRPr lang="en-US"/>
        </a:p>
      </dgm:t>
    </dgm:pt>
    <dgm:pt modelId="{B4C56376-2AF7-45D4-A7B3-68884EE7AD82}">
      <dgm:prSet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oo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49C8F047-9663-433A-9422-8C411B1934D2}" type="parTrans" cxnId="{14BEEFB4-91E0-4514-A2B8-63AD23B12DBB}">
      <dgm:prSet/>
      <dgm:spPr/>
      <dgm:t>
        <a:bodyPr/>
        <a:lstStyle/>
        <a:p>
          <a:endParaRPr lang="en-US"/>
        </a:p>
      </dgm:t>
    </dgm:pt>
    <dgm:pt modelId="{661B2852-FB7F-46D8-9605-F30015221FCF}" type="sibTrans" cxnId="{14BEEFB4-91E0-4514-A2B8-63AD23B12DBB}">
      <dgm:prSet/>
      <dgm:spPr/>
      <dgm:t>
        <a:bodyPr/>
        <a:lstStyle/>
        <a:p>
          <a:endParaRPr lang="en-US"/>
        </a:p>
      </dgm:t>
    </dgm:pt>
    <dgm:pt modelId="{32030F6D-9380-4C24-AFB5-3C00B5C04105}" type="pres">
      <dgm:prSet presAssocID="{E4F8765C-BC87-4342-9944-A9C17F30D3A0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57834AA-BDDA-4BE1-84AD-E16124FABC29}" type="pres">
      <dgm:prSet presAssocID="{B4C56376-2AF7-45D4-A7B3-68884EE7AD82}" presName="Accent4" presStyleCnt="0"/>
      <dgm:spPr/>
    </dgm:pt>
    <dgm:pt modelId="{3FA3B912-0BD2-47A9-A1E7-AEB7A71EDB5D}" type="pres">
      <dgm:prSet presAssocID="{B4C56376-2AF7-45D4-A7B3-68884EE7AD82}" presName="Accent" presStyleLbl="node1" presStyleIdx="0" presStyleCnt="4"/>
      <dgm:spPr/>
    </dgm:pt>
    <dgm:pt modelId="{C8DA7387-1396-4DFB-9C2E-65420DEE252D}" type="pres">
      <dgm:prSet presAssocID="{B4C56376-2AF7-45D4-A7B3-68884EE7AD82}" presName="ParentBackground4" presStyleCnt="0"/>
      <dgm:spPr/>
    </dgm:pt>
    <dgm:pt modelId="{D8B2639C-A25A-4287-9416-25FDCBE2D3C5}" type="pres">
      <dgm:prSet presAssocID="{B4C56376-2AF7-45D4-A7B3-68884EE7AD82}" presName="ParentBackground" presStyleLbl="fgAcc1" presStyleIdx="0" presStyleCnt="4"/>
      <dgm:spPr/>
    </dgm:pt>
    <dgm:pt modelId="{9E9413BC-641F-4C2C-96A3-66ADF8E6B9C9}" type="pres">
      <dgm:prSet presAssocID="{B4C56376-2AF7-45D4-A7B3-68884EE7AD8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7EC1A07-2AB9-4BC8-889C-E8BCCBAFFC15}" type="pres">
      <dgm:prSet presAssocID="{C690974D-9637-4785-A3C3-39FC991D31D8}" presName="Accent3" presStyleCnt="0"/>
      <dgm:spPr/>
    </dgm:pt>
    <dgm:pt modelId="{15419CC2-5CFD-43CC-A5E9-24B9E37CC651}" type="pres">
      <dgm:prSet presAssocID="{C690974D-9637-4785-A3C3-39FC991D31D8}" presName="Accent" presStyleLbl="node1" presStyleIdx="1" presStyleCnt="4"/>
      <dgm:spPr/>
    </dgm:pt>
    <dgm:pt modelId="{1734DBF9-05C6-41E9-8170-E9C013D70378}" type="pres">
      <dgm:prSet presAssocID="{C690974D-9637-4785-A3C3-39FC991D31D8}" presName="ParentBackground3" presStyleCnt="0"/>
      <dgm:spPr/>
    </dgm:pt>
    <dgm:pt modelId="{143C45BE-EF30-4421-A9D9-8828CF22D095}" type="pres">
      <dgm:prSet presAssocID="{C690974D-9637-4785-A3C3-39FC991D31D8}" presName="ParentBackground" presStyleLbl="fgAcc1" presStyleIdx="1" presStyleCnt="4"/>
      <dgm:spPr/>
    </dgm:pt>
    <dgm:pt modelId="{08997B70-114F-4EA0-867E-4EC31620B8F8}" type="pres">
      <dgm:prSet presAssocID="{C690974D-9637-4785-A3C3-39FC991D31D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E601C1E-6DB6-41F7-99FB-A4BAADB5C66F}" type="pres">
      <dgm:prSet presAssocID="{F422DB69-8147-4B3F-BD05-D195A926EAAE}" presName="Accent2" presStyleCnt="0"/>
      <dgm:spPr/>
    </dgm:pt>
    <dgm:pt modelId="{CF09A16D-1B1C-43C6-A005-7978D409C3DD}" type="pres">
      <dgm:prSet presAssocID="{F422DB69-8147-4B3F-BD05-D195A926EAAE}" presName="Accent" presStyleLbl="node1" presStyleIdx="2" presStyleCnt="4"/>
      <dgm:spPr/>
    </dgm:pt>
    <dgm:pt modelId="{0805589D-3C39-49E7-9460-141A040E4B22}" type="pres">
      <dgm:prSet presAssocID="{F422DB69-8147-4B3F-BD05-D195A926EAAE}" presName="ParentBackground2" presStyleCnt="0"/>
      <dgm:spPr/>
    </dgm:pt>
    <dgm:pt modelId="{35163F17-E009-4E63-9E62-015141D244EB}" type="pres">
      <dgm:prSet presAssocID="{F422DB69-8147-4B3F-BD05-D195A926EAAE}" presName="ParentBackground" presStyleLbl="fgAcc1" presStyleIdx="2" presStyleCnt="4"/>
      <dgm:spPr/>
    </dgm:pt>
    <dgm:pt modelId="{79F437A4-639D-4D58-9D01-78317953E89B}" type="pres">
      <dgm:prSet presAssocID="{F422DB69-8147-4B3F-BD05-D195A926EAA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5502CB0-6DBE-4029-ABB4-E401E46AB239}" type="pres">
      <dgm:prSet presAssocID="{1D8AA17B-0C61-4E97-9FCF-115CF4DB9706}" presName="Accent1" presStyleCnt="0"/>
      <dgm:spPr/>
    </dgm:pt>
    <dgm:pt modelId="{DE382D0F-5EB6-4CB2-9386-273E1DC83A14}" type="pres">
      <dgm:prSet presAssocID="{1D8AA17B-0C61-4E97-9FCF-115CF4DB9706}" presName="Accent" presStyleLbl="node1" presStyleIdx="3" presStyleCnt="4"/>
      <dgm:spPr/>
    </dgm:pt>
    <dgm:pt modelId="{B4972EF0-AC96-4FCB-A46B-A4DF7E9FC527}" type="pres">
      <dgm:prSet presAssocID="{1D8AA17B-0C61-4E97-9FCF-115CF4DB9706}" presName="ParentBackground1" presStyleCnt="0"/>
      <dgm:spPr/>
    </dgm:pt>
    <dgm:pt modelId="{FDA09DAB-79F5-4376-895A-C16B1C1B5538}" type="pres">
      <dgm:prSet presAssocID="{1D8AA17B-0C61-4E97-9FCF-115CF4DB9706}" presName="ParentBackground" presStyleLbl="fgAcc1" presStyleIdx="3" presStyleCnt="4"/>
      <dgm:spPr/>
    </dgm:pt>
    <dgm:pt modelId="{F5267352-FE08-42CA-B70D-F53A89D6C343}" type="pres">
      <dgm:prSet presAssocID="{1D8AA17B-0C61-4E97-9FCF-115CF4DB970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AE07B06-F47D-4596-A73A-DE724AC53DCE}" srcId="{E4F8765C-BC87-4342-9944-A9C17F30D3A0}" destId="{C690974D-9637-4785-A3C3-39FC991D31D8}" srcOrd="2" destOrd="0" parTransId="{50F37FAC-DD67-4CEA-8F0A-976BB80F1DE1}" sibTransId="{02DB4188-A395-4B68-A5ED-70A2FD0219BC}"/>
    <dgm:cxn modelId="{9D61060E-5ECA-4B89-8754-E87B1CF225A9}" type="presOf" srcId="{B4C56376-2AF7-45D4-A7B3-68884EE7AD82}" destId="{D8B2639C-A25A-4287-9416-25FDCBE2D3C5}" srcOrd="0" destOrd="0" presId="urn:microsoft.com/office/officeart/2011/layout/CircleProcess"/>
    <dgm:cxn modelId="{33EFFD3A-D875-47AF-95D4-FBD1222ECB9F}" type="presOf" srcId="{F422DB69-8147-4B3F-BD05-D195A926EAAE}" destId="{79F437A4-639D-4D58-9D01-78317953E89B}" srcOrd="1" destOrd="0" presId="urn:microsoft.com/office/officeart/2011/layout/CircleProcess"/>
    <dgm:cxn modelId="{9B633C40-69BD-40F2-AB6C-FAE1FF1E68F3}" type="presOf" srcId="{B4C56376-2AF7-45D4-A7B3-68884EE7AD82}" destId="{9E9413BC-641F-4C2C-96A3-66ADF8E6B9C9}" srcOrd="1" destOrd="0" presId="urn:microsoft.com/office/officeart/2011/layout/CircleProcess"/>
    <dgm:cxn modelId="{30AAB679-45E3-4029-8B6E-32B7BF17B132}" type="presOf" srcId="{1D8AA17B-0C61-4E97-9FCF-115CF4DB9706}" destId="{FDA09DAB-79F5-4376-895A-C16B1C1B5538}" srcOrd="0" destOrd="0" presId="urn:microsoft.com/office/officeart/2011/layout/CircleProcess"/>
    <dgm:cxn modelId="{EC633F91-0043-4EF7-95A7-39184A745EF5}" type="presOf" srcId="{E4F8765C-BC87-4342-9944-A9C17F30D3A0}" destId="{32030F6D-9380-4C24-AFB5-3C00B5C04105}" srcOrd="0" destOrd="0" presId="urn:microsoft.com/office/officeart/2011/layout/CircleProcess"/>
    <dgm:cxn modelId="{8F035293-E29B-45D4-833C-6747B477E82B}" type="presOf" srcId="{C690974D-9637-4785-A3C3-39FC991D31D8}" destId="{143C45BE-EF30-4421-A9D9-8828CF22D095}" srcOrd="0" destOrd="0" presId="urn:microsoft.com/office/officeart/2011/layout/CircleProcess"/>
    <dgm:cxn modelId="{53DEDBAF-CF2B-441A-9345-49FA4CC74447}" type="presOf" srcId="{1D8AA17B-0C61-4E97-9FCF-115CF4DB9706}" destId="{F5267352-FE08-42CA-B70D-F53A89D6C343}" srcOrd="1" destOrd="0" presId="urn:microsoft.com/office/officeart/2011/layout/CircleProcess"/>
    <dgm:cxn modelId="{14BEEFB4-91E0-4514-A2B8-63AD23B12DBB}" srcId="{E4F8765C-BC87-4342-9944-A9C17F30D3A0}" destId="{B4C56376-2AF7-45D4-A7B3-68884EE7AD82}" srcOrd="3" destOrd="0" parTransId="{49C8F047-9663-433A-9422-8C411B1934D2}" sibTransId="{661B2852-FB7F-46D8-9605-F30015221FCF}"/>
    <dgm:cxn modelId="{838034BC-A8EA-4C6F-A483-39E3A1F0709A}" srcId="{E4F8765C-BC87-4342-9944-A9C17F30D3A0}" destId="{F422DB69-8147-4B3F-BD05-D195A926EAAE}" srcOrd="1" destOrd="0" parTransId="{29025F66-BF23-4CA4-B568-AD6CDDE08C40}" sibTransId="{416813D8-986C-4AC3-AD7B-3729ECFEF99B}"/>
    <dgm:cxn modelId="{A1AD38CC-3C2B-453E-89C4-F7E9D6327826}" srcId="{E4F8765C-BC87-4342-9944-A9C17F30D3A0}" destId="{1D8AA17B-0C61-4E97-9FCF-115CF4DB9706}" srcOrd="0" destOrd="0" parTransId="{7DFC44FF-0CF1-4B16-AB7D-EE8D5AD25A26}" sibTransId="{FDA48C7F-7134-40C7-AFCA-EF40B304FF36}"/>
    <dgm:cxn modelId="{06F90BFC-68AA-44C6-BE68-2B6C17A5B108}" type="presOf" srcId="{F422DB69-8147-4B3F-BD05-D195A926EAAE}" destId="{35163F17-E009-4E63-9E62-015141D244EB}" srcOrd="0" destOrd="0" presId="urn:microsoft.com/office/officeart/2011/layout/CircleProcess"/>
    <dgm:cxn modelId="{39E040FD-0FF4-4A6B-9D17-260C5580C03E}" type="presOf" srcId="{C690974D-9637-4785-A3C3-39FC991D31D8}" destId="{08997B70-114F-4EA0-867E-4EC31620B8F8}" srcOrd="1" destOrd="0" presId="urn:microsoft.com/office/officeart/2011/layout/CircleProcess"/>
    <dgm:cxn modelId="{22CEDE7E-5C3D-47F1-ABE2-C4BA08084472}" type="presParOf" srcId="{32030F6D-9380-4C24-AFB5-3C00B5C04105}" destId="{E57834AA-BDDA-4BE1-84AD-E16124FABC29}" srcOrd="0" destOrd="0" presId="urn:microsoft.com/office/officeart/2011/layout/CircleProcess"/>
    <dgm:cxn modelId="{8571DB1D-54B5-4813-95CC-1A7FFD8A4C91}" type="presParOf" srcId="{E57834AA-BDDA-4BE1-84AD-E16124FABC29}" destId="{3FA3B912-0BD2-47A9-A1E7-AEB7A71EDB5D}" srcOrd="0" destOrd="0" presId="urn:microsoft.com/office/officeart/2011/layout/CircleProcess"/>
    <dgm:cxn modelId="{52974AC7-D9E6-4228-A9F9-6897304CFAB4}" type="presParOf" srcId="{32030F6D-9380-4C24-AFB5-3C00B5C04105}" destId="{C8DA7387-1396-4DFB-9C2E-65420DEE252D}" srcOrd="1" destOrd="0" presId="urn:microsoft.com/office/officeart/2011/layout/CircleProcess"/>
    <dgm:cxn modelId="{B8BBE691-B9D2-4907-831A-BE9F20032188}" type="presParOf" srcId="{C8DA7387-1396-4DFB-9C2E-65420DEE252D}" destId="{D8B2639C-A25A-4287-9416-25FDCBE2D3C5}" srcOrd="0" destOrd="0" presId="urn:microsoft.com/office/officeart/2011/layout/CircleProcess"/>
    <dgm:cxn modelId="{2D9C2725-1029-4987-A765-FEDC38C77118}" type="presParOf" srcId="{32030F6D-9380-4C24-AFB5-3C00B5C04105}" destId="{9E9413BC-641F-4C2C-96A3-66ADF8E6B9C9}" srcOrd="2" destOrd="0" presId="urn:microsoft.com/office/officeart/2011/layout/CircleProcess"/>
    <dgm:cxn modelId="{8079A94C-FCF8-4E47-AB7E-BF3B5EFD5C3E}" type="presParOf" srcId="{32030F6D-9380-4C24-AFB5-3C00B5C04105}" destId="{87EC1A07-2AB9-4BC8-889C-E8BCCBAFFC15}" srcOrd="3" destOrd="0" presId="urn:microsoft.com/office/officeart/2011/layout/CircleProcess"/>
    <dgm:cxn modelId="{F2C92AF8-76E9-49EE-A357-A2A579EFA7FF}" type="presParOf" srcId="{87EC1A07-2AB9-4BC8-889C-E8BCCBAFFC15}" destId="{15419CC2-5CFD-43CC-A5E9-24B9E37CC651}" srcOrd="0" destOrd="0" presId="urn:microsoft.com/office/officeart/2011/layout/CircleProcess"/>
    <dgm:cxn modelId="{9903A616-B591-4EF4-8EEA-C8B6B2E6E5AA}" type="presParOf" srcId="{32030F6D-9380-4C24-AFB5-3C00B5C04105}" destId="{1734DBF9-05C6-41E9-8170-E9C013D70378}" srcOrd="4" destOrd="0" presId="urn:microsoft.com/office/officeart/2011/layout/CircleProcess"/>
    <dgm:cxn modelId="{51E8710A-3A19-42D9-A12C-255193F2F7AE}" type="presParOf" srcId="{1734DBF9-05C6-41E9-8170-E9C013D70378}" destId="{143C45BE-EF30-4421-A9D9-8828CF22D095}" srcOrd="0" destOrd="0" presId="urn:microsoft.com/office/officeart/2011/layout/CircleProcess"/>
    <dgm:cxn modelId="{567DF3CB-0F5E-4CC1-8585-8AFD289769C5}" type="presParOf" srcId="{32030F6D-9380-4C24-AFB5-3C00B5C04105}" destId="{08997B70-114F-4EA0-867E-4EC31620B8F8}" srcOrd="5" destOrd="0" presId="urn:microsoft.com/office/officeart/2011/layout/CircleProcess"/>
    <dgm:cxn modelId="{3FD63D14-1D8A-4C8C-A775-66E71D24ADA1}" type="presParOf" srcId="{32030F6D-9380-4C24-AFB5-3C00B5C04105}" destId="{9E601C1E-6DB6-41F7-99FB-A4BAADB5C66F}" srcOrd="6" destOrd="0" presId="urn:microsoft.com/office/officeart/2011/layout/CircleProcess"/>
    <dgm:cxn modelId="{FA21C3E4-E0FC-4A26-A0CF-C7AA9CAAABA7}" type="presParOf" srcId="{9E601C1E-6DB6-41F7-99FB-A4BAADB5C66F}" destId="{CF09A16D-1B1C-43C6-A005-7978D409C3DD}" srcOrd="0" destOrd="0" presId="urn:microsoft.com/office/officeart/2011/layout/CircleProcess"/>
    <dgm:cxn modelId="{FD29F824-C052-4803-AE27-4F71811B54BA}" type="presParOf" srcId="{32030F6D-9380-4C24-AFB5-3C00B5C04105}" destId="{0805589D-3C39-49E7-9460-141A040E4B22}" srcOrd="7" destOrd="0" presId="urn:microsoft.com/office/officeart/2011/layout/CircleProcess"/>
    <dgm:cxn modelId="{7305D1CC-A4E0-47CE-8CA3-DDDA4B0B381C}" type="presParOf" srcId="{0805589D-3C39-49E7-9460-141A040E4B22}" destId="{35163F17-E009-4E63-9E62-015141D244EB}" srcOrd="0" destOrd="0" presId="urn:microsoft.com/office/officeart/2011/layout/CircleProcess"/>
    <dgm:cxn modelId="{8BAE472E-9E32-4DAE-BAF6-95B7BA4AEE00}" type="presParOf" srcId="{32030F6D-9380-4C24-AFB5-3C00B5C04105}" destId="{79F437A4-639D-4D58-9D01-78317953E89B}" srcOrd="8" destOrd="0" presId="urn:microsoft.com/office/officeart/2011/layout/CircleProcess"/>
    <dgm:cxn modelId="{D55504D6-82DC-4D75-B557-D6415691A6CB}" type="presParOf" srcId="{32030F6D-9380-4C24-AFB5-3C00B5C04105}" destId="{35502CB0-6DBE-4029-ABB4-E401E46AB239}" srcOrd="9" destOrd="0" presId="urn:microsoft.com/office/officeart/2011/layout/CircleProcess"/>
    <dgm:cxn modelId="{495CD25F-DCE4-4ED5-A52F-B60DF84CBEB8}" type="presParOf" srcId="{35502CB0-6DBE-4029-ABB4-E401E46AB239}" destId="{DE382D0F-5EB6-4CB2-9386-273E1DC83A14}" srcOrd="0" destOrd="0" presId="urn:microsoft.com/office/officeart/2011/layout/CircleProcess"/>
    <dgm:cxn modelId="{B308536B-71F2-493F-BB3A-BBF4574F0608}" type="presParOf" srcId="{32030F6D-9380-4C24-AFB5-3C00B5C04105}" destId="{B4972EF0-AC96-4FCB-A46B-A4DF7E9FC527}" srcOrd="10" destOrd="0" presId="urn:microsoft.com/office/officeart/2011/layout/CircleProcess"/>
    <dgm:cxn modelId="{03BCB9EF-0683-4627-9557-79292CA77333}" type="presParOf" srcId="{B4972EF0-AC96-4FCB-A46B-A4DF7E9FC527}" destId="{FDA09DAB-79F5-4376-895A-C16B1C1B5538}" srcOrd="0" destOrd="0" presId="urn:microsoft.com/office/officeart/2011/layout/CircleProcess"/>
    <dgm:cxn modelId="{1AFC5988-4A95-4740-BF7C-5162EF2E9C0E}" type="presParOf" srcId="{32030F6D-9380-4C24-AFB5-3C00B5C04105}" destId="{F5267352-FE08-42CA-B70D-F53A89D6C343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4F8765C-BC87-4342-9944-A9C17F30D3A0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D8AA17B-0C61-4E97-9FCF-115CF4DB9706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ea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DFC44FF-0CF1-4B16-AB7D-EE8D5AD25A26}" type="parTrans" cxnId="{A1AD38CC-3C2B-453E-89C4-F7E9D6327826}">
      <dgm:prSet/>
      <dgm:spPr/>
      <dgm:t>
        <a:bodyPr/>
        <a:lstStyle/>
        <a:p>
          <a:endParaRPr lang="en-US"/>
        </a:p>
      </dgm:t>
    </dgm:pt>
    <dgm:pt modelId="{FDA48C7F-7134-40C7-AFCA-EF40B304FF36}" type="sibTrans" cxnId="{A1AD38CC-3C2B-453E-89C4-F7E9D6327826}">
      <dgm:prSet/>
      <dgm:spPr/>
      <dgm:t>
        <a:bodyPr/>
        <a:lstStyle/>
        <a:p>
          <a:endParaRPr lang="en-US"/>
        </a:p>
      </dgm:t>
    </dgm:pt>
    <dgm:pt modelId="{F422DB69-8147-4B3F-BD05-D195A926EAAE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9025F66-BF23-4CA4-B568-AD6CDDE08C40}" type="parTrans" cxnId="{838034BC-A8EA-4C6F-A483-39E3A1F0709A}">
      <dgm:prSet/>
      <dgm:spPr/>
      <dgm:t>
        <a:bodyPr/>
        <a:lstStyle/>
        <a:p>
          <a:endParaRPr lang="en-US"/>
        </a:p>
      </dgm:t>
    </dgm:pt>
    <dgm:pt modelId="{416813D8-986C-4AC3-AD7B-3729ECFEF99B}" type="sibTrans" cxnId="{838034BC-A8EA-4C6F-A483-39E3A1F0709A}">
      <dgm:prSet/>
      <dgm:spPr/>
      <dgm:t>
        <a:bodyPr/>
        <a:lstStyle/>
        <a:p>
          <a:endParaRPr lang="en-US"/>
        </a:p>
      </dgm:t>
    </dgm:pt>
    <dgm:pt modelId="{C690974D-9637-4785-A3C3-39FC991D31D8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 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0F37FAC-DD67-4CEA-8F0A-976BB80F1DE1}" type="parTrans" cxnId="{AAE07B06-F47D-4596-A73A-DE724AC53DCE}">
      <dgm:prSet/>
      <dgm:spPr/>
      <dgm:t>
        <a:bodyPr/>
        <a:lstStyle/>
        <a:p>
          <a:endParaRPr lang="en-US"/>
        </a:p>
      </dgm:t>
    </dgm:pt>
    <dgm:pt modelId="{02DB4188-A395-4B68-A5ED-70A2FD0219BC}" type="sibTrans" cxnId="{AAE07B06-F47D-4596-A73A-DE724AC53DCE}">
      <dgm:prSet/>
      <dgm:spPr/>
      <dgm:t>
        <a:bodyPr/>
        <a:lstStyle/>
        <a:p>
          <a:endParaRPr lang="en-US"/>
        </a:p>
      </dgm:t>
    </dgm:pt>
    <dgm:pt modelId="{B4C56376-2AF7-45D4-A7B3-68884EE7AD82}">
      <dgm:prSet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oo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9C8F047-9663-433A-9422-8C411B1934D2}" type="parTrans" cxnId="{14BEEFB4-91E0-4514-A2B8-63AD23B12DBB}">
      <dgm:prSet/>
      <dgm:spPr/>
      <dgm:t>
        <a:bodyPr/>
        <a:lstStyle/>
        <a:p>
          <a:endParaRPr lang="en-US"/>
        </a:p>
      </dgm:t>
    </dgm:pt>
    <dgm:pt modelId="{661B2852-FB7F-46D8-9605-F30015221FCF}" type="sibTrans" cxnId="{14BEEFB4-91E0-4514-A2B8-63AD23B12DBB}">
      <dgm:prSet/>
      <dgm:spPr/>
      <dgm:t>
        <a:bodyPr/>
        <a:lstStyle/>
        <a:p>
          <a:endParaRPr lang="en-US"/>
        </a:p>
      </dgm:t>
    </dgm:pt>
    <dgm:pt modelId="{32030F6D-9380-4C24-AFB5-3C00B5C04105}" type="pres">
      <dgm:prSet presAssocID="{E4F8765C-BC87-4342-9944-A9C17F30D3A0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57834AA-BDDA-4BE1-84AD-E16124FABC29}" type="pres">
      <dgm:prSet presAssocID="{B4C56376-2AF7-45D4-A7B3-68884EE7AD82}" presName="Accent4" presStyleCnt="0"/>
      <dgm:spPr/>
    </dgm:pt>
    <dgm:pt modelId="{3FA3B912-0BD2-47A9-A1E7-AEB7A71EDB5D}" type="pres">
      <dgm:prSet presAssocID="{B4C56376-2AF7-45D4-A7B3-68884EE7AD82}" presName="Accent" presStyleLbl="node1" presStyleIdx="0" presStyleCnt="4"/>
      <dgm:spPr/>
    </dgm:pt>
    <dgm:pt modelId="{C8DA7387-1396-4DFB-9C2E-65420DEE252D}" type="pres">
      <dgm:prSet presAssocID="{B4C56376-2AF7-45D4-A7B3-68884EE7AD82}" presName="ParentBackground4" presStyleCnt="0"/>
      <dgm:spPr/>
    </dgm:pt>
    <dgm:pt modelId="{D8B2639C-A25A-4287-9416-25FDCBE2D3C5}" type="pres">
      <dgm:prSet presAssocID="{B4C56376-2AF7-45D4-A7B3-68884EE7AD82}" presName="ParentBackground" presStyleLbl="fgAcc1" presStyleIdx="0" presStyleCnt="4"/>
      <dgm:spPr/>
    </dgm:pt>
    <dgm:pt modelId="{9E9413BC-641F-4C2C-96A3-66ADF8E6B9C9}" type="pres">
      <dgm:prSet presAssocID="{B4C56376-2AF7-45D4-A7B3-68884EE7AD8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7EC1A07-2AB9-4BC8-889C-E8BCCBAFFC15}" type="pres">
      <dgm:prSet presAssocID="{C690974D-9637-4785-A3C3-39FC991D31D8}" presName="Accent3" presStyleCnt="0"/>
      <dgm:spPr/>
    </dgm:pt>
    <dgm:pt modelId="{15419CC2-5CFD-43CC-A5E9-24B9E37CC651}" type="pres">
      <dgm:prSet presAssocID="{C690974D-9637-4785-A3C3-39FC991D31D8}" presName="Accent" presStyleLbl="node1" presStyleIdx="1" presStyleCnt="4"/>
      <dgm:spPr/>
    </dgm:pt>
    <dgm:pt modelId="{1734DBF9-05C6-41E9-8170-E9C013D70378}" type="pres">
      <dgm:prSet presAssocID="{C690974D-9637-4785-A3C3-39FC991D31D8}" presName="ParentBackground3" presStyleCnt="0"/>
      <dgm:spPr/>
    </dgm:pt>
    <dgm:pt modelId="{143C45BE-EF30-4421-A9D9-8828CF22D095}" type="pres">
      <dgm:prSet presAssocID="{C690974D-9637-4785-A3C3-39FC991D31D8}" presName="ParentBackground" presStyleLbl="fgAcc1" presStyleIdx="1" presStyleCnt="4"/>
      <dgm:spPr/>
    </dgm:pt>
    <dgm:pt modelId="{08997B70-114F-4EA0-867E-4EC31620B8F8}" type="pres">
      <dgm:prSet presAssocID="{C690974D-9637-4785-A3C3-39FC991D31D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E601C1E-6DB6-41F7-99FB-A4BAADB5C66F}" type="pres">
      <dgm:prSet presAssocID="{F422DB69-8147-4B3F-BD05-D195A926EAAE}" presName="Accent2" presStyleCnt="0"/>
      <dgm:spPr/>
    </dgm:pt>
    <dgm:pt modelId="{CF09A16D-1B1C-43C6-A005-7978D409C3DD}" type="pres">
      <dgm:prSet presAssocID="{F422DB69-8147-4B3F-BD05-D195A926EAAE}" presName="Accent" presStyleLbl="node1" presStyleIdx="2" presStyleCnt="4"/>
      <dgm:spPr/>
    </dgm:pt>
    <dgm:pt modelId="{0805589D-3C39-49E7-9460-141A040E4B22}" type="pres">
      <dgm:prSet presAssocID="{F422DB69-8147-4B3F-BD05-D195A926EAAE}" presName="ParentBackground2" presStyleCnt="0"/>
      <dgm:spPr/>
    </dgm:pt>
    <dgm:pt modelId="{35163F17-E009-4E63-9E62-015141D244EB}" type="pres">
      <dgm:prSet presAssocID="{F422DB69-8147-4B3F-BD05-D195A926EAAE}" presName="ParentBackground" presStyleLbl="fgAcc1" presStyleIdx="2" presStyleCnt="4"/>
      <dgm:spPr/>
    </dgm:pt>
    <dgm:pt modelId="{79F437A4-639D-4D58-9D01-78317953E89B}" type="pres">
      <dgm:prSet presAssocID="{F422DB69-8147-4B3F-BD05-D195A926EAA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5502CB0-6DBE-4029-ABB4-E401E46AB239}" type="pres">
      <dgm:prSet presAssocID="{1D8AA17B-0C61-4E97-9FCF-115CF4DB9706}" presName="Accent1" presStyleCnt="0"/>
      <dgm:spPr/>
    </dgm:pt>
    <dgm:pt modelId="{DE382D0F-5EB6-4CB2-9386-273E1DC83A14}" type="pres">
      <dgm:prSet presAssocID="{1D8AA17B-0C61-4E97-9FCF-115CF4DB9706}" presName="Accent" presStyleLbl="node1" presStyleIdx="3" presStyleCnt="4"/>
      <dgm:spPr/>
    </dgm:pt>
    <dgm:pt modelId="{B4972EF0-AC96-4FCB-A46B-A4DF7E9FC527}" type="pres">
      <dgm:prSet presAssocID="{1D8AA17B-0C61-4E97-9FCF-115CF4DB9706}" presName="ParentBackground1" presStyleCnt="0"/>
      <dgm:spPr/>
    </dgm:pt>
    <dgm:pt modelId="{FDA09DAB-79F5-4376-895A-C16B1C1B5538}" type="pres">
      <dgm:prSet presAssocID="{1D8AA17B-0C61-4E97-9FCF-115CF4DB9706}" presName="ParentBackground" presStyleLbl="fgAcc1" presStyleIdx="3" presStyleCnt="4"/>
      <dgm:spPr/>
    </dgm:pt>
    <dgm:pt modelId="{F5267352-FE08-42CA-B70D-F53A89D6C343}" type="pres">
      <dgm:prSet presAssocID="{1D8AA17B-0C61-4E97-9FCF-115CF4DB970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AE07B06-F47D-4596-A73A-DE724AC53DCE}" srcId="{E4F8765C-BC87-4342-9944-A9C17F30D3A0}" destId="{C690974D-9637-4785-A3C3-39FC991D31D8}" srcOrd="2" destOrd="0" parTransId="{50F37FAC-DD67-4CEA-8F0A-976BB80F1DE1}" sibTransId="{02DB4188-A395-4B68-A5ED-70A2FD0219BC}"/>
    <dgm:cxn modelId="{9D61060E-5ECA-4B89-8754-E87B1CF225A9}" type="presOf" srcId="{B4C56376-2AF7-45D4-A7B3-68884EE7AD82}" destId="{D8B2639C-A25A-4287-9416-25FDCBE2D3C5}" srcOrd="0" destOrd="0" presId="urn:microsoft.com/office/officeart/2011/layout/CircleProcess"/>
    <dgm:cxn modelId="{33EFFD3A-D875-47AF-95D4-FBD1222ECB9F}" type="presOf" srcId="{F422DB69-8147-4B3F-BD05-D195A926EAAE}" destId="{79F437A4-639D-4D58-9D01-78317953E89B}" srcOrd="1" destOrd="0" presId="urn:microsoft.com/office/officeart/2011/layout/CircleProcess"/>
    <dgm:cxn modelId="{9B633C40-69BD-40F2-AB6C-FAE1FF1E68F3}" type="presOf" srcId="{B4C56376-2AF7-45D4-A7B3-68884EE7AD82}" destId="{9E9413BC-641F-4C2C-96A3-66ADF8E6B9C9}" srcOrd="1" destOrd="0" presId="urn:microsoft.com/office/officeart/2011/layout/CircleProcess"/>
    <dgm:cxn modelId="{30AAB679-45E3-4029-8B6E-32B7BF17B132}" type="presOf" srcId="{1D8AA17B-0C61-4E97-9FCF-115CF4DB9706}" destId="{FDA09DAB-79F5-4376-895A-C16B1C1B5538}" srcOrd="0" destOrd="0" presId="urn:microsoft.com/office/officeart/2011/layout/CircleProcess"/>
    <dgm:cxn modelId="{EC633F91-0043-4EF7-95A7-39184A745EF5}" type="presOf" srcId="{E4F8765C-BC87-4342-9944-A9C17F30D3A0}" destId="{32030F6D-9380-4C24-AFB5-3C00B5C04105}" srcOrd="0" destOrd="0" presId="urn:microsoft.com/office/officeart/2011/layout/CircleProcess"/>
    <dgm:cxn modelId="{8F035293-E29B-45D4-833C-6747B477E82B}" type="presOf" srcId="{C690974D-9637-4785-A3C3-39FC991D31D8}" destId="{143C45BE-EF30-4421-A9D9-8828CF22D095}" srcOrd="0" destOrd="0" presId="urn:microsoft.com/office/officeart/2011/layout/CircleProcess"/>
    <dgm:cxn modelId="{53DEDBAF-CF2B-441A-9345-49FA4CC74447}" type="presOf" srcId="{1D8AA17B-0C61-4E97-9FCF-115CF4DB9706}" destId="{F5267352-FE08-42CA-B70D-F53A89D6C343}" srcOrd="1" destOrd="0" presId="urn:microsoft.com/office/officeart/2011/layout/CircleProcess"/>
    <dgm:cxn modelId="{14BEEFB4-91E0-4514-A2B8-63AD23B12DBB}" srcId="{E4F8765C-BC87-4342-9944-A9C17F30D3A0}" destId="{B4C56376-2AF7-45D4-A7B3-68884EE7AD82}" srcOrd="3" destOrd="0" parTransId="{49C8F047-9663-433A-9422-8C411B1934D2}" sibTransId="{661B2852-FB7F-46D8-9605-F30015221FCF}"/>
    <dgm:cxn modelId="{838034BC-A8EA-4C6F-A483-39E3A1F0709A}" srcId="{E4F8765C-BC87-4342-9944-A9C17F30D3A0}" destId="{F422DB69-8147-4B3F-BD05-D195A926EAAE}" srcOrd="1" destOrd="0" parTransId="{29025F66-BF23-4CA4-B568-AD6CDDE08C40}" sibTransId="{416813D8-986C-4AC3-AD7B-3729ECFEF99B}"/>
    <dgm:cxn modelId="{A1AD38CC-3C2B-453E-89C4-F7E9D6327826}" srcId="{E4F8765C-BC87-4342-9944-A9C17F30D3A0}" destId="{1D8AA17B-0C61-4E97-9FCF-115CF4DB9706}" srcOrd="0" destOrd="0" parTransId="{7DFC44FF-0CF1-4B16-AB7D-EE8D5AD25A26}" sibTransId="{FDA48C7F-7134-40C7-AFCA-EF40B304FF36}"/>
    <dgm:cxn modelId="{06F90BFC-68AA-44C6-BE68-2B6C17A5B108}" type="presOf" srcId="{F422DB69-8147-4B3F-BD05-D195A926EAAE}" destId="{35163F17-E009-4E63-9E62-015141D244EB}" srcOrd="0" destOrd="0" presId="urn:microsoft.com/office/officeart/2011/layout/CircleProcess"/>
    <dgm:cxn modelId="{39E040FD-0FF4-4A6B-9D17-260C5580C03E}" type="presOf" srcId="{C690974D-9637-4785-A3C3-39FC991D31D8}" destId="{08997B70-114F-4EA0-867E-4EC31620B8F8}" srcOrd="1" destOrd="0" presId="urn:microsoft.com/office/officeart/2011/layout/CircleProcess"/>
    <dgm:cxn modelId="{22CEDE7E-5C3D-47F1-ABE2-C4BA08084472}" type="presParOf" srcId="{32030F6D-9380-4C24-AFB5-3C00B5C04105}" destId="{E57834AA-BDDA-4BE1-84AD-E16124FABC29}" srcOrd="0" destOrd="0" presId="urn:microsoft.com/office/officeart/2011/layout/CircleProcess"/>
    <dgm:cxn modelId="{8571DB1D-54B5-4813-95CC-1A7FFD8A4C91}" type="presParOf" srcId="{E57834AA-BDDA-4BE1-84AD-E16124FABC29}" destId="{3FA3B912-0BD2-47A9-A1E7-AEB7A71EDB5D}" srcOrd="0" destOrd="0" presId="urn:microsoft.com/office/officeart/2011/layout/CircleProcess"/>
    <dgm:cxn modelId="{52974AC7-D9E6-4228-A9F9-6897304CFAB4}" type="presParOf" srcId="{32030F6D-9380-4C24-AFB5-3C00B5C04105}" destId="{C8DA7387-1396-4DFB-9C2E-65420DEE252D}" srcOrd="1" destOrd="0" presId="urn:microsoft.com/office/officeart/2011/layout/CircleProcess"/>
    <dgm:cxn modelId="{B8BBE691-B9D2-4907-831A-BE9F20032188}" type="presParOf" srcId="{C8DA7387-1396-4DFB-9C2E-65420DEE252D}" destId="{D8B2639C-A25A-4287-9416-25FDCBE2D3C5}" srcOrd="0" destOrd="0" presId="urn:microsoft.com/office/officeart/2011/layout/CircleProcess"/>
    <dgm:cxn modelId="{2D9C2725-1029-4987-A765-FEDC38C77118}" type="presParOf" srcId="{32030F6D-9380-4C24-AFB5-3C00B5C04105}" destId="{9E9413BC-641F-4C2C-96A3-66ADF8E6B9C9}" srcOrd="2" destOrd="0" presId="urn:microsoft.com/office/officeart/2011/layout/CircleProcess"/>
    <dgm:cxn modelId="{8079A94C-FCF8-4E47-AB7E-BF3B5EFD5C3E}" type="presParOf" srcId="{32030F6D-9380-4C24-AFB5-3C00B5C04105}" destId="{87EC1A07-2AB9-4BC8-889C-E8BCCBAFFC15}" srcOrd="3" destOrd="0" presId="urn:microsoft.com/office/officeart/2011/layout/CircleProcess"/>
    <dgm:cxn modelId="{F2C92AF8-76E9-49EE-A357-A2A579EFA7FF}" type="presParOf" srcId="{87EC1A07-2AB9-4BC8-889C-E8BCCBAFFC15}" destId="{15419CC2-5CFD-43CC-A5E9-24B9E37CC651}" srcOrd="0" destOrd="0" presId="urn:microsoft.com/office/officeart/2011/layout/CircleProcess"/>
    <dgm:cxn modelId="{9903A616-B591-4EF4-8EEA-C8B6B2E6E5AA}" type="presParOf" srcId="{32030F6D-9380-4C24-AFB5-3C00B5C04105}" destId="{1734DBF9-05C6-41E9-8170-E9C013D70378}" srcOrd="4" destOrd="0" presId="urn:microsoft.com/office/officeart/2011/layout/CircleProcess"/>
    <dgm:cxn modelId="{51E8710A-3A19-42D9-A12C-255193F2F7AE}" type="presParOf" srcId="{1734DBF9-05C6-41E9-8170-E9C013D70378}" destId="{143C45BE-EF30-4421-A9D9-8828CF22D095}" srcOrd="0" destOrd="0" presId="urn:microsoft.com/office/officeart/2011/layout/CircleProcess"/>
    <dgm:cxn modelId="{567DF3CB-0F5E-4CC1-8585-8AFD289769C5}" type="presParOf" srcId="{32030F6D-9380-4C24-AFB5-3C00B5C04105}" destId="{08997B70-114F-4EA0-867E-4EC31620B8F8}" srcOrd="5" destOrd="0" presId="urn:microsoft.com/office/officeart/2011/layout/CircleProcess"/>
    <dgm:cxn modelId="{3FD63D14-1D8A-4C8C-A775-66E71D24ADA1}" type="presParOf" srcId="{32030F6D-9380-4C24-AFB5-3C00B5C04105}" destId="{9E601C1E-6DB6-41F7-99FB-A4BAADB5C66F}" srcOrd="6" destOrd="0" presId="urn:microsoft.com/office/officeart/2011/layout/CircleProcess"/>
    <dgm:cxn modelId="{FA21C3E4-E0FC-4A26-A0CF-C7AA9CAAABA7}" type="presParOf" srcId="{9E601C1E-6DB6-41F7-99FB-A4BAADB5C66F}" destId="{CF09A16D-1B1C-43C6-A005-7978D409C3DD}" srcOrd="0" destOrd="0" presId="urn:microsoft.com/office/officeart/2011/layout/CircleProcess"/>
    <dgm:cxn modelId="{FD29F824-C052-4803-AE27-4F71811B54BA}" type="presParOf" srcId="{32030F6D-9380-4C24-AFB5-3C00B5C04105}" destId="{0805589D-3C39-49E7-9460-141A040E4B22}" srcOrd="7" destOrd="0" presId="urn:microsoft.com/office/officeart/2011/layout/CircleProcess"/>
    <dgm:cxn modelId="{7305D1CC-A4E0-47CE-8CA3-DDDA4B0B381C}" type="presParOf" srcId="{0805589D-3C39-49E7-9460-141A040E4B22}" destId="{35163F17-E009-4E63-9E62-015141D244EB}" srcOrd="0" destOrd="0" presId="urn:microsoft.com/office/officeart/2011/layout/CircleProcess"/>
    <dgm:cxn modelId="{8BAE472E-9E32-4DAE-BAF6-95B7BA4AEE00}" type="presParOf" srcId="{32030F6D-9380-4C24-AFB5-3C00B5C04105}" destId="{79F437A4-639D-4D58-9D01-78317953E89B}" srcOrd="8" destOrd="0" presId="urn:microsoft.com/office/officeart/2011/layout/CircleProcess"/>
    <dgm:cxn modelId="{D55504D6-82DC-4D75-B557-D6415691A6CB}" type="presParOf" srcId="{32030F6D-9380-4C24-AFB5-3C00B5C04105}" destId="{35502CB0-6DBE-4029-ABB4-E401E46AB239}" srcOrd="9" destOrd="0" presId="urn:microsoft.com/office/officeart/2011/layout/CircleProcess"/>
    <dgm:cxn modelId="{495CD25F-DCE4-4ED5-A52F-B60DF84CBEB8}" type="presParOf" srcId="{35502CB0-6DBE-4029-ABB4-E401E46AB239}" destId="{DE382D0F-5EB6-4CB2-9386-273E1DC83A14}" srcOrd="0" destOrd="0" presId="urn:microsoft.com/office/officeart/2011/layout/CircleProcess"/>
    <dgm:cxn modelId="{B308536B-71F2-493F-BB3A-BBF4574F0608}" type="presParOf" srcId="{32030F6D-9380-4C24-AFB5-3C00B5C04105}" destId="{B4972EF0-AC96-4FCB-A46B-A4DF7E9FC527}" srcOrd="10" destOrd="0" presId="urn:microsoft.com/office/officeart/2011/layout/CircleProcess"/>
    <dgm:cxn modelId="{03BCB9EF-0683-4627-9557-79292CA77333}" type="presParOf" srcId="{B4972EF0-AC96-4FCB-A46B-A4DF7E9FC527}" destId="{FDA09DAB-79F5-4376-895A-C16B1C1B5538}" srcOrd="0" destOrd="0" presId="urn:microsoft.com/office/officeart/2011/layout/CircleProcess"/>
    <dgm:cxn modelId="{1AFC5988-4A95-4740-BF7C-5162EF2E9C0E}" type="presParOf" srcId="{32030F6D-9380-4C24-AFB5-3C00B5C04105}" destId="{F5267352-FE08-42CA-B70D-F53A89D6C343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4F8765C-BC87-4342-9944-A9C17F30D3A0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D8AA17B-0C61-4E97-9FCF-115CF4DB9706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ea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DFC44FF-0CF1-4B16-AB7D-EE8D5AD25A26}" type="parTrans" cxnId="{A1AD38CC-3C2B-453E-89C4-F7E9D6327826}">
      <dgm:prSet/>
      <dgm:spPr/>
      <dgm:t>
        <a:bodyPr/>
        <a:lstStyle/>
        <a:p>
          <a:endParaRPr lang="en-US"/>
        </a:p>
      </dgm:t>
    </dgm:pt>
    <dgm:pt modelId="{FDA48C7F-7134-40C7-AFCA-EF40B304FF36}" type="sibTrans" cxnId="{A1AD38CC-3C2B-453E-89C4-F7E9D6327826}">
      <dgm:prSet/>
      <dgm:spPr/>
      <dgm:t>
        <a:bodyPr/>
        <a:lstStyle/>
        <a:p>
          <a:endParaRPr lang="en-US"/>
        </a:p>
      </dgm:t>
    </dgm:pt>
    <dgm:pt modelId="{F422DB69-8147-4B3F-BD05-D195A926EAAE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29025F66-BF23-4CA4-B568-AD6CDDE08C40}" type="parTrans" cxnId="{838034BC-A8EA-4C6F-A483-39E3A1F0709A}">
      <dgm:prSet/>
      <dgm:spPr/>
      <dgm:t>
        <a:bodyPr/>
        <a:lstStyle/>
        <a:p>
          <a:endParaRPr lang="en-US"/>
        </a:p>
      </dgm:t>
    </dgm:pt>
    <dgm:pt modelId="{416813D8-986C-4AC3-AD7B-3729ECFEF99B}" type="sibTrans" cxnId="{838034BC-A8EA-4C6F-A483-39E3A1F0709A}">
      <dgm:prSet/>
      <dgm:spPr/>
      <dgm:t>
        <a:bodyPr/>
        <a:lstStyle/>
        <a:p>
          <a:endParaRPr lang="en-US"/>
        </a:p>
      </dgm:t>
    </dgm:pt>
    <dgm:pt modelId="{C690974D-9637-4785-A3C3-39FC991D31D8}">
      <dgm:prSet phldrT="[Text]"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U 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0F37FAC-DD67-4CEA-8F0A-976BB80F1DE1}" type="parTrans" cxnId="{AAE07B06-F47D-4596-A73A-DE724AC53DCE}">
      <dgm:prSet/>
      <dgm:spPr/>
      <dgm:t>
        <a:bodyPr/>
        <a:lstStyle/>
        <a:p>
          <a:endParaRPr lang="en-US"/>
        </a:p>
      </dgm:t>
    </dgm:pt>
    <dgm:pt modelId="{02DB4188-A395-4B68-A5ED-70A2FD0219BC}" type="sibTrans" cxnId="{AAE07B06-F47D-4596-A73A-DE724AC53DCE}">
      <dgm:prSet/>
      <dgm:spPr/>
      <dgm:t>
        <a:bodyPr/>
        <a:lstStyle/>
        <a:p>
          <a:endParaRPr lang="en-US"/>
        </a:p>
      </dgm:t>
    </dgm:pt>
    <dgm:pt modelId="{B4C56376-2AF7-45D4-A7B3-68884EE7AD82}">
      <dgm:prSet/>
      <dgm:spPr/>
      <dgm:t>
        <a:bodyPr/>
        <a:lstStyle/>
        <a:p>
          <a:r>
            <a:rPr lang="en-US" dirty="0">
              <a:solidFill>
                <a:schemeClr val="accent4">
                  <a:lumMod val="50000"/>
                </a:schemeClr>
              </a:solidFill>
            </a:rPr>
            <a:t>oo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49C8F047-9663-433A-9422-8C411B1934D2}" type="parTrans" cxnId="{14BEEFB4-91E0-4514-A2B8-63AD23B12DBB}">
      <dgm:prSet/>
      <dgm:spPr/>
      <dgm:t>
        <a:bodyPr/>
        <a:lstStyle/>
        <a:p>
          <a:endParaRPr lang="en-US"/>
        </a:p>
      </dgm:t>
    </dgm:pt>
    <dgm:pt modelId="{661B2852-FB7F-46D8-9605-F30015221FCF}" type="sibTrans" cxnId="{14BEEFB4-91E0-4514-A2B8-63AD23B12DBB}">
      <dgm:prSet/>
      <dgm:spPr/>
      <dgm:t>
        <a:bodyPr/>
        <a:lstStyle/>
        <a:p>
          <a:endParaRPr lang="en-US"/>
        </a:p>
      </dgm:t>
    </dgm:pt>
    <dgm:pt modelId="{32030F6D-9380-4C24-AFB5-3C00B5C04105}" type="pres">
      <dgm:prSet presAssocID="{E4F8765C-BC87-4342-9944-A9C17F30D3A0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E57834AA-BDDA-4BE1-84AD-E16124FABC29}" type="pres">
      <dgm:prSet presAssocID="{B4C56376-2AF7-45D4-A7B3-68884EE7AD82}" presName="Accent4" presStyleCnt="0"/>
      <dgm:spPr/>
    </dgm:pt>
    <dgm:pt modelId="{3FA3B912-0BD2-47A9-A1E7-AEB7A71EDB5D}" type="pres">
      <dgm:prSet presAssocID="{B4C56376-2AF7-45D4-A7B3-68884EE7AD82}" presName="Accent" presStyleLbl="node1" presStyleIdx="0" presStyleCnt="4"/>
      <dgm:spPr/>
    </dgm:pt>
    <dgm:pt modelId="{C8DA7387-1396-4DFB-9C2E-65420DEE252D}" type="pres">
      <dgm:prSet presAssocID="{B4C56376-2AF7-45D4-A7B3-68884EE7AD82}" presName="ParentBackground4" presStyleCnt="0"/>
      <dgm:spPr/>
    </dgm:pt>
    <dgm:pt modelId="{D8B2639C-A25A-4287-9416-25FDCBE2D3C5}" type="pres">
      <dgm:prSet presAssocID="{B4C56376-2AF7-45D4-A7B3-68884EE7AD82}" presName="ParentBackground" presStyleLbl="fgAcc1" presStyleIdx="0" presStyleCnt="4"/>
      <dgm:spPr/>
    </dgm:pt>
    <dgm:pt modelId="{9E9413BC-641F-4C2C-96A3-66ADF8E6B9C9}" type="pres">
      <dgm:prSet presAssocID="{B4C56376-2AF7-45D4-A7B3-68884EE7AD82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87EC1A07-2AB9-4BC8-889C-E8BCCBAFFC15}" type="pres">
      <dgm:prSet presAssocID="{C690974D-9637-4785-A3C3-39FC991D31D8}" presName="Accent3" presStyleCnt="0"/>
      <dgm:spPr/>
    </dgm:pt>
    <dgm:pt modelId="{15419CC2-5CFD-43CC-A5E9-24B9E37CC651}" type="pres">
      <dgm:prSet presAssocID="{C690974D-9637-4785-A3C3-39FC991D31D8}" presName="Accent" presStyleLbl="node1" presStyleIdx="1" presStyleCnt="4"/>
      <dgm:spPr/>
    </dgm:pt>
    <dgm:pt modelId="{1734DBF9-05C6-41E9-8170-E9C013D70378}" type="pres">
      <dgm:prSet presAssocID="{C690974D-9637-4785-A3C3-39FC991D31D8}" presName="ParentBackground3" presStyleCnt="0"/>
      <dgm:spPr/>
    </dgm:pt>
    <dgm:pt modelId="{143C45BE-EF30-4421-A9D9-8828CF22D095}" type="pres">
      <dgm:prSet presAssocID="{C690974D-9637-4785-A3C3-39FC991D31D8}" presName="ParentBackground" presStyleLbl="fgAcc1" presStyleIdx="1" presStyleCnt="4"/>
      <dgm:spPr/>
    </dgm:pt>
    <dgm:pt modelId="{08997B70-114F-4EA0-867E-4EC31620B8F8}" type="pres">
      <dgm:prSet presAssocID="{C690974D-9637-4785-A3C3-39FC991D31D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E601C1E-6DB6-41F7-99FB-A4BAADB5C66F}" type="pres">
      <dgm:prSet presAssocID="{F422DB69-8147-4B3F-BD05-D195A926EAAE}" presName="Accent2" presStyleCnt="0"/>
      <dgm:spPr/>
    </dgm:pt>
    <dgm:pt modelId="{CF09A16D-1B1C-43C6-A005-7978D409C3DD}" type="pres">
      <dgm:prSet presAssocID="{F422DB69-8147-4B3F-BD05-D195A926EAAE}" presName="Accent" presStyleLbl="node1" presStyleIdx="2" presStyleCnt="4"/>
      <dgm:spPr/>
    </dgm:pt>
    <dgm:pt modelId="{0805589D-3C39-49E7-9460-141A040E4B22}" type="pres">
      <dgm:prSet presAssocID="{F422DB69-8147-4B3F-BD05-D195A926EAAE}" presName="ParentBackground2" presStyleCnt="0"/>
      <dgm:spPr/>
    </dgm:pt>
    <dgm:pt modelId="{35163F17-E009-4E63-9E62-015141D244EB}" type="pres">
      <dgm:prSet presAssocID="{F422DB69-8147-4B3F-BD05-D195A926EAAE}" presName="ParentBackground" presStyleLbl="fgAcc1" presStyleIdx="2" presStyleCnt="4"/>
      <dgm:spPr/>
    </dgm:pt>
    <dgm:pt modelId="{79F437A4-639D-4D58-9D01-78317953E89B}" type="pres">
      <dgm:prSet presAssocID="{F422DB69-8147-4B3F-BD05-D195A926EAA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5502CB0-6DBE-4029-ABB4-E401E46AB239}" type="pres">
      <dgm:prSet presAssocID="{1D8AA17B-0C61-4E97-9FCF-115CF4DB9706}" presName="Accent1" presStyleCnt="0"/>
      <dgm:spPr/>
    </dgm:pt>
    <dgm:pt modelId="{DE382D0F-5EB6-4CB2-9386-273E1DC83A14}" type="pres">
      <dgm:prSet presAssocID="{1D8AA17B-0C61-4E97-9FCF-115CF4DB9706}" presName="Accent" presStyleLbl="node1" presStyleIdx="3" presStyleCnt="4"/>
      <dgm:spPr/>
    </dgm:pt>
    <dgm:pt modelId="{B4972EF0-AC96-4FCB-A46B-A4DF7E9FC527}" type="pres">
      <dgm:prSet presAssocID="{1D8AA17B-0C61-4E97-9FCF-115CF4DB9706}" presName="ParentBackground1" presStyleCnt="0"/>
      <dgm:spPr/>
    </dgm:pt>
    <dgm:pt modelId="{FDA09DAB-79F5-4376-895A-C16B1C1B5538}" type="pres">
      <dgm:prSet presAssocID="{1D8AA17B-0C61-4E97-9FCF-115CF4DB9706}" presName="ParentBackground" presStyleLbl="fgAcc1" presStyleIdx="3" presStyleCnt="4"/>
      <dgm:spPr/>
    </dgm:pt>
    <dgm:pt modelId="{F5267352-FE08-42CA-B70D-F53A89D6C343}" type="pres">
      <dgm:prSet presAssocID="{1D8AA17B-0C61-4E97-9FCF-115CF4DB970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AE07B06-F47D-4596-A73A-DE724AC53DCE}" srcId="{E4F8765C-BC87-4342-9944-A9C17F30D3A0}" destId="{C690974D-9637-4785-A3C3-39FC991D31D8}" srcOrd="2" destOrd="0" parTransId="{50F37FAC-DD67-4CEA-8F0A-976BB80F1DE1}" sibTransId="{02DB4188-A395-4B68-A5ED-70A2FD0219BC}"/>
    <dgm:cxn modelId="{9D61060E-5ECA-4B89-8754-E87B1CF225A9}" type="presOf" srcId="{B4C56376-2AF7-45D4-A7B3-68884EE7AD82}" destId="{D8B2639C-A25A-4287-9416-25FDCBE2D3C5}" srcOrd="0" destOrd="0" presId="urn:microsoft.com/office/officeart/2011/layout/CircleProcess"/>
    <dgm:cxn modelId="{33EFFD3A-D875-47AF-95D4-FBD1222ECB9F}" type="presOf" srcId="{F422DB69-8147-4B3F-BD05-D195A926EAAE}" destId="{79F437A4-639D-4D58-9D01-78317953E89B}" srcOrd="1" destOrd="0" presId="urn:microsoft.com/office/officeart/2011/layout/CircleProcess"/>
    <dgm:cxn modelId="{9B633C40-69BD-40F2-AB6C-FAE1FF1E68F3}" type="presOf" srcId="{B4C56376-2AF7-45D4-A7B3-68884EE7AD82}" destId="{9E9413BC-641F-4C2C-96A3-66ADF8E6B9C9}" srcOrd="1" destOrd="0" presId="urn:microsoft.com/office/officeart/2011/layout/CircleProcess"/>
    <dgm:cxn modelId="{30AAB679-45E3-4029-8B6E-32B7BF17B132}" type="presOf" srcId="{1D8AA17B-0C61-4E97-9FCF-115CF4DB9706}" destId="{FDA09DAB-79F5-4376-895A-C16B1C1B5538}" srcOrd="0" destOrd="0" presId="urn:microsoft.com/office/officeart/2011/layout/CircleProcess"/>
    <dgm:cxn modelId="{EC633F91-0043-4EF7-95A7-39184A745EF5}" type="presOf" srcId="{E4F8765C-BC87-4342-9944-A9C17F30D3A0}" destId="{32030F6D-9380-4C24-AFB5-3C00B5C04105}" srcOrd="0" destOrd="0" presId="urn:microsoft.com/office/officeart/2011/layout/CircleProcess"/>
    <dgm:cxn modelId="{8F035293-E29B-45D4-833C-6747B477E82B}" type="presOf" srcId="{C690974D-9637-4785-A3C3-39FC991D31D8}" destId="{143C45BE-EF30-4421-A9D9-8828CF22D095}" srcOrd="0" destOrd="0" presId="urn:microsoft.com/office/officeart/2011/layout/CircleProcess"/>
    <dgm:cxn modelId="{53DEDBAF-CF2B-441A-9345-49FA4CC74447}" type="presOf" srcId="{1D8AA17B-0C61-4E97-9FCF-115CF4DB9706}" destId="{F5267352-FE08-42CA-B70D-F53A89D6C343}" srcOrd="1" destOrd="0" presId="urn:microsoft.com/office/officeart/2011/layout/CircleProcess"/>
    <dgm:cxn modelId="{14BEEFB4-91E0-4514-A2B8-63AD23B12DBB}" srcId="{E4F8765C-BC87-4342-9944-A9C17F30D3A0}" destId="{B4C56376-2AF7-45D4-A7B3-68884EE7AD82}" srcOrd="3" destOrd="0" parTransId="{49C8F047-9663-433A-9422-8C411B1934D2}" sibTransId="{661B2852-FB7F-46D8-9605-F30015221FCF}"/>
    <dgm:cxn modelId="{838034BC-A8EA-4C6F-A483-39E3A1F0709A}" srcId="{E4F8765C-BC87-4342-9944-A9C17F30D3A0}" destId="{F422DB69-8147-4B3F-BD05-D195A926EAAE}" srcOrd="1" destOrd="0" parTransId="{29025F66-BF23-4CA4-B568-AD6CDDE08C40}" sibTransId="{416813D8-986C-4AC3-AD7B-3729ECFEF99B}"/>
    <dgm:cxn modelId="{A1AD38CC-3C2B-453E-89C4-F7E9D6327826}" srcId="{E4F8765C-BC87-4342-9944-A9C17F30D3A0}" destId="{1D8AA17B-0C61-4E97-9FCF-115CF4DB9706}" srcOrd="0" destOrd="0" parTransId="{7DFC44FF-0CF1-4B16-AB7D-EE8D5AD25A26}" sibTransId="{FDA48C7F-7134-40C7-AFCA-EF40B304FF36}"/>
    <dgm:cxn modelId="{06F90BFC-68AA-44C6-BE68-2B6C17A5B108}" type="presOf" srcId="{F422DB69-8147-4B3F-BD05-D195A926EAAE}" destId="{35163F17-E009-4E63-9E62-015141D244EB}" srcOrd="0" destOrd="0" presId="urn:microsoft.com/office/officeart/2011/layout/CircleProcess"/>
    <dgm:cxn modelId="{39E040FD-0FF4-4A6B-9D17-260C5580C03E}" type="presOf" srcId="{C690974D-9637-4785-A3C3-39FC991D31D8}" destId="{08997B70-114F-4EA0-867E-4EC31620B8F8}" srcOrd="1" destOrd="0" presId="urn:microsoft.com/office/officeart/2011/layout/CircleProcess"/>
    <dgm:cxn modelId="{22CEDE7E-5C3D-47F1-ABE2-C4BA08084472}" type="presParOf" srcId="{32030F6D-9380-4C24-AFB5-3C00B5C04105}" destId="{E57834AA-BDDA-4BE1-84AD-E16124FABC29}" srcOrd="0" destOrd="0" presId="urn:microsoft.com/office/officeart/2011/layout/CircleProcess"/>
    <dgm:cxn modelId="{8571DB1D-54B5-4813-95CC-1A7FFD8A4C91}" type="presParOf" srcId="{E57834AA-BDDA-4BE1-84AD-E16124FABC29}" destId="{3FA3B912-0BD2-47A9-A1E7-AEB7A71EDB5D}" srcOrd="0" destOrd="0" presId="urn:microsoft.com/office/officeart/2011/layout/CircleProcess"/>
    <dgm:cxn modelId="{52974AC7-D9E6-4228-A9F9-6897304CFAB4}" type="presParOf" srcId="{32030F6D-9380-4C24-AFB5-3C00B5C04105}" destId="{C8DA7387-1396-4DFB-9C2E-65420DEE252D}" srcOrd="1" destOrd="0" presId="urn:microsoft.com/office/officeart/2011/layout/CircleProcess"/>
    <dgm:cxn modelId="{B8BBE691-B9D2-4907-831A-BE9F20032188}" type="presParOf" srcId="{C8DA7387-1396-4DFB-9C2E-65420DEE252D}" destId="{D8B2639C-A25A-4287-9416-25FDCBE2D3C5}" srcOrd="0" destOrd="0" presId="urn:microsoft.com/office/officeart/2011/layout/CircleProcess"/>
    <dgm:cxn modelId="{2D9C2725-1029-4987-A765-FEDC38C77118}" type="presParOf" srcId="{32030F6D-9380-4C24-AFB5-3C00B5C04105}" destId="{9E9413BC-641F-4C2C-96A3-66ADF8E6B9C9}" srcOrd="2" destOrd="0" presId="urn:microsoft.com/office/officeart/2011/layout/CircleProcess"/>
    <dgm:cxn modelId="{8079A94C-FCF8-4E47-AB7E-BF3B5EFD5C3E}" type="presParOf" srcId="{32030F6D-9380-4C24-AFB5-3C00B5C04105}" destId="{87EC1A07-2AB9-4BC8-889C-E8BCCBAFFC15}" srcOrd="3" destOrd="0" presId="urn:microsoft.com/office/officeart/2011/layout/CircleProcess"/>
    <dgm:cxn modelId="{F2C92AF8-76E9-49EE-A357-A2A579EFA7FF}" type="presParOf" srcId="{87EC1A07-2AB9-4BC8-889C-E8BCCBAFFC15}" destId="{15419CC2-5CFD-43CC-A5E9-24B9E37CC651}" srcOrd="0" destOrd="0" presId="urn:microsoft.com/office/officeart/2011/layout/CircleProcess"/>
    <dgm:cxn modelId="{9903A616-B591-4EF4-8EEA-C8B6B2E6E5AA}" type="presParOf" srcId="{32030F6D-9380-4C24-AFB5-3C00B5C04105}" destId="{1734DBF9-05C6-41E9-8170-E9C013D70378}" srcOrd="4" destOrd="0" presId="urn:microsoft.com/office/officeart/2011/layout/CircleProcess"/>
    <dgm:cxn modelId="{51E8710A-3A19-42D9-A12C-255193F2F7AE}" type="presParOf" srcId="{1734DBF9-05C6-41E9-8170-E9C013D70378}" destId="{143C45BE-EF30-4421-A9D9-8828CF22D095}" srcOrd="0" destOrd="0" presId="urn:microsoft.com/office/officeart/2011/layout/CircleProcess"/>
    <dgm:cxn modelId="{567DF3CB-0F5E-4CC1-8585-8AFD289769C5}" type="presParOf" srcId="{32030F6D-9380-4C24-AFB5-3C00B5C04105}" destId="{08997B70-114F-4EA0-867E-4EC31620B8F8}" srcOrd="5" destOrd="0" presId="urn:microsoft.com/office/officeart/2011/layout/CircleProcess"/>
    <dgm:cxn modelId="{3FD63D14-1D8A-4C8C-A775-66E71D24ADA1}" type="presParOf" srcId="{32030F6D-9380-4C24-AFB5-3C00B5C04105}" destId="{9E601C1E-6DB6-41F7-99FB-A4BAADB5C66F}" srcOrd="6" destOrd="0" presId="urn:microsoft.com/office/officeart/2011/layout/CircleProcess"/>
    <dgm:cxn modelId="{FA21C3E4-E0FC-4A26-A0CF-C7AA9CAAABA7}" type="presParOf" srcId="{9E601C1E-6DB6-41F7-99FB-A4BAADB5C66F}" destId="{CF09A16D-1B1C-43C6-A005-7978D409C3DD}" srcOrd="0" destOrd="0" presId="urn:microsoft.com/office/officeart/2011/layout/CircleProcess"/>
    <dgm:cxn modelId="{FD29F824-C052-4803-AE27-4F71811B54BA}" type="presParOf" srcId="{32030F6D-9380-4C24-AFB5-3C00B5C04105}" destId="{0805589D-3C39-49E7-9460-141A040E4B22}" srcOrd="7" destOrd="0" presId="urn:microsoft.com/office/officeart/2011/layout/CircleProcess"/>
    <dgm:cxn modelId="{7305D1CC-A4E0-47CE-8CA3-DDDA4B0B381C}" type="presParOf" srcId="{0805589D-3C39-49E7-9460-141A040E4B22}" destId="{35163F17-E009-4E63-9E62-015141D244EB}" srcOrd="0" destOrd="0" presId="urn:microsoft.com/office/officeart/2011/layout/CircleProcess"/>
    <dgm:cxn modelId="{8BAE472E-9E32-4DAE-BAF6-95B7BA4AEE00}" type="presParOf" srcId="{32030F6D-9380-4C24-AFB5-3C00B5C04105}" destId="{79F437A4-639D-4D58-9D01-78317953E89B}" srcOrd="8" destOrd="0" presId="urn:microsoft.com/office/officeart/2011/layout/CircleProcess"/>
    <dgm:cxn modelId="{D55504D6-82DC-4D75-B557-D6415691A6CB}" type="presParOf" srcId="{32030F6D-9380-4C24-AFB5-3C00B5C04105}" destId="{35502CB0-6DBE-4029-ABB4-E401E46AB239}" srcOrd="9" destOrd="0" presId="urn:microsoft.com/office/officeart/2011/layout/CircleProcess"/>
    <dgm:cxn modelId="{495CD25F-DCE4-4ED5-A52F-B60DF84CBEB8}" type="presParOf" srcId="{35502CB0-6DBE-4029-ABB4-E401E46AB239}" destId="{DE382D0F-5EB6-4CB2-9386-273E1DC83A14}" srcOrd="0" destOrd="0" presId="urn:microsoft.com/office/officeart/2011/layout/CircleProcess"/>
    <dgm:cxn modelId="{B308536B-71F2-493F-BB3A-BBF4574F0608}" type="presParOf" srcId="{32030F6D-9380-4C24-AFB5-3C00B5C04105}" destId="{B4972EF0-AC96-4FCB-A46B-A4DF7E9FC527}" srcOrd="10" destOrd="0" presId="urn:microsoft.com/office/officeart/2011/layout/CircleProcess"/>
    <dgm:cxn modelId="{03BCB9EF-0683-4627-9557-79292CA77333}" type="presParOf" srcId="{B4972EF0-AC96-4FCB-A46B-A4DF7E9FC527}" destId="{FDA09DAB-79F5-4376-895A-C16B1C1B5538}" srcOrd="0" destOrd="0" presId="urn:microsoft.com/office/officeart/2011/layout/CircleProcess"/>
    <dgm:cxn modelId="{1AFC5988-4A95-4740-BF7C-5162EF2E9C0E}" type="presParOf" srcId="{32030F6D-9380-4C24-AFB5-3C00B5C04105}" destId="{F5267352-FE08-42CA-B70D-F53A89D6C343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3B912-0BD2-47A9-A1E7-AEB7A71EDB5D}">
      <dsp:nvSpPr>
        <dsp:cNvPr id="0" name=""/>
        <dsp:cNvSpPr/>
      </dsp:nvSpPr>
      <dsp:spPr>
        <a:xfrm>
          <a:off x="5511326" y="473506"/>
          <a:ext cx="1254475" cy="12545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2639C-A25A-4287-9416-25FDCBE2D3C5}">
      <dsp:nvSpPr>
        <dsp:cNvPr id="0" name=""/>
        <dsp:cNvSpPr/>
      </dsp:nvSpPr>
      <dsp:spPr>
        <a:xfrm>
          <a:off x="555328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oo</a:t>
          </a:r>
        </a:p>
      </dsp:txBody>
      <dsp:txXfrm>
        <a:off x="5720585" y="682633"/>
        <a:ext cx="836496" cy="836286"/>
      </dsp:txXfrm>
    </dsp:sp>
    <dsp:sp modelId="{15419CC2-5CFD-43CC-A5E9-24B9E37CC651}">
      <dsp:nvSpPr>
        <dsp:cNvPr id="0" name=""/>
        <dsp:cNvSpPr/>
      </dsp:nvSpPr>
      <dsp:spPr>
        <a:xfrm rot="2700000">
          <a:off x="420950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2189301"/>
            <a:satOff val="-16877"/>
            <a:lumOff val="4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C45BE-EF30-4421-A9D9-8828CF22D095}">
      <dsp:nvSpPr>
        <dsp:cNvPr id="0" name=""/>
        <dsp:cNvSpPr/>
      </dsp:nvSpPr>
      <dsp:spPr>
        <a:xfrm>
          <a:off x="425685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2189301"/>
              <a:satOff val="-16877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 e</a:t>
          </a:r>
        </a:p>
      </dsp:txBody>
      <dsp:txXfrm>
        <a:off x="4424150" y="682633"/>
        <a:ext cx="836496" cy="836286"/>
      </dsp:txXfrm>
    </dsp:sp>
    <dsp:sp modelId="{CF09A16D-1B1C-43C6-A005-7978D409C3DD}">
      <dsp:nvSpPr>
        <dsp:cNvPr id="0" name=""/>
        <dsp:cNvSpPr/>
      </dsp:nvSpPr>
      <dsp:spPr>
        <a:xfrm rot="2700000">
          <a:off x="2918447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4378603"/>
            <a:satOff val="-33755"/>
            <a:lumOff val="9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63F17-E009-4E63-9E62-015141D244EB}">
      <dsp:nvSpPr>
        <dsp:cNvPr id="0" name=""/>
        <dsp:cNvSpPr/>
      </dsp:nvSpPr>
      <dsp:spPr>
        <a:xfrm>
          <a:off x="296041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4378603"/>
              <a:satOff val="-33755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</a:t>
          </a:r>
        </a:p>
      </dsp:txBody>
      <dsp:txXfrm>
        <a:off x="3127715" y="682633"/>
        <a:ext cx="836496" cy="836286"/>
      </dsp:txXfrm>
    </dsp:sp>
    <dsp:sp modelId="{DE382D0F-5EB6-4CB2-9386-273E1DC83A14}">
      <dsp:nvSpPr>
        <dsp:cNvPr id="0" name=""/>
        <dsp:cNvSpPr/>
      </dsp:nvSpPr>
      <dsp:spPr>
        <a:xfrm rot="2700000">
          <a:off x="162201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09DAB-79F5-4376-895A-C16B1C1B5538}">
      <dsp:nvSpPr>
        <dsp:cNvPr id="0" name=""/>
        <dsp:cNvSpPr/>
      </dsp:nvSpPr>
      <dsp:spPr>
        <a:xfrm>
          <a:off x="166398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ea</a:t>
          </a:r>
        </a:p>
      </dsp:txBody>
      <dsp:txXfrm>
        <a:off x="1831281" y="682633"/>
        <a:ext cx="836496" cy="8362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3B912-0BD2-47A9-A1E7-AEB7A71EDB5D}">
      <dsp:nvSpPr>
        <dsp:cNvPr id="0" name=""/>
        <dsp:cNvSpPr/>
      </dsp:nvSpPr>
      <dsp:spPr>
        <a:xfrm>
          <a:off x="5511326" y="473506"/>
          <a:ext cx="1254475" cy="12545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2639C-A25A-4287-9416-25FDCBE2D3C5}">
      <dsp:nvSpPr>
        <dsp:cNvPr id="0" name=""/>
        <dsp:cNvSpPr/>
      </dsp:nvSpPr>
      <dsp:spPr>
        <a:xfrm>
          <a:off x="555328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oo</a:t>
          </a:r>
        </a:p>
      </dsp:txBody>
      <dsp:txXfrm>
        <a:off x="5720585" y="682633"/>
        <a:ext cx="836496" cy="836286"/>
      </dsp:txXfrm>
    </dsp:sp>
    <dsp:sp modelId="{15419CC2-5CFD-43CC-A5E9-24B9E37CC651}">
      <dsp:nvSpPr>
        <dsp:cNvPr id="0" name=""/>
        <dsp:cNvSpPr/>
      </dsp:nvSpPr>
      <dsp:spPr>
        <a:xfrm rot="2700000">
          <a:off x="420950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2189301"/>
            <a:satOff val="-16877"/>
            <a:lumOff val="4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C45BE-EF30-4421-A9D9-8828CF22D095}">
      <dsp:nvSpPr>
        <dsp:cNvPr id="0" name=""/>
        <dsp:cNvSpPr/>
      </dsp:nvSpPr>
      <dsp:spPr>
        <a:xfrm>
          <a:off x="425685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2189301"/>
              <a:satOff val="-16877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 e</a:t>
          </a:r>
        </a:p>
      </dsp:txBody>
      <dsp:txXfrm>
        <a:off x="4424150" y="682633"/>
        <a:ext cx="836496" cy="836286"/>
      </dsp:txXfrm>
    </dsp:sp>
    <dsp:sp modelId="{CF09A16D-1B1C-43C6-A005-7978D409C3DD}">
      <dsp:nvSpPr>
        <dsp:cNvPr id="0" name=""/>
        <dsp:cNvSpPr/>
      </dsp:nvSpPr>
      <dsp:spPr>
        <a:xfrm rot="2700000">
          <a:off x="2918447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4378603"/>
            <a:satOff val="-33755"/>
            <a:lumOff val="9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63F17-E009-4E63-9E62-015141D244EB}">
      <dsp:nvSpPr>
        <dsp:cNvPr id="0" name=""/>
        <dsp:cNvSpPr/>
      </dsp:nvSpPr>
      <dsp:spPr>
        <a:xfrm>
          <a:off x="296041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4378603"/>
              <a:satOff val="-33755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</a:t>
          </a:r>
        </a:p>
      </dsp:txBody>
      <dsp:txXfrm>
        <a:off x="3127715" y="682633"/>
        <a:ext cx="836496" cy="836286"/>
      </dsp:txXfrm>
    </dsp:sp>
    <dsp:sp modelId="{DE382D0F-5EB6-4CB2-9386-273E1DC83A14}">
      <dsp:nvSpPr>
        <dsp:cNvPr id="0" name=""/>
        <dsp:cNvSpPr/>
      </dsp:nvSpPr>
      <dsp:spPr>
        <a:xfrm rot="2700000">
          <a:off x="162201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09DAB-79F5-4376-895A-C16B1C1B5538}">
      <dsp:nvSpPr>
        <dsp:cNvPr id="0" name=""/>
        <dsp:cNvSpPr/>
      </dsp:nvSpPr>
      <dsp:spPr>
        <a:xfrm>
          <a:off x="166398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ea</a:t>
          </a:r>
        </a:p>
      </dsp:txBody>
      <dsp:txXfrm>
        <a:off x="1831281" y="682633"/>
        <a:ext cx="836496" cy="8362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3B912-0BD2-47A9-A1E7-AEB7A71EDB5D}">
      <dsp:nvSpPr>
        <dsp:cNvPr id="0" name=""/>
        <dsp:cNvSpPr/>
      </dsp:nvSpPr>
      <dsp:spPr>
        <a:xfrm>
          <a:off x="5511326" y="473506"/>
          <a:ext cx="1254475" cy="12545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2639C-A25A-4287-9416-25FDCBE2D3C5}">
      <dsp:nvSpPr>
        <dsp:cNvPr id="0" name=""/>
        <dsp:cNvSpPr/>
      </dsp:nvSpPr>
      <dsp:spPr>
        <a:xfrm>
          <a:off x="555328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oo</a:t>
          </a:r>
        </a:p>
      </dsp:txBody>
      <dsp:txXfrm>
        <a:off x="5720585" y="682633"/>
        <a:ext cx="836496" cy="836286"/>
      </dsp:txXfrm>
    </dsp:sp>
    <dsp:sp modelId="{15419CC2-5CFD-43CC-A5E9-24B9E37CC651}">
      <dsp:nvSpPr>
        <dsp:cNvPr id="0" name=""/>
        <dsp:cNvSpPr/>
      </dsp:nvSpPr>
      <dsp:spPr>
        <a:xfrm rot="2700000">
          <a:off x="420950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2189301"/>
            <a:satOff val="-16877"/>
            <a:lumOff val="4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C45BE-EF30-4421-A9D9-8828CF22D095}">
      <dsp:nvSpPr>
        <dsp:cNvPr id="0" name=""/>
        <dsp:cNvSpPr/>
      </dsp:nvSpPr>
      <dsp:spPr>
        <a:xfrm>
          <a:off x="425685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2189301"/>
              <a:satOff val="-16877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 e</a:t>
          </a:r>
        </a:p>
      </dsp:txBody>
      <dsp:txXfrm>
        <a:off x="4424150" y="682633"/>
        <a:ext cx="836496" cy="836286"/>
      </dsp:txXfrm>
    </dsp:sp>
    <dsp:sp modelId="{CF09A16D-1B1C-43C6-A005-7978D409C3DD}">
      <dsp:nvSpPr>
        <dsp:cNvPr id="0" name=""/>
        <dsp:cNvSpPr/>
      </dsp:nvSpPr>
      <dsp:spPr>
        <a:xfrm rot="2700000">
          <a:off x="2918447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4378603"/>
            <a:satOff val="-33755"/>
            <a:lumOff val="9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63F17-E009-4E63-9E62-015141D244EB}">
      <dsp:nvSpPr>
        <dsp:cNvPr id="0" name=""/>
        <dsp:cNvSpPr/>
      </dsp:nvSpPr>
      <dsp:spPr>
        <a:xfrm>
          <a:off x="296041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4378603"/>
              <a:satOff val="-33755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</a:t>
          </a:r>
        </a:p>
      </dsp:txBody>
      <dsp:txXfrm>
        <a:off x="3127715" y="682633"/>
        <a:ext cx="836496" cy="836286"/>
      </dsp:txXfrm>
    </dsp:sp>
    <dsp:sp modelId="{DE382D0F-5EB6-4CB2-9386-273E1DC83A14}">
      <dsp:nvSpPr>
        <dsp:cNvPr id="0" name=""/>
        <dsp:cNvSpPr/>
      </dsp:nvSpPr>
      <dsp:spPr>
        <a:xfrm rot="2700000">
          <a:off x="162201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09DAB-79F5-4376-895A-C16B1C1B5538}">
      <dsp:nvSpPr>
        <dsp:cNvPr id="0" name=""/>
        <dsp:cNvSpPr/>
      </dsp:nvSpPr>
      <dsp:spPr>
        <a:xfrm>
          <a:off x="166398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ea</a:t>
          </a:r>
        </a:p>
      </dsp:txBody>
      <dsp:txXfrm>
        <a:off x="1831281" y="682633"/>
        <a:ext cx="836496" cy="836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3B912-0BD2-47A9-A1E7-AEB7A71EDB5D}">
      <dsp:nvSpPr>
        <dsp:cNvPr id="0" name=""/>
        <dsp:cNvSpPr/>
      </dsp:nvSpPr>
      <dsp:spPr>
        <a:xfrm>
          <a:off x="5511326" y="473506"/>
          <a:ext cx="1254475" cy="12545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2639C-A25A-4287-9416-25FDCBE2D3C5}">
      <dsp:nvSpPr>
        <dsp:cNvPr id="0" name=""/>
        <dsp:cNvSpPr/>
      </dsp:nvSpPr>
      <dsp:spPr>
        <a:xfrm>
          <a:off x="555328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oo</a:t>
          </a:r>
        </a:p>
      </dsp:txBody>
      <dsp:txXfrm>
        <a:off x="5720585" y="682633"/>
        <a:ext cx="836496" cy="836286"/>
      </dsp:txXfrm>
    </dsp:sp>
    <dsp:sp modelId="{15419CC2-5CFD-43CC-A5E9-24B9E37CC651}">
      <dsp:nvSpPr>
        <dsp:cNvPr id="0" name=""/>
        <dsp:cNvSpPr/>
      </dsp:nvSpPr>
      <dsp:spPr>
        <a:xfrm rot="2700000">
          <a:off x="420950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2189301"/>
            <a:satOff val="-16877"/>
            <a:lumOff val="4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C45BE-EF30-4421-A9D9-8828CF22D095}">
      <dsp:nvSpPr>
        <dsp:cNvPr id="0" name=""/>
        <dsp:cNvSpPr/>
      </dsp:nvSpPr>
      <dsp:spPr>
        <a:xfrm>
          <a:off x="425685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2189301"/>
              <a:satOff val="-16877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 e</a:t>
          </a:r>
        </a:p>
      </dsp:txBody>
      <dsp:txXfrm>
        <a:off x="4424150" y="682633"/>
        <a:ext cx="836496" cy="836286"/>
      </dsp:txXfrm>
    </dsp:sp>
    <dsp:sp modelId="{CF09A16D-1B1C-43C6-A005-7978D409C3DD}">
      <dsp:nvSpPr>
        <dsp:cNvPr id="0" name=""/>
        <dsp:cNvSpPr/>
      </dsp:nvSpPr>
      <dsp:spPr>
        <a:xfrm rot="2700000">
          <a:off x="2918447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4378603"/>
            <a:satOff val="-33755"/>
            <a:lumOff val="9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63F17-E009-4E63-9E62-015141D244EB}">
      <dsp:nvSpPr>
        <dsp:cNvPr id="0" name=""/>
        <dsp:cNvSpPr/>
      </dsp:nvSpPr>
      <dsp:spPr>
        <a:xfrm>
          <a:off x="296041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4378603"/>
              <a:satOff val="-33755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</a:t>
          </a:r>
        </a:p>
      </dsp:txBody>
      <dsp:txXfrm>
        <a:off x="3127715" y="682633"/>
        <a:ext cx="836496" cy="836286"/>
      </dsp:txXfrm>
    </dsp:sp>
    <dsp:sp modelId="{DE382D0F-5EB6-4CB2-9386-273E1DC83A14}">
      <dsp:nvSpPr>
        <dsp:cNvPr id="0" name=""/>
        <dsp:cNvSpPr/>
      </dsp:nvSpPr>
      <dsp:spPr>
        <a:xfrm rot="2700000">
          <a:off x="162201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09DAB-79F5-4376-895A-C16B1C1B5538}">
      <dsp:nvSpPr>
        <dsp:cNvPr id="0" name=""/>
        <dsp:cNvSpPr/>
      </dsp:nvSpPr>
      <dsp:spPr>
        <a:xfrm>
          <a:off x="166398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ea</a:t>
          </a:r>
        </a:p>
      </dsp:txBody>
      <dsp:txXfrm>
        <a:off x="1831281" y="682633"/>
        <a:ext cx="836496" cy="8362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3B912-0BD2-47A9-A1E7-AEB7A71EDB5D}">
      <dsp:nvSpPr>
        <dsp:cNvPr id="0" name=""/>
        <dsp:cNvSpPr/>
      </dsp:nvSpPr>
      <dsp:spPr>
        <a:xfrm>
          <a:off x="5511326" y="473506"/>
          <a:ext cx="1254475" cy="12545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2639C-A25A-4287-9416-25FDCBE2D3C5}">
      <dsp:nvSpPr>
        <dsp:cNvPr id="0" name=""/>
        <dsp:cNvSpPr/>
      </dsp:nvSpPr>
      <dsp:spPr>
        <a:xfrm>
          <a:off x="555328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oo</a:t>
          </a:r>
        </a:p>
      </dsp:txBody>
      <dsp:txXfrm>
        <a:off x="5720585" y="682633"/>
        <a:ext cx="836496" cy="836286"/>
      </dsp:txXfrm>
    </dsp:sp>
    <dsp:sp modelId="{15419CC2-5CFD-43CC-A5E9-24B9E37CC651}">
      <dsp:nvSpPr>
        <dsp:cNvPr id="0" name=""/>
        <dsp:cNvSpPr/>
      </dsp:nvSpPr>
      <dsp:spPr>
        <a:xfrm rot="2700000">
          <a:off x="420950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2189301"/>
            <a:satOff val="-16877"/>
            <a:lumOff val="4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C45BE-EF30-4421-A9D9-8828CF22D095}">
      <dsp:nvSpPr>
        <dsp:cNvPr id="0" name=""/>
        <dsp:cNvSpPr/>
      </dsp:nvSpPr>
      <dsp:spPr>
        <a:xfrm>
          <a:off x="425685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2189301"/>
              <a:satOff val="-16877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 e</a:t>
          </a:r>
        </a:p>
      </dsp:txBody>
      <dsp:txXfrm>
        <a:off x="4424150" y="682633"/>
        <a:ext cx="836496" cy="836286"/>
      </dsp:txXfrm>
    </dsp:sp>
    <dsp:sp modelId="{CF09A16D-1B1C-43C6-A005-7978D409C3DD}">
      <dsp:nvSpPr>
        <dsp:cNvPr id="0" name=""/>
        <dsp:cNvSpPr/>
      </dsp:nvSpPr>
      <dsp:spPr>
        <a:xfrm rot="2700000">
          <a:off x="2918447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4378603"/>
            <a:satOff val="-33755"/>
            <a:lumOff val="9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63F17-E009-4E63-9E62-015141D244EB}">
      <dsp:nvSpPr>
        <dsp:cNvPr id="0" name=""/>
        <dsp:cNvSpPr/>
      </dsp:nvSpPr>
      <dsp:spPr>
        <a:xfrm>
          <a:off x="296041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4378603"/>
              <a:satOff val="-33755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</a:t>
          </a:r>
        </a:p>
      </dsp:txBody>
      <dsp:txXfrm>
        <a:off x="3127715" y="682633"/>
        <a:ext cx="836496" cy="836286"/>
      </dsp:txXfrm>
    </dsp:sp>
    <dsp:sp modelId="{DE382D0F-5EB6-4CB2-9386-273E1DC83A14}">
      <dsp:nvSpPr>
        <dsp:cNvPr id="0" name=""/>
        <dsp:cNvSpPr/>
      </dsp:nvSpPr>
      <dsp:spPr>
        <a:xfrm rot="2700000">
          <a:off x="162201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09DAB-79F5-4376-895A-C16B1C1B5538}">
      <dsp:nvSpPr>
        <dsp:cNvPr id="0" name=""/>
        <dsp:cNvSpPr/>
      </dsp:nvSpPr>
      <dsp:spPr>
        <a:xfrm>
          <a:off x="166398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ea</a:t>
          </a:r>
        </a:p>
      </dsp:txBody>
      <dsp:txXfrm>
        <a:off x="1831281" y="682633"/>
        <a:ext cx="836496" cy="8362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3B912-0BD2-47A9-A1E7-AEB7A71EDB5D}">
      <dsp:nvSpPr>
        <dsp:cNvPr id="0" name=""/>
        <dsp:cNvSpPr/>
      </dsp:nvSpPr>
      <dsp:spPr>
        <a:xfrm>
          <a:off x="5511326" y="473506"/>
          <a:ext cx="1254475" cy="12545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2639C-A25A-4287-9416-25FDCBE2D3C5}">
      <dsp:nvSpPr>
        <dsp:cNvPr id="0" name=""/>
        <dsp:cNvSpPr/>
      </dsp:nvSpPr>
      <dsp:spPr>
        <a:xfrm>
          <a:off x="555328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oo</a:t>
          </a:r>
        </a:p>
      </dsp:txBody>
      <dsp:txXfrm>
        <a:off x="5720585" y="682633"/>
        <a:ext cx="836496" cy="836286"/>
      </dsp:txXfrm>
    </dsp:sp>
    <dsp:sp modelId="{15419CC2-5CFD-43CC-A5E9-24B9E37CC651}">
      <dsp:nvSpPr>
        <dsp:cNvPr id="0" name=""/>
        <dsp:cNvSpPr/>
      </dsp:nvSpPr>
      <dsp:spPr>
        <a:xfrm rot="2700000">
          <a:off x="420950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2189301"/>
            <a:satOff val="-16877"/>
            <a:lumOff val="4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C45BE-EF30-4421-A9D9-8828CF22D095}">
      <dsp:nvSpPr>
        <dsp:cNvPr id="0" name=""/>
        <dsp:cNvSpPr/>
      </dsp:nvSpPr>
      <dsp:spPr>
        <a:xfrm>
          <a:off x="425685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2189301"/>
              <a:satOff val="-16877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 e</a:t>
          </a:r>
        </a:p>
      </dsp:txBody>
      <dsp:txXfrm>
        <a:off x="4424150" y="682633"/>
        <a:ext cx="836496" cy="836286"/>
      </dsp:txXfrm>
    </dsp:sp>
    <dsp:sp modelId="{CF09A16D-1B1C-43C6-A005-7978D409C3DD}">
      <dsp:nvSpPr>
        <dsp:cNvPr id="0" name=""/>
        <dsp:cNvSpPr/>
      </dsp:nvSpPr>
      <dsp:spPr>
        <a:xfrm rot="2700000">
          <a:off x="2918447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4378603"/>
            <a:satOff val="-33755"/>
            <a:lumOff val="9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63F17-E009-4E63-9E62-015141D244EB}">
      <dsp:nvSpPr>
        <dsp:cNvPr id="0" name=""/>
        <dsp:cNvSpPr/>
      </dsp:nvSpPr>
      <dsp:spPr>
        <a:xfrm>
          <a:off x="296041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4378603"/>
              <a:satOff val="-33755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</a:t>
          </a:r>
        </a:p>
      </dsp:txBody>
      <dsp:txXfrm>
        <a:off x="3127715" y="682633"/>
        <a:ext cx="836496" cy="836286"/>
      </dsp:txXfrm>
    </dsp:sp>
    <dsp:sp modelId="{DE382D0F-5EB6-4CB2-9386-273E1DC83A14}">
      <dsp:nvSpPr>
        <dsp:cNvPr id="0" name=""/>
        <dsp:cNvSpPr/>
      </dsp:nvSpPr>
      <dsp:spPr>
        <a:xfrm rot="2700000">
          <a:off x="162201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09DAB-79F5-4376-895A-C16B1C1B5538}">
      <dsp:nvSpPr>
        <dsp:cNvPr id="0" name=""/>
        <dsp:cNvSpPr/>
      </dsp:nvSpPr>
      <dsp:spPr>
        <a:xfrm>
          <a:off x="166398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ea</a:t>
          </a:r>
        </a:p>
      </dsp:txBody>
      <dsp:txXfrm>
        <a:off x="1831281" y="682633"/>
        <a:ext cx="836496" cy="8362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3B912-0BD2-47A9-A1E7-AEB7A71EDB5D}">
      <dsp:nvSpPr>
        <dsp:cNvPr id="0" name=""/>
        <dsp:cNvSpPr/>
      </dsp:nvSpPr>
      <dsp:spPr>
        <a:xfrm>
          <a:off x="5511326" y="473506"/>
          <a:ext cx="1254475" cy="12545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2639C-A25A-4287-9416-25FDCBE2D3C5}">
      <dsp:nvSpPr>
        <dsp:cNvPr id="0" name=""/>
        <dsp:cNvSpPr/>
      </dsp:nvSpPr>
      <dsp:spPr>
        <a:xfrm>
          <a:off x="555328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oo</a:t>
          </a:r>
        </a:p>
      </dsp:txBody>
      <dsp:txXfrm>
        <a:off x="5720585" y="682633"/>
        <a:ext cx="836496" cy="836286"/>
      </dsp:txXfrm>
    </dsp:sp>
    <dsp:sp modelId="{15419CC2-5CFD-43CC-A5E9-24B9E37CC651}">
      <dsp:nvSpPr>
        <dsp:cNvPr id="0" name=""/>
        <dsp:cNvSpPr/>
      </dsp:nvSpPr>
      <dsp:spPr>
        <a:xfrm rot="2700000">
          <a:off x="420950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2189301"/>
            <a:satOff val="-16877"/>
            <a:lumOff val="4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C45BE-EF30-4421-A9D9-8828CF22D095}">
      <dsp:nvSpPr>
        <dsp:cNvPr id="0" name=""/>
        <dsp:cNvSpPr/>
      </dsp:nvSpPr>
      <dsp:spPr>
        <a:xfrm>
          <a:off x="425685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2189301"/>
              <a:satOff val="-16877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 e</a:t>
          </a:r>
        </a:p>
      </dsp:txBody>
      <dsp:txXfrm>
        <a:off x="4424150" y="682633"/>
        <a:ext cx="836496" cy="836286"/>
      </dsp:txXfrm>
    </dsp:sp>
    <dsp:sp modelId="{CF09A16D-1B1C-43C6-A005-7978D409C3DD}">
      <dsp:nvSpPr>
        <dsp:cNvPr id="0" name=""/>
        <dsp:cNvSpPr/>
      </dsp:nvSpPr>
      <dsp:spPr>
        <a:xfrm rot="2700000">
          <a:off x="2918447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4378603"/>
            <a:satOff val="-33755"/>
            <a:lumOff val="9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63F17-E009-4E63-9E62-015141D244EB}">
      <dsp:nvSpPr>
        <dsp:cNvPr id="0" name=""/>
        <dsp:cNvSpPr/>
      </dsp:nvSpPr>
      <dsp:spPr>
        <a:xfrm>
          <a:off x="296041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4378603"/>
              <a:satOff val="-33755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</a:t>
          </a:r>
        </a:p>
      </dsp:txBody>
      <dsp:txXfrm>
        <a:off x="3127715" y="682633"/>
        <a:ext cx="836496" cy="836286"/>
      </dsp:txXfrm>
    </dsp:sp>
    <dsp:sp modelId="{DE382D0F-5EB6-4CB2-9386-273E1DC83A14}">
      <dsp:nvSpPr>
        <dsp:cNvPr id="0" name=""/>
        <dsp:cNvSpPr/>
      </dsp:nvSpPr>
      <dsp:spPr>
        <a:xfrm rot="2700000">
          <a:off x="162201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09DAB-79F5-4376-895A-C16B1C1B5538}">
      <dsp:nvSpPr>
        <dsp:cNvPr id="0" name=""/>
        <dsp:cNvSpPr/>
      </dsp:nvSpPr>
      <dsp:spPr>
        <a:xfrm>
          <a:off x="166398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ea</a:t>
          </a:r>
        </a:p>
      </dsp:txBody>
      <dsp:txXfrm>
        <a:off x="1831281" y="682633"/>
        <a:ext cx="836496" cy="8362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3B912-0BD2-47A9-A1E7-AEB7A71EDB5D}">
      <dsp:nvSpPr>
        <dsp:cNvPr id="0" name=""/>
        <dsp:cNvSpPr/>
      </dsp:nvSpPr>
      <dsp:spPr>
        <a:xfrm>
          <a:off x="5511326" y="473506"/>
          <a:ext cx="1254475" cy="12545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2639C-A25A-4287-9416-25FDCBE2D3C5}">
      <dsp:nvSpPr>
        <dsp:cNvPr id="0" name=""/>
        <dsp:cNvSpPr/>
      </dsp:nvSpPr>
      <dsp:spPr>
        <a:xfrm>
          <a:off x="5553286" y="550552"/>
          <a:ext cx="1171094" cy="110044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oo</a:t>
          </a:r>
        </a:p>
      </dsp:txBody>
      <dsp:txXfrm>
        <a:off x="5720585" y="707788"/>
        <a:ext cx="836496" cy="785975"/>
      </dsp:txXfrm>
    </dsp:sp>
    <dsp:sp modelId="{15419CC2-5CFD-43CC-A5E9-24B9E37CC651}">
      <dsp:nvSpPr>
        <dsp:cNvPr id="0" name=""/>
        <dsp:cNvSpPr/>
      </dsp:nvSpPr>
      <dsp:spPr>
        <a:xfrm rot="2700000">
          <a:off x="420950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2189301"/>
            <a:satOff val="-16877"/>
            <a:lumOff val="4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C45BE-EF30-4421-A9D9-8828CF22D095}">
      <dsp:nvSpPr>
        <dsp:cNvPr id="0" name=""/>
        <dsp:cNvSpPr/>
      </dsp:nvSpPr>
      <dsp:spPr>
        <a:xfrm>
          <a:off x="425685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2189301"/>
              <a:satOff val="-16877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 e</a:t>
          </a:r>
        </a:p>
      </dsp:txBody>
      <dsp:txXfrm>
        <a:off x="4424150" y="682633"/>
        <a:ext cx="836496" cy="836286"/>
      </dsp:txXfrm>
    </dsp:sp>
    <dsp:sp modelId="{CF09A16D-1B1C-43C6-A005-7978D409C3DD}">
      <dsp:nvSpPr>
        <dsp:cNvPr id="0" name=""/>
        <dsp:cNvSpPr/>
      </dsp:nvSpPr>
      <dsp:spPr>
        <a:xfrm rot="2700000">
          <a:off x="2918447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4378603"/>
            <a:satOff val="-33755"/>
            <a:lumOff val="9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63F17-E009-4E63-9E62-015141D244EB}">
      <dsp:nvSpPr>
        <dsp:cNvPr id="0" name=""/>
        <dsp:cNvSpPr/>
      </dsp:nvSpPr>
      <dsp:spPr>
        <a:xfrm>
          <a:off x="296041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4378603"/>
              <a:satOff val="-33755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</a:t>
          </a:r>
        </a:p>
      </dsp:txBody>
      <dsp:txXfrm>
        <a:off x="3127715" y="682633"/>
        <a:ext cx="836496" cy="836286"/>
      </dsp:txXfrm>
    </dsp:sp>
    <dsp:sp modelId="{DE382D0F-5EB6-4CB2-9386-273E1DC83A14}">
      <dsp:nvSpPr>
        <dsp:cNvPr id="0" name=""/>
        <dsp:cNvSpPr/>
      </dsp:nvSpPr>
      <dsp:spPr>
        <a:xfrm rot="2700000">
          <a:off x="162201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09DAB-79F5-4376-895A-C16B1C1B5538}">
      <dsp:nvSpPr>
        <dsp:cNvPr id="0" name=""/>
        <dsp:cNvSpPr/>
      </dsp:nvSpPr>
      <dsp:spPr>
        <a:xfrm>
          <a:off x="166398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ea</a:t>
          </a:r>
        </a:p>
      </dsp:txBody>
      <dsp:txXfrm>
        <a:off x="1831281" y="682633"/>
        <a:ext cx="836496" cy="8362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3B912-0BD2-47A9-A1E7-AEB7A71EDB5D}">
      <dsp:nvSpPr>
        <dsp:cNvPr id="0" name=""/>
        <dsp:cNvSpPr/>
      </dsp:nvSpPr>
      <dsp:spPr>
        <a:xfrm>
          <a:off x="5511326" y="473506"/>
          <a:ext cx="1254475" cy="12545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2639C-A25A-4287-9416-25FDCBE2D3C5}">
      <dsp:nvSpPr>
        <dsp:cNvPr id="0" name=""/>
        <dsp:cNvSpPr/>
      </dsp:nvSpPr>
      <dsp:spPr>
        <a:xfrm>
          <a:off x="555328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oo</a:t>
          </a:r>
        </a:p>
      </dsp:txBody>
      <dsp:txXfrm>
        <a:off x="5720585" y="682633"/>
        <a:ext cx="836496" cy="836286"/>
      </dsp:txXfrm>
    </dsp:sp>
    <dsp:sp modelId="{15419CC2-5CFD-43CC-A5E9-24B9E37CC651}">
      <dsp:nvSpPr>
        <dsp:cNvPr id="0" name=""/>
        <dsp:cNvSpPr/>
      </dsp:nvSpPr>
      <dsp:spPr>
        <a:xfrm rot="2700000">
          <a:off x="420950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2189301"/>
            <a:satOff val="-16877"/>
            <a:lumOff val="4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C45BE-EF30-4421-A9D9-8828CF22D095}">
      <dsp:nvSpPr>
        <dsp:cNvPr id="0" name=""/>
        <dsp:cNvSpPr/>
      </dsp:nvSpPr>
      <dsp:spPr>
        <a:xfrm>
          <a:off x="425685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2189301"/>
              <a:satOff val="-16877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 e</a:t>
          </a:r>
        </a:p>
      </dsp:txBody>
      <dsp:txXfrm>
        <a:off x="4424150" y="682633"/>
        <a:ext cx="836496" cy="836286"/>
      </dsp:txXfrm>
    </dsp:sp>
    <dsp:sp modelId="{CF09A16D-1B1C-43C6-A005-7978D409C3DD}">
      <dsp:nvSpPr>
        <dsp:cNvPr id="0" name=""/>
        <dsp:cNvSpPr/>
      </dsp:nvSpPr>
      <dsp:spPr>
        <a:xfrm rot="2700000">
          <a:off x="2918447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4378603"/>
            <a:satOff val="-33755"/>
            <a:lumOff val="9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63F17-E009-4E63-9E62-015141D244EB}">
      <dsp:nvSpPr>
        <dsp:cNvPr id="0" name=""/>
        <dsp:cNvSpPr/>
      </dsp:nvSpPr>
      <dsp:spPr>
        <a:xfrm>
          <a:off x="296041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4378603"/>
              <a:satOff val="-33755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</a:t>
          </a:r>
        </a:p>
      </dsp:txBody>
      <dsp:txXfrm>
        <a:off x="3127715" y="682633"/>
        <a:ext cx="836496" cy="836286"/>
      </dsp:txXfrm>
    </dsp:sp>
    <dsp:sp modelId="{DE382D0F-5EB6-4CB2-9386-273E1DC83A14}">
      <dsp:nvSpPr>
        <dsp:cNvPr id="0" name=""/>
        <dsp:cNvSpPr/>
      </dsp:nvSpPr>
      <dsp:spPr>
        <a:xfrm rot="2700000">
          <a:off x="162201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09DAB-79F5-4376-895A-C16B1C1B5538}">
      <dsp:nvSpPr>
        <dsp:cNvPr id="0" name=""/>
        <dsp:cNvSpPr/>
      </dsp:nvSpPr>
      <dsp:spPr>
        <a:xfrm>
          <a:off x="166398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ea</a:t>
          </a:r>
        </a:p>
      </dsp:txBody>
      <dsp:txXfrm>
        <a:off x="1831281" y="682633"/>
        <a:ext cx="836496" cy="8362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3B912-0BD2-47A9-A1E7-AEB7A71EDB5D}">
      <dsp:nvSpPr>
        <dsp:cNvPr id="0" name=""/>
        <dsp:cNvSpPr/>
      </dsp:nvSpPr>
      <dsp:spPr>
        <a:xfrm>
          <a:off x="5511326" y="473506"/>
          <a:ext cx="1254475" cy="12545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2639C-A25A-4287-9416-25FDCBE2D3C5}">
      <dsp:nvSpPr>
        <dsp:cNvPr id="0" name=""/>
        <dsp:cNvSpPr/>
      </dsp:nvSpPr>
      <dsp:spPr>
        <a:xfrm>
          <a:off x="555328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oo</a:t>
          </a:r>
        </a:p>
      </dsp:txBody>
      <dsp:txXfrm>
        <a:off x="5720585" y="682633"/>
        <a:ext cx="836496" cy="836286"/>
      </dsp:txXfrm>
    </dsp:sp>
    <dsp:sp modelId="{15419CC2-5CFD-43CC-A5E9-24B9E37CC651}">
      <dsp:nvSpPr>
        <dsp:cNvPr id="0" name=""/>
        <dsp:cNvSpPr/>
      </dsp:nvSpPr>
      <dsp:spPr>
        <a:xfrm rot="2700000">
          <a:off x="420950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2189301"/>
            <a:satOff val="-16877"/>
            <a:lumOff val="4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C45BE-EF30-4421-A9D9-8828CF22D095}">
      <dsp:nvSpPr>
        <dsp:cNvPr id="0" name=""/>
        <dsp:cNvSpPr/>
      </dsp:nvSpPr>
      <dsp:spPr>
        <a:xfrm>
          <a:off x="425685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2189301"/>
              <a:satOff val="-16877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 e</a:t>
          </a:r>
        </a:p>
      </dsp:txBody>
      <dsp:txXfrm>
        <a:off x="4424150" y="682633"/>
        <a:ext cx="836496" cy="836286"/>
      </dsp:txXfrm>
    </dsp:sp>
    <dsp:sp modelId="{CF09A16D-1B1C-43C6-A005-7978D409C3DD}">
      <dsp:nvSpPr>
        <dsp:cNvPr id="0" name=""/>
        <dsp:cNvSpPr/>
      </dsp:nvSpPr>
      <dsp:spPr>
        <a:xfrm rot="2700000">
          <a:off x="2918447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4378603"/>
            <a:satOff val="-33755"/>
            <a:lumOff val="9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63F17-E009-4E63-9E62-015141D244EB}">
      <dsp:nvSpPr>
        <dsp:cNvPr id="0" name=""/>
        <dsp:cNvSpPr/>
      </dsp:nvSpPr>
      <dsp:spPr>
        <a:xfrm>
          <a:off x="296041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4378603"/>
              <a:satOff val="-33755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</a:t>
          </a:r>
        </a:p>
      </dsp:txBody>
      <dsp:txXfrm>
        <a:off x="3127715" y="682633"/>
        <a:ext cx="836496" cy="836286"/>
      </dsp:txXfrm>
    </dsp:sp>
    <dsp:sp modelId="{DE382D0F-5EB6-4CB2-9386-273E1DC83A14}">
      <dsp:nvSpPr>
        <dsp:cNvPr id="0" name=""/>
        <dsp:cNvSpPr/>
      </dsp:nvSpPr>
      <dsp:spPr>
        <a:xfrm rot="2700000">
          <a:off x="162201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09DAB-79F5-4376-895A-C16B1C1B5538}">
      <dsp:nvSpPr>
        <dsp:cNvPr id="0" name=""/>
        <dsp:cNvSpPr/>
      </dsp:nvSpPr>
      <dsp:spPr>
        <a:xfrm>
          <a:off x="166398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ea</a:t>
          </a:r>
        </a:p>
      </dsp:txBody>
      <dsp:txXfrm>
        <a:off x="1831281" y="682633"/>
        <a:ext cx="836496" cy="8362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3B912-0BD2-47A9-A1E7-AEB7A71EDB5D}">
      <dsp:nvSpPr>
        <dsp:cNvPr id="0" name=""/>
        <dsp:cNvSpPr/>
      </dsp:nvSpPr>
      <dsp:spPr>
        <a:xfrm>
          <a:off x="5511326" y="473506"/>
          <a:ext cx="1254475" cy="12545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2639C-A25A-4287-9416-25FDCBE2D3C5}">
      <dsp:nvSpPr>
        <dsp:cNvPr id="0" name=""/>
        <dsp:cNvSpPr/>
      </dsp:nvSpPr>
      <dsp:spPr>
        <a:xfrm>
          <a:off x="555328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oo</a:t>
          </a:r>
        </a:p>
      </dsp:txBody>
      <dsp:txXfrm>
        <a:off x="5720585" y="682633"/>
        <a:ext cx="836496" cy="836286"/>
      </dsp:txXfrm>
    </dsp:sp>
    <dsp:sp modelId="{15419CC2-5CFD-43CC-A5E9-24B9E37CC651}">
      <dsp:nvSpPr>
        <dsp:cNvPr id="0" name=""/>
        <dsp:cNvSpPr/>
      </dsp:nvSpPr>
      <dsp:spPr>
        <a:xfrm rot="2700000">
          <a:off x="420950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2189301"/>
            <a:satOff val="-16877"/>
            <a:lumOff val="45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C45BE-EF30-4421-A9D9-8828CF22D095}">
      <dsp:nvSpPr>
        <dsp:cNvPr id="0" name=""/>
        <dsp:cNvSpPr/>
      </dsp:nvSpPr>
      <dsp:spPr>
        <a:xfrm>
          <a:off x="425685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2189301"/>
              <a:satOff val="-16877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 e</a:t>
          </a:r>
        </a:p>
      </dsp:txBody>
      <dsp:txXfrm>
        <a:off x="4424150" y="682633"/>
        <a:ext cx="836496" cy="836286"/>
      </dsp:txXfrm>
    </dsp:sp>
    <dsp:sp modelId="{CF09A16D-1B1C-43C6-A005-7978D409C3DD}">
      <dsp:nvSpPr>
        <dsp:cNvPr id="0" name=""/>
        <dsp:cNvSpPr/>
      </dsp:nvSpPr>
      <dsp:spPr>
        <a:xfrm rot="2700000">
          <a:off x="2918447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4378603"/>
            <a:satOff val="-33755"/>
            <a:lumOff val="91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63F17-E009-4E63-9E62-015141D244EB}">
      <dsp:nvSpPr>
        <dsp:cNvPr id="0" name=""/>
        <dsp:cNvSpPr/>
      </dsp:nvSpPr>
      <dsp:spPr>
        <a:xfrm>
          <a:off x="2960416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4378603"/>
              <a:satOff val="-33755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u</a:t>
          </a:r>
        </a:p>
      </dsp:txBody>
      <dsp:txXfrm>
        <a:off x="3127715" y="682633"/>
        <a:ext cx="836496" cy="836286"/>
      </dsp:txXfrm>
    </dsp:sp>
    <dsp:sp modelId="{DE382D0F-5EB6-4CB2-9386-273E1DC83A14}">
      <dsp:nvSpPr>
        <dsp:cNvPr id="0" name=""/>
        <dsp:cNvSpPr/>
      </dsp:nvSpPr>
      <dsp:spPr>
        <a:xfrm rot="2700000">
          <a:off x="1622012" y="473418"/>
          <a:ext cx="1254496" cy="1254496"/>
        </a:xfrm>
        <a:prstGeom prst="teardrop">
          <a:avLst>
            <a:gd name="adj" fmla="val 100000"/>
          </a:avLst>
        </a:prstGeom>
        <a:solidFill>
          <a:schemeClr val="accent3">
            <a:hueOff val="6567904"/>
            <a:satOff val="-50632"/>
            <a:lumOff val="137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A09DAB-79F5-4376-895A-C16B1C1B5538}">
      <dsp:nvSpPr>
        <dsp:cNvPr id="0" name=""/>
        <dsp:cNvSpPr/>
      </dsp:nvSpPr>
      <dsp:spPr>
        <a:xfrm>
          <a:off x="1663981" y="515332"/>
          <a:ext cx="1171094" cy="117088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6567904"/>
              <a:satOff val="-50632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accent4">
                  <a:lumMod val="50000"/>
                </a:schemeClr>
              </a:solidFill>
            </a:rPr>
            <a:t>ea</a:t>
          </a:r>
        </a:p>
      </dsp:txBody>
      <dsp:txXfrm>
        <a:off x="1831281" y="682633"/>
        <a:ext cx="836496" cy="8362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60DE64D9-81CF-4B46-9182-F10F70F4712F}" type="datetimeFigureOut">
              <a:rPr lang="ar-SA" smtClean="0"/>
              <a:t>05/07/44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487AB10B-2D9E-4152-9111-8D502FE7963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0075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8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5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46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10" Type="http://schemas.openxmlformats.org/officeDocument/2006/relationships/image" Target="../media/image17.png"/><Relationship Id="rId4" Type="http://schemas.openxmlformats.org/officeDocument/2006/relationships/image" Target="../media/image27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 can </a:t>
            </a:r>
            <a:endParaRPr lang="ar-S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hello</a:t>
            </a:r>
            <a:endParaRPr lang="ar-SA" dirty="0"/>
          </a:p>
        </p:txBody>
      </p:sp>
      <p:sp>
        <p:nvSpPr>
          <p:cNvPr id="4" name="Rectangle 3"/>
          <p:cNvSpPr/>
          <p:nvPr/>
        </p:nvSpPr>
        <p:spPr>
          <a:xfrm>
            <a:off x="5313799" y="2856499"/>
            <a:ext cx="50797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6099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 Can 4 (2020) SB_CD 1_10">
            <a:hlinkClick r:id="" action="ppaction://media"/>
            <a:extLst>
              <a:ext uri="{FF2B5EF4-FFF2-40B4-BE49-F238E27FC236}">
                <a16:creationId xmlns:a16="http://schemas.microsoft.com/office/drawing/2014/main" id="{32B9F4A7-9AA4-4916-8EDD-0DF8632B0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3982" y="375101"/>
            <a:ext cx="928217" cy="928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6" y="1803400"/>
            <a:ext cx="9716344" cy="4572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6" descr="Hear, hearing, listen, mind, understand, audio, sound icon - Download on  Iconfin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18" y="732347"/>
            <a:ext cx="961605" cy="9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Finger , Finger Icon, Left, Right Png And Psd - Finger Logo Png | Full Size  PNG Download | Seek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89" y="1022132"/>
            <a:ext cx="950887" cy="5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peak Icon Png #297773 - Free Icons Librar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98" y="833718"/>
            <a:ext cx="989291" cy="98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Arrows mix - Free arrows icon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18" y="1022132"/>
            <a:ext cx="874431" cy="87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63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8D61F6D1-3D02-41C0-A2ED-9B2207859F9D.MOV">
            <a:hlinkClick r:id="" action="ppaction://media"/>
            <a:extLst>
              <a:ext uri="{FF2B5EF4-FFF2-40B4-BE49-F238E27FC236}">
                <a16:creationId xmlns:a16="http://schemas.microsoft.com/office/drawing/2014/main" id="{7910C0AC-AC91-734C-A8D9-9DD3A98C20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00" y="203200"/>
            <a:ext cx="10033000" cy="5511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01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e Can 4 (2020) SB_CD 1_11">
            <a:hlinkClick r:id="" action="ppaction://media"/>
            <a:extLst>
              <a:ext uri="{FF2B5EF4-FFF2-40B4-BE49-F238E27FC236}">
                <a16:creationId xmlns:a16="http://schemas.microsoft.com/office/drawing/2014/main" id="{0920FC22-2E97-411A-BE5C-EE42E7A39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0974" y="440547"/>
            <a:ext cx="847725" cy="847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4" y="2016042"/>
            <a:ext cx="10179250" cy="46768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6" descr="Hear, hearing, listen, mind, understand, audio, sound icon - Download on  Iconfin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18" y="732347"/>
            <a:ext cx="961605" cy="9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peak Icon Png #297773 - Free Icons Libra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98" y="793626"/>
            <a:ext cx="989291" cy="98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Arrows mix - Free arrows ic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318" y="728859"/>
            <a:ext cx="1009982" cy="100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80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92B75C4C-0E0F-495A-BD3F-13B8AE1F7ED7.MOV">
            <a:hlinkClick r:id="" action="ppaction://media"/>
            <a:extLst>
              <a:ext uri="{FF2B5EF4-FFF2-40B4-BE49-F238E27FC236}">
                <a16:creationId xmlns:a16="http://schemas.microsoft.com/office/drawing/2014/main" id="{B801A9DF-C881-0045-9F01-77D82F1687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77800"/>
            <a:ext cx="10325100" cy="5435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58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8" y="1053680"/>
            <a:ext cx="10004411" cy="55820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ounded Rectangle 2"/>
          <p:cNvSpPr/>
          <p:nvPr/>
        </p:nvSpPr>
        <p:spPr>
          <a:xfrm>
            <a:off x="3517900" y="4406900"/>
            <a:ext cx="609600" cy="5969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Rounded Rectangle 3"/>
          <p:cNvSpPr/>
          <p:nvPr/>
        </p:nvSpPr>
        <p:spPr>
          <a:xfrm>
            <a:off x="317500" y="6038849"/>
            <a:ext cx="609600" cy="5969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Rounded Rectangle 4"/>
          <p:cNvSpPr/>
          <p:nvPr/>
        </p:nvSpPr>
        <p:spPr>
          <a:xfrm>
            <a:off x="3517900" y="6038849"/>
            <a:ext cx="609600" cy="5969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ounded Rectangle 5"/>
          <p:cNvSpPr/>
          <p:nvPr/>
        </p:nvSpPr>
        <p:spPr>
          <a:xfrm>
            <a:off x="6743700" y="4406900"/>
            <a:ext cx="609600" cy="5969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Rounded Rectangle 6"/>
          <p:cNvSpPr/>
          <p:nvPr/>
        </p:nvSpPr>
        <p:spPr>
          <a:xfrm>
            <a:off x="6743700" y="6038849"/>
            <a:ext cx="609600" cy="5969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6859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DUC 213 | Professional Development - Quiziz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30" y="763282"/>
            <a:ext cx="9027336" cy="590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60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26118175"/>
              </p:ext>
            </p:extLst>
          </p:nvPr>
        </p:nvGraphicFramePr>
        <p:xfrm>
          <a:off x="2032000" y="3937000"/>
          <a:ext cx="8128000" cy="220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Chef (PSD) | Official PS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22" y="655782"/>
            <a:ext cx="3009426" cy="373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167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12448990"/>
              </p:ext>
            </p:extLst>
          </p:nvPr>
        </p:nvGraphicFramePr>
        <p:xfrm>
          <a:off x="2032000" y="3937000"/>
          <a:ext cx="8128000" cy="220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up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762" y="1348508"/>
            <a:ext cx="4006475" cy="228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518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23048923"/>
              </p:ext>
            </p:extLst>
          </p:nvPr>
        </p:nvGraphicFramePr>
        <p:xfrm>
          <a:off x="1642918" y="4722091"/>
          <a:ext cx="8128000" cy="220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20" name="Picture 4" descr="203,796 Food Plate Cliparts, Stock Vector and Royalty Free Food Plate  Illustrati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18" y="713364"/>
            <a:ext cx="5523346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436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21355134"/>
              </p:ext>
            </p:extLst>
          </p:nvPr>
        </p:nvGraphicFramePr>
        <p:xfrm>
          <a:off x="2031999" y="4656667"/>
          <a:ext cx="8128000" cy="220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Rubik&amp;#39;s Cube clipart. Free download transparent .PNG | Creazi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369" y="542344"/>
            <a:ext cx="3511261" cy="371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83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7" y="109233"/>
            <a:ext cx="8885383" cy="65548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03645" y="1628062"/>
            <a:ext cx="1915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Day :</a:t>
            </a:r>
          </a:p>
        </p:txBody>
      </p:sp>
      <p:sp>
        <p:nvSpPr>
          <p:cNvPr id="4" name="Rectangle 3"/>
          <p:cNvSpPr/>
          <p:nvPr/>
        </p:nvSpPr>
        <p:spPr>
          <a:xfrm>
            <a:off x="9282545" y="4135734"/>
            <a:ext cx="2165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Date :</a:t>
            </a:r>
          </a:p>
        </p:txBody>
      </p:sp>
    </p:spTree>
    <p:extLst>
      <p:ext uri="{BB962C8B-B14F-4D97-AF65-F5344CB8AC3E}">
        <p14:creationId xmlns:p14="http://schemas.microsoft.com/office/powerpoint/2010/main" val="3701188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97548153"/>
              </p:ext>
            </p:extLst>
          </p:nvPr>
        </p:nvGraphicFramePr>
        <p:xfrm>
          <a:off x="1524000" y="4518890"/>
          <a:ext cx="8128000" cy="220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سعر طقم مدرسي للمرحلة التمهيدية ماركة المريول الحر، مقاس 26، متعدد اللون ،  20122036 فى السعودية | سوق السعودية | كان بكام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619" y="544945"/>
            <a:ext cx="2881746" cy="351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699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18255763"/>
              </p:ext>
            </p:extLst>
          </p:nvPr>
        </p:nvGraphicFramePr>
        <p:xfrm>
          <a:off x="2032000" y="3937000"/>
          <a:ext cx="8128000" cy="220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Closed Book Vector Symbol Icon Design. Beautiful Illustration is Stock  Vector - Illustration of cartoon, element: 982100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56" y="1376218"/>
            <a:ext cx="3640715" cy="28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099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7545643"/>
              </p:ext>
            </p:extLst>
          </p:nvPr>
        </p:nvGraphicFramePr>
        <p:xfrm>
          <a:off x="1200727" y="4656667"/>
          <a:ext cx="8128000" cy="220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Bus clipart. Free download transparent .PNG | Creazi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524000"/>
            <a:ext cx="5978805" cy="26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727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26561043"/>
              </p:ext>
            </p:extLst>
          </p:nvPr>
        </p:nvGraphicFramePr>
        <p:xfrm>
          <a:off x="2032000" y="3937000"/>
          <a:ext cx="8128000" cy="220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File:Hiking boot clip art 22891.jpg - Wikipe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81" y="1727200"/>
            <a:ext cx="2585638" cy="228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00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3007148"/>
              </p:ext>
            </p:extLst>
          </p:nvPr>
        </p:nvGraphicFramePr>
        <p:xfrm>
          <a:off x="1791854" y="4656667"/>
          <a:ext cx="8128000" cy="220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Mallard Vector PNG HD Image | PNG 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187" y="1302430"/>
            <a:ext cx="3195333" cy="358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142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81596982"/>
              </p:ext>
            </p:extLst>
          </p:nvPr>
        </p:nvGraphicFramePr>
        <p:xfrm>
          <a:off x="2032000" y="3937000"/>
          <a:ext cx="8128000" cy="220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Outside Foot Pain - Symptoms, Causes, Treatment &amp;amp; Rehabilit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957" y="1794741"/>
            <a:ext cx="4023022" cy="214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95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184060856"/>
              </p:ext>
            </p:extLst>
          </p:nvPr>
        </p:nvGraphicFramePr>
        <p:xfrm>
          <a:off x="1930400" y="4656667"/>
          <a:ext cx="8128000" cy="220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8" name="Picture 4" descr="Bathtub clipart. Free download transparent .PNG | Creazil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558800"/>
            <a:ext cx="4753152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28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A new face in 2 minutes: eliminate hangover looks, puffiness, dull skin,  and fine lines | Cute gif, Animated emoticons, Funny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38" y="-182309"/>
            <a:ext cx="8277225" cy="67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38" y="332509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9878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NE Official Stickers - Jumbooka Special × GMM MUSIC HITS Example with GIF 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39" y="1073588"/>
            <a:ext cx="7445952" cy="603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✔️ Check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39" y="26416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5300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7 Tips to Prepare For Board Exams For Class 10th Students - CareerGuid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-1135626"/>
            <a:ext cx="8793788" cy="799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66847" y="5507335"/>
            <a:ext cx="10464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Open your book pages 69&amp;70 </a:t>
            </a:r>
          </a:p>
        </p:txBody>
      </p:sp>
    </p:spTree>
    <p:extLst>
      <p:ext uri="{BB962C8B-B14F-4D97-AF65-F5344CB8AC3E}">
        <p14:creationId xmlns:p14="http://schemas.microsoft.com/office/powerpoint/2010/main" val="146073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vision sign or stamp stock vector. Illustration of analyze - 1593946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644" y="4606639"/>
            <a:ext cx="1900263" cy="85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_2022-01-17_21-40-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926" y="249383"/>
            <a:ext cx="9892147" cy="60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8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397000"/>
            <a:ext cx="3810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8853" y="5685135"/>
            <a:ext cx="4870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Home wor</a:t>
            </a:r>
            <a:r>
              <a:rPr lang="en-US" sz="5400" b="1" dirty="0">
                <a:ln/>
                <a:solidFill>
                  <a:schemeClr val="accent4"/>
                </a:solidFill>
              </a:rPr>
              <a:t>k at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048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7" y="4627364"/>
            <a:ext cx="3965575" cy="223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8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day&amp;#39;s Lesson on The Mark Of The Beast | Pentecostal The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460625"/>
            <a:ext cx="5123007" cy="433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ildren - HRIT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7" y="4039235"/>
            <a:ext cx="5889625" cy="275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072501" y="1194447"/>
            <a:ext cx="29835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Unit 1 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Lesson 4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43439E-7A17-124B-B143-8BD9CC1338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3"/>
          <a:stretch/>
        </p:blipFill>
        <p:spPr>
          <a:xfrm>
            <a:off x="6132945" y="3315855"/>
            <a:ext cx="5975928" cy="327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7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823385" y="2736426"/>
            <a:ext cx="306115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6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PAGES</a:t>
            </a:r>
          </a:p>
          <a:p>
            <a:pPr algn="ctr"/>
            <a:r>
              <a:rPr lang="en-US" sz="6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Rounded MT Bold" panose="020F0704030504030204" pitchFamily="34" charset="0"/>
              </a:rPr>
              <a:t>8&amp;9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94" y="279400"/>
            <a:ext cx="3904006" cy="635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546" y="279400"/>
            <a:ext cx="4309839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26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532" y="4640235"/>
            <a:ext cx="3482009" cy="1952207"/>
          </a:xfrm>
          <a:prstGeom prst="rect">
            <a:avLst/>
          </a:prstGeom>
        </p:spPr>
      </p:pic>
      <p:pic>
        <p:nvPicPr>
          <p:cNvPr id="5" name="Picture 2" descr="Speak Icon Png #297773 - Free Icons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63" y="2813762"/>
            <a:ext cx="699272" cy="69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 descr="Free Farm Animal Silhouette Vector, Download Free Farm Animal Silhouette  Vector png images, Free ClipArts on Clipart Libr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" name="Rectangle 1"/>
          <p:cNvSpPr/>
          <p:nvPr/>
        </p:nvSpPr>
        <p:spPr>
          <a:xfrm>
            <a:off x="155575" y="652354"/>
            <a:ext cx="1166552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I can …..</a:t>
            </a:r>
            <a:b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</a:br>
            <a:b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</a:br>
            <a:b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Listen, point, and match pictures ,words , and letters.</a:t>
            </a:r>
          </a:p>
          <a:p>
            <a:pPr algn="l"/>
            <a:b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</a:br>
            <a:endParaRPr lang="en-US" sz="32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  <a:p>
            <a:pPr algn="l"/>
            <a: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   Say,  read , and write the sounds</a:t>
            </a:r>
          </a:p>
          <a:p>
            <a:pPr algn="l"/>
            <a: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For</a:t>
            </a:r>
            <a:r>
              <a:rPr lang="en-US" sz="4400" b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ea</a:t>
            </a:r>
            <a: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, peach and </a:t>
            </a:r>
            <a:r>
              <a:rPr lang="en-US" sz="4400" b="1" dirty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ea</a:t>
            </a:r>
            <a: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, head;</a:t>
            </a:r>
            <a:r>
              <a:rPr lang="en-US" sz="4800" b="1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u</a:t>
            </a:r>
            <a: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, duck; </a:t>
            </a:r>
            <a:r>
              <a:rPr lang="en-US" sz="3600" b="1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U_e</a:t>
            </a:r>
            <a: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, cube; </a:t>
            </a:r>
            <a:r>
              <a:rPr lang="en-US" sz="4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oo</a:t>
            </a:r>
            <a: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book and </a:t>
            </a:r>
            <a:r>
              <a:rPr lang="en-US" sz="4400" b="1" dirty="0">
                <a:ln w="0"/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oo</a:t>
            </a:r>
            <a: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, boot</a:t>
            </a:r>
            <a:b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</a:br>
            <a:endParaRPr lang="en-US" sz="32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  <a:p>
            <a:pPr algn="l"/>
            <a:r>
              <a:rPr lang="en-US" sz="32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by myself.</a:t>
            </a:r>
          </a:p>
        </p:txBody>
      </p:sp>
      <p:pic>
        <p:nvPicPr>
          <p:cNvPr id="1026" name="Picture 2" descr="Read - Free people ic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716" y="2713575"/>
            <a:ext cx="899647" cy="89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Writing - Free education ic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858" y="2637236"/>
            <a:ext cx="1032134" cy="103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ear, hearing, listen, mind, understand, audio, sound icon - Download on  Iconfin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60" y="1199520"/>
            <a:ext cx="961605" cy="9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nger , Finger Icon, Left, Right Png And Psd - Finger Logo Png | Full Size  PNG Download | Seek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08" y="1339491"/>
            <a:ext cx="950887" cy="5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rrows mix - Free arrows ico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710" y="1270789"/>
            <a:ext cx="874431" cy="87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o PNG Transparent Background, Free Download #23492 - FreeIcons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44" y="1144930"/>
            <a:ext cx="1159992" cy="91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bc, letter, alphabet, letters icon - Free downloa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632" y="865168"/>
            <a:ext cx="1280052" cy="128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&amp;#39;LAUGHING PRESS: Hawaii Five-0&amp;#39;s Writers Provide Oral Lex(icon)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751" y="1144930"/>
            <a:ext cx="1428653" cy="91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ound-waves-png - Sisterhood Agend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0877" y="2916356"/>
            <a:ext cx="1244754" cy="59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e Icons - SVG and PNG Me Icons | Noun Projec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95" y="5616338"/>
            <a:ext cx="860425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18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69D6A6CB-7256-493B-B8D3-7AF8FA3F6203.MOV">
            <a:hlinkClick r:id="" action="ppaction://media"/>
            <a:extLst>
              <a:ext uri="{FF2B5EF4-FFF2-40B4-BE49-F238E27FC236}">
                <a16:creationId xmlns:a16="http://schemas.microsoft.com/office/drawing/2014/main" id="{98424AF8-6E1E-5549-96D5-5096C19A1E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00" y="254000"/>
            <a:ext cx="10236200" cy="4978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403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10287000" cy="4953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We Can 4 (2020) SB_CD 1_09">
            <a:hlinkClick r:id="" action="ppaction://media"/>
            <a:extLst>
              <a:ext uri="{FF2B5EF4-FFF2-40B4-BE49-F238E27FC236}">
                <a16:creationId xmlns:a16="http://schemas.microsoft.com/office/drawing/2014/main" id="{37EB056F-1F43-402F-BCF5-D75B55B46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1034" y="381000"/>
            <a:ext cx="1224979" cy="1224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Hear, hearing, listen, mind, understand, audio, sound icon - Download on  Iconfin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60" y="793884"/>
            <a:ext cx="961605" cy="9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Finger , Finger Icon, Left, Right Png And Psd - Finger Logo Png | Full Size  PNG Download | Seek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489" y="1193117"/>
            <a:ext cx="950887" cy="5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peak Icon Png #297773 - Free Icons Librar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98" y="833718"/>
            <a:ext cx="989291" cy="98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ad - Free people icon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76" y="930597"/>
            <a:ext cx="899647" cy="89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riting - Free education icon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87" y="833718"/>
            <a:ext cx="1032134" cy="103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79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32079039-7D34-4B73-99D2-1DD64374F289.MOV">
            <a:hlinkClick r:id="" action="ppaction://media"/>
            <a:extLst>
              <a:ext uri="{FF2B5EF4-FFF2-40B4-BE49-F238E27FC236}">
                <a16:creationId xmlns:a16="http://schemas.microsoft.com/office/drawing/2014/main" id="{5C759BD2-73C6-F04C-94F8-EF40CDF89F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400" y="254000"/>
            <a:ext cx="10083800" cy="5410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63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0475914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3821</TotalTime>
  <Words>137</Words>
  <Application>Microsoft Office PowerPoint</Application>
  <PresentationFormat>شاشة عريضة</PresentationFormat>
  <Paragraphs>60</Paragraphs>
  <Slides>30</Slides>
  <Notes>0</Notes>
  <HiddenSlides>2</HiddenSlides>
  <MMClips>8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6" baseType="lpstr">
      <vt:lpstr>Arial</vt:lpstr>
      <vt:lpstr>Arial Rounded MT Bold</vt:lpstr>
      <vt:lpstr>Calibri</vt:lpstr>
      <vt:lpstr>Century Gothic</vt:lpstr>
      <vt:lpstr>Wingdings 3</vt:lpstr>
      <vt:lpstr>Ion</vt:lpstr>
      <vt:lpstr>We can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1</dc:title>
  <dc:creator>حصه العتيبي</dc:creator>
  <cp:lastModifiedBy>محمد الاسمري</cp:lastModifiedBy>
  <cp:revision>188</cp:revision>
  <dcterms:created xsi:type="dcterms:W3CDTF">2021-11-27T21:19:56Z</dcterms:created>
  <dcterms:modified xsi:type="dcterms:W3CDTF">2023-01-26T19:49:38Z</dcterms:modified>
</cp:coreProperties>
</file>