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474" r:id="rId15"/>
    <p:sldId id="475" r:id="rId16"/>
    <p:sldId id="476" r:id="rId17"/>
    <p:sldId id="477" r:id="rId18"/>
    <p:sldId id="480" r:id="rId19"/>
    <p:sldId id="481" r:id="rId20"/>
    <p:sldId id="482" r:id="rId21"/>
    <p:sldId id="483" r:id="rId22"/>
    <p:sldId id="484" r:id="rId23"/>
    <p:sldId id="4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99"/>
    <a:srgbClr val="FF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44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7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89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90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2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57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0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5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8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0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DAF61AA-5A98-4049-A93E-477E5505141A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80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ibi-chibi-girl-glasses-business-1454333/" TargetMode="External"/><Relationship Id="rId7" Type="http://schemas.openxmlformats.org/officeDocument/2006/relationships/hyperlink" Target="https://pixabay.com/en/rose-vintage-clip-art-red-design-2933386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://pngimg.com/download/47033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ibi-chibi-girl-glasses-business-1454333/" TargetMode="External"/><Relationship Id="rId7" Type="http://schemas.openxmlformats.org/officeDocument/2006/relationships/hyperlink" Target="https://commons.wikimedia.org/wiki/File:Foxx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s://pixabay.com/en/rope-knots-pretzel-trefoil-34138/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egardingnannies.com/tag/behavior-in-kid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hibi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hyanna-natsu.deviantart.com/art/CC-Josie-301632322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Archivo:Emoji_u1f623.svg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pixabay.com/en/emoji-emotions-face-tie-funny-2740868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little-boy-child-crying-0018591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Simpleicons_Places_home-outline-with-black-door-and-roof.svg" TargetMode="External"/><Relationship Id="rId5" Type="http://schemas.openxmlformats.org/officeDocument/2006/relationships/image" Target="../media/image27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hyperlink" Target="http://hyanna-natsu.deviantart.com/art/CC-Josie-301632322" TargetMode="External"/><Relationship Id="rId3" Type="http://schemas.openxmlformats.org/officeDocument/2006/relationships/hyperlink" Target="http://www.pngall.com/balloons" TargetMode="External"/><Relationship Id="rId7" Type="http://schemas.openxmlformats.org/officeDocument/2006/relationships/slide" Target="slide20.xml"/><Relationship Id="rId12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hyperlink" Target="https://pixabay.com/en/cross-error-wrong-crossed-34976/" TargetMode="External"/><Relationship Id="rId5" Type="http://schemas.openxmlformats.org/officeDocument/2006/relationships/slide" Target="slide18.xml"/><Relationship Id="rId10" Type="http://schemas.openxmlformats.org/officeDocument/2006/relationships/image" Target="../media/image29.png"/><Relationship Id="rId4" Type="http://schemas.openxmlformats.org/officeDocument/2006/relationships/slide" Target="slide17.xml"/><Relationship Id="rId9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hyperlink" Target="https://pixabay.com/en/elephant-gray-trunk-1540930/" TargetMode="External"/><Relationship Id="rId7" Type="http://schemas.openxmlformats.org/officeDocument/2006/relationships/hyperlink" Target="http://nataliadsw.deviantart.com/art/chibi-miku-31433171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hyperlink" Target="http://www.pngall.com/chibi-png" TargetMode="External"/><Relationship Id="rId10" Type="http://schemas.openxmlformats.org/officeDocument/2006/relationships/hyperlink" Target="https://commons.wikimedia.org/wiki/File:Simpleicons_Places_home-outline-with-black-door-and-roof.svg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hyperlink" Target="http://www.pngall.com/chibi-png" TargetMode="External"/><Relationship Id="rId7" Type="http://schemas.openxmlformats.org/officeDocument/2006/relationships/hyperlink" Target="https://pixabay.com/en/africa-animal-striped-stripes-wild-2027038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://nataliadsw.deviantart.com/art/chibi-miku-314331710" TargetMode="External"/><Relationship Id="rId10" Type="http://schemas.openxmlformats.org/officeDocument/2006/relationships/hyperlink" Target="https://commons.wikimedia.org/wiki/File:Simpleicons_Places_home-outline-with-black-door-and-roof.svg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pngall.com/chibi-png" TargetMode="External"/><Relationship Id="rId7" Type="http://schemas.openxmlformats.org/officeDocument/2006/relationships/hyperlink" Target="https://pixabay.com/en/animal-crocodile-lizard-1295377/" TargetMode="External"/><Relationship Id="rId12" Type="http://schemas.openxmlformats.org/officeDocument/2006/relationships/hyperlink" Target="https://commons.wikimedia.org/wiki/File:Simpleicons_Places_home-outline-with-black-door-and-roof.sv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27.png"/><Relationship Id="rId5" Type="http://schemas.openxmlformats.org/officeDocument/2006/relationships/hyperlink" Target="http://nataliadsw.deviantart.com/art/chibi-miku-314331710" TargetMode="External"/><Relationship Id="rId10" Type="http://schemas.openxmlformats.org/officeDocument/2006/relationships/slide" Target="slide16.xml"/><Relationship Id="rId4" Type="http://schemas.openxmlformats.org/officeDocument/2006/relationships/image" Target="../media/image31.png"/><Relationship Id="rId9" Type="http://schemas.openxmlformats.org/officeDocument/2006/relationships/hyperlink" Target="http://pixabay.com/en/screaming-surprised-smiley-emotion-14642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hibi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significatodeisogni.altervista.org/category/gambe/" TargetMode="External"/><Relationship Id="rId18" Type="http://schemas.openxmlformats.org/officeDocument/2006/relationships/hyperlink" Target="https://commons.wikimedia.org/wiki/File:Simpleicons_Places_home-outline-with-black-door-and-roof.svg" TargetMode="External"/><Relationship Id="rId3" Type="http://schemas.openxmlformats.org/officeDocument/2006/relationships/hyperlink" Target="http://www.pngall.com/chibi-png" TargetMode="External"/><Relationship Id="rId7" Type="http://schemas.openxmlformats.org/officeDocument/2006/relationships/hyperlink" Target="https://pixabay.com/en/animals-reptiles-snake-1295060/" TargetMode="External"/><Relationship Id="rId12" Type="http://schemas.openxmlformats.org/officeDocument/2006/relationships/image" Target="../media/image36.png"/><Relationship Id="rId17" Type="http://schemas.openxmlformats.org/officeDocument/2006/relationships/image" Target="../media/image27.png"/><Relationship Id="rId2" Type="http://schemas.openxmlformats.org/officeDocument/2006/relationships/image" Target="../media/image30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hyperlink" Target="http://www.dsource.in/tool/trinetra/user_image_view.php?id=340" TargetMode="External"/><Relationship Id="rId5" Type="http://schemas.openxmlformats.org/officeDocument/2006/relationships/hyperlink" Target="http://nataliadsw.deviantart.com/art/chibi-miku-314331710" TargetMode="External"/><Relationship Id="rId15" Type="http://schemas.openxmlformats.org/officeDocument/2006/relationships/hyperlink" Target="https://pixabay.com/en/cross-error-wrong-crossed-34976/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hyperlink" Target="https://pixabay.com/en/cartoon-snake-yellow-1293047/" TargetMode="External"/><Relationship Id="rId1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hippo-cartoon-happy-smile-animals-307015/" TargetMode="External"/><Relationship Id="rId3" Type="http://schemas.openxmlformats.org/officeDocument/2006/relationships/hyperlink" Target="http://www.pngall.com/chibi-png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11" Type="http://schemas.openxmlformats.org/officeDocument/2006/relationships/hyperlink" Target="https://commons.wikimedia.org/wiki/File:Simpleicons_Places_home-outline-with-black-door-and-roof.svg" TargetMode="External"/><Relationship Id="rId5" Type="http://schemas.openxmlformats.org/officeDocument/2006/relationships/hyperlink" Target="http://nataliadsw.deviantart.com/art/chibi-miku-314331710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31.png"/><Relationship Id="rId9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Simpleicons_Places_home-outline-with-black-door-and-roof.svg" TargetMode="External"/><Relationship Id="rId3" Type="http://schemas.openxmlformats.org/officeDocument/2006/relationships/hyperlink" Target="http://www.pngall.com/chibi-png" TargetMode="External"/><Relationship Id="rId7" Type="http://schemas.openxmlformats.org/officeDocument/2006/relationships/image" Target="../media/image27.png"/><Relationship Id="rId12" Type="http://schemas.openxmlformats.org/officeDocument/2006/relationships/hyperlink" Target="https://pixabay.com/en/feet-hands-leaning-walking-animal-44810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image" Target="../media/image40.png"/><Relationship Id="rId5" Type="http://schemas.openxmlformats.org/officeDocument/2006/relationships/hyperlink" Target="http://nataliadsw.deviantart.com/art/chibi-miku-314331710" TargetMode="External"/><Relationship Id="rId10" Type="http://schemas.openxmlformats.org/officeDocument/2006/relationships/hyperlink" Target="http://pngimg.com/download/18739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egardingnannies.com/tag/behavior-in-kid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lAYKUR15_4?feature=oembed" TargetMode="External"/><Relationship Id="rId5" Type="http://schemas.openxmlformats.org/officeDocument/2006/relationships/hyperlink" Target="http://danny-chama.deviantart.com/art/commission-cute-chibi-girl-216078055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lephant-gray-trunk-154093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75640-tiger-black-cartoon-illustration-panther-free-clipart-hq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nimals-reptiles-snake-1295060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cartoon-snake-yellow-1293047/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rown-bear-animal-mammal-wildlife-48198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FDE52-AB35-4E33-8596-C89756FBE9CF}"/>
              </a:ext>
            </a:extLst>
          </p:cNvPr>
          <p:cNvSpPr/>
          <p:nvPr/>
        </p:nvSpPr>
        <p:spPr>
          <a:xfrm>
            <a:off x="3844169" y="2212303"/>
            <a:ext cx="515878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N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99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2</a:t>
            </a:r>
          </a:p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3 lesson2 +3</a:t>
            </a:r>
          </a:p>
          <a:p>
            <a:pPr algn="ctr"/>
            <a:r>
              <a:rPr lang="en-US" sz="32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2</a:t>
            </a:r>
            <a:r>
              <a:rPr lang="en-US" sz="3200" baseline="300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nd</a:t>
            </a:r>
            <a:r>
              <a:rPr lang="en-US" sz="32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Term 2023 </a:t>
            </a:r>
          </a:p>
        </p:txBody>
      </p:sp>
      <p:pic>
        <p:nvPicPr>
          <p:cNvPr id="51" name="Picture 4" descr="شعار رؤية 2030 png مفرغ شفاف بدون خلفية دقة عالية - موقع محتويات">
            <a:extLst>
              <a:ext uri="{FF2B5EF4-FFF2-40B4-BE49-F238E27FC236}">
                <a16:creationId xmlns:a16="http://schemas.microsoft.com/office/drawing/2014/main" id="{C018D509-9DD9-455A-B87B-A14DDC0AC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567" y="226235"/>
            <a:ext cx="2719269" cy="1950917"/>
          </a:xfrm>
          <a:prstGeom prst="rect">
            <a:avLst/>
          </a:prstGeom>
          <a:noFill/>
          <a:effectLst>
            <a:outerShdw blurRad="50800" dist="50800" dir="5400000" sx="99000" sy="99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شعار منصة مدرستي png - موقع محتويات">
            <a:extLst>
              <a:ext uri="{FF2B5EF4-FFF2-40B4-BE49-F238E27FC236}">
                <a16:creationId xmlns:a16="http://schemas.microsoft.com/office/drawing/2014/main" id="{B8F600E7-6E0C-404F-8F4F-90EB4791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3" y="-620909"/>
            <a:ext cx="3126038" cy="312603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0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0E54234-61B5-4929-B4B4-AB127379EA28}"/>
              </a:ext>
            </a:extLst>
          </p:cNvPr>
          <p:cNvSpPr/>
          <p:nvPr/>
        </p:nvSpPr>
        <p:spPr>
          <a:xfrm>
            <a:off x="3341758" y="213869"/>
            <a:ext cx="5508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Sound and letters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522BA-EC9E-4A4A-B141-CF7DD39F8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2561" y="1440924"/>
            <a:ext cx="2044941" cy="461826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0AFA92C6-7719-443E-8A54-99E8349D47BF}"/>
              </a:ext>
            </a:extLst>
          </p:cNvPr>
          <p:cNvSpPr/>
          <p:nvPr/>
        </p:nvSpPr>
        <p:spPr>
          <a:xfrm>
            <a:off x="7980402" y="990719"/>
            <a:ext cx="18678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 err="1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o_e</a:t>
            </a:r>
            <a:endParaRPr lang="en-US" sz="8800" dirty="0">
              <a:ln w="0">
                <a:solidFill>
                  <a:schemeClr val="bg2">
                    <a:lumMod val="10000"/>
                    <a:alpha val="85000"/>
                  </a:schemeClr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AB84982-45FF-4A46-B8CC-A33E9BC31774}"/>
              </a:ext>
            </a:extLst>
          </p:cNvPr>
          <p:cNvSpPr/>
          <p:nvPr/>
        </p:nvSpPr>
        <p:spPr>
          <a:xfrm>
            <a:off x="4037063" y="1369560"/>
            <a:ext cx="10326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867E03-9898-4F5F-929C-C7E1C6FA1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74605" y="2874888"/>
            <a:ext cx="2887595" cy="2165696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F018A4D8-FF7D-4F90-BCE4-B05E3DFDF2B3}"/>
              </a:ext>
            </a:extLst>
          </p:cNvPr>
          <p:cNvSpPr/>
          <p:nvPr/>
        </p:nvSpPr>
        <p:spPr>
          <a:xfrm>
            <a:off x="3485524" y="5277232"/>
            <a:ext cx="268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ctopus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972BD71-162E-4521-84F7-7F0A8D66720B}"/>
              </a:ext>
            </a:extLst>
          </p:cNvPr>
          <p:cNvSpPr/>
          <p:nvPr/>
        </p:nvSpPr>
        <p:spPr>
          <a:xfrm>
            <a:off x="8167197" y="5658843"/>
            <a:ext cx="158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R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04F1E12-E930-4699-A6D7-46F2C7F15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65770" y="2748621"/>
            <a:ext cx="2112622" cy="30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0E54234-61B5-4929-B4B4-AB127379EA28}"/>
              </a:ext>
            </a:extLst>
          </p:cNvPr>
          <p:cNvSpPr/>
          <p:nvPr/>
        </p:nvSpPr>
        <p:spPr>
          <a:xfrm>
            <a:off x="3341758" y="213869"/>
            <a:ext cx="5508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Sound and letters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522BA-EC9E-4A4A-B141-CF7DD39F8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2561" y="1440924"/>
            <a:ext cx="2044941" cy="461826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0AFA92C6-7719-443E-8A54-99E8349D47BF}"/>
              </a:ext>
            </a:extLst>
          </p:cNvPr>
          <p:cNvSpPr/>
          <p:nvPr/>
        </p:nvSpPr>
        <p:spPr>
          <a:xfrm>
            <a:off x="7980402" y="990719"/>
            <a:ext cx="18678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 err="1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o_e</a:t>
            </a:r>
            <a:endParaRPr lang="en-US" sz="8800" dirty="0">
              <a:ln w="0">
                <a:solidFill>
                  <a:schemeClr val="bg2">
                    <a:lumMod val="10000"/>
                    <a:alpha val="85000"/>
                  </a:schemeClr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AB84982-45FF-4A46-B8CC-A33E9BC31774}"/>
              </a:ext>
            </a:extLst>
          </p:cNvPr>
          <p:cNvSpPr/>
          <p:nvPr/>
        </p:nvSpPr>
        <p:spPr>
          <a:xfrm>
            <a:off x="4037063" y="1369560"/>
            <a:ext cx="10326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18A4D8-FF7D-4F90-BCE4-B05E3DFDF2B3}"/>
              </a:ext>
            </a:extLst>
          </p:cNvPr>
          <p:cNvSpPr/>
          <p:nvPr/>
        </p:nvSpPr>
        <p:spPr>
          <a:xfrm>
            <a:off x="3774668" y="5488440"/>
            <a:ext cx="1133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f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x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972BD71-162E-4521-84F7-7F0A8D66720B}"/>
              </a:ext>
            </a:extLst>
          </p:cNvPr>
          <p:cNvSpPr/>
          <p:nvPr/>
        </p:nvSpPr>
        <p:spPr>
          <a:xfrm>
            <a:off x="8082238" y="5658843"/>
            <a:ext cx="1754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R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p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A4390-B782-4AA6-9592-1566DA57F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89510" y="2514348"/>
            <a:ext cx="2761751" cy="28145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BDB40D-EB72-4EEA-B473-07CECCDC0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058797" y="2630145"/>
            <a:ext cx="4340622" cy="25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D199A6-B8B1-46BD-9AE3-0145A083D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6" r="-1" b="-1"/>
          <a:stretch/>
        </p:blipFill>
        <p:spPr>
          <a:xfrm>
            <a:off x="20224" y="-58460"/>
            <a:ext cx="12213671" cy="6870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97AB46-E438-4768-8661-199A09CCB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2" y="14309"/>
            <a:ext cx="12377112" cy="68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0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FDE52-AB35-4E33-8596-C89756FBE9CF}"/>
              </a:ext>
            </a:extLst>
          </p:cNvPr>
          <p:cNvSpPr/>
          <p:nvPr/>
        </p:nvSpPr>
        <p:spPr>
          <a:xfrm>
            <a:off x="2676649" y="2320576"/>
            <a:ext cx="2844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Lesson 3</a:t>
            </a:r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6B487-653C-43A5-AA56-ADC65451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70589" y="395285"/>
            <a:ext cx="4810125" cy="615315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C2602EC-D159-4C07-B275-E364FCEE780C}"/>
              </a:ext>
            </a:extLst>
          </p:cNvPr>
          <p:cNvSpPr/>
          <p:nvPr/>
        </p:nvSpPr>
        <p:spPr>
          <a:xfrm>
            <a:off x="1750339" y="3913902"/>
            <a:ext cx="4273927" cy="769441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Words in Action</a:t>
            </a:r>
            <a:r>
              <a:rPr lang="en-US" sz="4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419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05E9E56-FF40-4777-BA92-3EBA961F575F}"/>
              </a:ext>
            </a:extLst>
          </p:cNvPr>
          <p:cNvSpPr/>
          <p:nvPr/>
        </p:nvSpPr>
        <p:spPr>
          <a:xfrm>
            <a:off x="856054" y="854849"/>
            <a:ext cx="58128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400" dirty="0">
                <a:ln w="0">
                  <a:solidFill>
                    <a:prstClr val="black"/>
                  </a:solidFill>
                </a:ln>
                <a:solidFill>
                  <a:srgbClr val="E32D91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Can you help Nina</a:t>
            </a:r>
          </a:p>
          <a:p>
            <a:pPr algn="ctr">
              <a:defRPr/>
            </a:pPr>
            <a:r>
              <a:rPr lang="en-US" sz="4400" dirty="0">
                <a:ln w="0">
                  <a:solidFill>
                    <a:prstClr val="black"/>
                  </a:solidFill>
                </a:ln>
                <a:solidFill>
                  <a:srgbClr val="E32D91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to read the sentences?</a:t>
            </a:r>
          </a:p>
        </p:txBody>
      </p:sp>
      <p:pic>
        <p:nvPicPr>
          <p:cNvPr id="56" name="Picture 55">
            <a:hlinkClick r:id="rId2" action="ppaction://hlinksldjump"/>
            <a:extLst>
              <a:ext uri="{FF2B5EF4-FFF2-40B4-BE49-F238E27FC236}">
                <a16:creationId xmlns:a16="http://schemas.microsoft.com/office/drawing/2014/main" id="{5E9152EF-E26C-4E76-B5F9-2EE5F313D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4565" y="3429000"/>
            <a:ext cx="2682240" cy="2682240"/>
          </a:xfrm>
          <a:prstGeom prst="rect">
            <a:avLst/>
          </a:prstGeom>
        </p:spPr>
      </p:pic>
      <p:pic>
        <p:nvPicPr>
          <p:cNvPr id="57" name="Picture 5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039623-70D4-4434-8948-25672CB04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37979" y="3695839"/>
            <a:ext cx="2415400" cy="24154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34FFC586-8CB1-4034-A893-FDA83D99B339}"/>
              </a:ext>
            </a:extLst>
          </p:cNvPr>
          <p:cNvSpPr/>
          <p:nvPr/>
        </p:nvSpPr>
        <p:spPr>
          <a:xfrm>
            <a:off x="1066602" y="2772441"/>
            <a:ext cx="1321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Yes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FFA789-A9FE-484D-B658-6D1CDFB94F1A}"/>
              </a:ext>
            </a:extLst>
          </p:cNvPr>
          <p:cNvSpPr/>
          <p:nvPr/>
        </p:nvSpPr>
        <p:spPr>
          <a:xfrm>
            <a:off x="5010149" y="2680178"/>
            <a:ext cx="11641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No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A09AA57-BB80-40F2-AB90-1C3AF12AF3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54022" y="515409"/>
            <a:ext cx="3554581" cy="58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E34F74CE-3472-4989-AFCE-4DDA8AB6C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76506" y="487680"/>
            <a:ext cx="4703048" cy="5882640"/>
          </a:xfrm>
          <a:prstGeom prst="rect">
            <a:avLst/>
          </a:prstGeom>
        </p:spPr>
      </p:pic>
      <p:pic>
        <p:nvPicPr>
          <p:cNvPr id="55" name="Picture 54">
            <a:hlinkClick r:id="rId4" action="ppaction://hlinksldjump"/>
            <a:extLst>
              <a:ext uri="{FF2B5EF4-FFF2-40B4-BE49-F238E27FC236}">
                <a16:creationId xmlns:a16="http://schemas.microsoft.com/office/drawing/2014/main" id="{050A6854-0ACE-4B6C-819F-953AC6836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3333" y="129642"/>
            <a:ext cx="1018399" cy="101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7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CCC2B69C-CA1E-4EFA-B51F-339FCCAC4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7670" y="2928815"/>
            <a:ext cx="8798560" cy="412764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F871E56-6293-4C8C-8616-E7BDC42BF4CC}"/>
              </a:ext>
            </a:extLst>
          </p:cNvPr>
          <p:cNvSpPr txBox="1"/>
          <p:nvPr/>
        </p:nvSpPr>
        <p:spPr>
          <a:xfrm>
            <a:off x="2720975" y="91443"/>
            <a:ext cx="7327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444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  <a:latin typeface="Berlin Sans FB Demi" panose="020E0802020502020306" pitchFamily="34" charset="0"/>
              </a:rPr>
              <a:t>Pick a Balloon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B9FAFB-7680-42E8-9DD8-BA04DF8B4B4B}"/>
              </a:ext>
            </a:extLst>
          </p:cNvPr>
          <p:cNvSpPr txBox="1"/>
          <p:nvPr/>
        </p:nvSpPr>
        <p:spPr>
          <a:xfrm>
            <a:off x="2720975" y="70504"/>
            <a:ext cx="759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P</a:t>
            </a:r>
            <a:r>
              <a:rPr lang="en-US" sz="8000" b="1" dirty="0">
                <a:solidFill>
                  <a:schemeClr val="accent3">
                    <a:lumMod val="75000"/>
                  </a:schemeClr>
                </a:solidFill>
                <a:latin typeface="Berlin Sans FB Demi" panose="020E0802020502020306" pitchFamily="34" charset="0"/>
              </a:rPr>
              <a:t>i</a:t>
            </a: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c</a:t>
            </a:r>
            <a:r>
              <a:rPr lang="en-US" sz="80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k</a:t>
            </a:r>
            <a:r>
              <a:rPr lang="en-US" sz="8000" b="1" dirty="0">
                <a:latin typeface="Berlin Sans FB Demi" panose="020E0802020502020306" pitchFamily="34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a</a:t>
            </a:r>
            <a:r>
              <a:rPr lang="en-US" sz="8000" b="1" dirty="0">
                <a:latin typeface="Berlin Sans FB Demi" panose="020E0802020502020306" pitchFamily="34" charset="0"/>
              </a:rPr>
              <a:t> 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B</a:t>
            </a:r>
            <a:r>
              <a:rPr lang="en-US" sz="8000" b="1" dirty="0">
                <a:solidFill>
                  <a:srgbClr val="00B0F0"/>
                </a:solidFill>
                <a:latin typeface="Berlin Sans FB Demi" panose="020E0802020502020306" pitchFamily="34" charset="0"/>
              </a:rPr>
              <a:t>a</a:t>
            </a:r>
            <a:r>
              <a:rPr lang="en-US" sz="8000" b="1" dirty="0">
                <a:solidFill>
                  <a:srgbClr val="FFFF00"/>
                </a:solidFill>
                <a:latin typeface="Berlin Sans FB Demi" panose="020E0802020502020306" pitchFamily="34" charset="0"/>
              </a:rPr>
              <a:t>l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</a:t>
            </a:r>
            <a:r>
              <a:rPr lang="en-US" sz="8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o</a:t>
            </a:r>
            <a:r>
              <a:rPr lang="en-US" sz="8000" b="1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o</a:t>
            </a:r>
            <a:r>
              <a:rPr lang="en-US" sz="80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n</a:t>
            </a:r>
            <a:r>
              <a:rPr lang="en-US" sz="8000" b="1" dirty="0"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086FAD9-9D64-4073-8C1A-F1B5F9D4B3A3}"/>
              </a:ext>
            </a:extLst>
          </p:cNvPr>
          <p:cNvSpPr/>
          <p:nvPr/>
        </p:nvSpPr>
        <p:spPr>
          <a:xfrm>
            <a:off x="-701116" y="2559640"/>
            <a:ext cx="5806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hlinkClick r:id="rId4" action="ppaction://hlinksldjump"/>
              </a:rPr>
              <a:t>1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25FAA0B-1FAC-4ABF-864F-2C94B7770AF8}"/>
              </a:ext>
            </a:extLst>
          </p:cNvPr>
          <p:cNvSpPr/>
          <p:nvPr/>
        </p:nvSpPr>
        <p:spPr>
          <a:xfrm>
            <a:off x="2194981" y="3086528"/>
            <a:ext cx="8210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hlinkClick r:id="rId5" action="ppaction://hlinksldjump"/>
              </a:rPr>
              <a:t>2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F73A383-EC95-48D5-BA2A-C36CC48A26DF}"/>
              </a:ext>
            </a:extLst>
          </p:cNvPr>
          <p:cNvSpPr/>
          <p:nvPr/>
        </p:nvSpPr>
        <p:spPr>
          <a:xfrm>
            <a:off x="3670570" y="2824441"/>
            <a:ext cx="7841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hlinkClick r:id="rId6" action="ppaction://hlinksldjump"/>
              </a:rPr>
              <a:t>3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B5C4E65-AE52-4B47-A7D3-D75F9A7C9097}"/>
              </a:ext>
            </a:extLst>
          </p:cNvPr>
          <p:cNvSpPr/>
          <p:nvPr/>
        </p:nvSpPr>
        <p:spPr>
          <a:xfrm>
            <a:off x="5163122" y="3073735"/>
            <a:ext cx="8643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hlinkClick r:id="rId7" action="ppaction://hlinksldjump"/>
              </a:rPr>
              <a:t>4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96C4F05-9950-40AD-A089-2D702814A8F2}"/>
              </a:ext>
            </a:extLst>
          </p:cNvPr>
          <p:cNvSpPr/>
          <p:nvPr/>
        </p:nvSpPr>
        <p:spPr>
          <a:xfrm>
            <a:off x="6693157" y="2965223"/>
            <a:ext cx="8066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hlinkClick r:id="rId8" action="ppaction://hlinksldjump"/>
              </a:rPr>
              <a:t>5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E58D434-7997-4D94-AA02-9ED51D8AECF1}"/>
              </a:ext>
            </a:extLst>
          </p:cNvPr>
          <p:cNvSpPr/>
          <p:nvPr/>
        </p:nvSpPr>
        <p:spPr>
          <a:xfrm>
            <a:off x="8033169" y="3244254"/>
            <a:ext cx="8675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hlinkClick r:id="rId9" action="ppaction://hlinksldjump"/>
              </a:rPr>
              <a:t>6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04BE941-B506-468A-956E-892D7203CE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89940" y="3060462"/>
            <a:ext cx="1342033" cy="134203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AD94EAA-F87E-49CF-8CE8-92DC02342F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886164" y="3455688"/>
            <a:ext cx="1342033" cy="134203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EB705B4-C7D5-4B68-9B67-6964487D04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388285" y="1306290"/>
            <a:ext cx="2961774" cy="485536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813E346-1C2F-4382-81C8-A70DEC68E8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433287" y="3189581"/>
            <a:ext cx="1342033" cy="134203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3D4BC59-CAC0-4791-9E6B-B6894BA6AE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811087" y="3333394"/>
            <a:ext cx="1342033" cy="134203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7F35C12-0F28-46F2-BB3F-B0B3ED3E4D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326529" y="3022995"/>
            <a:ext cx="1342033" cy="134203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1333C49-339B-4239-9806-9645A1B28E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781283" y="3358069"/>
            <a:ext cx="1342033" cy="13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349901-DF4A-4DF6-9BBF-3637DB2B5108}"/>
              </a:ext>
            </a:extLst>
          </p:cNvPr>
          <p:cNvSpPr/>
          <p:nvPr/>
        </p:nvSpPr>
        <p:spPr>
          <a:xfrm>
            <a:off x="452752" y="5171530"/>
            <a:ext cx="45015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Elephant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are </a:t>
            </a:r>
            <a:r>
              <a:rPr lang="en-US" sz="48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big.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6F310BB-8FE9-4F06-9AB8-DFD1CB199A40}"/>
              </a:ext>
            </a:extLst>
          </p:cNvPr>
          <p:cNvSpPr/>
          <p:nvPr/>
        </p:nvSpPr>
        <p:spPr>
          <a:xfrm>
            <a:off x="6412129" y="5148194"/>
            <a:ext cx="45961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They 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have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trunks.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A5C1953-2D61-47CD-BFD7-609E5F8C1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69936" y="923435"/>
            <a:ext cx="3136184" cy="225903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39D7C77-9B2B-4A95-99D7-B9EF3509D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39922" y="684489"/>
            <a:ext cx="3351296" cy="241398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A58D5CA-02BC-4664-833F-4EE7BA058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47294" y="1724565"/>
            <a:ext cx="3136184" cy="2259033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AAB319D4-FF78-45F4-8B7E-F52079D94AC8}"/>
              </a:ext>
            </a:extLst>
          </p:cNvPr>
          <p:cNvSpPr/>
          <p:nvPr/>
        </p:nvSpPr>
        <p:spPr>
          <a:xfrm>
            <a:off x="7659893" y="1213542"/>
            <a:ext cx="812547" cy="9808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rgbClr val="C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CC95B2D-E35A-4440-96E8-C73619B9CA01}"/>
              </a:ext>
            </a:extLst>
          </p:cNvPr>
          <p:cNvSpPr/>
          <p:nvPr/>
        </p:nvSpPr>
        <p:spPr>
          <a:xfrm>
            <a:off x="5918658" y="1205195"/>
            <a:ext cx="812547" cy="80230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FC18C5E-61F7-49E9-AE98-5BB8A87787C4}"/>
              </a:ext>
            </a:extLst>
          </p:cNvPr>
          <p:cNvSpPr/>
          <p:nvPr/>
        </p:nvSpPr>
        <p:spPr>
          <a:xfrm>
            <a:off x="5995516" y="2194391"/>
            <a:ext cx="812547" cy="70324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3DBE-F347-4853-85F3-A38C9CC81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8594" y="1745788"/>
            <a:ext cx="2192393" cy="2974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FF902-2F6C-4967-BE92-F1944E41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15208" y="1832084"/>
            <a:ext cx="3843716" cy="3657021"/>
          </a:xfrm>
          <a:prstGeom prst="rect">
            <a:avLst/>
          </a:prstGeom>
        </p:spPr>
      </p:pic>
      <p:pic>
        <p:nvPicPr>
          <p:cNvPr id="62" name="Picture 61">
            <a:hlinkClick r:id="rId8" action="ppaction://hlinksldjump"/>
            <a:extLst>
              <a:ext uri="{FF2B5EF4-FFF2-40B4-BE49-F238E27FC236}">
                <a16:creationId xmlns:a16="http://schemas.microsoft.com/office/drawing/2014/main" id="{A675A05E-2210-463F-A95F-9967684CD0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413333" y="129642"/>
            <a:ext cx="1018399" cy="101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6" grpId="0" animBg="1"/>
      <p:bldP spid="60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349901-DF4A-4DF6-9BBF-3637DB2B5108}"/>
              </a:ext>
            </a:extLst>
          </p:cNvPr>
          <p:cNvSpPr/>
          <p:nvPr/>
        </p:nvSpPr>
        <p:spPr>
          <a:xfrm>
            <a:off x="417044" y="5050304"/>
            <a:ext cx="46189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Zebra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</a:t>
            </a:r>
            <a:r>
              <a:rPr lang="en-US" sz="36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are</a:t>
            </a:r>
            <a:r>
              <a:rPr lang="en-US" sz="36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black </a:t>
            </a:r>
            <a:r>
              <a:rPr lang="en-US" sz="36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and</a:t>
            </a:r>
            <a:r>
              <a:rPr lang="en-US" sz="36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white</a:t>
            </a:r>
            <a:r>
              <a:rPr lang="en-US" sz="48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6F310BB-8FE9-4F06-9AB8-DFD1CB199A40}"/>
              </a:ext>
            </a:extLst>
          </p:cNvPr>
          <p:cNvSpPr/>
          <p:nvPr/>
        </p:nvSpPr>
        <p:spPr>
          <a:xfrm>
            <a:off x="7287336" y="5205105"/>
            <a:ext cx="42771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They 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have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strips.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3DBE-F347-4853-85F3-A38C9CC81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594" y="1745788"/>
            <a:ext cx="2192393" cy="2974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FF902-2F6C-4967-BE92-F1944E41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73630" y="1846134"/>
            <a:ext cx="3843716" cy="3657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195DF-AE53-4FDD-B701-5CFB3BF83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391107" y="188914"/>
            <a:ext cx="3290702" cy="243032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B7BB9EE-DCB6-4DB9-A09F-3DEC25653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74671" y="913960"/>
            <a:ext cx="3290702" cy="243032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C3C18B9-7877-4186-B3C9-B8798B6D67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52228" y="1659454"/>
            <a:ext cx="3290702" cy="2430320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AAB319D4-FF78-45F4-8B7E-F52079D94AC8}"/>
              </a:ext>
            </a:extLst>
          </p:cNvPr>
          <p:cNvSpPr/>
          <p:nvPr/>
        </p:nvSpPr>
        <p:spPr>
          <a:xfrm>
            <a:off x="5280347" y="599216"/>
            <a:ext cx="955705" cy="62810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CC95B2D-E35A-4440-96E8-C73619B9CA01}"/>
              </a:ext>
            </a:extLst>
          </p:cNvPr>
          <p:cNvSpPr/>
          <p:nvPr/>
        </p:nvSpPr>
        <p:spPr>
          <a:xfrm>
            <a:off x="5346334" y="1361654"/>
            <a:ext cx="747115" cy="54640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FC18C5E-61F7-49E9-AE98-5BB8A87787C4}"/>
              </a:ext>
            </a:extLst>
          </p:cNvPr>
          <p:cNvSpPr/>
          <p:nvPr/>
        </p:nvSpPr>
        <p:spPr>
          <a:xfrm>
            <a:off x="5051681" y="2094692"/>
            <a:ext cx="955705" cy="687890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hlinkClick r:id="rId8" action="ppaction://hlinksldjump"/>
            <a:extLst>
              <a:ext uri="{FF2B5EF4-FFF2-40B4-BE49-F238E27FC236}">
                <a16:creationId xmlns:a16="http://schemas.microsoft.com/office/drawing/2014/main" id="{6CE58840-2B8C-409E-A396-4F70B6AD93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413333" y="129642"/>
            <a:ext cx="1018399" cy="101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6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349901-DF4A-4DF6-9BBF-3637DB2B5108}"/>
              </a:ext>
            </a:extLst>
          </p:cNvPr>
          <p:cNvSpPr/>
          <p:nvPr/>
        </p:nvSpPr>
        <p:spPr>
          <a:xfrm>
            <a:off x="152991" y="5171530"/>
            <a:ext cx="54934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Crocodile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are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scary</a:t>
            </a:r>
            <a:r>
              <a:rPr lang="en-US" sz="48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6F310BB-8FE9-4F06-9AB8-DFD1CB199A40}"/>
              </a:ext>
            </a:extLst>
          </p:cNvPr>
          <p:cNvSpPr/>
          <p:nvPr/>
        </p:nvSpPr>
        <p:spPr>
          <a:xfrm>
            <a:off x="6198781" y="5216162"/>
            <a:ext cx="52982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They 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have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big teeth.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3DBE-F347-4853-85F3-A38C9CC81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594" y="1745788"/>
            <a:ext cx="2192393" cy="2974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FF902-2F6C-4967-BE92-F1944E41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73630" y="1846134"/>
            <a:ext cx="3843716" cy="3657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3640CC-59C4-4105-BE56-AF484481A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56848" y="357512"/>
            <a:ext cx="3569440" cy="363507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772CF50-DB10-41A3-8C52-89E8674A5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56500" y="626916"/>
            <a:ext cx="3181776" cy="3240280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5CC95B2D-E35A-4440-96E8-C73619B9CA01}"/>
              </a:ext>
            </a:extLst>
          </p:cNvPr>
          <p:cNvSpPr/>
          <p:nvPr/>
        </p:nvSpPr>
        <p:spPr>
          <a:xfrm>
            <a:off x="5561564" y="2812399"/>
            <a:ext cx="747115" cy="54640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FC18C5E-61F7-49E9-AE98-5BB8A87787C4}"/>
              </a:ext>
            </a:extLst>
          </p:cNvPr>
          <p:cNvSpPr/>
          <p:nvPr/>
        </p:nvSpPr>
        <p:spPr>
          <a:xfrm>
            <a:off x="4103365" y="2195429"/>
            <a:ext cx="955705" cy="687890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8FB8563-ACFB-45B1-AEF6-5675C26ECA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589614" y="3731420"/>
            <a:ext cx="1406461" cy="1560327"/>
          </a:xfrm>
          <a:prstGeom prst="rect">
            <a:avLst/>
          </a:prstGeom>
        </p:spPr>
      </p:pic>
      <p:pic>
        <p:nvPicPr>
          <p:cNvPr id="67" name="Picture 66">
            <a:hlinkClick r:id="rId10" action="ppaction://hlinksldjump"/>
            <a:extLst>
              <a:ext uri="{FF2B5EF4-FFF2-40B4-BE49-F238E27FC236}">
                <a16:creationId xmlns:a16="http://schemas.microsoft.com/office/drawing/2014/main" id="{95FF308C-AA98-4244-ACAA-D53C00CB47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2413333" y="129642"/>
            <a:ext cx="1018399" cy="101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FDE52-AB35-4E33-8596-C89756FBE9CF}"/>
              </a:ext>
            </a:extLst>
          </p:cNvPr>
          <p:cNvSpPr/>
          <p:nvPr/>
        </p:nvSpPr>
        <p:spPr>
          <a:xfrm>
            <a:off x="2666232" y="2320576"/>
            <a:ext cx="2864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Lesson 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6B487-653C-43A5-AA56-ADC65451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70589" y="395285"/>
            <a:ext cx="4810125" cy="615315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C2602EC-D159-4C07-B275-E364FCEE780C}"/>
              </a:ext>
            </a:extLst>
          </p:cNvPr>
          <p:cNvSpPr/>
          <p:nvPr/>
        </p:nvSpPr>
        <p:spPr>
          <a:xfrm>
            <a:off x="1083392" y="3913902"/>
            <a:ext cx="5607818" cy="769441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MHEupperelemsansEMInfant-Bold"/>
              </a:rPr>
              <a:t>Rhythms and Listening</a:t>
            </a:r>
            <a:r>
              <a:rPr lang="en-US" sz="4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15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349901-DF4A-4DF6-9BBF-3637DB2B5108}"/>
              </a:ext>
            </a:extLst>
          </p:cNvPr>
          <p:cNvSpPr/>
          <p:nvPr/>
        </p:nvSpPr>
        <p:spPr>
          <a:xfrm>
            <a:off x="152991" y="5171530"/>
            <a:ext cx="54934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Snake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are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long</a:t>
            </a:r>
            <a:r>
              <a:rPr lang="en-US" sz="48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6F310BB-8FE9-4F06-9AB8-DFD1CB199A40}"/>
              </a:ext>
            </a:extLst>
          </p:cNvPr>
          <p:cNvSpPr/>
          <p:nvPr/>
        </p:nvSpPr>
        <p:spPr>
          <a:xfrm>
            <a:off x="6452101" y="5004501"/>
            <a:ext cx="49936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They 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have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no arms </a:t>
            </a:r>
          </a:p>
          <a:p>
            <a:pPr algn="ctr"/>
            <a:r>
              <a:rPr lang="en-US" sz="48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or</a:t>
            </a:r>
            <a:r>
              <a:rPr lang="en-US" sz="48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legs.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3DBE-F347-4853-85F3-A38C9CC81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594" y="1745788"/>
            <a:ext cx="2192393" cy="2974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FF902-2F6C-4967-BE92-F1944E41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93546" y="1659456"/>
            <a:ext cx="3843716" cy="365702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E98D041-1FE8-401F-A4D2-05BF7B7BD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44930" y="922445"/>
            <a:ext cx="2990507" cy="228573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F167B47-E07C-4473-9C13-8EB29753C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3156024" y="1000563"/>
            <a:ext cx="3066473" cy="16776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3D49979-FA87-45BB-BE1C-B89CE600F2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17373" y="3908551"/>
            <a:ext cx="1570726" cy="10550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61671B7-6323-4DA1-B992-99922E4EA7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477463" y="3425679"/>
            <a:ext cx="1552156" cy="166342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A35807F-A9C5-472F-886F-8BC41257F9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309365" y="3725848"/>
            <a:ext cx="1342033" cy="1342033"/>
          </a:xfrm>
          <a:prstGeom prst="rect">
            <a:avLst/>
          </a:prstGeom>
        </p:spPr>
      </p:pic>
      <p:pic>
        <p:nvPicPr>
          <p:cNvPr id="75" name="Picture 74">
            <a:hlinkClick r:id="rId16" action="ppaction://hlinksldjump"/>
            <a:extLst>
              <a:ext uri="{FF2B5EF4-FFF2-40B4-BE49-F238E27FC236}">
                <a16:creationId xmlns:a16="http://schemas.microsoft.com/office/drawing/2014/main" id="{CD442FB0-E33A-4EBF-B98E-71161992BC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2413333" y="129642"/>
            <a:ext cx="1018399" cy="101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349901-DF4A-4DF6-9BBF-3637DB2B5108}"/>
              </a:ext>
            </a:extLst>
          </p:cNvPr>
          <p:cNvSpPr/>
          <p:nvPr/>
        </p:nvSpPr>
        <p:spPr>
          <a:xfrm>
            <a:off x="152991" y="5171530"/>
            <a:ext cx="54934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Hippo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are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fat</a:t>
            </a:r>
            <a:r>
              <a:rPr lang="en-US" sz="48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6F310BB-8FE9-4F06-9AB8-DFD1CB199A40}"/>
              </a:ext>
            </a:extLst>
          </p:cNvPr>
          <p:cNvSpPr/>
          <p:nvPr/>
        </p:nvSpPr>
        <p:spPr>
          <a:xfrm>
            <a:off x="6012031" y="5216162"/>
            <a:ext cx="56717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They 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have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big mouth.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3DBE-F347-4853-85F3-A38C9CC81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594" y="1745788"/>
            <a:ext cx="2192393" cy="2974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FF902-2F6C-4967-BE92-F1944E41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73630" y="1846134"/>
            <a:ext cx="3843716" cy="36570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BD95CD4-5AF0-4928-A24F-EAD8A8A89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405" y="790979"/>
            <a:ext cx="3074793" cy="30336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F9DB542-ED2A-48F6-8606-B623AB8A9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43236" y="1337287"/>
            <a:ext cx="2142926" cy="1919038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3FC18C5E-61F7-49E9-AE98-5BB8A87787C4}"/>
              </a:ext>
            </a:extLst>
          </p:cNvPr>
          <p:cNvSpPr/>
          <p:nvPr/>
        </p:nvSpPr>
        <p:spPr>
          <a:xfrm>
            <a:off x="7256431" y="996661"/>
            <a:ext cx="955705" cy="97511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hlinkClick r:id="rId9" action="ppaction://hlinksldjump"/>
            <a:extLst>
              <a:ext uri="{FF2B5EF4-FFF2-40B4-BE49-F238E27FC236}">
                <a16:creationId xmlns:a16="http://schemas.microsoft.com/office/drawing/2014/main" id="{7DE9C18A-ED35-4E16-9028-C79B4E75AB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2413333" y="129642"/>
            <a:ext cx="1018399" cy="101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9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349901-DF4A-4DF6-9BBF-3637DB2B5108}"/>
              </a:ext>
            </a:extLst>
          </p:cNvPr>
          <p:cNvSpPr/>
          <p:nvPr/>
        </p:nvSpPr>
        <p:spPr>
          <a:xfrm>
            <a:off x="-216782" y="4977338"/>
            <a:ext cx="588203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Chimpanzee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are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4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smart</a:t>
            </a:r>
            <a:r>
              <a:rPr lang="en-US" sz="48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6F310BB-8FE9-4F06-9AB8-DFD1CB199A40}"/>
              </a:ext>
            </a:extLst>
          </p:cNvPr>
          <p:cNvSpPr/>
          <p:nvPr/>
        </p:nvSpPr>
        <p:spPr>
          <a:xfrm>
            <a:off x="6006418" y="5216162"/>
            <a:ext cx="56829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They 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have</a:t>
            </a:r>
            <a:r>
              <a:rPr lang="en-US" sz="40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dirty="0">
                <a:ln w="0">
                  <a:solidFill>
                    <a:schemeClr val="tx1">
                      <a:lumMod val="95000"/>
                      <a:lumOff val="5000"/>
                      <a:alpha val="9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long  arms.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3DBE-F347-4853-85F3-A38C9CC81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594" y="1745788"/>
            <a:ext cx="2192393" cy="2974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FF902-2F6C-4967-BE92-F1944E41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73630" y="1846134"/>
            <a:ext cx="3843716" cy="3657021"/>
          </a:xfrm>
          <a:prstGeom prst="rect">
            <a:avLst/>
          </a:prstGeom>
        </p:spPr>
      </p:pic>
      <p:pic>
        <p:nvPicPr>
          <p:cNvPr id="64" name="Picture 63">
            <a:hlinkClick r:id="rId6" action="ppaction://hlinksldjump"/>
            <a:extLst>
              <a:ext uri="{FF2B5EF4-FFF2-40B4-BE49-F238E27FC236}">
                <a16:creationId xmlns:a16="http://schemas.microsoft.com/office/drawing/2014/main" id="{7DE9C18A-ED35-4E16-9028-C79B4E75AB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413333" y="129642"/>
            <a:ext cx="1018399" cy="1018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569724-B1F5-46CF-817E-7E977A2EC6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767950" y="746288"/>
            <a:ext cx="2829322" cy="36889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0A2819-A3F3-4891-B87D-EDEE8640A2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930070" y="485362"/>
            <a:ext cx="2954653" cy="4036718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3FC18C5E-61F7-49E9-AE98-5BB8A87787C4}"/>
              </a:ext>
            </a:extLst>
          </p:cNvPr>
          <p:cNvSpPr/>
          <p:nvPr/>
        </p:nvSpPr>
        <p:spPr>
          <a:xfrm>
            <a:off x="4965066" y="2246866"/>
            <a:ext cx="1190140" cy="18262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D199A6-B8B1-46BD-9AE3-0145A083D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6" r="-1" b="-1"/>
          <a:stretch/>
        </p:blipFill>
        <p:spPr>
          <a:xfrm>
            <a:off x="20224" y="-58460"/>
            <a:ext cx="12213671" cy="6870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97AB46-E438-4768-8661-199A09CCB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2" y="14309"/>
            <a:ext cx="12377112" cy="68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0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075C84A-AFEE-4BC7-8EB4-A15B7A6D69C9}"/>
              </a:ext>
            </a:extLst>
          </p:cNvPr>
          <p:cNvSpPr/>
          <p:nvPr/>
        </p:nvSpPr>
        <p:spPr>
          <a:xfrm>
            <a:off x="4075526" y="232884"/>
            <a:ext cx="3484800" cy="769441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HEupperelemsansEMInfant-Bold"/>
              </a:rPr>
              <a:t>Animal Chant</a:t>
            </a:r>
            <a:r>
              <a:rPr lang="en-US" sz="4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2" name="Online Media 1" title="We can4 rhythms and listening page4">
            <a:hlinkClick r:id="" action="ppaction://media"/>
            <a:extLst>
              <a:ext uri="{FF2B5EF4-FFF2-40B4-BE49-F238E27FC236}">
                <a16:creationId xmlns:a16="http://schemas.microsoft.com/office/drawing/2014/main" id="{E1184AC0-8D9E-45BF-BC3C-76EE4396CF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0647" y="1589053"/>
            <a:ext cx="7866853" cy="5224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9A6E7-DFCD-41AC-BD07-50883FB41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00129" y="-52457"/>
            <a:ext cx="1486073" cy="14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FDE52-AB35-4E33-8596-C89756FBE9CF}"/>
              </a:ext>
            </a:extLst>
          </p:cNvPr>
          <p:cNvSpPr/>
          <p:nvPr/>
        </p:nvSpPr>
        <p:spPr>
          <a:xfrm>
            <a:off x="4601886" y="245384"/>
            <a:ext cx="182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catch</a:t>
            </a:r>
          </a:p>
        </p:txBody>
      </p:sp>
      <p:pic>
        <p:nvPicPr>
          <p:cNvPr id="1026" name="Picture 2" descr="Cute boy catching a ball - Download Free Vectors, Clipart Graphics &amp; Vector  Art">
            <a:extLst>
              <a:ext uri="{FF2B5EF4-FFF2-40B4-BE49-F238E27FC236}">
                <a16:creationId xmlns:a16="http://schemas.microsoft.com/office/drawing/2014/main" id="{2B0D3933-47BF-4F56-A63C-21486A39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03" y="2116981"/>
            <a:ext cx="4662355" cy="31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on Catching Butterflies">
            <a:extLst>
              <a:ext uri="{FF2B5EF4-FFF2-40B4-BE49-F238E27FC236}">
                <a16:creationId xmlns:a16="http://schemas.microsoft.com/office/drawing/2014/main" id="{86F99E9F-139C-4E9F-BFA8-AC0D06B9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45" y="1798099"/>
            <a:ext cx="3696423" cy="398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FDE52-AB35-4E33-8596-C89756FBE9CF}"/>
              </a:ext>
            </a:extLst>
          </p:cNvPr>
          <p:cNvSpPr/>
          <p:nvPr/>
        </p:nvSpPr>
        <p:spPr>
          <a:xfrm>
            <a:off x="851203" y="524289"/>
            <a:ext cx="268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monkey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E54234-61B5-4929-B4B4-AB127379EA28}"/>
              </a:ext>
            </a:extLst>
          </p:cNvPr>
          <p:cNvSpPr/>
          <p:nvPr/>
        </p:nvSpPr>
        <p:spPr>
          <a:xfrm>
            <a:off x="7919658" y="463721"/>
            <a:ext cx="140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toes</a:t>
            </a:r>
          </a:p>
        </p:txBody>
      </p:sp>
      <p:pic>
        <p:nvPicPr>
          <p:cNvPr id="2050" name="Picture 2" descr="Feet clipart monkey, Feet monkey Transparent FREE for download on  WebStockReview 2021">
            <a:extLst>
              <a:ext uri="{FF2B5EF4-FFF2-40B4-BE49-F238E27FC236}">
                <a16:creationId xmlns:a16="http://schemas.microsoft.com/office/drawing/2014/main" id="{7A224140-F51C-4B9A-89DE-7274F2B18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67" y="2192585"/>
            <a:ext cx="360508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eet clipart monkey, Feet monkey Transparent FREE for download on  WebStockReview 2021">
            <a:extLst>
              <a:ext uri="{FF2B5EF4-FFF2-40B4-BE49-F238E27FC236}">
                <a16:creationId xmlns:a16="http://schemas.microsoft.com/office/drawing/2014/main" id="{A62AF252-45AA-4FFD-9F8A-11ACDAACE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68" y="1704567"/>
            <a:ext cx="360508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596FA26-543A-4734-8726-FC2DE871B685}"/>
              </a:ext>
            </a:extLst>
          </p:cNvPr>
          <p:cNvSpPr/>
          <p:nvPr/>
        </p:nvSpPr>
        <p:spPr>
          <a:xfrm>
            <a:off x="7107361" y="4364752"/>
            <a:ext cx="1263629" cy="96081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742A5EA-AF8A-4D56-806D-2439C44950EC}"/>
              </a:ext>
            </a:extLst>
          </p:cNvPr>
          <p:cNvSpPr/>
          <p:nvPr/>
        </p:nvSpPr>
        <p:spPr>
          <a:xfrm>
            <a:off x="9855981" y="4407556"/>
            <a:ext cx="1263629" cy="96081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2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FDE52-AB35-4E33-8596-C89756FBE9CF}"/>
              </a:ext>
            </a:extLst>
          </p:cNvPr>
          <p:cNvSpPr/>
          <p:nvPr/>
        </p:nvSpPr>
        <p:spPr>
          <a:xfrm>
            <a:off x="726170" y="524289"/>
            <a:ext cx="2932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elephant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E54234-61B5-4929-B4B4-AB127379EA28}"/>
              </a:ext>
            </a:extLst>
          </p:cNvPr>
          <p:cNvSpPr/>
          <p:nvPr/>
        </p:nvSpPr>
        <p:spPr>
          <a:xfrm>
            <a:off x="7659974" y="463721"/>
            <a:ext cx="1923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trunk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15447B8-CB88-46C7-B8EB-BCB471D2B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152" y="1982655"/>
            <a:ext cx="4967487" cy="357814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6A40EB7-72BF-4943-97A9-02188F5F7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01444" y="1546880"/>
            <a:ext cx="4967487" cy="3578143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6742A5EA-AF8A-4D56-806D-2439C44950EC}"/>
              </a:ext>
            </a:extLst>
          </p:cNvPr>
          <p:cNvSpPr/>
          <p:nvPr/>
        </p:nvSpPr>
        <p:spPr>
          <a:xfrm>
            <a:off x="10251829" y="2359715"/>
            <a:ext cx="1263629" cy="1754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4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FDE52-AB35-4E33-8596-C89756FBE9CF}"/>
              </a:ext>
            </a:extLst>
          </p:cNvPr>
          <p:cNvSpPr/>
          <p:nvPr/>
        </p:nvSpPr>
        <p:spPr>
          <a:xfrm>
            <a:off x="1370578" y="524289"/>
            <a:ext cx="1643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tiger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E54234-61B5-4929-B4B4-AB127379EA28}"/>
              </a:ext>
            </a:extLst>
          </p:cNvPr>
          <p:cNvSpPr/>
          <p:nvPr/>
        </p:nvSpPr>
        <p:spPr>
          <a:xfrm>
            <a:off x="8007825" y="463721"/>
            <a:ext cx="1228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tail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EBEBC-B60C-45BB-857A-ACE45F97F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948" y="1619305"/>
            <a:ext cx="4351968" cy="435196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24DA0B6-3534-4F6F-AC1B-8695EAEBE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11193" y="1724427"/>
            <a:ext cx="3779082" cy="3779082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6742A5EA-AF8A-4D56-806D-2439C44950EC}"/>
              </a:ext>
            </a:extLst>
          </p:cNvPr>
          <p:cNvSpPr/>
          <p:nvPr/>
        </p:nvSpPr>
        <p:spPr>
          <a:xfrm>
            <a:off x="7128424" y="3662502"/>
            <a:ext cx="1263629" cy="1754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rgbClr val="C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1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FDE52-AB35-4E33-8596-C89756FBE9CF}"/>
              </a:ext>
            </a:extLst>
          </p:cNvPr>
          <p:cNvSpPr/>
          <p:nvPr/>
        </p:nvSpPr>
        <p:spPr>
          <a:xfrm>
            <a:off x="1088451" y="524289"/>
            <a:ext cx="2207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Snake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E54234-61B5-4929-B4B4-AB127379EA28}"/>
              </a:ext>
            </a:extLst>
          </p:cNvPr>
          <p:cNvSpPr/>
          <p:nvPr/>
        </p:nvSpPr>
        <p:spPr>
          <a:xfrm>
            <a:off x="7752144" y="463721"/>
            <a:ext cx="173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E3737-6401-43BB-9D76-8F2A5DEB5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7947" y="2055253"/>
            <a:ext cx="4009813" cy="3064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0DA48-F05E-4EF7-912F-7904110F8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42587" y="2424365"/>
            <a:ext cx="4064592" cy="2223764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6742A5EA-AF8A-4D56-806D-2439C44950EC}"/>
              </a:ext>
            </a:extLst>
          </p:cNvPr>
          <p:cNvSpPr/>
          <p:nvPr/>
        </p:nvSpPr>
        <p:spPr>
          <a:xfrm>
            <a:off x="8858013" y="1381226"/>
            <a:ext cx="1263629" cy="1754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rgbClr val="C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FDE52-AB35-4E33-8596-C89756FBE9CF}"/>
              </a:ext>
            </a:extLst>
          </p:cNvPr>
          <p:cNvSpPr/>
          <p:nvPr/>
        </p:nvSpPr>
        <p:spPr>
          <a:xfrm>
            <a:off x="1300848" y="524289"/>
            <a:ext cx="1782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bear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E54234-61B5-4929-B4B4-AB127379EA28}"/>
              </a:ext>
            </a:extLst>
          </p:cNvPr>
          <p:cNvSpPr/>
          <p:nvPr/>
        </p:nvSpPr>
        <p:spPr>
          <a:xfrm>
            <a:off x="7853936" y="463721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2">
                      <a:lumMod val="10000"/>
                      <a:alpha val="8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nose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B1715B-FF0F-48DA-82A7-42F903760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2151" y="2333832"/>
            <a:ext cx="4195818" cy="315343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84CDCEF-70B6-4E62-A21C-6CC0A525F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8460" y="2245546"/>
            <a:ext cx="4195818" cy="3153433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6742A5EA-AF8A-4D56-806D-2439C44950EC}"/>
              </a:ext>
            </a:extLst>
          </p:cNvPr>
          <p:cNvSpPr/>
          <p:nvPr/>
        </p:nvSpPr>
        <p:spPr>
          <a:xfrm>
            <a:off x="9773360" y="3339788"/>
            <a:ext cx="1117678" cy="985120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50800" dir="5400000" algn="ctr" rotWithShape="0">
              <a:srgbClr val="C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6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56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188</TotalTime>
  <Words>132</Words>
  <Application>Microsoft Office PowerPoint</Application>
  <PresentationFormat>شاشة عريضة</PresentationFormat>
  <Paragraphs>54</Paragraphs>
  <Slides>23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Arial</vt:lpstr>
      <vt:lpstr>Berlin Sans FB Demi</vt:lpstr>
      <vt:lpstr>Gill Sans MT</vt:lpstr>
      <vt:lpstr>MHEupperelemsansEMInfant-Bold</vt:lpstr>
      <vt:lpstr>Gallery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حنان الحويطي</dc:creator>
  <cp:lastModifiedBy>محمد زايد</cp:lastModifiedBy>
  <cp:revision>31</cp:revision>
  <dcterms:created xsi:type="dcterms:W3CDTF">2021-01-22T12:10:00Z</dcterms:created>
  <dcterms:modified xsi:type="dcterms:W3CDTF">2023-12-24T17:39:30Z</dcterms:modified>
</cp:coreProperties>
</file>