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3" r:id="rId1"/>
  </p:sldMasterIdLst>
  <p:notesMasterIdLst>
    <p:notesMasterId r:id="rId18"/>
  </p:notesMasterIdLst>
  <p:sldIdLst>
    <p:sldId id="275" r:id="rId2"/>
    <p:sldId id="257" r:id="rId3"/>
    <p:sldId id="264" r:id="rId4"/>
    <p:sldId id="256" r:id="rId5"/>
    <p:sldId id="271" r:id="rId6"/>
    <p:sldId id="265" r:id="rId7"/>
    <p:sldId id="272" r:id="rId8"/>
    <p:sldId id="273" r:id="rId9"/>
    <p:sldId id="274" r:id="rId10"/>
    <p:sldId id="276" r:id="rId11"/>
    <p:sldId id="277" r:id="rId12"/>
    <p:sldId id="279" r:id="rId13"/>
    <p:sldId id="280" r:id="rId14"/>
    <p:sldId id="278" r:id="rId15"/>
    <p:sldId id="281" r:id="rId16"/>
    <p:sldId id="270" r:id="rId1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46A5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108" d="100"/>
          <a:sy n="108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49DC99FA-7C2A-4079-9AB6-57B997A4DE0D}"/>
    <pc:docChg chg="undo custSel addSld delSld modSld sldOrd modMainMaster">
      <pc:chgData name="حصه بنت العتيبي" userId="c1fe605c-1aaf-4791-a440-af891effc177" providerId="ADAL" clId="{49DC99FA-7C2A-4079-9AB6-57B997A4DE0D}" dt="2022-01-24T06:45:58.627" v="1091" actId="680"/>
      <pc:docMkLst>
        <pc:docMk/>
      </pc:docMkLst>
      <pc:sldChg chg="addSp delSp modSp add mod modTransition">
        <pc:chgData name="حصه بنت العتيبي" userId="c1fe605c-1aaf-4791-a440-af891effc177" providerId="ADAL" clId="{49DC99FA-7C2A-4079-9AB6-57B997A4DE0D}" dt="2022-01-23T20:22:59.837" v="918"/>
        <pc:sldMkLst>
          <pc:docMk/>
          <pc:sldMk cId="1103633456" sldId="256"/>
        </pc:sldMkLst>
        <pc:spChg chg="mod">
          <ac:chgData name="حصه بنت العتيبي" userId="c1fe605c-1aaf-4791-a440-af891effc177" providerId="ADAL" clId="{49DC99FA-7C2A-4079-9AB6-57B997A4DE0D}" dt="2022-01-23T08:43:38.213" v="72" actId="1076"/>
          <ac:spMkLst>
            <pc:docMk/>
            <pc:sldMk cId="1103633456" sldId="256"/>
            <ac:spMk id="4" creationId="{3E71B8B9-CB7D-4477-864C-0A217F1A42AC}"/>
          </ac:spMkLst>
        </pc:spChg>
        <pc:spChg chg="mod">
          <ac:chgData name="حصه بنت العتيبي" userId="c1fe605c-1aaf-4791-a440-af891effc177" providerId="ADAL" clId="{49DC99FA-7C2A-4079-9AB6-57B997A4DE0D}" dt="2022-01-23T18:46:53.148" v="252"/>
          <ac:spMkLst>
            <pc:docMk/>
            <pc:sldMk cId="1103633456" sldId="256"/>
            <ac:spMk id="11" creationId="{D9840EB9-6408-4B6B-8438-CD3F8AA4A914}"/>
          </ac:spMkLst>
        </pc:spChg>
        <pc:grpChg chg="mod topLvl">
          <ac:chgData name="حصه بنت العتيبي" userId="c1fe605c-1aaf-4791-a440-af891effc177" providerId="ADAL" clId="{49DC99FA-7C2A-4079-9AB6-57B997A4DE0D}" dt="2022-01-23T08:05:40.425" v="34" actId="164"/>
          <ac:grpSpMkLst>
            <pc:docMk/>
            <pc:sldMk cId="1103633456" sldId="256"/>
            <ac:grpSpMk id="2" creationId="{B7D9E15E-8D28-42A9-A3CD-EC086836DB36}"/>
          </ac:grpSpMkLst>
        </pc:grpChg>
        <pc:grpChg chg="del">
          <ac:chgData name="حصه بنت العتيبي" userId="c1fe605c-1aaf-4791-a440-af891effc177" providerId="ADAL" clId="{49DC99FA-7C2A-4079-9AB6-57B997A4DE0D}" dt="2022-01-23T08:05:26.754" v="32" actId="478"/>
          <ac:grpSpMkLst>
            <pc:docMk/>
            <pc:sldMk cId="1103633456" sldId="256"/>
            <ac:grpSpMk id="7" creationId="{870AC62C-981A-47DA-8B55-E5636A98CA79}"/>
          </ac:grpSpMkLst>
        </pc:grpChg>
        <pc:grpChg chg="add mod">
          <ac:chgData name="حصه بنت العتيبي" userId="c1fe605c-1aaf-4791-a440-af891effc177" providerId="ADAL" clId="{49DC99FA-7C2A-4079-9AB6-57B997A4DE0D}" dt="2022-01-23T18:47:04.023" v="254" actId="14861"/>
          <ac:grpSpMkLst>
            <pc:docMk/>
            <pc:sldMk cId="1103633456" sldId="256"/>
            <ac:grpSpMk id="7" creationId="{C95D5737-6A35-4071-8993-F6FA88D64B7A}"/>
          </ac:grpSpMkLst>
        </pc:grpChg>
        <pc:grpChg chg="add mod">
          <ac:chgData name="حصه بنت العتيبي" userId="c1fe605c-1aaf-4791-a440-af891effc177" providerId="ADAL" clId="{49DC99FA-7C2A-4079-9AB6-57B997A4DE0D}" dt="2022-01-23T08:43:08.615" v="67" actId="1076"/>
          <ac:grpSpMkLst>
            <pc:docMk/>
            <pc:sldMk cId="1103633456" sldId="256"/>
            <ac:grpSpMk id="8" creationId="{E8C162FD-8F0F-4CB5-90DE-01F047374AC0}"/>
          </ac:grpSpMkLst>
        </pc:grpChg>
        <pc:picChg chg="del topLvl">
          <ac:chgData name="حصه بنت العتيبي" userId="c1fe605c-1aaf-4791-a440-af891effc177" providerId="ADAL" clId="{49DC99FA-7C2A-4079-9AB6-57B997A4DE0D}" dt="2022-01-23T08:05:26.754" v="32" actId="478"/>
          <ac:picMkLst>
            <pc:docMk/>
            <pc:sldMk cId="1103633456" sldId="256"/>
            <ac:picMk id="5" creationId="{A452A70F-B8FA-4FE5-BF95-19051B37F140}"/>
          </ac:picMkLst>
        </pc:picChg>
        <pc:picChg chg="add mod">
          <ac:chgData name="حصه بنت العتيبي" userId="c1fe605c-1aaf-4791-a440-af891effc177" providerId="ADAL" clId="{49DC99FA-7C2A-4079-9AB6-57B997A4DE0D}" dt="2022-01-23T08:43:34.794" v="71" actId="1076"/>
          <ac:picMkLst>
            <pc:docMk/>
            <pc:sldMk cId="1103633456" sldId="256"/>
            <ac:picMk id="6" creationId="{6361563A-EB77-490A-93FB-3F59690C638B}"/>
          </ac:picMkLst>
        </pc:picChg>
        <pc:picChg chg="mod">
          <ac:chgData name="حصه بنت العتيبي" userId="c1fe605c-1aaf-4791-a440-af891effc177" providerId="ADAL" clId="{49DC99FA-7C2A-4079-9AB6-57B997A4DE0D}" dt="2022-01-23T18:46:53.148" v="252"/>
          <ac:picMkLst>
            <pc:docMk/>
            <pc:sldMk cId="1103633456" sldId="256"/>
            <ac:picMk id="10" creationId="{B044253A-C044-412C-A7EE-B5F033D5B80B}"/>
          </ac:picMkLst>
        </pc:picChg>
      </pc:sldChg>
      <pc:sldChg chg="modSp add modTransition">
        <pc:chgData name="حصه بنت العتيبي" userId="c1fe605c-1aaf-4791-a440-af891effc177" providerId="ADAL" clId="{49DC99FA-7C2A-4079-9AB6-57B997A4DE0D}" dt="2022-01-23T20:22:59.837" v="918"/>
        <pc:sldMkLst>
          <pc:docMk/>
          <pc:sldMk cId="3183094673" sldId="257"/>
        </pc:sldMkLst>
        <pc:picChg chg="mod">
          <ac:chgData name="حصه بنت العتيبي" userId="c1fe605c-1aaf-4791-a440-af891effc177" providerId="ADAL" clId="{49DC99FA-7C2A-4079-9AB6-57B997A4DE0D}" dt="2022-01-23T08:08:59.325" v="46" actId="1076"/>
          <ac:picMkLst>
            <pc:docMk/>
            <pc:sldMk cId="3183094673" sldId="257"/>
            <ac:picMk id="1026" creationId="{01849DF2-7677-4615-B5D7-D2C5BE14BCE6}"/>
          </ac:picMkLst>
        </pc:picChg>
      </pc:sldChg>
      <pc:sldChg chg="add del">
        <pc:chgData name="حصه بنت العتيبي" userId="c1fe605c-1aaf-4791-a440-af891effc177" providerId="ADAL" clId="{49DC99FA-7C2A-4079-9AB6-57B997A4DE0D}" dt="2022-01-23T18:45:07.880" v="237" actId="2696"/>
        <pc:sldMkLst>
          <pc:docMk/>
          <pc:sldMk cId="567439860" sldId="261"/>
        </pc:sldMkLst>
      </pc:sldChg>
      <pc:sldChg chg="delSp add del mod">
        <pc:chgData name="حصه بنت العتيبي" userId="c1fe605c-1aaf-4791-a440-af891effc177" providerId="ADAL" clId="{49DC99FA-7C2A-4079-9AB6-57B997A4DE0D}" dt="2022-01-23T08:41:57.106" v="56" actId="47"/>
        <pc:sldMkLst>
          <pc:docMk/>
          <pc:sldMk cId="3460696117" sldId="263"/>
        </pc:sldMkLst>
        <pc:picChg chg="del">
          <ac:chgData name="حصه بنت العتيبي" userId="c1fe605c-1aaf-4791-a440-af891effc177" providerId="ADAL" clId="{49DC99FA-7C2A-4079-9AB6-57B997A4DE0D}" dt="2022-01-23T08:41:52.651" v="54" actId="21"/>
          <ac:picMkLst>
            <pc:docMk/>
            <pc:sldMk cId="3460696117" sldId="263"/>
            <ac:picMk id="7" creationId="{C8A55950-1B0C-4ADF-A436-F8DF0C83737B}"/>
          </ac:picMkLst>
        </pc:picChg>
      </pc:sldChg>
      <pc:sldChg chg="modSp add mod modTransition">
        <pc:chgData name="حصه بنت العتيبي" userId="c1fe605c-1aaf-4791-a440-af891effc177" providerId="ADAL" clId="{49DC99FA-7C2A-4079-9AB6-57B997A4DE0D}" dt="2022-01-23T20:22:59.837" v="918"/>
        <pc:sldMkLst>
          <pc:docMk/>
          <pc:sldMk cId="4227277222" sldId="264"/>
        </pc:sldMkLst>
        <pc:spChg chg="mod">
          <ac:chgData name="حصه بنت العتيبي" userId="c1fe605c-1aaf-4791-a440-af891effc177" providerId="ADAL" clId="{49DC99FA-7C2A-4079-9AB6-57B997A4DE0D}" dt="2022-01-23T08:02:34.039" v="16" actId="208"/>
          <ac:spMkLst>
            <pc:docMk/>
            <pc:sldMk cId="4227277222" sldId="264"/>
            <ac:spMk id="2" creationId="{60C715C6-6EEA-4C4E-A576-0BF576471FA6}"/>
          </ac:spMkLst>
        </pc:spChg>
      </pc:sldChg>
      <pc:sldChg chg="addSp delSp modSp add mod ord modTransition modAnim">
        <pc:chgData name="حصه بنت العتيبي" userId="c1fe605c-1aaf-4791-a440-af891effc177" providerId="ADAL" clId="{49DC99FA-7C2A-4079-9AB6-57B997A4DE0D}" dt="2022-01-23T20:22:59.837" v="918"/>
        <pc:sldMkLst>
          <pc:docMk/>
          <pc:sldMk cId="4285790062" sldId="265"/>
        </pc:sldMkLst>
        <pc:spChg chg="add mod">
          <ac:chgData name="حصه بنت العتيبي" userId="c1fe605c-1aaf-4791-a440-af891effc177" providerId="ADAL" clId="{49DC99FA-7C2A-4079-9AB6-57B997A4DE0D}" dt="2022-01-23T08:04:40.554" v="21" actId="5793"/>
          <ac:spMkLst>
            <pc:docMk/>
            <pc:sldMk cId="4285790062" sldId="265"/>
            <ac:spMk id="7" creationId="{151ADFFE-2BF6-431F-9ED4-4A39E403FADC}"/>
          </ac:spMkLst>
        </pc:spChg>
        <pc:spChg chg="del">
          <ac:chgData name="حصه بنت العتيبي" userId="c1fe605c-1aaf-4791-a440-af891effc177" providerId="ADAL" clId="{49DC99FA-7C2A-4079-9AB6-57B997A4DE0D}" dt="2022-01-23T08:03:40.506" v="19" actId="478"/>
          <ac:spMkLst>
            <pc:docMk/>
            <pc:sldMk cId="4285790062" sldId="265"/>
            <ac:spMk id="8" creationId="{11C326C5-DEC7-4035-996B-C57255ACF1C5}"/>
          </ac:spMkLst>
        </pc:spChg>
        <pc:spChg chg="mod">
          <ac:chgData name="حصه بنت العتيبي" userId="c1fe605c-1aaf-4791-a440-af891effc177" providerId="ADAL" clId="{49DC99FA-7C2A-4079-9AB6-57B997A4DE0D}" dt="2022-01-23T18:05:13.935" v="97"/>
          <ac:spMkLst>
            <pc:docMk/>
            <pc:sldMk cId="4285790062" sldId="265"/>
            <ac:spMk id="10" creationId="{CBDF0512-8D4B-4C40-9FDA-6E8CEBC8918A}"/>
          </ac:spMkLst>
        </pc:spChg>
        <pc:spChg chg="mod">
          <ac:chgData name="حصه بنت العتيبي" userId="c1fe605c-1aaf-4791-a440-af891effc177" providerId="ADAL" clId="{49DC99FA-7C2A-4079-9AB6-57B997A4DE0D}" dt="2022-01-23T18:46:18.366" v="248"/>
          <ac:spMkLst>
            <pc:docMk/>
            <pc:sldMk cId="4285790062" sldId="265"/>
            <ac:spMk id="13" creationId="{D0B04E20-2F1C-408A-82FC-F4009C1758CA}"/>
          </ac:spMkLst>
        </pc:spChg>
        <pc:grpChg chg="add del mod">
          <ac:chgData name="حصه بنت العتيبي" userId="c1fe605c-1aaf-4791-a440-af891effc177" providerId="ADAL" clId="{49DC99FA-7C2A-4079-9AB6-57B997A4DE0D}" dt="2022-01-23T18:46:50.278" v="251" actId="21"/>
          <ac:grpSpMkLst>
            <pc:docMk/>
            <pc:sldMk cId="4285790062" sldId="265"/>
            <ac:grpSpMk id="8" creationId="{541E7CA5-FC41-480E-8D56-20A4D3FFDE7E}"/>
          </ac:grpSpMkLst>
        </pc:grpChg>
        <pc:grpChg chg="add mod">
          <ac:chgData name="حصه بنت العتيبي" userId="c1fe605c-1aaf-4791-a440-af891effc177" providerId="ADAL" clId="{49DC99FA-7C2A-4079-9AB6-57B997A4DE0D}" dt="2022-01-23T18:46:40.708" v="250" actId="1076"/>
          <ac:grpSpMkLst>
            <pc:docMk/>
            <pc:sldMk cId="4285790062" sldId="265"/>
            <ac:grpSpMk id="11" creationId="{9F341D13-6171-4E35-B150-542FA8DA9A50}"/>
          </ac:grpSpMkLst>
        </pc:grpChg>
        <pc:picChg chg="mod">
          <ac:chgData name="حصه بنت العتيبي" userId="c1fe605c-1aaf-4791-a440-af891effc177" providerId="ADAL" clId="{49DC99FA-7C2A-4079-9AB6-57B997A4DE0D}" dt="2022-01-23T18:05:13.935" v="97"/>
          <ac:picMkLst>
            <pc:docMk/>
            <pc:sldMk cId="4285790062" sldId="265"/>
            <ac:picMk id="9" creationId="{60A158B9-829A-4ABF-88E2-91B5CCDD895F}"/>
          </ac:picMkLst>
        </pc:picChg>
        <pc:picChg chg="mod">
          <ac:chgData name="حصه بنت العتيبي" userId="c1fe605c-1aaf-4791-a440-af891effc177" providerId="ADAL" clId="{49DC99FA-7C2A-4079-9AB6-57B997A4DE0D}" dt="2022-01-23T18:46:18.366" v="248"/>
          <ac:picMkLst>
            <pc:docMk/>
            <pc:sldMk cId="4285790062" sldId="265"/>
            <ac:picMk id="12" creationId="{F3262426-F3DC-4A76-A121-5C13B3F5A1D0}"/>
          </ac:picMkLst>
        </pc:picChg>
        <pc:picChg chg="add mod">
          <ac:chgData name="حصه بنت العتيبي" userId="c1fe605c-1aaf-4791-a440-af891effc177" providerId="ADAL" clId="{49DC99FA-7C2A-4079-9AB6-57B997A4DE0D}" dt="2022-01-23T19:03:51.287" v="342" actId="1076"/>
          <ac:picMkLst>
            <pc:docMk/>
            <pc:sldMk cId="4285790062" sldId="265"/>
            <ac:picMk id="14" creationId="{4AC120B6-BE21-40D6-876A-436BB31B90EF}"/>
          </ac:picMkLst>
        </pc:picChg>
      </pc:sldChg>
      <pc:sldChg chg="modSp add modTransition">
        <pc:chgData name="حصه بنت العتيبي" userId="c1fe605c-1aaf-4791-a440-af891effc177" providerId="ADAL" clId="{49DC99FA-7C2A-4079-9AB6-57B997A4DE0D}" dt="2022-01-23T20:22:59.837" v="918"/>
        <pc:sldMkLst>
          <pc:docMk/>
          <pc:sldMk cId="2309710572" sldId="270"/>
        </pc:sldMkLst>
        <pc:picChg chg="mod">
          <ac:chgData name="حصه بنت العتيبي" userId="c1fe605c-1aaf-4791-a440-af891effc177" providerId="ADAL" clId="{49DC99FA-7C2A-4079-9AB6-57B997A4DE0D}" dt="2022-01-23T08:09:16.864" v="47" actId="1076"/>
          <ac:picMkLst>
            <pc:docMk/>
            <pc:sldMk cId="2309710572" sldId="270"/>
            <ac:picMk id="7172" creationId="{6D4EDC8A-5136-4CF8-90A9-32045B63B10D}"/>
          </ac:picMkLst>
        </pc:picChg>
      </pc:sldChg>
      <pc:sldChg chg="addSp delSp modSp new mod modTransition setBg modAnim">
        <pc:chgData name="حصه بنت العتيبي" userId="c1fe605c-1aaf-4791-a440-af891effc177" providerId="ADAL" clId="{49DC99FA-7C2A-4079-9AB6-57B997A4DE0D}" dt="2022-01-23T20:22:59.837" v="918"/>
        <pc:sldMkLst>
          <pc:docMk/>
          <pc:sldMk cId="1471101310" sldId="271"/>
        </pc:sldMkLst>
        <pc:spChg chg="mod">
          <ac:chgData name="حصه بنت العتيبي" userId="c1fe605c-1aaf-4791-a440-af891effc177" providerId="ADAL" clId="{49DC99FA-7C2A-4079-9AB6-57B997A4DE0D}" dt="2022-01-23T18:01:16.982" v="80" actId="20577"/>
          <ac:spMkLst>
            <pc:docMk/>
            <pc:sldMk cId="1471101310" sldId="271"/>
            <ac:spMk id="4" creationId="{4C4123B9-CC84-42A1-98E6-3EA8C09D352C}"/>
          </ac:spMkLst>
        </pc:spChg>
        <pc:spChg chg="add mod">
          <ac:chgData name="حصه بنت العتيبي" userId="c1fe605c-1aaf-4791-a440-af891effc177" providerId="ADAL" clId="{49DC99FA-7C2A-4079-9AB6-57B997A4DE0D}" dt="2022-01-23T18:39:48.249" v="216" actId="1076"/>
          <ac:spMkLst>
            <pc:docMk/>
            <pc:sldMk cId="1471101310" sldId="271"/>
            <ac:spMk id="5" creationId="{224D806E-EC80-4937-B95F-B61D83E31AA3}"/>
          </ac:spMkLst>
        </pc:spChg>
        <pc:spChg chg="add mod">
          <ac:chgData name="حصه بنت العتيبي" userId="c1fe605c-1aaf-4791-a440-af891effc177" providerId="ADAL" clId="{49DC99FA-7C2A-4079-9AB6-57B997A4DE0D}" dt="2022-01-23T18:39:48.249" v="216" actId="1076"/>
          <ac:spMkLst>
            <pc:docMk/>
            <pc:sldMk cId="1471101310" sldId="271"/>
            <ac:spMk id="6" creationId="{D1325809-C56A-48A0-81CB-EB6453A785EC}"/>
          </ac:spMkLst>
        </pc:spChg>
        <pc:spChg chg="add mod">
          <ac:chgData name="حصه بنت العتيبي" userId="c1fe605c-1aaf-4791-a440-af891effc177" providerId="ADAL" clId="{49DC99FA-7C2A-4079-9AB6-57B997A4DE0D}" dt="2022-01-23T18:39:48.249" v="216" actId="1076"/>
          <ac:spMkLst>
            <pc:docMk/>
            <pc:sldMk cId="1471101310" sldId="271"/>
            <ac:spMk id="7" creationId="{3042DD76-A909-4CBB-8770-D51F50A60B69}"/>
          </ac:spMkLst>
        </pc:spChg>
        <pc:spChg chg="add mod">
          <ac:chgData name="حصه بنت العتيبي" userId="c1fe605c-1aaf-4791-a440-af891effc177" providerId="ADAL" clId="{49DC99FA-7C2A-4079-9AB6-57B997A4DE0D}" dt="2022-01-23T18:39:48.249" v="216" actId="1076"/>
          <ac:spMkLst>
            <pc:docMk/>
            <pc:sldMk cId="1471101310" sldId="271"/>
            <ac:spMk id="8" creationId="{1070C419-6CB1-4EE3-88D9-9AA0E4209092}"/>
          </ac:spMkLst>
        </pc:spChg>
        <pc:spChg chg="add mod">
          <ac:chgData name="حصه بنت العتيبي" userId="c1fe605c-1aaf-4791-a440-af891effc177" providerId="ADAL" clId="{49DC99FA-7C2A-4079-9AB6-57B997A4DE0D}" dt="2022-01-23T18:39:48.249" v="216" actId="1076"/>
          <ac:spMkLst>
            <pc:docMk/>
            <pc:sldMk cId="1471101310" sldId="271"/>
            <ac:spMk id="9" creationId="{70F0646E-3C32-4CA3-8C73-4228037EF007}"/>
          </ac:spMkLst>
        </pc:spChg>
        <pc:spChg chg="add mod">
          <ac:chgData name="حصه بنت العتيبي" userId="c1fe605c-1aaf-4791-a440-af891effc177" providerId="ADAL" clId="{49DC99FA-7C2A-4079-9AB6-57B997A4DE0D}" dt="2022-01-23T18:39:48.249" v="216" actId="1076"/>
          <ac:spMkLst>
            <pc:docMk/>
            <pc:sldMk cId="1471101310" sldId="271"/>
            <ac:spMk id="10" creationId="{5AE4A5AB-EDDB-4C44-96BD-CA45765C1D88}"/>
          </ac:spMkLst>
        </pc:spChg>
        <pc:spChg chg="add mod">
          <ac:chgData name="حصه بنت العتيبي" userId="c1fe605c-1aaf-4791-a440-af891effc177" providerId="ADAL" clId="{49DC99FA-7C2A-4079-9AB6-57B997A4DE0D}" dt="2022-01-23T18:39:48.249" v="216" actId="1076"/>
          <ac:spMkLst>
            <pc:docMk/>
            <pc:sldMk cId="1471101310" sldId="271"/>
            <ac:spMk id="11" creationId="{64C5C53F-55B2-464C-9796-6C9023D2F159}"/>
          </ac:spMkLst>
        </pc:spChg>
        <pc:spChg chg="add mod">
          <ac:chgData name="حصه بنت العتيبي" userId="c1fe605c-1aaf-4791-a440-af891effc177" providerId="ADAL" clId="{49DC99FA-7C2A-4079-9AB6-57B997A4DE0D}" dt="2022-01-23T18:39:48.249" v="216" actId="1076"/>
          <ac:spMkLst>
            <pc:docMk/>
            <pc:sldMk cId="1471101310" sldId="271"/>
            <ac:spMk id="12" creationId="{8CC9683E-5BEA-4BBC-A47F-0A15E846F39D}"/>
          </ac:spMkLst>
        </pc:spChg>
        <pc:spChg chg="add mod">
          <ac:chgData name="حصه بنت العتيبي" userId="c1fe605c-1aaf-4791-a440-af891effc177" providerId="ADAL" clId="{49DC99FA-7C2A-4079-9AB6-57B997A4DE0D}" dt="2022-01-23T18:40:07.581" v="220" actId="113"/>
          <ac:spMkLst>
            <pc:docMk/>
            <pc:sldMk cId="1471101310" sldId="271"/>
            <ac:spMk id="13" creationId="{03E39131-6748-4FE7-BAA4-D12EC712E733}"/>
          </ac:spMkLst>
        </pc:spChg>
        <pc:spChg chg="add mod">
          <ac:chgData name="حصه بنت العتيبي" userId="c1fe605c-1aaf-4791-a440-af891effc177" providerId="ADAL" clId="{49DC99FA-7C2A-4079-9AB6-57B997A4DE0D}" dt="2022-01-23T18:40:07.581" v="220" actId="113"/>
          <ac:spMkLst>
            <pc:docMk/>
            <pc:sldMk cId="1471101310" sldId="271"/>
            <ac:spMk id="14" creationId="{05DB9180-3C38-4978-9DFF-B4D89A700A84}"/>
          </ac:spMkLst>
        </pc:spChg>
        <pc:spChg chg="add mod">
          <ac:chgData name="حصه بنت العتيبي" userId="c1fe605c-1aaf-4791-a440-af891effc177" providerId="ADAL" clId="{49DC99FA-7C2A-4079-9AB6-57B997A4DE0D}" dt="2022-01-23T18:40:07.581" v="220" actId="113"/>
          <ac:spMkLst>
            <pc:docMk/>
            <pc:sldMk cId="1471101310" sldId="271"/>
            <ac:spMk id="15" creationId="{8394E50B-B486-425B-9B8B-95410A59A371}"/>
          </ac:spMkLst>
        </pc:spChg>
        <pc:spChg chg="add mod">
          <ac:chgData name="حصه بنت العتيبي" userId="c1fe605c-1aaf-4791-a440-af891effc177" providerId="ADAL" clId="{49DC99FA-7C2A-4079-9AB6-57B997A4DE0D}" dt="2022-01-23T18:40:07.581" v="220" actId="113"/>
          <ac:spMkLst>
            <pc:docMk/>
            <pc:sldMk cId="1471101310" sldId="271"/>
            <ac:spMk id="16" creationId="{E0941E6E-468C-47DC-BD60-0EDE59EA9322}"/>
          </ac:spMkLst>
        </pc:spChg>
        <pc:spChg chg="add mod">
          <ac:chgData name="حصه بنت العتيبي" userId="c1fe605c-1aaf-4791-a440-af891effc177" providerId="ADAL" clId="{49DC99FA-7C2A-4079-9AB6-57B997A4DE0D}" dt="2022-01-23T18:41:28.065" v="229" actId="1076"/>
          <ac:spMkLst>
            <pc:docMk/>
            <pc:sldMk cId="1471101310" sldId="271"/>
            <ac:spMk id="17" creationId="{75865313-A3DE-4BED-873B-D1DFAB6B0945}"/>
          </ac:spMkLst>
        </pc:spChg>
        <pc:spChg chg="add del mod">
          <ac:chgData name="حصه بنت العتيبي" userId="c1fe605c-1aaf-4791-a440-af891effc177" providerId="ADAL" clId="{49DC99FA-7C2A-4079-9AB6-57B997A4DE0D}" dt="2022-01-23T18:39:19.928" v="213"/>
          <ac:spMkLst>
            <pc:docMk/>
            <pc:sldMk cId="1471101310" sldId="271"/>
            <ac:spMk id="22" creationId="{0F324900-8E44-4AEC-A1D3-DE8F71E0A397}"/>
          </ac:spMkLst>
        </pc:spChg>
        <pc:spChg chg="add del mod">
          <ac:chgData name="حصه بنت العتيبي" userId="c1fe605c-1aaf-4791-a440-af891effc177" providerId="ADAL" clId="{49DC99FA-7C2A-4079-9AB6-57B997A4DE0D}" dt="2022-01-23T18:39:19.928" v="213"/>
          <ac:spMkLst>
            <pc:docMk/>
            <pc:sldMk cId="1471101310" sldId="271"/>
            <ac:spMk id="23" creationId="{217F329C-9FB8-4422-BBF6-20EF951FA021}"/>
          </ac:spMkLst>
        </pc:spChg>
        <pc:spChg chg="add del mod">
          <ac:chgData name="حصه بنت العتيبي" userId="c1fe605c-1aaf-4791-a440-af891effc177" providerId="ADAL" clId="{49DC99FA-7C2A-4079-9AB6-57B997A4DE0D}" dt="2022-01-23T18:39:19.928" v="213"/>
          <ac:spMkLst>
            <pc:docMk/>
            <pc:sldMk cId="1471101310" sldId="271"/>
            <ac:spMk id="24" creationId="{E005A69B-26DC-4CF3-9697-267E16C53F76}"/>
          </ac:spMkLst>
        </pc:spChg>
        <pc:spChg chg="add mod">
          <ac:chgData name="حصه بنت العتيبي" userId="c1fe605c-1aaf-4791-a440-af891effc177" providerId="ADAL" clId="{49DC99FA-7C2A-4079-9AB6-57B997A4DE0D}" dt="2022-01-23T18:42:00.141" v="235" actId="1076"/>
          <ac:spMkLst>
            <pc:docMk/>
            <pc:sldMk cId="1471101310" sldId="271"/>
            <ac:spMk id="26" creationId="{C397F36A-FC51-4D17-B333-D404A1AAA611}"/>
          </ac:spMkLst>
        </pc:spChg>
        <pc:spChg chg="add mod">
          <ac:chgData name="حصه بنت العتيبي" userId="c1fe605c-1aaf-4791-a440-af891effc177" providerId="ADAL" clId="{49DC99FA-7C2A-4079-9AB6-57B997A4DE0D}" dt="2022-01-23T18:42:00.141" v="235" actId="1076"/>
          <ac:spMkLst>
            <pc:docMk/>
            <pc:sldMk cId="1471101310" sldId="271"/>
            <ac:spMk id="27" creationId="{BEE1B588-0CD0-41E3-AA78-8FDCDACE88DB}"/>
          </ac:spMkLst>
        </pc:spChg>
        <pc:spChg chg="add mod">
          <ac:chgData name="حصه بنت العتيبي" userId="c1fe605c-1aaf-4791-a440-af891effc177" providerId="ADAL" clId="{49DC99FA-7C2A-4079-9AB6-57B997A4DE0D}" dt="2022-01-23T18:42:00.141" v="235" actId="1076"/>
          <ac:spMkLst>
            <pc:docMk/>
            <pc:sldMk cId="1471101310" sldId="271"/>
            <ac:spMk id="28" creationId="{DCFAC7EF-397E-47C6-852E-2688CDBC8F00}"/>
          </ac:spMkLst>
        </pc:spChg>
        <pc:grpChg chg="add mod">
          <ac:chgData name="حصه بنت العتيبي" userId="c1fe605c-1aaf-4791-a440-af891effc177" providerId="ADAL" clId="{49DC99FA-7C2A-4079-9AB6-57B997A4DE0D}" dt="2022-01-23T18:39:28.270" v="215" actId="1076"/>
          <ac:grpSpMkLst>
            <pc:docMk/>
            <pc:sldMk cId="1471101310" sldId="271"/>
            <ac:grpSpMk id="2" creationId="{76FBAD79-DADB-449C-B35E-0975F5A7EC8E}"/>
          </ac:grpSpMkLst>
        </pc:grpChg>
        <pc:picChg chg="mod">
          <ac:chgData name="حصه بنت العتيبي" userId="c1fe605c-1aaf-4791-a440-af891effc177" providerId="ADAL" clId="{49DC99FA-7C2A-4079-9AB6-57B997A4DE0D}" dt="2022-01-23T08:40:15.439" v="49"/>
          <ac:picMkLst>
            <pc:docMk/>
            <pc:sldMk cId="1471101310" sldId="271"/>
            <ac:picMk id="3" creationId="{D0EC703A-8C3C-46CB-813F-90C00287A3BB}"/>
          </ac:picMkLst>
        </pc:picChg>
        <pc:picChg chg="add del mod modCrop">
          <ac:chgData name="حصه بنت العتيبي" userId="c1fe605c-1aaf-4791-a440-af891effc177" providerId="ADAL" clId="{49DC99FA-7C2A-4079-9AB6-57B997A4DE0D}" dt="2022-01-23T18:24:30.434" v="186" actId="478"/>
          <ac:picMkLst>
            <pc:docMk/>
            <pc:sldMk cId="1471101310" sldId="271"/>
            <ac:picMk id="19" creationId="{8F65051E-2798-42A3-BC88-26AFF99EFD5C}"/>
          </ac:picMkLst>
        </pc:picChg>
        <pc:picChg chg="add mod modCrop">
          <ac:chgData name="حصه بنت العتيبي" userId="c1fe605c-1aaf-4791-a440-af891effc177" providerId="ADAL" clId="{49DC99FA-7C2A-4079-9AB6-57B997A4DE0D}" dt="2022-01-23T18:47:59.993" v="256" actId="1076"/>
          <ac:picMkLst>
            <pc:docMk/>
            <pc:sldMk cId="1471101310" sldId="271"/>
            <ac:picMk id="21" creationId="{875058EE-9E25-49C5-B1C2-5DD745DA6541}"/>
          </ac:picMkLst>
        </pc:picChg>
        <pc:picChg chg="add del mod">
          <ac:chgData name="حصه بنت العتيبي" userId="c1fe605c-1aaf-4791-a440-af891effc177" providerId="ADAL" clId="{49DC99FA-7C2A-4079-9AB6-57B997A4DE0D}" dt="2022-01-23T18:39:19.928" v="213"/>
          <ac:picMkLst>
            <pc:docMk/>
            <pc:sldMk cId="1471101310" sldId="271"/>
            <ac:picMk id="25" creationId="{01A398DF-1371-42B3-8D91-D4BDCF3CF6EF}"/>
          </ac:picMkLst>
        </pc:picChg>
        <pc:picChg chg="add mod">
          <ac:chgData name="حصه بنت العتيبي" userId="c1fe605c-1aaf-4791-a440-af891effc177" providerId="ADAL" clId="{49DC99FA-7C2A-4079-9AB6-57B997A4DE0D}" dt="2022-01-23T18:41:34.595" v="230" actId="14100"/>
          <ac:picMkLst>
            <pc:docMk/>
            <pc:sldMk cId="1471101310" sldId="271"/>
            <ac:picMk id="29" creationId="{118FE5EA-D072-4867-A3D2-EBEC6F6A7822}"/>
          </ac:picMkLst>
        </pc:picChg>
      </pc:sldChg>
      <pc:sldChg chg="addSp modSp new mod ord modTransition modAnim">
        <pc:chgData name="حصه بنت العتيبي" userId="c1fe605c-1aaf-4791-a440-af891effc177" providerId="ADAL" clId="{49DC99FA-7C2A-4079-9AB6-57B997A4DE0D}" dt="2022-01-23T20:22:59.837" v="918"/>
        <pc:sldMkLst>
          <pc:docMk/>
          <pc:sldMk cId="1204162125" sldId="272"/>
        </pc:sldMkLst>
        <pc:spChg chg="mod">
          <ac:chgData name="حصه بنت العتيبي" userId="c1fe605c-1aaf-4791-a440-af891effc177" providerId="ADAL" clId="{49DC99FA-7C2A-4079-9AB6-57B997A4DE0D}" dt="2022-01-23T18:46:06.571" v="247" actId="20577"/>
          <ac:spMkLst>
            <pc:docMk/>
            <pc:sldMk cId="1204162125" sldId="272"/>
            <ac:spMk id="4" creationId="{0DA7EFCB-7247-4C0C-8052-6289FDDD45B3}"/>
          </ac:spMkLst>
        </pc:spChg>
        <pc:spChg chg="add mod">
          <ac:chgData name="حصه بنت العتيبي" userId="c1fe605c-1aaf-4791-a440-af891effc177" providerId="ADAL" clId="{49DC99FA-7C2A-4079-9AB6-57B997A4DE0D}" dt="2022-01-23T19:09:08.121" v="358" actId="14100"/>
          <ac:spMkLst>
            <pc:docMk/>
            <pc:sldMk cId="1204162125" sldId="272"/>
            <ac:spMk id="8" creationId="{9609F51F-0253-4B17-97FE-D8F3EDA43B7F}"/>
          </ac:spMkLst>
        </pc:spChg>
        <pc:spChg chg="add mod">
          <ac:chgData name="حصه بنت العتيبي" userId="c1fe605c-1aaf-4791-a440-af891effc177" providerId="ADAL" clId="{49DC99FA-7C2A-4079-9AB6-57B997A4DE0D}" dt="2022-01-23T19:08:40.893" v="354" actId="1076"/>
          <ac:spMkLst>
            <pc:docMk/>
            <pc:sldMk cId="1204162125" sldId="272"/>
            <ac:spMk id="9" creationId="{ED99214D-53BE-4EC7-8B2A-5484C110A2FD}"/>
          </ac:spMkLst>
        </pc:spChg>
        <pc:spChg chg="mod">
          <ac:chgData name="حصه بنت العتيبي" userId="c1fe605c-1aaf-4791-a440-af891effc177" providerId="ADAL" clId="{49DC99FA-7C2A-4079-9AB6-57B997A4DE0D}" dt="2022-01-23T19:30:20.847" v="477"/>
          <ac:spMkLst>
            <pc:docMk/>
            <pc:sldMk cId="1204162125" sldId="272"/>
            <ac:spMk id="14" creationId="{EB08F59E-8147-431A-973D-DC6B1DC86309}"/>
          </ac:spMkLst>
        </pc:spChg>
        <pc:grpChg chg="add mod">
          <ac:chgData name="حصه بنت العتيبي" userId="c1fe605c-1aaf-4791-a440-af891effc177" providerId="ADAL" clId="{49DC99FA-7C2A-4079-9AB6-57B997A4DE0D}" dt="2022-01-23T18:45:57.765" v="240"/>
          <ac:grpSpMkLst>
            <pc:docMk/>
            <pc:sldMk cId="1204162125" sldId="272"/>
            <ac:grpSpMk id="2" creationId="{64289A96-BF86-432E-9D4D-04E27FCA9CAD}"/>
          </ac:grpSpMkLst>
        </pc:grpChg>
        <pc:grpChg chg="add mod">
          <ac:chgData name="حصه بنت العتيبي" userId="c1fe605c-1aaf-4791-a440-af891effc177" providerId="ADAL" clId="{49DC99FA-7C2A-4079-9AB6-57B997A4DE0D}" dt="2022-01-23T19:30:25.397" v="478" actId="1076"/>
          <ac:grpSpMkLst>
            <pc:docMk/>
            <pc:sldMk cId="1204162125" sldId="272"/>
            <ac:grpSpMk id="10" creationId="{B5A3338B-1EAF-4193-82C6-89CFDC458873}"/>
          </ac:grpSpMkLst>
        </pc:grpChg>
        <pc:grpChg chg="mod">
          <ac:chgData name="حصه بنت العتيبي" userId="c1fe605c-1aaf-4791-a440-af891effc177" providerId="ADAL" clId="{49DC99FA-7C2A-4079-9AB6-57B997A4DE0D}" dt="2022-01-23T19:30:20.847" v="477"/>
          <ac:grpSpMkLst>
            <pc:docMk/>
            <pc:sldMk cId="1204162125" sldId="272"/>
            <ac:grpSpMk id="12" creationId="{23E8B054-8D64-4A09-AA74-0AD946F78625}"/>
          </ac:grpSpMkLst>
        </pc:grpChg>
        <pc:picChg chg="mod">
          <ac:chgData name="حصه بنت العتيبي" userId="c1fe605c-1aaf-4791-a440-af891effc177" providerId="ADAL" clId="{49DC99FA-7C2A-4079-9AB6-57B997A4DE0D}" dt="2022-01-23T18:45:57.765" v="240"/>
          <ac:picMkLst>
            <pc:docMk/>
            <pc:sldMk cId="1204162125" sldId="272"/>
            <ac:picMk id="3" creationId="{E693C2A5-AAD1-4DFF-9191-B520CA6DF8A2}"/>
          </ac:picMkLst>
        </pc:picChg>
        <pc:picChg chg="add mod">
          <ac:chgData name="حصه بنت العتيبي" userId="c1fe605c-1aaf-4791-a440-af891effc177" providerId="ADAL" clId="{49DC99FA-7C2A-4079-9AB6-57B997A4DE0D}" dt="2022-01-23T19:09:01.267" v="356" actId="1076"/>
          <ac:picMkLst>
            <pc:docMk/>
            <pc:sldMk cId="1204162125" sldId="272"/>
            <ac:picMk id="5" creationId="{E9BF7BCE-9957-4A19-A155-DC54CD1C8134}"/>
          </ac:picMkLst>
        </pc:picChg>
        <pc:picChg chg="add mod modCrop">
          <ac:chgData name="حصه بنت العتيبي" userId="c1fe605c-1aaf-4791-a440-af891effc177" providerId="ADAL" clId="{49DC99FA-7C2A-4079-9AB6-57B997A4DE0D}" dt="2022-01-23T19:05:38.809" v="344" actId="1076"/>
          <ac:picMkLst>
            <pc:docMk/>
            <pc:sldMk cId="1204162125" sldId="272"/>
            <ac:picMk id="7" creationId="{41ADDA33-60A2-468F-89F4-8D504210EEBA}"/>
          </ac:picMkLst>
        </pc:picChg>
        <pc:picChg chg="mod">
          <ac:chgData name="حصه بنت العتيبي" userId="c1fe605c-1aaf-4791-a440-af891effc177" providerId="ADAL" clId="{49DC99FA-7C2A-4079-9AB6-57B997A4DE0D}" dt="2022-01-23T19:30:20.847" v="477"/>
          <ac:picMkLst>
            <pc:docMk/>
            <pc:sldMk cId="1204162125" sldId="272"/>
            <ac:picMk id="11" creationId="{2CBDC79F-6842-45CF-ABCB-9B64655D3DE6}"/>
          </ac:picMkLst>
        </pc:picChg>
        <pc:picChg chg="mod">
          <ac:chgData name="حصه بنت العتيبي" userId="c1fe605c-1aaf-4791-a440-af891effc177" providerId="ADAL" clId="{49DC99FA-7C2A-4079-9AB6-57B997A4DE0D}" dt="2022-01-23T19:30:20.847" v="477"/>
          <ac:picMkLst>
            <pc:docMk/>
            <pc:sldMk cId="1204162125" sldId="272"/>
            <ac:picMk id="13" creationId="{F4987E7F-B363-4E1B-B3DC-777E8E951A64}"/>
          </ac:picMkLst>
        </pc:picChg>
      </pc:sldChg>
      <pc:sldChg chg="addSp modSp new mod modTransition">
        <pc:chgData name="حصه بنت العتيبي" userId="c1fe605c-1aaf-4791-a440-af891effc177" providerId="ADAL" clId="{49DC99FA-7C2A-4079-9AB6-57B997A4DE0D}" dt="2022-01-23T20:22:59.837" v="918"/>
        <pc:sldMkLst>
          <pc:docMk/>
          <pc:sldMk cId="1401521742" sldId="273"/>
        </pc:sldMkLst>
        <pc:spChg chg="add mod">
          <ac:chgData name="حصه بنت العتيبي" userId="c1fe605c-1aaf-4791-a440-af891effc177" providerId="ADAL" clId="{49DC99FA-7C2A-4079-9AB6-57B997A4DE0D}" dt="2022-01-23T19:24:53.660" v="437" actId="164"/>
          <ac:spMkLst>
            <pc:docMk/>
            <pc:sldMk cId="1401521742" sldId="273"/>
            <ac:spMk id="9" creationId="{F4999A31-9842-4A40-901D-CFFFD368E415}"/>
          </ac:spMkLst>
        </pc:spChg>
        <pc:grpChg chg="add mod">
          <ac:chgData name="حصه بنت العتيبي" userId="c1fe605c-1aaf-4791-a440-af891effc177" providerId="ADAL" clId="{49DC99FA-7C2A-4079-9AB6-57B997A4DE0D}" dt="2022-01-23T19:27:59.098" v="454" actId="1076"/>
          <ac:grpSpMkLst>
            <pc:docMk/>
            <pc:sldMk cId="1401521742" sldId="273"/>
            <ac:grpSpMk id="6" creationId="{89A68163-98DA-490F-B810-B1296DC3D035}"/>
          </ac:grpSpMkLst>
        </pc:grpChg>
        <pc:grpChg chg="add mod ord">
          <ac:chgData name="حصه بنت العتيبي" userId="c1fe605c-1aaf-4791-a440-af891effc177" providerId="ADAL" clId="{49DC99FA-7C2A-4079-9AB6-57B997A4DE0D}" dt="2022-01-23T19:29:43.508" v="471" actId="164"/>
          <ac:grpSpMkLst>
            <pc:docMk/>
            <pc:sldMk cId="1401521742" sldId="273"/>
            <ac:grpSpMk id="10" creationId="{613F92F2-EA89-4702-A3BC-AC3054565CE2}"/>
          </ac:grpSpMkLst>
        </pc:grpChg>
        <pc:grpChg chg="add mod">
          <ac:chgData name="حصه بنت العتيبي" userId="c1fe605c-1aaf-4791-a440-af891effc177" providerId="ADAL" clId="{49DC99FA-7C2A-4079-9AB6-57B997A4DE0D}" dt="2022-01-23T19:30:07.434" v="474" actId="1076"/>
          <ac:grpSpMkLst>
            <pc:docMk/>
            <pc:sldMk cId="1401521742" sldId="273"/>
            <ac:grpSpMk id="13" creationId="{14015DBD-FF9E-4CDC-853F-055F1F133A21}"/>
          </ac:grpSpMkLst>
        </pc:grpChg>
        <pc:picChg chg="add mod modCrop">
          <ac:chgData name="حصه بنت العتيبي" userId="c1fe605c-1aaf-4791-a440-af891effc177" providerId="ADAL" clId="{49DC99FA-7C2A-4079-9AB6-57B997A4DE0D}" dt="2022-01-23T19:15:42.890" v="374" actId="1440"/>
          <ac:picMkLst>
            <pc:docMk/>
            <pc:sldMk cId="1401521742" sldId="273"/>
            <ac:picMk id="3" creationId="{4E7B2574-0AB6-4052-B05D-7B651CDB5C8A}"/>
          </ac:picMkLst>
        </pc:picChg>
        <pc:picChg chg="add mod modCrop">
          <ac:chgData name="حصه بنت العتيبي" userId="c1fe605c-1aaf-4791-a440-af891effc177" providerId="ADAL" clId="{49DC99FA-7C2A-4079-9AB6-57B997A4DE0D}" dt="2022-01-23T19:15:42.890" v="374" actId="1440"/>
          <ac:picMkLst>
            <pc:docMk/>
            <pc:sldMk cId="1401521742" sldId="273"/>
            <ac:picMk id="5" creationId="{5051F416-89C7-4574-9329-24FA004EE5DB}"/>
          </ac:picMkLst>
        </pc:picChg>
        <pc:picChg chg="add mod modCrop">
          <ac:chgData name="حصه بنت العتيبي" userId="c1fe605c-1aaf-4791-a440-af891effc177" providerId="ADAL" clId="{49DC99FA-7C2A-4079-9AB6-57B997A4DE0D}" dt="2022-01-23T19:24:53.660" v="437" actId="164"/>
          <ac:picMkLst>
            <pc:docMk/>
            <pc:sldMk cId="1401521742" sldId="273"/>
            <ac:picMk id="8" creationId="{3562D9A4-91DE-43E7-97A4-AA67C44E144D}"/>
          </ac:picMkLst>
        </pc:picChg>
        <pc:picChg chg="add mod modCrop">
          <ac:chgData name="حصه بنت العتيبي" userId="c1fe605c-1aaf-4791-a440-af891effc177" providerId="ADAL" clId="{49DC99FA-7C2A-4079-9AB6-57B997A4DE0D}" dt="2022-01-23T19:29:43.508" v="471" actId="164"/>
          <ac:picMkLst>
            <pc:docMk/>
            <pc:sldMk cId="1401521742" sldId="273"/>
            <ac:picMk id="12" creationId="{531D267C-EB83-4BEF-B08E-A216943E224B}"/>
          </ac:picMkLst>
        </pc:picChg>
        <pc:picChg chg="add mod">
          <ac:chgData name="حصه بنت العتيبي" userId="c1fe605c-1aaf-4791-a440-af891effc177" providerId="ADAL" clId="{49DC99FA-7C2A-4079-9AB6-57B997A4DE0D}" dt="2022-01-23T19:51:37.333" v="515" actId="1076"/>
          <ac:picMkLst>
            <pc:docMk/>
            <pc:sldMk cId="1401521742" sldId="273"/>
            <ac:picMk id="14" creationId="{8C4EEB4B-8659-44F2-91AD-2B8B465710C9}"/>
          </ac:picMkLst>
        </pc:picChg>
      </pc:sldChg>
      <pc:sldChg chg="addSp delSp modSp new mod modTransition setBg modAnim">
        <pc:chgData name="حصه بنت العتيبي" userId="c1fe605c-1aaf-4791-a440-af891effc177" providerId="ADAL" clId="{49DC99FA-7C2A-4079-9AB6-57B997A4DE0D}" dt="2022-01-23T20:22:59.837" v="918"/>
        <pc:sldMkLst>
          <pc:docMk/>
          <pc:sldMk cId="1951766731" sldId="274"/>
        </pc:sldMkLst>
        <pc:spChg chg="mod">
          <ac:chgData name="حصه بنت العتيبي" userId="c1fe605c-1aaf-4791-a440-af891effc177" providerId="ADAL" clId="{49DC99FA-7C2A-4079-9AB6-57B997A4DE0D}" dt="2022-01-23T19:40:07.488" v="497" actId="20577"/>
          <ac:spMkLst>
            <pc:docMk/>
            <pc:sldMk cId="1951766731" sldId="274"/>
            <ac:spMk id="7" creationId="{DB02A5CE-B4C7-4941-9F2E-1534CE11B819}"/>
          </ac:spMkLst>
        </pc:spChg>
        <pc:spChg chg="add mod">
          <ac:chgData name="حصه بنت العتيبي" userId="c1fe605c-1aaf-4791-a440-af891effc177" providerId="ADAL" clId="{49DC99FA-7C2A-4079-9AB6-57B997A4DE0D}" dt="2022-01-23T19:55:00.449" v="572" actId="403"/>
          <ac:spMkLst>
            <pc:docMk/>
            <pc:sldMk cId="1951766731" sldId="274"/>
            <ac:spMk id="14" creationId="{BE5D81E4-8EAC-4F38-B38E-3F078FB03490}"/>
          </ac:spMkLst>
        </pc:spChg>
        <pc:spChg chg="mod">
          <ac:chgData name="حصه بنت العتيبي" userId="c1fe605c-1aaf-4791-a440-af891effc177" providerId="ADAL" clId="{49DC99FA-7C2A-4079-9AB6-57B997A4DE0D}" dt="2022-01-23T19:58:23.816" v="599" actId="14100"/>
          <ac:spMkLst>
            <pc:docMk/>
            <pc:sldMk cId="1951766731" sldId="274"/>
            <ac:spMk id="18" creationId="{C1637F6E-4E4D-453F-AB8A-B2F8943168BC}"/>
          </ac:spMkLst>
        </pc:spChg>
        <pc:spChg chg="mod">
          <ac:chgData name="حصه بنت العتيبي" userId="c1fe605c-1aaf-4791-a440-af891effc177" providerId="ADAL" clId="{49DC99FA-7C2A-4079-9AB6-57B997A4DE0D}" dt="2022-01-23T19:58:51.668" v="609" actId="20577"/>
          <ac:spMkLst>
            <pc:docMk/>
            <pc:sldMk cId="1951766731" sldId="274"/>
            <ac:spMk id="21" creationId="{31E7A3CE-3B7B-48BE-ACC1-4B9B9BB3E320}"/>
          </ac:spMkLst>
        </pc:spChg>
        <pc:grpChg chg="add del mod">
          <ac:chgData name="حصه بنت العتيبي" userId="c1fe605c-1aaf-4791-a440-af891effc177" providerId="ADAL" clId="{49DC99FA-7C2A-4079-9AB6-57B997A4DE0D}" dt="2022-01-23T19:39:15.486" v="482" actId="165"/>
          <ac:grpSpMkLst>
            <pc:docMk/>
            <pc:sldMk cId="1951766731" sldId="274"/>
            <ac:grpSpMk id="2" creationId="{44046BFC-5446-4E98-8405-C9A62A7CB0E4}"/>
          </ac:grpSpMkLst>
        </pc:grpChg>
        <pc:grpChg chg="add mod">
          <ac:chgData name="حصه بنت العتيبي" userId="c1fe605c-1aaf-4791-a440-af891effc177" providerId="ADAL" clId="{49DC99FA-7C2A-4079-9AB6-57B997A4DE0D}" dt="2022-01-23T19:40:00.094" v="489"/>
          <ac:grpSpMkLst>
            <pc:docMk/>
            <pc:sldMk cId="1951766731" sldId="274"/>
            <ac:grpSpMk id="5" creationId="{CAFD94EA-3C84-484A-80DC-D01CD9782310}"/>
          </ac:grpSpMkLst>
        </pc:grpChg>
        <pc:grpChg chg="add mod">
          <ac:chgData name="حصه بنت العتيبي" userId="c1fe605c-1aaf-4791-a440-af891effc177" providerId="ADAL" clId="{49DC99FA-7C2A-4079-9AB6-57B997A4DE0D}" dt="2022-01-23T19:54:55.334" v="569" actId="164"/>
          <ac:grpSpMkLst>
            <pc:docMk/>
            <pc:sldMk cId="1951766731" sldId="274"/>
            <ac:grpSpMk id="15" creationId="{90B54FCF-5380-48E1-8168-617FA70BC5CD}"/>
          </ac:grpSpMkLst>
        </pc:grpChg>
        <pc:grpChg chg="add mod">
          <ac:chgData name="حصه بنت العتيبي" userId="c1fe605c-1aaf-4791-a440-af891effc177" providerId="ADAL" clId="{49DC99FA-7C2A-4079-9AB6-57B997A4DE0D}" dt="2022-01-23T19:58:09.226" v="588" actId="1076"/>
          <ac:grpSpMkLst>
            <pc:docMk/>
            <pc:sldMk cId="1951766731" sldId="274"/>
            <ac:grpSpMk id="16" creationId="{9B05A8D2-0FA4-4D91-8B86-70CA35CBF909}"/>
          </ac:grpSpMkLst>
        </pc:grpChg>
        <pc:grpChg chg="add mod">
          <ac:chgData name="حصه بنت العتيبي" userId="c1fe605c-1aaf-4791-a440-af891effc177" providerId="ADAL" clId="{49DC99FA-7C2A-4079-9AB6-57B997A4DE0D}" dt="2022-01-23T19:59:16.375" v="611" actId="1076"/>
          <ac:grpSpMkLst>
            <pc:docMk/>
            <pc:sldMk cId="1951766731" sldId="274"/>
            <ac:grpSpMk id="19" creationId="{31B8F81A-DA0C-49F8-93E7-853099CA2F5B}"/>
          </ac:grpSpMkLst>
        </pc:grpChg>
        <pc:picChg chg="mod topLvl modCrop">
          <ac:chgData name="حصه بنت العتيبي" userId="c1fe605c-1aaf-4791-a440-af891effc177" providerId="ADAL" clId="{49DC99FA-7C2A-4079-9AB6-57B997A4DE0D}" dt="2022-01-23T19:59:28.015" v="612" actId="732"/>
          <ac:picMkLst>
            <pc:docMk/>
            <pc:sldMk cId="1951766731" sldId="274"/>
            <ac:picMk id="3" creationId="{136D73F5-CF6F-4FE4-B221-F158C72DC3D4}"/>
          </ac:picMkLst>
        </pc:picChg>
        <pc:picChg chg="del mod topLvl">
          <ac:chgData name="حصه بنت العتيبي" userId="c1fe605c-1aaf-4791-a440-af891effc177" providerId="ADAL" clId="{49DC99FA-7C2A-4079-9AB6-57B997A4DE0D}" dt="2022-01-23T19:39:18.665" v="484" actId="478"/>
          <ac:picMkLst>
            <pc:docMk/>
            <pc:sldMk cId="1951766731" sldId="274"/>
            <ac:picMk id="4" creationId="{E11495CA-F5E6-4961-9A9C-7D81885C1229}"/>
          </ac:picMkLst>
        </pc:picChg>
        <pc:picChg chg="mod">
          <ac:chgData name="حصه بنت العتيبي" userId="c1fe605c-1aaf-4791-a440-af891effc177" providerId="ADAL" clId="{49DC99FA-7C2A-4079-9AB6-57B997A4DE0D}" dt="2022-01-23T19:40:00.094" v="489"/>
          <ac:picMkLst>
            <pc:docMk/>
            <pc:sldMk cId="1951766731" sldId="274"/>
            <ac:picMk id="6" creationId="{A1A7CDE6-7364-4F17-B626-30A591E673A7}"/>
          </ac:picMkLst>
        </pc:picChg>
        <pc:picChg chg="add del mod">
          <ac:chgData name="حصه بنت العتيبي" userId="c1fe605c-1aaf-4791-a440-af891effc177" providerId="ADAL" clId="{49DC99FA-7C2A-4079-9AB6-57B997A4DE0D}" dt="2022-01-23T19:50:49.999" v="501" actId="478"/>
          <ac:picMkLst>
            <pc:docMk/>
            <pc:sldMk cId="1951766731" sldId="274"/>
            <ac:picMk id="9" creationId="{6F8A0301-0164-4015-AB56-5CEB801AB5C6}"/>
          </ac:picMkLst>
        </pc:picChg>
        <pc:picChg chg="add mod">
          <ac:chgData name="حصه بنت العتيبي" userId="c1fe605c-1aaf-4791-a440-af891effc177" providerId="ADAL" clId="{49DC99FA-7C2A-4079-9AB6-57B997A4DE0D}" dt="2022-01-23T19:51:21.191" v="513" actId="1440"/>
          <ac:picMkLst>
            <pc:docMk/>
            <pc:sldMk cId="1951766731" sldId="274"/>
            <ac:picMk id="11" creationId="{B72E61DC-C406-4CA8-9106-FD44847C2EB7}"/>
          </ac:picMkLst>
        </pc:picChg>
        <pc:picChg chg="add mod">
          <ac:chgData name="حصه بنت العتيبي" userId="c1fe605c-1aaf-4791-a440-af891effc177" providerId="ADAL" clId="{49DC99FA-7C2A-4079-9AB6-57B997A4DE0D}" dt="2022-01-23T19:54:55.334" v="569" actId="164"/>
          <ac:picMkLst>
            <pc:docMk/>
            <pc:sldMk cId="1951766731" sldId="274"/>
            <ac:picMk id="13" creationId="{09AB7AAE-4A44-42C5-8C2E-AF11AB257762}"/>
          </ac:picMkLst>
        </pc:picChg>
        <pc:picChg chg="mod">
          <ac:chgData name="حصه بنت العتيبي" userId="c1fe605c-1aaf-4791-a440-af891effc177" providerId="ADAL" clId="{49DC99FA-7C2A-4079-9AB6-57B997A4DE0D}" dt="2022-01-23T19:57:35.969" v="585"/>
          <ac:picMkLst>
            <pc:docMk/>
            <pc:sldMk cId="1951766731" sldId="274"/>
            <ac:picMk id="17" creationId="{CE7E7249-C950-4016-B257-30D43121BA69}"/>
          </ac:picMkLst>
        </pc:picChg>
        <pc:picChg chg="mod">
          <ac:chgData name="حصه بنت العتيبي" userId="c1fe605c-1aaf-4791-a440-af891effc177" providerId="ADAL" clId="{49DC99FA-7C2A-4079-9AB6-57B997A4DE0D}" dt="2022-01-23T19:58:30.588" v="600"/>
          <ac:picMkLst>
            <pc:docMk/>
            <pc:sldMk cId="1951766731" sldId="274"/>
            <ac:picMk id="20" creationId="{9D53030D-9282-4360-ACDE-FAFA7E8D21AA}"/>
          </ac:picMkLst>
        </pc:picChg>
        <pc:picChg chg="add mod">
          <ac:chgData name="حصه بنت العتيبي" userId="c1fe605c-1aaf-4791-a440-af891effc177" providerId="ADAL" clId="{49DC99FA-7C2A-4079-9AB6-57B997A4DE0D}" dt="2022-01-23T20:01:56.976" v="656" actId="1076"/>
          <ac:picMkLst>
            <pc:docMk/>
            <pc:sldMk cId="1951766731" sldId="274"/>
            <ac:picMk id="22" creationId="{CF7B18F6-602C-434B-B0F9-9A8BE8D045B7}"/>
          </ac:picMkLst>
        </pc:picChg>
      </pc:sldChg>
      <pc:sldChg chg="addSp modSp new modTransition">
        <pc:chgData name="حصه بنت العتيبي" userId="c1fe605c-1aaf-4791-a440-af891effc177" providerId="ADAL" clId="{49DC99FA-7C2A-4079-9AB6-57B997A4DE0D}" dt="2022-01-23T20:22:59.837" v="918"/>
        <pc:sldMkLst>
          <pc:docMk/>
          <pc:sldMk cId="3396824629" sldId="275"/>
        </pc:sldMkLst>
        <pc:picChg chg="add mod">
          <ac:chgData name="حصه بنت العتيبي" userId="c1fe605c-1aaf-4791-a440-af891effc177" providerId="ADAL" clId="{49DC99FA-7C2A-4079-9AB6-57B997A4DE0D}" dt="2022-01-23T08:41:54.674" v="55"/>
          <ac:picMkLst>
            <pc:docMk/>
            <pc:sldMk cId="3396824629" sldId="275"/>
            <ac:picMk id="2" creationId="{923CA00E-09E9-4BDB-A098-A3847F79F815}"/>
          </ac:picMkLst>
        </pc:picChg>
      </pc:sldChg>
      <pc:sldChg chg="addSp modSp new mod modTransition modAnim modNotesTx">
        <pc:chgData name="حصه بنت العتيبي" userId="c1fe605c-1aaf-4791-a440-af891effc177" providerId="ADAL" clId="{49DC99FA-7C2A-4079-9AB6-57B997A4DE0D}" dt="2022-01-24T06:26:52.568" v="956"/>
        <pc:sldMkLst>
          <pc:docMk/>
          <pc:sldMk cId="35025555" sldId="276"/>
        </pc:sldMkLst>
        <pc:spChg chg="mod">
          <ac:chgData name="حصه بنت العتيبي" userId="c1fe605c-1aaf-4791-a440-af891effc177" providerId="ADAL" clId="{49DC99FA-7C2A-4079-9AB6-57B997A4DE0D}" dt="2022-01-23T20:15:00.339" v="841" actId="1076"/>
          <ac:spMkLst>
            <pc:docMk/>
            <pc:sldMk cId="35025555" sldId="276"/>
            <ac:spMk id="5" creationId="{E45E9B1F-B338-481A-BA30-6D72136D5F1C}"/>
          </ac:spMkLst>
        </pc:spChg>
        <pc:grpChg chg="add mod">
          <ac:chgData name="حصه بنت العتيبي" userId="c1fe605c-1aaf-4791-a440-af891effc177" providerId="ADAL" clId="{49DC99FA-7C2A-4079-9AB6-57B997A4DE0D}" dt="2022-01-23T20:00:22.762" v="633" actId="14100"/>
          <ac:grpSpMkLst>
            <pc:docMk/>
            <pc:sldMk cId="35025555" sldId="276"/>
            <ac:grpSpMk id="3" creationId="{E8C8D064-A8FA-40A6-B658-A883C9718A97}"/>
          </ac:grpSpMkLst>
        </pc:grpChg>
        <pc:picChg chg="add mod">
          <ac:chgData name="حصه بنت العتيبي" userId="c1fe605c-1aaf-4791-a440-af891effc177" providerId="ADAL" clId="{49DC99FA-7C2A-4079-9AB6-57B997A4DE0D}" dt="2022-01-23T20:00:03.666" v="616"/>
          <ac:picMkLst>
            <pc:docMk/>
            <pc:sldMk cId="35025555" sldId="276"/>
            <ac:picMk id="2" creationId="{594103D0-FCC3-4EF2-A84D-6CA017D3E6E0}"/>
          </ac:picMkLst>
        </pc:picChg>
        <pc:picChg chg="mod">
          <ac:chgData name="حصه بنت العتيبي" userId="c1fe605c-1aaf-4791-a440-af891effc177" providerId="ADAL" clId="{49DC99FA-7C2A-4079-9AB6-57B997A4DE0D}" dt="2022-01-23T20:00:03.666" v="616"/>
          <ac:picMkLst>
            <pc:docMk/>
            <pc:sldMk cId="35025555" sldId="276"/>
            <ac:picMk id="4" creationId="{50B17E09-4FDD-4B52-BF94-BB730ADA0BE0}"/>
          </ac:picMkLst>
        </pc:picChg>
        <pc:picChg chg="add mod">
          <ac:chgData name="حصه بنت العتيبي" userId="c1fe605c-1aaf-4791-a440-af891effc177" providerId="ADAL" clId="{49DC99FA-7C2A-4079-9AB6-57B997A4DE0D}" dt="2022-01-23T20:01:05.850" v="639" actId="1076"/>
          <ac:picMkLst>
            <pc:docMk/>
            <pc:sldMk cId="35025555" sldId="276"/>
            <ac:picMk id="6" creationId="{1A0B1872-5E6B-4049-91F1-965F83DAD52B}"/>
          </ac:picMkLst>
        </pc:picChg>
        <pc:picChg chg="add mod">
          <ac:chgData name="حصه بنت العتيبي" userId="c1fe605c-1aaf-4791-a440-af891effc177" providerId="ADAL" clId="{49DC99FA-7C2A-4079-9AB6-57B997A4DE0D}" dt="2022-01-23T20:01:02.934" v="638" actId="14100"/>
          <ac:picMkLst>
            <pc:docMk/>
            <pc:sldMk cId="35025555" sldId="276"/>
            <ac:picMk id="7" creationId="{ED500FB9-0EBB-4B96-86F1-32F95AFABA83}"/>
          </ac:picMkLst>
        </pc:picChg>
      </pc:sldChg>
      <pc:sldChg chg="addSp delSp modSp new mod modTransition delAnim modAnim modNotesTx">
        <pc:chgData name="حصه بنت العتيبي" userId="c1fe605c-1aaf-4791-a440-af891effc177" providerId="ADAL" clId="{49DC99FA-7C2A-4079-9AB6-57B997A4DE0D}" dt="2022-01-23T20:22:59.837" v="918"/>
        <pc:sldMkLst>
          <pc:docMk/>
          <pc:sldMk cId="2390205939" sldId="277"/>
        </pc:sldMkLst>
        <pc:spChg chg="mod">
          <ac:chgData name="حصه بنت العتيبي" userId="c1fe605c-1aaf-4791-a440-af891effc177" providerId="ADAL" clId="{49DC99FA-7C2A-4079-9AB6-57B997A4DE0D}" dt="2022-01-23T20:04:02.138" v="667" actId="20577"/>
          <ac:spMkLst>
            <pc:docMk/>
            <pc:sldMk cId="2390205939" sldId="277"/>
            <ac:spMk id="5" creationId="{DA6BB8BB-823E-4A22-836E-70549FED0E54}"/>
          </ac:spMkLst>
        </pc:spChg>
        <pc:spChg chg="mod">
          <ac:chgData name="حصه بنت العتيبي" userId="c1fe605c-1aaf-4791-a440-af891effc177" providerId="ADAL" clId="{49DC99FA-7C2A-4079-9AB6-57B997A4DE0D}" dt="2022-01-23T20:06:19.254" v="698" actId="1076"/>
          <ac:spMkLst>
            <pc:docMk/>
            <pc:sldMk cId="2390205939" sldId="277"/>
            <ac:spMk id="8" creationId="{DACF710F-F641-4C5C-8C57-7975C5084578}"/>
          </ac:spMkLst>
        </pc:spChg>
        <pc:spChg chg="mod">
          <ac:chgData name="حصه بنت العتيبي" userId="c1fe605c-1aaf-4791-a440-af891effc177" providerId="ADAL" clId="{49DC99FA-7C2A-4079-9AB6-57B997A4DE0D}" dt="2022-01-23T20:06:46.784" v="715" actId="20577"/>
          <ac:spMkLst>
            <pc:docMk/>
            <pc:sldMk cId="2390205939" sldId="277"/>
            <ac:spMk id="11" creationId="{9E2B6E96-5898-45B3-83E1-B0FA7059A584}"/>
          </ac:spMkLst>
        </pc:spChg>
        <pc:spChg chg="mod">
          <ac:chgData name="حصه بنت العتيبي" userId="c1fe605c-1aaf-4791-a440-af891effc177" providerId="ADAL" clId="{49DC99FA-7C2A-4079-9AB6-57B997A4DE0D}" dt="2022-01-23T20:04:23.223" v="668"/>
          <ac:spMkLst>
            <pc:docMk/>
            <pc:sldMk cId="2390205939" sldId="277"/>
            <ac:spMk id="14" creationId="{5B572985-3CA8-4A83-B53D-7D00270719E8}"/>
          </ac:spMkLst>
        </pc:spChg>
        <pc:spChg chg="add del mod">
          <ac:chgData name="حصه بنت العتيبي" userId="c1fe605c-1aaf-4791-a440-af891effc177" providerId="ADAL" clId="{49DC99FA-7C2A-4079-9AB6-57B997A4DE0D}" dt="2022-01-23T20:09:15.931" v="725"/>
          <ac:spMkLst>
            <pc:docMk/>
            <pc:sldMk cId="2390205939" sldId="277"/>
            <ac:spMk id="15" creationId="{BF6F84F8-412A-4296-B541-3E23AD8E323E}"/>
          </ac:spMkLst>
        </pc:spChg>
        <pc:spChg chg="add mod">
          <ac:chgData name="حصه بنت العتيبي" userId="c1fe605c-1aaf-4791-a440-af891effc177" providerId="ADAL" clId="{49DC99FA-7C2A-4079-9AB6-57B997A4DE0D}" dt="2022-01-23T20:10:27.721" v="832" actId="1076"/>
          <ac:spMkLst>
            <pc:docMk/>
            <pc:sldMk cId="2390205939" sldId="277"/>
            <ac:spMk id="16" creationId="{275CA33E-FDAA-4359-B98A-B8137CEDDDD3}"/>
          </ac:spMkLst>
        </pc:spChg>
        <pc:grpChg chg="add mod">
          <ac:chgData name="حصه بنت العتيبي" userId="c1fe605c-1aaf-4791-a440-af891effc177" providerId="ADAL" clId="{49DC99FA-7C2A-4079-9AB6-57B997A4DE0D}" dt="2022-01-23T20:03:45.224" v="657"/>
          <ac:grpSpMkLst>
            <pc:docMk/>
            <pc:sldMk cId="2390205939" sldId="277"/>
            <ac:grpSpMk id="3" creationId="{57D16286-9794-46E3-8408-226A6B0F48F1}"/>
          </ac:grpSpMkLst>
        </pc:grpChg>
        <pc:grpChg chg="add mod">
          <ac:chgData name="حصه بنت العتيبي" userId="c1fe605c-1aaf-4791-a440-af891effc177" providerId="ADAL" clId="{49DC99FA-7C2A-4079-9AB6-57B997A4DE0D}" dt="2022-01-23T20:07:58.925" v="720" actId="1076"/>
          <ac:grpSpMkLst>
            <pc:docMk/>
            <pc:sldMk cId="2390205939" sldId="277"/>
            <ac:grpSpMk id="6" creationId="{36E5CE7B-0825-4983-A61B-B12265B715E1}"/>
          </ac:grpSpMkLst>
        </pc:grpChg>
        <pc:grpChg chg="add mod">
          <ac:chgData name="حصه بنت العتيبي" userId="c1fe605c-1aaf-4791-a440-af891effc177" providerId="ADAL" clId="{49DC99FA-7C2A-4079-9AB6-57B997A4DE0D}" dt="2022-01-23T20:08:01.767" v="721" actId="1076"/>
          <ac:grpSpMkLst>
            <pc:docMk/>
            <pc:sldMk cId="2390205939" sldId="277"/>
            <ac:grpSpMk id="9" creationId="{30EB42BE-FE2A-48B6-A741-87F53AB2D279}"/>
          </ac:grpSpMkLst>
        </pc:grpChg>
        <pc:grpChg chg="add del mod">
          <ac:chgData name="حصه بنت العتيبي" userId="c1fe605c-1aaf-4791-a440-af891effc177" providerId="ADAL" clId="{49DC99FA-7C2A-4079-9AB6-57B997A4DE0D}" dt="2022-01-23T20:07:53.006" v="718" actId="478"/>
          <ac:grpSpMkLst>
            <pc:docMk/>
            <pc:sldMk cId="2390205939" sldId="277"/>
            <ac:grpSpMk id="12" creationId="{7B34001B-EA22-4D90-9714-7895AFF5EB79}"/>
          </ac:grpSpMkLst>
        </pc:grpChg>
        <pc:picChg chg="add mod">
          <ac:chgData name="حصه بنت العتيبي" userId="c1fe605c-1aaf-4791-a440-af891effc177" providerId="ADAL" clId="{49DC99FA-7C2A-4079-9AB6-57B997A4DE0D}" dt="2022-01-23T20:13:38.562" v="836" actId="1076"/>
          <ac:picMkLst>
            <pc:docMk/>
            <pc:sldMk cId="2390205939" sldId="277"/>
            <ac:picMk id="2" creationId="{B75C43AE-CEED-434D-ACAB-D036ED03152C}"/>
          </ac:picMkLst>
        </pc:picChg>
        <pc:picChg chg="mod">
          <ac:chgData name="حصه بنت العتيبي" userId="c1fe605c-1aaf-4791-a440-af891effc177" providerId="ADAL" clId="{49DC99FA-7C2A-4079-9AB6-57B997A4DE0D}" dt="2022-01-23T20:03:45.224" v="657"/>
          <ac:picMkLst>
            <pc:docMk/>
            <pc:sldMk cId="2390205939" sldId="277"/>
            <ac:picMk id="4" creationId="{A6079FA1-3F4D-441D-B212-6785382F603F}"/>
          </ac:picMkLst>
        </pc:picChg>
        <pc:picChg chg="mod">
          <ac:chgData name="حصه بنت العتيبي" userId="c1fe605c-1aaf-4791-a440-af891effc177" providerId="ADAL" clId="{49DC99FA-7C2A-4079-9AB6-57B997A4DE0D}" dt="2022-01-23T20:04:23.223" v="668"/>
          <ac:picMkLst>
            <pc:docMk/>
            <pc:sldMk cId="2390205939" sldId="277"/>
            <ac:picMk id="7" creationId="{FEEB3B52-D776-45B7-A6DD-577C7B172F37}"/>
          </ac:picMkLst>
        </pc:picChg>
        <pc:picChg chg="mod">
          <ac:chgData name="حصه بنت العتيبي" userId="c1fe605c-1aaf-4791-a440-af891effc177" providerId="ADAL" clId="{49DC99FA-7C2A-4079-9AB6-57B997A4DE0D}" dt="2022-01-23T20:06:51.554" v="716" actId="1076"/>
          <ac:picMkLst>
            <pc:docMk/>
            <pc:sldMk cId="2390205939" sldId="277"/>
            <ac:picMk id="10" creationId="{6DEE5FC8-F385-40B9-9BED-493A1FF7BB4B}"/>
          </ac:picMkLst>
        </pc:picChg>
        <pc:picChg chg="mod">
          <ac:chgData name="حصه بنت العتيبي" userId="c1fe605c-1aaf-4791-a440-af891effc177" providerId="ADAL" clId="{49DC99FA-7C2A-4079-9AB6-57B997A4DE0D}" dt="2022-01-23T20:04:23.223" v="668"/>
          <ac:picMkLst>
            <pc:docMk/>
            <pc:sldMk cId="2390205939" sldId="277"/>
            <ac:picMk id="13" creationId="{1B2BF85E-50A8-426E-88C8-3EAE6E87B810}"/>
          </ac:picMkLst>
        </pc:picChg>
        <pc:picChg chg="add mod">
          <ac:chgData name="حصه بنت العتيبي" userId="c1fe605c-1aaf-4791-a440-af891effc177" providerId="ADAL" clId="{49DC99FA-7C2A-4079-9AB6-57B997A4DE0D}" dt="2022-01-23T20:15:21.632" v="843" actId="1076"/>
          <ac:picMkLst>
            <pc:docMk/>
            <pc:sldMk cId="2390205939" sldId="277"/>
            <ac:picMk id="17" creationId="{30808FDE-9C58-4FEE-A1EA-6CEC1FDE912F}"/>
          </ac:picMkLst>
        </pc:picChg>
      </pc:sldChg>
      <pc:sldChg chg="addSp delSp modSp new mod modTransition">
        <pc:chgData name="حصه بنت العتيبي" userId="c1fe605c-1aaf-4791-a440-af891effc177" providerId="ADAL" clId="{49DC99FA-7C2A-4079-9AB6-57B997A4DE0D}" dt="2022-01-24T06:28:10.140" v="961" actId="21"/>
        <pc:sldMkLst>
          <pc:docMk/>
          <pc:sldMk cId="2590126390" sldId="278"/>
        </pc:sldMkLst>
        <pc:spChg chg="add mod">
          <ac:chgData name="حصه بنت العتيبي" userId="c1fe605c-1aaf-4791-a440-af891effc177" providerId="ADAL" clId="{49DC99FA-7C2A-4079-9AB6-57B997A4DE0D}" dt="2022-01-24T06:21:59.936" v="953" actId="1076"/>
          <ac:spMkLst>
            <pc:docMk/>
            <pc:sldMk cId="2590126390" sldId="278"/>
            <ac:spMk id="2" creationId="{E73709A4-77B3-4ABE-9FCE-0DFEAEE79830}"/>
          </ac:spMkLst>
        </pc:spChg>
        <pc:picChg chg="add mod">
          <ac:chgData name="حصه بنت العتيبي" userId="c1fe605c-1aaf-4791-a440-af891effc177" providerId="ADAL" clId="{49DC99FA-7C2A-4079-9AB6-57B997A4DE0D}" dt="2022-01-24T06:21:00.864" v="927" actId="1076"/>
          <ac:picMkLst>
            <pc:docMk/>
            <pc:sldMk cId="2590126390" sldId="278"/>
            <ac:picMk id="3" creationId="{480878C0-693D-401F-BE6D-3583481A5A06}"/>
          </ac:picMkLst>
        </pc:picChg>
        <pc:picChg chg="add del mod">
          <ac:chgData name="حصه بنت العتيبي" userId="c1fe605c-1aaf-4791-a440-af891effc177" providerId="ADAL" clId="{49DC99FA-7C2A-4079-9AB6-57B997A4DE0D}" dt="2022-01-24T06:28:10.140" v="961" actId="21"/>
          <ac:picMkLst>
            <pc:docMk/>
            <pc:sldMk cId="2590126390" sldId="278"/>
            <ac:picMk id="5" creationId="{94C4592A-CE38-4B79-85F2-7449BB4E0AC3}"/>
          </ac:picMkLst>
        </pc:picChg>
        <pc:picChg chg="add mod">
          <ac:chgData name="حصه بنت العتيبي" userId="c1fe605c-1aaf-4791-a440-af891effc177" providerId="ADAL" clId="{49DC99FA-7C2A-4079-9AB6-57B997A4DE0D}" dt="2022-01-24T06:22:01.667" v="954" actId="1076"/>
          <ac:picMkLst>
            <pc:docMk/>
            <pc:sldMk cId="2590126390" sldId="278"/>
            <ac:picMk id="1026" creationId="{C876394D-CBFA-4A9F-9BEE-76876FBCAE55}"/>
          </ac:picMkLst>
        </pc:picChg>
      </pc:sldChg>
      <pc:sldChg chg="addSp modSp add mod ord modTransition modNotesTx">
        <pc:chgData name="حصه بنت العتيبي" userId="c1fe605c-1aaf-4791-a440-af891effc177" providerId="ADAL" clId="{49DC99FA-7C2A-4079-9AB6-57B997A4DE0D}" dt="2022-01-23T20:22:59.837" v="918"/>
        <pc:sldMkLst>
          <pc:docMk/>
          <pc:sldMk cId="2525764074" sldId="279"/>
        </pc:sldMkLst>
        <pc:spChg chg="add mod">
          <ac:chgData name="حصه بنت العتيبي" userId="c1fe605c-1aaf-4791-a440-af891effc177" providerId="ADAL" clId="{49DC99FA-7C2A-4079-9AB6-57B997A4DE0D}" dt="2022-01-23T20:18:30.136" v="911" actId="1076"/>
          <ac:spMkLst>
            <pc:docMk/>
            <pc:sldMk cId="2525764074" sldId="279"/>
            <ac:spMk id="8" creationId="{148D38AB-7815-46BA-A08C-91C27AF4C6C0}"/>
          </ac:spMkLst>
        </pc:spChg>
      </pc:sldChg>
      <pc:sldChg chg="addSp delSp modSp new mod delAnim modAnim">
        <pc:chgData name="حصه بنت العتيبي" userId="c1fe605c-1aaf-4791-a440-af891effc177" providerId="ADAL" clId="{49DC99FA-7C2A-4079-9AB6-57B997A4DE0D}" dt="2022-01-24T06:45:35.063" v="1090" actId="14100"/>
        <pc:sldMkLst>
          <pc:docMk/>
          <pc:sldMk cId="2763743564" sldId="280"/>
        </pc:sldMkLst>
        <pc:spChg chg="mod">
          <ac:chgData name="حصه بنت العتيبي" userId="c1fe605c-1aaf-4791-a440-af891effc177" providerId="ADAL" clId="{49DC99FA-7C2A-4079-9AB6-57B997A4DE0D}" dt="2022-01-24T06:32:09.148" v="994" actId="1076"/>
          <ac:spMkLst>
            <pc:docMk/>
            <pc:sldMk cId="2763743564" sldId="280"/>
            <ac:spMk id="10" creationId="{3F0A9A9E-BD62-4017-9C01-C7836A0EB257}"/>
          </ac:spMkLst>
        </pc:spChg>
        <pc:spChg chg="add mod">
          <ac:chgData name="حصه بنت العتيبي" userId="c1fe605c-1aaf-4791-a440-af891effc177" providerId="ADAL" clId="{49DC99FA-7C2A-4079-9AB6-57B997A4DE0D}" dt="2022-01-24T06:33:40.159" v="1007" actId="164"/>
          <ac:spMkLst>
            <pc:docMk/>
            <pc:sldMk cId="2763743564" sldId="280"/>
            <ac:spMk id="13" creationId="{9E95DC58-FCF3-4E1D-800D-99166076DCB5}"/>
          </ac:spMkLst>
        </pc:spChg>
        <pc:spChg chg="add del mod">
          <ac:chgData name="حصه بنت العتيبي" userId="c1fe605c-1aaf-4791-a440-af891effc177" providerId="ADAL" clId="{49DC99FA-7C2A-4079-9AB6-57B997A4DE0D}" dt="2022-01-24T06:38:08.482" v="1045" actId="478"/>
          <ac:spMkLst>
            <pc:docMk/>
            <pc:sldMk cId="2763743564" sldId="280"/>
            <ac:spMk id="15" creationId="{0EAF1001-64FA-4E66-B2F4-B45E03A55049}"/>
          </ac:spMkLst>
        </pc:spChg>
        <pc:spChg chg="add del mod">
          <ac:chgData name="حصه بنت العتيبي" userId="c1fe605c-1aaf-4791-a440-af891effc177" providerId="ADAL" clId="{49DC99FA-7C2A-4079-9AB6-57B997A4DE0D}" dt="2022-01-24T06:38:08.482" v="1045" actId="478"/>
          <ac:spMkLst>
            <pc:docMk/>
            <pc:sldMk cId="2763743564" sldId="280"/>
            <ac:spMk id="16" creationId="{BEC86AB2-ECBE-495D-BE19-130E23062DC5}"/>
          </ac:spMkLst>
        </pc:spChg>
        <pc:spChg chg="add del mod">
          <ac:chgData name="حصه بنت العتيبي" userId="c1fe605c-1aaf-4791-a440-af891effc177" providerId="ADAL" clId="{49DC99FA-7C2A-4079-9AB6-57B997A4DE0D}" dt="2022-01-24T06:38:08.482" v="1045" actId="478"/>
          <ac:spMkLst>
            <pc:docMk/>
            <pc:sldMk cId="2763743564" sldId="280"/>
            <ac:spMk id="17" creationId="{E24CD3B1-615A-4485-B39C-5726168E8E6E}"/>
          </ac:spMkLst>
        </pc:spChg>
        <pc:spChg chg="add del mod">
          <ac:chgData name="حصه بنت العتيبي" userId="c1fe605c-1aaf-4791-a440-af891effc177" providerId="ADAL" clId="{49DC99FA-7C2A-4079-9AB6-57B997A4DE0D}" dt="2022-01-24T06:38:08.482" v="1045" actId="478"/>
          <ac:spMkLst>
            <pc:docMk/>
            <pc:sldMk cId="2763743564" sldId="280"/>
            <ac:spMk id="18" creationId="{8025CFA9-7505-4879-A601-E717AEF989AB}"/>
          </ac:spMkLst>
        </pc:spChg>
        <pc:spChg chg="add del mod">
          <ac:chgData name="حصه بنت العتيبي" userId="c1fe605c-1aaf-4791-a440-af891effc177" providerId="ADAL" clId="{49DC99FA-7C2A-4079-9AB6-57B997A4DE0D}" dt="2022-01-24T06:38:08.482" v="1045" actId="478"/>
          <ac:spMkLst>
            <pc:docMk/>
            <pc:sldMk cId="2763743564" sldId="280"/>
            <ac:spMk id="19" creationId="{6C3AE3ED-BC0D-4E04-9585-385490588A3E}"/>
          </ac:spMkLst>
        </pc:spChg>
        <pc:spChg chg="add del mod">
          <ac:chgData name="حصه بنت العتيبي" userId="c1fe605c-1aaf-4791-a440-af891effc177" providerId="ADAL" clId="{49DC99FA-7C2A-4079-9AB6-57B997A4DE0D}" dt="2022-01-24T06:38:08.482" v="1045" actId="478"/>
          <ac:spMkLst>
            <pc:docMk/>
            <pc:sldMk cId="2763743564" sldId="280"/>
            <ac:spMk id="20" creationId="{0F0900F8-FE29-4A87-8F75-DB478A8730B2}"/>
          </ac:spMkLst>
        </pc:spChg>
        <pc:spChg chg="add mod">
          <ac:chgData name="حصه بنت العتيبي" userId="c1fe605c-1aaf-4791-a440-af891effc177" providerId="ADAL" clId="{49DC99FA-7C2A-4079-9AB6-57B997A4DE0D}" dt="2022-01-24T06:40:13.296" v="1056" actId="1076"/>
          <ac:spMkLst>
            <pc:docMk/>
            <pc:sldMk cId="2763743564" sldId="280"/>
            <ac:spMk id="21" creationId="{7FCDB4D6-8BED-4F6E-828D-BDBE4F53E61B}"/>
          </ac:spMkLst>
        </pc:spChg>
        <pc:spChg chg="add mod">
          <ac:chgData name="حصه بنت العتيبي" userId="c1fe605c-1aaf-4791-a440-af891effc177" providerId="ADAL" clId="{49DC99FA-7C2A-4079-9AB6-57B997A4DE0D}" dt="2022-01-24T06:44:57.438" v="1082" actId="1076"/>
          <ac:spMkLst>
            <pc:docMk/>
            <pc:sldMk cId="2763743564" sldId="280"/>
            <ac:spMk id="22" creationId="{666380EB-8745-4FAD-A9E6-DB5E18648402}"/>
          </ac:spMkLst>
        </pc:spChg>
        <pc:spChg chg="add mod">
          <ac:chgData name="حصه بنت العتيبي" userId="c1fe605c-1aaf-4791-a440-af891effc177" providerId="ADAL" clId="{49DC99FA-7C2A-4079-9AB6-57B997A4DE0D}" dt="2022-01-24T06:44:48.544" v="1080" actId="1076"/>
          <ac:spMkLst>
            <pc:docMk/>
            <pc:sldMk cId="2763743564" sldId="280"/>
            <ac:spMk id="23" creationId="{ADD40547-767B-4F33-8EEC-CC3358B24E95}"/>
          </ac:spMkLst>
        </pc:spChg>
        <pc:spChg chg="add mod">
          <ac:chgData name="حصه بنت العتيبي" userId="c1fe605c-1aaf-4791-a440-af891effc177" providerId="ADAL" clId="{49DC99FA-7C2A-4079-9AB6-57B997A4DE0D}" dt="2022-01-24T06:45:00.306" v="1083" actId="1076"/>
          <ac:spMkLst>
            <pc:docMk/>
            <pc:sldMk cId="2763743564" sldId="280"/>
            <ac:spMk id="24" creationId="{D6E4AE24-F9CD-436B-9EAD-042F88238A72}"/>
          </ac:spMkLst>
        </pc:spChg>
        <pc:spChg chg="add mod">
          <ac:chgData name="حصه بنت العتيبي" userId="c1fe605c-1aaf-4791-a440-af891effc177" providerId="ADAL" clId="{49DC99FA-7C2A-4079-9AB6-57B997A4DE0D}" dt="2022-01-24T06:45:13.030" v="1085" actId="1076"/>
          <ac:spMkLst>
            <pc:docMk/>
            <pc:sldMk cId="2763743564" sldId="280"/>
            <ac:spMk id="25" creationId="{A1605A9D-7A93-4EF1-AD4A-A1D22634D03F}"/>
          </ac:spMkLst>
        </pc:spChg>
        <pc:spChg chg="add mod">
          <ac:chgData name="حصه بنت العتيبي" userId="c1fe605c-1aaf-4791-a440-af891effc177" providerId="ADAL" clId="{49DC99FA-7C2A-4079-9AB6-57B997A4DE0D}" dt="2022-01-24T06:45:18.040" v="1086" actId="1076"/>
          <ac:spMkLst>
            <pc:docMk/>
            <pc:sldMk cId="2763743564" sldId="280"/>
            <ac:spMk id="26" creationId="{D3C56B87-F90C-471D-8826-7CDBD837C14B}"/>
          </ac:spMkLst>
        </pc:spChg>
        <pc:spChg chg="add mod">
          <ac:chgData name="حصه بنت العتيبي" userId="c1fe605c-1aaf-4791-a440-af891effc177" providerId="ADAL" clId="{49DC99FA-7C2A-4079-9AB6-57B997A4DE0D}" dt="2022-01-24T06:45:35.063" v="1090" actId="14100"/>
          <ac:spMkLst>
            <pc:docMk/>
            <pc:sldMk cId="2763743564" sldId="280"/>
            <ac:spMk id="27" creationId="{5681ACD9-509E-4152-83E6-4163CA3A950A}"/>
          </ac:spMkLst>
        </pc:spChg>
        <pc:grpChg chg="add del mod">
          <ac:chgData name="حصه بنت العتيبي" userId="c1fe605c-1aaf-4791-a440-af891effc177" providerId="ADAL" clId="{49DC99FA-7C2A-4079-9AB6-57B997A4DE0D}" dt="2022-01-24T06:36:25.467" v="1025" actId="165"/>
          <ac:grpSpMkLst>
            <pc:docMk/>
            <pc:sldMk cId="2763743564" sldId="280"/>
            <ac:grpSpMk id="7" creationId="{EFF4716B-A92A-43FD-84FF-E86FB7CCD98B}"/>
          </ac:grpSpMkLst>
        </pc:grpChg>
        <pc:grpChg chg="add mod">
          <ac:chgData name="حصه بنت العتيبي" userId="c1fe605c-1aaf-4791-a440-af891effc177" providerId="ADAL" clId="{49DC99FA-7C2A-4079-9AB6-57B997A4DE0D}" dt="2022-01-24T06:32:05.370" v="993" actId="14100"/>
          <ac:grpSpMkLst>
            <pc:docMk/>
            <pc:sldMk cId="2763743564" sldId="280"/>
            <ac:grpSpMk id="8" creationId="{33F7F1CF-A849-44A0-B8FA-2C370C51D4F9}"/>
          </ac:grpSpMkLst>
        </pc:grpChg>
        <pc:grpChg chg="add del mod">
          <ac:chgData name="حصه بنت العتيبي" userId="c1fe605c-1aaf-4791-a440-af891effc177" providerId="ADAL" clId="{49DC99FA-7C2A-4079-9AB6-57B997A4DE0D}" dt="2022-01-24T06:38:08.482" v="1045" actId="478"/>
          <ac:grpSpMkLst>
            <pc:docMk/>
            <pc:sldMk cId="2763743564" sldId="280"/>
            <ac:grpSpMk id="14" creationId="{2CA970E7-8D78-48C5-A81B-6A4BB7DD169D}"/>
          </ac:grpSpMkLst>
        </pc:grpChg>
        <pc:picChg chg="add mod topLvl">
          <ac:chgData name="حصه بنت العتيبي" userId="c1fe605c-1aaf-4791-a440-af891effc177" providerId="ADAL" clId="{49DC99FA-7C2A-4079-9AB6-57B997A4DE0D}" dt="2022-01-24T06:37:02.521" v="1033" actId="14100"/>
          <ac:picMkLst>
            <pc:docMk/>
            <pc:sldMk cId="2763743564" sldId="280"/>
            <ac:picMk id="2" creationId="{86E02F52-1C92-41CB-8375-912B2AC05064}"/>
          </ac:picMkLst>
        </pc:picChg>
        <pc:picChg chg="add mod ord topLvl">
          <ac:chgData name="حصه بنت العتيبي" userId="c1fe605c-1aaf-4791-a440-af891effc177" providerId="ADAL" clId="{49DC99FA-7C2A-4079-9AB6-57B997A4DE0D}" dt="2022-01-24T06:37:05.218" v="1034" actId="1076"/>
          <ac:picMkLst>
            <pc:docMk/>
            <pc:sldMk cId="2763743564" sldId="280"/>
            <ac:picMk id="4" creationId="{4B388C09-59A9-476C-9835-154752D25761}"/>
          </ac:picMkLst>
        </pc:picChg>
        <pc:picChg chg="add mod topLvl">
          <ac:chgData name="حصه بنت العتيبي" userId="c1fe605c-1aaf-4791-a440-af891effc177" providerId="ADAL" clId="{49DC99FA-7C2A-4079-9AB6-57B997A4DE0D}" dt="2022-01-24T06:41:04.549" v="1063" actId="1076"/>
          <ac:picMkLst>
            <pc:docMk/>
            <pc:sldMk cId="2763743564" sldId="280"/>
            <ac:picMk id="6" creationId="{ADF75071-39C0-4DAA-8D47-4FD484BB38AA}"/>
          </ac:picMkLst>
        </pc:picChg>
        <pc:picChg chg="mod">
          <ac:chgData name="حصه بنت العتيبي" userId="c1fe605c-1aaf-4791-a440-af891effc177" providerId="ADAL" clId="{49DC99FA-7C2A-4079-9AB6-57B997A4DE0D}" dt="2022-01-24T06:31:51.048" v="979"/>
          <ac:picMkLst>
            <pc:docMk/>
            <pc:sldMk cId="2763743564" sldId="280"/>
            <ac:picMk id="9" creationId="{44F4FFC4-1D2E-4293-B09E-09E1E387A512}"/>
          </ac:picMkLst>
        </pc:picChg>
        <pc:picChg chg="add mod modCrop">
          <ac:chgData name="حصه بنت العتيبي" userId="c1fe605c-1aaf-4791-a440-af891effc177" providerId="ADAL" clId="{49DC99FA-7C2A-4079-9AB6-57B997A4DE0D}" dt="2022-01-24T06:33:40.159" v="1007" actId="164"/>
          <ac:picMkLst>
            <pc:docMk/>
            <pc:sldMk cId="2763743564" sldId="280"/>
            <ac:picMk id="12" creationId="{2F200EC3-2E5B-48F1-8107-E7853CFA728A}"/>
          </ac:picMkLst>
        </pc:picChg>
      </pc:sldChg>
      <pc:sldChg chg="new">
        <pc:chgData name="حصه بنت العتيبي" userId="c1fe605c-1aaf-4791-a440-af891effc177" providerId="ADAL" clId="{49DC99FA-7C2A-4079-9AB6-57B997A4DE0D}" dt="2022-01-24T06:45:58.627" v="1091" actId="680"/>
        <pc:sldMkLst>
          <pc:docMk/>
          <pc:sldMk cId="1883087477" sldId="281"/>
        </pc:sldMkLst>
      </pc:sldChg>
      <pc:sldChg chg="delSp modSp add del mod modTransition delAnim">
        <pc:chgData name="حصه بنت العتيبي" userId="c1fe605c-1aaf-4791-a440-af891effc177" providerId="ADAL" clId="{49DC99FA-7C2A-4079-9AB6-57B997A4DE0D}" dt="2022-01-23T18:45:42.365" v="239" actId="47"/>
        <pc:sldMkLst>
          <pc:docMk/>
          <pc:sldMk cId="4100721371" sldId="1165"/>
        </pc:sldMkLst>
        <pc:spChg chg="del">
          <ac:chgData name="حصه بنت العتيبي" userId="c1fe605c-1aaf-4791-a440-af891effc177" providerId="ADAL" clId="{49DC99FA-7C2A-4079-9AB6-57B997A4DE0D}" dt="2022-01-23T18:02:34.674" v="88" actId="478"/>
          <ac:spMkLst>
            <pc:docMk/>
            <pc:sldMk cId="4100721371" sldId="1165"/>
            <ac:spMk id="8" creationId="{B2638038-0F7C-49E5-8BA6-86F1FDF7407A}"/>
          </ac:spMkLst>
        </pc:spChg>
        <pc:spChg chg="mod">
          <ac:chgData name="حصه بنت العتيبي" userId="c1fe605c-1aaf-4791-a440-af891effc177" providerId="ADAL" clId="{49DC99FA-7C2A-4079-9AB6-57B997A4DE0D}" dt="2022-01-23T18:02:49.132" v="90" actId="120"/>
          <ac:spMkLst>
            <pc:docMk/>
            <pc:sldMk cId="4100721371" sldId="1165"/>
            <ac:spMk id="9" creationId="{99939841-34A3-48CF-8E3E-0F8258602ABA}"/>
          </ac:spMkLst>
        </pc:spChg>
        <pc:spChg chg="mod">
          <ac:chgData name="حصه بنت العتيبي" userId="c1fe605c-1aaf-4791-a440-af891effc177" providerId="ADAL" clId="{49DC99FA-7C2A-4079-9AB6-57B997A4DE0D}" dt="2022-01-23T18:02:49.132" v="90" actId="120"/>
          <ac:spMkLst>
            <pc:docMk/>
            <pc:sldMk cId="4100721371" sldId="1165"/>
            <ac:spMk id="10" creationId="{F1DE1F00-FD36-41FB-A294-13B3DFE573CF}"/>
          </ac:spMkLst>
        </pc:spChg>
        <pc:spChg chg="mod">
          <ac:chgData name="حصه بنت العتيبي" userId="c1fe605c-1aaf-4791-a440-af891effc177" providerId="ADAL" clId="{49DC99FA-7C2A-4079-9AB6-57B997A4DE0D}" dt="2022-01-23T18:02:49.132" v="90" actId="120"/>
          <ac:spMkLst>
            <pc:docMk/>
            <pc:sldMk cId="4100721371" sldId="1165"/>
            <ac:spMk id="11" creationId="{C64D6D94-E5F6-445B-B500-C3B9B3DC7A83}"/>
          </ac:spMkLst>
        </pc:spChg>
        <pc:spChg chg="mod">
          <ac:chgData name="حصه بنت العتيبي" userId="c1fe605c-1aaf-4791-a440-af891effc177" providerId="ADAL" clId="{49DC99FA-7C2A-4079-9AB6-57B997A4DE0D}" dt="2022-01-23T18:02:49.132" v="90" actId="120"/>
          <ac:spMkLst>
            <pc:docMk/>
            <pc:sldMk cId="4100721371" sldId="1165"/>
            <ac:spMk id="12" creationId="{B7A4FBB8-0AE8-46C7-BB76-DB2A74A4347C}"/>
          </ac:spMkLst>
        </pc:spChg>
        <pc:spChg chg="mod">
          <ac:chgData name="حصه بنت العتيبي" userId="c1fe605c-1aaf-4791-a440-af891effc177" providerId="ADAL" clId="{49DC99FA-7C2A-4079-9AB6-57B997A4DE0D}" dt="2022-01-23T18:03:45.020" v="93" actId="404"/>
          <ac:spMkLst>
            <pc:docMk/>
            <pc:sldMk cId="4100721371" sldId="1165"/>
            <ac:spMk id="13" creationId="{17D5A88A-8061-423C-8CD7-423C64B1B4F0}"/>
          </ac:spMkLst>
        </pc:spChg>
        <pc:spChg chg="mod">
          <ac:chgData name="حصه بنت العتيبي" userId="c1fe605c-1aaf-4791-a440-af891effc177" providerId="ADAL" clId="{49DC99FA-7C2A-4079-9AB6-57B997A4DE0D}" dt="2022-01-23T18:03:45.020" v="93" actId="404"/>
          <ac:spMkLst>
            <pc:docMk/>
            <pc:sldMk cId="4100721371" sldId="1165"/>
            <ac:spMk id="14" creationId="{01C4C443-0927-4A56-848F-38B64BC1963A}"/>
          </ac:spMkLst>
        </pc:spChg>
        <pc:spChg chg="mod">
          <ac:chgData name="حصه بنت العتيبي" userId="c1fe605c-1aaf-4791-a440-af891effc177" providerId="ADAL" clId="{49DC99FA-7C2A-4079-9AB6-57B997A4DE0D}" dt="2022-01-23T18:03:45.020" v="93" actId="404"/>
          <ac:spMkLst>
            <pc:docMk/>
            <pc:sldMk cId="4100721371" sldId="1165"/>
            <ac:spMk id="15" creationId="{DFEED819-6704-4296-8C69-36090597F95B}"/>
          </ac:spMkLst>
        </pc:spChg>
        <pc:spChg chg="mod">
          <ac:chgData name="حصه بنت العتيبي" userId="c1fe605c-1aaf-4791-a440-af891effc177" providerId="ADAL" clId="{49DC99FA-7C2A-4079-9AB6-57B997A4DE0D}" dt="2022-01-23T18:03:45.020" v="93" actId="404"/>
          <ac:spMkLst>
            <pc:docMk/>
            <pc:sldMk cId="4100721371" sldId="1165"/>
            <ac:spMk id="16" creationId="{414C7B5C-E37E-4BC6-BC5F-026F3DE6954E}"/>
          </ac:spMkLst>
        </pc:spChg>
        <pc:spChg chg="mod">
          <ac:chgData name="حصه بنت العتيبي" userId="c1fe605c-1aaf-4791-a440-af891effc177" providerId="ADAL" clId="{49DC99FA-7C2A-4079-9AB6-57B997A4DE0D}" dt="2022-01-23T18:06:11.124" v="102" actId="404"/>
          <ac:spMkLst>
            <pc:docMk/>
            <pc:sldMk cId="4100721371" sldId="1165"/>
            <ac:spMk id="17" creationId="{8ED0BAEF-518B-4F4A-91BF-A0C00CBA831E}"/>
          </ac:spMkLst>
        </pc:spChg>
        <pc:spChg chg="mod">
          <ac:chgData name="حصه بنت العتيبي" userId="c1fe605c-1aaf-4791-a440-af891effc177" providerId="ADAL" clId="{49DC99FA-7C2A-4079-9AB6-57B997A4DE0D}" dt="2022-01-23T18:06:11.124" v="102" actId="404"/>
          <ac:spMkLst>
            <pc:docMk/>
            <pc:sldMk cId="4100721371" sldId="1165"/>
            <ac:spMk id="18" creationId="{14C9A949-358B-436B-9A96-F47CBDB3A274}"/>
          </ac:spMkLst>
        </pc:spChg>
        <pc:spChg chg="mod">
          <ac:chgData name="حصه بنت العتيبي" userId="c1fe605c-1aaf-4791-a440-af891effc177" providerId="ADAL" clId="{49DC99FA-7C2A-4079-9AB6-57B997A4DE0D}" dt="2022-01-23T18:06:11.124" v="102" actId="404"/>
          <ac:spMkLst>
            <pc:docMk/>
            <pc:sldMk cId="4100721371" sldId="1165"/>
            <ac:spMk id="19" creationId="{B8F11645-7F17-4A83-9808-DE2674C878CB}"/>
          </ac:spMkLst>
        </pc:spChg>
        <pc:spChg chg="mod">
          <ac:chgData name="حصه بنت العتيبي" userId="c1fe605c-1aaf-4791-a440-af891effc177" providerId="ADAL" clId="{49DC99FA-7C2A-4079-9AB6-57B997A4DE0D}" dt="2022-01-23T18:06:11.124" v="102" actId="404"/>
          <ac:spMkLst>
            <pc:docMk/>
            <pc:sldMk cId="4100721371" sldId="1165"/>
            <ac:spMk id="21" creationId="{0A27F3AA-5FC2-43EF-82C3-3CD2D997B2D3}"/>
          </ac:spMkLst>
        </pc:spChg>
        <pc:picChg chg="del">
          <ac:chgData name="حصه بنت العتيبي" userId="c1fe605c-1aaf-4791-a440-af891effc177" providerId="ADAL" clId="{49DC99FA-7C2A-4079-9AB6-57B997A4DE0D}" dt="2022-01-23T18:02:31.778" v="87" actId="478"/>
          <ac:picMkLst>
            <pc:docMk/>
            <pc:sldMk cId="4100721371" sldId="1165"/>
            <ac:picMk id="6" creationId="{360F3EAB-AE06-4398-A5A3-2F5C29DFF37C}"/>
          </ac:picMkLst>
        </pc:picChg>
      </pc:sldChg>
      <pc:sldChg chg="add del modTransition">
        <pc:chgData name="حصه بنت العتيبي" userId="c1fe605c-1aaf-4791-a440-af891effc177" providerId="ADAL" clId="{49DC99FA-7C2A-4079-9AB6-57B997A4DE0D}" dt="2022-01-23T18:45:36.583" v="238" actId="47"/>
        <pc:sldMkLst>
          <pc:docMk/>
          <pc:sldMk cId="478121277" sldId="1166"/>
        </pc:sldMkLst>
      </pc:sldChg>
      <pc:sldMasterChg chg="setBg modSldLayout">
        <pc:chgData name="حصه بنت العتيبي" userId="c1fe605c-1aaf-4791-a440-af891effc177" providerId="ADAL" clId="{49DC99FA-7C2A-4079-9AB6-57B997A4DE0D}" dt="2022-01-23T08:08:15.522" v="42"/>
        <pc:sldMasterMkLst>
          <pc:docMk/>
          <pc:sldMasterMk cId="2628253989" sldId="2147483654"/>
        </pc:sldMasterMkLst>
        <pc:sldLayoutChg chg="modTransition 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2855061526" sldId="2147483655"/>
          </pc:sldLayoutMkLst>
        </pc:sldLayoutChg>
        <pc:sldLayoutChg chg="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3207778781" sldId="2147483656"/>
          </pc:sldLayoutMkLst>
        </pc:sldLayoutChg>
        <pc:sldLayoutChg chg="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635666767" sldId="2147483657"/>
          </pc:sldLayoutMkLst>
        </pc:sldLayoutChg>
        <pc:sldLayoutChg chg="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3229071766" sldId="2147483658"/>
          </pc:sldLayoutMkLst>
        </pc:sldLayoutChg>
        <pc:sldLayoutChg chg="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4083366493" sldId="2147483659"/>
          </pc:sldLayoutMkLst>
        </pc:sldLayoutChg>
        <pc:sldLayoutChg chg="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1158710279" sldId="2147483660"/>
          </pc:sldLayoutMkLst>
        </pc:sldLayoutChg>
        <pc:sldLayoutChg chg="modTransition 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1655703978" sldId="2147483661"/>
          </pc:sldLayoutMkLst>
        </pc:sldLayoutChg>
        <pc:sldLayoutChg chg="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835258917" sldId="2147483662"/>
          </pc:sldLayoutMkLst>
        </pc:sldLayoutChg>
        <pc:sldLayoutChg chg="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2318156914" sldId="2147483663"/>
          </pc:sldLayoutMkLst>
        </pc:sldLayoutChg>
        <pc:sldLayoutChg chg="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639680283" sldId="2147483664"/>
          </pc:sldLayoutMkLst>
        </pc:sldLayoutChg>
        <pc:sldLayoutChg chg="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3413225224" sldId="2147483665"/>
          </pc:sldLayoutMkLst>
        </pc:sldLayoutChg>
        <pc:sldLayoutChg chg="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594332788" sldId="2147483666"/>
          </pc:sldLayoutMkLst>
        </pc:sldLayoutChg>
        <pc:sldLayoutChg chg="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3092733706" sldId="2147483667"/>
          </pc:sldLayoutMkLst>
        </pc:sldLayoutChg>
        <pc:sldLayoutChg chg="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1682723484" sldId="2147483668"/>
          </pc:sldLayoutMkLst>
        </pc:sldLayoutChg>
        <pc:sldLayoutChg chg="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4077104438" sldId="2147483669"/>
          </pc:sldLayoutMkLst>
        </pc:sldLayoutChg>
        <pc:sldLayoutChg chg="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2611270701" sldId="2147483670"/>
          </pc:sldLayoutMkLst>
        </pc:sldLayoutChg>
        <pc:sldLayoutChg chg="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560757693" sldId="2147483671"/>
          </pc:sldLayoutMkLst>
        </pc:sldLayoutChg>
        <pc:sldLayoutChg chg="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2457318894" sldId="2147483672"/>
          </pc:sldLayoutMkLst>
        </pc:sldLayoutChg>
        <pc:sldLayoutChg chg="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2367482305" sldId="2147483673"/>
          </pc:sldLayoutMkLst>
        </pc:sldLayoutChg>
        <pc:sldLayoutChg chg="setBg">
          <pc:chgData name="حصه بنت العتيبي" userId="c1fe605c-1aaf-4791-a440-af891effc177" providerId="ADAL" clId="{49DC99FA-7C2A-4079-9AB6-57B997A4DE0D}" dt="2022-01-23T08:08:15.522" v="42"/>
          <pc:sldLayoutMkLst>
            <pc:docMk/>
            <pc:sldMasterMk cId="2628253989" sldId="2147483654"/>
            <pc:sldLayoutMk cId="2470210766" sldId="2147483674"/>
          </pc:sldLayoutMkLst>
        </pc:sldLayoutChg>
      </pc:sldMasterChg>
      <pc:sldMasterChg chg="modSldLayout">
        <pc:chgData name="حصه بنت العتيبي" userId="c1fe605c-1aaf-4791-a440-af891effc177" providerId="ADAL" clId="{49DC99FA-7C2A-4079-9AB6-57B997A4DE0D}" dt="2022-01-23T08:08:45.052" v="44"/>
        <pc:sldMasterMkLst>
          <pc:docMk/>
          <pc:sldMasterMk cId="2253806788" sldId="2147483675"/>
        </pc:sldMasterMkLst>
        <pc:sldLayoutChg chg="modTransition">
          <pc:chgData name="حصه بنت العتيبي" userId="c1fe605c-1aaf-4791-a440-af891effc177" providerId="ADAL" clId="{49DC99FA-7C2A-4079-9AB6-57B997A4DE0D}" dt="2022-01-23T08:08:45.052" v="44"/>
          <pc:sldLayoutMkLst>
            <pc:docMk/>
            <pc:sldMasterMk cId="2253806788" sldId="2147483675"/>
            <pc:sldLayoutMk cId="902065748" sldId="2147483676"/>
          </pc:sldLayoutMkLst>
        </pc:sldLayoutChg>
        <pc:sldLayoutChg chg="modTransition">
          <pc:chgData name="حصه بنت العتيبي" userId="c1fe605c-1aaf-4791-a440-af891effc177" providerId="ADAL" clId="{49DC99FA-7C2A-4079-9AB6-57B997A4DE0D}" dt="2022-01-23T08:08:45.052" v="44"/>
          <pc:sldLayoutMkLst>
            <pc:docMk/>
            <pc:sldMasterMk cId="2253806788" sldId="2147483675"/>
            <pc:sldLayoutMk cId="2546655225" sldId="2147483682"/>
          </pc:sldLayoutMkLst>
        </pc:sldLayoutChg>
      </pc:sldMasterChg>
      <pc:sldMasterChg chg="modSldLayout">
        <pc:chgData name="حصه بنت العتيبي" userId="c1fe605c-1aaf-4791-a440-af891effc177" providerId="ADAL" clId="{49DC99FA-7C2A-4079-9AB6-57B997A4DE0D}" dt="2022-01-23T08:08:54.192" v="45"/>
        <pc:sldMasterMkLst>
          <pc:docMk/>
          <pc:sldMasterMk cId="4066135547" sldId="2147483689"/>
        </pc:sldMasterMkLst>
        <pc:sldLayoutChg chg="modTransition">
          <pc:chgData name="حصه بنت العتيبي" userId="c1fe605c-1aaf-4791-a440-af891effc177" providerId="ADAL" clId="{49DC99FA-7C2A-4079-9AB6-57B997A4DE0D}" dt="2022-01-23T08:08:54.192" v="45"/>
          <pc:sldLayoutMkLst>
            <pc:docMk/>
            <pc:sldMasterMk cId="4066135547" sldId="2147483689"/>
            <pc:sldLayoutMk cId="1306893703" sldId="2147483690"/>
          </pc:sldLayoutMkLst>
        </pc:sldLayoutChg>
        <pc:sldLayoutChg chg="modTransition">
          <pc:chgData name="حصه بنت العتيبي" userId="c1fe605c-1aaf-4791-a440-af891effc177" providerId="ADAL" clId="{49DC99FA-7C2A-4079-9AB6-57B997A4DE0D}" dt="2022-01-23T08:08:54.192" v="45"/>
          <pc:sldLayoutMkLst>
            <pc:docMk/>
            <pc:sldMasterMk cId="4066135547" sldId="2147483689"/>
            <pc:sldLayoutMk cId="3413762486" sldId="2147483696"/>
          </pc:sldLayoutMkLst>
        </pc:sldLayoutChg>
      </pc:sldMasterChg>
      <pc:sldMasterChg chg="addSp modSp mod modTransition setBg delSldLayout modSldLayout">
        <pc:chgData name="حصه بنت العتيبي" userId="c1fe605c-1aaf-4791-a440-af891effc177" providerId="ADAL" clId="{49DC99FA-7C2A-4079-9AB6-57B997A4DE0D}" dt="2022-01-23T20:22:59.837" v="918"/>
        <pc:sldMasterMkLst>
          <pc:docMk/>
          <pc:sldMasterMk cId="2155040821" sldId="2147483703"/>
        </pc:sldMasterMkLst>
        <pc:spChg chg="add mod">
          <ac:chgData name="حصه بنت العتيبي" userId="c1fe605c-1aaf-4791-a440-af891effc177" providerId="ADAL" clId="{49DC99FA-7C2A-4079-9AB6-57B997A4DE0D}" dt="2022-01-23T18:50:06.599" v="284" actId="113"/>
          <ac:spMkLst>
            <pc:docMk/>
            <pc:sldMasterMk cId="2155040821" sldId="2147483703"/>
            <ac:spMk id="7" creationId="{A8448975-CEDF-43C4-B1A8-74AE55419563}"/>
          </ac:spMkLst>
        </pc:spChg>
        <pc:spChg chg="add mod">
          <ac:chgData name="حصه بنت العتيبي" userId="c1fe605c-1aaf-4791-a440-af891effc177" providerId="ADAL" clId="{49DC99FA-7C2A-4079-9AB6-57B997A4DE0D}" dt="2022-01-23T18:50:46.985" v="291" actId="207"/>
          <ac:spMkLst>
            <pc:docMk/>
            <pc:sldMasterMk cId="2155040821" sldId="2147483703"/>
            <ac:spMk id="8" creationId="{48ACF5C3-4BFC-4259-A2CF-DBD40980C9AC}"/>
          </ac:spMkLst>
        </pc:spChg>
        <pc:sldLayoutChg chg="modTransition setBg">
          <pc:chgData name="حصه بنت العتيبي" userId="c1fe605c-1aaf-4791-a440-af891effc177" providerId="ADAL" clId="{49DC99FA-7C2A-4079-9AB6-57B997A4DE0D}" dt="2022-01-23T20:22:59.837" v="918"/>
          <pc:sldLayoutMkLst>
            <pc:docMk/>
            <pc:sldMasterMk cId="2155040821" sldId="2147483703"/>
            <pc:sldLayoutMk cId="483892055" sldId="2147483704"/>
          </pc:sldLayoutMkLst>
        </pc:sldLayoutChg>
        <pc:sldLayoutChg chg="modTransition setBg">
          <pc:chgData name="حصه بنت العتيبي" userId="c1fe605c-1aaf-4791-a440-af891effc177" providerId="ADAL" clId="{49DC99FA-7C2A-4079-9AB6-57B997A4DE0D}" dt="2022-01-23T20:22:59.837" v="918"/>
          <pc:sldLayoutMkLst>
            <pc:docMk/>
            <pc:sldMasterMk cId="2155040821" sldId="2147483703"/>
            <pc:sldLayoutMk cId="2693490579" sldId="2147483705"/>
          </pc:sldLayoutMkLst>
        </pc:sldLayoutChg>
        <pc:sldLayoutChg chg="modTransition setBg">
          <pc:chgData name="حصه بنت العتيبي" userId="c1fe605c-1aaf-4791-a440-af891effc177" providerId="ADAL" clId="{49DC99FA-7C2A-4079-9AB6-57B997A4DE0D}" dt="2022-01-23T20:22:59.837" v="918"/>
          <pc:sldLayoutMkLst>
            <pc:docMk/>
            <pc:sldMasterMk cId="2155040821" sldId="2147483703"/>
            <pc:sldLayoutMk cId="4080165053" sldId="2147483706"/>
          </pc:sldLayoutMkLst>
        </pc:sldLayoutChg>
        <pc:sldLayoutChg chg="modTransition setBg">
          <pc:chgData name="حصه بنت العتيبي" userId="c1fe605c-1aaf-4791-a440-af891effc177" providerId="ADAL" clId="{49DC99FA-7C2A-4079-9AB6-57B997A4DE0D}" dt="2022-01-23T20:22:59.837" v="918"/>
          <pc:sldLayoutMkLst>
            <pc:docMk/>
            <pc:sldMasterMk cId="2155040821" sldId="2147483703"/>
            <pc:sldLayoutMk cId="3177889280" sldId="2147483707"/>
          </pc:sldLayoutMkLst>
        </pc:sldLayoutChg>
        <pc:sldLayoutChg chg="modTransition setBg">
          <pc:chgData name="حصه بنت العتيبي" userId="c1fe605c-1aaf-4791-a440-af891effc177" providerId="ADAL" clId="{49DC99FA-7C2A-4079-9AB6-57B997A4DE0D}" dt="2022-01-23T20:22:59.837" v="918"/>
          <pc:sldLayoutMkLst>
            <pc:docMk/>
            <pc:sldMasterMk cId="2155040821" sldId="2147483703"/>
            <pc:sldLayoutMk cId="2220251103" sldId="2147483708"/>
          </pc:sldLayoutMkLst>
        </pc:sldLayoutChg>
        <pc:sldLayoutChg chg="modTransition setBg">
          <pc:chgData name="حصه بنت العتيبي" userId="c1fe605c-1aaf-4791-a440-af891effc177" providerId="ADAL" clId="{49DC99FA-7C2A-4079-9AB6-57B997A4DE0D}" dt="2022-01-23T20:22:59.837" v="918"/>
          <pc:sldLayoutMkLst>
            <pc:docMk/>
            <pc:sldMasterMk cId="2155040821" sldId="2147483703"/>
            <pc:sldLayoutMk cId="2324588338" sldId="2147483709"/>
          </pc:sldLayoutMkLst>
        </pc:sldLayoutChg>
        <pc:sldLayoutChg chg="modTransition setBg">
          <pc:chgData name="حصه بنت العتيبي" userId="c1fe605c-1aaf-4791-a440-af891effc177" providerId="ADAL" clId="{49DC99FA-7C2A-4079-9AB6-57B997A4DE0D}" dt="2022-01-23T20:22:59.837" v="918"/>
          <pc:sldLayoutMkLst>
            <pc:docMk/>
            <pc:sldMasterMk cId="2155040821" sldId="2147483703"/>
            <pc:sldLayoutMk cId="2941023776" sldId="2147483710"/>
          </pc:sldLayoutMkLst>
        </pc:sldLayoutChg>
        <pc:sldLayoutChg chg="modTransition setBg">
          <pc:chgData name="حصه بنت العتيبي" userId="c1fe605c-1aaf-4791-a440-af891effc177" providerId="ADAL" clId="{49DC99FA-7C2A-4079-9AB6-57B997A4DE0D}" dt="2022-01-23T20:22:59.837" v="918"/>
          <pc:sldLayoutMkLst>
            <pc:docMk/>
            <pc:sldMasterMk cId="2155040821" sldId="2147483703"/>
            <pc:sldLayoutMk cId="4245531270" sldId="2147483711"/>
          </pc:sldLayoutMkLst>
        </pc:sldLayoutChg>
        <pc:sldLayoutChg chg="modTransition setBg">
          <pc:chgData name="حصه بنت العتيبي" userId="c1fe605c-1aaf-4791-a440-af891effc177" providerId="ADAL" clId="{49DC99FA-7C2A-4079-9AB6-57B997A4DE0D}" dt="2022-01-23T20:22:59.837" v="918"/>
          <pc:sldLayoutMkLst>
            <pc:docMk/>
            <pc:sldMasterMk cId="2155040821" sldId="2147483703"/>
            <pc:sldLayoutMk cId="2489356853" sldId="2147483712"/>
          </pc:sldLayoutMkLst>
        </pc:sldLayoutChg>
        <pc:sldLayoutChg chg="modTransition setBg">
          <pc:chgData name="حصه بنت العتيبي" userId="c1fe605c-1aaf-4791-a440-af891effc177" providerId="ADAL" clId="{49DC99FA-7C2A-4079-9AB6-57B997A4DE0D}" dt="2022-01-23T20:22:59.837" v="918"/>
          <pc:sldLayoutMkLst>
            <pc:docMk/>
            <pc:sldMasterMk cId="2155040821" sldId="2147483703"/>
            <pc:sldLayoutMk cId="2342467867" sldId="2147483713"/>
          </pc:sldLayoutMkLst>
        </pc:sldLayoutChg>
        <pc:sldLayoutChg chg="modTransition setBg">
          <pc:chgData name="حصه بنت العتيبي" userId="c1fe605c-1aaf-4791-a440-af891effc177" providerId="ADAL" clId="{49DC99FA-7C2A-4079-9AB6-57B997A4DE0D}" dt="2022-01-23T20:22:59.837" v="918"/>
          <pc:sldLayoutMkLst>
            <pc:docMk/>
            <pc:sldMasterMk cId="2155040821" sldId="2147483703"/>
            <pc:sldLayoutMk cId="440593288" sldId="2147483714"/>
          </pc:sldLayoutMkLst>
        </pc:sldLayoutChg>
        <pc:sldLayoutChg chg="del setBg">
          <pc:chgData name="حصه بنت العتيبي" userId="c1fe605c-1aaf-4791-a440-af891effc177" providerId="ADAL" clId="{49DC99FA-7C2A-4079-9AB6-57B997A4DE0D}" dt="2022-01-23T08:41:57.106" v="56" actId="47"/>
          <pc:sldLayoutMkLst>
            <pc:docMk/>
            <pc:sldMasterMk cId="2155040821" sldId="2147483703"/>
            <pc:sldLayoutMk cId="1025403199" sldId="2147483715"/>
          </pc:sldLayoutMkLst>
        </pc:sldLayoutChg>
        <pc:sldLayoutChg chg="modTransition setBg">
          <pc:chgData name="حصه بنت العتيبي" userId="c1fe605c-1aaf-4791-a440-af891effc177" providerId="ADAL" clId="{49DC99FA-7C2A-4079-9AB6-57B997A4DE0D}" dt="2022-01-23T20:22:59.837" v="918"/>
          <pc:sldLayoutMkLst>
            <pc:docMk/>
            <pc:sldMasterMk cId="2155040821" sldId="2147483703"/>
            <pc:sldLayoutMk cId="3233090060" sldId="2147483716"/>
          </pc:sldLayoutMkLst>
        </pc:sldLayoutChg>
      </pc:sldMasterChg>
    </pc:docChg>
  </pc:docChgLst>
  <pc:docChgLst>
    <pc:chgData name="حصه بنت العتيبي" userId="c1fe605c-1aaf-4791-a440-af891effc177" providerId="ADAL" clId="{2562756A-444E-8443-9631-C37211694732}"/>
    <pc:docChg chg="modSld">
      <pc:chgData name="حصه بنت العتيبي" userId="c1fe605c-1aaf-4791-a440-af891effc177" providerId="ADAL" clId="{2562756A-444E-8443-9631-C37211694732}" dt="2022-01-24T07:32:31.899" v="5" actId="20577"/>
      <pc:docMkLst>
        <pc:docMk/>
      </pc:docMkLst>
      <pc:sldChg chg="modNotesTx">
        <pc:chgData name="حصه بنت العتيبي" userId="c1fe605c-1aaf-4791-a440-af891effc177" providerId="ADAL" clId="{2562756A-444E-8443-9631-C37211694732}" dt="2022-01-24T07:32:31.899" v="5" actId="20577"/>
        <pc:sldMkLst>
          <pc:docMk/>
          <pc:sldMk cId="2763743564" sldId="28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02FFCBA5-414F-4A17-806A-D24B9F8C6418}" type="datetimeFigureOut">
              <a:rPr lang="ar-SA" smtClean="0"/>
              <a:t>22/06/43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2067CAC-70DC-48A5-9099-95D26B2540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936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1"/>
            <a:fld id="{841221E5-7225-48EB-A4EE-420E7BFCF705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rtl="1"/>
              <a:t>2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013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1"/>
            <a:fld id="{37809D77-6270-417D-B912-9E40620F0D03}" type="slidenum">
              <a:rPr lang="ar-SA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3</a:t>
            </a:fld>
            <a:endParaRPr lang="ar-SA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506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1"/>
            <a:fld id="{841221E5-7225-48EB-A4EE-420E7BFCF705}" type="slidenum">
              <a:rPr lang="ar-SA" smtClean="0"/>
              <a:pPr rtl="1"/>
              <a:t>6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75522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solidFill>
                  <a:srgbClr val="B34DFF"/>
                </a:solidFill>
                <a:latin typeface="ProximaNovaExCn-Regular"/>
              </a:rPr>
              <a:t>Language Builder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Explain that to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transmit messages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means to send them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from one place to another. Write on the board: </a:t>
            </a:r>
            <a:r>
              <a:rPr lang="en-US" sz="1800" b="1" i="1" u="none" strike="noStrike" baseline="0" dirty="0">
                <a:solidFill>
                  <a:srgbClr val="000000"/>
                </a:solidFill>
                <a:latin typeface="ProximaNova-BoldIt"/>
              </a:rPr>
              <a:t>trans- =</a:t>
            </a:r>
          </a:p>
          <a:p>
            <a:pPr algn="l"/>
            <a:r>
              <a:rPr lang="en-US" sz="1800" b="1" i="1" u="none" strike="noStrike" baseline="0" dirty="0">
                <a:solidFill>
                  <a:srgbClr val="000000"/>
                </a:solidFill>
                <a:latin typeface="ProximaNova-BoldIt"/>
              </a:rPr>
              <a:t>across, through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. Give examples of words with this prefix.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For example: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ProximaNova-Bold"/>
              </a:rPr>
              <a:t>transport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= to carry across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ProximaNova-Bold"/>
              </a:rPr>
              <a:t>transatlantic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= across the Atlantic Ocean</a:t>
            </a:r>
          </a:p>
          <a:p>
            <a:pPr algn="l"/>
            <a:r>
              <a:rPr lang="en-US" sz="1800" b="1" i="0" u="none" strike="noStrike" baseline="0" dirty="0">
                <a:solidFill>
                  <a:srgbClr val="000000"/>
                </a:solidFill>
                <a:latin typeface="ProximaNova-Bold"/>
              </a:rPr>
              <a:t>transcend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= to climb across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Have students use their dictionaries to find more words</a:t>
            </a:r>
          </a:p>
          <a:p>
            <a:pPr algn="l"/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with the prefix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ProximaNova-LightIt"/>
              </a:rPr>
              <a:t>trans-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ProximaNova-Light"/>
              </a:rPr>
              <a:t>.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67CAC-70DC-48A5-9099-95D26B25400E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5203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ProximaNova-Bold"/>
              </a:rPr>
              <a:t>parallel </a:t>
            </a:r>
            <a:r>
              <a:rPr lang="en-US" sz="1800" b="0" i="0" u="none" strike="noStrike" baseline="0" dirty="0">
                <a:latin typeface="ProximaNova-Light"/>
              </a:rPr>
              <a:t>= extending in the same direction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dialect </a:t>
            </a:r>
            <a:r>
              <a:rPr lang="en-US" sz="1800" b="0" i="0" u="none" strike="noStrike" baseline="0" dirty="0">
                <a:latin typeface="ProximaNova-Light"/>
              </a:rPr>
              <a:t>= variety of a language spoken by people in a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geographical area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simulate </a:t>
            </a:r>
            <a:r>
              <a:rPr lang="en-US" sz="1800" b="0" i="0" u="none" strike="noStrike" baseline="0" dirty="0">
                <a:latin typeface="ProximaNova-Light"/>
              </a:rPr>
              <a:t>= assume the likeness of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widespread </a:t>
            </a:r>
            <a:r>
              <a:rPr lang="en-US" sz="1800" b="0" i="0" u="none" strike="noStrike" baseline="0" dirty="0">
                <a:latin typeface="ProximaNova-Light"/>
              </a:rPr>
              <a:t>= over a large area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revolution </a:t>
            </a:r>
            <a:r>
              <a:rPr lang="en-US" sz="1800" b="0" i="0" u="none" strike="noStrike" baseline="0" dirty="0">
                <a:latin typeface="ProximaNova-Light"/>
              </a:rPr>
              <a:t>= big change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nonsense </a:t>
            </a:r>
            <a:r>
              <a:rPr lang="en-US" sz="1800" b="0" i="0" u="none" strike="noStrike" baseline="0" dirty="0">
                <a:latin typeface="ProximaNova-Light"/>
              </a:rPr>
              <a:t>= without meaning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sites </a:t>
            </a:r>
            <a:r>
              <a:rPr lang="en-US" sz="1800" b="0" i="0" u="none" strike="noStrike" baseline="0" dirty="0">
                <a:latin typeface="ProximaNova-Light"/>
              </a:rPr>
              <a:t>= locations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67CAC-70DC-48A5-9099-95D26B25400E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14476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1" u="none" strike="noStrike" baseline="0" dirty="0">
                <a:latin typeface="ProximaNova-BoldIt"/>
              </a:rPr>
              <a:t>What does the reading say about fire and signaling?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(fire was used in ancient Greece to pass information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through the land)</a:t>
            </a:r>
          </a:p>
          <a:p>
            <a:pPr algn="l"/>
            <a:r>
              <a:rPr lang="en-US" sz="1800" b="1" i="1" u="none" strike="noStrike" baseline="0" dirty="0">
                <a:latin typeface="ProximaNova-BoldIt"/>
              </a:rPr>
              <a:t>How does the drummer simulate speech?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(by changing the tone)</a:t>
            </a:r>
          </a:p>
          <a:p>
            <a:pPr algn="l"/>
            <a:r>
              <a:rPr lang="en-US" sz="1800" b="1" i="1" u="none" strike="noStrike" baseline="0" dirty="0">
                <a:latin typeface="ProximaNova-BoldIt"/>
              </a:rPr>
              <a:t>Why did Tomlinson want to develop email?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(to communicate with other scientists working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with him)</a:t>
            </a:r>
          </a:p>
          <a:p>
            <a:pPr algn="l"/>
            <a:r>
              <a:rPr lang="en-US" sz="1800" b="1" i="1" u="none" strike="noStrike" baseline="0" dirty="0">
                <a:latin typeface="ProximaNova-BoldIt"/>
              </a:rPr>
              <a:t>Why did Tomlinson use @? </a:t>
            </a:r>
            <a:r>
              <a:rPr lang="en-US" sz="1800" b="0" i="0" u="none" strike="noStrike" baseline="0" dirty="0">
                <a:latin typeface="ProximaNova-Light"/>
              </a:rPr>
              <a:t>(to signal that messages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were for the distant computers)</a:t>
            </a:r>
          </a:p>
          <a:p>
            <a:pPr algn="l"/>
            <a:r>
              <a:rPr lang="en-US" sz="1800" b="1" i="1" u="none" strike="noStrike" baseline="0" dirty="0">
                <a:latin typeface="ProximaNova-BoldIt"/>
              </a:rPr>
              <a:t>Does the author of the article think email will</a:t>
            </a:r>
          </a:p>
          <a:p>
            <a:pPr algn="l"/>
            <a:r>
              <a:rPr lang="en-US" sz="1800" b="1" i="1" u="none" strike="noStrike" baseline="0" dirty="0">
                <a:latin typeface="ProximaNova-BoldIt"/>
              </a:rPr>
              <a:t>become even more popular? </a:t>
            </a:r>
            <a:r>
              <a:rPr lang="en-US" sz="1800" b="0" i="0" u="none" strike="noStrike" baseline="0" dirty="0">
                <a:latin typeface="ProximaNova-Light"/>
              </a:rPr>
              <a:t>(yes)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67CAC-70DC-48A5-9099-95D26B25400E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9461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/>
              <a:t>   يضض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067CAC-70DC-48A5-9099-95D26B25400E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83219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21B654-D0A3-4D84-853C-7CF69EC56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AC7A57C5-7429-4573-B526-322938FDA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DEFBB33-EABA-4C41-80EB-AA9AD7CD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pPr/>
              <a:t>January 25, 2022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28988CB-2E53-4F65-91DC-7EA81296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87E75CE-CF89-46E6-865D-733FAF664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AEF59-F28E-467C-9EA3-92D1CFAD47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892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D16D04-C6F5-4510-8F9B-E7CD0C885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601C3842-6872-4920-B785-2997C16CAF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ECEF1F-528A-42F4-BDA7-9E25E12C9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02E5763-C190-4501-ABA9-48A0F4716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9EBC555-2C65-4781-8286-2E681562B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467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85A44969-B67B-4E8E-9C02-AFDD90CB9F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D5CAD7F-4147-442A-9E84-42DF0A496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AF7D1EE-800D-4B4F-B7F8-059E0D300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08FC9FA-31CD-46B9-B27C-AFBC02C40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2D49FA4-08A8-4259-9CE1-CA2447DC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5932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>
          <a:xfrm flipH="1">
            <a:off x="5791200" y="6356352"/>
            <a:ext cx="1219201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971C3273-3624-414A-BA86-84321EB15701}" type="datetime1">
              <a:rPr lang="ar-SA" noProof="0" smtClean="0"/>
              <a:t>22/06/43</a:t>
            </a:fld>
            <a:endParaRPr lang="ar-SA" noProof="0" dirty="0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>
          <a:xfrm flipH="1">
            <a:off x="1619249" y="6356352"/>
            <a:ext cx="3975100" cy="365125"/>
          </a:xfrm>
        </p:spPr>
        <p:txBody>
          <a:bodyPr rtlCol="1"/>
          <a:lstStyle>
            <a:lvl1pPr algn="ctr" rtl="1">
              <a:defRPr/>
            </a:lvl1pPr>
          </a:lstStyle>
          <a:p>
            <a:r>
              <a:rPr lang="ar-SA" dirty="0"/>
              <a:t>إضافة تذييل</a:t>
            </a: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>
          <a:xfrm flipH="1">
            <a:off x="812800" y="6356352"/>
            <a:ext cx="609600" cy="365125"/>
          </a:xfrm>
        </p:spPr>
        <p:txBody>
          <a:bodyPr rtlCol="1"/>
          <a:lstStyle>
            <a:lvl1pPr algn="l" rtl="1">
              <a:defRPr/>
            </a:lvl1pPr>
          </a:lstStyle>
          <a:p>
            <a:fld id="{7DC1BBB0-96F0-4077-A278-0F3FB5C104D3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33090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3ED7B1-A02E-4B48-BDE1-BCB79321B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BD4FC1-EAFB-4EFB-9496-FAD33106A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8316105-6707-4C02-8DAD-3E69926C4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F091C97-0F97-4DA7-8C98-C75DA337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BCE8682-CFF7-4C02-85D8-39D50013A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490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C636C9-82EE-476A-ACC2-574A3D120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37CE468-6808-4DA6-B0A3-5839B20CC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370BC15-5FAC-42D9-B7B6-B035DA0BE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BCAEDCC-82FE-4CCA-AEEA-C864F4D58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3D8DFE2-2028-43D0-A2AD-6D1CA75DB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165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55C62D-339E-46E5-A73C-C6D222D7B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7E9112E-D7FE-45A7-A8B0-AF8046C4D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034A41A-F572-47DC-85A9-08C46D5BE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73FC617-D364-41E5-AD18-C24525043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4A3A90A-F73F-4E42-85DE-A2D94BD1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B9DA15F-BAB9-4771-884A-17296EBDE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889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2E3294-C9AF-44AA-84E5-5E0E625D5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6FF04F1-9E19-4915-8487-126D9D038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ED9988D-F2CD-46E3-8386-637FA4EBD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2F26DA1-BBF1-43BE-8245-EFB37380D7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A32A668-C53D-4F7E-8E35-02C1BD9AC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8755826-B59F-4F3F-BE25-491E4C6F0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A6EBFEB-0C0C-4570-A417-15078F2FD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1E230916-B27D-4E5C-8130-B0CA16080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251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33B68C-708D-49A6-9B5F-F25C063AC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CBFA507-4AF2-4238-8002-BE0E07429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B9FE34C-274B-4099-A989-E5CC5EF1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130C38F-DA4C-4768-A14C-912AFEA2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588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69238BD-835E-4E83-BD3D-DEE33A25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1"/>
            <a:fld id="{15440463-0D64-4B5E-9E34-8376A299A134}" type="datetime1">
              <a:rPr lang="ar-SA" noProof="0" smtClean="0"/>
              <a:t>22/06/43</a:t>
            </a:fld>
            <a:endParaRPr lang="ar-SA" noProof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2FD8B8B-B3EB-4810-A0D9-4A8BCFED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ar-SA"/>
              <a:t>إضافة تذييل</a:t>
            </a:r>
            <a:endParaRPr lang="ar-SA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84CD67F-38F8-4CCC-BED6-D534E2FAD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55A9-2BEA-4E1A-A809-3AB570F0F126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410237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417ACC-5A73-4A16-A096-53E21D3C1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7918F3A-CD77-4985-9DCD-59596ED8A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536AF3F-4F31-4EE8-A754-6AE28954E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6522E9A-4DC5-4827-8E2C-97105CA6C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4075AB3-9998-4D11-A367-D1788D9B0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5745CC7-9595-4E5A-B9F2-3EC529B5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5312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BB31B87-1150-4600-B5A8-2D4958754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7B3454F-4645-4F53-843A-A8E2407D0A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EA90179-2332-470F-A76F-4B4F3E47E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0C4CAA1-82F6-461E-851F-50A260E2B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A1EE203-2F02-41C4-BD16-D76CEA9EC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3001837-E052-4A99-8DDB-06A8AAAAA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356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9ACFDE1-27A7-4ABF-AA86-4E9347D87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6F94E96-D21E-4E48-8E89-344DDD122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A690F7-5259-4DF8-A5CC-61E4E36A85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1/25/2022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11BD753-AE4F-4CCC-986D-289F73BF0E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085EEEF-CE4B-419B-B197-197FEB2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8448975-CEDF-43C4-B1A8-74AE55419563}"/>
              </a:ext>
            </a:extLst>
          </p:cNvPr>
          <p:cNvSpPr txBox="1"/>
          <p:nvPr userDrawn="1"/>
        </p:nvSpPr>
        <p:spPr>
          <a:xfrm>
            <a:off x="0" y="6858000"/>
            <a:ext cx="477272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dirty="0"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b="1" dirty="0">
              <a:latin typeface="MV Boli" panose="0200050003020009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48ACF5C3-4BFC-4259-A2CF-DBD40980C9AC}"/>
              </a:ext>
            </a:extLst>
          </p:cNvPr>
          <p:cNvSpPr txBox="1"/>
          <p:nvPr userDrawn="1"/>
        </p:nvSpPr>
        <p:spPr>
          <a:xfrm rot="16200000">
            <a:off x="10536303" y="5202302"/>
            <a:ext cx="294206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b="1" dirty="0">
              <a:solidFill>
                <a:schemeClr val="accent3">
                  <a:lumMod val="60000"/>
                  <a:lumOff val="40000"/>
                </a:schemeClr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4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6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5.tm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tmp"/><Relationship Id="rId7" Type="http://schemas.microsoft.com/office/2007/relationships/hdphoto" Target="../media/hdphoto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15.tm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ordwall.net/play/9916/065/170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pngimg.com/download/51586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quotesgram.com/smoke-signals-quotes/" TargetMode="External"/><Relationship Id="rId5" Type="http://schemas.microsoft.com/office/2007/relationships/hdphoto" Target="../media/hdphoto4.wdp"/><Relationship Id="rId10" Type="http://schemas.microsoft.com/office/2007/relationships/hdphoto" Target="../media/hdphoto5.wdp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7" Type="http://schemas.openxmlformats.org/officeDocument/2006/relationships/image" Target="../media/image17.png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microsoft.com/office/2007/relationships/hdphoto" Target="../media/hdphoto6.wd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23CA00E-09E9-4BDB-A098-A3847F79F8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19" y="581892"/>
            <a:ext cx="7689273" cy="62761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6824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94103D0-FCC3-4EF2-A84D-6CA017D3E6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8" t="13082" r="33571" b="4829"/>
          <a:stretch/>
        </p:blipFill>
        <p:spPr>
          <a:xfrm>
            <a:off x="5958840" y="228600"/>
            <a:ext cx="5989504" cy="6668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E8C8D064-A8FA-40A6-B658-A883C9718A97}"/>
              </a:ext>
            </a:extLst>
          </p:cNvPr>
          <p:cNvGrpSpPr/>
          <p:nvPr/>
        </p:nvGrpSpPr>
        <p:grpSpPr>
          <a:xfrm>
            <a:off x="87170" y="19805"/>
            <a:ext cx="2771439" cy="1816220"/>
            <a:chOff x="477788" y="260648"/>
            <a:chExt cx="3744416" cy="18002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50B17E09-4FDD-4B52-BF94-BB730ADA0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77788" y="260648"/>
              <a:ext cx="3744416" cy="1800200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E45E9B1F-B338-481A-BA30-6D72136D5F1C}"/>
                </a:ext>
              </a:extLst>
            </p:cNvPr>
            <p:cNvSpPr txBox="1"/>
            <p:nvPr/>
          </p:nvSpPr>
          <p:spPr>
            <a:xfrm>
              <a:off x="689212" y="815419"/>
              <a:ext cx="2957259" cy="51860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listen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6" name="Picture 4" descr="Listening Icon #416587 - Free Icons Library">
            <a:extLst>
              <a:ext uri="{FF2B5EF4-FFF2-40B4-BE49-F238E27FC236}">
                <a16:creationId xmlns:a16="http://schemas.microsoft.com/office/drawing/2014/main" id="{1A0B1872-5E6B-4049-91F1-965F83DAD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61" y="19805"/>
            <a:ext cx="2014537" cy="151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G Bk 2 F-SA_2020_1-11">
            <a:hlinkClick r:id="" action="ppaction://media"/>
            <a:extLst>
              <a:ext uri="{FF2B5EF4-FFF2-40B4-BE49-F238E27FC236}">
                <a16:creationId xmlns:a16="http://schemas.microsoft.com/office/drawing/2014/main" id="{ED500FB9-0EBB-4B96-86F1-32F95AFAB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rgbClr val="0000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631930" y="5709424"/>
            <a:ext cx="569570" cy="5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5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75C43AE-CEED-434D-ACAB-D036ED0315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8" t="13082" r="33571" b="4829"/>
          <a:stretch/>
        </p:blipFill>
        <p:spPr>
          <a:xfrm>
            <a:off x="5986001" y="244427"/>
            <a:ext cx="5989504" cy="6668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57D16286-9794-46E3-8408-226A6B0F48F1}"/>
              </a:ext>
            </a:extLst>
          </p:cNvPr>
          <p:cNvGrpSpPr/>
          <p:nvPr/>
        </p:nvGrpSpPr>
        <p:grpSpPr>
          <a:xfrm>
            <a:off x="87170" y="19805"/>
            <a:ext cx="2771439" cy="1213045"/>
            <a:chOff x="477788" y="260648"/>
            <a:chExt cx="3744416" cy="18002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A6079FA1-3F4D-441D-B212-6785382F60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77788" y="260648"/>
              <a:ext cx="3744416" cy="1800200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DA6BB8BB-823E-4A22-836E-70549FED0E54}"/>
                </a:ext>
              </a:extLst>
            </p:cNvPr>
            <p:cNvSpPr txBox="1"/>
            <p:nvPr/>
          </p:nvSpPr>
          <p:spPr>
            <a:xfrm>
              <a:off x="837829" y="836711"/>
              <a:ext cx="2808312" cy="7764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Scan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36E5CE7B-0825-4983-A61B-B12265B715E1}"/>
              </a:ext>
            </a:extLst>
          </p:cNvPr>
          <p:cNvGrpSpPr/>
          <p:nvPr/>
        </p:nvGrpSpPr>
        <p:grpSpPr>
          <a:xfrm>
            <a:off x="2339256" y="1081832"/>
            <a:ext cx="2758893" cy="2158404"/>
            <a:chOff x="1361482" y="1272275"/>
            <a:chExt cx="2758893" cy="2158404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FEEB3B52-D776-45B7-A6DD-577C7B172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94" b="89796" l="5058" r="94942">
                          <a14:foregroundMark x1="67315" y1="83673" x2="67315" y2="83673"/>
                          <a14:foregroundMark x1="90661" y1="50510" x2="90661" y2="50510"/>
                          <a14:foregroundMark x1="5447" y1="50000" x2="5447" y2="50000"/>
                          <a14:foregroundMark x1="48638" y1="12245" x2="49027" y2="11224"/>
                          <a14:foregroundMark x1="36187" y1="17347" x2="36187" y2="17347"/>
                          <a14:foregroundMark x1="87549" y1="24490" x2="87549" y2="24490"/>
                          <a14:foregroundMark x1="75875" y1="12755" x2="75875" y2="12755"/>
                          <a14:foregroundMark x1="75875" y1="12755" x2="75875" y2="12755"/>
                          <a14:foregroundMark x1="61479" y1="10204" x2="61479" y2="10204"/>
                          <a14:foregroundMark x1="7004" y1="59694" x2="7004" y2="59694"/>
                          <a14:foregroundMark x1="9728" y1="41327" x2="9728" y2="41327"/>
                          <a14:foregroundMark x1="38132" y1="16327" x2="38132" y2="16327"/>
                          <a14:foregroundMark x1="37743" y1="14286" x2="37743" y2="14286"/>
                          <a14:foregroundMark x1="25292" y1="23469" x2="25292" y2="23469"/>
                          <a14:foregroundMark x1="52140" y1="83163" x2="52140" y2="83163"/>
                          <a14:foregroundMark x1="61868" y1="89286" x2="61868" y2="89286"/>
                          <a14:foregroundMark x1="89494" y1="65306" x2="89494" y2="65306"/>
                          <a14:foregroundMark x1="94942" y1="50510" x2="94942" y2="50510"/>
                          <a14:foregroundMark x1="81323" y1="15306" x2="81323" y2="15306"/>
                          <a14:foregroundMark x1="85603" y1="19388" x2="85603" y2="193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9519">
              <a:off x="1361482" y="1272275"/>
              <a:ext cx="2758893" cy="2158404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DACF710F-F641-4C5C-8C57-7975C5084578}"/>
                </a:ext>
              </a:extLst>
            </p:cNvPr>
            <p:cNvSpPr txBox="1"/>
            <p:nvPr/>
          </p:nvSpPr>
          <p:spPr>
            <a:xfrm>
              <a:off x="1478556" y="1927184"/>
              <a:ext cx="2524744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dirty="0"/>
                <a:t>,,,,,forms of Communications?</a:t>
              </a:r>
              <a:endParaRPr lang="ar-SA" sz="2400" dirty="0"/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30EB42BE-FE2A-48B6-A741-87F53AB2D279}"/>
              </a:ext>
            </a:extLst>
          </p:cNvPr>
          <p:cNvGrpSpPr/>
          <p:nvPr/>
        </p:nvGrpSpPr>
        <p:grpSpPr>
          <a:xfrm>
            <a:off x="353655" y="2769629"/>
            <a:ext cx="2758893" cy="2158404"/>
            <a:chOff x="1402623" y="1185899"/>
            <a:chExt cx="2758893" cy="2158404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6DEE5FC8-F385-40B9-9BED-493A1FF7B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94" b="89796" l="5058" r="94942">
                          <a14:foregroundMark x1="67315" y1="83673" x2="67315" y2="83673"/>
                          <a14:foregroundMark x1="90661" y1="50510" x2="90661" y2="50510"/>
                          <a14:foregroundMark x1="5447" y1="50000" x2="5447" y2="50000"/>
                          <a14:foregroundMark x1="48638" y1="12245" x2="49027" y2="11224"/>
                          <a14:foregroundMark x1="36187" y1="17347" x2="36187" y2="17347"/>
                          <a14:foregroundMark x1="87549" y1="24490" x2="87549" y2="24490"/>
                          <a14:foregroundMark x1="75875" y1="12755" x2="75875" y2="12755"/>
                          <a14:foregroundMark x1="75875" y1="12755" x2="75875" y2="12755"/>
                          <a14:foregroundMark x1="61479" y1="10204" x2="61479" y2="10204"/>
                          <a14:foregroundMark x1="7004" y1="59694" x2="7004" y2="59694"/>
                          <a14:foregroundMark x1="9728" y1="41327" x2="9728" y2="41327"/>
                          <a14:foregroundMark x1="38132" y1="16327" x2="38132" y2="16327"/>
                          <a14:foregroundMark x1="37743" y1="14286" x2="37743" y2="14286"/>
                          <a14:foregroundMark x1="25292" y1="23469" x2="25292" y2="23469"/>
                          <a14:foregroundMark x1="52140" y1="83163" x2="52140" y2="83163"/>
                          <a14:foregroundMark x1="61868" y1="89286" x2="61868" y2="89286"/>
                          <a14:foregroundMark x1="89494" y1="65306" x2="89494" y2="65306"/>
                          <a14:foregroundMark x1="94942" y1="50510" x2="94942" y2="50510"/>
                          <a14:foregroundMark x1="81323" y1="15306" x2="81323" y2="15306"/>
                          <a14:foregroundMark x1="85603" y1="19388" x2="85603" y2="193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9519">
              <a:off x="1402623" y="1185899"/>
              <a:ext cx="2758893" cy="2158404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9E2B6E96-5898-45B3-83E1-B0FA7059A584}"/>
                </a:ext>
              </a:extLst>
            </p:cNvPr>
            <p:cNvSpPr txBox="1"/>
            <p:nvPr/>
          </p:nvSpPr>
          <p:spPr>
            <a:xfrm>
              <a:off x="1494169" y="2077457"/>
              <a:ext cx="257580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dirty="0"/>
                <a:t>Unfamiliar words?</a:t>
              </a:r>
              <a:endParaRPr lang="ar-SA" sz="2400" dirty="0"/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75CA33E-FDAA-4359-B98A-B8137CEDDDD3}"/>
              </a:ext>
            </a:extLst>
          </p:cNvPr>
          <p:cNvSpPr txBox="1"/>
          <p:nvPr/>
        </p:nvSpPr>
        <p:spPr>
          <a:xfrm>
            <a:off x="133529" y="4777015"/>
            <a:ext cx="3585173" cy="203132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ProximaNova-Bold"/>
              </a:rPr>
              <a:t>parallel </a:t>
            </a:r>
            <a:r>
              <a:rPr lang="en-US" sz="1800" b="0" i="0" u="none" strike="noStrike" baseline="0" dirty="0">
                <a:latin typeface="ProximaNova-Light"/>
              </a:rPr>
              <a:t>= 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dialect </a:t>
            </a:r>
            <a:endParaRPr lang="en-US" sz="1800" b="0" i="0" u="none" strike="noStrike" baseline="0" dirty="0">
              <a:latin typeface="ProximaNova-Light"/>
            </a:endParaRP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simulate </a:t>
            </a:r>
            <a:r>
              <a:rPr lang="en-US" sz="1800" b="0" i="0" u="none" strike="noStrike" baseline="0" dirty="0">
                <a:latin typeface="ProximaNova-Light"/>
              </a:rPr>
              <a:t>= 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widespread </a:t>
            </a:r>
            <a:r>
              <a:rPr lang="en-US" sz="1800" b="0" i="0" u="none" strike="noStrike" baseline="0" dirty="0">
                <a:latin typeface="ProximaNova-Light"/>
              </a:rPr>
              <a:t>= 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revolution </a:t>
            </a:r>
            <a:r>
              <a:rPr lang="en-US" sz="1800" b="0" i="0" u="none" strike="noStrike" baseline="0" dirty="0">
                <a:latin typeface="ProximaNova-Light"/>
              </a:rPr>
              <a:t>= 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nonsense </a:t>
            </a:r>
            <a:r>
              <a:rPr lang="en-US" sz="1800" b="0" i="0" u="none" strike="noStrike" baseline="0" dirty="0">
                <a:latin typeface="ProximaNova-Light"/>
              </a:rPr>
              <a:t>= </a:t>
            </a:r>
          </a:p>
          <a:p>
            <a:pPr algn="l"/>
            <a:r>
              <a:rPr lang="en-US" sz="1800" b="1" i="0" u="none" strike="noStrike" baseline="0" dirty="0">
                <a:latin typeface="ProximaNova-Bold"/>
              </a:rPr>
              <a:t>sites </a:t>
            </a:r>
            <a:r>
              <a:rPr lang="en-US" sz="1800" b="0" i="0" u="none" strike="noStrike" baseline="0" dirty="0">
                <a:latin typeface="ProximaNova-Light"/>
              </a:rPr>
              <a:t>=</a:t>
            </a:r>
            <a:endParaRPr lang="ar-SA" dirty="0"/>
          </a:p>
        </p:txBody>
      </p:sp>
      <p:pic>
        <p:nvPicPr>
          <p:cNvPr id="17" name="Picture 4" descr="Listening Icon #416587 - Free Icons Library">
            <a:extLst>
              <a:ext uri="{FF2B5EF4-FFF2-40B4-BE49-F238E27FC236}">
                <a16:creationId xmlns:a16="http://schemas.microsoft.com/office/drawing/2014/main" id="{30808FDE-9C58-4FEE-A1EA-6CEC1FDE9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520" y="-1514222"/>
            <a:ext cx="2014537" cy="151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2059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94103D0-FCC3-4EF2-A84D-6CA017D3E6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8" t="13082" r="33571" b="4829"/>
          <a:stretch/>
        </p:blipFill>
        <p:spPr>
          <a:xfrm>
            <a:off x="5958840" y="228600"/>
            <a:ext cx="5989504" cy="6668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E8C8D064-A8FA-40A6-B658-A883C9718A97}"/>
              </a:ext>
            </a:extLst>
          </p:cNvPr>
          <p:cNvGrpSpPr/>
          <p:nvPr/>
        </p:nvGrpSpPr>
        <p:grpSpPr>
          <a:xfrm>
            <a:off x="87170" y="19805"/>
            <a:ext cx="2771439" cy="1816220"/>
            <a:chOff x="477788" y="260648"/>
            <a:chExt cx="3744416" cy="18002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50B17E09-4FDD-4B52-BF94-BB730ADA0B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77788" y="260648"/>
              <a:ext cx="3744416" cy="1800200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E45E9B1F-B338-481A-BA30-6D72136D5F1C}"/>
                </a:ext>
              </a:extLst>
            </p:cNvPr>
            <p:cNvSpPr txBox="1"/>
            <p:nvPr/>
          </p:nvSpPr>
          <p:spPr>
            <a:xfrm>
              <a:off x="689212" y="644920"/>
              <a:ext cx="2957259" cy="9456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Read &amp; listen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6" name="Picture 4" descr="Listening Icon #416587 - Free Icons Library">
            <a:extLst>
              <a:ext uri="{FF2B5EF4-FFF2-40B4-BE49-F238E27FC236}">
                <a16:creationId xmlns:a16="http://schemas.microsoft.com/office/drawing/2014/main" id="{1A0B1872-5E6B-4049-91F1-965F83DAD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661" y="19805"/>
            <a:ext cx="2014537" cy="151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G Bk 2 F-SA_2020_1-11">
            <a:hlinkClick r:id="" action="ppaction://media"/>
            <a:extLst>
              <a:ext uri="{FF2B5EF4-FFF2-40B4-BE49-F238E27FC236}">
                <a16:creationId xmlns:a16="http://schemas.microsoft.com/office/drawing/2014/main" id="{ED500FB9-0EBB-4B96-86F1-32F95AFABA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duotone>
              <a:prstClr val="black"/>
              <a:srgbClr val="0000F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4631930" y="5709424"/>
            <a:ext cx="569570" cy="569570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148D38AB-7815-46BA-A08C-91C27AF4C6C0}"/>
              </a:ext>
            </a:extLst>
          </p:cNvPr>
          <p:cNvSpPr txBox="1"/>
          <p:nvPr/>
        </p:nvSpPr>
        <p:spPr>
          <a:xfrm>
            <a:off x="87170" y="3117672"/>
            <a:ext cx="6314303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1800" b="1" i="1" u="none" strike="noStrike" baseline="0" dirty="0">
                <a:latin typeface="ProximaNova-BoldIt"/>
              </a:rPr>
              <a:t>What does the reading say about fire and signaling?</a:t>
            </a:r>
          </a:p>
          <a:p>
            <a:pPr algn="l"/>
            <a:r>
              <a:rPr lang="en-US" sz="1800" b="1" i="1" u="none" strike="noStrike" baseline="0" dirty="0">
                <a:latin typeface="ProximaNova-BoldIt"/>
              </a:rPr>
              <a:t>How does the drummer simulate speech?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(</a:t>
            </a:r>
            <a:r>
              <a:rPr lang="en-US" sz="1800" b="1" i="1" u="none" strike="noStrike" baseline="0" dirty="0">
                <a:latin typeface="ProximaNova-BoldIt"/>
              </a:rPr>
              <a:t>Why did Tomlinson want to develop email?</a:t>
            </a:r>
          </a:p>
          <a:p>
            <a:pPr algn="l"/>
            <a:r>
              <a:rPr lang="en-US" sz="1800" b="0" i="0" u="none" strike="noStrike" baseline="0" dirty="0">
                <a:latin typeface="ProximaNova-Light"/>
              </a:rPr>
              <a:t>(</a:t>
            </a:r>
            <a:r>
              <a:rPr lang="en-US" sz="1800" b="1" i="1" u="none" strike="noStrike" baseline="0" dirty="0">
                <a:latin typeface="ProximaNova-BoldIt"/>
              </a:rPr>
              <a:t>Why did Tomlinson use @? </a:t>
            </a:r>
            <a:endParaRPr lang="en-US" sz="1800" b="0" i="0" u="none" strike="noStrike" baseline="0" dirty="0">
              <a:latin typeface="ProximaNova-Light"/>
            </a:endParaRPr>
          </a:p>
          <a:p>
            <a:pPr algn="l"/>
            <a:r>
              <a:rPr lang="en-US" sz="1800" b="1" i="1" u="none" strike="noStrike" baseline="0" dirty="0">
                <a:latin typeface="ProximaNova-BoldIt"/>
              </a:rPr>
              <a:t>Does the author of the article think email will</a:t>
            </a:r>
          </a:p>
          <a:p>
            <a:pPr algn="l"/>
            <a:r>
              <a:rPr lang="en-US" sz="1800" b="1" i="1" u="none" strike="noStrike" baseline="0" dirty="0">
                <a:latin typeface="ProximaNova-BoldIt"/>
              </a:rPr>
              <a:t>become even more popular?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25764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6E02F52-1C92-41CB-8375-912B2AC05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28" y="-30099"/>
            <a:ext cx="1668802" cy="20808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DF75071-39C0-4DAA-8D47-4FD484BB3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1985" y="46073"/>
            <a:ext cx="1668802" cy="1997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4B388C09-59A9-476C-9835-154752D25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0787" y="47986"/>
            <a:ext cx="1125241" cy="183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3F7F1CF-A849-44A0-B8FA-2C370C51D4F9}"/>
              </a:ext>
            </a:extLst>
          </p:cNvPr>
          <p:cNvGrpSpPr/>
          <p:nvPr/>
        </p:nvGrpSpPr>
        <p:grpSpPr>
          <a:xfrm>
            <a:off x="87170" y="19805"/>
            <a:ext cx="2771439" cy="1595931"/>
            <a:chOff x="477788" y="260648"/>
            <a:chExt cx="3744416" cy="18002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44F4FFC4-1D2E-4293-B09E-09E1E387A5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77788" y="260648"/>
              <a:ext cx="3744416" cy="1800200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3F0A9A9E-BD62-4017-9C01-C7836A0EB257}"/>
                </a:ext>
              </a:extLst>
            </p:cNvPr>
            <p:cNvSpPr txBox="1"/>
            <p:nvPr/>
          </p:nvSpPr>
          <p:spPr>
            <a:xfrm>
              <a:off x="677217" y="514740"/>
              <a:ext cx="2957259" cy="9456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After Reading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FCDB4D6-8BED-4F6E-828D-BDBE4F53E61B}"/>
              </a:ext>
            </a:extLst>
          </p:cNvPr>
          <p:cNvSpPr txBox="1"/>
          <p:nvPr/>
        </p:nvSpPr>
        <p:spPr>
          <a:xfrm>
            <a:off x="159797" y="1959053"/>
            <a:ext cx="11585359" cy="462081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000" b="1" i="0" u="sng" strike="noStrike" baseline="0" dirty="0">
                <a:solidFill>
                  <a:srgbClr val="FF0000"/>
                </a:solidFill>
                <a:latin typeface="ProximaNova-Light"/>
              </a:rPr>
              <a:t>Complete the following sentences about the reading.</a:t>
            </a:r>
          </a:p>
          <a:p>
            <a:pPr algn="l">
              <a:lnSpc>
                <a:spcPct val="200000"/>
              </a:lnSpc>
            </a:pPr>
            <a:r>
              <a:rPr lang="en-US" sz="2000" b="1" i="0" u="none" strike="noStrike" baseline="0" dirty="0">
                <a:latin typeface="ProximaNova-Bold"/>
              </a:rPr>
              <a:t>1. </a:t>
            </a:r>
            <a:r>
              <a:rPr lang="en-US" sz="2000" b="0" i="0" u="none" strike="noStrike" baseline="0" dirty="0">
                <a:latin typeface="ProximaNova-Light"/>
              </a:rPr>
              <a:t>People have shown a need to communicate with one another since ____________.</a:t>
            </a:r>
          </a:p>
          <a:p>
            <a:pPr algn="l">
              <a:lnSpc>
                <a:spcPct val="200000"/>
              </a:lnSpc>
            </a:pPr>
            <a:r>
              <a:rPr lang="en-US" sz="2000" b="1" i="0" u="none" strike="noStrike" baseline="0" dirty="0">
                <a:latin typeface="ProximaNova-Bold"/>
              </a:rPr>
              <a:t>2. </a:t>
            </a:r>
            <a:r>
              <a:rPr lang="en-US" sz="2000" b="0" i="0" u="none" strike="noStrike" baseline="0" dirty="0">
                <a:latin typeface="ProximaNova-Light"/>
              </a:rPr>
              <a:t>When Native Americans saw two columns of smoke, ____________.</a:t>
            </a:r>
          </a:p>
          <a:p>
            <a:pPr algn="l">
              <a:lnSpc>
                <a:spcPct val="200000"/>
              </a:lnSpc>
            </a:pPr>
            <a:r>
              <a:rPr lang="en-US" sz="2000" b="1" i="0" u="none" strike="noStrike" baseline="0" dirty="0">
                <a:latin typeface="ProximaNova-Bold"/>
              </a:rPr>
              <a:t>3. </a:t>
            </a:r>
            <a:r>
              <a:rPr lang="en-US" sz="2000" b="0" i="0" u="none" strike="noStrike" baseline="0" dirty="0">
                <a:latin typeface="ProximaNova-Light"/>
              </a:rPr>
              <a:t>Although drums are used in Central Africa to communicate messages, only a few non-natives ____________.</a:t>
            </a:r>
          </a:p>
          <a:p>
            <a:pPr algn="l">
              <a:lnSpc>
                <a:spcPct val="200000"/>
              </a:lnSpc>
            </a:pPr>
            <a:r>
              <a:rPr lang="en-US" sz="2000" b="1" i="0" u="none" strike="noStrike" baseline="0" dirty="0">
                <a:latin typeface="ProximaNova-Bold"/>
              </a:rPr>
              <a:t>4. </a:t>
            </a:r>
            <a:r>
              <a:rPr lang="en-US" sz="2000" b="0" i="0" u="none" strike="noStrike" baseline="0" dirty="0">
                <a:latin typeface="ProximaNova-Light"/>
              </a:rPr>
              <a:t>When Tomlinson sent his first message, he wasn’t thinking of ____________.</a:t>
            </a:r>
          </a:p>
          <a:p>
            <a:pPr algn="l">
              <a:lnSpc>
                <a:spcPct val="200000"/>
              </a:lnSpc>
            </a:pPr>
            <a:r>
              <a:rPr lang="en-US" sz="2000" b="1" i="0" u="none" strike="noStrike" baseline="0" dirty="0">
                <a:latin typeface="ProximaNova-Bold"/>
              </a:rPr>
              <a:t>5. </a:t>
            </a:r>
            <a:r>
              <a:rPr lang="en-US" sz="2000" b="0" i="0" u="none" strike="noStrike" baseline="0" dirty="0">
                <a:latin typeface="ProximaNova-Light"/>
              </a:rPr>
              <a:t>Although email only began in the 1970s, by the end of the 20th century, ____________.</a:t>
            </a:r>
          </a:p>
          <a:p>
            <a:pPr algn="l">
              <a:lnSpc>
                <a:spcPct val="200000"/>
              </a:lnSpc>
            </a:pPr>
            <a:r>
              <a:rPr lang="en-US" sz="2000" b="1" i="0" u="none" strike="noStrike" baseline="0" dirty="0">
                <a:latin typeface="ProximaNova-Bold"/>
              </a:rPr>
              <a:t>6. </a:t>
            </a:r>
            <a:r>
              <a:rPr lang="en-US" sz="2000" b="0" i="0" u="none" strike="noStrike" baseline="0" dirty="0">
                <a:latin typeface="ProximaNova-Light"/>
              </a:rPr>
              <a:t>Nowadays, millions of people are used to ____________.</a:t>
            </a:r>
            <a:endParaRPr lang="ar-SA" sz="2000" dirty="0"/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666380EB-8745-4FAD-A9E6-DB5E18648402}"/>
              </a:ext>
            </a:extLst>
          </p:cNvPr>
          <p:cNvSpPr txBox="1"/>
          <p:nvPr/>
        </p:nvSpPr>
        <p:spPr>
          <a:xfrm>
            <a:off x="7526232" y="2433393"/>
            <a:ext cx="3569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00FF"/>
                </a:solidFill>
                <a:latin typeface="Comic Sans MS" panose="030F0702030302020204" pitchFamily="66" charset="0"/>
              </a:rPr>
              <a:t>the stone Age</a:t>
            </a:r>
          </a:p>
        </p:txBody>
      </p:sp>
      <p:sp>
        <p:nvSpPr>
          <p:cNvPr id="23" name="TextBox 14">
            <a:extLst>
              <a:ext uri="{FF2B5EF4-FFF2-40B4-BE49-F238E27FC236}">
                <a16:creationId xmlns:a16="http://schemas.microsoft.com/office/drawing/2014/main" id="{ADD40547-767B-4F33-8EEC-CC3358B24E95}"/>
              </a:ext>
            </a:extLst>
          </p:cNvPr>
          <p:cNvSpPr txBox="1"/>
          <p:nvPr/>
        </p:nvSpPr>
        <p:spPr>
          <a:xfrm>
            <a:off x="6096000" y="3072600"/>
            <a:ext cx="6242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00FF"/>
                </a:solidFill>
                <a:latin typeface="Comic Sans MS" panose="030F0702030302020204" pitchFamily="66" charset="0"/>
              </a:rPr>
              <a:t>the knew that a war party was returning and that it was successful</a:t>
            </a: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D6E4AE24-F9CD-436B-9EAD-042F88238A72}"/>
              </a:ext>
            </a:extLst>
          </p:cNvPr>
          <p:cNvSpPr txBox="1"/>
          <p:nvPr/>
        </p:nvSpPr>
        <p:spPr>
          <a:xfrm>
            <a:off x="234778" y="4301090"/>
            <a:ext cx="4671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can understand the drum language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A1605A9D-7A93-4EF1-AD4A-A1D22634D03F}"/>
              </a:ext>
            </a:extLst>
          </p:cNvPr>
          <p:cNvSpPr txBox="1"/>
          <p:nvPr/>
        </p:nvSpPr>
        <p:spPr>
          <a:xfrm>
            <a:off x="6974960" y="4911149"/>
            <a:ext cx="4671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FF00FF"/>
                </a:solidFill>
                <a:latin typeface="Comic Sans MS" panose="030F0702030302020204" pitchFamily="66" charset="0"/>
              </a:rPr>
              <a:t>starting a revolution in communication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D3C56B87-F90C-471D-8826-7CDBD837C14B}"/>
              </a:ext>
            </a:extLst>
          </p:cNvPr>
          <p:cNvSpPr txBox="1"/>
          <p:nvPr/>
        </p:nvSpPr>
        <p:spPr>
          <a:xfrm>
            <a:off x="7758264" y="5464176"/>
            <a:ext cx="46716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there were 263 million email boxes</a:t>
            </a:r>
          </a:p>
        </p:txBody>
      </p:sp>
      <p:sp>
        <p:nvSpPr>
          <p:cNvPr id="27" name="TextBox 18">
            <a:extLst>
              <a:ext uri="{FF2B5EF4-FFF2-40B4-BE49-F238E27FC236}">
                <a16:creationId xmlns:a16="http://schemas.microsoft.com/office/drawing/2014/main" id="{5681ACD9-509E-4152-83E6-4163CA3A950A}"/>
              </a:ext>
            </a:extLst>
          </p:cNvPr>
          <p:cNvSpPr txBox="1"/>
          <p:nvPr/>
        </p:nvSpPr>
        <p:spPr>
          <a:xfrm>
            <a:off x="4662010" y="6074466"/>
            <a:ext cx="7370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FF00FF"/>
                </a:solidFill>
                <a:latin typeface="Comic Sans MS" panose="030F0702030302020204" pitchFamily="66" charset="0"/>
              </a:rPr>
              <a:t>being in constant touch with people who are long distances away </a:t>
            </a:r>
          </a:p>
        </p:txBody>
      </p:sp>
    </p:spTree>
    <p:extLst>
      <p:ext uri="{BB962C8B-B14F-4D97-AF65-F5344CB8AC3E}">
        <p14:creationId xmlns:p14="http://schemas.microsoft.com/office/powerpoint/2010/main" val="2763743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rdwall (@getwordwall) / Twitter">
            <a:hlinkClick r:id="rId2"/>
            <a:extLst>
              <a:ext uri="{FF2B5EF4-FFF2-40B4-BE49-F238E27FC236}">
                <a16:creationId xmlns:a16="http://schemas.microsoft.com/office/drawing/2014/main" id="{C876394D-CBFA-4A9F-9BEE-76876FBCA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229" y="2677357"/>
            <a:ext cx="2603376" cy="260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80878C0-693D-401F-BE6D-3583481A5A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851">
            <a:off x="8508030" y="295718"/>
            <a:ext cx="3893264" cy="3893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E73709A4-77B3-4ABE-9FCE-0DFEAEE79830}"/>
              </a:ext>
            </a:extLst>
          </p:cNvPr>
          <p:cNvSpPr txBox="1"/>
          <p:nvPr/>
        </p:nvSpPr>
        <p:spPr>
          <a:xfrm>
            <a:off x="3335517" y="874712"/>
            <a:ext cx="42608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highlight>
                  <a:srgbClr val="FFFF00"/>
                </a:highlight>
              </a:rPr>
              <a:t>Quick Check</a:t>
            </a:r>
            <a:endParaRPr lang="ar-SA" sz="3600" b="1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590126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حق المسلم على المسلم">
            <a:extLst>
              <a:ext uri="{FF2B5EF4-FFF2-40B4-BE49-F238E27FC236}">
                <a16:creationId xmlns:a16="http://schemas.microsoft.com/office/drawing/2014/main" id="{D7A8D44F-4ED5-489F-A877-9B7ED2E49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27" y="248574"/>
            <a:ext cx="8279167" cy="64451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087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AVE A NICE DAY!-Smile watercolor Dot- – LINE theme | LINE STORE">
            <a:extLst>
              <a:ext uri="{FF2B5EF4-FFF2-40B4-BE49-F238E27FC236}">
                <a16:creationId xmlns:a16="http://schemas.microsoft.com/office/drawing/2014/main" id="{6D4EDC8A-5136-4CF8-90A9-32045B63B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25" y="541086"/>
            <a:ext cx="10166849" cy="556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710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صور دعاء قصير اجمل دعاء الى الله دعاء الاستخارة">
            <a:extLst>
              <a:ext uri="{FF2B5EF4-FFF2-40B4-BE49-F238E27FC236}">
                <a16:creationId xmlns:a16="http://schemas.microsoft.com/office/drawing/2014/main" id="{01849DF2-7677-4615-B5D7-D2C5BE14B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2" b="18381"/>
          <a:stretch/>
        </p:blipFill>
        <p:spPr bwMode="auto">
          <a:xfrm>
            <a:off x="3405734" y="723207"/>
            <a:ext cx="6033468" cy="54115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317500" dir="13500000" algn="br" rotWithShape="0">
              <a:prstClr val="black">
                <a:alpha val="4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094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Email Marketing PNG Download Image | PNG Arts">
            <a:extLst>
              <a:ext uri="{FF2B5EF4-FFF2-40B4-BE49-F238E27FC236}">
                <a16:creationId xmlns:a16="http://schemas.microsoft.com/office/drawing/2014/main" id="{3125EF5B-01B2-4A94-AF89-996C0506B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" y="4530436"/>
            <a:ext cx="4937761" cy="2327564"/>
          </a:xfrm>
          <a:prstGeom prst="rect">
            <a:avLst/>
          </a:prstGeom>
          <a:ln>
            <a:noFill/>
          </a:ln>
          <a:effectLst>
            <a:outerShdw dist="165100" dir="14400000" algn="ctr" rotWithShape="0">
              <a:srgbClr val="000000">
                <a:alpha val="17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60C715C6-6EEA-4C4E-A576-0BF576471FA6}"/>
              </a:ext>
            </a:extLst>
          </p:cNvPr>
          <p:cNvSpPr txBox="1"/>
          <p:nvPr/>
        </p:nvSpPr>
        <p:spPr>
          <a:xfrm>
            <a:off x="4465466" y="969369"/>
            <a:ext cx="5261667" cy="4154805"/>
          </a:xfrm>
          <a:prstGeom prst="ellipse">
            <a:avLst/>
          </a:prstGeom>
          <a:noFill/>
          <a:ln w="76200">
            <a:solidFill>
              <a:srgbClr val="C00000"/>
            </a:solidFill>
            <a:prstDash val="lgDashDot"/>
          </a:ln>
        </p:spPr>
        <p:txBody>
          <a:bodyPr wrap="square" rtlCol="1" anchor="ctr" anchorCtr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Abadi" panose="020B0604020104020204" pitchFamily="34" charset="0"/>
                <a:cs typeface="+mj-cs"/>
              </a:rPr>
              <a:t>Unit -3-</a:t>
            </a:r>
          </a:p>
          <a:p>
            <a:pPr algn="ctr">
              <a:lnSpc>
                <a:spcPct val="150000"/>
              </a:lnSpc>
            </a:pPr>
            <a:endParaRPr lang="en-US" sz="3200" b="1" dirty="0">
              <a:cs typeface="+mj-cs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>
                <a:latin typeface="ProximaNovaExCn-Regular"/>
                <a:cs typeface="+mj-cs"/>
              </a:rPr>
              <a:t>You’ve Got Mail!</a:t>
            </a:r>
          </a:p>
          <a:p>
            <a:pPr algn="ctr"/>
            <a:endParaRPr lang="en-US" sz="3600" b="1" dirty="0">
              <a:latin typeface="ProximaNovaExCn-Regular"/>
              <a:cs typeface="+mj-cs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77BD7F90-8B27-4D78-8CF8-3C23A4EADB72}"/>
              </a:ext>
            </a:extLst>
          </p:cNvPr>
          <p:cNvGrpSpPr/>
          <p:nvPr/>
        </p:nvGrpSpPr>
        <p:grpSpPr>
          <a:xfrm>
            <a:off x="-10580144" y="1283569"/>
            <a:ext cx="9977799" cy="3801292"/>
            <a:chOff x="1713455" y="1149531"/>
            <a:chExt cx="9977799" cy="3801292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E70D8D9B-85AF-48CD-8A96-36501FDD1BC9}"/>
                </a:ext>
              </a:extLst>
            </p:cNvPr>
            <p:cNvGrpSpPr/>
            <p:nvPr/>
          </p:nvGrpSpPr>
          <p:grpSpPr>
            <a:xfrm>
              <a:off x="1713455" y="1149531"/>
              <a:ext cx="9977799" cy="3801292"/>
              <a:chOff x="1713455" y="1149531"/>
              <a:chExt cx="9977799" cy="3801292"/>
            </a:xfrm>
          </p:grpSpPr>
          <p:pic>
            <p:nvPicPr>
              <p:cNvPr id="7" name="صورة 6">
                <a:extLst>
                  <a:ext uri="{FF2B5EF4-FFF2-40B4-BE49-F238E27FC236}">
                    <a16:creationId xmlns:a16="http://schemas.microsoft.com/office/drawing/2014/main" id="{0EEFBEEA-5939-4D93-A742-70CA70B85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1713455" y="1149531"/>
                <a:ext cx="9977799" cy="380129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8" name="مربع نص 7">
                <a:extLst>
                  <a:ext uri="{FF2B5EF4-FFF2-40B4-BE49-F238E27FC236}">
                    <a16:creationId xmlns:a16="http://schemas.microsoft.com/office/drawing/2014/main" id="{C462BEF6-3825-4329-8F5B-18E6C57739B8}"/>
                  </a:ext>
                </a:extLst>
              </p:cNvPr>
              <p:cNvSpPr txBox="1"/>
              <p:nvPr/>
            </p:nvSpPr>
            <p:spPr>
              <a:xfrm>
                <a:off x="3769456" y="2620347"/>
                <a:ext cx="5865795" cy="5847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1" anchor="ctr" anchorCtr="1">
                <a:spAutoFit/>
              </a:bodyPr>
              <a:lstStyle/>
              <a:p>
                <a:pPr algn="l"/>
                <a:r>
                  <a:rPr lang="en-US" sz="3200" b="1" u="sng" dirty="0">
                    <a:solidFill>
                      <a:srgbClr val="0070C0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8-</a:t>
                </a:r>
                <a:r>
                  <a:rPr lang="en-US" sz="3200" b="1" u="sng" dirty="0">
                    <a:latin typeface="MV Boli" panose="02000500030200090000" pitchFamily="2" charset="0"/>
                    <a:cs typeface="MV Boli" panose="02000500030200090000" pitchFamily="2" charset="0"/>
                  </a:rPr>
                  <a:t>Conversation</a:t>
                </a:r>
                <a:endParaRPr lang="ar-SA" sz="3200" u="sng" dirty="0">
                  <a:latin typeface="MV Boli" panose="02000500030200090000" pitchFamily="2" charset="0"/>
                </a:endParaRPr>
              </a:p>
            </p:txBody>
          </p:sp>
        </p:grp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FEB5D3F5-BA11-4715-A198-93241D1C81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99462" y="2206082"/>
              <a:ext cx="578734" cy="567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7277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E8C162FD-8F0F-4CB5-90DE-01F047374AC0}"/>
              </a:ext>
            </a:extLst>
          </p:cNvPr>
          <p:cNvGrpSpPr/>
          <p:nvPr/>
        </p:nvGrpSpPr>
        <p:grpSpPr>
          <a:xfrm>
            <a:off x="1713455" y="1149531"/>
            <a:ext cx="9977799" cy="3801292"/>
            <a:chOff x="1713455" y="1149531"/>
            <a:chExt cx="9977799" cy="3801292"/>
          </a:xfrm>
        </p:grpSpPr>
        <p:grpSp>
          <p:nvGrpSpPr>
            <p:cNvPr id="2" name="مجموعة 1">
              <a:extLst>
                <a:ext uri="{FF2B5EF4-FFF2-40B4-BE49-F238E27FC236}">
                  <a16:creationId xmlns:a16="http://schemas.microsoft.com/office/drawing/2014/main" id="{B7D9E15E-8D28-42A9-A3CD-EC086836DB36}"/>
                </a:ext>
              </a:extLst>
            </p:cNvPr>
            <p:cNvGrpSpPr/>
            <p:nvPr/>
          </p:nvGrpSpPr>
          <p:grpSpPr>
            <a:xfrm>
              <a:off x="1713455" y="1149531"/>
              <a:ext cx="9977799" cy="3801292"/>
              <a:chOff x="1713455" y="1149531"/>
              <a:chExt cx="9977799" cy="3801292"/>
            </a:xfrm>
          </p:grpSpPr>
          <p:pic>
            <p:nvPicPr>
              <p:cNvPr id="9" name="صورة 8">
                <a:extLst>
                  <a:ext uri="{FF2B5EF4-FFF2-40B4-BE49-F238E27FC236}">
                    <a16:creationId xmlns:a16="http://schemas.microsoft.com/office/drawing/2014/main" id="{2AD32261-2C94-4995-9EFB-D802D75FCF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1713455" y="1149531"/>
                <a:ext cx="9977799" cy="3801292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4" name="مربع نص 3">
                <a:extLst>
                  <a:ext uri="{FF2B5EF4-FFF2-40B4-BE49-F238E27FC236}">
                    <a16:creationId xmlns:a16="http://schemas.microsoft.com/office/drawing/2014/main" id="{3E71B8B9-CB7D-4477-864C-0A217F1A42AC}"/>
                  </a:ext>
                </a:extLst>
              </p:cNvPr>
              <p:cNvSpPr txBox="1"/>
              <p:nvPr/>
            </p:nvSpPr>
            <p:spPr>
              <a:xfrm>
                <a:off x="3299843" y="2345576"/>
                <a:ext cx="5865795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1" anchor="ctr" anchorCtr="1">
                <a:spAutoFit/>
              </a:bodyPr>
              <a:lstStyle/>
              <a:p>
                <a:pPr algn="l"/>
                <a:r>
                  <a:rPr lang="en-US" sz="4400" b="1" u="sng" dirty="0">
                    <a:solidFill>
                      <a:srgbClr val="46A558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9</a:t>
                </a:r>
                <a:r>
                  <a:rPr lang="en-US" sz="4400" b="1" u="sng" dirty="0">
                    <a:solidFill>
                      <a:srgbClr val="0070C0"/>
                    </a:solidFill>
                    <a:latin typeface="MV Boli" panose="02000500030200090000" pitchFamily="2" charset="0"/>
                    <a:cs typeface="MV Boli" panose="02000500030200090000" pitchFamily="2" charset="0"/>
                  </a:rPr>
                  <a:t>-</a:t>
                </a:r>
                <a:r>
                  <a:rPr lang="en-US" sz="4400" b="1" u="sng" dirty="0">
                    <a:latin typeface="MV Boli" panose="02000500030200090000" pitchFamily="2" charset="0"/>
                    <a:cs typeface="MV Boli" panose="02000500030200090000" pitchFamily="2" charset="0"/>
                  </a:rPr>
                  <a:t>Reading</a:t>
                </a:r>
                <a:endParaRPr lang="ar-SA" sz="4400" u="sng" dirty="0">
                  <a:latin typeface="MV Boli" panose="02000500030200090000" pitchFamily="2" charset="0"/>
                </a:endParaRPr>
              </a:p>
            </p:txBody>
          </p:sp>
        </p:grp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6361563A-EB77-490A-93FB-3F59690C6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6904" y="2345576"/>
              <a:ext cx="578734" cy="567159"/>
            </a:xfrm>
            <a:prstGeom prst="rect">
              <a:avLst/>
            </a:prstGeom>
          </p:spPr>
        </p:pic>
      </p:grp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C95D5737-6A35-4071-8993-F6FA88D64B7A}"/>
              </a:ext>
            </a:extLst>
          </p:cNvPr>
          <p:cNvGrpSpPr/>
          <p:nvPr/>
        </p:nvGrpSpPr>
        <p:grpSpPr>
          <a:xfrm>
            <a:off x="-2614203" y="0"/>
            <a:ext cx="2771439" cy="1213045"/>
            <a:chOff x="477788" y="260648"/>
            <a:chExt cx="3744416" cy="18002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B044253A-C044-412C-A7EE-B5F033D5B8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77788" y="260648"/>
              <a:ext cx="3744416" cy="1800200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9840EB9-6408-4B6B-8438-CD3F8AA4A914}"/>
                </a:ext>
              </a:extLst>
            </p:cNvPr>
            <p:cNvSpPr txBox="1"/>
            <p:nvPr/>
          </p:nvSpPr>
          <p:spPr>
            <a:xfrm>
              <a:off x="837828" y="836712"/>
              <a:ext cx="28083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Revision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633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76FBAD79-DADB-449C-B35E-0975F5A7EC8E}"/>
              </a:ext>
            </a:extLst>
          </p:cNvPr>
          <p:cNvGrpSpPr/>
          <p:nvPr/>
        </p:nvGrpSpPr>
        <p:grpSpPr>
          <a:xfrm>
            <a:off x="87170" y="19805"/>
            <a:ext cx="2771439" cy="1213045"/>
            <a:chOff x="477788" y="260648"/>
            <a:chExt cx="3744416" cy="18002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D0EC703A-8C3C-46CB-813F-90C00287A3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77788" y="260648"/>
              <a:ext cx="3744416" cy="1800200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4C4123B9-CC84-42A1-98E6-3EA8C09D352C}"/>
                </a:ext>
              </a:extLst>
            </p:cNvPr>
            <p:cNvSpPr txBox="1"/>
            <p:nvPr/>
          </p:nvSpPr>
          <p:spPr>
            <a:xfrm>
              <a:off x="837828" y="836712"/>
              <a:ext cx="280831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Revision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sp>
        <p:nvSpPr>
          <p:cNvPr id="5" name="مستطيل مستدير الزوايا 8">
            <a:extLst>
              <a:ext uri="{FF2B5EF4-FFF2-40B4-BE49-F238E27FC236}">
                <a16:creationId xmlns:a16="http://schemas.microsoft.com/office/drawing/2014/main" id="{224D806E-EC80-4937-B95F-B61D83E31AA3}"/>
              </a:ext>
            </a:extLst>
          </p:cNvPr>
          <p:cNvSpPr/>
          <p:nvPr/>
        </p:nvSpPr>
        <p:spPr>
          <a:xfrm>
            <a:off x="1795608" y="2517655"/>
            <a:ext cx="9241616" cy="57888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l" defTabSz="457200" hangingPunct="0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1 –                      is a way to end emails .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omic Sans MS" panose="030F0702030302020204" pitchFamily="66" charset="0"/>
              <a:sym typeface="Arial Rounded MT Bold"/>
            </a:endParaRPr>
          </a:p>
        </p:txBody>
      </p:sp>
      <p:sp>
        <p:nvSpPr>
          <p:cNvPr id="6" name="مستطيل مستدير الزوايا 8">
            <a:extLst>
              <a:ext uri="{FF2B5EF4-FFF2-40B4-BE49-F238E27FC236}">
                <a16:creationId xmlns:a16="http://schemas.microsoft.com/office/drawing/2014/main" id="{D1325809-C56A-48A0-81CB-EB6453A785EC}"/>
              </a:ext>
            </a:extLst>
          </p:cNvPr>
          <p:cNvSpPr/>
          <p:nvPr/>
        </p:nvSpPr>
        <p:spPr>
          <a:xfrm>
            <a:off x="1795603" y="3381147"/>
            <a:ext cx="9241616" cy="57888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l" defTabSz="457200" hangingPunct="0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2 – I apologize for               late .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omic Sans MS" panose="030F0702030302020204" pitchFamily="66" charset="0"/>
              <a:sym typeface="Arial Rounded MT Bold"/>
            </a:endParaRPr>
          </a:p>
        </p:txBody>
      </p:sp>
      <p:sp>
        <p:nvSpPr>
          <p:cNvPr id="7" name="مستطيل مستدير الزوايا 8">
            <a:extLst>
              <a:ext uri="{FF2B5EF4-FFF2-40B4-BE49-F238E27FC236}">
                <a16:creationId xmlns:a16="http://schemas.microsoft.com/office/drawing/2014/main" id="{3042DD76-A909-4CBB-8770-D51F50A60B69}"/>
              </a:ext>
            </a:extLst>
          </p:cNvPr>
          <p:cNvSpPr/>
          <p:nvPr/>
        </p:nvSpPr>
        <p:spPr>
          <a:xfrm>
            <a:off x="1795603" y="4244639"/>
            <a:ext cx="9241616" cy="57888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l" defTabSz="457200" hangingPunct="0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3 –               is used to say you won’t allow something  .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omic Sans MS" panose="030F0702030302020204" pitchFamily="66" charset="0"/>
              <a:sym typeface="Arial Rounded MT Bold"/>
            </a:endParaRPr>
          </a:p>
        </p:txBody>
      </p:sp>
      <p:sp>
        <p:nvSpPr>
          <p:cNvPr id="8" name="مستطيل مستدير الزوايا 8">
            <a:extLst>
              <a:ext uri="{FF2B5EF4-FFF2-40B4-BE49-F238E27FC236}">
                <a16:creationId xmlns:a16="http://schemas.microsoft.com/office/drawing/2014/main" id="{1070C419-6CB1-4EE3-88D9-9AA0E4209092}"/>
              </a:ext>
            </a:extLst>
          </p:cNvPr>
          <p:cNvSpPr/>
          <p:nvPr/>
        </p:nvSpPr>
        <p:spPr>
          <a:xfrm>
            <a:off x="1795602" y="5108131"/>
            <a:ext cx="9241616" cy="57888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l" defTabSz="457200" hangingPunct="0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4 –                 is a way to start emails .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  <a:sym typeface="Arial Rounded MT Bold"/>
            </a:endParaRP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70F0646E-3C32-4CA3-8C73-4228037EF007}"/>
              </a:ext>
            </a:extLst>
          </p:cNvPr>
          <p:cNvSpPr txBox="1"/>
          <p:nvPr/>
        </p:nvSpPr>
        <p:spPr>
          <a:xfrm>
            <a:off x="5095270" y="3439754"/>
            <a:ext cx="1661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arriving</a:t>
            </a: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5AE4A5AB-EDDB-4C44-96BD-CA45765C1D88}"/>
              </a:ext>
            </a:extLst>
          </p:cNvPr>
          <p:cNvSpPr txBox="1"/>
          <p:nvPr/>
        </p:nvSpPr>
        <p:spPr>
          <a:xfrm>
            <a:off x="2322106" y="5191215"/>
            <a:ext cx="1984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Dear Mr.</a:t>
            </a: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64C5C53F-55B2-464C-9796-6C9023D2F159}"/>
              </a:ext>
            </a:extLst>
          </p:cNvPr>
          <p:cNvSpPr txBox="1"/>
          <p:nvPr/>
        </p:nvSpPr>
        <p:spPr>
          <a:xfrm>
            <a:off x="2247139" y="2576263"/>
            <a:ext cx="2627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Best regard</a:t>
            </a:r>
          </a:p>
        </p:txBody>
      </p:sp>
      <p:sp>
        <p:nvSpPr>
          <p:cNvPr id="12" name="TextBox 20">
            <a:extLst>
              <a:ext uri="{FF2B5EF4-FFF2-40B4-BE49-F238E27FC236}">
                <a16:creationId xmlns:a16="http://schemas.microsoft.com/office/drawing/2014/main" id="{8CC9683E-5BEA-4BBC-A47F-0A15E846F39D}"/>
              </a:ext>
            </a:extLst>
          </p:cNvPr>
          <p:cNvSpPr txBox="1"/>
          <p:nvPr/>
        </p:nvSpPr>
        <p:spPr>
          <a:xfrm>
            <a:off x="2322106" y="4303247"/>
            <a:ext cx="16618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No way!</a:t>
            </a: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03E39131-6748-4FE7-BAA4-D12EC712E733}"/>
              </a:ext>
            </a:extLst>
          </p:cNvPr>
          <p:cNvSpPr txBox="1"/>
          <p:nvPr/>
        </p:nvSpPr>
        <p:spPr>
          <a:xfrm>
            <a:off x="1266781" y="1621029"/>
            <a:ext cx="1661885" cy="5232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No way!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05DB9180-3C38-4978-9DFF-B4D89A700A84}"/>
              </a:ext>
            </a:extLst>
          </p:cNvPr>
          <p:cNvSpPr txBox="1"/>
          <p:nvPr/>
        </p:nvSpPr>
        <p:spPr>
          <a:xfrm>
            <a:off x="3570005" y="1621028"/>
            <a:ext cx="1984691" cy="5232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Dear Mr.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8394E50B-B486-425B-9B8B-95410A59A371}"/>
              </a:ext>
            </a:extLst>
          </p:cNvPr>
          <p:cNvSpPr txBox="1"/>
          <p:nvPr/>
        </p:nvSpPr>
        <p:spPr>
          <a:xfrm>
            <a:off x="6196035" y="1621025"/>
            <a:ext cx="2537959" cy="5232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Best regard</a:t>
            </a:r>
          </a:p>
        </p:txBody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E0941E6E-468C-47DC-BD60-0EDE59EA9322}"/>
              </a:ext>
            </a:extLst>
          </p:cNvPr>
          <p:cNvSpPr txBox="1"/>
          <p:nvPr/>
        </p:nvSpPr>
        <p:spPr>
          <a:xfrm>
            <a:off x="9375333" y="1621024"/>
            <a:ext cx="1661885" cy="52322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arriving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75865313-A3DE-4BED-873B-D1DFAB6B0945}"/>
              </a:ext>
            </a:extLst>
          </p:cNvPr>
          <p:cNvSpPr txBox="1"/>
          <p:nvPr/>
        </p:nvSpPr>
        <p:spPr>
          <a:xfrm>
            <a:off x="3153048" y="471136"/>
            <a:ext cx="672790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u="sng" dirty="0">
                <a:highlight>
                  <a:srgbClr val="FFFF00"/>
                </a:highlight>
              </a:rPr>
              <a:t>Fill in the blanks with correct words:</a:t>
            </a:r>
            <a:endParaRPr lang="ar-SA" sz="2800" b="1" u="sng" dirty="0">
              <a:highlight>
                <a:srgbClr val="FFFF00"/>
              </a:highlight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875058EE-9E25-49C5-B1C2-5DD745DA65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0" t="44193" r="13928"/>
          <a:stretch/>
        </p:blipFill>
        <p:spPr>
          <a:xfrm flipH="1">
            <a:off x="9880951" y="4493702"/>
            <a:ext cx="2587083" cy="2441568"/>
          </a:xfrm>
          <a:prstGeom prst="ellipse">
            <a:avLst/>
          </a:prstGeom>
        </p:spPr>
      </p:pic>
      <p:sp>
        <p:nvSpPr>
          <p:cNvPr id="26" name="Rectangle 1">
            <a:extLst>
              <a:ext uri="{FF2B5EF4-FFF2-40B4-BE49-F238E27FC236}">
                <a16:creationId xmlns:a16="http://schemas.microsoft.com/office/drawing/2014/main" id="{C397F36A-FC51-4D17-B333-D404A1AAA611}"/>
              </a:ext>
            </a:extLst>
          </p:cNvPr>
          <p:cNvSpPr/>
          <p:nvPr/>
        </p:nvSpPr>
        <p:spPr>
          <a:xfrm>
            <a:off x="1266781" y="6386866"/>
            <a:ext cx="6716598" cy="32522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BEE1B588-0CD0-41E3-AA78-8FDCDACE88DB}"/>
              </a:ext>
            </a:extLst>
          </p:cNvPr>
          <p:cNvSpPr/>
          <p:nvPr/>
        </p:nvSpPr>
        <p:spPr>
          <a:xfrm>
            <a:off x="1266781" y="6386865"/>
            <a:ext cx="6716598" cy="325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id="{DCFAC7EF-397E-47C6-852E-2688CDBC8F00}"/>
              </a:ext>
            </a:extLst>
          </p:cNvPr>
          <p:cNvSpPr/>
          <p:nvPr/>
        </p:nvSpPr>
        <p:spPr>
          <a:xfrm>
            <a:off x="1266781" y="6386864"/>
            <a:ext cx="6716598" cy="32522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5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18FE5EA-D072-4867-A3D2-EBEC6F6A7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19147" y="5908676"/>
            <a:ext cx="1424201" cy="89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01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0" fill="hold">
                                          <p:stCondLst>
                                            <p:cond delay="6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CB8A619B-CC7C-46A2-B977-6014BB5CF014}"/>
              </a:ext>
            </a:extLst>
          </p:cNvPr>
          <p:cNvGrpSpPr/>
          <p:nvPr/>
        </p:nvGrpSpPr>
        <p:grpSpPr>
          <a:xfrm>
            <a:off x="479376" y="260648"/>
            <a:ext cx="2664296" cy="1359426"/>
            <a:chOff x="1593273" y="858727"/>
            <a:chExt cx="1638649" cy="654190"/>
          </a:xfrm>
        </p:grpSpPr>
        <p:pic>
          <p:nvPicPr>
            <p:cNvPr id="5" name="Picture 4" descr="Gmail logo, Inbox by Gmail Icon Email Google Contacts, Gmail logo, angle,  text, heart png | PNGWing">
              <a:extLst>
                <a:ext uri="{FF2B5EF4-FFF2-40B4-BE49-F238E27FC236}">
                  <a16:creationId xmlns:a16="http://schemas.microsoft.com/office/drawing/2014/main" id="{EB66588E-930D-4726-B868-B98062706F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6739" r="96196">
                          <a14:foregroundMark x1="94457" y1="26087" x2="94457" y2="26087"/>
                          <a14:foregroundMark x1="94457" y1="22391" x2="96304" y2="40761"/>
                          <a14:foregroundMark x1="10652" y1="34457" x2="10652" y2="34457"/>
                          <a14:foregroundMark x1="6739" y1="20652" x2="6739" y2="20652"/>
                          <a14:foregroundMark x1="50435" y1="26630" x2="50435" y2="26630"/>
                          <a14:foregroundMark x1="75761" y1="27935" x2="29783" y2="34348"/>
                          <a14:foregroundMark x1="29783" y1="34348" x2="29022" y2="54457"/>
                          <a14:foregroundMark x1="29022" y1="54457" x2="51087" y2="62935"/>
                          <a14:foregroundMark x1="51087" y1="62935" x2="82174" y2="64022"/>
                          <a14:foregroundMark x1="85435" y1="47500" x2="34348" y2="47609"/>
                          <a14:foregroundMark x1="81304" y1="20217" x2="20326" y2="22826"/>
                          <a14:foregroundMark x1="20326" y1="22826" x2="38913" y2="55326"/>
                          <a14:foregroundMark x1="84022" y1="74783" x2="17609" y2="67174"/>
                          <a14:foregroundMark x1="82609" y1="34457" x2="65761" y2="81957"/>
                          <a14:foregroundMark x1="65761" y1="81957" x2="65761" y2="81957"/>
                          <a14:foregroundMark x1="15870" y1="35761" x2="21957" y2="69457"/>
                          <a14:foregroundMark x1="86196" y1="78261" x2="17500" y2="71848"/>
                          <a14:foregroundMark x1="66522" y1="30761" x2="30652" y2="39565"/>
                          <a14:foregroundMark x1="30652" y1="39565" x2="30543" y2="39891"/>
                          <a14:foregroundMark x1="84674" y1="17826" x2="13370" y2="17500"/>
                          <a14:foregroundMark x1="13370" y1="17500" x2="13370" y2="17500"/>
                          <a14:foregroundMark x1="70978" y1="45978" x2="49891" y2="63261"/>
                          <a14:foregroundMark x1="12717" y1="16087" x2="12717" y2="16087"/>
                          <a14:foregroundMark x1="10326" y1="16522" x2="10326" y2="16522"/>
                          <a14:foregroundMark x1="10652" y1="16087" x2="10652" y2="16087"/>
                          <a14:foregroundMark x1="87826" y1="16196" x2="87826" y2="16196"/>
                          <a14:foregroundMark x1="80978" y1="16848" x2="83913" y2="17065"/>
                          <a14:foregroundMark x1="84022" y1="79891" x2="12935" y2="78913"/>
                          <a14:foregroundMark x1="87283" y1="79130" x2="13261" y2="82283"/>
                          <a14:foregroundMark x1="89674" y1="16739" x2="89674" y2="167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2" b="14176"/>
            <a:stretch/>
          </p:blipFill>
          <p:spPr bwMode="auto">
            <a:xfrm>
              <a:off x="1593273" y="858727"/>
              <a:ext cx="1638649" cy="65419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E2EB8C3-FFDC-447E-84D7-B4656C133271}"/>
                </a:ext>
              </a:extLst>
            </p:cNvPr>
            <p:cNvSpPr txBox="1"/>
            <p:nvPr/>
          </p:nvSpPr>
          <p:spPr>
            <a:xfrm>
              <a:off x="1715193" y="1225089"/>
              <a:ext cx="1394809" cy="2517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 anchor="ctr" anchorCtr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Objectives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sp>
        <p:nvSpPr>
          <p:cNvPr id="7" name="عنصر نائب للمحتوى 3">
            <a:extLst>
              <a:ext uri="{FF2B5EF4-FFF2-40B4-BE49-F238E27FC236}">
                <a16:creationId xmlns:a16="http://schemas.microsoft.com/office/drawing/2014/main" id="{151ADFFE-2BF6-431F-9ED4-4A39E403FADC}"/>
              </a:ext>
            </a:extLst>
          </p:cNvPr>
          <p:cNvSpPr txBox="1">
            <a:spLocks/>
          </p:cNvSpPr>
          <p:nvPr/>
        </p:nvSpPr>
        <p:spPr>
          <a:xfrm>
            <a:off x="902042" y="1939956"/>
            <a:ext cx="9369083" cy="3772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  <a:latin typeface="STC-Regular"/>
            </a:endParaRP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Recognize sentences about means of communication</a:t>
            </a:r>
            <a:r>
              <a:rPr lang="en-US" sz="3200" dirty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List means of communication.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Illustrate how drummer simulate speech 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Explain the reasons Tomlinson want to develop email.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Demonstrate the meaning of </a:t>
            </a:r>
            <a:r>
              <a:rPr lang="en-US" dirty="0">
                <a:solidFill>
                  <a:srgbClr val="006600"/>
                </a:solidFill>
                <a:latin typeface="Comic Sans MS" panose="030F0702030302020204" pitchFamily="66" charset="0"/>
              </a:rPr>
              <a:t>(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 @ </a:t>
            </a:r>
            <a:r>
              <a:rPr lang="en-US" dirty="0">
                <a:solidFill>
                  <a:srgbClr val="006600"/>
                </a:solidFill>
                <a:latin typeface="Comic Sans MS" panose="030F0702030302020204" pitchFamily="66" charset="0"/>
              </a:rPr>
              <a:t>)</a:t>
            </a:r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.</a:t>
            </a:r>
          </a:p>
          <a:p>
            <a:r>
              <a:rPr lang="en-US" dirty="0">
                <a:solidFill>
                  <a:srgbClr val="0000FF"/>
                </a:solidFill>
                <a:latin typeface="Comic Sans MS" panose="030F0702030302020204" pitchFamily="66" charset="0"/>
              </a:rPr>
              <a:t>Find the meaning of new words in the text .</a:t>
            </a:r>
          </a:p>
          <a:p>
            <a:pPr marL="0" indent="0">
              <a:buNone/>
            </a:pPr>
            <a:endParaRPr lang="en-US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9F341D13-6171-4E35-B150-542FA8DA9A50}"/>
              </a:ext>
            </a:extLst>
          </p:cNvPr>
          <p:cNvGrpSpPr/>
          <p:nvPr/>
        </p:nvGrpSpPr>
        <p:grpSpPr>
          <a:xfrm>
            <a:off x="-2704658" y="54659"/>
            <a:ext cx="2771439" cy="1213045"/>
            <a:chOff x="477788" y="260648"/>
            <a:chExt cx="3744416" cy="18002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F3262426-F3DC-4A76-A121-5C13B3F5A1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77788" y="260648"/>
              <a:ext cx="3744416" cy="1800200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D0B04E20-2F1C-408A-82FC-F4009C1758CA}"/>
                </a:ext>
              </a:extLst>
            </p:cNvPr>
            <p:cNvSpPr txBox="1"/>
            <p:nvPr/>
          </p:nvSpPr>
          <p:spPr>
            <a:xfrm>
              <a:off x="837829" y="836711"/>
              <a:ext cx="2808312" cy="7764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Warm Up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id="{4AC120B6-BE21-40D6-876A-436BB31B90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9" t="47935" r="13140"/>
          <a:stretch/>
        </p:blipFill>
        <p:spPr>
          <a:xfrm>
            <a:off x="66781" y="6858000"/>
            <a:ext cx="4248615" cy="197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90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4289A96-BF86-432E-9D4D-04E27FCA9CAD}"/>
              </a:ext>
            </a:extLst>
          </p:cNvPr>
          <p:cNvGrpSpPr/>
          <p:nvPr/>
        </p:nvGrpSpPr>
        <p:grpSpPr>
          <a:xfrm>
            <a:off x="87170" y="19805"/>
            <a:ext cx="2771439" cy="1213045"/>
            <a:chOff x="477788" y="260648"/>
            <a:chExt cx="3744416" cy="18002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E693C2A5-AAD1-4DFF-9191-B520CA6DF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77788" y="260648"/>
              <a:ext cx="3744416" cy="1800200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0DA7EFCB-7247-4C0C-8052-6289FDDD45B3}"/>
                </a:ext>
              </a:extLst>
            </p:cNvPr>
            <p:cNvSpPr txBox="1"/>
            <p:nvPr/>
          </p:nvSpPr>
          <p:spPr>
            <a:xfrm>
              <a:off x="837829" y="836711"/>
              <a:ext cx="2808312" cy="7764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Warm Up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E9BF7BCE-9957-4A19-A155-DC54CD1C81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3" b="97752" l="5998" r="99193">
                        <a14:foregroundMark x1="45444" y1="97849" x2="45444" y2="97849"/>
                        <a14:foregroundMark x1="62053" y1="34506" x2="62053" y2="34506"/>
                        <a14:foregroundMark x1="10496" y1="51808" x2="4383" y2="60899"/>
                        <a14:foregroundMark x1="4383" y1="60899" x2="7382" y2="70674"/>
                        <a14:foregroundMark x1="7382" y1="70674" x2="8074" y2="85239"/>
                        <a14:foregroundMark x1="8074" y1="85239" x2="6228" y2="92766"/>
                        <a14:foregroundMark x1="49250" y1="10362" x2="75087" y2="9971"/>
                        <a14:foregroundMark x1="44752" y1="8016" x2="61592" y2="489"/>
                        <a14:foregroundMark x1="61592" y1="489" x2="71511" y2="391"/>
                        <a14:foregroundMark x1="71511" y1="391" x2="85352" y2="7625"/>
                        <a14:foregroundMark x1="99193" y1="57283" x2="99193" y2="57283"/>
                        <a14:foregroundMark x1="96424" y1="58456" x2="96424" y2="58456"/>
                        <a14:foregroundMark x1="87889" y1="59042" x2="92503" y2="59238"/>
                        <a14:foregroundMark x1="52480" y1="78397" x2="51788" y2="95308"/>
                        <a14:foregroundMark x1="23529" y1="20821" x2="23529" y2="20821"/>
                        <a14:foregroundMark x1="23875" y1="22581" x2="23875" y2="22581"/>
                        <a14:foregroundMark x1="29181" y1="18280" x2="28028" y2="19648"/>
                        <a14:foregroundMark x1="27105" y1="22776" x2="27105" y2="22776"/>
                        <a14:foregroundMark x1="27682" y1="19648" x2="25260" y2="22190"/>
                        <a14:foregroundMark x1="24913" y1="22581" x2="31257" y2="21994"/>
                        <a14:foregroundMark x1="27682" y1="21017" x2="34487" y2="22972"/>
                        <a14:foregroundMark x1="41869" y1="77224" x2="41869" y2="77224"/>
                        <a14:foregroundMark x1="61015" y1="76833" x2="61015" y2="76833"/>
                        <a14:foregroundMark x1="61246" y1="75855" x2="61246" y2="758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5411166" y="256479"/>
            <a:ext cx="6780834" cy="66015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1ADDA33-60A2-468F-89F4-8D504210EE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5" t="48262" r="13140" b="-1"/>
          <a:stretch/>
        </p:blipFill>
        <p:spPr>
          <a:xfrm>
            <a:off x="224589" y="4876800"/>
            <a:ext cx="3882773" cy="1961395"/>
          </a:xfrm>
          <a:prstGeom prst="rect">
            <a:avLst/>
          </a:prstGeom>
        </p:spPr>
      </p:pic>
      <p:sp>
        <p:nvSpPr>
          <p:cNvPr id="8" name="مربع نص 5">
            <a:extLst>
              <a:ext uri="{FF2B5EF4-FFF2-40B4-BE49-F238E27FC236}">
                <a16:creationId xmlns:a16="http://schemas.microsoft.com/office/drawing/2014/main" id="{9609F51F-0253-4B17-97FE-D8F3EDA43B7F}"/>
              </a:ext>
            </a:extLst>
          </p:cNvPr>
          <p:cNvSpPr txBox="1"/>
          <p:nvPr/>
        </p:nvSpPr>
        <p:spPr>
          <a:xfrm>
            <a:off x="0" y="2553462"/>
            <a:ext cx="5982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What does this man do ?</a:t>
            </a:r>
          </a:p>
        </p:txBody>
      </p:sp>
      <p:sp>
        <p:nvSpPr>
          <p:cNvPr id="9" name="مربع نص 5">
            <a:extLst>
              <a:ext uri="{FF2B5EF4-FFF2-40B4-BE49-F238E27FC236}">
                <a16:creationId xmlns:a16="http://schemas.microsoft.com/office/drawing/2014/main" id="{ED99214D-53BE-4EC7-8B2A-5484C110A2FD}"/>
              </a:ext>
            </a:extLst>
          </p:cNvPr>
          <p:cNvSpPr txBox="1"/>
          <p:nvPr/>
        </p:nvSpPr>
        <p:spPr>
          <a:xfrm>
            <a:off x="224589" y="3717758"/>
            <a:ext cx="5982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Why does he do that ?</a:t>
            </a:r>
          </a:p>
        </p:txBody>
      </p: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B5A3338B-1EAF-4193-82C6-89CFDC458873}"/>
              </a:ext>
            </a:extLst>
          </p:cNvPr>
          <p:cNvGrpSpPr/>
          <p:nvPr/>
        </p:nvGrpSpPr>
        <p:grpSpPr>
          <a:xfrm>
            <a:off x="-5627202" y="-1844847"/>
            <a:ext cx="5561520" cy="6828817"/>
            <a:chOff x="-396739" y="-243192"/>
            <a:chExt cx="5561520" cy="682881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2CBDC79F-6842-45CF-ABCB-9B64655D3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5" t="-18496" r="46361" b="32393"/>
            <a:stretch/>
          </p:blipFill>
          <p:spPr>
            <a:xfrm>
              <a:off x="-396739" y="-243192"/>
              <a:ext cx="2800675" cy="6828817"/>
            </a:xfrm>
            <a:prstGeom prst="triangle">
              <a:avLst>
                <a:gd name="adj" fmla="val 49305"/>
              </a:avLst>
            </a:prstGeom>
          </p:spPr>
        </p:pic>
        <p:grpSp>
          <p:nvGrpSpPr>
            <p:cNvPr id="12" name="مجموعة 11">
              <a:extLst>
                <a:ext uri="{FF2B5EF4-FFF2-40B4-BE49-F238E27FC236}">
                  <a16:creationId xmlns:a16="http://schemas.microsoft.com/office/drawing/2014/main" id="{23E8B054-8D64-4A09-AA74-0AD946F78625}"/>
                </a:ext>
              </a:extLst>
            </p:cNvPr>
            <p:cNvGrpSpPr/>
            <p:nvPr/>
          </p:nvGrpSpPr>
          <p:grpSpPr>
            <a:xfrm>
              <a:off x="1551248" y="4500389"/>
              <a:ext cx="3613533" cy="1983037"/>
              <a:chOff x="4300252" y="2437481"/>
              <a:chExt cx="3613533" cy="1983037"/>
            </a:xfrm>
          </p:grpSpPr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F4987E7F-B363-4E1B-B3DC-777E8E951A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574" b="89894" l="9665" r="92565">
                            <a14:foregroundMark x1="42379" y1="72872" x2="42379" y2="72872"/>
                            <a14:foregroundMark x1="21190" y1="22340" x2="21190" y2="22340"/>
                            <a14:foregroundMark x1="53903" y1="24468" x2="53903" y2="24468"/>
                            <a14:foregroundMark x1="75836" y1="25000" x2="75836" y2="25000"/>
                            <a14:foregroundMark x1="21933" y1="71809" x2="21933" y2="71809"/>
                            <a14:foregroundMark x1="48327" y1="23404" x2="48327" y2="23404"/>
                            <a14:foregroundMark x1="34201" y1="22872" x2="34201" y2="22872"/>
                            <a14:foregroundMark x1="68773" y1="24468" x2="68773" y2="24468"/>
                            <a14:foregroundMark x1="11524" y1="47872" x2="11524" y2="47872"/>
                            <a14:foregroundMark x1="14870" y1="56915" x2="14870" y2="56915"/>
                            <a14:foregroundMark x1="86989" y1="45213" x2="86989" y2="45213"/>
                            <a14:foregroundMark x1="92565" y1="42553" x2="92565" y2="42553"/>
                            <a14:foregroundMark x1="86617" y1="29787" x2="86617" y2="2978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58" t="17277" r="5667" b="15214"/>
              <a:stretch/>
            </p:blipFill>
            <p:spPr>
              <a:xfrm>
                <a:off x="4300252" y="2437481"/>
                <a:ext cx="3613533" cy="19830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14" name="مربع نص 13">
                <a:extLst>
                  <a:ext uri="{FF2B5EF4-FFF2-40B4-BE49-F238E27FC236}">
                    <a16:creationId xmlns:a16="http://schemas.microsoft.com/office/drawing/2014/main" id="{EB08F59E-8147-431A-973D-DC6B1DC86309}"/>
                  </a:ext>
                </a:extLst>
              </p:cNvPr>
              <p:cNvSpPr txBox="1"/>
              <p:nvPr/>
            </p:nvSpPr>
            <p:spPr>
              <a:xfrm>
                <a:off x="4869454" y="2828834"/>
                <a:ext cx="2170323" cy="120032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2400" b="1" dirty="0">
                    <a:latin typeface="MV Boli" panose="02000500030200090000" pitchFamily="2" charset="0"/>
                    <a:cs typeface="MV Boli" panose="02000500030200090000" pitchFamily="2" charset="0"/>
                  </a:rPr>
                  <a:t>Students Book</a:t>
                </a:r>
              </a:p>
              <a:p>
                <a:pPr algn="ctr"/>
                <a:r>
                  <a:rPr lang="en-US" sz="2400" b="1" dirty="0">
                    <a:latin typeface="MV Boli" panose="02000500030200090000" pitchFamily="2" charset="0"/>
                    <a:cs typeface="MV Boli" panose="02000500030200090000" pitchFamily="2" charset="0"/>
                  </a:rPr>
                  <a:t>P38-39</a:t>
                </a:r>
                <a:endParaRPr lang="ar-SA" sz="2400" b="1" dirty="0">
                  <a:latin typeface="MV Boli" panose="0200050003020009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4162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89A68163-98DA-490F-B810-B1296DC3D035}"/>
              </a:ext>
            </a:extLst>
          </p:cNvPr>
          <p:cNvGrpSpPr/>
          <p:nvPr/>
        </p:nvGrpSpPr>
        <p:grpSpPr>
          <a:xfrm>
            <a:off x="1881952" y="374574"/>
            <a:ext cx="8646694" cy="6483426"/>
            <a:chOff x="1892969" y="502522"/>
            <a:chExt cx="8646694" cy="6168191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4E7B2574-0AB6-4052-B05D-7B651CDB5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38" t="13082" r="33571" b="2491"/>
            <a:stretch/>
          </p:blipFill>
          <p:spPr>
            <a:xfrm>
              <a:off x="1892969" y="502522"/>
              <a:ext cx="4203031" cy="61681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5051F416-89C7-4574-9329-24FA004EE5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95" t="12669" r="33158" b="1694"/>
            <a:stretch/>
          </p:blipFill>
          <p:spPr>
            <a:xfrm>
              <a:off x="6096000" y="502522"/>
              <a:ext cx="4443663" cy="61681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14015DBD-FF9E-4CDC-853F-055F1F133A21}"/>
              </a:ext>
            </a:extLst>
          </p:cNvPr>
          <p:cNvGrpSpPr/>
          <p:nvPr/>
        </p:nvGrpSpPr>
        <p:grpSpPr>
          <a:xfrm>
            <a:off x="2881482" y="-1945533"/>
            <a:ext cx="5561520" cy="6828817"/>
            <a:chOff x="-396739" y="-243192"/>
            <a:chExt cx="5561520" cy="6828817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531D267C-EB83-4BEF-B08E-A216943E2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5" t="-18496" r="46361" b="32393"/>
            <a:stretch/>
          </p:blipFill>
          <p:spPr>
            <a:xfrm>
              <a:off x="-396739" y="-243192"/>
              <a:ext cx="2800675" cy="6828817"/>
            </a:xfrm>
            <a:prstGeom prst="triangle">
              <a:avLst>
                <a:gd name="adj" fmla="val 49305"/>
              </a:avLst>
            </a:prstGeom>
          </p:spPr>
        </p:pic>
        <p:grpSp>
          <p:nvGrpSpPr>
            <p:cNvPr id="10" name="مجموعة 9">
              <a:extLst>
                <a:ext uri="{FF2B5EF4-FFF2-40B4-BE49-F238E27FC236}">
                  <a16:creationId xmlns:a16="http://schemas.microsoft.com/office/drawing/2014/main" id="{613F92F2-EA89-4702-A3BC-AC3054565CE2}"/>
                </a:ext>
              </a:extLst>
            </p:cNvPr>
            <p:cNvGrpSpPr/>
            <p:nvPr/>
          </p:nvGrpSpPr>
          <p:grpSpPr>
            <a:xfrm>
              <a:off x="1551248" y="4500389"/>
              <a:ext cx="3613533" cy="1983037"/>
              <a:chOff x="4300252" y="2437481"/>
              <a:chExt cx="3613533" cy="1983037"/>
            </a:xfrm>
          </p:grpSpPr>
          <p:pic>
            <p:nvPicPr>
              <p:cNvPr id="8" name="صورة 7">
                <a:extLst>
                  <a:ext uri="{FF2B5EF4-FFF2-40B4-BE49-F238E27FC236}">
                    <a16:creationId xmlns:a16="http://schemas.microsoft.com/office/drawing/2014/main" id="{3562D9A4-91DE-43E7-97A4-AA67C44E14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574" b="89894" l="9665" r="92565">
                            <a14:foregroundMark x1="42379" y1="72872" x2="42379" y2="72872"/>
                            <a14:foregroundMark x1="21190" y1="22340" x2="21190" y2="22340"/>
                            <a14:foregroundMark x1="53903" y1="24468" x2="53903" y2="24468"/>
                            <a14:foregroundMark x1="75836" y1="25000" x2="75836" y2="25000"/>
                            <a14:foregroundMark x1="21933" y1="71809" x2="21933" y2="71809"/>
                            <a14:foregroundMark x1="48327" y1="23404" x2="48327" y2="23404"/>
                            <a14:foregroundMark x1="34201" y1="22872" x2="34201" y2="22872"/>
                            <a14:foregroundMark x1="68773" y1="24468" x2="68773" y2="24468"/>
                            <a14:foregroundMark x1="11524" y1="47872" x2="11524" y2="47872"/>
                            <a14:foregroundMark x1="14870" y1="56915" x2="14870" y2="56915"/>
                            <a14:foregroundMark x1="86989" y1="45213" x2="86989" y2="45213"/>
                            <a14:foregroundMark x1="92565" y1="42553" x2="92565" y2="42553"/>
                            <a14:foregroundMark x1="86617" y1="29787" x2="86617" y2="2978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58" t="17277" r="5667" b="15214"/>
              <a:stretch/>
            </p:blipFill>
            <p:spPr>
              <a:xfrm>
                <a:off x="4300252" y="2437481"/>
                <a:ext cx="3613533" cy="1983037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sp>
            <p:nvSpPr>
              <p:cNvPr id="9" name="مربع نص 8">
                <a:extLst>
                  <a:ext uri="{FF2B5EF4-FFF2-40B4-BE49-F238E27FC236}">
                    <a16:creationId xmlns:a16="http://schemas.microsoft.com/office/drawing/2014/main" id="{F4999A31-9842-4A40-901D-CFFFD368E415}"/>
                  </a:ext>
                </a:extLst>
              </p:cNvPr>
              <p:cNvSpPr txBox="1"/>
              <p:nvPr/>
            </p:nvSpPr>
            <p:spPr>
              <a:xfrm>
                <a:off x="4869454" y="2828834"/>
                <a:ext cx="2170323" cy="1200329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en-US" sz="2400" b="1" dirty="0">
                    <a:latin typeface="MV Boli" panose="02000500030200090000" pitchFamily="2" charset="0"/>
                    <a:cs typeface="MV Boli" panose="02000500030200090000" pitchFamily="2" charset="0"/>
                  </a:rPr>
                  <a:t>Students Book</a:t>
                </a:r>
              </a:p>
              <a:p>
                <a:pPr algn="ctr"/>
                <a:r>
                  <a:rPr lang="en-US" sz="2400" b="1" dirty="0">
                    <a:latin typeface="MV Boli" panose="02000500030200090000" pitchFamily="2" charset="0"/>
                    <a:cs typeface="MV Boli" panose="02000500030200090000" pitchFamily="2" charset="0"/>
                  </a:rPr>
                  <a:t>P38-39</a:t>
                </a:r>
                <a:endParaRPr lang="ar-SA" sz="2400" b="1" dirty="0">
                  <a:latin typeface="MV Boli" panose="02000500030200090000" pitchFamily="2" charset="0"/>
                </a:endParaRPr>
              </a:p>
            </p:txBody>
          </p:sp>
        </p:grpSp>
      </p:grpSp>
      <p:pic>
        <p:nvPicPr>
          <p:cNvPr id="14" name="صورة 13">
            <a:extLst>
              <a:ext uri="{FF2B5EF4-FFF2-40B4-BE49-F238E27FC236}">
                <a16:creationId xmlns:a16="http://schemas.microsoft.com/office/drawing/2014/main" id="{8C4EEB4B-8659-44F2-91AD-2B8B465710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851">
            <a:off x="12110366" y="-178825"/>
            <a:ext cx="2617606" cy="2617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15217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136D73F5-CF6F-4FE4-B221-F158C72DC3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8" t="13082" r="33571" b="4829"/>
          <a:stretch/>
        </p:blipFill>
        <p:spPr>
          <a:xfrm>
            <a:off x="5958840" y="228600"/>
            <a:ext cx="5989504" cy="6668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CAFD94EA-3C84-484A-80DC-D01CD9782310}"/>
              </a:ext>
            </a:extLst>
          </p:cNvPr>
          <p:cNvGrpSpPr/>
          <p:nvPr/>
        </p:nvGrpSpPr>
        <p:grpSpPr>
          <a:xfrm>
            <a:off x="87170" y="19805"/>
            <a:ext cx="2771439" cy="1213045"/>
            <a:chOff x="477788" y="260648"/>
            <a:chExt cx="3744416" cy="180020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A1A7CDE6-7364-4F17-B626-30A591E673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9513" t="13731" r="6949" b="10399"/>
            <a:stretch/>
          </p:blipFill>
          <p:spPr>
            <a:xfrm>
              <a:off x="477788" y="260648"/>
              <a:ext cx="3744416" cy="1800200"/>
            </a:xfrm>
            <a:prstGeom prst="rect">
              <a:avLst/>
            </a:prstGeom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DB02A5CE-B4C7-4941-9F2E-1534CE11B819}"/>
                </a:ext>
              </a:extLst>
            </p:cNvPr>
            <p:cNvSpPr txBox="1"/>
            <p:nvPr/>
          </p:nvSpPr>
          <p:spPr>
            <a:xfrm>
              <a:off x="837829" y="836711"/>
              <a:ext cx="2808312" cy="7764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800" b="1" dirty="0">
                  <a:latin typeface="MV Boli" panose="02000500030200090000" pitchFamily="2" charset="0"/>
                  <a:cs typeface="MV Boli" panose="02000500030200090000" pitchFamily="2" charset="0"/>
                </a:rPr>
                <a:t>Skimming</a:t>
              </a:r>
              <a:endParaRPr lang="ar-SA" sz="2800" b="1" dirty="0">
                <a:latin typeface="MV Boli" panose="02000500030200090000" pitchFamily="2" charset="0"/>
              </a:endParaRPr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B72E61DC-C406-4CA8-9106-FD44847C2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851">
            <a:off x="9765654" y="-96844"/>
            <a:ext cx="2617606" cy="26176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90B54FCF-5380-48E1-8168-617FA70BC5CD}"/>
              </a:ext>
            </a:extLst>
          </p:cNvPr>
          <p:cNvGrpSpPr/>
          <p:nvPr/>
        </p:nvGrpSpPr>
        <p:grpSpPr>
          <a:xfrm>
            <a:off x="1361482" y="1272275"/>
            <a:ext cx="2758893" cy="2158404"/>
            <a:chOff x="1361482" y="1272275"/>
            <a:chExt cx="2758893" cy="2158404"/>
          </a:xfrm>
        </p:grpSpPr>
        <p:pic>
          <p:nvPicPr>
            <p:cNvPr id="13" name="صورة 12">
              <a:extLst>
                <a:ext uri="{FF2B5EF4-FFF2-40B4-BE49-F238E27FC236}">
                  <a16:creationId xmlns:a16="http://schemas.microsoft.com/office/drawing/2014/main" id="{09AB7AAE-4A44-42C5-8C2E-AF11AB257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94" b="89796" l="5058" r="94942">
                          <a14:foregroundMark x1="67315" y1="83673" x2="67315" y2="83673"/>
                          <a14:foregroundMark x1="90661" y1="50510" x2="90661" y2="50510"/>
                          <a14:foregroundMark x1="5447" y1="50000" x2="5447" y2="50000"/>
                          <a14:foregroundMark x1="48638" y1="12245" x2="49027" y2="11224"/>
                          <a14:foregroundMark x1="36187" y1="17347" x2="36187" y2="17347"/>
                          <a14:foregroundMark x1="87549" y1="24490" x2="87549" y2="24490"/>
                          <a14:foregroundMark x1="75875" y1="12755" x2="75875" y2="12755"/>
                          <a14:foregroundMark x1="75875" y1="12755" x2="75875" y2="12755"/>
                          <a14:foregroundMark x1="61479" y1="10204" x2="61479" y2="10204"/>
                          <a14:foregroundMark x1="7004" y1="59694" x2="7004" y2="59694"/>
                          <a14:foregroundMark x1="9728" y1="41327" x2="9728" y2="41327"/>
                          <a14:foregroundMark x1="38132" y1="16327" x2="38132" y2="16327"/>
                          <a14:foregroundMark x1="37743" y1="14286" x2="37743" y2="14286"/>
                          <a14:foregroundMark x1="25292" y1="23469" x2="25292" y2="23469"/>
                          <a14:foregroundMark x1="52140" y1="83163" x2="52140" y2="83163"/>
                          <a14:foregroundMark x1="61868" y1="89286" x2="61868" y2="89286"/>
                          <a14:foregroundMark x1="89494" y1="65306" x2="89494" y2="65306"/>
                          <a14:foregroundMark x1="94942" y1="50510" x2="94942" y2="50510"/>
                          <a14:foregroundMark x1="81323" y1="15306" x2="81323" y2="15306"/>
                          <a14:foregroundMark x1="85603" y1="19388" x2="85603" y2="193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9519">
              <a:off x="1361482" y="1272275"/>
              <a:ext cx="2758893" cy="2158404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BE5D81E4-8EAC-4F38-B38E-3F078FB03490}"/>
                </a:ext>
              </a:extLst>
            </p:cNvPr>
            <p:cNvSpPr txBox="1"/>
            <p:nvPr/>
          </p:nvSpPr>
          <p:spPr>
            <a:xfrm>
              <a:off x="1494169" y="2077457"/>
              <a:ext cx="1983441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dirty="0"/>
                <a:t>,,,,,title?</a:t>
              </a:r>
              <a:endParaRPr lang="ar-SA" sz="2400" dirty="0"/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9B05A8D2-0FA4-4D91-8B86-70CA35CBF909}"/>
              </a:ext>
            </a:extLst>
          </p:cNvPr>
          <p:cNvGrpSpPr/>
          <p:nvPr/>
        </p:nvGrpSpPr>
        <p:grpSpPr>
          <a:xfrm>
            <a:off x="1957635" y="2982611"/>
            <a:ext cx="2758893" cy="2158404"/>
            <a:chOff x="1361482" y="1272275"/>
            <a:chExt cx="2758893" cy="2158404"/>
          </a:xfrm>
        </p:grpSpPr>
        <p:pic>
          <p:nvPicPr>
            <p:cNvPr id="17" name="صورة 16">
              <a:extLst>
                <a:ext uri="{FF2B5EF4-FFF2-40B4-BE49-F238E27FC236}">
                  <a16:creationId xmlns:a16="http://schemas.microsoft.com/office/drawing/2014/main" id="{CE7E7249-C950-4016-B257-30D43121B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94" b="89796" l="5058" r="94942">
                          <a14:foregroundMark x1="67315" y1="83673" x2="67315" y2="83673"/>
                          <a14:foregroundMark x1="90661" y1="50510" x2="90661" y2="50510"/>
                          <a14:foregroundMark x1="5447" y1="50000" x2="5447" y2="50000"/>
                          <a14:foregroundMark x1="48638" y1="12245" x2="49027" y2="11224"/>
                          <a14:foregroundMark x1="36187" y1="17347" x2="36187" y2="17347"/>
                          <a14:foregroundMark x1="87549" y1="24490" x2="87549" y2="24490"/>
                          <a14:foregroundMark x1="75875" y1="12755" x2="75875" y2="12755"/>
                          <a14:foregroundMark x1="75875" y1="12755" x2="75875" y2="12755"/>
                          <a14:foregroundMark x1="61479" y1="10204" x2="61479" y2="10204"/>
                          <a14:foregroundMark x1="7004" y1="59694" x2="7004" y2="59694"/>
                          <a14:foregroundMark x1="9728" y1="41327" x2="9728" y2="41327"/>
                          <a14:foregroundMark x1="38132" y1="16327" x2="38132" y2="16327"/>
                          <a14:foregroundMark x1="37743" y1="14286" x2="37743" y2="14286"/>
                          <a14:foregroundMark x1="25292" y1="23469" x2="25292" y2="23469"/>
                          <a14:foregroundMark x1="52140" y1="83163" x2="52140" y2="83163"/>
                          <a14:foregroundMark x1="61868" y1="89286" x2="61868" y2="89286"/>
                          <a14:foregroundMark x1="89494" y1="65306" x2="89494" y2="65306"/>
                          <a14:foregroundMark x1="94942" y1="50510" x2="94942" y2="50510"/>
                          <a14:foregroundMark x1="81323" y1="15306" x2="81323" y2="15306"/>
                          <a14:foregroundMark x1="85603" y1="19388" x2="85603" y2="193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9519">
              <a:off x="1361482" y="1272275"/>
              <a:ext cx="2758893" cy="2158404"/>
            </a:xfrm>
            <a:prstGeom prst="rect">
              <a:avLst/>
            </a:prstGeom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1637F6E-4E4D-453F-AB8A-B2F8943168BC}"/>
                </a:ext>
              </a:extLst>
            </p:cNvPr>
            <p:cNvSpPr txBox="1"/>
            <p:nvPr/>
          </p:nvSpPr>
          <p:spPr>
            <a:xfrm>
              <a:off x="1494169" y="2077457"/>
              <a:ext cx="257580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dirty="0"/>
                <a:t>,,,,,Paragraphs?</a:t>
              </a:r>
              <a:endParaRPr lang="ar-SA" sz="2400" dirty="0"/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31B8F81A-DA0C-49F8-93E7-853099CA2F5B}"/>
              </a:ext>
            </a:extLst>
          </p:cNvPr>
          <p:cNvGrpSpPr/>
          <p:nvPr/>
        </p:nvGrpSpPr>
        <p:grpSpPr>
          <a:xfrm>
            <a:off x="619332" y="4400090"/>
            <a:ext cx="2758893" cy="2158404"/>
            <a:chOff x="1361482" y="1272275"/>
            <a:chExt cx="2758893" cy="2158404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9D53030D-9282-4360-ACDE-FAFA7E8D2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3">
                  <a:lumMod val="20000"/>
                  <a:lumOff val="80000"/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694" b="89796" l="5058" r="94942">
                          <a14:foregroundMark x1="67315" y1="83673" x2="67315" y2="83673"/>
                          <a14:foregroundMark x1="90661" y1="50510" x2="90661" y2="50510"/>
                          <a14:foregroundMark x1="5447" y1="50000" x2="5447" y2="50000"/>
                          <a14:foregroundMark x1="48638" y1="12245" x2="49027" y2="11224"/>
                          <a14:foregroundMark x1="36187" y1="17347" x2="36187" y2="17347"/>
                          <a14:foregroundMark x1="87549" y1="24490" x2="87549" y2="24490"/>
                          <a14:foregroundMark x1="75875" y1="12755" x2="75875" y2="12755"/>
                          <a14:foregroundMark x1="75875" y1="12755" x2="75875" y2="12755"/>
                          <a14:foregroundMark x1="61479" y1="10204" x2="61479" y2="10204"/>
                          <a14:foregroundMark x1="7004" y1="59694" x2="7004" y2="59694"/>
                          <a14:foregroundMark x1="9728" y1="41327" x2="9728" y2="41327"/>
                          <a14:foregroundMark x1="38132" y1="16327" x2="38132" y2="16327"/>
                          <a14:foregroundMark x1="37743" y1="14286" x2="37743" y2="14286"/>
                          <a14:foregroundMark x1="25292" y1="23469" x2="25292" y2="23469"/>
                          <a14:foregroundMark x1="52140" y1="83163" x2="52140" y2="83163"/>
                          <a14:foregroundMark x1="61868" y1="89286" x2="61868" y2="89286"/>
                          <a14:foregroundMark x1="89494" y1="65306" x2="89494" y2="65306"/>
                          <a14:foregroundMark x1="94942" y1="50510" x2="94942" y2="50510"/>
                          <a14:foregroundMark x1="81323" y1="15306" x2="81323" y2="15306"/>
                          <a14:foregroundMark x1="85603" y1="19388" x2="85603" y2="193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9519">
              <a:off x="1361482" y="1272275"/>
              <a:ext cx="2758893" cy="2158404"/>
            </a:xfrm>
            <a:prstGeom prst="rect">
              <a:avLst/>
            </a:prstGeom>
          </p:spPr>
        </p:pic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31E7A3CE-3B7B-48BE-ACC1-4B9B9BB3E320}"/>
                </a:ext>
              </a:extLst>
            </p:cNvPr>
            <p:cNvSpPr txBox="1"/>
            <p:nvPr/>
          </p:nvSpPr>
          <p:spPr>
            <a:xfrm>
              <a:off x="1494169" y="2077457"/>
              <a:ext cx="257580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2400" dirty="0"/>
                <a:t>,,,,,photos</a:t>
              </a:r>
              <a:endParaRPr lang="ar-SA" sz="2400" dirty="0"/>
            </a:p>
          </p:txBody>
        </p:sp>
      </p:grpSp>
      <p:pic>
        <p:nvPicPr>
          <p:cNvPr id="22" name="Picture 4" descr="Listening Icon #416587 - Free Icons Library">
            <a:extLst>
              <a:ext uri="{FF2B5EF4-FFF2-40B4-BE49-F238E27FC236}">
                <a16:creationId xmlns:a16="http://schemas.microsoft.com/office/drawing/2014/main" id="{CF7B18F6-602C-434B-B0F9-9A8BE8D04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44" y="-1604309"/>
            <a:ext cx="2014537" cy="151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7667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نسق Office">
  <a:themeElements>
    <a:clrScheme name="أخضر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</TotalTime>
  <Words>573</Words>
  <Application>Microsoft Office PowerPoint</Application>
  <PresentationFormat>شاشة عريضة</PresentationFormat>
  <Paragraphs>111</Paragraphs>
  <Slides>16</Slides>
  <Notes>7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16</vt:i4>
      </vt:variant>
    </vt:vector>
  </HeadingPairs>
  <TitlesOfParts>
    <vt:vector size="31" baseType="lpstr">
      <vt:lpstr>Abadi</vt:lpstr>
      <vt:lpstr>Arial</vt:lpstr>
      <vt:lpstr>Calibri</vt:lpstr>
      <vt:lpstr>Calibri Light</vt:lpstr>
      <vt:lpstr>Cavolini</vt:lpstr>
      <vt:lpstr>Comic Sans MS</vt:lpstr>
      <vt:lpstr>MV Boli</vt:lpstr>
      <vt:lpstr>ProximaNova-Bold</vt:lpstr>
      <vt:lpstr>ProximaNova-BoldIt</vt:lpstr>
      <vt:lpstr>ProximaNovaExCn-Regular</vt:lpstr>
      <vt:lpstr>ProximaNova-Light</vt:lpstr>
      <vt:lpstr>ProximaNova-LightIt</vt:lpstr>
      <vt:lpstr>STC-Regular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حصه بنت العتيبي</cp:lastModifiedBy>
  <cp:revision>80</cp:revision>
  <dcterms:created xsi:type="dcterms:W3CDTF">2022-01-23T07:57:44Z</dcterms:created>
  <dcterms:modified xsi:type="dcterms:W3CDTF">2022-01-25T08:31:48Z</dcterms:modified>
</cp:coreProperties>
</file>