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2" y="5907227"/>
            <a:ext cx="4236720" cy="62871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1101CA9-F4AE-4E44-A756-4447045BBB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78240" y="1541721"/>
            <a:ext cx="7708993" cy="37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7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9280" y="5907227"/>
            <a:ext cx="3884043" cy="62871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39F12487-CC99-B040-BE91-EE80FC194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46" y="160327"/>
            <a:ext cx="3884043" cy="108274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D224CC3A-038B-5548-88A4-441886DE58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02" y="3026907"/>
            <a:ext cx="4818808" cy="13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7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3475" y="5105319"/>
            <a:ext cx="3409541" cy="894704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2063742A-DA68-CA49-9BC7-8D739F7A4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89" y="311921"/>
            <a:ext cx="6323207" cy="894703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109EFCEE-E3F6-BD45-A1F7-99F3AF13C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18" y="1305427"/>
            <a:ext cx="4657457" cy="515416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7236EF1-2B91-AC4F-B08F-2F15E0D2B9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38" y="2047120"/>
            <a:ext cx="4171942" cy="515416"/>
          </a:xfrm>
          <a:prstGeom prst="rect">
            <a:avLst/>
          </a:prstGeom>
        </p:spPr>
      </p:pic>
      <p:pic>
        <p:nvPicPr>
          <p:cNvPr id="10" name="صورة 11">
            <a:extLst>
              <a:ext uri="{FF2B5EF4-FFF2-40B4-BE49-F238E27FC236}">
                <a16:creationId xmlns:a16="http://schemas.microsoft.com/office/drawing/2014/main" id="{93A004B8-98BC-FA47-93CD-D62B201268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52" y="1896737"/>
            <a:ext cx="1844565" cy="2651562"/>
          </a:xfrm>
          <a:prstGeom prst="rect">
            <a:avLst/>
          </a:prstGeom>
        </p:spPr>
      </p:pic>
      <p:pic>
        <p:nvPicPr>
          <p:cNvPr id="12" name="صورة 12">
            <a:extLst>
              <a:ext uri="{FF2B5EF4-FFF2-40B4-BE49-F238E27FC236}">
                <a16:creationId xmlns:a16="http://schemas.microsoft.com/office/drawing/2014/main" id="{78E99552-9EB6-0346-96A5-D0B81A5F66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12" y="2661339"/>
            <a:ext cx="3398904" cy="2081213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3218E1C5-3260-FE4A-BE7C-256CBA531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18" y="4821217"/>
            <a:ext cx="4231470" cy="14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5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9280" y="5907227"/>
            <a:ext cx="3884043" cy="62871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4751C7B7-157A-EB40-A116-4289B1DE0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45" y="1318216"/>
            <a:ext cx="7256123" cy="11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02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9280" y="5994912"/>
            <a:ext cx="3884043" cy="45334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210C3B69-6D21-1F4E-BC6E-FBE804B07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11" y="330048"/>
            <a:ext cx="5073114" cy="695134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739A7DFE-E3A0-A645-A21E-2044B75520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73" y="1101076"/>
            <a:ext cx="3106758" cy="960494"/>
          </a:xfrm>
          <a:prstGeom prst="rect">
            <a:avLst/>
          </a:prstGeom>
        </p:spPr>
      </p:pic>
      <p:pic>
        <p:nvPicPr>
          <p:cNvPr id="10" name="صورة 11">
            <a:extLst>
              <a:ext uri="{FF2B5EF4-FFF2-40B4-BE49-F238E27FC236}">
                <a16:creationId xmlns:a16="http://schemas.microsoft.com/office/drawing/2014/main" id="{2B20E884-B445-C54E-9E4F-098027010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46" y="1962711"/>
            <a:ext cx="3814016" cy="1072692"/>
          </a:xfrm>
          <a:prstGeom prst="rect">
            <a:avLst/>
          </a:prstGeom>
        </p:spPr>
      </p:pic>
      <p:pic>
        <p:nvPicPr>
          <p:cNvPr id="12" name="صورة 12">
            <a:extLst>
              <a:ext uri="{FF2B5EF4-FFF2-40B4-BE49-F238E27FC236}">
                <a16:creationId xmlns:a16="http://schemas.microsoft.com/office/drawing/2014/main" id="{B03023EB-014B-074C-97C9-E816A72C93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2" y="2135811"/>
            <a:ext cx="3666573" cy="12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4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9280" y="5994912"/>
            <a:ext cx="3884043" cy="45334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8A11DD3B-9F7A-6248-968E-C7C853AEC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4109"/>
            <a:ext cx="2707242" cy="1241006"/>
          </a:xfrm>
          <a:prstGeom prst="rect">
            <a:avLst/>
          </a:prstGeom>
        </p:spPr>
      </p:pic>
      <p:pic>
        <p:nvPicPr>
          <p:cNvPr id="7" name="صورة 11">
            <a:extLst>
              <a:ext uri="{FF2B5EF4-FFF2-40B4-BE49-F238E27FC236}">
                <a16:creationId xmlns:a16="http://schemas.microsoft.com/office/drawing/2014/main" id="{DD934D41-62D6-A84E-85E1-BC5BE3A9C3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55" y="862548"/>
            <a:ext cx="3099413" cy="12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9280" y="5994912"/>
            <a:ext cx="3884043" cy="45334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BCD2D689-5F1A-4A46-BD6E-5A075341B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1536"/>
            <a:ext cx="2943103" cy="960381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C35B9087-B9E2-6146-BE55-793B30E181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45" y="762881"/>
            <a:ext cx="3088793" cy="96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6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9280" y="5994912"/>
            <a:ext cx="3884043" cy="45334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7BB122EE-7BBF-CB44-8791-1B09381B7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31" y="493503"/>
            <a:ext cx="3112266" cy="1063358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AD41AB4D-3495-8E4B-8E88-BB74EA47B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15" y="493503"/>
            <a:ext cx="3340330" cy="12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0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9280" y="5994912"/>
            <a:ext cx="3884043" cy="45334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D34BEF3C-DC2B-914C-ACB0-1BEAC2336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56" y="409746"/>
            <a:ext cx="6508414" cy="8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73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9280" y="5994912"/>
            <a:ext cx="3884043" cy="45334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17FDF37A-C5A5-B548-BB16-5B6776655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51" y="621536"/>
            <a:ext cx="6537943" cy="15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99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9280" y="5994912"/>
            <a:ext cx="3884043" cy="45334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CF3B5967-A024-0F49-B46E-8178E588C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96" y="414039"/>
            <a:ext cx="6708253" cy="12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2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2" y="5907227"/>
            <a:ext cx="4236720" cy="62871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2AD90870-64A9-DC4D-90FD-CF8AB57FB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50" y="688104"/>
            <a:ext cx="6944360" cy="14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4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00795" y="5994912"/>
            <a:ext cx="3141012" cy="45334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7F337569-769F-8F40-AF4A-8EB89698A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00" y="749759"/>
            <a:ext cx="6300093" cy="44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6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00795" y="5994912"/>
            <a:ext cx="3141012" cy="45334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D350E32B-C2C8-E643-9DBA-3E968F62A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35" y="587720"/>
            <a:ext cx="6543199" cy="239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44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00795" y="5994912"/>
            <a:ext cx="3141012" cy="45334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E59186D5-3F39-5C4D-9D10-C160A186A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08" y="518926"/>
            <a:ext cx="6361290" cy="231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96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00795" y="5994912"/>
            <a:ext cx="3141012" cy="45334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EB270A04-6767-1648-AC93-491B8849F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00" y="491961"/>
            <a:ext cx="6542598" cy="18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22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00795" y="5994912"/>
            <a:ext cx="3141012" cy="45334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8E1E6CF-8115-374A-8399-0678F921FA68}"/>
              </a:ext>
            </a:extLst>
          </p:cNvPr>
          <p:cNvSpPr/>
          <p:nvPr/>
        </p:nvSpPr>
        <p:spPr>
          <a:xfrm>
            <a:off x="2760338" y="1025182"/>
            <a:ext cx="5799157" cy="1828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accent1">
                    <a:lumMod val="75000"/>
                  </a:schemeClr>
                </a:solidFill>
              </a:rPr>
              <a:t>الواجب في المنصة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C903FEB2-5DEB-CB4E-BAF0-A813BCE82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59" y="3245898"/>
            <a:ext cx="2936989" cy="18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8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2" y="5907227"/>
            <a:ext cx="4236720" cy="62871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E0924636-E6AC-7F41-8BC6-1518484FF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17" y="621536"/>
            <a:ext cx="6485951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2" y="5907227"/>
            <a:ext cx="4236720" cy="62871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80FB22F-6F36-4A48-A30B-A7C83C609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21" y="531597"/>
            <a:ext cx="6408818" cy="98717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52FA4C6C-9839-AF49-A4D9-CE98BDA03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73" y="1648828"/>
            <a:ext cx="3352800" cy="495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13B0218-CEA8-E142-92A6-33252312E4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85" y="2257118"/>
            <a:ext cx="2171700" cy="650112"/>
          </a:xfrm>
          <a:prstGeom prst="rect">
            <a:avLst/>
          </a:prstGeom>
        </p:spPr>
      </p:pic>
      <p:pic>
        <p:nvPicPr>
          <p:cNvPr id="10" name="صورة 11">
            <a:extLst>
              <a:ext uri="{FF2B5EF4-FFF2-40B4-BE49-F238E27FC236}">
                <a16:creationId xmlns:a16="http://schemas.microsoft.com/office/drawing/2014/main" id="{D2BDB874-1E15-9344-9EEE-0214CCB3AC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62" y="3290141"/>
            <a:ext cx="3162238" cy="2617085"/>
          </a:xfrm>
          <a:prstGeom prst="rect">
            <a:avLst/>
          </a:prstGeom>
        </p:spPr>
      </p:pic>
      <p:pic>
        <p:nvPicPr>
          <p:cNvPr id="12" name="صورة 12">
            <a:extLst>
              <a:ext uri="{FF2B5EF4-FFF2-40B4-BE49-F238E27FC236}">
                <a16:creationId xmlns:a16="http://schemas.microsoft.com/office/drawing/2014/main" id="{68B942EA-81EB-FE4E-8455-94A3DFD281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5" y="3676527"/>
            <a:ext cx="30480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2" y="5907227"/>
            <a:ext cx="4236720" cy="62871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0D9976FC-77B8-764A-8C8C-B5E03D8C5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72" y="322061"/>
            <a:ext cx="3349510" cy="703121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7C847B9F-8E4C-4641-BDE2-F6676C2A6A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90" y="1448105"/>
            <a:ext cx="3074318" cy="249348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5B4F0F5-AE83-494A-9906-9CE8A5AE69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47" y="2149130"/>
            <a:ext cx="28829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3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2" y="5907227"/>
            <a:ext cx="4236720" cy="62871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FECE0CF-8383-584F-963C-365307721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48" y="396470"/>
            <a:ext cx="4425644" cy="628712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509C7FA1-F1B6-E847-AB54-840CD5E12F6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0964" y="1571189"/>
            <a:ext cx="8094135" cy="13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5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9280" y="5907227"/>
            <a:ext cx="3884043" cy="62871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60922352-CBEA-0943-94C9-78A08F442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91" y="408055"/>
            <a:ext cx="6015542" cy="11049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D0BC08ED-914E-664D-9678-0699F6EA9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17" y="1588849"/>
            <a:ext cx="4124516" cy="765215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D020869D-62CD-8448-8820-93A0C4D071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38" y="2315687"/>
            <a:ext cx="3349510" cy="765215"/>
          </a:xfrm>
          <a:prstGeom prst="rect">
            <a:avLst/>
          </a:prstGeom>
        </p:spPr>
      </p:pic>
      <p:pic>
        <p:nvPicPr>
          <p:cNvPr id="10" name="صورة 11">
            <a:extLst>
              <a:ext uri="{FF2B5EF4-FFF2-40B4-BE49-F238E27FC236}">
                <a16:creationId xmlns:a16="http://schemas.microsoft.com/office/drawing/2014/main" id="{01CF78F4-F72F-FA40-8395-6C0284C3C5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91" y="3752747"/>
            <a:ext cx="5180250" cy="19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3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9280" y="5907227"/>
            <a:ext cx="3884043" cy="62871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520B7EFB-7267-3E45-8EC2-7A5192A56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01" y="419941"/>
            <a:ext cx="5043966" cy="823131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BC6A3AA7-0829-BA4A-B82E-6A95AB651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56" y="1618943"/>
            <a:ext cx="6360520" cy="231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2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43830" y="75894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٣-٦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ضرب الكسور العشرية في اعداد كلية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أقدر نواتج ضرب اعداد كلية في كسور عشرية وأجدها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666E160-BD5B-5745-B6AF-02647499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9280" y="5907227"/>
            <a:ext cx="3884043" cy="62871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8BE1B5A-E108-854F-B75B-5449E515B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329712"/>
            <a:ext cx="939800" cy="1104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544F3BA6-D9C3-7240-A054-B397D8ED8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01" y="293707"/>
            <a:ext cx="5050162" cy="949365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94554FCC-3CFF-CF47-A944-CFAA35C27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45" y="1318966"/>
            <a:ext cx="6687162" cy="9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8055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6</cp:revision>
  <dcterms:created xsi:type="dcterms:W3CDTF">2021-10-10T21:32:23Z</dcterms:created>
  <dcterms:modified xsi:type="dcterms:W3CDTF">2022-10-22T18:02:54Z</dcterms:modified>
</cp:coreProperties>
</file>