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06:13.182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11 173 7777,'5'-6'0,"-4"-3"0,4 7 98,-1-5 1,-2 4-11,5-4 0,-4 1-91,4 0 1,-4-2-19,4 4 1,-5 0-41,2 0 34,1 3-13,-3-3-25,2 4-81,-4 0 0,0 4 115,0 3 0,-4 2 137,-3 1 0,1 4-81,-1-1 0,4 2 105,-4-2 1,4-1-75,-4 1 0,4-3 103,-4-3 1,4 2 27,-4-2 26,5-2-190,-3 4 110,5-8 14,0 3-290,0-4 135,5 0 1,-2 0 28,7 0 1,-1 0 11,8 0 1,0-3 3,3-1 0,4-3-29,0 0 1,4-3 12,-1-4 1,2 3-1,2-3 0,-2 0-32,-2 0 1,7-4-7,0 1 0,4 1-163,3-1 0,0 4-276,-1-4 1,-2 4 94,-1 0 361,-4 2 0,2-4 0,-5-1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12:24.505"/>
    </inkml:context>
    <inkml:brush xml:id="br0">
      <inkml:brushProperty name="width" value="0.08571" units="cm"/>
      <inkml:brushProperty name="height" value="0.08571" units="cm"/>
      <inkml:brushProperty name="color" value="#FF0066"/>
    </inkml:brush>
  </inkml:definitions>
  <inkml:trace contextRef="#ctx0" brushRef="#br0">19 0 6824,'-10'0'-31,"1"0"1,9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13:20.896"/>
    </inkml:context>
    <inkml:brush xml:id="br0">
      <inkml:brushProperty name="width" value="0.08571" units="cm"/>
      <inkml:brushProperty name="height" value="0.08571" units="cm"/>
      <inkml:brushProperty name="color" value="#FF0066"/>
    </inkml:brush>
  </inkml:definitions>
  <inkml:trace contextRef="#ctx0" brushRef="#br0">0 76 7987,'11'0'-284,"-3"-8"107,0-3 1,-3-6 122,7 5 0,-5 1 157,5 5 0,-5 4-88,5-5 0,1 5-456,6 2 1,0 7 213,0-1 0,0 0 227,0-6 0,8 0 0,3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2:46:27.727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57 20 7356,'-10'0'-242,"-7"0"0,7-9 1,-9-1-1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2:46:54.058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 0 7670,'0'11'1749,"2"-3"-1474,4-8-1475,-4 9 1200,7-7 0,-1 15 0,3-7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14:12.859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949 19 6948,'11'0'284,"-3"0"-204,-8 0 106,0 0-104,-8 0 0,3 0-44,-7 0 1,5 0 249,-5 0-78,-1 0-125,-6 0 0,0 0 3,0 0 0,0 0 12,0 0 1,0 0-102,0 0 1,0 0 75,0 0 1,0 0-111,0 0 0,3-2 56,3-4 1,-4 4-22,4-5 1,-3 5 35,-3 2 0,6 0-8,0 0 0,1 0-9,-7 0 0,6 0 59,0 0-91,1 0 0,-7 0 39,0 0 1,6 0-57,1 0 1,-1 0 30,-6 0-8,0 0 1,0 0 9,0 0 1,0 2-6,0 5 0,0-3 16,0 9 1,0-7-5,0 6 1,0-1 42,0 2 0,0 4-44,0-5 1,0 3 0,0-2 1,3 3-9,3-3 0,-2 4-2,9 2 1,-7-6-2,7-1 1,-7 1-2,7 6 1,-7 0 4,7 0 0,-3 0-5,3 0 1,4 0 54,-4 0 1,4 0-51,2 0 1,0 0 108,0-1 0,2 4-36,4 3 0,-2-4-30,9 4 1,-9 3-32,2-3 1,3 6 11,-3-5 0,9 5 20,-2-5 0,-3-1-4,3-6 1,-1 0 0,7 0 1,0 0-13,0 0 0,0-2 87,0-5 1,0 3-95,0-9 1,6 7 1,1-7 1,-1 3-25,-6-3 1,6-4-7,1 5 1,5-5-4,-5-2 1,-1 0-10,-6 0 1,0 0 3,0 0 1,6-2 21,0-5 0,1 3 0,-7-9 0,-1 7 30,1-7 0,-6 1 10,0-7 0,-1 0 14,7 0 0,0 0 10,0 0 1,-6-2-51,0-4 0,-3 1 4,3-7 0,2 1 15,-9-1 1,9-5 4,-3 4 0,5-4-182,2-2 0,0 1 28,0-1 0,6 0-68,1 0 0,1 0 62,-2 0 1,-4 2 19,5 4 1,-7 5 78,-7 8 0,3 0-1,-9 0 67,1 0 0,-7 6-72,0 1-19,0 8 1,-11-7-17,-8 5 0,-2 4-307,-11-5 1,-5 5-76,-8 2 0,-10 0-572,-1 0 1007,-1 0 0,-17 9 0,6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14:40.321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873 171 6492,'0'-11'-146,"0"-5"240,0 13-30,0-5 192,0 8-231,0-8 15,0 6 0,-2-7 252,-4 9-203,3 0 0,-7 0-39,4 0 33,4 0-11,-15 0-51,6 0 0,-8 0-4,0 0 1,7-2 40,-1-4-24,0 4 1,-6-7 36,0 9-45,0 0 0,0 0-28,0 0 0,7 0-3,-1 0 1,0 0 1,-5 0 25,-1 0 0,0 0 1,0 0 0,0 2 10,0 5 0,6-5-15,0 4 1,1-4-1,-7-2 0,0 6 3,0 1 1,0-1 34,0-6 1,6 0-9,1 0-10,7 0 8,-11 0-4,13 0-85,-13 0 61,13 0 1,-7 0 12,4 0-42,4 0 1,-9 0-75,5 0 85,4 0-2,-15 8 1,6-3-5,-8 7 0,2-5 0,5 5 0,-5-1 27,4 1 0,3 5-20,-3-4 1,2-2 0,-1 1 0,-3-6 73,9 7-30,-9 0 0,11 6-6,-9 0 0,9-7 54,-2 1-58,-5 0 0,9 6-6,-4 0 0,-3-7-47,3 1 40,0 0 0,6 5-4,0 1 0,0-6-30,0 0 0,0-1-20,0 7 0,6 0 31,0 0 0,3-2-2,-3-4 0,-2 4 4,9-5 1,-7 5-4,7 2 1,-3 0-6,3 0 1,4-2 8,-5-4 0,-1 3-1,2-3 1,-1 2-1,7-3 0,-2 5 27,-4-4 0,4-3-17,-5 3 0,3-7 2,-2 7 0,4-7 7,-5 7 1,3-7 2,-2 7 1,3-9 28,-3 3-19,4 3-17,10 1 1,-6-1-19,5-4 1,-7-1-33,-7 1 1,5-4 43,-4 4 1,4-3-3,2-3 1,-7 0-5,1 0 1,0 0-7,6 0 83,0-9 0,-1 5-57,1-9 1,0 7-7,0-7 1,0 9 42,0-2-77,0-5 1,0 1 8,0-9 1,0 6-6,0 0 1,0 3-7,0-3 0,6-4-7,1 5 0,-1-5 19,-6-2 0,0 6-1,0 1 1,4-1-5,-4-6 0,4 0 17,-10 0 0,4 0 124,2 0 0,-7 7-84,1-1 0,-7 0 35,7-6 0,-7 2 59,7 5 1,-9-5 32,2 4-115,-4-4 1,-2-2 12,0 0 0,0 7 11,0-1 1,-2 3-25,-4-3 1,2-2-96,-9 9 1,7-9 88,-7 3-29,1-5 0,-5-2 16,4 0 1,-4 6-5,5 0 0,1 3-2,-2-3 0,7-1-4,-7 7 1,3-8-60,-3 3 0,-4 1 39,5-1 1,1 5-64,-1-5 1,-1 5 48,-6-5 1,0 5-6,0-5 1,2 5 3,5-5 0,-10 5-2,10-5 0,-9 5 2,8-5 0,-4 8 6,-2-3 0,7-1-1,-1 2 1,2-3 0,-1 3-32,-5 4 6,6-7 10,-8 9 1,7-6 13,-1 0 1,7-1 0,-7 7 0,7 0 6,-7 0 0,7 0-11,-7 0 1,7 0-1,-7 0 1,7 0 3,-7 0 1,7 0 23,-7 0-17,1 0-3,-7 0 0,0 2 9,0 5 1,0-5 0,0 4 1,0 3-14,0-3 0,0 9 4,0-3 0,0-1 0,0 1 1,0 3-3,0 11 0,2-5-6,5 4 1,-9-10 6,8-3 0,-8 1-1,8 6 1,3 0-3,-3 0 0,2-7-1,-1 1 0,-3 0-75,9 6 1,-3-7 67,3 1 3,4 0 0,-7 6-3,9 0 0,0-7-80,0 1 0,3 0 94,3 5 0,-2 1 0,9 0 0,-7-4-4,7 4 0,-3-4 6,3 10 0,4-4 14,-5-2 0,3 0-24,-2 0 1,4 0 7,-5 0 0,3 0-27,-2 0 0,4 0-18,-5 0 0,3 0 35,-2 0 1,3 0-3,-3 0 1,4-7 22,2 1 1,0-2 21,0 1 18,0 5 1,0-13-54,0 9 5,0-9 0,0 11 30,0-9-41,0 1 1,0-7 15,0 0 0,-7 0 1,1 0 0,-1 0-9,7 0 0,-6 0-7,0 0 0,-1-7 26,7 1 0,0-9-18,0 3 1,0 1 5,0-2-10,0 1 1,0-7-18,0 0 1,-2 0 105,-4 0-43,3 0 0,-7 0-19,4 0 0,-3 0 1,-4 0 1,-3 0 111,3 0-116,4 0 0,-7 0 6,3 0 1,-4 0 20,-2 0 0,0 7-63,0-1 0,6 0 8,1-6 1,-1 0-12,-6 0 4,0 0 0,0 1-10,0-1 0,0 0 34,0 0-110,0 0 1,-6 0 85,-1 0 0,-1 0-23,2 0 0,-3 6 15,-4 0 18,-3 1 0,5-7 0,-8 0 1,6 6 23,1 1 0,-1 5 7,-6-5 0,0 5-16,0-5 1,0 5-8,0-5 0,0 5 4,0-5 0,3 5-9,3-5 54,-4 8 8,6-13-31,-8 15 1,7-13 14,-1 9-24,9-1 0,-11 5-2,9-4 0,-3 4-1,3-5 1,2 5 4,-9 2 1,7 0-45,-7 0 1,7 0-137,-7 0 1,1 0 62,-7 0 1,0 7 27,0-1 0,0 7 46,0-7 0,0 6 2,0-5 0,-6 8-25,-1-3 0,1-1-7,6 1 0,-2-1 99,-4 2 1,4 3-72,-5-3 0,7-2 49,7 1 0,-5-1-54,4 1 0,-1 5-6,1-4 1,2 4-6,5 2 1,2-7-7,-9 1 0,9 0 39,-2 6 0,4 0-22,2 0 0,-3 0-3,-3 0 1,4 0 10,-4-1 1,4 8 65,2-1 1,0 0-45,0-6 1,6 0 2,0 0 0,3 2-7,-3 5 1,5-5 1,7 4 1,-5-4-6,0-2 1,2-6 0,10-1 0,-4 1-1,4 6 1,-2-2-4,3-5 1,-3 5-31,8-4 0,-7-3 22,1 3 1,2-7-3,-1 7 1,1-7 9,-2 7 1,-4-9 0,5 3 0,-5-3 7,-2 2 0,2-4-12,4 5 0,-4-5 1,4-2 0,-4 0 4,-2 0 1,7 0 11,-1 0 0,2 0-9,-1 0 1,-3 0-2,8 0 1,-7-7 9,1 1 1,2-7 0,-1 7 1,-1-7 86,-6 7 0,0-9-14,0 3-70,0-5 1,0-2 53,0 0 1,-7-6 54,1-1 1,-7-1-99,7 2 0,-9 1 0,3-7 1,-5 1-9,-2-1 1,0-5-15,0 4 1,0 3-1,0-3 1,0 7 23,0-7 1,0 9-10,0-2 1,0 4 31,0 2 0,-2 2-6,-5 4 1,3-4-33,-9 5 0,1-3 4,-7 2 0,0-1-18,0 7 1,0-5-8,0 5 0,0 1-34,0 6 0,-6-6 55,-1-1 0,-1 1-10,2 6 0,1-2-32,-7-4 0,8 3-28,-3-3 0,-1 4 34,2 2 1,-3 0-4,3 0 0,4 0 13,-4 0 1,-3 0-2,3 0 1,0 0-19,6 0 0,0 6 14,0 1 1,0-1-1,0-6 1,0 0-59,0 0 1,6 0-393,1 0 281,-1 0 129,-6 0 1,2 2-521,5 4-641,3-3-342,1 5 1561,-3-8 0,-8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20:42.346"/>
    </inkml:context>
    <inkml:brush xml:id="br0">
      <inkml:brushProperty name="width" value="0.08571" units="cm"/>
      <inkml:brushProperty name="height" value="0.08571" units="cm"/>
      <inkml:brushProperty name="color" value="#FF0066"/>
    </inkml:brush>
  </inkml:definitions>
  <inkml:trace contextRef="#ctx0" brushRef="#br0">1 20 7580,'10'0'-121,"-1"0"0,-18-8 1,-1-3-1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27:40.005"/>
    </inkml:context>
    <inkml:brush xml:id="br0">
      <inkml:brushProperty name="width" value="0.08571" units="cm"/>
      <inkml:brushProperty name="height" value="0.08571" units="cm"/>
      <inkml:brushProperty name="color" value="#FF0066"/>
    </inkml:brush>
  </inkml:definitions>
  <inkml:trace contextRef="#ctx0" brushRef="#br0">0 19 7665,'19'0'-1319,"-8"0"1295,-3 0 0,-8-2-62,0-4 55,0 4 0,0-7 119,0 9-122,0 0 1,-8 0-1,-3 0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3T13:03:12.509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513 968 7680,'-11'0'-791,"3"0"790,8 0-5,0 0 87,-9 0 8,-1 0-59,-9 0 1,0 6 45,0 1-60,0-1 0,0-6 3,0 0 1,6 0 12,1 0 1,5 0 24,-5 0-61,8 0 0,-5-2-9,9-5 1,0-3-10,0-9 1,2 6 0,5 1 1,-3 1-5,8-2 1,1-1 24,6 7 1,0-1-6,0 2 1,0 4-3,0-5 0,-6 5-7,-1 2 1,-5 6-4,5 1 0,-8 7 144,3-1 83,-5 4 0,-2 2-148,0 0 1,0-6-37,0-1 1,-9-5-112,-3 5 1,-5-8 112,-2 3 1,0 1-1,0-2 0,0 1-43,0-7 0,0 0-201,0 0 183,0-9 0,2 5-2,5-9 1,3 1-43,9-7 0,0 0-5,0 0 1,2 0-62,5 0 0,3 0 102,9 0 0,0 0-10,0 0 1,0 0-2,0 0 0,2 7 111,4-1 0,-3 9-82,3-3 1,-10 5 150,-3 2-116,1 0 0,4 2 190,-5 5-191,5 3 0,-15 9 21,5 0 1,-7 0 39,-7 0 0,-3-2-38,-9-4 0,-2 3-57,-5-3 0,5-2 41,-4 1 1,4-7-8,2 1 64,0-4-32,0-2 0,6-2-97,1-4 1,8 1 69,-3-7 1,5-1 5,2-6 0,0 6-44,0 1 0,2-1-45,5-6 1,-5 0 63,4 0-17,5 0 77,-1 0-25,9 0 1,-6 9 104,-1 3-126,-7 5 0,5 2 30,-4 0 74,-3 0-20,13 9 0,-11-1-48,7 5 1,-5 2 48,5-9-56,-8 9 1,7-5 5,-5 9 1,-4-6 1,5-1 1,-3-1 34,2 2-37,-4 4 1,5-7-51,-14 9 0,-3-6-76,-9-1 0,-6-1 92,-1 1 1,-7 3-10,1-8 0,2 5 10,-1-5 0,1 1-5,-1-2 0,-3-4 31,9 5 1,-1-5-16,7-2 1,1 0 15,-1 0 13,0 0 0,0 0 117,0 0 1,8-2-63,5-5 0,-3 3 0,3-8 0,-7-1-30,7-6 1,0 0 18,6 0 1,0-6-11,0-1 1,0-7-9,0 1 0,2-4 16,4-2 0,3-2-37,3-4 1,5 4-284,-4-4 1,4 4-59,2 2 0,6-6-101,0-1 0,9-5 33,-3 5 1,5-5-126,2 6 0,-6-3 476,-1 3 0,9-5 0,9-7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3T13:04:09.964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570 171 7633,'0'-12'0,"0"-1"1260,0 9-381,0-13-199,-9 6-180,7 1 0,-6-7-120,-1 15 24,7-15 119,-6 15-121,8-6-239,0 8 1,0-3 239,0-3-23,0 4-40,0-6-387,-8-1 1,-1 5 19,-4-9 1,-3 9-10,3-2 0,-10 4 55,-3 2 0,-7 0 35,1 0 0,-4 2-128,-2 4 0,0 5 70,1 8 0,-1 2-125,0 4 1,6-2 9,0 9 1,9-9-111,-2 2 1,12 3 94,7-3 1,4 0-266,2-6 270,0 0 1,10 0 40,9 0 0,2-6 14,11-1 1,2-7-43,10 1 1,-2-4 179,9-2 0,-9 0 70,2 0 0,3-2 110,-3-4 0,0-3-71,-6-4 1,-9-3 133,-3 3 0,-5 2 71,-2-1 0,-9-1-115,-3-6 1,-5 7-100,-2-1 0,0 0 43,0-6 0,-2 2-237,-5 5 0,-5-5-36,-14 4 1,-1-4-92,-5-2 0,-3 7-67,3-1 1,-4 9-206,-2-2 1,7-3-536,-1 3 1,3 0 437,-3 6 1,-4 0-651,4 0 0,3 0 550,-3 0 1,7 0 625,-7 0 0,1 16 0,-7 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06:16.353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 1 7653,'5'11'412,"0"-2"-21,-5-9 1,1 0-1436,2 0 214,-2 0 349,4 0 1,-4 0 480,2 0 0,-1 0 0,2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3T13:04:10.806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182 133 7633,'13'0'1746,"-1"0"-943,-8 0-343,5 0-56,-9 0-293,0 0 223,0-8 69,0 6-488,0-15 0,2 13 56,4-9 0,-2 7 75,9-7 0,-2 7 34,1-7 0,5 7 14,-4-7 0,-3 9 36,3-2 0,-7 1-10,7-1 0,-7 4-114,7-4 62,-9 4 0,5 10-87,-9 5 0,0 6 84,0 6 0,-9 2-9,-4 5 0,-3 4-33,-3-5 1,-9 3-71,-3-2 1,-3 1-213,2-7 0,-4-1 119,5-6 1,3-2-475,3-5 1,4 3 280,2-9 1,6 1-1462,1-7 1266,8 0 1,4 0 527,12 0 0,14-17 0,3-4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3T13:04:11.193"/>
    </inkml:context>
    <inkml:brush xml:id="br0">
      <inkml:brushProperty name="width" value="0.08571" units="cm"/>
      <inkml:brushProperty name="height" value="0.08571" units="cm"/>
      <inkml:brushProperty name="color" value="#008C3A"/>
    </inkml:brush>
  </inkml:definitions>
  <inkml:trace contextRef="#ctx0" brushRef="#br0">342 134 8201,'-13'6'1173,"1"0"-565,8 1 202,-5-7-477,1 0 0,-3 0-143,-8 0 0,7 0-51,-1 0 176,-8 0-309,-9-9 1,1 7 5,4-4 0,10 4-5,2 2 74,9-9 1,-7 7-169,5-4 148,4-5 1,0 1-40,8-9 0,9 6 2,-2 0 1,3 7 34,3-7 1,0 7 66,0-6 0,-6 7-7,0-1-18,-9 4-63,4 2-128,-8 0 0,-2 2-55,-4 4 1,-11-1 58,-8 7 1,-3-1-53,3 1 0,4 3 61,-4-9 1,4 7 14,2-7 0,2 3-1267,4-3-1368,5-4 1897,8 7 800,8-18 0,11-1 0,11-9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3T13:05:35.681"/>
    </inkml:context>
    <inkml:brush xml:id="br0">
      <inkml:brushProperty name="width" value="0.08571" units="cm"/>
      <inkml:brushProperty name="height" value="0.08571" units="cm"/>
      <inkml:brushProperty name="color" value="#FF0066"/>
    </inkml:brush>
  </inkml:definitions>
  <inkml:trace contextRef="#ctx0" brushRef="#br0">95 1 7674,'-16'8'0,"3"5"0,-4-3 0,4 3 0,-3-1 0,-3 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3T13:17:33.260"/>
    </inkml:context>
    <inkml:brush xml:id="br0">
      <inkml:brushProperty name="width" value="0.08571" units="cm"/>
      <inkml:brushProperty name="height" value="0.08571" units="cm"/>
      <inkml:brushProperty name="color" value="#FF0066"/>
    </inkml:brush>
  </inkml:definitions>
  <inkml:trace contextRef="#ctx0" brushRef="#br0">115 0 7662,'-2'11'847,"-5"-5"1535,5-4-1254,-6-2-2373,-1 0 0,5 0-78,-9 0 1323,1 0 0,-16-8 0,-1-3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3T13:26:31.200"/>
    </inkml:context>
    <inkml:brush xml:id="br0">
      <inkml:brushProperty name="width" value="0.08571" units="cm"/>
      <inkml:brushProperty name="height" value="0.08571" units="cm"/>
      <inkml:brushProperty name="color" value="#FF0066"/>
    </inkml:brush>
  </inkml:definitions>
  <inkml:trace contextRef="#ctx0" brushRef="#br0">0 1 7617,'11'10'0,"-3"-1"324,1-9-56,-7 0-702,6 0 65,1 0-204,-7 0-238,6 0 811,-8 0 0,-8 6 0,-5 0 0,-4 1 0,-2-7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06:43.710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1 11 7672,'5'-5'-991,"1"0"960,-3 5 221,-1 0-300,7 0 1,-4 0 36,5 0 0,1 1 41,-1 3 0,0-2 62,0 5 1,0-4 1,0 4 0,4-4-407,-1 4 375,1-5 0,1 3 0,0-5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07:35.669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0 209 8249,'11'0'766,"-3"0"-1464,-8 0 116,0 0 0,0 9 424,0 3 1,0-1 36,0 1 0,2-5 252,5 5 0,5-7-9,14 1 1,5-4-42,14-2 0,7-2-130,18-4 1,-7-11-113,13-9 0,-13-5-73,0 6 0,3-7-90,-3 7 1,0-7 323,-6 7 0,-9-9 0,-1 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07:36.031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0 247 7619,'11'0'392,"-3"0"-62,-8 0-550,0 0 0,2 7 166,4-1 0,-1 3-97,7-3 0,-3-2 23,10 9 1,-2-9 96,14 2 0,3-4 1,10-2 0,5-8-12,8-5 0,8-20 67,4-12-329,5-7 1,-28 16 0,1-2 0,1-1-1,1 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08:37.761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0 1 7736,'19'0'2333,"-6"0"-2081,0 0 0,-7 0 95,7 0 0,-7 0-149,7 0-122,-9 0-2393,4 0 2317,-16 0 0,-11 8 0,-11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09:02.819"/>
    </inkml:context>
    <inkml:brush xml:id="br0">
      <inkml:brushProperty name="width" value="0.08571" units="cm"/>
      <inkml:brushProperty name="height" value="0.08571" units="cm"/>
      <inkml:brushProperty name="color" value="#33CCFF"/>
    </inkml:brush>
  </inkml:definitions>
  <inkml:trace contextRef="#ctx0" brushRef="#br0">836 1 7640,'0'10'467,"8"-1"1,0-7 94,5 4 48,-5-4-340,-8 7 1,7-7 245,-1 4-211,0-4-223,-6 15 1,-6-6-107,0 8 1,-15-7 70,2 1 0,-4-7-208,4 7 1,-7-9 116,1 2 1,6-4 63,6-2 0,7 0-186,-7 0-204,9 0 306,-4 0 0,10-2 61,4-4 1,1 2 96,11-9 1,-1 3-100,15-3 1,-7-4 13,7 4 0,-9 5 11,2 2 1,-4 4 206,-2 2 0,0 0-41,0 0 0,-8 8-94,-5 5 0,-4 14 6,-2 11 0,-10 8 79,-9 11 1,-11 0 10,-14 0 0,-7 0-299,-12 0 1,2-9-248,-8-3 1,-1-7 207,-6-7 1,7 3-1101,-1-9 0,9 0 1250,-2-6 0,0-4 0,6 0 0,8 0 0,7-3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12:24.866"/>
    </inkml:context>
    <inkml:brush xml:id="br0">
      <inkml:brushProperty name="width" value="0.08571" units="cm"/>
      <inkml:brushProperty name="height" value="0.08571" units="cm"/>
      <inkml:brushProperty name="color" value="#FF0066"/>
    </inkml:brush>
  </inkml:definitions>
  <inkml:trace contextRef="#ctx0" brushRef="#br0">20 20 6079,'0'-11'-165,"0"3"165,0 8 0,-9 8 0,-1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2T13:12:23.931"/>
    </inkml:context>
    <inkml:brush xml:id="br0">
      <inkml:brushProperty name="width" value="0.08571" units="cm"/>
      <inkml:brushProperty name="height" value="0.08571" units="cm"/>
      <inkml:brushProperty name="color" value="#FF0066"/>
    </inkml:brush>
  </inkml:definitions>
  <inkml:trace contextRef="#ctx0" brushRef="#br0">38 19 5747,'-10'-8'-12,"-1"6"12,5-5 0,4 5 0,-7 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0BDFA0-FA82-6545-933F-F2C1E214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684BCC5-5468-0845-BE34-B7277688F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0479E02-17B2-B44B-BB71-DACA50FD7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B25E-5FDD-154D-977D-085E73301F2F}" type="datetimeFigureOut">
              <a:rPr lang="ar-SA" smtClean="0"/>
              <a:t>27 ربيع الأول،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32B030-5384-AC41-AB6B-DC26620A8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C220CA-9B28-7F4F-9209-BDD1A0B4D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50DD7-E491-924A-A6E6-2A676C3B01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384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212A7B-233B-AF48-8BFE-5E131966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32F110-53AE-E34E-9306-E71217E96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B85C33-0C43-644E-A952-2A3368DCD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B25E-5FDD-154D-977D-085E73301F2F}" type="datetimeFigureOut">
              <a:rPr lang="ar-SA" smtClean="0"/>
              <a:t>27 ربيع الأول،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40C61CE-E219-1D44-8384-C279E53D7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2E1EA4-D380-FD4B-9B97-8E5AF1F11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50DD7-E491-924A-A6E6-2A676C3B01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3232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8819A1E-3820-F54A-B672-F6888EA5E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AA57801-2E6B-2A46-ABF1-D45784E42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8604329-D45D-8042-9C7D-6C328E393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B25E-5FDD-154D-977D-085E73301F2F}" type="datetimeFigureOut">
              <a:rPr lang="ar-SA" smtClean="0"/>
              <a:t>27 ربيع الأول،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C973A2-84B9-AA44-8A2F-FD457D3BD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9DA103-AC50-F944-9475-5756BE7F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50DD7-E491-924A-A6E6-2A676C3B01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845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588BD00-0DF4-DA4F-ABF2-B82AD01B7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C9CB3B8-76B1-0842-B8E5-A3224B23C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696EA61-8AFC-2C4E-B969-ED1BCAE28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B25E-5FDD-154D-977D-085E73301F2F}" type="datetimeFigureOut">
              <a:rPr lang="ar-SA" smtClean="0"/>
              <a:t>27 ربيع الأول،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F3C548A-92C3-6D4D-9080-99B3CE0E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D0A9329-B476-0B43-993C-2532CCAE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50DD7-E491-924A-A6E6-2A676C3B01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063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3818A9-F733-F844-AAFC-6573A50ED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645982D-12DD-394D-AEC5-6CFD10D91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A85239-5C68-1D40-8505-B34167E5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B25E-5FDD-154D-977D-085E73301F2F}" type="datetimeFigureOut">
              <a:rPr lang="ar-SA" smtClean="0"/>
              <a:t>27 ربيع الأول،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FEB642-D40B-DF4B-89A9-B9536A179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F8689BF-06A8-D34E-9950-241EDD660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50DD7-E491-924A-A6E6-2A676C3B01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470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E9BCB6-F598-D94A-9272-2F7BDC6E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A23B2D-F487-DC42-B2F0-0554CE608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0124EFB-FBEC-F849-9FD8-EC3791430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08E08D8-8C34-3441-B273-4E288081A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B25E-5FDD-154D-977D-085E73301F2F}" type="datetimeFigureOut">
              <a:rPr lang="ar-SA" smtClean="0"/>
              <a:t>27 ربيع الأول،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3751976-EE22-164C-9D9D-EA2407577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522B6DF-A2C9-6348-8B72-E96CE14C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50DD7-E491-924A-A6E6-2A676C3B01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29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60CAE83-87C5-4649-9DC2-015D069D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F9939C-E5D3-6F49-AC66-67CACF620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955E5EF-6C72-174D-98B4-39687D65E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0381671B-A825-4A47-A13C-A4B9D201B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91370EA-F0D1-E147-A67D-D842FD0F51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DA870BD-1ED8-0E48-BBAC-477BC1B21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B25E-5FDD-154D-977D-085E73301F2F}" type="datetimeFigureOut">
              <a:rPr lang="ar-SA" smtClean="0"/>
              <a:t>27 ربيع الأول، 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2658534-AAD2-A643-9725-6AC9BEE3D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3250CDD-9872-2A41-842C-D6EA6A39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50DD7-E491-924A-A6E6-2A676C3B01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8365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A14DA2-B0E0-4B4D-8C3A-BF93594E8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4ECD6A1-7BF2-9548-B4E1-1448789A8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B25E-5FDD-154D-977D-085E73301F2F}" type="datetimeFigureOut">
              <a:rPr lang="ar-SA" smtClean="0"/>
              <a:t>27 ربيع الأول، 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58327E2-CD8D-D34D-94C5-509F47690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BBC1911-E374-1444-904D-2BAC9E98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50DD7-E491-924A-A6E6-2A676C3B01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206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E293E32-5FA0-2A48-AB63-0B066146B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B25E-5FDD-154D-977D-085E73301F2F}" type="datetimeFigureOut">
              <a:rPr lang="ar-SA" smtClean="0"/>
              <a:t>27 ربيع الأول، 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2D0C3B5-09D9-DB4C-B601-0B6398D8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E3CA74B-B712-8F45-871B-3768C827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50DD7-E491-924A-A6E6-2A676C3B01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352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FB227D-CF2D-1947-A4CD-2F345EAC3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44C9532-1AF7-2C4A-B92F-C26846A17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59FA871-6611-2440-BC13-E14B6681E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0B9D44-28CC-D640-82A3-D3390CC9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B25E-5FDD-154D-977D-085E73301F2F}" type="datetimeFigureOut">
              <a:rPr lang="ar-SA" smtClean="0"/>
              <a:t>27 ربيع الأول،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80A913D-3CC8-B34E-B4C4-F90F53C8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FF95B43-440D-1941-9326-C61CBF26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50DD7-E491-924A-A6E6-2A676C3B01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721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2758FD-BB1D-124A-B68C-2C815E57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3E6873D-B529-174E-9DFA-C70AC5BC7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B508D4C-C6DA-6943-A3F4-F11C3C6B8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A1DFB05-777C-4C42-A0C4-02B614A8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7B25E-5FDD-154D-977D-085E73301F2F}" type="datetimeFigureOut">
              <a:rPr lang="ar-SA" smtClean="0"/>
              <a:t>27 ربيع الأول، 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6A40A0A-C29B-4F43-9C95-17483A923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32EBE8-A512-384C-9CF6-08525E242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50DD7-E491-924A-A6E6-2A676C3B01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217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E1E5AAB-FB84-D04F-BCD7-AB54FB51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A5574DB-8B54-1742-B464-E83362AAF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8A0692-DDF6-1B4B-9722-C3E61E4643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7B25E-5FDD-154D-977D-085E73301F2F}" type="datetimeFigureOut">
              <a:rPr lang="ar-SA" smtClean="0"/>
              <a:t>27 ربيع الأول، 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01FD59-897C-854F-B85C-D30EA987B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40EAF62-1D8F-3540-A157-38D8CC9C8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50DD7-E491-924A-A6E6-2A676C3B01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4212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customXml" Target="../ink/ink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customXml" Target="../ink/ink3.xml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customXml" Target="../ink/ink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customXml" Target="../ink/ink2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13.png"/><Relationship Id="rId18" Type="http://schemas.openxmlformats.org/officeDocument/2006/relationships/customXml" Target="../ink/ink1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customXml" Target="../ink/ink8.xml"/><Relationship Id="rId17" Type="http://schemas.openxmlformats.org/officeDocument/2006/relationships/image" Target="../media/image15.png"/><Relationship Id="rId2" Type="http://schemas.openxmlformats.org/officeDocument/2006/relationships/video" Target="../media/media1.MOV"/><Relationship Id="rId16" Type="http://schemas.openxmlformats.org/officeDocument/2006/relationships/customXml" Target="../ink/ink10.xml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4.png"/><Relationship Id="rId10" Type="http://schemas.openxmlformats.org/officeDocument/2006/relationships/customXml" Target="../ink/ink7.xml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1.png"/><Relationship Id="rId14" Type="http://schemas.openxmlformats.org/officeDocument/2006/relationships/customXml" Target="../ink/ink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customXml" Target="../ink/ink15.xml"/><Relationship Id="rId3" Type="http://schemas.openxmlformats.org/officeDocument/2006/relationships/image" Target="../media/image2.png"/><Relationship Id="rId7" Type="http://schemas.openxmlformats.org/officeDocument/2006/relationships/customXml" Target="../ink/ink12.xml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customXml" Target="../ink/ink14.xml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customXml" Target="../ink/ink13.xml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6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pps.mathlearningcenter.org/number-pieces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customXml" Target="../ink/ink20.xml"/><Relationship Id="rId17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customXml" Target="../ink/ink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customXml" Target="../ink/ink19.xml"/><Relationship Id="rId4" Type="http://schemas.openxmlformats.org/officeDocument/2006/relationships/image" Target="../media/image3.png"/><Relationship Id="rId9" Type="http://schemas.openxmlformats.org/officeDocument/2006/relationships/image" Target="../media/image32.png"/><Relationship Id="rId14" Type="http://schemas.openxmlformats.org/officeDocument/2006/relationships/customXml" Target="../ink/ink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3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19348" y="68107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5614928"/>
            <a:ext cx="3543300" cy="856867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AF061673-E491-0741-AE96-7A8CABB91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25" y="602907"/>
            <a:ext cx="5947477" cy="29062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1" name="حبر 90">
                <a:extLst>
                  <a:ext uri="{FF2B5EF4-FFF2-40B4-BE49-F238E27FC236}">
                    <a16:creationId xmlns:a16="http://schemas.microsoft.com/office/drawing/2014/main" id="{92E881F2-3A28-3945-8B5D-F6183CFE4B07}"/>
                  </a:ext>
                </a:extLst>
              </p14:cNvPr>
              <p14:cNvContentPartPr/>
              <p14:nvPr/>
            </p14:nvContentPartPr>
            <p14:xfrm>
              <a:off x="7792107" y="1946276"/>
              <a:ext cx="252720" cy="95400"/>
            </p14:xfrm>
          </p:contentPart>
        </mc:Choice>
        <mc:Fallback xmlns="">
          <p:pic>
            <p:nvPicPr>
              <p:cNvPr id="91" name="حبر 90">
                <a:extLst>
                  <a:ext uri="{FF2B5EF4-FFF2-40B4-BE49-F238E27FC236}">
                    <a16:creationId xmlns:a16="http://schemas.microsoft.com/office/drawing/2014/main" id="{92E881F2-3A28-3945-8B5D-F6183CFE4B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76627" y="1930796"/>
                <a:ext cx="28332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4" name="حبر 93">
                <a:extLst>
                  <a:ext uri="{FF2B5EF4-FFF2-40B4-BE49-F238E27FC236}">
                    <a16:creationId xmlns:a16="http://schemas.microsoft.com/office/drawing/2014/main" id="{E5A90D63-839D-7A4B-93C6-22345D6BB067}"/>
                  </a:ext>
                </a:extLst>
              </p14:cNvPr>
              <p14:cNvContentPartPr/>
              <p14:nvPr/>
            </p14:nvContentPartPr>
            <p14:xfrm>
              <a:off x="5235027" y="3767876"/>
              <a:ext cx="11160" cy="7560"/>
            </p14:xfrm>
          </p:contentPart>
        </mc:Choice>
        <mc:Fallback xmlns="">
          <p:pic>
            <p:nvPicPr>
              <p:cNvPr id="94" name="حبر 93">
                <a:extLst>
                  <a:ext uri="{FF2B5EF4-FFF2-40B4-BE49-F238E27FC236}">
                    <a16:creationId xmlns:a16="http://schemas.microsoft.com/office/drawing/2014/main" id="{E5A90D63-839D-7A4B-93C6-22345D6BB06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19547" y="3752396"/>
                <a:ext cx="417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8" name="حبر 97">
                <a:extLst>
                  <a:ext uri="{FF2B5EF4-FFF2-40B4-BE49-F238E27FC236}">
                    <a16:creationId xmlns:a16="http://schemas.microsoft.com/office/drawing/2014/main" id="{5D3E0B28-1EEB-2147-9CEB-A63E2C8C371E}"/>
                  </a:ext>
                </a:extLst>
              </p14:cNvPr>
              <p14:cNvContentPartPr/>
              <p14:nvPr/>
            </p14:nvContentPartPr>
            <p14:xfrm>
              <a:off x="7334907" y="2125196"/>
              <a:ext cx="62640" cy="15120"/>
            </p14:xfrm>
          </p:contentPart>
        </mc:Choice>
        <mc:Fallback xmlns="">
          <p:pic>
            <p:nvPicPr>
              <p:cNvPr id="98" name="حبر 97">
                <a:extLst>
                  <a:ext uri="{FF2B5EF4-FFF2-40B4-BE49-F238E27FC236}">
                    <a16:creationId xmlns:a16="http://schemas.microsoft.com/office/drawing/2014/main" id="{5D3E0B28-1EEB-2147-9CEB-A63E2C8C371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19338" y="2109716"/>
                <a:ext cx="93417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0" name="حبر 99">
                <a:extLst>
                  <a:ext uri="{FF2B5EF4-FFF2-40B4-BE49-F238E27FC236}">
                    <a16:creationId xmlns:a16="http://schemas.microsoft.com/office/drawing/2014/main" id="{64C63825-AA22-B144-8309-904647D24358}"/>
                  </a:ext>
                </a:extLst>
              </p14:cNvPr>
              <p14:cNvContentPartPr/>
              <p14:nvPr/>
            </p14:nvContentPartPr>
            <p14:xfrm>
              <a:off x="11768954" y="4738832"/>
              <a:ext cx="314280" cy="102600"/>
            </p14:xfrm>
          </p:contentPart>
        </mc:Choice>
        <mc:Fallback xmlns="">
          <p:pic>
            <p:nvPicPr>
              <p:cNvPr id="100" name="حبر 99">
                <a:extLst>
                  <a:ext uri="{FF2B5EF4-FFF2-40B4-BE49-F238E27FC236}">
                    <a16:creationId xmlns:a16="http://schemas.microsoft.com/office/drawing/2014/main" id="{64C63825-AA22-B144-8309-904647D2435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753492" y="4723352"/>
                <a:ext cx="344845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1" name="حبر 100">
                <a:extLst>
                  <a:ext uri="{FF2B5EF4-FFF2-40B4-BE49-F238E27FC236}">
                    <a16:creationId xmlns:a16="http://schemas.microsoft.com/office/drawing/2014/main" id="{CB509A5A-98B0-6042-9E11-CD51721D71D2}"/>
                  </a:ext>
                </a:extLst>
              </p14:cNvPr>
              <p14:cNvContentPartPr/>
              <p14:nvPr/>
            </p14:nvContentPartPr>
            <p14:xfrm>
              <a:off x="11215994" y="5073272"/>
              <a:ext cx="253080" cy="109440"/>
            </p14:xfrm>
          </p:contentPart>
        </mc:Choice>
        <mc:Fallback xmlns="">
          <p:pic>
            <p:nvPicPr>
              <p:cNvPr id="101" name="حبر 100">
                <a:extLst>
                  <a:ext uri="{FF2B5EF4-FFF2-40B4-BE49-F238E27FC236}">
                    <a16:creationId xmlns:a16="http://schemas.microsoft.com/office/drawing/2014/main" id="{CB509A5A-98B0-6042-9E11-CD51721D71D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00514" y="5057792"/>
                <a:ext cx="283680" cy="14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5977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78497"/>
            <a:ext cx="3543300" cy="52972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01F3FDE7-5CC5-FE41-BCC4-A53A30276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23" y="783040"/>
            <a:ext cx="6590501" cy="255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8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99192"/>
            <a:ext cx="3543300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6A20C769-34DF-4B4B-A0E7-B2EA20AA35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68" y="452667"/>
            <a:ext cx="5675064" cy="790405"/>
          </a:xfrm>
          <a:prstGeom prst="rect">
            <a:avLst/>
          </a:prstGeom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2F947BC5-2834-874F-85C7-514A907BB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20" y="1912345"/>
            <a:ext cx="6758612" cy="29537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3" name="حبر 42">
                <a:extLst>
                  <a:ext uri="{FF2B5EF4-FFF2-40B4-BE49-F238E27FC236}">
                    <a16:creationId xmlns:a16="http://schemas.microsoft.com/office/drawing/2014/main" id="{8A53A9C0-791A-FF4C-AB18-529DCE406B65}"/>
                  </a:ext>
                </a:extLst>
              </p14:cNvPr>
              <p14:cNvContentPartPr/>
              <p14:nvPr/>
            </p14:nvContentPartPr>
            <p14:xfrm>
              <a:off x="8532554" y="4882112"/>
              <a:ext cx="20880" cy="14040"/>
            </p14:xfrm>
          </p:contentPart>
        </mc:Choice>
        <mc:Fallback xmlns="">
          <p:pic>
            <p:nvPicPr>
              <p:cNvPr id="43" name="حبر 42">
                <a:extLst>
                  <a:ext uri="{FF2B5EF4-FFF2-40B4-BE49-F238E27FC236}">
                    <a16:creationId xmlns:a16="http://schemas.microsoft.com/office/drawing/2014/main" id="{8A53A9C0-791A-FF4C-AB18-529DCE406B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17074" y="4866632"/>
                <a:ext cx="51480" cy="4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128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99192"/>
            <a:ext cx="3543300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3B4A4596-1F52-5F41-AC68-6D004A03B4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02167" y="621536"/>
            <a:ext cx="6531227" cy="174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89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99192"/>
            <a:ext cx="3543300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81C84F50-A810-B44C-B547-42961C2DE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55" y="621536"/>
            <a:ext cx="6056890" cy="233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55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99192"/>
            <a:ext cx="3543300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5AC29BA0-1DD8-C845-8288-B49C84598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855" y="743211"/>
            <a:ext cx="6295486" cy="192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99192"/>
            <a:ext cx="3543300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A99DE93A-D07B-CC40-A3F4-8C1A4B60C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30" y="701599"/>
            <a:ext cx="5903878" cy="185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57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99192"/>
            <a:ext cx="3543300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FC5335CA-3A23-FA4A-BBC0-F1A21CD41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54" y="858529"/>
            <a:ext cx="6699541" cy="209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3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99192"/>
            <a:ext cx="3543300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C971CD71-0CB4-D345-B2CA-0F8D934E5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5" y="741377"/>
            <a:ext cx="7248017" cy="23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64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99192"/>
            <a:ext cx="3543300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CA302D03-1168-0243-AD5C-374C7930C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00" y="852679"/>
            <a:ext cx="6498636" cy="155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35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5188" y="5799192"/>
            <a:ext cx="3201333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E4D01BEA-6C0B-9248-B001-4CDA013E1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59" y="1143024"/>
            <a:ext cx="6592432" cy="39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8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5614928"/>
            <a:ext cx="3543300" cy="856867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trim.70C29B41-F41B-43B1-A675-1DA1449AE8C1.MOV">
            <a:hlinkClick r:id="" action="ppaction://media"/>
            <a:extLst>
              <a:ext uri="{FF2B5EF4-FFF2-40B4-BE49-F238E27FC236}">
                <a16:creationId xmlns:a16="http://schemas.microsoft.com/office/drawing/2014/main" id="{809B6710-7784-BE46-98DA-18A6634AF4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8313" y="1576024"/>
            <a:ext cx="7053856" cy="40389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8E02EA8B-157B-EF49-9450-E759861EBB1F}"/>
                  </a:ext>
                </a:extLst>
              </p14:cNvPr>
              <p14:cNvContentPartPr/>
              <p14:nvPr/>
            </p14:nvContentPartPr>
            <p14:xfrm>
              <a:off x="8095514" y="-896968"/>
              <a:ext cx="34560" cy="720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8E02EA8B-157B-EF49-9450-E759861EBB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80034" y="-912448"/>
                <a:ext cx="651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81A64EC0-E8B5-3C45-99E9-1219C7F193D3}"/>
                  </a:ext>
                </a:extLst>
              </p14:cNvPr>
              <p14:cNvContentPartPr/>
              <p14:nvPr/>
            </p14:nvContentPartPr>
            <p14:xfrm>
              <a:off x="7555874" y="7751672"/>
              <a:ext cx="348480" cy="287280"/>
            </p14:xfrm>
          </p:contentPart>
        </mc:Choice>
        <mc:Fallback xmlns=""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81A64EC0-E8B5-3C45-99E9-1219C7F193D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540394" y="7736173"/>
                <a:ext cx="379080" cy="317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2" name="حبر 61">
                <a:extLst>
                  <a:ext uri="{FF2B5EF4-FFF2-40B4-BE49-F238E27FC236}">
                    <a16:creationId xmlns:a16="http://schemas.microsoft.com/office/drawing/2014/main" id="{C0C7A987-06E6-6E40-AA80-8C4218EC523A}"/>
                  </a:ext>
                </a:extLst>
              </p14:cNvPr>
              <p14:cNvContentPartPr/>
              <p14:nvPr/>
            </p14:nvContentPartPr>
            <p14:xfrm>
              <a:off x="11051834" y="-444088"/>
              <a:ext cx="7200" cy="7200"/>
            </p14:xfrm>
          </p:contentPart>
        </mc:Choice>
        <mc:Fallback xmlns="">
          <p:pic>
            <p:nvPicPr>
              <p:cNvPr id="62" name="حبر 61">
                <a:extLst>
                  <a:ext uri="{FF2B5EF4-FFF2-40B4-BE49-F238E27FC236}">
                    <a16:creationId xmlns:a16="http://schemas.microsoft.com/office/drawing/2014/main" id="{C0C7A987-06E6-6E40-AA80-8C4218EC523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36354" y="-459568"/>
                <a:ext cx="37800" cy="3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EA08242B-6898-3E40-BC5C-7F2153D512C1}"/>
              </a:ext>
            </a:extLst>
          </p:cNvPr>
          <p:cNvGrpSpPr/>
          <p:nvPr/>
        </p:nvGrpSpPr>
        <p:grpSpPr>
          <a:xfrm>
            <a:off x="9980114" y="-293608"/>
            <a:ext cx="594360" cy="177840"/>
            <a:chOff x="9980114" y="-293608"/>
            <a:chExt cx="594360" cy="17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0" name="حبر 59">
                  <a:extLst>
                    <a:ext uri="{FF2B5EF4-FFF2-40B4-BE49-F238E27FC236}">
                      <a16:creationId xmlns:a16="http://schemas.microsoft.com/office/drawing/2014/main" id="{CDEC124E-E851-3340-8BE2-A6DCBE3EA5AE}"/>
                    </a:ext>
                  </a:extLst>
                </p14:cNvPr>
                <p14:cNvContentPartPr/>
                <p14:nvPr/>
              </p14:nvContentPartPr>
              <p14:xfrm>
                <a:off x="9980114" y="-122968"/>
                <a:ext cx="14040" cy="7200"/>
              </p14:xfrm>
            </p:contentPart>
          </mc:Choice>
          <mc:Fallback xmlns="">
            <p:pic>
              <p:nvPicPr>
                <p:cNvPr id="60" name="حبر 59">
                  <a:extLst>
                    <a:ext uri="{FF2B5EF4-FFF2-40B4-BE49-F238E27FC236}">
                      <a16:creationId xmlns:a16="http://schemas.microsoft.com/office/drawing/2014/main" id="{CDEC124E-E851-3340-8BE2-A6DCBE3EA5A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964634" y="-138448"/>
                  <a:ext cx="446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1" name="حبر 60">
                  <a:extLst>
                    <a:ext uri="{FF2B5EF4-FFF2-40B4-BE49-F238E27FC236}">
                      <a16:creationId xmlns:a16="http://schemas.microsoft.com/office/drawing/2014/main" id="{72DC0C28-E61F-FF41-9A0B-FFE7CC4CFCBF}"/>
                    </a:ext>
                  </a:extLst>
                </p14:cNvPr>
                <p14:cNvContentPartPr/>
                <p14:nvPr/>
              </p14:nvContentPartPr>
              <p14:xfrm>
                <a:off x="10567274" y="-293608"/>
                <a:ext cx="7200" cy="360"/>
              </p14:xfrm>
            </p:contentPart>
          </mc:Choice>
          <mc:Fallback xmlns="">
            <p:pic>
              <p:nvPicPr>
                <p:cNvPr id="61" name="حبر 60">
                  <a:extLst>
                    <a:ext uri="{FF2B5EF4-FFF2-40B4-BE49-F238E27FC236}">
                      <a16:creationId xmlns:a16="http://schemas.microsoft.com/office/drawing/2014/main" id="{72DC0C28-E61F-FF41-9A0B-FFE7CC4CFCB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551794" y="-309088"/>
                  <a:ext cx="37800" cy="30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8" name="حبر 77">
                <a:extLst>
                  <a:ext uri="{FF2B5EF4-FFF2-40B4-BE49-F238E27FC236}">
                    <a16:creationId xmlns:a16="http://schemas.microsoft.com/office/drawing/2014/main" id="{301B8F41-9BA8-704A-90BA-E7A3B10B579F}"/>
                  </a:ext>
                </a:extLst>
              </p14:cNvPr>
              <p14:cNvContentPartPr/>
              <p14:nvPr/>
            </p14:nvContentPartPr>
            <p14:xfrm>
              <a:off x="2640074" y="1263032"/>
              <a:ext cx="89280" cy="27720"/>
            </p14:xfrm>
          </p:contentPart>
        </mc:Choice>
        <mc:Fallback xmlns="">
          <p:pic>
            <p:nvPicPr>
              <p:cNvPr id="78" name="حبر 77">
                <a:extLst>
                  <a:ext uri="{FF2B5EF4-FFF2-40B4-BE49-F238E27FC236}">
                    <a16:creationId xmlns:a16="http://schemas.microsoft.com/office/drawing/2014/main" id="{301B8F41-9BA8-704A-90BA-E7A3B10B579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24594" y="1247552"/>
                <a:ext cx="119880" cy="5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942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5188" y="5799192"/>
            <a:ext cx="3201333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CB2042F6-2937-E949-830A-F8F55AED1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0" y="609646"/>
            <a:ext cx="6470023" cy="197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09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5188" y="5799192"/>
            <a:ext cx="3201333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804B698C-0A19-5F4F-950E-75EA63494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042" y="783039"/>
            <a:ext cx="6297655" cy="239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35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5188" y="5799192"/>
            <a:ext cx="3201333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E2B206CF-3DA0-3741-9ABB-FC31625BD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97" y="740811"/>
            <a:ext cx="6297655" cy="19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02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5188" y="5799192"/>
            <a:ext cx="3201333" cy="48833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075D1EB-5507-7F44-B363-32EDAFE8CB59}"/>
              </a:ext>
            </a:extLst>
          </p:cNvPr>
          <p:cNvSpPr/>
          <p:nvPr/>
        </p:nvSpPr>
        <p:spPr>
          <a:xfrm>
            <a:off x="4054616" y="1715266"/>
            <a:ext cx="5141206" cy="17137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tx2">
                    <a:lumMod val="50000"/>
                  </a:schemeClr>
                </a:solidFill>
              </a:rPr>
              <a:t>الواجب في المنصة </a:t>
            </a:r>
          </a:p>
        </p:txBody>
      </p:sp>
      <p:pic>
        <p:nvPicPr>
          <p:cNvPr id="5" name="صورة 6">
            <a:extLst>
              <a:ext uri="{FF2B5EF4-FFF2-40B4-BE49-F238E27FC236}">
                <a16:creationId xmlns:a16="http://schemas.microsoft.com/office/drawing/2014/main" id="{48B91331-1962-7348-A8B0-4767DDA62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58" y="2588486"/>
            <a:ext cx="2705414" cy="225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95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5614928"/>
            <a:ext cx="3543300" cy="856867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4B4DF207-40E8-CD49-ADE9-57F99C5E0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39" y="530457"/>
            <a:ext cx="5641432" cy="1737796"/>
          </a:xfrm>
          <a:prstGeom prst="rect">
            <a:avLst/>
          </a:prstGeom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E9140737-B539-6C46-8324-503CDD05D1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95" y="4011975"/>
            <a:ext cx="6713386" cy="11303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حبر 12">
                <a:extLst>
                  <a:ext uri="{FF2B5EF4-FFF2-40B4-BE49-F238E27FC236}">
                    <a16:creationId xmlns:a16="http://schemas.microsoft.com/office/drawing/2014/main" id="{FD16D5EC-58FD-E346-8684-E6E9D3234E8E}"/>
                  </a:ext>
                </a:extLst>
              </p14:cNvPr>
              <p14:cNvContentPartPr/>
              <p14:nvPr/>
            </p14:nvContentPartPr>
            <p14:xfrm>
              <a:off x="1513274" y="4253912"/>
              <a:ext cx="20880" cy="7200"/>
            </p14:xfrm>
          </p:contentPart>
        </mc:Choice>
        <mc:Fallback xmlns="">
          <p:pic>
            <p:nvPicPr>
              <p:cNvPr id="13" name="حبر 12">
                <a:extLst>
                  <a:ext uri="{FF2B5EF4-FFF2-40B4-BE49-F238E27FC236}">
                    <a16:creationId xmlns:a16="http://schemas.microsoft.com/office/drawing/2014/main" id="{FD16D5EC-58FD-E346-8684-E6E9D3234E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97522" y="4238432"/>
                <a:ext cx="52017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44036CF5-9C54-384D-AD08-7A9E2E5B2522}"/>
                  </a:ext>
                </a:extLst>
              </p14:cNvPr>
              <p14:cNvContentPartPr/>
              <p14:nvPr/>
            </p14:nvContentPartPr>
            <p14:xfrm>
              <a:off x="9017114" y="2738312"/>
              <a:ext cx="14040" cy="20880"/>
            </p14:xfrm>
          </p:contentPart>
        </mc:Choice>
        <mc:Fallback xmlns=""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44036CF5-9C54-384D-AD08-7A9E2E5B252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01634" y="2722832"/>
                <a:ext cx="4464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4" name="حبر 53">
                <a:extLst>
                  <a:ext uri="{FF2B5EF4-FFF2-40B4-BE49-F238E27FC236}">
                    <a16:creationId xmlns:a16="http://schemas.microsoft.com/office/drawing/2014/main" id="{6BAC9504-B8F1-FA4D-BF00-5867EFA7BCB5}"/>
                  </a:ext>
                </a:extLst>
              </p14:cNvPr>
              <p14:cNvContentPartPr/>
              <p14:nvPr/>
            </p14:nvContentPartPr>
            <p14:xfrm>
              <a:off x="8238794" y="4179032"/>
              <a:ext cx="410040" cy="327960"/>
            </p14:xfrm>
          </p:contentPart>
        </mc:Choice>
        <mc:Fallback xmlns="">
          <p:pic>
            <p:nvPicPr>
              <p:cNvPr id="54" name="حبر 53">
                <a:extLst>
                  <a:ext uri="{FF2B5EF4-FFF2-40B4-BE49-F238E27FC236}">
                    <a16:creationId xmlns:a16="http://schemas.microsoft.com/office/drawing/2014/main" id="{6BAC9504-B8F1-FA4D-BF00-5867EFA7BCB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223314" y="4163569"/>
                <a:ext cx="440640" cy="3585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6" name="حبر 55">
                <a:extLst>
                  <a:ext uri="{FF2B5EF4-FFF2-40B4-BE49-F238E27FC236}">
                    <a16:creationId xmlns:a16="http://schemas.microsoft.com/office/drawing/2014/main" id="{5D46EB65-069E-F54E-9E40-6F69C75C0A33}"/>
                  </a:ext>
                </a:extLst>
              </p14:cNvPr>
              <p14:cNvContentPartPr/>
              <p14:nvPr/>
            </p14:nvContentPartPr>
            <p14:xfrm>
              <a:off x="8252474" y="4172192"/>
              <a:ext cx="423720" cy="348480"/>
            </p14:xfrm>
          </p:contentPart>
        </mc:Choice>
        <mc:Fallback xmlns="">
          <p:pic>
            <p:nvPicPr>
              <p:cNvPr id="56" name="حبر 55">
                <a:extLst>
                  <a:ext uri="{FF2B5EF4-FFF2-40B4-BE49-F238E27FC236}">
                    <a16:creationId xmlns:a16="http://schemas.microsoft.com/office/drawing/2014/main" id="{5D46EB65-069E-F54E-9E40-6F69C75C0A3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236981" y="4156728"/>
                <a:ext cx="454346" cy="37904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287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5614928"/>
            <a:ext cx="3543300" cy="856867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86056161-3157-3D41-AD1B-2532F775C4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64" y="712574"/>
            <a:ext cx="5812071" cy="14587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0" name="حبر 109">
                <a:extLst>
                  <a:ext uri="{FF2B5EF4-FFF2-40B4-BE49-F238E27FC236}">
                    <a16:creationId xmlns:a16="http://schemas.microsoft.com/office/drawing/2014/main" id="{601B3B8D-B7D6-064E-9285-7F3D187999D6}"/>
                  </a:ext>
                </a:extLst>
              </p14:cNvPr>
              <p14:cNvContentPartPr/>
              <p14:nvPr/>
            </p14:nvContentPartPr>
            <p14:xfrm>
              <a:off x="9262994" y="5250752"/>
              <a:ext cx="7200" cy="7200"/>
            </p14:xfrm>
          </p:contentPart>
        </mc:Choice>
        <mc:Fallback xmlns="">
          <p:pic>
            <p:nvPicPr>
              <p:cNvPr id="110" name="حبر 109">
                <a:extLst>
                  <a:ext uri="{FF2B5EF4-FFF2-40B4-BE49-F238E27FC236}">
                    <a16:creationId xmlns:a16="http://schemas.microsoft.com/office/drawing/2014/main" id="{601B3B8D-B7D6-064E-9285-7F3D187999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47514" y="5235272"/>
                <a:ext cx="37800" cy="3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2462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78497"/>
            <a:ext cx="3543300" cy="52972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ABE8A38E-6F56-2543-8DC8-7773BAAD4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73" y="1348190"/>
            <a:ext cx="6992651" cy="3364581"/>
          </a:xfrm>
          <a:prstGeom prst="rect">
            <a:avLst/>
          </a:prstGeom>
        </p:spPr>
      </p:pic>
      <p:pic>
        <p:nvPicPr>
          <p:cNvPr id="5" name="صورة 6">
            <a:hlinkClick r:id="rId6"/>
            <a:extLst>
              <a:ext uri="{FF2B5EF4-FFF2-40B4-BE49-F238E27FC236}">
                <a16:creationId xmlns:a16="http://schemas.microsoft.com/office/drawing/2014/main" id="{39163847-B541-F54E-87C9-9920B59DA4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141" y="2039593"/>
            <a:ext cx="1306955" cy="11303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8" name="حبر 67">
                <a:extLst>
                  <a:ext uri="{FF2B5EF4-FFF2-40B4-BE49-F238E27FC236}">
                    <a16:creationId xmlns:a16="http://schemas.microsoft.com/office/drawing/2014/main" id="{C423DF30-79EC-8343-8179-6C75C3E20B93}"/>
                  </a:ext>
                </a:extLst>
              </p14:cNvPr>
              <p14:cNvContentPartPr/>
              <p14:nvPr/>
            </p14:nvContentPartPr>
            <p14:xfrm>
              <a:off x="8109194" y="5838272"/>
              <a:ext cx="14040" cy="7200"/>
            </p14:xfrm>
          </p:contentPart>
        </mc:Choice>
        <mc:Fallback xmlns="">
          <p:pic>
            <p:nvPicPr>
              <p:cNvPr id="68" name="حبر 67">
                <a:extLst>
                  <a:ext uri="{FF2B5EF4-FFF2-40B4-BE49-F238E27FC236}">
                    <a16:creationId xmlns:a16="http://schemas.microsoft.com/office/drawing/2014/main" id="{C423DF30-79EC-8343-8179-6C75C3E20B9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93714" y="5822792"/>
                <a:ext cx="44640" cy="3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2049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78497"/>
            <a:ext cx="3543300" cy="52972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7307D3BD-2FB4-B74F-8072-28D4B0795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42" y="890268"/>
            <a:ext cx="5796770" cy="1481683"/>
          </a:xfrm>
          <a:prstGeom prst="rect">
            <a:avLst/>
          </a:prstGeom>
        </p:spPr>
      </p:pic>
      <p:pic>
        <p:nvPicPr>
          <p:cNvPr id="7" name="صورة 9">
            <a:extLst>
              <a:ext uri="{FF2B5EF4-FFF2-40B4-BE49-F238E27FC236}">
                <a16:creationId xmlns:a16="http://schemas.microsoft.com/office/drawing/2014/main" id="{242BDC62-A418-074B-91C0-368C80FCA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2" y="1701622"/>
            <a:ext cx="3067126" cy="2906975"/>
          </a:xfrm>
          <a:prstGeom prst="rect">
            <a:avLst/>
          </a:prstGeom>
        </p:spPr>
      </p:pic>
      <p:pic>
        <p:nvPicPr>
          <p:cNvPr id="10" name="صورة 11">
            <a:extLst>
              <a:ext uri="{FF2B5EF4-FFF2-40B4-BE49-F238E27FC236}">
                <a16:creationId xmlns:a16="http://schemas.microsoft.com/office/drawing/2014/main" id="{6E3BC047-7B22-7C4C-AE1B-5525DE416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6" y="2734771"/>
            <a:ext cx="1957358" cy="14271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D54B4BEA-445B-9D4E-9A7B-B0C2F22BFF05}"/>
                  </a:ext>
                </a:extLst>
              </p14:cNvPr>
              <p14:cNvContentPartPr/>
              <p14:nvPr/>
            </p14:nvContentPartPr>
            <p14:xfrm>
              <a:off x="6381554" y="1249712"/>
              <a:ext cx="204480" cy="36900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D54B4BEA-445B-9D4E-9A7B-B0C2F22BFF0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66074" y="1234232"/>
                <a:ext cx="235080" cy="39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مجموعة 103">
            <a:extLst>
              <a:ext uri="{FF2B5EF4-FFF2-40B4-BE49-F238E27FC236}">
                <a16:creationId xmlns:a16="http://schemas.microsoft.com/office/drawing/2014/main" id="{28226758-92F7-F745-B881-E3D77A2C5F9A}"/>
              </a:ext>
            </a:extLst>
          </p:cNvPr>
          <p:cNvGrpSpPr/>
          <p:nvPr/>
        </p:nvGrpSpPr>
        <p:grpSpPr>
          <a:xfrm>
            <a:off x="2673914" y="2622032"/>
            <a:ext cx="778680" cy="218880"/>
            <a:chOff x="2673914" y="2622032"/>
            <a:chExt cx="778680" cy="21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9" name="حبر 98">
                  <a:extLst>
                    <a:ext uri="{FF2B5EF4-FFF2-40B4-BE49-F238E27FC236}">
                      <a16:creationId xmlns:a16="http://schemas.microsoft.com/office/drawing/2014/main" id="{F0171D35-0C69-6744-9AAC-94A752468F37}"/>
                    </a:ext>
                  </a:extLst>
                </p14:cNvPr>
                <p14:cNvContentPartPr/>
                <p14:nvPr/>
              </p14:nvContentPartPr>
              <p14:xfrm>
                <a:off x="2673914" y="2663072"/>
                <a:ext cx="225720" cy="136800"/>
              </p14:xfrm>
            </p:contentPart>
          </mc:Choice>
          <mc:Fallback xmlns="">
            <p:pic>
              <p:nvPicPr>
                <p:cNvPr id="99" name="حبر 98">
                  <a:extLst>
                    <a:ext uri="{FF2B5EF4-FFF2-40B4-BE49-F238E27FC236}">
                      <a16:creationId xmlns:a16="http://schemas.microsoft.com/office/drawing/2014/main" id="{F0171D35-0C69-6744-9AAC-94A752468F3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58434" y="2647592"/>
                  <a:ext cx="2563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1" name="حبر 100">
                  <a:extLst>
                    <a:ext uri="{FF2B5EF4-FFF2-40B4-BE49-F238E27FC236}">
                      <a16:creationId xmlns:a16="http://schemas.microsoft.com/office/drawing/2014/main" id="{217E77FB-30D9-B448-9842-25A855F3D474}"/>
                    </a:ext>
                  </a:extLst>
                </p14:cNvPr>
                <p14:cNvContentPartPr/>
                <p14:nvPr/>
              </p14:nvContentPartPr>
              <p14:xfrm>
                <a:off x="3025274" y="2690432"/>
                <a:ext cx="133920" cy="150480"/>
              </p14:xfrm>
            </p:contentPart>
          </mc:Choice>
          <mc:Fallback xmlns="">
            <p:pic>
              <p:nvPicPr>
                <p:cNvPr id="101" name="حبر 100">
                  <a:extLst>
                    <a:ext uri="{FF2B5EF4-FFF2-40B4-BE49-F238E27FC236}">
                      <a16:creationId xmlns:a16="http://schemas.microsoft.com/office/drawing/2014/main" id="{217E77FB-30D9-B448-9842-25A855F3D47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09794" y="2674952"/>
                  <a:ext cx="1645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2" name="حبر 101">
                  <a:extLst>
                    <a:ext uri="{FF2B5EF4-FFF2-40B4-BE49-F238E27FC236}">
                      <a16:creationId xmlns:a16="http://schemas.microsoft.com/office/drawing/2014/main" id="{8BBB7F78-6855-9B42-9AB7-37C28665EBD1}"/>
                    </a:ext>
                  </a:extLst>
                </p14:cNvPr>
                <p14:cNvContentPartPr/>
                <p14:nvPr/>
              </p14:nvContentPartPr>
              <p14:xfrm>
                <a:off x="3329474" y="2622032"/>
                <a:ext cx="123120" cy="55080"/>
              </p14:xfrm>
            </p:contentPart>
          </mc:Choice>
          <mc:Fallback xmlns="">
            <p:pic>
              <p:nvPicPr>
                <p:cNvPr id="102" name="حبر 101">
                  <a:extLst>
                    <a:ext uri="{FF2B5EF4-FFF2-40B4-BE49-F238E27FC236}">
                      <a16:creationId xmlns:a16="http://schemas.microsoft.com/office/drawing/2014/main" id="{8BBB7F78-6855-9B42-9AB7-37C28665EBD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313994" y="2606552"/>
                  <a:ext cx="153720" cy="8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0" name="حبر 109">
                <a:extLst>
                  <a:ext uri="{FF2B5EF4-FFF2-40B4-BE49-F238E27FC236}">
                    <a16:creationId xmlns:a16="http://schemas.microsoft.com/office/drawing/2014/main" id="{38D5B909-9682-CD48-BF9F-2E56865F898B}"/>
                  </a:ext>
                </a:extLst>
              </p14:cNvPr>
              <p14:cNvContentPartPr/>
              <p14:nvPr/>
            </p14:nvContentPartPr>
            <p14:xfrm>
              <a:off x="7030274" y="3093272"/>
              <a:ext cx="34560" cy="27720"/>
            </p14:xfrm>
          </p:contentPart>
        </mc:Choice>
        <mc:Fallback xmlns="">
          <p:pic>
            <p:nvPicPr>
              <p:cNvPr id="110" name="حبر 109">
                <a:extLst>
                  <a:ext uri="{FF2B5EF4-FFF2-40B4-BE49-F238E27FC236}">
                    <a16:creationId xmlns:a16="http://schemas.microsoft.com/office/drawing/2014/main" id="{38D5B909-9682-CD48-BF9F-2E56865F898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14631" y="3077588"/>
                <a:ext cx="65482" cy="587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750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78497"/>
            <a:ext cx="3543300" cy="52972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BC20EA07-D386-1942-879D-9760BCED4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52" y="783040"/>
            <a:ext cx="6485324" cy="13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1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78497"/>
            <a:ext cx="3543300" cy="52972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4DDE912C-1991-3445-9C2E-460ADC2A5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79" y="657951"/>
            <a:ext cx="6295691" cy="1361197"/>
          </a:xfrm>
          <a:prstGeom prst="rect">
            <a:avLst/>
          </a:prstGeom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A3D2E22E-AF43-844A-9FC3-4D1633DF3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31" y="2268254"/>
            <a:ext cx="7053856" cy="3010662"/>
          </a:xfrm>
          <a:prstGeom prst="rect">
            <a:avLst/>
          </a:prstGeom>
        </p:spPr>
      </p:pic>
      <p:pic>
        <p:nvPicPr>
          <p:cNvPr id="7" name="صورة 9">
            <a:extLst>
              <a:ext uri="{FF2B5EF4-FFF2-40B4-BE49-F238E27FC236}">
                <a16:creationId xmlns:a16="http://schemas.microsoft.com/office/drawing/2014/main" id="{B16DD5E2-F3C5-6A4E-ADEA-E0D0DF81A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3" y="5278916"/>
            <a:ext cx="1193493" cy="11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4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DC0FFF6B-C6C9-AF43-8E04-793A0CD758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BCFF0FE-CA7C-3741-9B4E-99EF12E59989}"/>
              </a:ext>
            </a:extLst>
          </p:cNvPr>
          <p:cNvSpPr/>
          <p:nvPr/>
        </p:nvSpPr>
        <p:spPr>
          <a:xfrm>
            <a:off x="168313" y="107109"/>
            <a:ext cx="9287832" cy="6564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B1FB605-FE18-C841-B15C-CEC0C3605933}"/>
              </a:ext>
            </a:extLst>
          </p:cNvPr>
          <p:cNvSpPr/>
          <p:nvPr/>
        </p:nvSpPr>
        <p:spPr>
          <a:xfrm>
            <a:off x="9599975" y="217890"/>
            <a:ext cx="2448194" cy="80729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٣-٢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C2F8D3E-35C7-4247-9F6E-423CF3317301}"/>
              </a:ext>
            </a:extLst>
          </p:cNvPr>
          <p:cNvSpPr/>
          <p:nvPr/>
        </p:nvSpPr>
        <p:spPr>
          <a:xfrm>
            <a:off x="9670159" y="1243072"/>
            <a:ext cx="2353528" cy="7760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chemeClr val="tx1"/>
                </a:solidFill>
              </a:rPr>
              <a:t>مقارنة الكسور العشرية وترتيبها 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CDC30F6-331B-3C4F-8C94-635E3AE16400}"/>
              </a:ext>
            </a:extLst>
          </p:cNvPr>
          <p:cNvSpPr/>
          <p:nvPr/>
        </p:nvSpPr>
        <p:spPr>
          <a:xfrm>
            <a:off x="9624458" y="2268253"/>
            <a:ext cx="2448194" cy="334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فكرة الدرس :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أقارن بين الكسور العشرية وارتبها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المفردات :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المتباينة </a:t>
            </a: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الكسور العشرية المتكافئة </a:t>
            </a:r>
          </a:p>
        </p:txBody>
      </p:sp>
      <p:pic>
        <p:nvPicPr>
          <p:cNvPr id="18" name="صورة 18">
            <a:extLst>
              <a:ext uri="{FF2B5EF4-FFF2-40B4-BE49-F238E27FC236}">
                <a16:creationId xmlns:a16="http://schemas.microsoft.com/office/drawing/2014/main" id="{6EFEE3AB-7F3B-D344-9A4C-D3D0E15FD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21" y="5803056"/>
            <a:ext cx="2044700" cy="837054"/>
          </a:xfrm>
          <a:prstGeom prst="rect">
            <a:avLst/>
          </a:prstGeom>
        </p:spPr>
      </p:pic>
      <p:pic>
        <p:nvPicPr>
          <p:cNvPr id="2" name="صورة 2">
            <a:extLst>
              <a:ext uri="{FF2B5EF4-FFF2-40B4-BE49-F238E27FC236}">
                <a16:creationId xmlns:a16="http://schemas.microsoft.com/office/drawing/2014/main" id="{564FBABC-9BFE-C34F-9453-38F88D820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4205" y="5778497"/>
            <a:ext cx="3543300" cy="529729"/>
          </a:xfrm>
          <a:prstGeom prst="rect">
            <a:avLst/>
          </a:prstGeom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BE333B51-8AFB-B04C-9FB0-A8EFA2C7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05" y="217890"/>
            <a:ext cx="952500" cy="1130300"/>
          </a:xfrm>
          <a:prstGeom prst="rect">
            <a:avLst/>
          </a:prstGeom>
        </p:spPr>
      </p:pic>
      <p:pic>
        <p:nvPicPr>
          <p:cNvPr id="4" name="صورة 4">
            <a:extLst>
              <a:ext uri="{FF2B5EF4-FFF2-40B4-BE49-F238E27FC236}">
                <a16:creationId xmlns:a16="http://schemas.microsoft.com/office/drawing/2014/main" id="{30275A2F-0E5E-C34D-9AF4-F5DAFE19A1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78" y="461485"/>
            <a:ext cx="5888577" cy="22927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6" name="حبر 105">
                <a:extLst>
                  <a:ext uri="{FF2B5EF4-FFF2-40B4-BE49-F238E27FC236}">
                    <a16:creationId xmlns:a16="http://schemas.microsoft.com/office/drawing/2014/main" id="{91C1CC38-AABA-C94F-8639-05D701507FC5}"/>
                  </a:ext>
                </a:extLst>
              </p14:cNvPr>
              <p14:cNvContentPartPr/>
              <p14:nvPr/>
            </p14:nvContentPartPr>
            <p14:xfrm>
              <a:off x="2482754" y="5373872"/>
              <a:ext cx="41400" cy="7200"/>
            </p14:xfrm>
          </p:contentPart>
        </mc:Choice>
        <mc:Fallback xmlns="">
          <p:pic>
            <p:nvPicPr>
              <p:cNvPr id="106" name="حبر 105">
                <a:extLst>
                  <a:ext uri="{FF2B5EF4-FFF2-40B4-BE49-F238E27FC236}">
                    <a16:creationId xmlns:a16="http://schemas.microsoft.com/office/drawing/2014/main" id="{91C1CC38-AABA-C94F-8639-05D701507F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7274" y="5358392"/>
                <a:ext cx="72000" cy="3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060005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23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وفاء الشنبري</dc:creator>
  <cp:lastModifiedBy>وفاء الشنبري</cp:lastModifiedBy>
  <cp:revision>15</cp:revision>
  <dcterms:created xsi:type="dcterms:W3CDTF">2021-10-10T21:32:23Z</dcterms:created>
  <dcterms:modified xsi:type="dcterms:W3CDTF">2022-10-22T18:12:32Z</dcterms:modified>
</cp:coreProperties>
</file>