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9" y="5915368"/>
            <a:ext cx="3949700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9F4536C-93D6-FA40-AB60-F77BED99C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08" y="478226"/>
            <a:ext cx="5613017" cy="52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9FF2FEA-7EAD-6644-88D3-0EC6BCCB6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61" y="441593"/>
            <a:ext cx="5175473" cy="1226317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0192014-2C6E-2341-9957-9BF0E81B4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3" y="2983744"/>
            <a:ext cx="7720364" cy="16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B398552-7B3B-D441-92D9-E384AC52A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87" y="269740"/>
            <a:ext cx="5098839" cy="371662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F20D409-A240-534C-A72E-D65C1642DC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604845" y="3930188"/>
            <a:ext cx="6782505" cy="20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1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3F1CF37-6CC3-4543-89FD-494A1DB7C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42" y="339687"/>
            <a:ext cx="5676049" cy="1841897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8B100C1-78C1-2A4E-B73F-16DA1BBBB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6" y="2814601"/>
            <a:ext cx="7329518" cy="21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01E10C2-16AD-5A43-A0DD-1468E76EA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44" y="431373"/>
            <a:ext cx="5645110" cy="344978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236973F-EABC-D549-98BE-6D65D0533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08" y="4022547"/>
            <a:ext cx="6831470" cy="17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6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54749ED-3C0D-E241-8B1B-667C360B4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50" y="420545"/>
            <a:ext cx="5288098" cy="193722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CDF5366-2A5B-5747-8476-3CF9D0678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4" y="2800918"/>
            <a:ext cx="8187293" cy="22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0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2C85FE9-91B7-6A41-B15C-7B27F7F2A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53" y="341924"/>
            <a:ext cx="6174152" cy="3087076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703A314-5480-0743-BA19-A7096BD88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3759656"/>
            <a:ext cx="6808918" cy="17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0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982ED6-6E40-864E-BCCA-840768813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2" y="259513"/>
            <a:ext cx="5487013" cy="4215632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C629F5C-AD12-004F-8F3E-DC61DE31D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88" y="4616530"/>
            <a:ext cx="6026954" cy="12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9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A5E0C6A-D59E-C545-A2C9-4B56CF321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52" y="421815"/>
            <a:ext cx="5838806" cy="1696903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90018F4-0D1D-B24A-B9C1-40423C104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02" y="2709138"/>
            <a:ext cx="6996241" cy="24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8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03F486E-9AE0-F14C-87BD-5B4BCA42F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60" y="353910"/>
            <a:ext cx="5848235" cy="2070493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30AE31E3-55AD-354B-AA90-0E6ABC24D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17" y="2407148"/>
            <a:ext cx="5848235" cy="33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2604975-745E-394F-82F7-94804DCCC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98" y="359347"/>
            <a:ext cx="5254989" cy="4660085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B7D7CF4-AA98-9D42-A639-327852F46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21796"/>
            <a:ext cx="4233463" cy="13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7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"تمثيل المسألة"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9828A348-F11B-304B-B382-B28E4254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721" y="5915368"/>
            <a:ext cx="3549135" cy="596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1A9F93E1-1159-FD4F-90AD-60911B90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95357"/>
            <a:ext cx="901700" cy="1193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E23158B-3964-A841-8A69-AEE3CEBA1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67" y="398370"/>
            <a:ext cx="7224989" cy="2178965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E94AABA-BCFE-EC42-8152-6E3865591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5" y="2968604"/>
            <a:ext cx="7571060" cy="14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77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30</cp:revision>
  <dcterms:created xsi:type="dcterms:W3CDTF">2021-10-10T21:32:23Z</dcterms:created>
  <dcterms:modified xsi:type="dcterms:W3CDTF">2022-01-20T01:44:48Z</dcterms:modified>
</cp:coreProperties>
</file>