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13 جمادى الثانية،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الفصل 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التهيئة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( العمليات على الكسور الاعتيادية )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B37F57D-5AE2-114A-AFF5-E9240795D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81" y="3706564"/>
            <a:ext cx="2513817" cy="1754998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AF0FEB8-EE28-394D-96DB-F55E9913D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2" y="333948"/>
            <a:ext cx="9144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60C4581-B857-8F45-9F41-514CE4FBE4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3" y="5939315"/>
            <a:ext cx="2108200" cy="457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18761D0F-C969-894B-AC0A-0DDDA3D2AE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53" y="300973"/>
            <a:ext cx="5709759" cy="32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الفصل 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التهيئة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( العمليات على الكسور الاعتيادية )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B37F57D-5AE2-114A-AFF5-E9240795D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81" y="3706564"/>
            <a:ext cx="2513817" cy="1754998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AF0FEB8-EE28-394D-96DB-F55E9913D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2" y="333948"/>
            <a:ext cx="9144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60C4581-B857-8F45-9F41-514CE4FBE4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3" y="5939315"/>
            <a:ext cx="2108200" cy="457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D247340C-502A-2646-8162-6EAE529AD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46" y="333948"/>
            <a:ext cx="5567802" cy="32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6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الفصل ٦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23331" y="1066188"/>
            <a:ext cx="2695767" cy="15111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التهيئة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( العمليات على الكسور الاعتيادية )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89303624-53E8-F941-A2A6-AC719DDBE270}"/>
              </a:ext>
            </a:extLst>
          </p:cNvPr>
          <p:cNvSpPr/>
          <p:nvPr/>
        </p:nvSpPr>
        <p:spPr>
          <a:xfrm>
            <a:off x="9295825" y="2786656"/>
            <a:ext cx="2695767" cy="36686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صورة 6">
            <a:extLst>
              <a:ext uri="{FF2B5EF4-FFF2-40B4-BE49-F238E27FC236}">
                <a16:creationId xmlns:a16="http://schemas.microsoft.com/office/drawing/2014/main" id="{BB37F57D-5AE2-114A-AFF5-E9240795D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81" y="3706564"/>
            <a:ext cx="2513817" cy="1754998"/>
          </a:xfrm>
          <a:prstGeom prst="rect">
            <a:avLst/>
          </a:prstGeom>
        </p:spPr>
      </p:pic>
      <p:pic>
        <p:nvPicPr>
          <p:cNvPr id="7" name="صورة 9">
            <a:extLst>
              <a:ext uri="{FF2B5EF4-FFF2-40B4-BE49-F238E27FC236}">
                <a16:creationId xmlns:a16="http://schemas.microsoft.com/office/drawing/2014/main" id="{8AF0FEB8-EE28-394D-96DB-F55E9913D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2" y="333948"/>
            <a:ext cx="914400" cy="10795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F60C4581-B857-8F45-9F41-514CE4FBE4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3" y="5939315"/>
            <a:ext cx="2108200" cy="4572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7399FE0F-FA0B-6C4D-804D-FC4FE885F8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64" y="304952"/>
            <a:ext cx="5247695" cy="30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5775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3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نسق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29</cp:revision>
  <dcterms:created xsi:type="dcterms:W3CDTF">2021-10-10T21:32:23Z</dcterms:created>
  <dcterms:modified xsi:type="dcterms:W3CDTF">2022-01-16T07:03:45Z</dcterms:modified>
</cp:coreProperties>
</file>