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72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Calibri" panose="020F050202020403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3" Type="http://schemas.openxmlformats.org/officeDocument/2006/relationships/image" Target="../media/image6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microsoft.com/office/2007/relationships/media" Target="../media/media3.mp4"/><Relationship Id="rId7" Type="http://schemas.openxmlformats.org/officeDocument/2006/relationships/video" Target="../media/media3.mp4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" Type="http://schemas.openxmlformats.org/officeDocument/2006/relationships/image" Target="../media/image25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8.GIF"/><Relationship Id="rId7" Type="http://schemas.openxmlformats.org/officeDocument/2006/relationships/image" Target="../media/image67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9.GIF"/><Relationship Id="rId7" Type="http://schemas.openxmlformats.org/officeDocument/2006/relationships/image" Target="../media/image67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0.GIF"/><Relationship Id="rId7" Type="http://schemas.openxmlformats.org/officeDocument/2006/relationships/image" Target="../media/image67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video" Target="../media/media4.mp4"/><Relationship Id="rId8" Type="http://schemas.openxmlformats.org/officeDocument/2006/relationships/image" Target="../media/image65.svg"/><Relationship Id="rId7" Type="http://schemas.openxmlformats.org/officeDocument/2006/relationships/image" Target="../media/image64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16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73.jpeg"/><Relationship Id="rId10" Type="http://schemas.microsoft.com/office/2007/relationships/media" Target="../media/media4.mp4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svg"/><Relationship Id="rId8" Type="http://schemas.openxmlformats.org/officeDocument/2006/relationships/image" Target="../media/image64.png"/><Relationship Id="rId7" Type="http://schemas.openxmlformats.org/officeDocument/2006/relationships/image" Target="../media/image72.svg"/><Relationship Id="rId6" Type="http://schemas.openxmlformats.org/officeDocument/2006/relationships/image" Target="../media/image71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3" Type="http://schemas.openxmlformats.org/officeDocument/2006/relationships/hyperlink" Target="https://wordwall.net/ar/resource/9913122" TargetMode="External"/><Relationship Id="rId2" Type="http://schemas.openxmlformats.org/officeDocument/2006/relationships/image" Target="../media/image16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svg"/><Relationship Id="rId7" Type="http://schemas.openxmlformats.org/officeDocument/2006/relationships/image" Target="../media/image36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9.sv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74.GIF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2.svg"/><Relationship Id="rId7" Type="http://schemas.openxmlformats.org/officeDocument/2006/relationships/image" Target="../media/image21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svg"/><Relationship Id="rId7" Type="http://schemas.openxmlformats.org/officeDocument/2006/relationships/image" Target="../media/image36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1.jpeg"/><Relationship Id="rId13" Type="http://schemas.microsoft.com/office/2007/relationships/media" Target="../media/media1.mp4"/><Relationship Id="rId12" Type="http://schemas.openxmlformats.org/officeDocument/2006/relationships/video" Target="../media/media1.mp4"/><Relationship Id="rId11" Type="http://schemas.openxmlformats.org/officeDocument/2006/relationships/image" Target="../media/image40.png"/><Relationship Id="rId10" Type="http://schemas.openxmlformats.org/officeDocument/2006/relationships/image" Target="../media/image39.svg"/><Relationship Id="rId1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../media/media2.mp4"/><Relationship Id="rId7" Type="http://schemas.openxmlformats.org/officeDocument/2006/relationships/image" Target="../media/image29.svg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2.jpeg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svg"/><Relationship Id="rId8" Type="http://schemas.openxmlformats.org/officeDocument/2006/relationships/image" Target="../media/image50.png"/><Relationship Id="rId7" Type="http://schemas.openxmlformats.org/officeDocument/2006/relationships/image" Target="../media/image49.svg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57.svg"/><Relationship Id="rId7" Type="http://schemas.openxmlformats.org/officeDocument/2006/relationships/image" Target="../media/image56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Relationship Id="rId3" Type="http://schemas.openxmlformats.org/officeDocument/2006/relationships/image" Target="../media/image52.png"/><Relationship Id="rId2" Type="http://schemas.openxmlformats.org/officeDocument/2006/relationships/image" Target="../media/image25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47.svg"/><Relationship Id="rId11" Type="http://schemas.openxmlformats.org/officeDocument/2006/relationships/image" Target="../media/image46.png"/><Relationship Id="rId10" Type="http://schemas.openxmlformats.org/officeDocument/2006/relationships/image" Target="../media/image39.sv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3" Type="http://schemas.openxmlformats.org/officeDocument/2006/relationships/image" Target="../media/image6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47179" flipH="1">
            <a:off x="4115100" y="885113"/>
            <a:ext cx="10057800" cy="8750286"/>
          </a:xfrm>
          <a:custGeom>
            <a:avLst/>
            <a:gdLst/>
            <a:ahLst/>
            <a:cxnLst/>
            <a:rect l="l" t="t" r="r" b="b"/>
            <a:pathLst>
              <a:path w="10057800" h="8750286">
                <a:moveTo>
                  <a:pt x="10057800" y="0"/>
                </a:moveTo>
                <a:lnTo>
                  <a:pt x="0" y="0"/>
                </a:lnTo>
                <a:lnTo>
                  <a:pt x="0" y="8750286"/>
                </a:lnTo>
                <a:lnTo>
                  <a:pt x="10057800" y="8750286"/>
                </a:lnTo>
                <a:lnTo>
                  <a:pt x="1005780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748791">
            <a:off x="5590280" y="3331315"/>
            <a:ext cx="7186787" cy="361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0"/>
              </a:lnSpc>
            </a:pPr>
            <a:r>
              <a:rPr lang="en-US" sz="16070">
                <a:solidFill>
                  <a:srgbClr val="37375C"/>
                </a:solidFill>
                <a:latin typeface="Lazydog"/>
              </a:rPr>
              <a:t>we can 3</a:t>
            </a:r>
            <a:endParaRPr lang="en-US" sz="16070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4" name="Freeform 4"/>
          <p:cNvSpPr/>
          <p:nvPr/>
        </p:nvSpPr>
        <p:spPr>
          <a:xfrm rot="799584">
            <a:off x="1006431" y="716635"/>
            <a:ext cx="3945801" cy="2568358"/>
          </a:xfrm>
          <a:custGeom>
            <a:avLst/>
            <a:gdLst/>
            <a:ahLst/>
            <a:cxnLst/>
            <a:rect l="l" t="t" r="r" b="b"/>
            <a:pathLst>
              <a:path w="3945801" h="2568358">
                <a:moveTo>
                  <a:pt x="0" y="0"/>
                </a:moveTo>
                <a:lnTo>
                  <a:pt x="3945801" y="0"/>
                </a:lnTo>
                <a:lnTo>
                  <a:pt x="3945801" y="2568358"/>
                </a:lnTo>
                <a:lnTo>
                  <a:pt x="0" y="2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96722" y="7200900"/>
            <a:ext cx="2291278" cy="2630904"/>
          </a:xfrm>
          <a:custGeom>
            <a:avLst/>
            <a:gdLst/>
            <a:ahLst/>
            <a:cxnLst/>
            <a:rect l="l" t="t" r="r" b="b"/>
            <a:pathLst>
              <a:path w="2291278" h="2630904">
                <a:moveTo>
                  <a:pt x="0" y="0"/>
                </a:moveTo>
                <a:lnTo>
                  <a:pt x="2291278" y="0"/>
                </a:lnTo>
                <a:lnTo>
                  <a:pt x="2291278" y="2630904"/>
                </a:lnTo>
                <a:lnTo>
                  <a:pt x="0" y="2630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35445" y="4353828"/>
            <a:ext cx="3214461" cy="3818474"/>
          </a:xfrm>
          <a:custGeom>
            <a:avLst/>
            <a:gdLst/>
            <a:ahLst/>
            <a:cxnLst/>
            <a:rect l="l" t="t" r="r" b="b"/>
            <a:pathLst>
              <a:path w="3214461" h="3818474">
                <a:moveTo>
                  <a:pt x="0" y="0"/>
                </a:moveTo>
                <a:lnTo>
                  <a:pt x="3214461" y="0"/>
                </a:lnTo>
                <a:lnTo>
                  <a:pt x="3214461" y="3818474"/>
                </a:lnTo>
                <a:lnTo>
                  <a:pt x="0" y="38184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49955">
            <a:off x="1729884" y="6941236"/>
            <a:ext cx="3465574" cy="2753556"/>
          </a:xfrm>
          <a:custGeom>
            <a:avLst/>
            <a:gdLst/>
            <a:ahLst/>
            <a:cxnLst/>
            <a:rect l="l" t="t" r="r" b="b"/>
            <a:pathLst>
              <a:path w="3465574" h="2753556">
                <a:moveTo>
                  <a:pt x="0" y="0"/>
                </a:moveTo>
                <a:lnTo>
                  <a:pt x="3465574" y="0"/>
                </a:lnTo>
                <a:lnTo>
                  <a:pt x="3465574" y="2753556"/>
                </a:lnTo>
                <a:lnTo>
                  <a:pt x="0" y="27535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88468">
            <a:off x="13288794" y="1459721"/>
            <a:ext cx="4198311" cy="2297621"/>
          </a:xfrm>
          <a:custGeom>
            <a:avLst/>
            <a:gdLst/>
            <a:ahLst/>
            <a:cxnLst/>
            <a:rect l="l" t="t" r="r" b="b"/>
            <a:pathLst>
              <a:path w="4198311" h="2297621">
                <a:moveTo>
                  <a:pt x="0" y="0"/>
                </a:moveTo>
                <a:lnTo>
                  <a:pt x="4198311" y="0"/>
                </a:lnTo>
                <a:lnTo>
                  <a:pt x="4198311" y="2297621"/>
                </a:lnTo>
                <a:lnTo>
                  <a:pt x="0" y="22976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96476">
            <a:off x="-699894" y="3719964"/>
            <a:ext cx="2926896" cy="2847072"/>
          </a:xfrm>
          <a:custGeom>
            <a:avLst/>
            <a:gdLst/>
            <a:ahLst/>
            <a:cxnLst/>
            <a:rect l="l" t="t" r="r" b="b"/>
            <a:pathLst>
              <a:path w="2926896" h="2847072">
                <a:moveTo>
                  <a:pt x="0" y="0"/>
                </a:moveTo>
                <a:lnTo>
                  <a:pt x="2926897" y="0"/>
                </a:lnTo>
                <a:lnTo>
                  <a:pt x="2926897" y="2847072"/>
                </a:lnTo>
                <a:lnTo>
                  <a:pt x="0" y="28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758687">
            <a:off x="5635254" y="7467170"/>
            <a:ext cx="571700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5"/>
              </a:lnSpc>
            </a:pPr>
            <a:r>
              <a:rPr lang="en-US" sz="2810" spc="174">
                <a:solidFill>
                  <a:srgbClr val="37375C"/>
                </a:solidFill>
                <a:latin typeface="Lazydog"/>
              </a:rPr>
              <a:t>5TH - 6TH GRADE </a:t>
            </a:r>
            <a:endParaRPr lang="en-US" sz="2810" spc="174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31960" y="9776843"/>
            <a:ext cx="7255076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5"/>
              </a:lnSpc>
            </a:pPr>
            <a:r>
              <a:rPr lang="en-US" sz="2810" spc="174">
                <a:solidFill>
                  <a:srgbClr val="37375C"/>
                </a:solidFill>
                <a:latin typeface="Lazydog"/>
              </a:rPr>
              <a:t>PRESENTED BY T: HIND M ALMUTAIRI</a:t>
            </a:r>
            <a:endParaRPr lang="en-US" sz="2810" spc="174">
              <a:solidFill>
                <a:srgbClr val="37375C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9524" flipH="1">
            <a:off x="3467591" y="-30276"/>
            <a:ext cx="11893738" cy="10347552"/>
          </a:xfrm>
          <a:custGeom>
            <a:avLst/>
            <a:gdLst/>
            <a:ahLst/>
            <a:cxnLst/>
            <a:rect l="l" t="t" r="r" b="b"/>
            <a:pathLst>
              <a:path w="11893738" h="10347552">
                <a:moveTo>
                  <a:pt x="11893738" y="0"/>
                </a:moveTo>
                <a:lnTo>
                  <a:pt x="0" y="0"/>
                </a:lnTo>
                <a:lnTo>
                  <a:pt x="0" y="10347552"/>
                </a:lnTo>
                <a:lnTo>
                  <a:pt x="11893738" y="10347552"/>
                </a:lnTo>
                <a:lnTo>
                  <a:pt x="1189373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83468" y="3220930"/>
            <a:ext cx="6462595" cy="7530566"/>
          </a:xfrm>
          <a:custGeom>
            <a:avLst/>
            <a:gdLst/>
            <a:ahLst/>
            <a:cxnLst/>
            <a:rect l="l" t="t" r="r" b="b"/>
            <a:pathLst>
              <a:path w="6462595" h="7530566">
                <a:moveTo>
                  <a:pt x="0" y="0"/>
                </a:moveTo>
                <a:lnTo>
                  <a:pt x="6462595" y="0"/>
                </a:lnTo>
                <a:lnTo>
                  <a:pt x="6462595" y="7530566"/>
                </a:lnTo>
                <a:lnTo>
                  <a:pt x="0" y="753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1023" flipH="1">
            <a:off x="13612323" y="504128"/>
            <a:ext cx="4972560" cy="7085254"/>
          </a:xfrm>
          <a:custGeom>
            <a:avLst/>
            <a:gdLst/>
            <a:ahLst/>
            <a:cxnLst/>
            <a:rect l="l" t="t" r="r" b="b"/>
            <a:pathLst>
              <a:path w="4972560" h="7085254">
                <a:moveTo>
                  <a:pt x="4972560" y="0"/>
                </a:moveTo>
                <a:lnTo>
                  <a:pt x="0" y="0"/>
                </a:lnTo>
                <a:lnTo>
                  <a:pt x="0" y="7085254"/>
                </a:lnTo>
                <a:lnTo>
                  <a:pt x="4972560" y="7085254"/>
                </a:lnTo>
                <a:lnTo>
                  <a:pt x="49725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66933" y="1307278"/>
            <a:ext cx="7070716" cy="179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0"/>
              </a:lnSpc>
            </a:pPr>
            <a:r>
              <a:rPr lang="en-US" sz="4935">
                <a:solidFill>
                  <a:srgbClr val="37375C"/>
                </a:solidFill>
                <a:latin typeface="Hagrid Ultra-Bold" panose="00000800000000000000"/>
              </a:rPr>
              <a:t>time line</a:t>
            </a:r>
            <a:endParaRPr lang="en-US" sz="4935">
              <a:solidFill>
                <a:srgbClr val="37375C"/>
              </a:solidFill>
              <a:latin typeface="Hagrid Ultra-Bold" panose="00000800000000000000"/>
            </a:endParaRPr>
          </a:p>
          <a:p>
            <a:pPr algn="ctr">
              <a:lnSpc>
                <a:spcPts val="6910"/>
              </a:lnSpc>
            </a:pPr>
            <a:r>
              <a:rPr lang="en-US" sz="4935">
                <a:solidFill>
                  <a:srgbClr val="37375C"/>
                </a:solidFill>
                <a:latin typeface="Hagrid Ultra-Bold" panose="00000800000000000000"/>
              </a:rPr>
              <a:t>( regular verb )</a:t>
            </a:r>
            <a:r>
              <a:rPr lang="en-US" sz="4935">
                <a:solidFill>
                  <a:srgbClr val="37375C"/>
                </a:solidFill>
                <a:latin typeface="Hagrid Ultra-Bold" panose="00000800000000000000"/>
              </a:rPr>
              <a:t> </a:t>
            </a:r>
            <a:endParaRPr lang="en-US" sz="4935">
              <a:solidFill>
                <a:srgbClr val="37375C"/>
              </a:solidFill>
              <a:latin typeface="Hagrid Ultra-Bold" panose="0000080000000000000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5766933" y="5812809"/>
            <a:ext cx="7370082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7" name="TextBox 7"/>
          <p:cNvSpPr txBox="1"/>
          <p:nvPr/>
        </p:nvSpPr>
        <p:spPr>
          <a:xfrm>
            <a:off x="7769541" y="5290211"/>
            <a:ext cx="3289837" cy="41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 Bold"/>
              </a:rPr>
              <a:t>present</a:t>
            </a:r>
            <a:endParaRPr lang="en-US" sz="2295">
              <a:solidFill>
                <a:srgbClr val="37375C"/>
              </a:solidFill>
              <a:latin typeface="Hagri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01855" y="5930291"/>
            <a:ext cx="3289837" cy="41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 Bold"/>
              </a:rPr>
              <a:t>past</a:t>
            </a:r>
            <a:endParaRPr lang="en-US" sz="2295">
              <a:solidFill>
                <a:srgbClr val="37375C"/>
              </a:solidFill>
              <a:latin typeface="Hagri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492096" y="5930291"/>
            <a:ext cx="3289837" cy="41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 Bold"/>
              </a:rPr>
              <a:t>future</a:t>
            </a:r>
            <a:endParaRPr lang="en-US" sz="2295">
              <a:solidFill>
                <a:srgbClr val="37375C"/>
              </a:solidFill>
              <a:latin typeface="Hagrid Bold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9274955" y="5831859"/>
            <a:ext cx="27900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8456771" y="6111640"/>
            <a:ext cx="1915379" cy="279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clean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watch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stay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cook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jumb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5120383" y="6111640"/>
            <a:ext cx="1915379" cy="279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cleaned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watched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stayed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cooked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jumbed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</a:p>
        </p:txBody>
      </p:sp>
      <p:sp>
        <p:nvSpPr>
          <p:cNvPr id="13" name="AutoShape 13"/>
          <p:cNvSpPr/>
          <p:nvPr/>
        </p:nvSpPr>
        <p:spPr>
          <a:xfrm flipH="1">
            <a:off x="7035762" y="7539806"/>
            <a:ext cx="142100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7657372" y="3304596"/>
            <a:ext cx="3289837" cy="630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5"/>
              </a:lnSpc>
            </a:pPr>
            <a:r>
              <a:rPr lang="en-US" sz="3695">
                <a:solidFill>
                  <a:srgbClr val="D72C71"/>
                </a:solidFill>
                <a:latin typeface="Hagrid" panose="00000500000000000000"/>
              </a:rPr>
              <a:t>+ ed</a:t>
            </a:r>
            <a:endParaRPr lang="en-US" sz="3695">
              <a:solidFill>
                <a:srgbClr val="D72C71"/>
              </a:solidFill>
              <a:latin typeface="Hagrid" panose="000005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262" flipH="1">
            <a:off x="4684532" y="1263763"/>
            <a:ext cx="8918936" cy="7759475"/>
          </a:xfrm>
          <a:custGeom>
            <a:avLst/>
            <a:gdLst/>
            <a:ahLst/>
            <a:cxnLst/>
            <a:rect l="l" t="t" r="r" b="b"/>
            <a:pathLst>
              <a:path w="8918936" h="7759475">
                <a:moveTo>
                  <a:pt x="8918936" y="0"/>
                </a:moveTo>
                <a:lnTo>
                  <a:pt x="0" y="0"/>
                </a:lnTo>
                <a:lnTo>
                  <a:pt x="0" y="7759474"/>
                </a:lnTo>
                <a:lnTo>
                  <a:pt x="8918936" y="7759474"/>
                </a:lnTo>
                <a:lnTo>
                  <a:pt x="8918936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26126">
            <a:off x="325452" y="3086100"/>
            <a:ext cx="5357054" cy="6742288"/>
          </a:xfrm>
          <a:custGeom>
            <a:avLst/>
            <a:gdLst/>
            <a:ahLst/>
            <a:cxnLst/>
            <a:rect l="l" t="t" r="r" b="b"/>
            <a:pathLst>
              <a:path w="5357054" h="6742288">
                <a:moveTo>
                  <a:pt x="0" y="0"/>
                </a:moveTo>
                <a:lnTo>
                  <a:pt x="5357054" y="0"/>
                </a:lnTo>
                <a:lnTo>
                  <a:pt x="5357054" y="6742288"/>
                </a:lnTo>
                <a:lnTo>
                  <a:pt x="0" y="6742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1962">
            <a:off x="13146193" y="583591"/>
            <a:ext cx="4192739" cy="7343970"/>
          </a:xfrm>
          <a:custGeom>
            <a:avLst/>
            <a:gdLst/>
            <a:ahLst/>
            <a:cxnLst/>
            <a:rect l="l" t="t" r="r" b="b"/>
            <a:pathLst>
              <a:path w="4192739" h="7343970">
                <a:moveTo>
                  <a:pt x="0" y="0"/>
                </a:moveTo>
                <a:lnTo>
                  <a:pt x="4192739" y="0"/>
                </a:lnTo>
                <a:lnTo>
                  <a:pt x="4192739" y="7343970"/>
                </a:lnTo>
                <a:lnTo>
                  <a:pt x="0" y="7343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rcRect t="9922" r="1005" b="11747"/>
          <a:stretch>
            <a:fillRect/>
          </a:stretch>
        </p:blipFill>
        <p:spPr>
          <a:xfrm>
            <a:off x="2679515" y="56880"/>
            <a:ext cx="12928970" cy="1023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44403" y="1263763"/>
            <a:ext cx="8918936" cy="7759475"/>
          </a:xfrm>
          <a:custGeom>
            <a:avLst/>
            <a:gdLst/>
            <a:ahLst/>
            <a:cxnLst/>
            <a:rect l="l" t="t" r="r" b="b"/>
            <a:pathLst>
              <a:path w="8918936" h="7759475">
                <a:moveTo>
                  <a:pt x="8918937" y="0"/>
                </a:moveTo>
                <a:lnTo>
                  <a:pt x="0" y="0"/>
                </a:lnTo>
                <a:lnTo>
                  <a:pt x="0" y="7759474"/>
                </a:lnTo>
                <a:lnTo>
                  <a:pt x="8918937" y="7759474"/>
                </a:lnTo>
                <a:lnTo>
                  <a:pt x="8918937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0007" y="4617792"/>
            <a:ext cx="1548749" cy="3802732"/>
          </a:xfrm>
          <a:custGeom>
            <a:avLst/>
            <a:gdLst/>
            <a:ahLst/>
            <a:cxnLst/>
            <a:rect l="l" t="t" r="r" b="b"/>
            <a:pathLst>
              <a:path w="1548749" h="3802732">
                <a:moveTo>
                  <a:pt x="0" y="0"/>
                </a:moveTo>
                <a:lnTo>
                  <a:pt x="1548749" y="0"/>
                </a:lnTo>
                <a:lnTo>
                  <a:pt x="1548749" y="3802732"/>
                </a:lnTo>
                <a:lnTo>
                  <a:pt x="0" y="3802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14047">
            <a:off x="875649" y="5948313"/>
            <a:ext cx="1750660" cy="4114800"/>
          </a:xfrm>
          <a:custGeom>
            <a:avLst/>
            <a:gdLst/>
            <a:ahLst/>
            <a:cxnLst/>
            <a:rect l="l" t="t" r="r" b="b"/>
            <a:pathLst>
              <a:path w="1750660" h="4114800">
                <a:moveTo>
                  <a:pt x="0" y="0"/>
                </a:moveTo>
                <a:lnTo>
                  <a:pt x="1750660" y="0"/>
                </a:lnTo>
                <a:lnTo>
                  <a:pt x="1750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18264" y="7042052"/>
            <a:ext cx="3140923" cy="2867131"/>
          </a:xfrm>
          <a:custGeom>
            <a:avLst/>
            <a:gdLst/>
            <a:ahLst/>
            <a:cxnLst/>
            <a:rect l="l" t="t" r="r" b="b"/>
            <a:pathLst>
              <a:path w="3140923" h="2867131">
                <a:moveTo>
                  <a:pt x="0" y="0"/>
                </a:moveTo>
                <a:lnTo>
                  <a:pt x="3140924" y="0"/>
                </a:lnTo>
                <a:lnTo>
                  <a:pt x="3140924" y="2867131"/>
                </a:lnTo>
                <a:lnTo>
                  <a:pt x="0" y="2867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480" b="-1051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98378" y="7060809"/>
            <a:ext cx="3065896" cy="2848374"/>
          </a:xfrm>
          <a:custGeom>
            <a:avLst/>
            <a:gdLst/>
            <a:ahLst/>
            <a:cxnLst/>
            <a:rect l="l" t="t" r="r" b="b"/>
            <a:pathLst>
              <a:path w="3065896" h="2848374">
                <a:moveTo>
                  <a:pt x="0" y="0"/>
                </a:moveTo>
                <a:lnTo>
                  <a:pt x="3065896" y="0"/>
                </a:lnTo>
                <a:lnTo>
                  <a:pt x="3065896" y="2848374"/>
                </a:lnTo>
                <a:lnTo>
                  <a:pt x="0" y="2848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4045"/>
            </a:stretch>
          </a:blipFill>
        </p:spPr>
      </p:sp>
      <p:sp>
        <p:nvSpPr>
          <p:cNvPr id="8" name="TextBox 8"/>
          <p:cNvSpPr txBox="1"/>
          <p:nvPr/>
        </p:nvSpPr>
        <p:spPr>
          <a:xfrm rot="-425067">
            <a:off x="2457115" y="2922785"/>
            <a:ext cx="5293512" cy="519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5"/>
              </a:lnSpc>
            </a:pPr>
            <a:r>
              <a:rPr lang="en-US" sz="6830">
                <a:solidFill>
                  <a:srgbClr val="37375C"/>
                </a:solidFill>
                <a:latin typeface="Lazydog"/>
              </a:rPr>
              <a:t>What did you do over the weekend ?</a:t>
            </a:r>
            <a:endParaRPr lang="en-US" sz="6830">
              <a:solidFill>
                <a:srgbClr val="37375C"/>
              </a:solidFill>
              <a:latin typeface="Lazydog"/>
            </a:endParaRPr>
          </a:p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</a:p>
        </p:txBody>
      </p:sp>
      <p:pic>
        <p:nvPicPr>
          <p:cNvPr id="9" name="Picture 2" descr="Disinfection - Essential Home Service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39714" y="1638300"/>
            <a:ext cx="5300666" cy="422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44403" y="1263763"/>
            <a:ext cx="8918936" cy="7759475"/>
          </a:xfrm>
          <a:custGeom>
            <a:avLst/>
            <a:gdLst/>
            <a:ahLst/>
            <a:cxnLst/>
            <a:rect l="l" t="t" r="r" b="b"/>
            <a:pathLst>
              <a:path w="8918936" h="7759475">
                <a:moveTo>
                  <a:pt x="8918937" y="0"/>
                </a:moveTo>
                <a:lnTo>
                  <a:pt x="0" y="0"/>
                </a:lnTo>
                <a:lnTo>
                  <a:pt x="0" y="7759474"/>
                </a:lnTo>
                <a:lnTo>
                  <a:pt x="8918937" y="7759474"/>
                </a:lnTo>
                <a:lnTo>
                  <a:pt x="8918937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0007" y="4617792"/>
            <a:ext cx="1548749" cy="3802732"/>
          </a:xfrm>
          <a:custGeom>
            <a:avLst/>
            <a:gdLst/>
            <a:ahLst/>
            <a:cxnLst/>
            <a:rect l="l" t="t" r="r" b="b"/>
            <a:pathLst>
              <a:path w="1548749" h="3802732">
                <a:moveTo>
                  <a:pt x="0" y="0"/>
                </a:moveTo>
                <a:lnTo>
                  <a:pt x="1548749" y="0"/>
                </a:lnTo>
                <a:lnTo>
                  <a:pt x="1548749" y="3802732"/>
                </a:lnTo>
                <a:lnTo>
                  <a:pt x="0" y="3802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14047">
            <a:off x="875649" y="5948313"/>
            <a:ext cx="1750660" cy="4114800"/>
          </a:xfrm>
          <a:custGeom>
            <a:avLst/>
            <a:gdLst/>
            <a:ahLst/>
            <a:cxnLst/>
            <a:rect l="l" t="t" r="r" b="b"/>
            <a:pathLst>
              <a:path w="1750660" h="4114800">
                <a:moveTo>
                  <a:pt x="0" y="0"/>
                </a:moveTo>
                <a:lnTo>
                  <a:pt x="1750660" y="0"/>
                </a:lnTo>
                <a:lnTo>
                  <a:pt x="1750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18264" y="7042052"/>
            <a:ext cx="3140923" cy="2867131"/>
          </a:xfrm>
          <a:custGeom>
            <a:avLst/>
            <a:gdLst/>
            <a:ahLst/>
            <a:cxnLst/>
            <a:rect l="l" t="t" r="r" b="b"/>
            <a:pathLst>
              <a:path w="3140923" h="2867131">
                <a:moveTo>
                  <a:pt x="0" y="0"/>
                </a:moveTo>
                <a:lnTo>
                  <a:pt x="3140924" y="0"/>
                </a:lnTo>
                <a:lnTo>
                  <a:pt x="3140924" y="2867131"/>
                </a:lnTo>
                <a:lnTo>
                  <a:pt x="0" y="2867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480" b="-1051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98378" y="7060809"/>
            <a:ext cx="3065896" cy="2848374"/>
          </a:xfrm>
          <a:custGeom>
            <a:avLst/>
            <a:gdLst/>
            <a:ahLst/>
            <a:cxnLst/>
            <a:rect l="l" t="t" r="r" b="b"/>
            <a:pathLst>
              <a:path w="3065896" h="2848374">
                <a:moveTo>
                  <a:pt x="0" y="0"/>
                </a:moveTo>
                <a:lnTo>
                  <a:pt x="3065896" y="0"/>
                </a:lnTo>
                <a:lnTo>
                  <a:pt x="3065896" y="2848374"/>
                </a:lnTo>
                <a:lnTo>
                  <a:pt x="0" y="2848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4045"/>
            </a:stretch>
          </a:blipFill>
        </p:spPr>
      </p:sp>
      <p:sp>
        <p:nvSpPr>
          <p:cNvPr id="8" name="TextBox 8"/>
          <p:cNvSpPr txBox="1"/>
          <p:nvPr/>
        </p:nvSpPr>
        <p:spPr>
          <a:xfrm rot="-425067">
            <a:off x="2457115" y="2922785"/>
            <a:ext cx="5293512" cy="519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5"/>
              </a:lnSpc>
            </a:pPr>
            <a:r>
              <a:rPr lang="en-US" sz="6830">
                <a:solidFill>
                  <a:srgbClr val="37375C"/>
                </a:solidFill>
                <a:latin typeface="Lazydog"/>
              </a:rPr>
              <a:t>What did you do over the weekend ?</a:t>
            </a:r>
            <a:endParaRPr lang="en-US" sz="6830">
              <a:solidFill>
                <a:srgbClr val="37375C"/>
              </a:solidFill>
              <a:latin typeface="Lazydog"/>
            </a:endParaRPr>
          </a:p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</a:p>
        </p:txBody>
      </p:sp>
      <p:pic>
        <p:nvPicPr>
          <p:cNvPr id="13" name="Picture 2" descr="Here We Are Jacob Tremblay Sticker by Apple TV for iOS &amp;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876300"/>
            <a:ext cx="38608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44403" y="1263763"/>
            <a:ext cx="8918936" cy="7759475"/>
          </a:xfrm>
          <a:custGeom>
            <a:avLst/>
            <a:gdLst/>
            <a:ahLst/>
            <a:cxnLst/>
            <a:rect l="l" t="t" r="r" b="b"/>
            <a:pathLst>
              <a:path w="8918936" h="7759475">
                <a:moveTo>
                  <a:pt x="8918937" y="0"/>
                </a:moveTo>
                <a:lnTo>
                  <a:pt x="0" y="0"/>
                </a:lnTo>
                <a:lnTo>
                  <a:pt x="0" y="7759474"/>
                </a:lnTo>
                <a:lnTo>
                  <a:pt x="8918937" y="7759474"/>
                </a:lnTo>
                <a:lnTo>
                  <a:pt x="8918937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0007" y="4617792"/>
            <a:ext cx="1548749" cy="3802732"/>
          </a:xfrm>
          <a:custGeom>
            <a:avLst/>
            <a:gdLst/>
            <a:ahLst/>
            <a:cxnLst/>
            <a:rect l="l" t="t" r="r" b="b"/>
            <a:pathLst>
              <a:path w="1548749" h="3802732">
                <a:moveTo>
                  <a:pt x="0" y="0"/>
                </a:moveTo>
                <a:lnTo>
                  <a:pt x="1548749" y="0"/>
                </a:lnTo>
                <a:lnTo>
                  <a:pt x="1548749" y="3802732"/>
                </a:lnTo>
                <a:lnTo>
                  <a:pt x="0" y="3802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14047">
            <a:off x="875649" y="5948313"/>
            <a:ext cx="1750660" cy="4114800"/>
          </a:xfrm>
          <a:custGeom>
            <a:avLst/>
            <a:gdLst/>
            <a:ahLst/>
            <a:cxnLst/>
            <a:rect l="l" t="t" r="r" b="b"/>
            <a:pathLst>
              <a:path w="1750660" h="4114800">
                <a:moveTo>
                  <a:pt x="0" y="0"/>
                </a:moveTo>
                <a:lnTo>
                  <a:pt x="1750660" y="0"/>
                </a:lnTo>
                <a:lnTo>
                  <a:pt x="1750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18264" y="7042052"/>
            <a:ext cx="3140923" cy="2867131"/>
          </a:xfrm>
          <a:custGeom>
            <a:avLst/>
            <a:gdLst/>
            <a:ahLst/>
            <a:cxnLst/>
            <a:rect l="l" t="t" r="r" b="b"/>
            <a:pathLst>
              <a:path w="3140923" h="2867131">
                <a:moveTo>
                  <a:pt x="0" y="0"/>
                </a:moveTo>
                <a:lnTo>
                  <a:pt x="3140924" y="0"/>
                </a:lnTo>
                <a:lnTo>
                  <a:pt x="3140924" y="2867131"/>
                </a:lnTo>
                <a:lnTo>
                  <a:pt x="0" y="2867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480" b="-1051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98378" y="7060809"/>
            <a:ext cx="3065896" cy="2848374"/>
          </a:xfrm>
          <a:custGeom>
            <a:avLst/>
            <a:gdLst/>
            <a:ahLst/>
            <a:cxnLst/>
            <a:rect l="l" t="t" r="r" b="b"/>
            <a:pathLst>
              <a:path w="3065896" h="2848374">
                <a:moveTo>
                  <a:pt x="0" y="0"/>
                </a:moveTo>
                <a:lnTo>
                  <a:pt x="3065896" y="0"/>
                </a:lnTo>
                <a:lnTo>
                  <a:pt x="3065896" y="2848374"/>
                </a:lnTo>
                <a:lnTo>
                  <a:pt x="0" y="2848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4045"/>
            </a:stretch>
          </a:blipFill>
        </p:spPr>
      </p:sp>
      <p:sp>
        <p:nvSpPr>
          <p:cNvPr id="8" name="TextBox 8"/>
          <p:cNvSpPr txBox="1"/>
          <p:nvPr/>
        </p:nvSpPr>
        <p:spPr>
          <a:xfrm rot="-425067">
            <a:off x="2457115" y="2922785"/>
            <a:ext cx="5293512" cy="519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5"/>
              </a:lnSpc>
            </a:pPr>
            <a:r>
              <a:rPr lang="en-US" sz="6830">
                <a:solidFill>
                  <a:srgbClr val="37375C"/>
                </a:solidFill>
                <a:latin typeface="Lazydog"/>
              </a:rPr>
              <a:t>What did you do over the weekend ?</a:t>
            </a:r>
            <a:endParaRPr lang="en-US" sz="6830">
              <a:solidFill>
                <a:srgbClr val="37375C"/>
              </a:solidFill>
              <a:latin typeface="Lazydog"/>
            </a:endParaRPr>
          </a:p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</a:p>
        </p:txBody>
      </p:sp>
      <p:pic>
        <p:nvPicPr>
          <p:cNvPr id="9218" name="Picture 2" descr="Free Animated Cliparts Study, Download Free Animated Cliparts Study png  images, Free ClipArts on Clipart Librar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245235"/>
            <a:ext cx="6256020" cy="45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2238">
            <a:off x="4547073" y="-505133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69"/>
                </a:lnTo>
                <a:lnTo>
                  <a:pt x="0" y="108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2588">
            <a:off x="4547073" y="-302735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70"/>
                </a:lnTo>
                <a:lnTo>
                  <a:pt x="0" y="10892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7398" y="4015179"/>
            <a:ext cx="5609925" cy="5692728"/>
          </a:xfrm>
          <a:custGeom>
            <a:avLst/>
            <a:gdLst/>
            <a:ahLst/>
            <a:cxnLst/>
            <a:rect l="l" t="t" r="r" b="b"/>
            <a:pathLst>
              <a:path w="5609925" h="5692728">
                <a:moveTo>
                  <a:pt x="0" y="0"/>
                </a:moveTo>
                <a:lnTo>
                  <a:pt x="5609925" y="0"/>
                </a:lnTo>
                <a:lnTo>
                  <a:pt x="5609925" y="5692728"/>
                </a:lnTo>
                <a:lnTo>
                  <a:pt x="0" y="5692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3745">
            <a:off x="12227979" y="1878475"/>
            <a:ext cx="5357054" cy="6742288"/>
          </a:xfrm>
          <a:custGeom>
            <a:avLst/>
            <a:gdLst/>
            <a:ahLst/>
            <a:cxnLst/>
            <a:rect l="l" t="t" r="r" b="b"/>
            <a:pathLst>
              <a:path w="5357054" h="6742288">
                <a:moveTo>
                  <a:pt x="0" y="0"/>
                </a:moveTo>
                <a:lnTo>
                  <a:pt x="5357055" y="0"/>
                </a:lnTo>
                <a:lnTo>
                  <a:pt x="5357055" y="6742288"/>
                </a:lnTo>
                <a:lnTo>
                  <a:pt x="0" y="67422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12277371" y="6861543"/>
            <a:ext cx="6010629" cy="338627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346319">
            <a:off x="5283620" y="1581369"/>
            <a:ext cx="6431850" cy="458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5"/>
              </a:lnSpc>
            </a:pPr>
            <a:r>
              <a:rPr lang="en-US" sz="8445">
                <a:solidFill>
                  <a:srgbClr val="37375C"/>
                </a:solidFill>
                <a:latin typeface="Lazydog"/>
              </a:rPr>
              <a:t>challenge</a:t>
            </a:r>
            <a:endParaRPr lang="en-US" sz="8445">
              <a:solidFill>
                <a:srgbClr val="37375C"/>
              </a:solidFill>
              <a:latin typeface="Lazydog"/>
            </a:endParaRPr>
          </a:p>
          <a:p>
            <a:pPr algn="ctr">
              <a:lnSpc>
                <a:spcPts val="7095"/>
              </a:lnSpc>
            </a:pPr>
          </a:p>
          <a:p>
            <a:pPr algn="ctr">
              <a:lnSpc>
                <a:spcPts val="7095"/>
              </a:lnSpc>
            </a:pPr>
            <a:r>
              <a:rPr lang="en-US" sz="8445">
                <a:solidFill>
                  <a:srgbClr val="37375C"/>
                </a:solidFill>
                <a:latin typeface="Lazydog"/>
              </a:rPr>
              <a:t> time !</a:t>
            </a:r>
            <a:endParaRPr lang="en-US" sz="8445">
              <a:solidFill>
                <a:srgbClr val="37375C"/>
              </a:solidFill>
              <a:latin typeface="Lazydog"/>
            </a:endParaRPr>
          </a:p>
          <a:p>
            <a:pPr algn="ctr">
              <a:lnSpc>
                <a:spcPts val="7095"/>
              </a:lnSpc>
            </a:pPr>
          </a:p>
          <a:p>
            <a:pPr marL="0" lvl="0" indent="0" algn="ctr">
              <a:lnSpc>
                <a:spcPts val="7095"/>
              </a:lnSpc>
              <a:spcBef>
                <a:spcPct val="0"/>
              </a:spcBef>
            </a:pPr>
            <a:r>
              <a:rPr lang="en-US" sz="8445">
                <a:solidFill>
                  <a:srgbClr val="37375C"/>
                </a:solidFill>
                <a:latin typeface="Lazydog"/>
              </a:rPr>
              <a:t>page : 51</a:t>
            </a:r>
            <a:endParaRPr lang="en-US" sz="8445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8" name="TextBox 8"/>
          <p:cNvSpPr txBox="1"/>
          <p:nvPr/>
        </p:nvSpPr>
        <p:spPr>
          <a:xfrm rot="362661">
            <a:off x="5964753" y="7173081"/>
            <a:ext cx="5040532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37375C"/>
                </a:solidFill>
                <a:latin typeface="Hagrid" panose="00000500000000000000"/>
              </a:rPr>
              <a:t>group work </a:t>
            </a:r>
            <a:endParaRPr lang="en-US" sz="3200">
              <a:solidFill>
                <a:srgbClr val="37375C"/>
              </a:solidFill>
              <a:latin typeface="Hagrid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2238">
            <a:off x="4547073" y="-505133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69"/>
                </a:lnTo>
                <a:lnTo>
                  <a:pt x="0" y="108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tooltip="https://wordwall.net/ar/resource/9913122"/>
          </p:cNvPr>
          <p:cNvSpPr/>
          <p:nvPr/>
        </p:nvSpPr>
        <p:spPr>
          <a:xfrm rot="352588">
            <a:off x="5458982" y="-302735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70"/>
                </a:lnTo>
                <a:lnTo>
                  <a:pt x="0" y="10892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7398" y="4015179"/>
            <a:ext cx="5609925" cy="5692728"/>
          </a:xfrm>
          <a:custGeom>
            <a:avLst/>
            <a:gdLst/>
            <a:ahLst/>
            <a:cxnLst/>
            <a:rect l="l" t="t" r="r" b="b"/>
            <a:pathLst>
              <a:path w="5609925" h="5692728">
                <a:moveTo>
                  <a:pt x="0" y="0"/>
                </a:moveTo>
                <a:lnTo>
                  <a:pt x="5609925" y="0"/>
                </a:lnTo>
                <a:lnTo>
                  <a:pt x="5609925" y="5692728"/>
                </a:lnTo>
                <a:lnTo>
                  <a:pt x="0" y="5692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3745">
            <a:off x="12227979" y="1878475"/>
            <a:ext cx="5357054" cy="6742288"/>
          </a:xfrm>
          <a:custGeom>
            <a:avLst/>
            <a:gdLst/>
            <a:ahLst/>
            <a:cxnLst/>
            <a:rect l="l" t="t" r="r" b="b"/>
            <a:pathLst>
              <a:path w="5357054" h="6742288">
                <a:moveTo>
                  <a:pt x="0" y="0"/>
                </a:moveTo>
                <a:lnTo>
                  <a:pt x="5357055" y="0"/>
                </a:lnTo>
                <a:lnTo>
                  <a:pt x="5357055" y="6742288"/>
                </a:lnTo>
                <a:lnTo>
                  <a:pt x="0" y="67422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382821">
            <a:off x="5774157" y="1207846"/>
            <a:ext cx="5503835" cy="135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5"/>
              </a:lnSpc>
              <a:spcBef>
                <a:spcPct val="0"/>
              </a:spcBef>
            </a:pPr>
            <a:r>
              <a:rPr lang="en-US" sz="10135">
                <a:solidFill>
                  <a:srgbClr val="37375C"/>
                </a:solidFill>
                <a:latin typeface="Lazydog"/>
              </a:rPr>
              <a:t>check :</a:t>
            </a:r>
            <a:endParaRPr lang="en-US" sz="10135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8610600" y="5143500"/>
            <a:ext cx="1219200" cy="1219200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458200" y="6591300"/>
            <a:ext cx="193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press here</a:t>
            </a:r>
            <a:endParaRPr lang="en-US" sz="28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8094">
            <a:off x="5203974" y="-302735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70"/>
                </a:lnTo>
                <a:lnTo>
                  <a:pt x="0" y="1089247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684532" y="1529163"/>
            <a:ext cx="8918936" cy="7759475"/>
          </a:xfrm>
          <a:custGeom>
            <a:avLst/>
            <a:gdLst/>
            <a:ahLst/>
            <a:cxnLst/>
            <a:rect l="l" t="t" r="r" b="b"/>
            <a:pathLst>
              <a:path w="8918936" h="7759475">
                <a:moveTo>
                  <a:pt x="8918936" y="0"/>
                </a:moveTo>
                <a:lnTo>
                  <a:pt x="0" y="0"/>
                </a:lnTo>
                <a:lnTo>
                  <a:pt x="0" y="7759475"/>
                </a:lnTo>
                <a:lnTo>
                  <a:pt x="8918936" y="7759475"/>
                </a:lnTo>
                <a:lnTo>
                  <a:pt x="891893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17005">
            <a:off x="-1124385" y="3396076"/>
            <a:ext cx="5700605" cy="4114800"/>
          </a:xfrm>
          <a:custGeom>
            <a:avLst/>
            <a:gdLst/>
            <a:ahLst/>
            <a:cxnLst/>
            <a:rect l="l" t="t" r="r" b="b"/>
            <a:pathLst>
              <a:path w="5700605" h="4114800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84542">
            <a:off x="12197184" y="6867098"/>
            <a:ext cx="7315200" cy="3577798"/>
          </a:xfrm>
          <a:custGeom>
            <a:avLst/>
            <a:gdLst/>
            <a:ahLst/>
            <a:cxnLst/>
            <a:rect l="l" t="t" r="r" b="b"/>
            <a:pathLst>
              <a:path w="7315200" h="3577798">
                <a:moveTo>
                  <a:pt x="0" y="0"/>
                </a:moveTo>
                <a:lnTo>
                  <a:pt x="7315200" y="0"/>
                </a:lnTo>
                <a:lnTo>
                  <a:pt x="7315200" y="3577798"/>
                </a:lnTo>
                <a:lnTo>
                  <a:pt x="0" y="3577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329861">
            <a:off x="5927637" y="4320936"/>
            <a:ext cx="6543928" cy="125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65"/>
              </a:lnSpc>
              <a:spcBef>
                <a:spcPct val="0"/>
              </a:spcBef>
            </a:pPr>
            <a:r>
              <a:rPr lang="en-US" sz="9365">
                <a:solidFill>
                  <a:srgbClr val="37375C"/>
                </a:solidFill>
                <a:latin typeface="Lazydog"/>
              </a:rPr>
              <a:t>homework </a:t>
            </a:r>
            <a:endParaRPr lang="en-US" sz="9365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702862" y="489532"/>
            <a:ext cx="3556438" cy="8732325"/>
          </a:xfrm>
          <a:custGeom>
            <a:avLst/>
            <a:gdLst/>
            <a:ahLst/>
            <a:cxnLst/>
            <a:rect l="l" t="t" r="r" b="b"/>
            <a:pathLst>
              <a:path w="3556438" h="8732325">
                <a:moveTo>
                  <a:pt x="0" y="0"/>
                </a:moveTo>
                <a:lnTo>
                  <a:pt x="3556438" y="0"/>
                </a:lnTo>
                <a:lnTo>
                  <a:pt x="3556438" y="8732324"/>
                </a:lnTo>
                <a:lnTo>
                  <a:pt x="0" y="87323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307833">
            <a:off x="7098995" y="6792528"/>
            <a:ext cx="469329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5"/>
              </a:lnSpc>
              <a:spcBef>
                <a:spcPct val="0"/>
              </a:spcBef>
            </a:pPr>
            <a:r>
              <a:rPr lang="en-US" sz="3890" spc="241">
                <a:solidFill>
                  <a:srgbClr val="37375C"/>
                </a:solidFill>
                <a:latin typeface="Lazydog"/>
              </a:rPr>
              <a:t>page : 187-188</a:t>
            </a:r>
            <a:endParaRPr lang="en-US" sz="3890" spc="241">
              <a:solidFill>
                <a:srgbClr val="37375C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47179" flipH="1">
            <a:off x="4115100" y="885113"/>
            <a:ext cx="10057800" cy="8750286"/>
          </a:xfrm>
          <a:custGeom>
            <a:avLst/>
            <a:gdLst/>
            <a:ahLst/>
            <a:cxnLst/>
            <a:rect l="l" t="t" r="r" b="b"/>
            <a:pathLst>
              <a:path w="10057800" h="8750286">
                <a:moveTo>
                  <a:pt x="10057800" y="0"/>
                </a:moveTo>
                <a:lnTo>
                  <a:pt x="0" y="0"/>
                </a:lnTo>
                <a:lnTo>
                  <a:pt x="0" y="8750286"/>
                </a:lnTo>
                <a:lnTo>
                  <a:pt x="10057800" y="8750286"/>
                </a:lnTo>
                <a:lnTo>
                  <a:pt x="1005780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748791">
            <a:off x="1862981" y="3756328"/>
            <a:ext cx="3418268" cy="25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7645">
                <a:solidFill>
                  <a:srgbClr val="37375C"/>
                </a:solidFill>
                <a:latin typeface="Lazydog"/>
              </a:rPr>
              <a:t> Have  a nice day</a:t>
            </a:r>
            <a:endParaRPr lang="en-US" sz="7645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4" name="Freeform 4"/>
          <p:cNvSpPr/>
          <p:nvPr/>
        </p:nvSpPr>
        <p:spPr>
          <a:xfrm rot="799584">
            <a:off x="1006431" y="716635"/>
            <a:ext cx="3945801" cy="2568358"/>
          </a:xfrm>
          <a:custGeom>
            <a:avLst/>
            <a:gdLst/>
            <a:ahLst/>
            <a:cxnLst/>
            <a:rect l="l" t="t" r="r" b="b"/>
            <a:pathLst>
              <a:path w="3945801" h="2568358">
                <a:moveTo>
                  <a:pt x="0" y="0"/>
                </a:moveTo>
                <a:lnTo>
                  <a:pt x="3945801" y="0"/>
                </a:lnTo>
                <a:lnTo>
                  <a:pt x="3945801" y="2568358"/>
                </a:lnTo>
                <a:lnTo>
                  <a:pt x="0" y="2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96722" y="7200900"/>
            <a:ext cx="2291278" cy="2630904"/>
          </a:xfrm>
          <a:custGeom>
            <a:avLst/>
            <a:gdLst/>
            <a:ahLst/>
            <a:cxnLst/>
            <a:rect l="l" t="t" r="r" b="b"/>
            <a:pathLst>
              <a:path w="2291278" h="2630904">
                <a:moveTo>
                  <a:pt x="0" y="0"/>
                </a:moveTo>
                <a:lnTo>
                  <a:pt x="2291278" y="0"/>
                </a:lnTo>
                <a:lnTo>
                  <a:pt x="2291278" y="2630904"/>
                </a:lnTo>
                <a:lnTo>
                  <a:pt x="0" y="2630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35445" y="4353828"/>
            <a:ext cx="3214461" cy="3818474"/>
          </a:xfrm>
          <a:custGeom>
            <a:avLst/>
            <a:gdLst/>
            <a:ahLst/>
            <a:cxnLst/>
            <a:rect l="l" t="t" r="r" b="b"/>
            <a:pathLst>
              <a:path w="3214461" h="3818474">
                <a:moveTo>
                  <a:pt x="0" y="0"/>
                </a:moveTo>
                <a:lnTo>
                  <a:pt x="3214461" y="0"/>
                </a:lnTo>
                <a:lnTo>
                  <a:pt x="3214461" y="3818474"/>
                </a:lnTo>
                <a:lnTo>
                  <a:pt x="0" y="38184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49955">
            <a:off x="1729884" y="6941236"/>
            <a:ext cx="3465574" cy="2753556"/>
          </a:xfrm>
          <a:custGeom>
            <a:avLst/>
            <a:gdLst/>
            <a:ahLst/>
            <a:cxnLst/>
            <a:rect l="l" t="t" r="r" b="b"/>
            <a:pathLst>
              <a:path w="3465574" h="2753556">
                <a:moveTo>
                  <a:pt x="0" y="0"/>
                </a:moveTo>
                <a:lnTo>
                  <a:pt x="3465574" y="0"/>
                </a:lnTo>
                <a:lnTo>
                  <a:pt x="3465574" y="2753556"/>
                </a:lnTo>
                <a:lnTo>
                  <a:pt x="0" y="27535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88468">
            <a:off x="13288794" y="1459721"/>
            <a:ext cx="4198311" cy="2297621"/>
          </a:xfrm>
          <a:custGeom>
            <a:avLst/>
            <a:gdLst/>
            <a:ahLst/>
            <a:cxnLst/>
            <a:rect l="l" t="t" r="r" b="b"/>
            <a:pathLst>
              <a:path w="4198311" h="2297621">
                <a:moveTo>
                  <a:pt x="0" y="0"/>
                </a:moveTo>
                <a:lnTo>
                  <a:pt x="4198311" y="0"/>
                </a:lnTo>
                <a:lnTo>
                  <a:pt x="4198311" y="2297621"/>
                </a:lnTo>
                <a:lnTo>
                  <a:pt x="0" y="22976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96476">
            <a:off x="-699894" y="3719964"/>
            <a:ext cx="2926896" cy="2847072"/>
          </a:xfrm>
          <a:custGeom>
            <a:avLst/>
            <a:gdLst/>
            <a:ahLst/>
            <a:cxnLst/>
            <a:rect l="l" t="t" r="r" b="b"/>
            <a:pathLst>
              <a:path w="2926896" h="2847072">
                <a:moveTo>
                  <a:pt x="0" y="0"/>
                </a:moveTo>
                <a:lnTo>
                  <a:pt x="2926897" y="0"/>
                </a:lnTo>
                <a:lnTo>
                  <a:pt x="2926897" y="2847072"/>
                </a:lnTo>
                <a:lnTo>
                  <a:pt x="0" y="28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00" name="Picture 99"/>
          <p:cNvPicPr/>
          <p:nvPr/>
        </p:nvPicPr>
        <p:blipFill>
          <a:blip r:embed="rId15"/>
          <a:stretch>
            <a:fillRect/>
          </a:stretch>
        </p:blipFill>
        <p:spPr>
          <a:xfrm>
            <a:off x="6553200" y="3233420"/>
            <a:ext cx="5244465" cy="3967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2238">
            <a:off x="4195670" y="-505133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69"/>
                </a:lnTo>
                <a:lnTo>
                  <a:pt x="0" y="108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3375" y="3740956"/>
            <a:ext cx="5344004" cy="6085305"/>
          </a:xfrm>
          <a:custGeom>
            <a:avLst/>
            <a:gdLst/>
            <a:ahLst/>
            <a:cxnLst/>
            <a:rect l="l" t="t" r="r" b="b"/>
            <a:pathLst>
              <a:path w="5344004" h="6085305">
                <a:moveTo>
                  <a:pt x="0" y="0"/>
                </a:moveTo>
                <a:lnTo>
                  <a:pt x="5344004" y="0"/>
                </a:lnTo>
                <a:lnTo>
                  <a:pt x="5344004" y="6085305"/>
                </a:lnTo>
                <a:lnTo>
                  <a:pt x="0" y="6085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52016">
            <a:off x="13408585" y="1912231"/>
            <a:ext cx="7430959" cy="6944569"/>
          </a:xfrm>
          <a:custGeom>
            <a:avLst/>
            <a:gdLst/>
            <a:ahLst/>
            <a:cxnLst/>
            <a:rect l="l" t="t" r="r" b="b"/>
            <a:pathLst>
              <a:path w="7430959" h="6944569">
                <a:moveTo>
                  <a:pt x="0" y="0"/>
                </a:moveTo>
                <a:lnTo>
                  <a:pt x="7430959" y="0"/>
                </a:lnTo>
                <a:lnTo>
                  <a:pt x="7430959" y="6944569"/>
                </a:lnTo>
                <a:lnTo>
                  <a:pt x="0" y="69445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52588">
            <a:off x="5107579" y="-302735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70"/>
                </a:lnTo>
                <a:lnTo>
                  <a:pt x="0" y="10892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331885">
            <a:off x="6381701" y="2948983"/>
            <a:ext cx="5365210" cy="459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0"/>
              </a:lnSpc>
              <a:spcBef>
                <a:spcPct val="0"/>
              </a:spcBef>
            </a:pPr>
            <a:r>
              <a:rPr lang="en-US" sz="2790">
                <a:solidFill>
                  <a:srgbClr val="37375C"/>
                </a:solidFill>
                <a:latin typeface="Hagrid" panose="00000500000000000000"/>
              </a:rPr>
              <a:t>SUNDAY</a:t>
            </a:r>
            <a:endParaRPr lang="en-US" sz="2790">
              <a:solidFill>
                <a:srgbClr val="37375C"/>
              </a:solidFill>
              <a:latin typeface="Hagrid" panose="00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 rot="331885">
            <a:off x="6729245" y="1950293"/>
            <a:ext cx="4833214" cy="78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15"/>
              </a:lnSpc>
            </a:pPr>
            <a:r>
              <a:rPr lang="en-US" sz="5815">
                <a:solidFill>
                  <a:srgbClr val="37375C"/>
                </a:solidFill>
                <a:latin typeface="Lazydog"/>
              </a:rPr>
              <a:t>DAY</a:t>
            </a:r>
            <a:endParaRPr lang="en-US" sz="5815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8" name="TextBox 8"/>
          <p:cNvSpPr txBox="1"/>
          <p:nvPr/>
        </p:nvSpPr>
        <p:spPr>
          <a:xfrm rot="425699">
            <a:off x="6089122" y="5540491"/>
            <a:ext cx="5365210" cy="459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0"/>
              </a:lnSpc>
              <a:spcBef>
                <a:spcPct val="0"/>
              </a:spcBef>
            </a:pPr>
            <a:r>
              <a:rPr lang="en-US" sz="2790">
                <a:solidFill>
                  <a:srgbClr val="37375C"/>
                </a:solidFill>
                <a:latin typeface="Hagrid" panose="00000500000000000000"/>
              </a:rPr>
              <a:t>11 - 6 - 1445</a:t>
            </a:r>
            <a:endParaRPr lang="en-US" sz="2790">
              <a:solidFill>
                <a:srgbClr val="37375C"/>
              </a:solidFill>
              <a:latin typeface="Hagrid" panose="00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 rot="425699">
            <a:off x="6192934" y="4544277"/>
            <a:ext cx="5365210" cy="78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15"/>
              </a:lnSpc>
            </a:pPr>
            <a:r>
              <a:rPr lang="en-US" sz="5815">
                <a:solidFill>
                  <a:srgbClr val="37375C"/>
                </a:solidFill>
                <a:latin typeface="Lazydog"/>
              </a:rPr>
              <a:t>DATE</a:t>
            </a:r>
            <a:endParaRPr lang="en-US" sz="5815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10" name="TextBox 10"/>
          <p:cNvSpPr txBox="1"/>
          <p:nvPr/>
        </p:nvSpPr>
        <p:spPr>
          <a:xfrm rot="312672">
            <a:off x="6217238" y="8090997"/>
            <a:ext cx="4818750" cy="459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0"/>
              </a:lnSpc>
              <a:spcBef>
                <a:spcPct val="0"/>
              </a:spcBef>
            </a:pPr>
            <a:r>
              <a:rPr lang="en-US" sz="2790">
                <a:solidFill>
                  <a:srgbClr val="37375C"/>
                </a:solidFill>
                <a:latin typeface="Hagrid" panose="00000500000000000000"/>
              </a:rPr>
              <a:t>winter</a:t>
            </a:r>
            <a:endParaRPr lang="en-US" sz="2790">
              <a:solidFill>
                <a:srgbClr val="37375C"/>
              </a:solidFill>
              <a:latin typeface="Hagrid" panose="000005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 rot="312672">
            <a:off x="6716202" y="7062971"/>
            <a:ext cx="4098104" cy="78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15"/>
              </a:lnSpc>
            </a:pPr>
            <a:r>
              <a:rPr lang="en-US" sz="5815">
                <a:solidFill>
                  <a:srgbClr val="37375C"/>
                </a:solidFill>
                <a:latin typeface="Lazydog"/>
              </a:rPr>
              <a:t>season</a:t>
            </a:r>
            <a:endParaRPr lang="en-US" sz="5815">
              <a:solidFill>
                <a:srgbClr val="37375C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1063759" y="0"/>
            <a:ext cx="7224241" cy="10287000"/>
            <a:chOff x="0" y="0"/>
            <a:chExt cx="963232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t="2475" b="2475"/>
            <a:stretch>
              <a:fillRect/>
            </a:stretch>
          </p:blipFill>
          <p:spPr>
            <a:xfrm>
              <a:off x="0" y="0"/>
              <a:ext cx="9632322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1028700" y="1498825"/>
            <a:ext cx="8918936" cy="7759475"/>
          </a:xfrm>
          <a:custGeom>
            <a:avLst/>
            <a:gdLst/>
            <a:ahLst/>
            <a:cxnLst/>
            <a:rect l="l" t="t" r="r" b="b"/>
            <a:pathLst>
              <a:path w="8918936" h="7759475">
                <a:moveTo>
                  <a:pt x="8918936" y="0"/>
                </a:moveTo>
                <a:lnTo>
                  <a:pt x="0" y="0"/>
                </a:lnTo>
                <a:lnTo>
                  <a:pt x="0" y="7759475"/>
                </a:lnTo>
                <a:lnTo>
                  <a:pt x="8918936" y="7759475"/>
                </a:lnTo>
                <a:lnTo>
                  <a:pt x="89189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525">
            <a:off x="-589216" y="5443033"/>
            <a:ext cx="3235832" cy="5667858"/>
          </a:xfrm>
          <a:custGeom>
            <a:avLst/>
            <a:gdLst/>
            <a:ahLst/>
            <a:cxnLst/>
            <a:rect l="l" t="t" r="r" b="b"/>
            <a:pathLst>
              <a:path w="3235832" h="5667858">
                <a:moveTo>
                  <a:pt x="0" y="0"/>
                </a:moveTo>
                <a:lnTo>
                  <a:pt x="3235832" y="0"/>
                </a:lnTo>
                <a:lnTo>
                  <a:pt x="3235832" y="5667857"/>
                </a:lnTo>
                <a:lnTo>
                  <a:pt x="0" y="5667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83668" y="526069"/>
            <a:ext cx="2853727" cy="5526583"/>
          </a:xfrm>
          <a:custGeom>
            <a:avLst/>
            <a:gdLst/>
            <a:ahLst/>
            <a:cxnLst/>
            <a:rect l="l" t="t" r="r" b="b"/>
            <a:pathLst>
              <a:path w="2853727" h="5526583">
                <a:moveTo>
                  <a:pt x="0" y="0"/>
                </a:moveTo>
                <a:lnTo>
                  <a:pt x="2853727" y="0"/>
                </a:lnTo>
                <a:lnTo>
                  <a:pt x="2853727" y="5526583"/>
                </a:lnTo>
                <a:lnTo>
                  <a:pt x="0" y="5526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343131">
            <a:off x="1961919" y="2473162"/>
            <a:ext cx="6754122" cy="325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00"/>
              </a:lnSpc>
            </a:pPr>
            <a:r>
              <a:rPr lang="en-US" sz="12500">
                <a:solidFill>
                  <a:srgbClr val="37375C"/>
                </a:solidFill>
                <a:latin typeface="Lazydog"/>
              </a:rPr>
              <a:t>warm up </a:t>
            </a:r>
            <a:endParaRPr lang="en-US" sz="12500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8" name="TextBox 8"/>
          <p:cNvSpPr txBox="1"/>
          <p:nvPr/>
        </p:nvSpPr>
        <p:spPr>
          <a:xfrm rot="-370953">
            <a:off x="3313996" y="5989932"/>
            <a:ext cx="4453217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5"/>
              </a:lnSpc>
            </a:pPr>
            <a:r>
              <a:rPr lang="en-US" sz="3890" spc="241">
                <a:solidFill>
                  <a:srgbClr val="37375C"/>
                </a:solidFill>
                <a:latin typeface="Lazydog"/>
              </a:rPr>
              <a:t>what is your weekend mood ?</a:t>
            </a:r>
            <a:endParaRPr lang="en-US" sz="3890" spc="241">
              <a:solidFill>
                <a:srgbClr val="37375C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8094">
            <a:off x="5203974" y="-302735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70"/>
                </a:lnTo>
                <a:lnTo>
                  <a:pt x="0" y="1089247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14974" y="0"/>
            <a:ext cx="5474346" cy="4762681"/>
          </a:xfrm>
          <a:custGeom>
            <a:avLst/>
            <a:gdLst/>
            <a:ahLst/>
            <a:cxnLst/>
            <a:rect l="l" t="t" r="r" b="b"/>
            <a:pathLst>
              <a:path w="5474346" h="4762681">
                <a:moveTo>
                  <a:pt x="5474346" y="0"/>
                </a:moveTo>
                <a:lnTo>
                  <a:pt x="0" y="0"/>
                </a:lnTo>
                <a:lnTo>
                  <a:pt x="0" y="4762681"/>
                </a:lnTo>
                <a:lnTo>
                  <a:pt x="5474346" y="4762681"/>
                </a:lnTo>
                <a:lnTo>
                  <a:pt x="54743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17005">
            <a:off x="-1086871" y="3862638"/>
            <a:ext cx="5700605" cy="4114800"/>
          </a:xfrm>
          <a:custGeom>
            <a:avLst/>
            <a:gdLst/>
            <a:ahLst/>
            <a:cxnLst/>
            <a:rect l="l" t="t" r="r" b="b"/>
            <a:pathLst>
              <a:path w="5700605" h="4114800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84542">
            <a:off x="12197184" y="6867098"/>
            <a:ext cx="7315200" cy="3577798"/>
          </a:xfrm>
          <a:custGeom>
            <a:avLst/>
            <a:gdLst/>
            <a:ahLst/>
            <a:cxnLst/>
            <a:rect l="l" t="t" r="r" b="b"/>
            <a:pathLst>
              <a:path w="7315200" h="3577798">
                <a:moveTo>
                  <a:pt x="0" y="0"/>
                </a:moveTo>
                <a:lnTo>
                  <a:pt x="7315200" y="0"/>
                </a:lnTo>
                <a:lnTo>
                  <a:pt x="7315200" y="3577798"/>
                </a:lnTo>
                <a:lnTo>
                  <a:pt x="0" y="3577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02862" y="489532"/>
            <a:ext cx="3556438" cy="8732325"/>
          </a:xfrm>
          <a:custGeom>
            <a:avLst/>
            <a:gdLst/>
            <a:ahLst/>
            <a:cxnLst/>
            <a:rect l="l" t="t" r="r" b="b"/>
            <a:pathLst>
              <a:path w="3556438" h="8732325">
                <a:moveTo>
                  <a:pt x="0" y="0"/>
                </a:moveTo>
                <a:lnTo>
                  <a:pt x="3556438" y="0"/>
                </a:lnTo>
                <a:lnTo>
                  <a:pt x="3556438" y="8732324"/>
                </a:lnTo>
                <a:lnTo>
                  <a:pt x="0" y="87323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45480" y="1647444"/>
            <a:ext cx="6909359" cy="7222802"/>
          </a:xfrm>
          <a:custGeom>
            <a:avLst/>
            <a:gdLst/>
            <a:ahLst/>
            <a:cxnLst/>
            <a:rect l="l" t="t" r="r" b="b"/>
            <a:pathLst>
              <a:path w="6909359" h="7222802">
                <a:moveTo>
                  <a:pt x="0" y="0"/>
                </a:moveTo>
                <a:lnTo>
                  <a:pt x="6909360" y="0"/>
                </a:lnTo>
                <a:lnTo>
                  <a:pt x="6909360" y="7222802"/>
                </a:lnTo>
                <a:lnTo>
                  <a:pt x="0" y="72228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-128710" y="7750282"/>
            <a:ext cx="4509720" cy="253671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370953">
            <a:off x="725041" y="906923"/>
            <a:ext cx="4453217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5"/>
              </a:lnSpc>
            </a:pPr>
            <a:r>
              <a:rPr lang="en-US" sz="3890" spc="241">
                <a:solidFill>
                  <a:srgbClr val="37375C"/>
                </a:solidFill>
                <a:latin typeface="Lazydog"/>
              </a:rPr>
              <a:t>Draw your hair the way your weekend mood was. Explain?</a:t>
            </a:r>
            <a:endParaRPr lang="en-US" sz="3890" spc="241">
              <a:solidFill>
                <a:srgbClr val="37375C"/>
              </a:solidFill>
              <a:latin typeface="Lazydog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1063759" y="0"/>
            <a:ext cx="7224241" cy="10287000"/>
            <a:chOff x="0" y="0"/>
            <a:chExt cx="963232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t="2475" b="2475"/>
            <a:stretch>
              <a:fillRect/>
            </a:stretch>
          </p:blipFill>
          <p:spPr>
            <a:xfrm>
              <a:off x="0" y="0"/>
              <a:ext cx="9632322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1760220" y="1986505"/>
            <a:ext cx="8918936" cy="7759475"/>
          </a:xfrm>
          <a:custGeom>
            <a:avLst/>
            <a:gdLst/>
            <a:ahLst/>
            <a:cxnLst/>
            <a:rect l="l" t="t" r="r" b="b"/>
            <a:pathLst>
              <a:path w="8918936" h="7759475">
                <a:moveTo>
                  <a:pt x="8918936" y="0"/>
                </a:moveTo>
                <a:lnTo>
                  <a:pt x="0" y="0"/>
                </a:lnTo>
                <a:lnTo>
                  <a:pt x="0" y="7759475"/>
                </a:lnTo>
                <a:lnTo>
                  <a:pt x="8918936" y="7759475"/>
                </a:lnTo>
                <a:lnTo>
                  <a:pt x="89189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525">
            <a:off x="-476674" y="7453071"/>
            <a:ext cx="3235832" cy="5667858"/>
          </a:xfrm>
          <a:custGeom>
            <a:avLst/>
            <a:gdLst/>
            <a:ahLst/>
            <a:cxnLst/>
            <a:rect l="l" t="t" r="r" b="b"/>
            <a:pathLst>
              <a:path w="3235832" h="5667858">
                <a:moveTo>
                  <a:pt x="0" y="0"/>
                </a:moveTo>
                <a:lnTo>
                  <a:pt x="3235831" y="0"/>
                </a:lnTo>
                <a:lnTo>
                  <a:pt x="3235831" y="5667858"/>
                </a:lnTo>
                <a:lnTo>
                  <a:pt x="0" y="5667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96653" y="0"/>
            <a:ext cx="2853727" cy="5526583"/>
          </a:xfrm>
          <a:custGeom>
            <a:avLst/>
            <a:gdLst/>
            <a:ahLst/>
            <a:cxnLst/>
            <a:rect l="l" t="t" r="r" b="b"/>
            <a:pathLst>
              <a:path w="2853727" h="5526583">
                <a:moveTo>
                  <a:pt x="0" y="0"/>
                </a:moveTo>
                <a:lnTo>
                  <a:pt x="2853727" y="0"/>
                </a:lnTo>
                <a:lnTo>
                  <a:pt x="2853727" y="5526583"/>
                </a:lnTo>
                <a:lnTo>
                  <a:pt x="0" y="5526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rcRect l="2730" r="2730" b="5326"/>
          <a:stretch>
            <a:fillRect/>
          </a:stretch>
        </p:blipFill>
        <p:spPr>
          <a:xfrm>
            <a:off x="334694" y="165882"/>
            <a:ext cx="17606303" cy="9917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0"/>
            <a:ext cx="7445179" cy="10287000"/>
            <a:chOff x="0" y="0"/>
            <a:chExt cx="992690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t="3972" b="3972"/>
            <a:stretch>
              <a:fillRect/>
            </a:stretch>
          </p:blipFill>
          <p:spPr>
            <a:xfrm>
              <a:off x="0" y="0"/>
              <a:ext cx="9926905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8231978" y="1028700"/>
            <a:ext cx="8918936" cy="7759475"/>
          </a:xfrm>
          <a:custGeom>
            <a:avLst/>
            <a:gdLst/>
            <a:ahLst/>
            <a:cxnLst/>
            <a:rect l="l" t="t" r="r" b="b"/>
            <a:pathLst>
              <a:path w="8918936" h="7759475">
                <a:moveTo>
                  <a:pt x="8918936" y="0"/>
                </a:moveTo>
                <a:lnTo>
                  <a:pt x="0" y="0"/>
                </a:lnTo>
                <a:lnTo>
                  <a:pt x="0" y="7759475"/>
                </a:lnTo>
                <a:lnTo>
                  <a:pt x="8918936" y="7759475"/>
                </a:lnTo>
                <a:lnTo>
                  <a:pt x="89189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31498" y="6172200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6783">
            <a:off x="15878659" y="313717"/>
            <a:ext cx="2761283" cy="6490195"/>
          </a:xfrm>
          <a:custGeom>
            <a:avLst/>
            <a:gdLst/>
            <a:ahLst/>
            <a:cxnLst/>
            <a:rect l="l" t="t" r="r" b="b"/>
            <a:pathLst>
              <a:path w="2761283" h="6490195">
                <a:moveTo>
                  <a:pt x="0" y="0"/>
                </a:moveTo>
                <a:lnTo>
                  <a:pt x="2761282" y="0"/>
                </a:lnTo>
                <a:lnTo>
                  <a:pt x="2761282" y="6490195"/>
                </a:lnTo>
                <a:lnTo>
                  <a:pt x="0" y="649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41482" y="7232729"/>
            <a:ext cx="3256521" cy="3739221"/>
          </a:xfrm>
          <a:custGeom>
            <a:avLst/>
            <a:gdLst/>
            <a:ahLst/>
            <a:cxnLst/>
            <a:rect l="l" t="t" r="r" b="b"/>
            <a:pathLst>
              <a:path w="3256521" h="3739221">
                <a:moveTo>
                  <a:pt x="0" y="0"/>
                </a:moveTo>
                <a:lnTo>
                  <a:pt x="3256521" y="0"/>
                </a:lnTo>
                <a:lnTo>
                  <a:pt x="3256521" y="3739221"/>
                </a:lnTo>
                <a:lnTo>
                  <a:pt x="0" y="3739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425067">
            <a:off x="9859669" y="3922609"/>
            <a:ext cx="6027423" cy="206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en-US" sz="6830">
                <a:solidFill>
                  <a:srgbClr val="37375C"/>
                </a:solidFill>
                <a:latin typeface="Lazydog"/>
              </a:rPr>
              <a:t>fun on weekend</a:t>
            </a:r>
            <a:endParaRPr lang="en-US" sz="6830">
              <a:solidFill>
                <a:srgbClr val="37375C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975191" y="445092"/>
            <a:ext cx="10337618" cy="8993727"/>
          </a:xfrm>
          <a:custGeom>
            <a:avLst/>
            <a:gdLst/>
            <a:ahLst/>
            <a:cxnLst/>
            <a:rect l="l" t="t" r="r" b="b"/>
            <a:pathLst>
              <a:path w="10337618" h="8993727">
                <a:moveTo>
                  <a:pt x="10337618" y="0"/>
                </a:moveTo>
                <a:lnTo>
                  <a:pt x="0" y="0"/>
                </a:lnTo>
                <a:lnTo>
                  <a:pt x="0" y="8993727"/>
                </a:lnTo>
                <a:lnTo>
                  <a:pt x="10337618" y="8993727"/>
                </a:lnTo>
                <a:lnTo>
                  <a:pt x="1033761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346319">
            <a:off x="5940112" y="4576880"/>
            <a:ext cx="6431850" cy="100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95"/>
              </a:lnSpc>
              <a:spcBef>
                <a:spcPct val="0"/>
              </a:spcBef>
            </a:pPr>
            <a:r>
              <a:rPr lang="en-US" sz="8445">
                <a:solidFill>
                  <a:srgbClr val="37375C"/>
                </a:solidFill>
                <a:latin typeface="Lazydog"/>
              </a:rPr>
              <a:t>unit 7</a:t>
            </a:r>
            <a:endParaRPr lang="en-US" sz="8445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4" name="Freeform 4"/>
          <p:cNvSpPr/>
          <p:nvPr/>
        </p:nvSpPr>
        <p:spPr>
          <a:xfrm rot="-655432">
            <a:off x="456533" y="4865251"/>
            <a:ext cx="3047144" cy="5109540"/>
          </a:xfrm>
          <a:custGeom>
            <a:avLst/>
            <a:gdLst/>
            <a:ahLst/>
            <a:cxnLst/>
            <a:rect l="l" t="t" r="r" b="b"/>
            <a:pathLst>
              <a:path w="3047144" h="5109540">
                <a:moveTo>
                  <a:pt x="0" y="0"/>
                </a:moveTo>
                <a:lnTo>
                  <a:pt x="3047144" y="0"/>
                </a:lnTo>
                <a:lnTo>
                  <a:pt x="3047144" y="5109540"/>
                </a:lnTo>
                <a:lnTo>
                  <a:pt x="0" y="510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3141">
            <a:off x="14372776" y="1028700"/>
            <a:ext cx="1750660" cy="4114800"/>
          </a:xfrm>
          <a:custGeom>
            <a:avLst/>
            <a:gdLst/>
            <a:ahLst/>
            <a:cxnLst/>
            <a:rect l="l" t="t" r="r" b="b"/>
            <a:pathLst>
              <a:path w="1750660" h="4114800">
                <a:moveTo>
                  <a:pt x="0" y="0"/>
                </a:moveTo>
                <a:lnTo>
                  <a:pt x="1750661" y="0"/>
                </a:lnTo>
                <a:lnTo>
                  <a:pt x="1750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67544" y="4941955"/>
            <a:ext cx="4929099" cy="4956132"/>
          </a:xfrm>
          <a:custGeom>
            <a:avLst/>
            <a:gdLst/>
            <a:ahLst/>
            <a:cxnLst/>
            <a:rect l="l" t="t" r="r" b="b"/>
            <a:pathLst>
              <a:path w="4929099" h="4956132">
                <a:moveTo>
                  <a:pt x="0" y="0"/>
                </a:moveTo>
                <a:lnTo>
                  <a:pt x="4929099" y="0"/>
                </a:lnTo>
                <a:lnTo>
                  <a:pt x="4929099" y="4956132"/>
                </a:lnTo>
                <a:lnTo>
                  <a:pt x="0" y="49561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59129">
            <a:off x="3251172" y="678504"/>
            <a:ext cx="2668175" cy="6551321"/>
          </a:xfrm>
          <a:custGeom>
            <a:avLst/>
            <a:gdLst/>
            <a:ahLst/>
            <a:cxnLst/>
            <a:rect l="l" t="t" r="r" b="b"/>
            <a:pathLst>
              <a:path w="2668175" h="6551321">
                <a:moveTo>
                  <a:pt x="0" y="0"/>
                </a:moveTo>
                <a:lnTo>
                  <a:pt x="2668175" y="0"/>
                </a:lnTo>
                <a:lnTo>
                  <a:pt x="2668175" y="6551322"/>
                </a:lnTo>
                <a:lnTo>
                  <a:pt x="0" y="6551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20722" y="465837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06831">
            <a:off x="6789788" y="5976540"/>
            <a:ext cx="5225805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  <a:spcBef>
                <a:spcPct val="0"/>
              </a:spcBef>
            </a:pPr>
            <a:r>
              <a:rPr lang="en-US" sz="2415" spc="149">
                <a:solidFill>
                  <a:srgbClr val="37375C"/>
                </a:solidFill>
                <a:latin typeface="Lazydog"/>
              </a:rPr>
              <a:t>finding out time </a:t>
            </a:r>
            <a:endParaRPr lang="en-US" sz="2415" spc="149">
              <a:solidFill>
                <a:srgbClr val="37375C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2127" y="2572105"/>
            <a:ext cx="9597610" cy="605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5"/>
              </a:lnSpc>
            </a:pPr>
            <a:r>
              <a:rPr lang="en-US" sz="3440">
                <a:solidFill>
                  <a:srgbClr val="F0EFEF"/>
                </a:solidFill>
                <a:latin typeface="Hagrid" panose="00000500000000000000"/>
              </a:rPr>
              <a:t>1. To ask and answer about the weekend.</a:t>
            </a:r>
            <a:endParaRPr lang="en-US" sz="3440">
              <a:solidFill>
                <a:srgbClr val="F0EFEF"/>
              </a:solidFill>
              <a:latin typeface="Hagrid" panose="00000500000000000000"/>
            </a:endParaRPr>
          </a:p>
          <a:p>
            <a:pPr>
              <a:lnSpc>
                <a:spcPts val="4815"/>
              </a:lnSpc>
            </a:pPr>
          </a:p>
          <a:p>
            <a:pPr>
              <a:lnSpc>
                <a:spcPts val="4815"/>
              </a:lnSpc>
            </a:pPr>
            <a:r>
              <a:rPr lang="en-US" sz="3440">
                <a:solidFill>
                  <a:srgbClr val="F0EFEF"/>
                </a:solidFill>
                <a:latin typeface="Hagrid" panose="00000500000000000000"/>
              </a:rPr>
              <a:t>2. To talk about what he did over the weekend.</a:t>
            </a:r>
            <a:endParaRPr lang="en-US" sz="3440">
              <a:solidFill>
                <a:srgbClr val="F0EFEF"/>
              </a:solidFill>
              <a:latin typeface="Hagrid" panose="00000500000000000000"/>
            </a:endParaRPr>
          </a:p>
          <a:p>
            <a:pPr>
              <a:lnSpc>
                <a:spcPts val="4815"/>
              </a:lnSpc>
            </a:pPr>
          </a:p>
          <a:p>
            <a:pPr>
              <a:lnSpc>
                <a:spcPts val="4815"/>
              </a:lnSpc>
            </a:pPr>
            <a:r>
              <a:rPr lang="en-US" sz="3440">
                <a:solidFill>
                  <a:srgbClr val="F0EFEF"/>
                </a:solidFill>
                <a:latin typeface="Hagrid" panose="00000500000000000000"/>
              </a:rPr>
              <a:t>3. To describe things using adjectives.</a:t>
            </a:r>
            <a:endParaRPr lang="en-US" sz="3440">
              <a:solidFill>
                <a:srgbClr val="F0EFEF"/>
              </a:solidFill>
              <a:latin typeface="Hagrid" panose="00000500000000000000"/>
            </a:endParaRPr>
          </a:p>
          <a:p>
            <a:pPr>
              <a:lnSpc>
                <a:spcPts val="4815"/>
              </a:lnSpc>
            </a:pPr>
          </a:p>
          <a:p>
            <a:pPr>
              <a:lnSpc>
                <a:spcPts val="4815"/>
              </a:lnSpc>
            </a:pPr>
            <a:r>
              <a:rPr lang="en-US" sz="3440">
                <a:solidFill>
                  <a:srgbClr val="F0EFEF"/>
                </a:solidFill>
                <a:latin typeface="Hagrid" panose="00000500000000000000"/>
              </a:rPr>
              <a:t>4. </a:t>
            </a:r>
            <a:r>
              <a:rPr lang="en-US" sz="3440">
                <a:solidFill>
                  <a:srgbClr val="F0EFEF"/>
                </a:solidFill>
                <a:latin typeface="Hagrid" panose="00000500000000000000"/>
              </a:rPr>
              <a:t>To form the past simple of regular verbs.</a:t>
            </a:r>
            <a:endParaRPr lang="en-US" sz="3440">
              <a:solidFill>
                <a:srgbClr val="F0EFEF"/>
              </a:solidFill>
              <a:latin typeface="Hagrid" panose="00000500000000000000"/>
            </a:endParaRPr>
          </a:p>
          <a:p>
            <a:pPr>
              <a:lnSpc>
                <a:spcPts val="4815"/>
              </a:lnSpc>
            </a:pPr>
          </a:p>
        </p:txBody>
      </p:sp>
      <p:sp>
        <p:nvSpPr>
          <p:cNvPr id="3" name="Freeform 3"/>
          <p:cNvSpPr/>
          <p:nvPr/>
        </p:nvSpPr>
        <p:spPr>
          <a:xfrm rot="352588">
            <a:off x="10187922" y="-296913"/>
            <a:ext cx="8536973" cy="10892469"/>
          </a:xfrm>
          <a:custGeom>
            <a:avLst/>
            <a:gdLst/>
            <a:ahLst/>
            <a:cxnLst/>
            <a:rect l="l" t="t" r="r" b="b"/>
            <a:pathLst>
              <a:path w="8536973" h="10892469">
                <a:moveTo>
                  <a:pt x="0" y="0"/>
                </a:moveTo>
                <a:lnTo>
                  <a:pt x="8536973" y="0"/>
                </a:lnTo>
                <a:lnTo>
                  <a:pt x="8536973" y="10892470"/>
                </a:lnTo>
                <a:lnTo>
                  <a:pt x="0" y="1089247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322159">
            <a:off x="10576001" y="3649461"/>
            <a:ext cx="7136358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0000">
                <a:solidFill>
                  <a:srgbClr val="37375C"/>
                </a:solidFill>
                <a:latin typeface="Lazydog"/>
              </a:rPr>
              <a:t>objectives</a:t>
            </a:r>
            <a:endParaRPr lang="en-US" sz="10000">
              <a:solidFill>
                <a:srgbClr val="37375C"/>
              </a:solidFill>
              <a:latin typeface="Lazydog"/>
            </a:endParaRPr>
          </a:p>
        </p:txBody>
      </p:sp>
      <p:sp>
        <p:nvSpPr>
          <p:cNvPr id="5" name="Freeform 5"/>
          <p:cNvSpPr/>
          <p:nvPr/>
        </p:nvSpPr>
        <p:spPr>
          <a:xfrm rot="799584">
            <a:off x="8555488" y="280326"/>
            <a:ext cx="3945801" cy="2568358"/>
          </a:xfrm>
          <a:custGeom>
            <a:avLst/>
            <a:gdLst/>
            <a:ahLst/>
            <a:cxnLst/>
            <a:rect l="l" t="t" r="r" b="b"/>
            <a:pathLst>
              <a:path w="3945801" h="2568358">
                <a:moveTo>
                  <a:pt x="0" y="0"/>
                </a:moveTo>
                <a:lnTo>
                  <a:pt x="3945802" y="0"/>
                </a:lnTo>
                <a:lnTo>
                  <a:pt x="3945802" y="2568358"/>
                </a:lnTo>
                <a:lnTo>
                  <a:pt x="0" y="2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16190" y="4965377"/>
            <a:ext cx="4479839" cy="5321623"/>
          </a:xfrm>
          <a:custGeom>
            <a:avLst/>
            <a:gdLst/>
            <a:ahLst/>
            <a:cxnLst/>
            <a:rect l="l" t="t" r="r" b="b"/>
            <a:pathLst>
              <a:path w="4479839" h="5321623">
                <a:moveTo>
                  <a:pt x="0" y="0"/>
                </a:moveTo>
                <a:lnTo>
                  <a:pt x="4479839" y="0"/>
                </a:lnTo>
                <a:lnTo>
                  <a:pt x="4479839" y="5321623"/>
                </a:lnTo>
                <a:lnTo>
                  <a:pt x="0" y="5321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96476">
            <a:off x="8189297" y="7891539"/>
            <a:ext cx="2926896" cy="2847072"/>
          </a:xfrm>
          <a:custGeom>
            <a:avLst/>
            <a:gdLst/>
            <a:ahLst/>
            <a:cxnLst/>
            <a:rect l="l" t="t" r="r" b="b"/>
            <a:pathLst>
              <a:path w="2926896" h="2847072">
                <a:moveTo>
                  <a:pt x="0" y="0"/>
                </a:moveTo>
                <a:lnTo>
                  <a:pt x="2926896" y="0"/>
                </a:lnTo>
                <a:lnTo>
                  <a:pt x="2926896" y="2847072"/>
                </a:lnTo>
                <a:lnTo>
                  <a:pt x="0" y="2847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9524" flipH="1">
            <a:off x="3467591" y="-30276"/>
            <a:ext cx="11893738" cy="10347552"/>
          </a:xfrm>
          <a:custGeom>
            <a:avLst/>
            <a:gdLst/>
            <a:ahLst/>
            <a:cxnLst/>
            <a:rect l="l" t="t" r="r" b="b"/>
            <a:pathLst>
              <a:path w="11893738" h="10347552">
                <a:moveTo>
                  <a:pt x="11893738" y="0"/>
                </a:moveTo>
                <a:lnTo>
                  <a:pt x="0" y="0"/>
                </a:lnTo>
                <a:lnTo>
                  <a:pt x="0" y="10347552"/>
                </a:lnTo>
                <a:lnTo>
                  <a:pt x="11893738" y="10347552"/>
                </a:lnTo>
                <a:lnTo>
                  <a:pt x="1189373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83468" y="3220930"/>
            <a:ext cx="6462595" cy="7530566"/>
          </a:xfrm>
          <a:custGeom>
            <a:avLst/>
            <a:gdLst/>
            <a:ahLst/>
            <a:cxnLst/>
            <a:rect l="l" t="t" r="r" b="b"/>
            <a:pathLst>
              <a:path w="6462595" h="7530566">
                <a:moveTo>
                  <a:pt x="0" y="0"/>
                </a:moveTo>
                <a:lnTo>
                  <a:pt x="6462595" y="0"/>
                </a:lnTo>
                <a:lnTo>
                  <a:pt x="6462595" y="7530566"/>
                </a:lnTo>
                <a:lnTo>
                  <a:pt x="0" y="753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1023" flipH="1">
            <a:off x="13612323" y="504128"/>
            <a:ext cx="4972560" cy="7085254"/>
          </a:xfrm>
          <a:custGeom>
            <a:avLst/>
            <a:gdLst/>
            <a:ahLst/>
            <a:cxnLst/>
            <a:rect l="l" t="t" r="r" b="b"/>
            <a:pathLst>
              <a:path w="4972560" h="7085254">
                <a:moveTo>
                  <a:pt x="4972560" y="0"/>
                </a:moveTo>
                <a:lnTo>
                  <a:pt x="0" y="0"/>
                </a:lnTo>
                <a:lnTo>
                  <a:pt x="0" y="7085254"/>
                </a:lnTo>
                <a:lnTo>
                  <a:pt x="4972560" y="7085254"/>
                </a:lnTo>
                <a:lnTo>
                  <a:pt x="49725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66933" y="1307278"/>
            <a:ext cx="7070716" cy="179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0"/>
              </a:lnSpc>
            </a:pPr>
            <a:r>
              <a:rPr lang="en-US" sz="4935">
                <a:solidFill>
                  <a:srgbClr val="37375C"/>
                </a:solidFill>
                <a:latin typeface="Hagrid Ultra-Bold" panose="00000800000000000000"/>
              </a:rPr>
              <a:t>time line</a:t>
            </a:r>
            <a:endParaRPr lang="en-US" sz="4935">
              <a:solidFill>
                <a:srgbClr val="37375C"/>
              </a:solidFill>
              <a:latin typeface="Hagrid Ultra-Bold" panose="00000800000000000000"/>
            </a:endParaRPr>
          </a:p>
          <a:p>
            <a:pPr algn="ctr">
              <a:lnSpc>
                <a:spcPts val="6910"/>
              </a:lnSpc>
            </a:pPr>
            <a:r>
              <a:rPr lang="en-US" sz="4935">
                <a:solidFill>
                  <a:srgbClr val="37375C"/>
                </a:solidFill>
                <a:latin typeface="Hagrid Ultra-Bold" panose="00000800000000000000"/>
              </a:rPr>
              <a:t>( irregular verb )</a:t>
            </a:r>
            <a:r>
              <a:rPr lang="en-US" sz="4935">
                <a:solidFill>
                  <a:srgbClr val="37375C"/>
                </a:solidFill>
                <a:latin typeface="Hagrid Ultra-Bold" panose="00000800000000000000"/>
              </a:rPr>
              <a:t> </a:t>
            </a:r>
            <a:endParaRPr lang="en-US" sz="4935">
              <a:solidFill>
                <a:srgbClr val="37375C"/>
              </a:solidFill>
              <a:latin typeface="Hagrid Ultra-Bold" panose="0000080000000000000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5766933" y="5812809"/>
            <a:ext cx="7370082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7" name="TextBox 7"/>
          <p:cNvSpPr txBox="1"/>
          <p:nvPr/>
        </p:nvSpPr>
        <p:spPr>
          <a:xfrm>
            <a:off x="7769541" y="5290211"/>
            <a:ext cx="3289837" cy="41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 Bold"/>
              </a:rPr>
              <a:t>present</a:t>
            </a:r>
            <a:endParaRPr lang="en-US" sz="2295">
              <a:solidFill>
                <a:srgbClr val="37375C"/>
              </a:solidFill>
              <a:latin typeface="Hagri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01855" y="5930291"/>
            <a:ext cx="3289837" cy="41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 Bold"/>
              </a:rPr>
              <a:t>past</a:t>
            </a:r>
            <a:endParaRPr lang="en-US" sz="2295">
              <a:solidFill>
                <a:srgbClr val="37375C"/>
              </a:solidFill>
              <a:latin typeface="Hagri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492096" y="5930291"/>
            <a:ext cx="3289837" cy="41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 Bold"/>
              </a:rPr>
              <a:t>future</a:t>
            </a:r>
            <a:endParaRPr lang="en-US" sz="2295">
              <a:solidFill>
                <a:srgbClr val="37375C"/>
              </a:solidFill>
              <a:latin typeface="Hagrid Bold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9274955" y="5831859"/>
            <a:ext cx="27900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8456771" y="6111640"/>
            <a:ext cx="1915379" cy="279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go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do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come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take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eat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5120383" y="6111640"/>
            <a:ext cx="1915379" cy="279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went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did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came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took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  <a:r>
              <a:rPr lang="en-US" sz="2295">
                <a:solidFill>
                  <a:srgbClr val="37375C"/>
                </a:solidFill>
                <a:latin typeface="Hagrid" panose="00000500000000000000"/>
              </a:rPr>
              <a:t>ate</a:t>
            </a:r>
            <a:endParaRPr lang="en-US" sz="2295">
              <a:solidFill>
                <a:srgbClr val="37375C"/>
              </a:solidFill>
              <a:latin typeface="Hagrid" panose="00000500000000000000"/>
            </a:endParaRPr>
          </a:p>
          <a:p>
            <a:pPr algn="ctr">
              <a:lnSpc>
                <a:spcPts val="3215"/>
              </a:lnSpc>
            </a:pPr>
          </a:p>
        </p:txBody>
      </p:sp>
      <p:sp>
        <p:nvSpPr>
          <p:cNvPr id="13" name="AutoShape 13"/>
          <p:cNvSpPr/>
          <p:nvPr/>
        </p:nvSpPr>
        <p:spPr>
          <a:xfrm flipH="1" flipV="1">
            <a:off x="7769541" y="7281789"/>
            <a:ext cx="687229" cy="25801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776</Words>
  <Application>WPS Presentation</Application>
  <PresentationFormat>On-screen Show (4:3)</PresentationFormat>
  <Paragraphs>116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Lazydog</vt:lpstr>
      <vt:lpstr>Hagrid</vt:lpstr>
      <vt:lpstr>Hagrid Ultra-Bold</vt:lpstr>
      <vt:lpstr>Hagrid Bold</vt:lpstr>
      <vt:lpstr>Segoe Print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3</dc:title>
  <dc:creator/>
  <cp:lastModifiedBy>MICROSOFT</cp:lastModifiedBy>
  <cp:revision>2</cp:revision>
  <dcterms:created xsi:type="dcterms:W3CDTF">2006-08-16T00:00:00Z</dcterms:created>
  <dcterms:modified xsi:type="dcterms:W3CDTF">2023-12-23T21:10:30Z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2A1A747A3DE54D8FAF084C9F2591CF05_12</vt:lpwstr>
  </property>
  <property fmtid="{D5CDD505-2E9C-101B-9397-08002B2CF9AE}" pid="3" name="KSOProductBuildVer">
    <vt:lpwstr>1033-12.2.0.13359</vt:lpwstr>
  </property>
</Properties>
</file>