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603" r:id="rId5"/>
    <p:sldId id="258" r:id="rId6"/>
    <p:sldId id="259" r:id="rId7"/>
    <p:sldId id="597" r:id="rId8"/>
    <p:sldId id="598" r:id="rId9"/>
    <p:sldId id="260" r:id="rId10"/>
    <p:sldId id="261" r:id="rId11"/>
    <p:sldId id="605" r:id="rId12"/>
    <p:sldId id="608" r:id="rId13"/>
    <p:sldId id="601" r:id="rId14"/>
    <p:sldId id="599" r:id="rId15"/>
    <p:sldId id="607" r:id="rId16"/>
    <p:sldId id="60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D8"/>
    <a:srgbClr val="B09DBA"/>
    <a:srgbClr val="508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8:49.19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73 61 7511 0 0,'1'-1'17'0'0,"-1"1"0"0"0,0-1 0 0 0,1 1 0 0 0,-1-1 0 0 0,0 1-1 0 0,0-1 1 0 0,0 1 0 0 0,1-1 0 0 0,-1 1 0 0 0,0-1 0 0 0,0 0-1 0 0,0 1 1 0 0,0-1 0 0 0,0 1 0 0 0,0-1 0 0 0,0 1 0 0 0,0-1-1 0 0,0 0 1 0 0,0 1 0 0 0,0-1 0 0 0,0 1 0 0 0,-1-1 0 0 0,1 1 0 0 0,0-1-1 0 0,-1 0 1 0 0,-13-5 345 0 0,9 5-346 0 0,-5-1 303 0 0,1-1-1 0 0,-1 0 0 0 0,-15-15 2584 0 0,25 17-2879 0 0,6 0 67 0 0,1 1 1 0 0,-1-1-1 0 0,1 1 0 0 0,-1 0 0 0 0,1 0 0 0 0,-1 1 0 0 0,9 1 0 0 0,46 15 527 0 0,-14-4-233 0 0,16 5 317 0 0,-41-11-245 0 0,-1-1 1 0 0,34 5-1 0 0,-24-8 1340 0 0,54-3 0 0 0,69 0-2954 0 0,-34 2 1372 0 0,-55-2-91 0 0,48-3 185 0 0,-93 1-237 0 0,0 0 0 0 0,0-2 0 0 0,32-9 0 0 0,-7-1-20 0 0,0 3 1 0 0,0 1-1 0 0,91-6 0 0 0,132 7 13 0 0,-174 6 9 0 0,-15 0-18 0 0,120 13-151 0 0,12-6 96 0 0,-151-4 0 0 0,103-7-3002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9:28.8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34 31 7367 0 0,'0'0'568'0'0,"-2"0"-373"0"0,-20-2 1778 0 0,15 1-1414 0 0,5 1-548 0 0,10-3-781 0 0,-1 2 960 0 0,-1-1-1 0 0,0 1 1 0 0,1 0-1 0 0,-1 1 1 0 0,13-1-1 0 0,42 8 759 0 0,-15-2-578 0 0,166 5 327 0 0,-106-8-697 0 0,-67-1 1309 0 0,69-7 0 0 0,-62 2-1032 0 0,357-26 1459 0 0,-281 27-1296 0 0,-3 4-261 0 0,-27 1-87 0 0,-14-3-41 0 0,244-1 90 0 0,-176 18-179 0 0,-50-3-122 0 0,-43-8 35 0 0,116 14-750 0 0,-117-11-5317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9:31.69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 1 9727 0 0,'0'0'1068'0'0,"0"1"-901"0"0,1 0-143 0 0,-1 0 0 0 0,0 0 0 0 0,1 0-1 0 0,-1 1 1 0 0,0-1 0 0 0,0 0 0 0 0,0 0 0 0 0,0 0 0 0 0,0 0-1 0 0,0 0 1 0 0,0 0 0 0 0,0 0 0 0 0,-1 0 0 0 0,1 0 0 0 0,-1 4 309 0 0,-6 8 1381 0 0,8-11-1520 0 0,14 18 943 0 0,-12-19-984 0 0,-1 1-1 0 0,1-1 1 0 0,-1 1 0 0 0,0 0-1 0 0,0 0 1 0 0,0 0 0 0 0,0 0-1 0 0,3 3 1 0 0,-5-5-102 0 0,3 4 19 0 0,-1-1 0 0 0,1 0 0 0 0,-1 0 0 0 0,3 7 0 0 0,-3-7 7 0 0,-1 0 0 0 0,1 0 0 0 0,0 0 0 0 0,0 0 0 0 0,4 4 0 0 0,-5-6-44 0 0,1 0-1 0 0,-1 0 1 0 0,1 1 0 0 0,0-1-1 0 0,0-1 1 0 0,-1 1-1 0 0,1 0 1 0 0,3 1 0 0 0,6 2 31 0 0,-8-1-14 0 0,0-1 1 0 0,1 0 0 0 0,0 0 0 0 0,0 0-1 0 0,-1-1 1 0 0,1 1 0 0 0,0-1 0 0 0,0 0-1 0 0,0 0 1 0 0,1 0 0 0 0,-1 0 0 0 0,0-1-1 0 0,8 0 1 0 0,218-22 16 0 0,-193 19-149 0 0,44 3 1 0 0,-68 1 77 0 0,0-2-50 0 0,0 0 0 0 0,0-1 0 0 0,0-1 1 0 0,0 0-1 0 0,13-5 0 0 0,27-6-1579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9:32.76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3679 0 0,'0'0'9312'0'0,"2"1"-9185"0"0,7 0 50 0 0,0 1 0 0 0,0 0 1 0 0,0 0-1 0 0,10 4 0 0 0,8 3 738 0 0,24-1-254 0 0,91 5-1 0 0,-94-11-429 0 0,23 6 1257 0 0,77 18 1 0 0,-46-7-867 0 0,57-5-1697 0 0,-63-9 866 0 0,112 18 502 0 0,-179-20-232 0 0,0-3 1 0 0,38-2-1 0 0,2-1 27 0 0,87-2 23 0 0,19 1-110 0 0,-47 10 6 0 0,-51-1-115 0 0,12 6-307 0 0,-23-2-254 0 0,-57-8-222 0 0,1 1 0 0 0,-1-1 0 0 0,1 2-1 0 0,-1-1 1 0 0,14 7 0 0 0,18 11-4673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9:35.1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86 75 7831 0 0,'-1'-1'603'0'0,"-4"-2"-520"0"0,0 0 0 0 0,0 0 0 0 0,0 1 0 0 0,0-1 0 0 0,-9-1 0 0 0,-11-6 1290 0 0,21 10-1169 0 0,4 0-175 0 0,-1 0 1 0 0,0 0-1 0 0,0 0 1 0 0,1 0 0 0 0,-1 0-1 0 0,0-1 1 0 0,1 1-1 0 0,-1 0 1 0 0,-10-9 1486 0 0,29 5-967 0 0,-6-1-398 0 0,-2 4-60 0 0,-1 1 0 0 0,0 0-1 0 0,16 1 1 0 0,9 0-54 0 0,1-2 39 0 0,87 1 344 0 0,-87-1-420 0 0,21-1 0 0 0,359-3 3910 0 0,-255-2-3332 0 0,-114 1-474 0 0,-36 4-97 0 0,1 1 0 0 0,-1-1 0 0 0,1 2 0 0 0,19 0 0 0 0,143 14 29 0 0,-12-1-19 0 0,-116-7 27 0 0,153 11-1909 0 0,-151-17-4170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9:36.58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 6911 0 0,'0'0'6534'0'0,"2"-1"-6478"0"0,10 0-46 0 0,3 1 97 0 0,-7 1 477 0 0,-2 2-168 0 0,17 3 1561 0 0,9 4-548 0 0,36 5 1 0 0,-36-10-1206 0 0,184 22-1048 0 0,-180-25 597 0 0,243 5 311 0 0,-22-5 117 0 0,-24 1-130 0 0,-189-4-71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9:36.96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 16383 0 0,'33'3'1456'0'0,"9"1"-1168"0"0,4-4-224 0 0,8 0-64 0 0,14-2-1104 0 0,-4 0-232 0 0,-8-2-40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9:39.54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14191 0 0,'-1'2'3432'0'0,"2"-1"-3406"0"0,-1-1-1 0 0,0 1 0 0 0,0 0 0 0 0,1 0 1 0 0,-1 0-1 0 0,0-1 0 0 0,1 1 1 0 0,-1 0-1 0 0,1 0 0 0 0,-1-1 1 0 0,1 1-1 0 0,-1 0 0 0 0,1-1 1 0 0,-1 1-1 0 0,1 0 0 0 0,0-1 0 0 0,-1 1 1 0 0,1-1-1 0 0,0 1 0 0 0,0-1 1 0 0,-1 1-1 0 0,1-1 0 0 0,0 0 1 0 0,0 1-1 0 0,0-1 0 0 0,-1 0 1 0 0,1 0-1 0 0,0 1 0 0 0,1-1 0 0 0,35 7 401 0 0,-29-6-323 0 0,58 8 649 0 0,116 1 0 0 0,37 0-600 0 0,-45-4-152 0 0,-11 1 0 0 0,141-1-3353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9:40.40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54 6447 0 0,'0'0'499'0'0,"3"2"-328"0"0,-3-2-170 0 0,3 2 0 0 0,-1-1 1 0 0,1 1-1 0 0,0-1 0 0 0,0 1 1 0 0,0-1-1 0 0,0 0 0 0 0,0 0 1 0 0,0 0-1 0 0,0-1 0 0 0,0 1 1 0 0,0-1-1 0 0,4 1 0 0 0,39-3 1214 0 0,0-1-1 0 0,60-13 0 0 0,-17 5 3529 0 0,-41 5-4163 0 0,49-15 510 0 0,-40 15-529 0 0,70 2 1 0 0,57 11-238 0 0,15 0 125 0 0,505 34 463 0 0,-661-38-912 0 0,386 25 0 0 0,-415-28-18 0 0,145-2-1469 0 0,-111-2 680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1:40.57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5471 0 0,'0'0'5511'0'0,"2"3"-5095"0"0,8 10-7 0 0,-10-13-385 0 0,1 0 0 0 0,-1 1 0 0 0,0-1 0 0 0,1 0 0 0 0,-1 1-1 0 0,1-1 1 0 0,-1 0 0 0 0,0 0 0 0 0,1 1 0 0 0,-1-1 0 0 0,1 0-1 0 0,-1 0 1 0 0,1 0 0 0 0,-1 1 0 0 0,1-1 0 0 0,-1 0 0 0 0,1 0 0 0 0,-1 0-1 0 0,1 0 1 0 0,-1 0 0 0 0,1 0 0 0 0,-1 0 0 0 0,1 0 0 0 0,0 0-1 0 0,-1 0 1 0 0,1-1 0 0 0,1 1 74 0 0,4 1 108 0 0,0 0 1 0 0,-1 0 0 0 0,1 1-1 0 0,-1 0 1 0 0,1 0 0 0 0,6 4-1 0 0,-5-3 36 0 0,0 0 0 0 0,0 0-1 0 0,11 2 1 0 0,15 0 291 0 0,0-2-1 0 0,53-2 1 0 0,22 1-23 0 0,71 7 1067 0 0,-76-8-486 0 0,-6-1-575 0 0,56 4-284 0 0,-88 1-129 0 0,-29-1-81 0 0,1-1 1 0 0,-1-2 0 0 0,69-8-1 0 0,15-10 54 0 0,-97 13-39 0 0,0 2 0 0 0,0 0 1 0 0,30 2-1 0 0,70 11 94 0 0,-96-8-92 0 0,88 17 91 0 0,-57-9-73 0 0,34 9-19 0 0,30 5-2 0 0,7-15-4 0 0,160-8 0 0 0,-256-3-32 0 0,-7 2 0 0 0,-1-2 0 0 0,0-1 0 0 0,0-1 0 0 0,44-10 0 0 0,-20 1 17 0 0,0 2 0 0 0,87-5 0 0 0,-44 5-4 0 0,-62 6-221 0 0,0 2 1 0 0,-1 1-1 0 0,1 1 0 0 0,45 5 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1:44.6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34 29 6447 0 0,'-33'-4'6334'0'0,"35"2"-6224"0"0,6-5-98 0 0,6-1-12 0 0,-4 6 0 0 0,1 0 0 0 0,-1 1 0 0 0,0 0 0 0 0,0 0 0 0 0,1 1 0 0 0,-1 0 0 0 0,0 1 0 0 0,17 3 0 0 0,55 6 1641 0 0,18 3 484 0 0,9 16-1139 0 0,-94-26-739 0 0,1-1-1 0 0,0 0 0 0 0,0-1 1 0 0,29-3-1 0 0,19 6 354 0 0,-38-5-407 0 0,-1 1 0 0 0,1 2 0 0 0,31 6-1 0 0,-46-7-147 0 0,22 2 127 0 0,46-1 0 0 0,18 0 70 0 0,-71 1-186 0 0,-5 0 19 0 0,31-1 0 0 0,-7-1-5 0 0,17-2-4 0 0,69-15-2 0 0,40 10 27 0 0,-71 4-54 0 0,-36 2-37 0 0,-24 1 0 0 0,63-8 0 0 0,-94 6 0 0 0,-3 0 0 0 0,0 0 0 0 0,1 1 0 0 0,-1 0 0 0 0,0 0 0 0 0,1 0 0 0 0,-1 1 0 0 0,11 3 0 0 0,61 11-6330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8:51.41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91 31 3911 0 0,'0'0'176'0'0,"-1"0"-4"0"0,-2 2-146 0 0,-3 0-16 0 0,-14-6 5 0 0,-41-27 8433 0 0,63 31-8317 0 0,11 1-117 0 0,37-1-14 0 0,59 7 4479 0 0,114 6-3165 0 0,-202-11-1291 0 0,42 3-15 0 0,290 13 112 0 0,-282-23-220 0 0,94-20-1 0 0,-119 18 76 0 0,-6 0 11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1:46.05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18 38 6911 0 0,'-18'-11'4702'0'0,"18"10"-4544"0"0,28-16 694 0 0,-26 17-801 0 0,0-1-1 0 0,0 1 1 0 0,0-1-1 0 0,0 1 0 0 0,0-1 1 0 0,0 1-1 0 0,0 0 0 0 0,0 0 1 0 0,5 1-1 0 0,6-4 288 0 0,24-1 103 0 0,50 9 1290 0 0,-69-5-1296 0 0,1 0 1 0 0,27 6 0 0 0,18 0-146 0 0,244 0 315 0 0,-273-5-533 0 0,99 1 203 0 0,121-6 370 0 0,-158 5-525 0 0,59 4 69 0 0,46-1 169 0 0,74-3-136 0 0,-172 1-163 0 0,182 6 89 0 0,-96 0-148 0 0,9 5 32 0 0,4 0 0 0 0,190-15 32 0 0,-344 2-64 0 0,-8 0 0 0 0,60-7 0 0 0,-55 2-2941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1:47.6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77 5527 0 0,'2'-1'664'0'0,"5"-4"46"0"0,0 0-1 0 0,1 1 0 0 0,11-5 1 0 0,-3-5 129 0 0,-2 2-284 0 0,9 1 1031 0 0,-20 10-1453 0 0,21-7 583 0 0,-10 7-615 0 0,169-2 4836 0 0,0 1-4066 0 0,51 8-207 0 0,-124-3-272 0 0,147 4 73 0 0,-66-4-202 0 0,-151-1-188 0 0,244 7-22 0 0,-40-15 73 0 0,0-1-60 0 0,-242 7-65 0 0,106 3 65 0 0,-4-2 47 0 0,-58-1-117 0 0,37-1-73 0 0,231 8 58 0 0,-285-7-16 0 0,1-1 0 0 0,0-1 0 0 0,31-7 1 0 0,-21 3-364 0 0,-12 2-689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1:57.67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15 22 9559 0 0,'-2'-2'432'0'0,"-10"-6"331"0"0,12 8-748 0 0,0 0-1 0 0,0-1 1 0 0,0 1-1 0 0,-1-1 1 0 0,1 1 0 0 0,0 0-1 0 0,0-1 1 0 0,0 1-1 0 0,0 0 1 0 0,0-1-1 0 0,0 1 1 0 0,0-1 0 0 0,0 1-1 0 0,0 0 1 0 0,0-1-1 0 0,1 1 1 0 0,-1 0 0 0 0,0-1-1 0 0,0 1 1 0 0,0-1-1 0 0,0 1 1 0 0,0 0 0 0 0,1-1-1 0 0,-1 1 1 0 0,0 0-1 0 0,0 0 1 0 0,1-1-1 0 0,-1 1 1 0 0,0 0 0 0 0,0 0-1 0 0,1-1 1 0 0,-1 1-1 0 0,1 0 1 0 0,18 4 14 0 0,-1-2-29 0 0,-4-1 12 0 0,-1 0-1 0 0,23 5 0 0 0,-9-1 33 0 0,-24-4-28 0 0,0-1-1 0 0,0 0 1 0 0,0 0 0 0 0,0-1 0 0 0,0 1 0 0 0,0 0 0 0 0,4-2 0 0 0,-5 1 1 0 0,0 1 0 0 0,1-1 1 0 0,-1 1-1 0 0,0-1 0 0 0,0 1 1 0 0,1 0-1 0 0,-1 0 0 0 0,0 0 0 0 0,0 0 1 0 0,1 1-1 0 0,-1-1 0 0 0,4 2 1 0 0,20 9 285 0 0,15 6 294 0 0,-14-8 109 0 0,26 14 1 0 0,-31-13-144 0 0,1-1 0 0 0,25 7 0 0 0,2-7 30 0 0,1-2 0 0 0,98 2 0 0 0,-45-4-396 0 0,-15-1-46 0 0,25 2 122 0 0,-74-7-122 0 0,-30 1-78 0 0,0-1 0 0 0,14 2 0 0 0,-7 0 68 0 0,-1 0 0 0 0,21-3 0 0 0,15 0 154 0 0,83-2 145 0 0,-100 4-372 0 0,275 12 339 0 0,-291-10-370 0 0,0-2 0 0 0,21-1 1 0 0,-18 0-4 0 0,23 1 1 0 0,49-1 19 0 0,124 18 159 0 0,-168-14-109 0 0,54-4 1 0 0,-27 0 54 0 0,-40 3-104 0 0,-29-1-55 0 0,1 0-1 0 0,0-1 1 0 0,0 0 0 0 0,17-3-1 0 0,3-1 21 0 0,0 1-1 0 0,35 0 1 0 0,-52 3-15 0 0,73 5 53 0 0,-26-1-52 0 0,21 5-6 0 0,-52-5 0 0 0,38 1 0 0 0,-24-3-1 0 0,-29-1 17 0 0,0 0 0 0 0,1-1 1 0 0,22-3-1 0 0,-24 2-16 0 0,-1 0 0 0 0,0 1 0 0 0,0 0 0 0 0,0 1 0 0 0,16 3 0 0 0,-3-1 0 0 0,265 16 64 0 0,-114-1-9 0 0,-120-11-46 0 0,-38-5-9 0 0,-1-2 0 0 0,20-1 0 0 0,10-1 0 0 0,277 10 0 0 0,-270-5 0 0 0,-21-1 0 0 0,-1-1 0 0 0,43-5 0 0 0,-44 2 0 0 0,15-2 0 0 0,-14 0 0 0 0,-1 2 0 0 0,44 3 0 0 0,42 2 14 0 0,151 9 36 0 0,-156-4-50 0 0,-105-8 0 0 0,0 1 0 0 0,0-1 0 0 0,0-1 0 0 0,7 0 0 0 0,28-4 0 0 0,-6-2 0 0 0,-28 5 0 0 0,0 0 0 0 0,0 1 0 0 0,14-1 0 0 0,1 1-39 0 0,23-4-1 0 0,-13 1-53 0 0,4 0-1634 0 0,15-3-4967 0 0,-18 1 2087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2:08.8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6447 0 0,'1'14'5928'0'0,"0"-11"-5809"0"0,0 0-1 0 0,0 0 0 0 0,0-1 0 0 0,1 1 1 0 0,-1 0-1 0 0,4 4 0 0 0,-2-2 381 0 0,-2-3-362 0 0,1 0 1 0 0,-1 0-1 0 0,1 0 0 0 0,-1 0 1 0 0,0 0-1 0 0,2 4 0 0 0,-1-3 31 0 0,2 5 759 0 0,2 1 0 0 0,-1-1-1 0 0,1 0 1 0 0,0-1 0 0 0,9 9-1 0 0,-13-15-1098 0 0,0 0-84 0 0,18 8-250 0 0,-15-6 280 0 0,0 0-1 0 0,0-1 1 0 0,11 4-1 0 0,18 3-30 0 0,-19-4 358 0 0,0-1 0 0 0,0 0 1 0 0,1-1-1 0 0,-1-1 0 0 0,1 0 0 0 0,0-2 0 0 0,15 0 0 0 0,-15-1 76 0 0,0 1-1 0 0,26 2 0 0 0,-23 0 79 0 0,23-2 0 0 0,-18 3-50 0 0,-21-3-170 0 0,0 1 0 0 0,0-1 0 0 0,0 1 0 0 0,1-1 0 0 0,-1 0-1 0 0,6-1 1 0 0,92-16 555 0 0,-79 11-580 0 0,-19 5-1 0 0,1-1 0 0 0,-1 1 0 0 0,0 0-1 0 0,1 1 1 0 0,-1-1 0 0 0,1 1 0 0 0,-1-1 0 0 0,1 1-1 0 0,6 1 1 0 0,-6 0 11 0 0,1 0 1 0 0,0-1-1 0 0,-1 1 0 0 0,1-1 1 0 0,0 0-1 0 0,0 0 0 0 0,-1 0 1 0 0,1-1-1 0 0,0 0 0 0 0,-1 0 1 0 0,1 0-1 0 0,4-2 0 0 0,9-3-6 0 0,1 1 0 0 0,0 1 0 0 0,0 1 0 0 0,0 0 0 0 0,21 0 0 0 0,-13 1 12 0 0,46-9 0 0 0,-59 9-28 0 0,-1 0 0 0 0,1 0 0 0 0,0 1 0 0 0,0 1 0 0 0,0 0 0 0 0,0 1 0 0 0,22 5 0 0 0,-31-5-47 0 0,0 0 1 0 0,0 1-1 0 0,0-1 0 0 0,-1 1 1 0 0,1 1-1 0 0,-1-1 0 0 0,6 4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2:10.03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36 6447 0 0,'0'0'4578'0'0,"3"-1"-4441"0"0,10-1 55 0 0,23-7 0 0 0,-21 5 303 0 0,27-4 1 0 0,-18 7-455 0 0,-19 3-45 0 0,1 0 5 0 0,22 4-1 0 0,-25-5-6 0 0,69 13 687 0 0,-63-13 536 0 0,0-1 1 0 0,0 0-1 0 0,13-1 0 0 0,-4-1-700 0 0,30 2 0 0 0,6 0-1909 0 0,93-5 2884 0 0,-42 4-1719 0 0,79-15-251 0 0,-113 8 689 0 0,-4 4-71 0 0,94 8-1 0 0,-55 0-90 0 0,158-7 69 0 0,-243 2-129 0 0,-1 1 0 0 0,1 1 1 0 0,-1 1-1 0 0,40 8 0 0 0,-34-4 11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2:10.9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1 123 10943 0 0,'0'0'987'0'0,"2"-1"-790"0"0,20-5-35 0 0,1 0-1 0 0,35-5 1 0 0,5 0-167 0 0,82-12 19 0 0,-104 17 26 0 0,97-20 290 0 0,-76 12-233 0 0,-45 9-97 0 0,0 1 0 0 0,0 0 0 0 0,0 2-1 0 0,25-2 1 0 0,23 6 578 0 0,68 11 0 0 0,156 9 1486 0 0,-217-20-1449 0 0,255 14 230 0 0,-222-10-1254 0 0,-40-2 587 0 0,89-5 0 0 0,77-5 535 0 0,-144 6-541 0 0,41 0 62 0 0,112-3 186 0 0,9 2-252 0 0,-117 3-92 0 0,31-11-10 0 0,1 0-22 0 0,-32 18-4310 0 0,-59-3 775 0 0,-3-1-776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2:11.83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0 112 4607 0 0,'0'0'208'0'0,"2"-1"-9"0"0,16-5 1616 0 0,1 1 1 0 0,-1 1-1 0 0,1 0 0 0 0,0 2 1 0 0,25-1-1 0 0,-4-1-1422 0 0,76-2 986 0 0,-36 3-532 0 0,-37 0-516 0 0,151-5 468 0 0,174 4-487 0 0,-198-3-312 0 0,31-2 0 0 0,-160 9 0 0 0,204-6 0 0 0,-100-8 0 0 0,61-2 0 0 0,-83 15 0 0 0,116-3 0 0 0,-208 3 0 0 0,147 1 0 0 0,238 11 0 0 0,-200-18 0 0 0,-193 7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2:13.07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1 188 10591 0 0,'0'0'819'0'0,"3"-1"-534"0"0,7-2-327 0 0,5-2 544 0 0,0 1 0 0 0,0 0 0 0 0,25-2 0 0 0,73 2 2747 0 0,59-4-2041 0 0,-129 6-833 0 0,56 4-1 0 0,21 0 358 0 0,-14 0-516 0 0,17-4-98 0 0,-42 2-5 0 0,111-14 0 0 0,34-6-43 0 0,-114 12-8 0 0,122-7 4 0 0,41-24 126 0 0,-170 25-171 0 0,-92 12-8 0 0,0 2 0 0 0,0-1 0 0 0,19 3 0 0 0,-20-1 1 0 0,1 0-1 0 0,0-1 1 0 0,17-3 0 0 0,-4-1-4 0 0,56-8 1 0 0,-69 11 43 0 0,-13 1-53 0 0,23 0 8 0 0,-20 0 1 0 0,-2 0 1 0 0,14-5 21 0 0,-4 2-32 0 0,-6 0 0 0 0,2 0 0 0 0,-4 6 0 0 0,21-6 0 0 0,-11 1 0 0 0,2 0 0 0 0,-1-1 0 0 0,1 3 0 0 0,-2-3 0 0 0,-1 1 0 0 0,-10 2 1 0 0,-1 0-1 0 0,0 0 1 0 0,1 0 0 0 0,-1 0-1 0 0,0 0 1 0 0,1 0 0 0 0,-1 1-1 0 0,0-1 1 0 0,1 0 0 0 0,-1 1-1 0 0,0-1 1 0 0,0 0 0 0 0,3 2-1 0 0,0-1-13 0 0,17 0-99 0 0,9 4-1192 0 0,-17-4 180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2:14.08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26 8463 0 0,'38'-20'10654'0'0,"-35"19"-10643"0"0,0 0 0 0 0,0 0 0 0 0,0 1 0 0 0,1 0 0 0 0,-1-1 0 0 0,0 1 0 0 0,7 1 0 0 0,3-1-418 0 0,13-3 712 0 0,-23 3-162 0 0,0 1-38 0 0,45 6 239 0 0,-45-7-272 0 0,1 0 0 0 0,15 0 60 0 0,37-4 0 0 0,-37 4-62 0 0,46 3 100 0 0,-42-2-39 0 0,42 5 0 0 0,-58-5-129 0 0,0-1 0 0 0,0 1 0 0 0,0-2 0 0 0,0 1 1 0 0,8-2-1 0 0,-8 1-3 0 0,0 1 1 0 0,0-1 0 0 0,0 1-1 0 0,0 0 1 0 0,9 2-1 0 0,-5 0-40 0 0,97 16-4240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2:22.6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1224 263 2759 0 0,'-2'-36'476'0'0,"-1"14"1384"0"0,-7-21-980 0 0,-4-8-880 0 0,14 45 0 0 0,-12-24 0 0 0,10 24-20 0 0,-11-15 158 0 0,10 18 26 0 0,1-1 0 0 0,-1 1 1 0 0,1-1-1 0 0,-1 1 0 0 0,0 0 0 0 0,-1 0 1 0 0,1 0-1 0 0,0 1 0 0 0,-1-1 0 0 0,0 1 1 0 0,1 0-1 0 0,-1 0 0 0 0,0 0 0 0 0,0 0 1 0 0,0 1-1 0 0,0-1 0 0 0,-1 1 0 0 0,1 0 1 0 0,0 0-1 0 0,0 1 0 0 0,-1-1 1 0 0,1 1-1 0 0,0 0 0 0 0,-9 1 0 0 0,-16 1 152 0 0,-44-2 0 0 0,62 0-279 0 0,0 0 0 0 0,-14 3-1 0 0,13-2-32 0 0,1 1 1 0 0,-13-2-1 0 0,2-1 24 0 0,11 0-23 0 0,1 0 0 0 0,-1 1 0 0 0,0 0 0 0 0,-21 4 0 0 0,-31 8-5 0 0,-25 6 0 0 0,-56 32 0 0 0,64-22 0 0 0,-9-1-6 0 0,56-18-8 0 0,-1 1-1 0 0,2 2 1 0 0,-43 21-1 0 0,67-29 15 0 0,0 1 0 0 0,0 1 0 0 0,1-1 0 0 0,0 1 0 0 0,0 1 0 0 0,1-1 0 0 0,-1 1 0 0 0,2 0 0 0 0,-1 0 0 0 0,-5 10 0 0 0,4-5 0 0 0,1 0 0 0 0,1 1 0 0 0,0-1 0 0 0,0 1 0 0 0,1 0 0 0 0,-2 17 0 0 0,-2 19-26 0 0,2 1-1 0 0,1 64 0 0 0,5-105 31 0 0,0 0-1 0 0,1 0 0 0 0,0-1 0 0 0,1 1 0 0 0,-1 0 1 0 0,2-1-1 0 0,-1 1 0 0 0,1-1 0 0 0,1 0 0 0 0,-1 0 1 0 0,1 0-1 0 0,1 0 0 0 0,-1 0 0 0 0,1-1 0 0 0,1 0 1 0 0,-1 0-1 0 0,1-1 0 0 0,0 1 0 0 0,12 8 0 0 0,-3-5 7 0 0,0 0-1 0 0,0-1 0 0 0,1-1 0 0 0,31 13 0 0 0,72 15 58 0 0,-105-32-62 0 0,25 6 59 0 0,59 26 0 0 0,-76-28-60 0 0,1 0 0 0 0,0-2 0 0 0,0-1 1 0 0,33 4-1 0 0,-35-7 68 0 0,0-1-1 0 0,42-2 1 0 0,43-13 196 0 0,-35 4-42 0 0,-67 10-214 0 0,21-3 97 0 0,0 0 1 0 0,0-1 0 0 0,0-2 0 0 0,25-9-1 0 0,-4-2 77 0 0,-16 6-49 0 0,29-15-1 0 0,27-12-123 0 0,-57 27-13 0 0,26-8 23 0 0,-34 13 109 0 0,20-10 1 0 0,-26 9-58 0 0,-1 0 0 0 0,0-1 0 0 0,22-15 0 0 0,-32 19-77 0 0,1 1 1 0 0,-1-1-1 0 0,0 0 1 0 0,-1-1 0 0 0,1 1-1 0 0,-1 0 1 0 0,0-1-1 0 0,0 0 1 0 0,0 0-1 0 0,-1 0 1 0 0,1 0-1 0 0,-1 0 1 0 0,-1 0-1 0 0,3-8 1 0 0,-2-3-61 0 0,0-1 1 0 0,-1 1-1 0 0,0 0 0 0 0,-1-1 1 0 0,-1 1-1 0 0,-1 0 1 0 0,0 0-1 0 0,-1 0 1 0 0,-1 0-1 0 0,-1 0 1 0 0,0 0-1 0 0,-8-15 1 0 0,2 7-32 0 0,-2 0 1 0 0,-1 0 0 0 0,0 2 0 0 0,-2-1 0 0 0,-1 2 0 0 0,-29-30-1 0 0,19 24-19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8:55.97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 25 455 0 0,'-25'-24'11128'0'0,"38"27"-10848"0"0,38 17-280 0 0,-28-13 988 0 0,1-1-1 0 0,-1-1 1 0 0,1-1-1 0 0,36 2 1 0 0,-40-4-1215 0 0,97-1 804 0 0,13-10 253 0 0,43-2-850 0 0,-105 8-1490 0 0,-29 3-86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2:24.1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1845 555 8751 0 0,'0'0'419'0'0,"-2"0"-179"0"0,0 0-225 0 0,0-1 0 0 0,0 1-1 0 0,0-1 1 0 0,0 1 0 0 0,1-1 0 0 0,-1 1-1 0 0,0-1 1 0 0,1 0 0 0 0,-1 0 0 0 0,0 0-1 0 0,1 0 1 0 0,-1 0 0 0 0,1 0 0 0 0,-1-1-1 0 0,1 1 1 0 0,0 0 0 0 0,-2-3 0 0 0,-26-32 51 0 0,24 29 78 0 0,-10-16 293 0 0,1 0 0 0 0,1-1-1 0 0,-19-50 1 0 0,-6-14 247 0 0,31 76-608 0 0,0 1 0 0 0,-1 0 0 0 0,0 0 0 0 0,0 1 1 0 0,-1 0-1 0 0,-17-14 0 0 0,-2 2-1 0 0,-37-24-1 0 0,53 39-60 0 0,-1 0 0 0 0,0 1 0 0 0,0 0 0 0 0,-1 1 0 0 0,-22-6 0 0 0,-75-9 176 0 0,63 12-102 0 0,-142-19 246 0 0,170 24-334 0 0,0 1 0 0 0,-1 0 0 0 0,0 2 0 0 0,-23 2 0 0 0,-75 17 0 0 0,41-6 0 0 0,-239 56 296 0 0,304-66-296 0 0,0 1 0 0 0,0 1 0 0 0,-18 8 0 0 0,25-10 0 0 0,0 1 0 0 0,0 0 0 0 0,0 0 0 0 0,1 1 0 0 0,-1-1 0 0 0,1 1 0 0 0,0 0 0 0 0,-6 8 0 0 0,-51 59 141 0 0,7-10-6 0 0,40-45-114 0 0,-1 0 0 0 0,-18 14 0 0 0,23-22-11 0 0,0 0 1 0 0,1 1 0 0 0,0 0-1 0 0,1 1 1 0 0,0 0 0 0 0,1 0 0 0 0,-11 19-1 0 0,16-25-10 0 0,1-1 0 0 0,0 1 0 0 0,1-1 0 0 0,-1 1 0 0 0,1 0 0 0 0,0-1 0 0 0,-1 8 0 0 0,3 2 0 0 0,1-6 0 0 0,0-1 0 0 0,0 1 0 0 0,1-1 0 0 0,0 1 0 0 0,1-1 0 0 0,-1 0 0 0 0,8 9 0 0 0,39 45 0 0 0,-35-44 0 0 0,-1 0 0 0 0,16 24 0 0 0,49 106 11 0 0,-68-128 15 0 0,-5-8-22 0 0,0-1-1 0 0,0-1 0 0 0,1 1 1 0 0,0-1-1 0 0,0 0 1 0 0,1 0-1 0 0,15 12 0 0 0,-10-11-3 0 0,1 0 0 0 0,0-2 0 0 0,0 0 0 0 0,1 0 0 0 0,0-1 0 0 0,0-1 0 0 0,21 5 0 0 0,11 2 0 0 0,0 1 0 0 0,71 10 0 0 0,246 6 1051 0 0,-72-29-934 0 0,-270-2-82 0 0,-1-2-1 0 0,1 0 1 0 0,-1-1-1 0 0,0-1 0 0 0,0-1 1 0 0,-1-1-1 0 0,0 0 1 0 0,32-18-1 0 0,-39 18-9 0 0,-1-1-1 0 0,-1 0 1 0 0,0-1-1 0 0,0 0 1 0 0,0 0-1 0 0,-1-1 1 0 0,-1-1-1 0 0,0 0 1 0 0,0 0-1 0 0,-1 0 1 0 0,0-1-1 0 0,-1-1 1 0 0,0 1-1 0 0,4-15 1 0 0,36-117-70 0 0,-43 127-35 0 0,0 0 0 0 0,-1 0 0 0 0,-1 0 0 0 0,-1-1 0 0 0,-1 1-1 0 0,-1-25 1 0 0,-1 34 80 0 0,0 0 0 0 0,0 0 0 0 0,-1 0 0 0 0,0 0 0 0 0,0 0 0 0 0,-1 1 0 0 0,0-1 0 0 0,-4-6 0 0 0,-1 1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2:25.3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1693 535 8839 0 0,'5'-7'121'0'0,"-3"4"-46"0"0,0 0 0 0 0,-1 0 0 0 0,1 0-1 0 0,-1 0 1 0 0,0 0 0 0 0,1 0 0 0 0,-2-1 0 0 0,1 1 0 0 0,1-6 0 0 0,4-45 125 0 0,-6 52-164 0 0,0 0 0 0 0,0 1 0 0 0,0-1 0 0 0,0 0 0 0 0,0 1 0 0 0,-1-1 0 0 0,1 0 0 0 0,-1-2 0 0 0,-1-5 36 0 0,-2-11-112 0 0,0 1 1 0 0,-1 0 0 0 0,-12-28-1 0 0,2 3 636 0 0,8 22-112 0 0,-1 0 0 0 0,-2 0 0 0 0,-17-30 0 0 0,11 26-484 0 0,8 19 0 0 0,0 1 0 0 0,3 2 0 0 0,-1 0 0 0 0,0 0 0 0 0,0 0 0 0 0,-1 0 0 0 0,1 1 0 0 0,-1 0 0 0 0,1 1 0 0 0,-1 0 0 0 0,0 0 0 0 0,-8-2 0 0 0,-15-1 0 0 0,-32-2 0 0 0,33 5 0 0 0,-29-3 0 0 0,12 1 0 0 0,-74-14 0 0 0,81 9 1058 0 0,-60-6 0 0 0,77 13-919 0 0,0 2 0 0 0,-1 0 0 0 0,1 1 0 0 0,-30 6 0 0 0,-119 15-89 0 0,114-16-47 0 0,24-3-3 0 0,-115 15 0 0 0,110-12 0 0 0,-68 21 0 0 0,85-19 0 0 0,0 2 0 0 0,1 0 0 0 0,0 2 0 0 0,-35 27 0 0 0,2-2 67 0 0,44-32-62 0 0,0 1 1 0 0,0 0-1 0 0,1 0 1 0 0,0 1 0 0 0,1 0-1 0 0,-1 1 1 0 0,1 0-1 0 0,1 0 1 0 0,-1 0-1 0 0,1 1 1 0 0,1 0-1 0 0,0 0 1 0 0,-7 17-1 0 0,3-1 10 0 0,-8 42 0 0 0,14-54 5 0 0,1 1-1 0 0,1-1 1 0 0,0 1-1 0 0,1-1 0 0 0,1 15 1 0 0,1-21-19 0 0,-1 1 0 0 0,1-1 1 0 0,1 0-1 0 0,-1 0 0 0 0,1 0 0 0 0,0 0 0 0 0,1 0 1 0 0,0-1-1 0 0,0 1 0 0 0,0-1 0 0 0,10 10 1 0 0,4 3-4 0 0,42 32 1 0 0,-41-36 2 0 0,137 116-1 0 0,-143-120-15 0 0,0-1-1 0 0,1 0 0 0 0,0-1 1 0 0,1-1-1 0 0,-1 0 1 0 0,1-1-1 0 0,1 0 0 0 0,0-1 1 0 0,23 5-1 0 0,29-2-182 0 0,109 0 0 0 0,-149-8 198 0 0,33 7-1 0 0,15-1 18 0 0,-52-6 62 0 0,-1-1-1 0 0,0-2 0 0 0,0 0 1 0 0,44-11-1 0 0,52-19 178 0 0,116-35 224 0 0,-213 59-454 0 0,-1 0 0 0 0,0-2 0 0 0,0-1-1 0 0,-1-1 1 0 0,24-17 0 0 0,-38 24-41 0 0,-1 0 1 0 0,1 0 0 0 0,-1 0-1 0 0,0-1 1 0 0,0 0-1 0 0,-1 0 1 0 0,0 0-1 0 0,0-1 1 0 0,0 0 0 0 0,-1 1-1 0 0,3-8 1 0 0,0-3-461 0 0,-1 0 0 0 0,0 0 1 0 0,3-29-1 0 0,-3 2-528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2:26.4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2085 853 1839 0 0,'0'-2'134'0'0,"18"-32"4138"0"0,3-5 1238 0 0,-10 7-6700 0 0,-7 11 1143 0 0,0 0 1 0 0,-2 0-1 0 0,0 0 1 0 0,-1 0-1 0 0,-4-38 1 0 0,-4 21 1203 0 0,-19-63-1 0 0,15 66-852 0 0,4 12-129 0 0,0 0 1 0 0,-15-28-1 0 0,9 29-169 0 0,-1 1 1 0 0,-1 0 0 0 0,-32-33-1 0 0,40 48-6 0 0,0-1 0 0 0,0 1 0 0 0,0 0 0 0 0,-1 0 0 0 0,0 1 0 0 0,0 0 0 0 0,-11-4 0 0 0,-4 0 0 0 0,-34-10 0 0 0,33 12 0 0 0,-130-34 0 0 0,112 30 0 0 0,-17-6 0 0 0,31 8 0 0 0,1 2 0 0 0,-37-6 0 0 0,-152 4 0 0 0,178 9 0 0 0,-257 3 0 0 0,204 6 1310 0 0,-124 29-1 0 0,114-18-746 0 0,64-13-524 0 0,1 2 1 0 0,-40 14 0 0 0,59-17 196 0 0,0 2 1 0 0,0 0-1 0 0,1 1 1 0 0,0 1 0 0 0,-28 22-1 0 0,31-18-115 0 0,1-1 0 0 0,0 2 0 0 0,1-1 0 0 0,0 2 0 0 0,-14 28 0 0 0,12-22-99 0 0,-30 64-577 0 0,22-40-222 0 0,15-35 737 0 0,1 1-1 0 0,1-1 1 0 0,0 1-1 0 0,0 1 1 0 0,1-1-1 0 0,0 0 1 0 0,1 1-1 0 0,1-1 1 0 0,0 1 0 0 0,1 0-1 0 0,0-1 1 0 0,1 1-1 0 0,0 0 1 0 0,1-1-1 0 0,1 1 1 0 0,4 14-1 0 0,14 27 14 0 0,3 0-1 0 0,48 77 1 0 0,-65-117 22 0 0,2-1 1 0 0,0 0 0 0 0,0 0 0 0 0,1-1 0 0 0,1-1 0 0 0,0 0 0 0 0,0 0 0 0 0,1-1 0 0 0,0 0 0 0 0,1-1-1 0 0,0-1 1 0 0,15 8 0 0 0,6-2 4 0 0,66 18 0 0 0,40 0 0 0 0,-85-21 0 0 0,74 21 0 0 0,116 19 0 0 0,-116-37 28 0 0,191-4-1 0 0,-211-15-4 0 0,0-4 1 0 0,120-26 0 0 0,-198 28-2 0 0,52-18 0 0 0,-70 20 118 0 0,0 0 1 0 0,0-2-1 0 0,-1 1 1 0 0,0-2 0 0 0,0 0-1 0 0,15-13 1 0 0,-21 15-55 0 0,0 0 1 0 0,0-1 0 0 0,-1 1-1 0 0,1-2 1 0 0,5-9 0 0 0,113-203-9 0 0,-116 204-648 0 0,0-1 0 0 0,0 1 0 0 0,9-36 0 0 0,-7 9-5358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2:27.4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1565 651 6911 0 0,'0'0'528'0'0,"0"-2"-341"0"0,8-118 4426 0 0,-1-5-4421 0 0,-7 105-124 0 0,0-8 117 0 0,-5-45 0 0 0,4 64-112 0 0,-1 1-1 0 0,0-1 1 0 0,0 1 0 0 0,-1 0-1 0 0,0 0 1 0 0,0 0-1 0 0,-1 0 1 0 0,0 1 0 0 0,-9-13-1 0 0,-8-7 799 0 0,-1 0 0 0 0,-29-25-1 0 0,45 47-836 0 0,-1 1 0 0 0,1 0 0 0 0,-1 1 1 0 0,0 0-1 0 0,0 0 0 0 0,0 0 0 0 0,-13-3 0 0 0,-1 0 215 0 0,-4-2-14 0 0,0 2 1 0 0,-43-6-1 0 0,-53 2-126 0 0,72 6-6 0 0,-83-2 119 0 0,102 6-160 0 0,0 1 0 0 0,-41 8 0 0 0,-2 5-62 0 0,-127 20 0 0 0,161-30 0 0 0,8-2 0 0 0,0 2 0 0 0,0 2 0 0 0,-48 14 0 0 0,61-14 2 0 0,0 0 13 0 0,1 1-1 0 0,0 0 0 0 0,0 1 0 0 0,-24 17 1 0 0,25-14 13 0 0,0 1 0 0 0,0 1 0 0 0,2 1 0 0 0,-1 0 0 0 0,2 1 0 0 0,0 0 0 0 0,0 1 0 0 0,-9 17 0 0 0,13-17-32 0 0,1 1 1 0 0,1-1 0 0 0,1 1 0 0 0,0 1 0 0 0,1-1 0 0 0,1 1-1 0 0,0-1 1 0 0,2 1 0 0 0,0 0 0 0 0,1 1 0 0 0,0-1 0 0 0,2 0 0 0 0,0 0-1 0 0,1 0 1 0 0,1 0 0 0 0,1 0 0 0 0,0-1 0 0 0,1 1 0 0 0,1-1 0 0 0,1 0-1 0 0,15 26 1 0 0,59 99-85 0 0,-64-111 63 0 0,1-1 0 0 0,27 32-1 0 0,-32-46 141 0 0,1 0 0 0 0,1-1-1 0 0,0-1 1 0 0,1 0 0 0 0,19 12-1 0 0,-5-7-16 0 0,2-2 0 0 0,0-1 0 0 0,1-1 0 0 0,48 15 0 0 0,-19-12-773 0 0,104 15 0 0 0,-114-27 783 0 0,0-3 1 0 0,1-2-1 0 0,-1-3 0 0 0,0-1 0 0 0,0-3 0 0 0,71-17 1 0 0,-106 18-86 0 0,0 0 0 0 0,0 0 1 0 0,-1-2-1 0 0,0 0 0 0 0,0-1 1 0 0,-1 0-1 0 0,17-13 1 0 0,-13 6-5 0 0,-1 0 0 0 0,-1-1 0 0 0,-1 0 0 0 0,27-36 0 0 0,132-190-845 0 0,-159 220-958 0 0,-2-2 1 0 0,12-27-1 0 0,-5-3-3743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2:32.2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2775 4 11023 0 0,'0'0'1191'0'0,"0"0"-1186"0"0,0-1-1 0 0,0 1 1 0 0,-1 0-1 0 0,1 0 1 0 0,0-1-1 0 0,0 1 1 0 0,0 0-1 0 0,-1 0 1 0 0,1-1-1 0 0,0 1 1 0 0,-1 0-1 0 0,1 0 1 0 0,0 0-1 0 0,0 0 1 0 0,-1-1-1 0 0,1 1 1 0 0,0 0-1 0 0,-1 0 1 0 0,1 0-1 0 0,0 0 1 0 0,-1 0-1 0 0,1 0 1 0 0,0 0 0 0 0,-1 0-1 0 0,1 0 1 0 0,0 0-1 0 0,-1 0 1 0 0,-3 3 5 0 0,0-1 1 0 0,0 1 0 0 0,0 0-1 0 0,0 0 1 0 0,0 0 0 0 0,1 0-1 0 0,0 1 1 0 0,-1-1 0 0 0,-3 8-1 0 0,0-3-10 0 0,1 1 0 0 0,-1-2 0 0 0,-1 1 0 0 0,1-1 0 0 0,-16 11 0 0 0,14-11 0 0 0,1 1 0 0 0,0 0 0 0 0,0 0 0 0 0,1 0 0 0 0,-8 14 0 0 0,7-12 0 0 0,1 0 0 0 0,-1 0 0 0 0,-16 14 0 0 0,-47 27 0 0 0,-29 23 217 0 0,14-12 16 0 0,21-16 37 0 0,35-26-202 0 0,-35 31 0 0 0,-85 79-68 0 0,-43 40 0 0 0,174-151 8 0 0,-205 186 875 0 0,179-169-685 0 0,-1-2-1 0 0,-2-2 0 0 0,-64 32 0 0 0,-63 23-197 0 0,163-81 0 0 0,-9 4 0 0 0,1 1 0 0 0,0 1 0 0 0,1 0 0 0 0,0 2 0 0 0,-27 25 0 0 0,-53 78 0 0 0,67-76 0 0 0,-46 47 0 0 0,60-72 0 0 0,-1 0 0 0 0,0-1 0 0 0,-1-1 0 0 0,-42 22 0 0 0,15-13 0 0 0,-66 21 0 0 0,99-40 0 0 0,-15 5 0 0 0,1 2 0 0 0,0 0 0 0 0,1 2 0 0 0,-48 30 0 0 0,54-27 4 0 0,1 1-1 0 0,1 0 0 0 0,1 2 1 0 0,0 0-1 0 0,-18 27 0 0 0,8-7 122 0 0,-36 49 234 0 0,45-70-334 0 0,16-16-18 0 0,0 1-1 0 0,0 0 1 0 0,0 0-1 0 0,0 1 1 0 0,-4 4-1 0 0,2 4 5 0 0,4-6 53 0 0,2-6 1 0 0,3-9 11 0 0,9-54 192 0 0,-8 36-216 0 0,1 0 0 0 0,1 0-1 0 0,18-44 1 0 0,46-89 1 0 0,-54 118-39 0 0,19-70-1 0 0,-16 42 99 0 0,-12 44 2 0 0,3-29 0 0 0,1-4 635 0 0,-6 31 753 0 0,-6 27-1685 0 0,0 14-1420 0 0,-1 24 1575 0 0,-2-1 0 0 0,-2 1-1 0 0,-1-1 1 0 0,-14 44 0 0 0,-27 44 2130 0 0,18-53-1951 0 0,20-42-361 0 0,1 0 0 0 0,1 1-1 0 0,2 0 1 0 0,1 0 0 0 0,1 1 0 0 0,3 54-1 0 0,1-67 237 0 0,1 0-1 0 0,7 29 0 0 0,-9-47-21 0 0,0 1 0 0 0,0 0 0 0 0,0-1 0 0 0,1 1 0 0 0,-1-1 0 0 0,1 1 0 0 0,-1-1 0 0 0,0 1 0 0 0,1-1 0 0 0,-1 1 1 0 0,1-1-1 0 0,-1 1 0 0 0,1-1 0 0 0,-1 1 0 0 0,1-1 0 0 0,-1 0 0 0 0,1 1 0 0 0,-1-1 0 0 0,1 0 0 0 0,0 1 0 0 0,-1-1 0 0 0,1 0 0 0 0,0 0 0 0 0,-1 0 0 0 0,1 0 0 0 0,-1 0 0 0 0,1 0 0 0 0,0 0 0 0 0,-1 0 0 0 0,2 0 0 0 0,19-4 102 0 0,-13 0-67 0 0,0 0 1 0 0,0 0-1 0 0,0-1 1 0 0,-1-1-1 0 0,0 1 1 0 0,0-1-1 0 0,12-12 1 0 0,10-9 107 0 0,2 3-92 0 0,1 1 1 0 0,2 3 0 0 0,-1 0 0 0 0,2 2-1 0 0,55-20 1 0 0,111-50-397 0 0,-171 73-222 0 0,25-7-3801 0 0,0 4-1480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2:41.4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4776 0 8063 0 0,'0'0'394'0'0,"-1"2"-172"0"0,0-1-208 0 0,0-1 0 0 0,0 1 0 0 0,0 0 0 0 0,0 0 0 0 0,-1-1 0 0 0,1 1 0 0 0,0-1 0 0 0,0 1 0 0 0,0-1 0 0 0,-1 1-1 0 0,1-1 1 0 0,0 0 0 0 0,0 1 0 0 0,-1-1 0 0 0,1 0 0 0 0,-2 0 0 0 0,-28-2-35 0 0,10 0 69 0 0,-74 4 876 0 0,-91-3 128 0 0,-125-1 268 0 0,216 9-983 0 0,-66 2 5 0 0,34-11-168 0 0,-48 0 48 0 0,122 2-177 0 0,-36 2-21 0 0,-421 8 342 0 0,331-5-292 0 0,84-1-50 0 0,1-3 0 0 0,-182-22 0 0 0,202 15-24 0 0,-115 7 0 0 0,131 0 0 0 0,-215 1 0 0 0,185-2 0 0 0,-114 7 0 0 0,-68-1 0 0 0,35-13 0 0 0,162 14 294 0 0,-6-3 629 0 0,-54 1-796 0 0,26-6-127 0 0,-83 1 0 0 0,165 2 0 0 0,-33 6 0 0 0,54-7 0 0 0,-49 8 0 0 0,51-9 0 0 0,0 0 0 0 0,0 0 0 0 0,0 1 0 0 0,-1-1 0 0 0,1 0 0 0 0,0 1 0 0 0,0-1 0 0 0,0 1 0 0 0,0 0 0 0 0,0 0 0 0 0,0-1 0 0 0,0 1 0 0 0,0 1 0 0 0,-2 0 0 0 0,-4 3 0 0 0,-8-1 0 0 0,1 4 0 0 0,2 5 0 0 0,3 7 0 0 0,7-15 0 0 0,1 0 0 0 0,-3 19 0 0 0,-7 44 0 0 0,2-11 0 0 0,-6 84 0 0 0,16-130 0 0 0,1-1 0 0 0,4 22 0 0 0,-3-22 0 0 0,-1 0 0 0 0,0 0 0 0 0,0 14 0 0 0,-1-13 0 0 0,0 1 0 0 0,3 14 0 0 0,-1-10 0 0 0,-1 1 0 0 0,-1 23 0 0 0,-2-18 0 0 0,1-19 0 0 0,-2 1 0 0 0,-1 14 0 0 0,3 2 0 0 0,1 22 0 0 0,0-36 0 0 0,0 12 0 0 0,2-14 0 0 0,-1-2 0 0 0,0-1 0 0 0,1 1 0 0 0,-1 0 0 0 0,0 0 0 0 0,0 0 0 0 0,-1 0 0 0 0,1 0 0 0 0,0 1 0 0 0,0 2 0 0 0,26 121 0 0 0,-19-79 0 0 0,0 1 1 0 0,-5-28 1 0 0,1 0 1 0 0,0 0 0 0 0,1 0-1 0 0,14 32 1 0 0,-19-51 3 0 0,1-1 1 0 0,-1 1 0 0 0,0-1 0 0 0,1 1 0 0 0,-1-1 0 0 0,0 1-1 0 0,1-1 1 0 0,-1 1 0 0 0,1-1 0 0 0,-1 1 0 0 0,1-1 0 0 0,-1 1 0 0 0,1-1-1 0 0,-1 0 1 0 0,1 1 0 0 0,1-1 0 0 0,1 2 10 0 0,25 18-4 0 0,-14-9-13 0 0,4-8 0 0 0,-4-1 160 0 0,29 1-1 0 0,-31-4-105 0 0,0 1 0 0 0,0 1 1 0 0,0 0-1 0 0,0 0 0 0 0,0 1 1 0 0,18 6-1 0 0,-11-4-42 0 0,1 0-1 0 0,0-1 1 0 0,26 0-1 0 0,-4 0-4 0 0,27 3 92 0 0,119-6 0 0 0,-146-4-80 0 0,19-1 47 0 0,-10 1 5 0 0,-34 2-48 0 0,32 1 0 0 0,45 9-23 0 0,60 2 0 0 0,145-13 0 0 0,-249 2 0 0 0,80 9 0 0 0,-50-2 0 0 0,327-2-5 0 0,-37-2 64 0 0,-237-3-46 0 0,1 1-16 0 0,44 10 3 0 0,81 3 0 0 0,-214-12 0 0 0,156-1 0 0 0,-65 0 24 0 0,-34 1 6 0 0,-31-1-20 0 0,168-9-10 0 0,86 2 3 0 0,-267 7 5 0 0,226-8 45 0 0,57-3-53 0 0,-271 8 0 0 0,46 3 0 0 0,-86 2 153 0 0,1-2-1 0 0,32-3 1 0 0,41-4 608 0 0,-68 5-1133 0 0,-1 1 0 0 0,50 5 0 0 0,21-1 413 0 0,-77-3-41 0 0,108 0 0 0 0,-127 1 140 0 0,0-1 1 0 0,0 0-1 0 0,1-1 0 0 0,-1 0 0 0 0,0-1 0 0 0,0 1 0 0 0,0-2 0 0 0,0 0 0 0 0,16-7 1 0 0,31-16-1215 0 0,-45 21 1740 0 0,-10 4-579 0 0,-1 1 0 0 0,1-1 0 0 0,-1 1 0 0 0,0-1 0 0 0,1 1 0 0 0,-1-1 0 0 0,0 0 0 0 0,0 0 0 0 0,0 0 0 0 0,2-1 0 0 0,8-10 75 0 0,9-8-128 0 0,-15 15-151 0 0,-1 0-1 0 0,1 0 1 0 0,-1 0 0 0 0,0 0 0 0 0,4-8-1 0 0,3-3-437 0 0,3-7 959 0 0,-1-1 0 0 0,-1 0 0 0 0,16-46 0 0 0,-20 49-504 0 0,19-68 178 0 0,-19 58-9 0 0,19-48 0 0 0,-25 74-46 0 0,3-10 5 0 0,-2-16 36 0 0,-3 29-59 0 0,1-17-310 0 0,-1 0 0 0 0,-1 0 0 0 0,-1 0 0 0 0,-6-31 0 0 0,-16-82 509 0 0,1 2-119 0 0,12 74-39 0 0,9 39-44 0 0,-1 1 0 0 0,0-1 1 0 0,-1 1-1 0 0,-1 0 0 0 0,-1 0 1 0 0,0 1-1 0 0,-9-16 0 0 0,12 26-3 0 0,-1 0 0 0 0,0 0 0 0 0,0 0 0 0 0,0 1 0 0 0,-1 0 0 0 0,1 0-1 0 0,-1 0 1 0 0,0 0 0 0 0,0 1 0 0 0,-1 0 0 0 0,1 0 0 0 0,-1 0 0 0 0,1 1 0 0 0,-1 0 0 0 0,-9-3-1 0 0,-7 1-31 0 0,1 0-1 0 0,-1 1 0 0 0,-23 1 0 0 0,27 1 15 0 0,-111 0-44 0 0,27 1 66 0 0,68-1-7 0 0,-72-2-21 0 0,-116 11 1 0 0,-150 13-45 0 0,137-11 63 0 0,-56 3-38 0 0,-153 11-2110 0 0,316-11-3592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8:37.8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71 7943 0 0,'0'0'175'0'0,"1"-2"28"0"0,8-19 205 0 0,11-11-153 0 0,-13 23 776 0 0,-7 8-978 0 0,0 1 0 0 0,1-1 0 0 0,-1 1 0 0 0,1-1-1 0 0,-1 1 1 0 0,0 0 0 0 0,1-1 0 0 0,-1 1 0 0 0,1 0-1 0 0,0-1 1 0 0,-1 1 0 0 0,1 0 0 0 0,-1-1 0 0 0,1 1-1 0 0,-1 0 1 0 0,1 0 0 0 0,0 0 0 0 0,-1 0 0 0 0,2-1-1 0 0,0 3 191 0 0,0 0 0 0 0,1 0-1 0 0,-1 0 1 0 0,1-1 0 0 0,-1 1-1 0 0,5 1 1 0 0,-4-2-181 0 0,-1 0 1 0 0,1 0-1 0 0,-1 1 0 0 0,0-1 0 0 0,1 1 1 0 0,2 2-1 0 0,-4-4-40 0 0,-1 1 0 0 0,1-1 0 0 0,0 0 0 0 0,-1 0 0 0 0,1 1 0 0 0,-1-1 1 0 0,1 0-1 0 0,0 0 0 0 0,-1 0 0 0 0,1 0 0 0 0,0 0 0 0 0,-1 0 0 0 0,1 0 0 0 0,0 0 0 0 0,-1 0 0 0 0,1 0 0 0 0,0 0 0 0 0,0-1 1 0 0,3 1 54 0 0,-1 0-44 0 0,0 1 39 0 0,20 9 71 0 0,7-5-100 0 0,-19-1 73 0 0,-6-2-26 0 0,-1 0-1 0 0,1 0 0 0 0,0-1 0 0 0,0 1 1 0 0,0-1-1 0 0,7 0 0 0 0,7 1 150 0 0,20 4 0 0 0,-25-3-162 0 0,0-1 0 0 0,0 0 0 0 0,24-1 0 0 0,-29-2-18 0 0,0 1 1 0 0,0 0-1 0 0,0 0 1 0 0,0 1-1 0 0,0 0 1 0 0,0 1-1 0 0,0 0 1 0 0,11 4 0 0 0,-15-4-10 0 0,-1-2 0 0 0,1 1 0 0 0,-1 0 0 0 0,0-1 0 0 0,1 0 0 0 0,-1 0 0 0 0,8-1 0 0 0,-7 1-16 0 0,0 0 0 0 0,0 0 0 0 0,0 0 0 0 0,0 0 0 0 0,7 2 0 0 0,-5 0-17 0 0,-2 0 2 0 0,0-1-1 0 0,0 0 1 0 0,0 0 0 0 0,0 0 0 0 0,0 0 0 0 0,0-1 0 0 0,0 0 0 0 0,0 0 0 0 0,0 0 0 0 0,0-1 0 0 0,6-1 0 0 0,77-18 547 0 0,-79 18-185 0 0,0 0 0 0 0,1 1 0 0 0,10-1 1 0 0,-4 1-208 0 0,-5 1-147 0 0,0 0 1 0 0,-1 1-1 0 0,1 0 0 0 0,21 6 1 0 0,-18-4 13 0 0,0 0 1 0 0,18 0-1 0 0,58-7 47 0 0,-69 5-250 0 0,0-1-1 0 0,1-1 1 0 0,-1-1 0 0 0,26-6-1 0 0,-32 6 19 0 0,-1 0 0 0 0,0 1 0 0 0,24 1 1 0 0,-19 1 798 0 0,23-4 1 0 0,-36 3-634 0 0,0-1-1 0 0,0 1 1 0 0,0 0-1 0 0,0 0 1 0 0,0 1-1 0 0,-1 0 1 0 0,7 1-1 0 0,-5-1-18 0 0,-1 0 0 0 0,0-1 0 0 0,0 0 0 0 0,0 0 0 0 0,1 0 0 0 0,7-2 0 0 0,-7 0-7 0 0,0 2 0 0 0,0-1 0 0 0,0 1-1 0 0,14 1 1 0 0,37 7-478 0 0,0-2 0 0 0,1-3 0 0 0,105-9 0 0 0,-144 6 482 0 0,24 1 0 0 0,-26 1 0 0 0,-1-2 0 0 0,19-2 0 0 0,-24 1 6 0 0,-3 0 3 0 0,-1 0 1 0 0,0 0 0 0 0,0 1 0 0 0,1 0-1 0 0,12 2 1 0 0,-15-1 48 0 0,-2 0 36 0 0,1 0 1 0 0,0 0-1 0 0,-1-1 0 0 0,1 1 0 0 0,0-1 1 0 0,0 0-1 0 0,5-1 0 0 0,2-1 127 0 0,-9 1-161 0 0,0 0 1 0 0,0 0-1 0 0,1 1 0 0 0,-1-1 0 0 0,0 1 0 0 0,0 0 0 0 0,1 0 0 0 0,-1 0 1 0 0,0 0-1 0 0,6 2 0 0 0,10 4-153 0 0,-12-4-25 0 0,0 1 0 0 0,1-1 1 0 0,-1 0-1 0 0,1-1 0 0 0,0 0 1 0 0,-1 0-1 0 0,1-1 1 0 0,8 0-1 0 0,172-16 897 0 0,-130 11-278 0 0,-29 2-448 0 0,43 1-1 0 0,37-1-52 0 0,-103 3 0 0 0,0-1 0 0 0,1 1 0 0 0,10-4 0 0 0,-11 3 0 0 0,0 0 0 0 0,0 0 0 0 0,0 0 0 0 0,8 1 0 0 0,92 13 0 0 0,-53-5 0 0 0,73 1 0 0 0,-73-6 0 0 0,9 5 0 0 0,-45-5 0 0 0,0 0 0 0 0,30 0 0 0 0,13 0 0 0 0,-21-1 0 0 0,12 5 4 0 0,-39-5-21 0 0,0 0 0 0 0,1-1 0 0 0,17 0 0 0 0,77 1-1399 0 0,-71 0 1160 0 0,55-4 0 0 0,-66 0 363 0 0,0 0 0 0 0,0 2 0 0 0,36 5 0 0 0,-39-3 361 0 0,30-2 0 0 0,-30 0-146 0 0,28 2 0 0 0,-8 4-309 0 0,62 4-438 0 0,-1-2-580 0 0,-74-4 868 0 0,0-1 0 0 0,0-2 1 0 0,0-1-1 0 0,41-5 0 0 0,13-12-1421 0 0,-2-3-3825 0 0,-38 6 1545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8:40.5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10 455 0 0,'22'2'761'0'0,"-1"1"1013"0"0,7-6 862 0 0,-26 3-2087 0 0,0 0-298 0 0,27-2 93 0 0,-24 1-322 0 0,-2 0-11 0 0,-1 0 0 0 0,1 1 0 0 0,-1 0 0 0 0,1-1 0 0 0,-1 1 0 0 0,1 0 0 0 0,-1 0 0 0 0,1 1 0 0 0,4 0 0 0 0,35 2 2887 0 0,-25-1-2327 0 0,0-1 0 0 0,33-1 0 0 0,21-4 315 0 0,-13 4-260 0 0,25 0-607 0 0,272-3-16 0 0,-317 3-3 0 0,59-4 0 0 0,-46 2 0 0 0,3 3 0 0 0,104 14 0 0 0,37-3 1015 0 0,-1-16 324 0 0,-145 2-1253 0 0,-15 3-86 0 0,51 6 0 0 0,4 1 0 0 0,87-9 0 0 0,-72 0 0 0 0,117 2 0 0 0,11 0 229 0 0,-72 2-98 0 0,82-9-131 0 0,-26 5 0 0 0,-159 2 0 0 0,37 2 0 0 0,73-1 0 0 0,22-1 0 0 0,-64 5 0 0 0,3 1 0 0 0,98-11 0 0 0,-184 2 0 0 0,35-3 0 0 0,-48 3 0 0 0,-1 0 0 0 0,42 4 0 0 0,-12 0 0 0 0,261-5 0 0 0,-140-3 0 0 0,-130 5 0 0 0,78 5 0 0 0,-20-1 0 0 0,5-3 0 0 0,75-3 0 0 0,-11 0 0 0 0,79 6 0 0 0,-161-4 0 0 0,98-5 37 0 0,-9 0-2 0 0,275-8 29 0 0,-398 13-64 0 0,82 10 0 0 0,-12 0 0 0 0,188-7 0 0 0,-226-1 0 0 0,-43 1 0 0 0,41 1 0 0 0,17 1 0 0 0,161-15 0 0 0,-251 10-265 0 0,1 0-1 0 0,-1 1 0 0 0,25 3 1 0 0,-23 0-5049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9:00.16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9991 0 0,'0'0'904'0'0,"3"1"-729"0"0,14 2-109 0 0,0-1 1 0 0,1-1-1 0 0,22 0 0 0 0,-11-2-294 0 0,29-2 67 0 0,-24 2 929 0 0,-16 1 1005 0 0,-4-3-445 0 0,5 5-32 0 0,20 6 0 0 0,-17 0-857 0 0,-22-8-428 0 0,0 1-1 0 0,0-1 1 0 0,1 0 0 0 0,-1 0-1 0 0,0 0 1 0 0,0 0 0 0 0,1 1 0 0 0,-1-1-1 0 0,0 0 1 0 0,1 0 0 0 0,-1 0 0 0 0,0 0-1 0 0,1 0 1 0 0,-1 0 0 0 0,0 0-1 0 0,1 0 1 0 0,-1 0 0 0 0,0 0 0 0 0,1 0-1 0 0,-1 0 1 0 0,0 0 0 0 0,0 0-1 0 0,1 0 1 0 0,-1 0 0 0 0,0 0 0 0 0,1-1-1 0 0,-1 1 1 0 0,10-1 474 0 0,7 4-4 0 0,1-1-1 0 0,23 0 0 0 0,11 1-17 0 0,-47-2-440 0 0,24 2 123 0 0,44 10 0 0 0,-34-6-106 0 0,0-1-1 0 0,55 1 1 0 0,-17-1-42 0 0,-69-6 2 0 0,0 0 0 0 0,0 0 0 0 0,0-1 0 0 0,12-2 0 0 0,10-2 0 0 0,1 5 0 0 0,-10 0-41 0 0,28-4 1 0 0,-33 3-977 0 0,-4 1 395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9:02.25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 99 9991 0 0,'-6'-4'80'0'0,"5"3"-24"0"0,0 1-1 0 0,0-1 1 0 0,0 0-1 0 0,-1 0 1 0 0,1 1 0 0 0,0-1-1 0 0,0 1 1 0 0,-1-1-1 0 0,1 1 1 0 0,0 0-1 0 0,-3-1 1 0 0,4-1 192 0 0,-1-5-145 0 0,1 5 127 0 0,1-6-32 0 0,0 1 0 0 0,0 0 0 0 0,0 0 0 0 0,1 0-1 0 0,1 0 1 0 0,-1 0 0 0 0,5-8 0 0 0,-7 15-194 0 0,1-1 0 0 0,-1 1 1 0 0,0-1-1 0 0,1 1 0 0 0,-1-1 0 0 0,1 1 1 0 0,-1 0-1 0 0,0-1 0 0 0,1 1 0 0 0,-1 0 1 0 0,1-1-1 0 0,-1 1 0 0 0,1 0 0 0 0,0 0 1 0 0,-1-1-1 0 0,1 1 0 0 0,-1 0 0 0 0,1 0 1 0 0,-1 0-1 0 0,1 0 0 0 0,0 0 0 0 0,0 0 1 0 0,1-1 2 0 0,1 0 131 0 0,0 0 0 0 0,0 1 0 0 0,0-1 0 0 0,0 1-1 0 0,0-1 1 0 0,0 1 0 0 0,0 0 0 0 0,1 0 0 0 0,-1 0-1 0 0,0 1 1 0 0,0-1 0 0 0,0 1 0 0 0,5 1 0 0 0,1 0 234 0 0,0 0 1 0 0,16 0-1 0 0,17 4-111 0 0,239 52 1213 0 0,-236-50-1264 0 0,48 5 261 0 0,-68-10-325 0 0,0 1 0 0 0,-1 1-1 0 0,0 2 1 0 0,25 9 0 0 0,-26-10-45 0 0,0 0 0 0 0,0-1 0 0 0,27 1 0 0 0,72 0 215 0 0,-82-5-196 0 0,193 8 403 0 0,-80-4-312 0 0,15 2-27 0 0,69-2-109 0 0,-147-6-76 0 0,-52-1 10 0 0,-26 1 10 0 0,1 0-1 0 0,18 2 0 0 0,46 7-18 0 0,-64-8 0 0 0,26-1 0 0 0,-25 0 0 0 0,26 2 0 0 0,281 15 0 0 0,-278-14 19 0 0,84 15-1 0 0,-26-2-751 0 0,-85-13 175 0 0,0-1 0 0 0,0-1 0 0 0,1-1 0 0 0,19-3 0 0 0,-2 0-728 0 0,60-5-2892 0 0,-23 2-200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8:57.87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50 103 3679 0 0,'-2'-3'284'0'0,"-16"-24"352"0"0,17 25-475 0 0,0 1-1 0 0,0-1 1 0 0,-1 0-1 0 0,1 1 1 0 0,0-1-1 0 0,-1 1 1 0 0,1-1-1 0 0,-1 1 0 0 0,1 0 1 0 0,-1-1-1 0 0,0 1 1 0 0,1 0-1 0 0,-1 0 1 0 0,-2-1-1 0 0,2 2-3 0 0,-2-20 570 0 0,4 19-688 0 0,0 0 0 0 0,1 0 0 0 0,-1 0 0 0 0,0 1 0 0 0,1-1 0 0 0,-1 0 0 0 0,0 0 0 0 0,1 1 0 0 0,-1-1 0 0 0,1 0 0 0 0,-1 1 0 0 0,1-1 0 0 0,-1 0 0 0 0,1 1 0 0 0,0-1 0 0 0,-1 1 1 0 0,1-1-1 0 0,0 1 0 0 0,-1-1 0 0 0,1 1 0 0 0,0 0 0 0 0,0-1 0 0 0,0 1 0 0 0,-1 0 0 0 0,1-1 0 0 0,0 1 0 0 0,0 0 0 0 0,1 0 0 0 0,25-4 288 0 0,-12 5-241 0 0,-1 0 0 0 0,1 1 0 0 0,26 6 0 0 0,-23-4 63 0 0,32 3 0 0 0,5-3 151 0 0,-30-1 42 0 0,1-1 1 0 0,-1-1-1 0 0,1-2 1 0 0,0 0-1 0 0,26-6 1 0 0,-10 0 361 0 0,9-2-181 0 0,-41 6-476 0 0,-1 2 1 0 0,1 0-1 0 0,0 0 1 0 0,13 1-1 0 0,17-2 560 0 0,208-9 814 0 0,-234 12-1376 0 0,98 5 38 0 0,-54-1-71 0 0,-33-4 5 0 0,-17-1-12 0 0,1 0 0 0 0,-1 1 0 0 0,0 0 1 0 0,1 1-1 0 0,-1-1 0 0 0,13 5 0 0 0,-17-4-5 0 0,1-1 0 0 0,0 1 0 0 0,0-2 0 0 0,0 1 0 0 0,0 0 0 0 0,0-1 0 0 0,1 0 0 0 0,6-1 0 0 0,8 1 0 0 0,29 1-742 0 0,0-2 1 0 0,86-13-1 0 0,-79 3-65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9:03.67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7 8431 0 0,'0'0'2752'0'0,"2"0"-2632"0"0,29-5 531 0 0,-13 6-622 0 0,18 5-29 0 0,18 2 0 0 0,-16-5 2040 0 0,55 13-1 0 0,-63-9-1549 0 0,1-2 0 0 0,0-1 1 0 0,37-1-1 0 0,94 2-62 0 0,-70 0-272 0 0,94-5 172 0 0,-45 3-8 0 0,-23 1-172 0 0,-28 1-69 0 0,-13-4-65 0 0,262 0 189 0 0,-164 0-120 0 0,-55 1-82 0 0,424-19 215 0 0,-265 15-216 0 0,-91 11 19 0 0,141 1 26 0 0,-291-10-45 0 0,47-1 0 0 0,101-14 0 0 0,-110 3 39 0 0,168-19-14 0 0,-236 31-184 0 0,152-13-384 0 0,-93 4-4840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9:11.3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43 7367 0 0,'0'0'5203'0'0,"0"-2"-5099"0"0,0 1-88 0 0,0-1 0 0 0,1 1-1 0 0,-1-1 1 0 0,1 1 0 0 0,-1-1 0 0 0,1 1-1 0 0,0 0 1 0 0,0-1 0 0 0,-1 1 0 0 0,1 0 0 0 0,0 0-1 0 0,0 0 1 0 0,0 0 0 0 0,1-1 0 0 0,5-6 64 0 0,-7 8-72 0 0,0 0-1 0 0,0-1 0 0 0,0 1 0 0 0,0 0 1 0 0,1 0-1 0 0,-1-1 0 0 0,0 1 0 0 0,0 0 0 0 0,0 0 1 0 0,1 0-1 0 0,-1-1 0 0 0,0 1 0 0 0,0 0 1 0 0,1 0-1 0 0,-1 0 0 0 0,0 0 0 0 0,1-1 1 0 0,-1 1-1 0 0,0 0 0 0 0,0 0 0 0 0,1 0 1 0 0,-1 0-1 0 0,0 0 0 0 0,1 0 0 0 0,-1 0 1 0 0,0 0-1 0 0,1 0 0 0 0,7-2 336 0 0,-5 1-184 0 0,0 0 1 0 0,0 0-1 0 0,0 0 1 0 0,0 0 0 0 0,0 1-1 0 0,0-1 1 0 0,0 1-1 0 0,0 0 1 0 0,0 0-1 0 0,0 0 1 0 0,0 0 0 0 0,0 0-1 0 0,1 1 1 0 0,-1-1-1 0 0,0 1 1 0 0,-1 0-1 0 0,1 0 1 0 0,3 1 0 0 0,-1 0-48 0 0,-1-1 1 0 0,0 0 0 0 0,0 0 0 0 0,0 0 0 0 0,5 0 0 0 0,8 2 311 0 0,77 6 374 0 0,-35-5-515 0 0,52 2 186 0 0,-68-4-298 0 0,-15-2 60 0 0,54-7-1 0 0,-55 3-162 0 0,0 2 0 0 0,37 1-1 0 0,125 7 317 0 0,29 2-132 0 0,-10-4 0 0 0,97 4-52 0 0,-214-12-112 0 0,117-20 0 0 0,-152 18-42 0 0,112 0 0 0 0,-98 5-20 0 0,37 3-15 0 0,30-1-12 0 0,-23 3 1 0 0,-71-1 0 0 0,135 13 0 0 0,18 0 0 0 0,-129-13 30 0 0,116-9 0 0 0,-118 2-24 0 0,85 4 0 0 0,-24 2-6 0 0,25-1 0 0 0,-128-1 104 0 0,35-3-1 0 0,-18-6-1846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9:16.09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10 5983 0 0,'0'0'6444'0'0,"2"0"-6238"0"0,25-5 224 0 0,-13 3 516 0 0,-1 1-1 0 0,1 0 1 0 0,-1 1 0 0 0,22 2-1 0 0,9 0 585 0 0,-22-1-2834 0 0,37 7 1 0 0,9 0 1550 0 0,2-4-8 0 0,198 5 504 0 0,-245-8-608 0 0,41 8 0 0 0,-43-6-65 0 0,0 0 0 0 0,32 0 0 0 0,55 0 155 0 0,-32 1-114 0 0,10-2-3 0 0,128-1 190 0 0,-42-7-106 0 0,131 2-7 0 0,-198 4-148 0 0,150 10 23 0 0,-38-8-61 0 0,-113-4 13 0 0,-50 2 23 0 0,179 6 101 0 0,-108-2-83 0 0,-46-3 48 0 0,133 0-84 0 0,-113-1 73 0 0,-26 0-35 0 0,86-1-57 0 0,55-2 2 0 0,86-6 0 0 0,-83-5-546 0 0,51-4-212 0 0,-245 16 758 0 0,-3 4 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09:22.03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228 181 7831 0 0,'-3'0'49'0'0,"0"0"-1"0"0,1 1 1 0 0,-1-1-1 0 0,0 0 1 0 0,0-1-1 0 0,0 1 1 0 0,0 0-1 0 0,0-1 1 0 0,-4-1-1 0 0,-3-1 61 0 0,-68-18 131 0 0,73 19-200 0 0,-1 0 1 0 0,1 0-1 0 0,0 0 1 0 0,1-1-1 0 0,-1 0 1 0 0,0 0 0 0 0,1 0-1 0 0,0 0 1 0 0,-1-1-1 0 0,1 0 1 0 0,1 0-1 0 0,-1 0 1 0 0,1 0-1 0 0,-1 0 1 0 0,1-1-1 0 0,-4-8 1 0 0,5 10 209 0 0,-26-42 6165 0 0,33 44-6254 0 0,1 1-1 0 0,0-1 0 0 0,9-3 1 0 0,-10 3-108 0 0,-1 0-1 0 0,1 0 1 0 0,0 0 0 0 0,0 0 0 0 0,0 1 0 0 0,5 0 0 0 0,10 1 212 0 0,28-2 0 0 0,14 1 83 0 0,-5 2-113 0 0,40 5 195 0 0,-82-6-304 0 0,27 0 1 0 0,-32-1-61 0 0,1-1 0 0 0,0 2 0 0 0,0 0 0 0 0,-1 0 0 0 0,16 5 0 0 0,-5-1 10 0 0,-1-1 0 0 0,1 0 0 0 0,0-2 0 0 0,0 0 0 0 0,0-2 0 0 0,0 0 0 0 0,29-4 0 0 0,133-8 220 0 0,-64 11-126 0 0,-64 2-76 0 0,-37-2-37 0 0,0-1-1 0 0,-1-1 0 0 0,1-1 1 0 0,30-9-1 0 0,-25 6-21 0 0,44-7 0 0 0,-25 11 41 0 0,64 3-1 0 0,-54 1-10 0 0,34 2 4 0 0,-27 0-36 0 0,95-9 1 0 0,-136 4-34 0 0,0 1 0 0 0,0 1 0 0 0,-1 0 0 0 0,1 1 0 0 0,31 7 0 0 0,22 5 27 0 0,102 7 0 0 0,-46-5-16 0 0,-81-7-11 0 0,0-3 0 0 0,48-1-1 0 0,-49-4 1 0 0,71 8 0 0 0,-38-5 0 0 0,-23-2 0 0 0,7 3 0 0 0,225 3 0 0 0,-208-16 5 0 0,2 0-94 0 0,79 8-555 0 0,-81 2-815 0 0,82-9 0 0 0,-104-1-335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8:03.73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6 3455 0 0,'-9'-5'5535'0'0,"35"17"-3985"0"0,0 1 0 0 0,33 23 1 0 0,-49-31-1008 0 0,0 0 1 0 0,0 0 0 0 0,1-1 0 0 0,-1 0 0 0 0,1-1 0 0 0,0 0-1 0 0,13 2 1 0 0,22 2 62 0 0,-25-3-225 0 0,28 2 0 0 0,20-3-22 0 0,52 2-350 0 0,88-13-9 0 0,-7 5 0 0 0,-103 7 0 0 0,24 0 0 0 0,-79-4 0 0 0,41-2 0 0 0,1 1 0 0 0,-52 1 0 0 0,37-4 0 0 0,-66 3 0 0 0,-1 0 0 0 0,1 1 0 0 0,0-1 0 0 0,0 1 0 0 0,0 0 0 0 0,8 1 0 0 0,-1 1 0 0 0,43-3 0 0 0,93 4 0 0 0,-81-2 0 0 0,106-13 0 0 0,-105 6 0 0 0,-61 6 0 0 0,18 0 0 0 0,10-8 0 0 0,0 4 0 0 0,10 3 0 0 0,-4 1 0 0 0,69 9 0 0 0,-93-7 0 0 0,1-1 0 0 0,20-1 0 0 0,-5 0 0 0 0,13 0 0 0 0,79-8 0 0 0,-95 4 0 0 0,56-10 0 0 0,-51 5 0 0 0,-22 8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8:05.44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24 7367 0 0,'0'0'5571'0'0,"2"0"-5478"0"0,1-1-69 0 0,-1 0 0 0 0,0 0 0 0 0,1 0 0 0 0,-1 0 0 0 0,0 0 0 0 0,0-1 0 0 0,3-1 0 0 0,7-5 56 0 0,1 4 15 0 0,-6 4 167 0 0,-1 0 0 0 0,1 1-1 0 0,-1-1 1 0 0,0 2 0 0 0,1-1 0 0 0,-1 1-1 0 0,0 0 1 0 0,0 0 0 0 0,0 0 0 0 0,0 1-1 0 0,9 6 1 0 0,-6-3 3 0 0,-1 0-1 0 0,0 1 1 0 0,8 9-1 0 0,-8-9-50 0 0,-1 0 0 0 0,17 11 0 0 0,20 14 264 0 0,-33-23-399 0 0,0-1 0 0 0,1 0-1 0 0,-1-1 1 0 0,1 0 0 0 0,1-1 0 0 0,21 8 0 0 0,41 8 346 0 0,85 13 0 0 0,-134-32-270 0 0,44-2 0 0 0,14 2 127 0 0,-24 2-127 0 0,-26-2-36 0 0,65 13-1 0 0,-51-7-13 0 0,-1-2-1 0 0,52 1 0 0 0,-37-3-51 0 0,111 4-43 0 0,-162-8-10 0 0,63 9 0 0 0,-29-6-2 0 0,-7-1 28 0 0,68 4 585 0 0,-67-4-593 0 0,0-1-1 0 0,72-6 1 0 0,21-3-7 0 0,-129 7-9 0 0,90-3 49 0 0,-65 1-51 0 0,31 1 0 0 0,-15 4 0 0 0,-6 0 0 0 0,34-1 11 0 0,54-2 31 0 0,-58-1-34 0 0,5 0 48 0 0,-49-1-45 0 0,61-7-11 0 0,-6 0 0 0 0,-69 7 0 0 0,-1 1 0 0 0,0 0 0 0 0,1 0 0 0 0,11 2 0 0 0,22-1 0 0 0,37-2 0 0 0,99-10 0 0 0,-33 1 0 0 0,-138 11 0 0 0,6-2 0 0 0,-1 0 0 0 0,0-1 0 0 0,0-1 0 0 0,0 0 0 0 0,0 0 0 0 0,0-1 0 0 0,-1-1 0 0 0,17-10 0 0 0,-28 15 2 0 0,1 0 0 0 0,-1 0 0 0 0,0 0-1 0 0,0 0 1 0 0,0 1 0 0 0,1-1 0 0 0,-1 0 0 0 0,0 1-1 0 0,1-1 1 0 0,-1 1 0 0 0,1 0 0 0 0,-1-1 0 0 0,3 1-1 0 0,2-1-164 0 0,38-25-3605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8:13.04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85 71 3679 0 0,'0'0'167'0'0,"3"-1"-7"0"0,3-1 32 0 0,0 0 0 0 0,-1 0 0 0 0,1 0 0 0 0,0 1 0 0 0,0 0 0 0 0,7-1 0 0 0,11-2 920 0 0,3-3-1095 0 0,2 1-91 0 0,59-5 476 0 0,-75 10-382 0 0,-1 1-1 0 0,1 0 0 0 0,0 0 0 0 0,17 4 0 0 0,1-1-11 0 0,116-2-8 0 0,-76-2 0 0 0,99-11 0 0 0,-49-1 1416 0 0,-94 11-1211 0 0,1 1 0 0 0,32 3 0 0 0,18 0-166 0 0,179-5-29 0 0,-222-1-10 0 0,-17 2 9 0 0,28 0 1 0 0,-3 2 557 0 0,-32 1-541 0 0,-2 2 34 0 0,-7-2 15 0 0,0 0 10 0 0,5 6 3 0 0,-5-6 0 0 0,0 1-14 0 0,0 0-63 0 0,13 18 168 0 0,-7-7-163 0 0,-6-9-28 0 0,0 0-1 0 0,0-1 0 0 0,0 1 0 0 0,0 0 0 0 0,-1 1 1 0 0,0-1-1 0 0,0 0 0 0 0,0 0 0 0 0,0 0 0 0 0,-1 1 0 0 0,1 6 1 0 0,-1 2-53 0 0,3 77-225 0 0,1 14 284 0 0,-2-83-18 0 0,27 195-6 0 0,-25-199 30 0 0,-1 1 0 0 0,0 0 0 0 0,-2 1 0 0 0,0-1 0 0 0,-1 0 0 0 0,-3 22 0 0 0,-2-5 0 0 0,0 34 0 0 0,2-20 0 0 0,-6 46 54 0 0,9-90-48 0 0,-2 14 24 0 0,-1 0 1 0 0,-7 26 0 0 0,9-42-14 0 0,0-1 1 0 0,0 0-1 0 0,0 1 0 0 0,0-1 0 0 0,-1 0 0 0 0,1 1 0 0 0,-1-1 0 0 0,0 0 1 0 0,0 0-1 0 0,0 0 0 0 0,0 0 0 0 0,-3 2 0 0 0,2-6 38 0 0,-6-10-34 0 0,9 12-17 0 0,-1-1-1 0 0,1 1 1 0 0,-1-1-1 0 0,1 0 1 0 0,-1 1-1 0 0,1 0 1 0 0,-1-1-1 0 0,0 1 1 0 0,1-1-1 0 0,-1 1 1 0 0,0 0-1 0 0,1-1 1 0 0,-1 1-1 0 0,0 0 1 0 0,0-1-1 0 0,-18 8 88 0 0,15-8-18 0 0,-23-25 296 0 0,24 25-243 0 0,-6 1-30 0 0,0 0 0 0 0,0-1 0 0 0,-16-2 0 0 0,16 1-67 0 0,0 0 0 0 0,0 1 0 0 0,-1 1 0 0 0,-16 0 0 0 0,-3 4-7 0 0,16-1-14 0 0,0-1 1 0 0,-1-1 0 0 0,1 0-1 0 0,0 0 1 0 0,-20-3-1 0 0,17-1-8 0 0,0 1 0 0 0,1 0 0 0 0,-1 1 0 0 0,0 1 0 0 0,-29 4 0 0 0,38-3 0 0 0,-1-1 0 0 0,1 1 0 0 0,-1-1 0 0 0,1 0 0 0 0,0-1 0 0 0,-1 0 0 0 0,1 0 0 0 0,-12-4 0 0 0,12 4 0 0 0,-1 0 0 0 0,1 0 0 0 0,-1 1 0 0 0,1 0 0 0 0,-14 2 0 0 0,-9 0 0 0 0,7-1 0 0 0,1 2 0 0 0,-1 1 0 0 0,1 0 0 0 0,-33 12 0 0 0,0-1 0 0 0,13-5 0 0 0,-53 4 0 0 0,15 1 0 0 0,-2 0 0 0 0,49-11-40 0 0,-44 12 0 0 0,71-15 20 0 0,0 0-1 0 0,0-1 0 0 0,0 1 1 0 0,0-1-1 0 0,-6-1 0 0 0,-22 1-127 0 0,23 1 129 0 0,0 0-1 0 0,-1-1 1 0 0,1 0 0 0 0,-1-1-1 0 0,1 0 1 0 0,-14-3-1 0 0,22 3 20 0 0,-1 0 0 0 0,1 0 0 0 0,0 0 0 0 0,0 0 0 0 0,0-1 0 0 0,-3-1 0 0 0,-2-6 4 0 0,4 4 4 0 0,-1-3 6 0 0,-1-1-1 0 0,2 1 1 0 0,-1-1-1 0 0,1 0 0 0 0,0 0 1 0 0,1-1-1 0 0,0 1 1 0 0,0-1-1 0 0,-1-14 0 0 0,-4-14 51 0 0,-6-39 98 0 0,5 21 90 0 0,4 25-100 0 0,1 5 64 0 0,-9-25 0 0 0,9 29-174 0 0,0 0 0 0 0,2 0 0 0 0,0-38 0 0 0,1 25-7 0 0,-43-416-1227 0 0,39 408-2915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8:15.29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19 47 5695 0 0,'-8'0'264'0'0,"6"0"-8"0"0,0 2-89 0 0,-4 5 1216 0 0,19-7 439 0 0,-1 0-2220 0 0,15 1 537 0 0,-20 0-61 0 0,0 0 0 0 0,1-1 0 0 0,7-1-1 0 0,23 1 291 0 0,-28 0-181 0 0,0 0 0 0 0,13-1-1 0 0,-3-2 167 0 0,22 2 1 0 0,-26 1-234 0 0,0-1 0 0 0,25-4 0 0 0,-21 2-111 0 0,1 0 0 0 0,-1 2-1 0 0,24 1 1 0 0,-22 1-3 0 0,-1-2 0 0 0,40-5 0 0 0,-20 0-6 0 0,59-2 0 0 0,-11 2 0 0 0,68-7 0 0 0,-146 13 0 0 0,1 0 0 0 0,0 1 0 0 0,13 1 0 0 0,-15 0 0 0 0,0-1 0 0 0,0 0 0 0 0,1-1 0 0 0,14-1 0 0 0,-14 0 0 0 0,0 0 0 0 0,0 1 0 0 0,15 1 0 0 0,-14 0 0 0 0,0 0 0 0 0,18-2 0 0 0,-8-1 0 0 0,0 2 0 0 0,30 2 0 0 0,21 0 0 0 0,-30-2 0 0 0,-21 1 0 0 0,24-4 0 0 0,-35 3 0 0 0,-1 0 0 0 0,0 0 0 0 0,18 3 0 0 0,-7 0 0 0 0,3-6 0 0 0,-20 3 0 0 0,-3 1 0 0 0,19 6 0 0 0,-6-2 0 0 0,-4 2 0 0 0,-7-3 32 0 0,26 15 0 0 0,-19-12-32 0 0,-1 1 0 0 0,-2-1 2 0 0,0 0-1 0 0,0 0 1 0 0,8 12-1 0 0,-14-18 5 0 0,2 4 17 0 0,5 7 14 0 0,-1 5 17 0 0,-4-13-47 0 0,0 0-4 0 0,3 15-3 0 0,-2 1 0 0 0,-1 0 0 0 0,-1 0 0 0 0,-1 1 0 0 0,-1 34 0 0 0,-1 8 0 0 0,-7 145 0 0 0,5-160 0 0 0,0-13 0 0 0,-14 59 0 0 0,15-89 0 0 0,0 18 0 0 0,2-21 0 0 0,-4 25 0 0 0,-2-4 0 0 0,3-12-53 0 0,-3-1 42 0 0,-4-1 11 0 0,5-5 0 0 0,2-2 0 0 0,0 0 0 0 0,0-1 0 0 0,-1 1 0 0 0,1-1 0 0 0,0 1 0 0 0,-1-1 0 0 0,-4 1 0 0 0,1 0 0 0 0,-1-1 0 0 0,1 1 0 0 0,-1-1 0 0 0,1-1 0 0 0,-1 0 0 0 0,1 0 0 0 0,-11-1 0 0 0,-20-1 0 0 0,-51-2 0 0 0,-3 2 0 0 0,-88 4 0 0 0,-16 3 108 0 0,2-16-70 0 0,109 5-48 0 0,-6 0 10 0 0,-167-6 0 0 0,239 11 27 0 0,0 1 0 0 0,-27-6-1 0 0,32 2 99 0 0,12 1-99 0 0,-3-2 126 0 0,0 2-118 0 0,1 0 1 0 0,0 0-1 0 0,0-1 1 0 0,1 1-1 0 0,-1-1 0 0 0,1 0 1 0 0,-1 0-1 0 0,1 0 1 0 0,0-1-1 0 0,1 1 1 0 0,-1-1-1 0 0,1 1 0 0 0,0-1 1 0 0,0 0-1 0 0,-1-6 1 0 0,0 0 16 0 0,-1 0 0 0 0,-6-12 1 0 0,5 13 20 0 0,1-1 0 0 0,-5-16 0 0 0,2-6 85 0 0,1 0 0 0 0,2 0 0 0 0,1-1-1 0 0,3-63 1 0 0,1 90-140 0 0,0-16 13 0 0,1 0 1 0 0,1 0 0 0 0,1 0-1 0 0,1 1 1 0 0,15-39-1 0 0,0 16-990 0 0,5-11-3840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8:21.05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6 173 455 0 0,'1'-3'4'0'0,"-1"1"0"0"0,1 0 0 0 0,-1-1 0 0 0,0 1 0 0 0,0 0 0 0 0,0-1 0 0 0,-1 1 0 0 0,1 0 0 0 0,0-1 0 0 0,-1 1 0 0 0,0 0 0 0 0,1 0 0 0 0,-1 0 0 0 0,-3-6 1635 0 0,4 7-1631 0 0,0 0 0 0 0,1 1 0 0 0,-1-1 0 0 0,0 0 0 0 0,1 1 0 0 0,-1-1 0 0 0,0 0 0 0 0,1 1 0 0 0,-1-1 0 0 0,1 1 0 0 0,-1-1 0 0 0,1 0 0 0 0,-1 1 0 0 0,1 0 0 0 0,-1-1 0 0 0,2 0 0 0 0,6-9 801 0 0,7-2-159 0 0,-9 8-434 0 0,-5 3-136 0 0,-1 0 0 0 0,1 1 1 0 0,0-1-1 0 0,0 0 0 0 0,0 1 1 0 0,0-1-1 0 0,0 0 0 0 0,0 1 0 0 0,0-1 1 0 0,0 1-1 0 0,0 0 0 0 0,1-1 1 0 0,-1 1-1 0 0,0 0 0 0 0,0 0 1 0 0,0-1-1 0 0,0 1 0 0 0,1 0 1 0 0,-1 0-1 0 0,0 0 0 0 0,0 1 0 0 0,0-1 1 0 0,0 0-1 0 0,0 0 0 0 0,1 1 1 0 0,0 0-1 0 0,19 2 462 0 0,-5-1-291 0 0,-11 2-254 0 0,-2-1 25 0 0,4 2-17 0 0,1 1-4 0 0,0 0-1 0 0,-1 0 1 0 0,1 1 0 0 0,-1 0 0 0 0,-1 0 0 0 0,11 14-1 0 0,-8-10 0 0 0,47 47 202 0 0,-37-46 80 0 0,-6-5-190 0 0,8 6 78 0 0,8 6 28 0 0,-28-18-189 0 0,0 0 0 0 0,0-1-1 0 0,0 1 1 0 0,0-1 0 0 0,0 0 0 0 0,0 1-1 0 0,0-1 1 0 0,0 0 0 0 0,0 0-1 0 0,1 0 1 0 0,-1 0 0 0 0,0 0-1 0 0,0 0 1 0 0,0 0 0 0 0,0 0-1 0 0,1 0 1 0 0,-1 0 0 0 0,0-1 0 0 0,0 1-1 0 0,0 0 1 0 0,0-1 0 0 0,0 1-1 0 0,0-1 1 0 0,0 1 0 0 0,0-1-1 0 0,2-1 1 0 0,2 2 50 0 0,21 11-49 0 0,-26-11-10 0 0,0 1 0 0 0,1-1 0 0 0,-1 0 0 0 0,1 0 0 0 0,-1 0 0 0 0,1 1 0 0 0,-1-1 0 0 0,1 0 0 0 0,-1 0 0 0 0,1 0 0 0 0,-1 0 0 0 0,1 0 0 0 0,-1 0 0 0 0,1 0 0 0 0,-1 0 0 0 0,1 0 0 0 0,-1 0 0 0 0,1 0 0 0 0,-1-1 0 0 0,1 1 0 0 0,2-2 0 0 0,-1 1-1 0 0,1-1 0 0 0,-1 0 0 0 0,1 0 0 0 0,-1 0 0 0 0,0 0 1 0 0,0-1-1 0 0,3-3 0 0 0,-3 3 11 0 0,0 0 0 0 0,0 1 0 0 0,0-1 0 0 0,0 1 0 0 0,1 0 0 0 0,-1-1 0 0 0,1 1 0 0 0,-1 0 1 0 0,1 1-1 0 0,0-1 0 0 0,4-1 0 0 0,-4 1 20 0 0,0 0-1 0 0,0 1 1 0 0,0-1 0 0 0,0 0 0 0 0,-1 0 0 0 0,1-1-1 0 0,0 1 1 0 0,3-5 0 0 0,10-8 60 0 0,2-4-90 0 0,-16 16 0 0 0,0 1 0 0 0,0-1 0 0 0,1 1 0 0 0,-1-1 0 0 0,0 1 0 0 0,1 0 0 0 0,0 0 0 0 0,4-2 0 0 0,21-10 0 0 0,-15 8 0 0 0,0 0 0 0 0,0-1 0 0 0,20-14 0 0 0,-29 18 0 0 0,0 0 0 0 0,0 0 0 0 0,1 1 0 0 0,-1 0 0 0 0,0 0 0 0 0,1 0 0 0 0,0 0 0 0 0,9-2 0 0 0,1 2 0 0 0,24-1 0 0 0,-7 0 0 0 0,-17 4 0 0 0,-7 2 0 0 0,1 1 0 0 0,-1 0 0 0 0,0 0 0 0 0,-1 1 0 0 0,1 0 0 0 0,-1 0 0 0 0,0 1 0 0 0,12 12 0 0 0,14 10 0 0 0,-5-1 0 0 0,-25-23 0 0 0,0 0 0 0 0,1-1 0 0 0,0 1 0 0 0,-1-1 0 0 0,1 0 0 0 0,1 0 0 0 0,-1 0 0 0 0,0 0 0 0 0,1-1 0 0 0,5 3 0 0 0,15 8 0 0 0,-21-10 0 0 0,-1-1 0 0 0,1 0 0 0 0,0 0 0 0 0,0 0 0 0 0,-1-1 0 0 0,1 1 0 0 0,6 0 0 0 0,-6-1 0 0 0,-1-1 0 0 0,1 1 0 0 0,-1 0 0 0 0,1 0 0 0 0,-1 0 0 0 0,0 0 0 0 0,1 1 0 0 0,-1-1 0 0 0,0 1 0 0 0,0 0 0 0 0,0 0 0 0 0,0 0 0 0 0,3 3 0 0 0,-5-4 0 0 0,0 0 0 0 0,0 0 0 0 0,0 0 0 0 0,0-1 0 0 0,0 1 0 0 0,0 0 0 0 0,0 0 0 0 0,0-1 0 0 0,0 1 0 0 0,1-1 0 0 0,-1 1 0 0 0,0-1 0 0 0,0 0 0 0 0,1 1 0 0 0,-1-1 0 0 0,0 0 0 0 0,0 0 0 0 0,2 0 0 0 0,22-2-3 0 0,-19 1 7 0 0,-1 1 0 0 0,0 0 0 0 0,11 0-1 0 0,11 1 86 0 0,1-1 0 0 0,-1-2 0 0 0,38-6 0 0 0,-43 5-81 0 0,-3 0 55 0 0,36-12 0 0 0,-7 2-13 0 0,-39 10-41 0 0,0-1-1 0 0,0 0 0 0 0,0 0 1 0 0,0-1-1 0 0,-1 0 1 0 0,0 0-1 0 0,0-1 0 0 0,10-9 1 0 0,27-17 33 0 0,-42 30-41 0 0,0 0 0 0 0,0-1 0 0 0,-1 1 0 0 0,1-1 0 0 0,-1 1 0 0 0,1-1 0 0 0,-1 0 0 0 0,0 0 0 0 0,3-6 0 0 0,8-10-1 0 0,-3 8 26 0 0,-5 10-10 0 0,-2 0-4 0 0,7-4-2 0 0,-10 5-10 0 0,1 0 0 0 0,0 0 0 0 0,0 0 0 0 0,-1 0 0 0 0,1 0 0 0 0,0 0 0 0 0,0 0 0 0 0,-1 0 0 0 0,1 0 0 0 0,0 0 0 0 0,-1 0 0 0 0,1 0 0 0 0,0 0 0 0 0,-1 1 0 0 0,2-1 0 0 0,2 2 0 0 0,0 1 0 0 0,12 13 0 0 0,-11-9 0 0 0,0 1 0 0 0,-1-1 0 0 0,0 1 0 0 0,5 10 0 0 0,7 14 0 0 0,-4-12-25 0 0,0-1 0 0 0,29 34-1 0 0,-36-48 21 0 0,0 0 0 0 0,0 0-1 0 0,0-1 1 0 0,1 1-1 0 0,0-1 1 0 0,0 0-1 0 0,0-1 1 0 0,0 1 0 0 0,0-1-1 0 0,1 0 1 0 0,-1-1-1 0 0,1 0 1 0 0,14 3-1 0 0,1-3 6 0 0,-14-2 0 0 0,0 1 0 0 0,1 0 0 0 0,7 2 0 0 0,6 4 0 0 0,-14-3 0 0 0,0-2 0 0 0,16 4 0 0 0,136 10 64 0 0,-148-17-56 0 0,1 0 0 0 0,-1-1 0 0 0,0 0 0 0 0,1 0 0 0 0,-1-2 0 0 0,14-5 0 0 0,1 0 0 0 0,-22 7-2 0 0,-1 1-1 0 0,1-2 0 0 0,-1 1 0 0 0,0 0 0 0 0,0-1 1 0 0,4-3-1 0 0,16-10 37 0 0,-19 13-14 0 0,0 0 1 0 0,0 0-1 0 0,9-8 0 0 0,-10 7 18 0 0,0 0 0 0 0,0 1-1 0 0,1 0 1 0 0,0 0 0 0 0,0 0 0 0 0,5-2-1 0 0,-6 3-33 0 0,0-1 0 0 0,0 1 0 0 0,0-1 0 0 0,0 0 0 0 0,-1 0 0 0 0,1 0 0 0 0,-1-1 0 0 0,3-3 0 0 0,-2 2-5 0 0,-1 2 0 0 0,1-1 0 0 0,-1 0 0 0 0,1 1 0 0 0,0-1 0 0 0,1 1 0 0 0,-1 0 0 0 0,10-4 0 0 0,-4 3 7 0 0,-9 3-13 0 0,0 0 1 0 0,0 1-1 0 0,0-1 1 0 0,1 0-1 0 0,-1 1 1 0 0,0-1-1 0 0,1 1 1 0 0,-1 0-1 0 0,1-1 1 0 0,-1 1-1 0 0,0 0 1 0 0,1 0 0 0 0,-1 0-1 0 0,1 0 1 0 0,-1 0-1 0 0,0 0 1 0 0,1 0-1 0 0,-1 1 1 0 0,1-1-1 0 0,-1 0 1 0 0,0 1-1 0 0,1-1 1 0 0,-1 1-1 0 0,0 0 1 0 0,2 0-1 0 0,25 13-23 0 0,-23-12 16 0 0,-1-1 1 0 0,1 1 0 0 0,-1 1 0 0 0,0-1 0 0 0,0 1 0 0 0,0-1 0 0 0,6 7-1 0 0,-5-5 1 0 0,0 1-1 0 0,0-1 1 0 0,1 0 0 0 0,-1-1-1 0 0,1 1 1 0 0,0-1-1 0 0,0 0 1 0 0,0-1-1 0 0,0 1 1 0 0,12 2 0 0 0,-15-4 0 0 0,6 2-1 0 0,-1 1 0 0 0,0 0-1 0 0,9 6 1 0 0,14 7-33 0 0,-5-2 39 0 0,-22-12 0 0 0,1 0 0 0 0,0 0 0 0 0,0-1 0 0 0,0 0 0 0 0,0 0 0 0 0,8 3 0 0 0,23 7 0 0 0,-31-10 0 0 0,0 0 0 0 0,0 0 0 0 0,0 0 0 0 0,0-1 0 0 0,1 1 0 0 0,-1-1 0 0 0,0 0 0 0 0,1-1 0 0 0,-1 0 0 0 0,0 1 0 0 0,7-2 0 0 0,39-6 0 0 0,-33 5 0 0 0,30-7 0 0 0,-42 8 0 0 0,0 0 0 0 0,1 0 0 0 0,-1 1 0 0 0,10 0 0 0 0,-11 0 0 0 0,1 0 0 0 0,0 0 0 0 0,-1-1 0 0 0,1 1 0 0 0,9-4 0 0 0,1-2 0 0 0,-10 4 0 0 0,0 0 0 0 0,0 0 0 0 0,10-2 0 0 0,-4 1 0 0 0,0 0 0 0 0,1 0 0 0 0,-1-1 0 0 0,0 0 0 0 0,-1-1 0 0 0,1-1 0 0 0,18-12 0 0 0,-17 10 13 0 0,0 1 0 0 0,1 1 0 0 0,-1 0 0 0 0,19-6-1 0 0,-19 8 39 0 0,-1-2-1 0 0,21-11 0 0 0,-1 1-25 0 0,-12 3-119 0 0,-18 10 79 0 0,1 1 1 0 0,0 0-1 0 0,-1 0 0 0 0,1 1 0 0 0,0-1 1 0 0,4-1-1 0 0,6 2 4 0 0,-11 2 5 0 0,1-1 1 0 0,-1 0-1 0 0,1 0 0 0 0,0 0 0 0 0,-1 0 0 0 0,1-1 0 0 0,-1 1 0 0 0,0-1 0 0 0,1 0 0 0 0,-1 1 0 0 0,1-1 1 0 0,-1 0-1 0 0,0 0 0 0 0,0-1 0 0 0,4-1 0 0 0,-1 0-28 0 0,-1 2-30 0 0,0 2 46 0 0,0-1 0 0 0,0 1 1 0 0,0-1-1 0 0,0 0 0 0 0,0 0 0 0 0,4 0 0 0 0,-1-1 5 0 0,-6 0 9 0 0,0 1 1 0 0,0 0 0 0 0,0 0 0 0 0,0 0-1 0 0,0 1 1 0 0,0-1 0 0 0,0 0-1 0 0,0 0 1 0 0,0 0 0 0 0,0 1 0 0 0,0-1-1 0 0,1 1 1 0 0,1 1-2 0 0,8 5 0 0 0,12 18-5 0 0,-22-23 9 0 0,16 19-19 0 0,-15-17 17 0 0,0 0 1 0 0,1-1 0 0 0,0 1-1 0 0,-1-1 1 0 0,1 0 0 0 0,1 0-1 0 0,-1 0 1 0 0,0 0-1 0 0,1 0 1 0 0,-1-1 0 0 0,1 0-1 0 0,0 1 1 0 0,6 1-1 0 0,19 11 3 0 0,-24-12 0 0 0,-1 0 0 0 0,0-1 0 0 0,1 0 0 0 0,-1 0 0 0 0,9 2 0 0 0,53 14 0 0 0,-46-13 0 0 0,0-1 0 0 0,0 0 0 0 0,0-2 0 0 0,0 0 0 0 0,21-2 0 0 0,1 2 0 0 0,-40-2 0 0 0,17 1 57 0 0,40-3 0 0 0,-54 1-44 0 0,1 0-1 0 0,-1 0 1 0 0,1 0 0 0 0,-1-1 0 0 0,0 1-1 0 0,0-1 1 0 0,0-1 0 0 0,0 1 0 0 0,0-1-1 0 0,0 0 1 0 0,8-6 0 0 0,11-16 83 0 0,-21 20-83 0 0,1 1 1 0 0,0-1 0 0 0,1 1 0 0 0,-1 0-1 0 0,1 0 1 0 0,0 0 0 0 0,9-5-1 0 0,-6 5 2 0 0,-2 2 12 0 0,0-1 0 0 0,-1-1-1 0 0,1 1 1 0 0,-1-1 0 0 0,1 0 0 0 0,-1 0 0 0 0,0 0-1 0 0,0-1 1 0 0,-1 1 0 0 0,7-10 0 0 0,19-25 199 0 0,-18 28-152 0 0,-8 10-79 0 0,-1 1 8 0 0,18-9 51 0 0,-9 8-44 0 0,-8 2-10 0 0,0 0 0 0 0,-1 1 0 0 0,1-1 0 0 0,0 1 0 0 0,-1 0 0 0 0,1-1 0 0 0,-1 2 0 0 0,1-1 0 0 0,3 3 0 0 0,-4-2 0 0 0,0-1 0 0 0,0 0 0 0 0,1 0 0 0 0,0 0 0 0 0,-1 0 0 0 0,1 0 0 0 0,0-1 0 0 0,6 2 0 0 0,-6-2 0 0 0,1-1 0 0 0,-1 1 0 0 0,0 0 0 0 0,1 1 0 0 0,-1-1 0 0 0,0 1 0 0 0,0-1 0 0 0,0 1 0 0 0,0 0 0 0 0,0 1 0 0 0,4 2 0 0 0,76 46 4 0 0,-9-7-68 0 0,-75-43 64 0 0,16 10-6 0 0,20 10-1 0 0,-30-18 7 0 0,0 0 1 0 0,1-1-1 0 0,-1 0 0 0 0,0 0 0 0 0,1 0 0 0 0,-1-1 0 0 0,9 1 0 0 0,-1-1 0 0 0,-1 1 0 0 0,1 1 0 0 0,-1 0 0 0 0,18 7 0 0 0,-29-9 0 0 0,0-1 0 0 0,1 0 0 0 0,-1 1 0 0 0,1-1 0 0 0,-1 0 0 0 0,0 0 0 0 0,1 0 0 0 0,-1-1 0 0 0,3 1 0 0 0,-3-1 0 0 0,0 1 0 0 0,1-1 0 0 0,-1 1 0 0 0,0 0 0 0 0,1 0 0 0 0,-1 0 0 0 0,0 0 0 0 0,0 1 0 0 0,0-1 0 0 0,3 1 0 0 0,3 3-1 0 0,-6-3 5 0 0,0 0-1 0 0,0-1 0 0 0,1 1 0 0 0,-1 0 0 0 0,0-1 1 0 0,0 1-1 0 0,0-1 0 0 0,0 1 0 0 0,0-1 0 0 0,1 0 1 0 0,-1 0-1 0 0,0 0 0 0 0,0 0 0 0 0,0-1 0 0 0,1 1 0 0 0,3-2 1 0 0,-2 1-1 0 0,1 1 0 0 0,-1-1 0 0 0,1 1 0 0 0,0 0 0 0 0,-1 0-1 0 0,1 1 1 0 0,-1-1 0 0 0,8 2 0 0 0,-7 0 4 0 0,1-2 0 0 0,-1 1 0 0 0,0 0 0 0 0,0-1 0 0 0,1 0-1 0 0,6-1 1 0 0,22-7 21 0 0,-1-1-1 0 0,0-1 0 0 0,0-2 0 0 0,46-24 0 0 0,-60 26-27 0 0,0-2 0 0 0,0 0 0 0 0,-1-1 0 0 0,-1-1 0 0 0,20-20 0 0 0,71-59 0 0 0,-64 58 0 0 0,18-15-3024 0 0,-42 36-352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8:25.2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21 3911 0 0,'0'0'2711'0'0,"2"1"-2520"0"0,-2-1-168 0 0,0 1-12 0 0,1-1 0 0 0,-1 1 0 0 0,0-1 0 0 0,1 0 0 0 0,-1 1 0 0 0,1-1 0 0 0,-1 0 0 0 0,1 1 0 0 0,-1-1 1 0 0,1 0-1 0 0,-1 0 0 0 0,1 1 0 0 0,-1-1 0 0 0,1 0 0 0 0,-1 0 0 0 0,1 0 0 0 0,-1 0 0 0 0,1 0 0 0 0,-1 0 0 0 0,1 0 0 0 0,0 0 0 0 0,-1 0 0 0 0,1 0 0 0 0,-1 0 0 0 0,1 0 0 0 0,20-7 19 0 0,-16 7-32 0 0,-1 1 2 0 0,28 1 0 0 0,0 2 0 0 0,39 8 0 0 0,108 23 0 0 0,-80-20 0 0 0,-40-6 0 0 0,-41-7 0 0 0,36 1 0 0 0,-16-2 0 0 0,2 1 0 0 0,0-1 0 0 0,-1-3 0 0 0,62-9 0 0 0,-94 11 0 0 0,23-10 0 0 0,-1-1 0 0 0,-23 8 33 0 0,1 0 1 0 0,-1 0-1 0 0,10-7 0 0 0,3-1 1442 0 0,-9 4-873 0 0,13-14-228 0 0,-10 14-374 0 0,0 3 0 0 0,8 0 2 0 0,-18 5-18 0 0,15 1-58 0 0,-14 1 77 0 0,0 0-6 0 0,135 62-449 0 0,-113-56 437 0 0,0-1 0 0 0,1-1 0 0 0,36 5 0 0 0,141 4 26 0 0,-177-16 132 0 0,0-1-1 0 0,41-8 1 0 0,51-17 329 0 0,27-4 1 0 0,-65 17-367 0 0,88-8 124 0 0,-159 20-319 0 0,0 1 1 0 0,-1 0-1 0 0,1 1 0 0 0,-1 0 0 0 0,1 1 0 0 0,-1 0 0 0 0,0 0 0 0 0,14 6 0 0 0,12 6-153 0 0,0 2-1 0 0,47 30 0 0 0,-69-39 253 0 0,0 0 1 0 0,1 0-1 0 0,0-1 0 0 0,1-1 0 0 0,25 6 0 0 0,77 7 172 0 0,-67-12 485 0 0,90-3 0 0 0,-109-4-689 0 0,0-3 1 0 0,-1 0 0 0 0,1-2-1 0 0,33-11 1 0 0,-1-4-109 0 0,-25 7 146 0 0,1 2 0 0 0,75-14 0 0 0,173 11 12 0 0,-279 16-53 0 0,1-1-1 0 0,-1 2 0 0 0,0-1 1 0 0,0 1-1 0 0,0 0 0 0 0,0 0 1 0 0,0 1-1 0 0,10 5 0 0 0,5 5-176 0 0,28 19 1 0 0,-36-21 131 0 0,0-1 0 0 0,1-1 0 0 0,0-1 0 0 0,30 12 0 0 0,-17-12 125 0 0,0-1 0 0 0,0-2 0 0 0,35 1 0 0 0,88-5 213 0 0,-139-1-187 0 0,-1-2 0 0 0,0 0-1 0 0,0 0 1 0 0,18-7 0 0 0,45-21 217 0 0,-52 16-247 0 0,-17 10-39 0 0,0 1-1 0 0,0-1 0 0 0,1 1 0 0 0,-1 0 1 0 0,1 0-1 0 0,8-1 0 0 0,-6 0-11 0 0,0 1 0 0 0,0 1 0 0 0,1 0 0 0 0,-1 0 0 0 0,1 1 0 0 0,-1 0 0 0 0,1 1 0 0 0,-1 0 0 0 0,16 2 0 0 0,15 6-68 0 0,-1 2-1 0 0,0 2 0 0 0,70 31 1 0 0,22 23 17 0 0,-85-42 48 0 0,-20-10 3 0 0,1-2 0 0 0,30 10 0 0 0,-52-21 0 0 0,1 0 0 0 0,0 0 0 0 0,-1-1 0 0 0,1 0 0 0 0,0 0 0 0 0,-1 0 0 0 0,1-1 0 0 0,9-2-1 0 0,-4 1 4 0 0,1-2 0 0 0,0 1 0 0 0,11-6 0 0 0,75-33 166 0 0,-88 38-104 0 0,-1-2 1 0 0,13-8-1 0 0,-13 8 2 0 0,21-11 0 0 0,142-53 303 0 0,-164 67-330 0 0,1 1 0 0 0,0 0 0 0 0,0 0 0 0 0,0 0 0 0 0,15 1 0 0 0,-18 1-78 0 0,0 0 1 0 0,0 1-1 0 0,0 0 1 0 0,0 0-1 0 0,0 1 0 0 0,0 0 1 0 0,0 0-1 0 0,-1 0 1 0 0,9 5-1 0 0,2 2-10 0 0,-1 0-1 0 0,0 1 1 0 0,0 1 0 0 0,-1 0-1 0 0,17 17 1 0 0,-18-14 45 0 0,1 0-1 0 0,0-1 1 0 0,1-1 0 0 0,22 14 0 0 0,-29-21 26 0 0,-1-1 0 0 0,1 0 0 0 0,0-1 0 0 0,0 0 0 0 0,0 0 0 0 0,0-1 0 0 0,0 0 0 0 0,1-1 0 0 0,-1 1 0 0 0,1-2-1 0 0,0 1 1 0 0,10-2 0 0 0,3 0 49 0 0,87-12 120 0 0,-98 11-170 0 0,1-1 0 0 0,0 0 0 0 0,-1-1 0 0 0,0-1 0 0 0,0 0 0 0 0,0 0 0 0 0,11-8 0 0 0,2-5 67 0 0,-1-1-1 0 0,28-32 1 0 0,-36 36-40 0 0,-8 9-34 0 0,-1 0 0 0 0,1 1 1 0 0,0-1-1 0 0,0 1 0 0 0,1 0 0 0 0,-1 1 0 0 0,17-7 1 0 0,-18 9-18 0 0,0 0 1 0 0,-1 1 0 0 0,1 0 0 0 0,0 0-1 0 0,0 0 1 0 0,0 1 0 0 0,-1-1 0 0 0,1 1-1 0 0,0 1 1 0 0,0-1 0 0 0,0 1 0 0 0,10 3-1 0 0,41 15-60 0 0,-35-11 60 0 0,0 0 0 0 0,1-2 0 0 0,34 5 0 0 0,183 27 48 0 0,-182-28 190 0 0,-43-7-168 0 0,0 0-1 0 0,0-1 1 0 0,0-1-1 0 0,0-1 1 0 0,1 0-1 0 0,-1-1 1 0 0,23-5-1 0 0,4-1-4 0 0,56-3 0 0 0,-8 1-65 0 0,13-3 46 0 0,-23 3 25 0 0,85-21 0 0 0,-93 16 106 0 0,113-9 0 0 0,4 0-5769 0 0,-141 15 2648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8:59.90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 3679 0 0,'0'0'10936'0'0,"12"10"-9320"0"0,-4-3-1395 0 0,0 0-1 0 0,0 0 1 0 0,1-1-1 0 0,0 0 0 0 0,0-1 1 0 0,0 0-1 0 0,1 0 1 0 0,0-1-1 0 0,12 4 1 0 0,0-3-59 0 0,0 0 1 0 0,0-1 0 0 0,35 1 0 0 0,29 5 102 0 0,-20-1-130 0 0,7-3-87 0 0,77-3 0 0 0,177-7-2689 0 0,-276 2 1170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8:28.82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0 506 6159 0 0,'0'0'459'0'0,"2"0"-308"0"0,3 1-142 0 0,1-1 0 0 0,0 0 1 0 0,-1 0-1 0 0,11-1 0 0 0,-14 1 67 0 0,0-2 0 0 0,15-9 25 0 0,-14 10-86 0 0,0-1 1 0 0,0 1-1 0 0,0-1 1 0 0,0 0 0 0 0,0 0-1 0 0,0 0 1 0 0,-1 0 0 0 0,1-1-1 0 0,-1 1 1 0 0,4-5-1 0 0,0-8 28 0 0,-5 12-24 0 0,0 0-1 0 0,0 0 0 0 0,1 0 0 0 0,-1 1 1 0 0,1-1-1 0 0,-1 0 0 0 0,1 1 0 0 0,0-1 0 0 0,4-4 1 0 0,-2 3 33 0 0,0 0 0 0 0,0-1 0 0 0,5-9 0 0 0,-6 9 7 0 0,0 0 0 0 0,1 1 0 0 0,0-1 1 0 0,5-5-1 0 0,6-4 155 0 0,-1-1 0 0 0,-1-1 0 0 0,17-27 0 0 0,-19 27-161 0 0,0 1 0 0 0,1 0 0 0 0,1 0 0 0 0,18-16 0 0 0,-13 17-2 0 0,1 1 0 0 0,0 1-1 0 0,1 0 1 0 0,0 2 0 0 0,1 0 0 0 0,0 1 0 0 0,26-7-1 0 0,6 2 55 0 0,98-11 0 0 0,-17 1 1 0 0,-38 6-55 0 0,-66 15-44 0 0,0 0-1 0 0,0 2 1 0 0,47 5-1 0 0,90 18 29 0 0,-119-14-32 0 0,-18-4-21 0 0,1 2 0 0 0,-1 1 0 0 0,45 17 0 0 0,-66-20 18 0 0,1 2 0 0 0,-1-1 0 0 0,17 14 0 0 0,0 0 0 0 0,2 1 0 0 0,-19-9 0 0 0,-4-4 0 0 0,-2-4 0 0 0,0 0 0 0 0,-1 0 0 0 0,1 0 0 0 0,-1 1 0 0 0,0-1 0 0 0,0 0 0 0 0,0 1 0 0 0,-1 0 0 0 0,1-1 0 0 0,1 8 0 0 0,0 0 0 0 0,25 53 50 0 0,-13-32-17 0 0,-13-30-29 0 0,-1-1 1 0 0,0 1-1 0 0,0 0 0 0 0,1-1 0 0 0,-1 1 1 0 0,1-1-1 0 0,0 0 0 0 0,-1 1 0 0 0,1-1 1 0 0,0 0-1 0 0,2 1 0 0 0,3 3 582 0 0,-6-6-558 0 0,0 0 1 0 0,0 0-1 0 0,-1 0 0 0 0,1 0 0 0 0,-1 0 0 0 0,1 0 0 0 0,-1 0 0 0 0,0-1 0 0 0,1 1 1 0 0,-1-1-1 0 0,3-15 57 0 0,-1 1-1 0 0,0-1 1 0 0,-1 0 0 0 0,-1 1 0 0 0,-2-20 0 0 0,-1-6 34 0 0,2 22 8 0 0,-3-21 0 0 0,0 16 145 0 0,0-38 1194 0 0,6 65-1504 0 0,1 0 37 0 0,1 0 0 0 0,-1 1 0 0 0,0-1 0 0 0,0 1 0 0 0,0 0 0 0 0,-1 0 0 0 0,1 0 0 0 0,-1 0 0 0 0,1 0 0 0 0,-1 0 0 0 0,0 1 0 0 0,1 3 0 0 0,2 3 2 0 0,18 41-72 0 0,26 78-1 0 0,-46-120 71 0 0,33 127 1 0 0,-34-127 0 0 0,-1-3 1 0 0,8 23 9 0 0,-8-28 62 0 0,-4 2 151 0 0,3-3-213 0 0,0 0 1 0 0,0 1-1 0 0,0-1 1 0 0,0 0 0 0 0,0 0-1 0 0,0 0 1 0 0,0 0 0 0 0,0 1-1 0 0,0-1 1 0 0,-1 0 0 0 0,1 0-1 0 0,0 0 1 0 0,0 0-1 0 0,0 0 1 0 0,0 0 0 0 0,0 1-1 0 0,-1-1 1 0 0,1 0 0 0 0,0 0-1 0 0,0 0 1 0 0,0 0 0 0 0,0 0-1 0 0,-1 0 1 0 0,1 0-1 0 0,0 0 1 0 0,0 0 0 0 0,0 0-1 0 0,0 0 1 0 0,-1 0 0 0 0,1 0-1 0 0,0 0 1 0 0,0 0 0 0 0,0 0-1 0 0,-1 0 1 0 0,1 0-1 0 0,0 0 1 0 0,0 0 0 0 0,0 0-1 0 0,0 0 1 0 0,-1 0 0 0 0,-23-7 737 0 0,-38-6 1 0 0,45 11-712 0 0,0 0 1 0 0,0 1 0 0 0,0 0-1 0 0,-1 2 1 0 0,-26 3-1 0 0,42-4-36 0 0,-1 1-1 0 0,1-1 0 0 0,-1 0 0 0 0,1 0 0 0 0,0-1 1 0 0,-1 1-1 0 0,1 0 0 0 0,-4-2 0 0 0,-14-1-28 0 0,11 4-127 0 0,-1 1 1 0 0,-16 4-1 0 0,16-3-1282 0 0,0-1 0 0 0,-18 2 0 0 0,-9-5-3290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8:31.11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1 527 455 0 0,'14'-34'0'0'0,"-4"25"0"0"0,48-36 5060 0 0,-30 20-3924 0 0,-17 14-713 0 0,0 1 0 0 0,19-13 1 0 0,-11 10 49 0 0,25-24 0 0 0,15-10-341 0 0,10-6-59 0 0,-49 37 5 0 0,0 0 0 0 0,1 1 0 0 0,45-23-1 0 0,110-32 211 0 0,-137 54-290 0 0,59-17 0 0 0,-79 28 11 0 0,-1 1 1 0 0,0 1 0 0 0,1 1-1 0 0,-1 1 1 0 0,35 1 0 0 0,-10 1 4 0 0,9 0 36 0 0,136 29-49 0 0,-160-23-4 0 0,-1 0 0 0 0,0 2 0 0 0,0 1 0 0 0,43 23 0 0 0,-56-24 3 0 0,-1 1 0 0 0,0 0 0 0 0,21 22 0 0 0,-12-11 0 0 0,23 22 0 0 0,17 16 0 0 0,-32-31 38 0 0,-22-19-24 0 0,1 0 0 0 0,0-1 0 0 0,14 9 0 0 0,7 2-51 0 0,38 22-44 0 0,-46-29 103 0 0,2-2 20 0 0,-19-9-42 0 0,2 3 8 0 0,-4-3-2 0 0,-1 0 0 0 0,1-1 0 0 0,-1 1 1 0 0,1 0-1 0 0,0-1 0 0 0,-1 1 0 0 0,1-1 1 0 0,0 0-1 0 0,0 0 0 0 0,6-1 540 0 0,-20-3-472 0 0,8 2-64 0 0,-9-7 49 0 0,-7-24 28 0 0,1 11 101 0 0,12 16-128 0 0,0-1 0 0 0,1 0 0 0 0,-1 0-1 0 0,2 0 1 0 0,-1-1 0 0 0,1 0 0 0 0,-5-12-1 0 0,-5-20 138 0 0,5 17-15 0 0,-11-48-1 0 0,16 48-58 0 0,-1 0 0 0 0,-11-29-1 0 0,15 50 54 0 0,1 0-102 0 0,-2-5-73 0 0,13 59-213 0 0,-8-35 192 0 0,1 0-1 0 0,1-1 0 0 0,8 21 0 0 0,-9-26 11 0 0,-1-5 10 0 0,0 1 0 0 0,0-1-1 0 0,0 0 1 0 0,1 0 0 0 0,7 9-1 0 0,-6-10 1 0 0,0 1 0 0 0,-1 0 0 0 0,1-1 0 0 0,-1 2 0 0 0,0-1 0 0 0,5 12 0 0 0,-7-12 0 0 0,1-1 0 0 0,0 0 0 0 0,0 0 0 0 0,0 0 0 0 0,0 0 0 0 0,1 0 0 0 0,7 6 0 0 0,33 26 0 0 0,-12-12 0 0 0,-6-8 0 0 0,-15-8 0 0 0,-10-8 0 0 0,-1-1 0 0 0,0 0 0 0 0,1 1 0 0 0,-1-1 0 0 0,0 0 0 0 0,0 1 0 0 0,1-1 0 0 0,-1 1 0 0 0,0-1 0 0 0,0 0 0 0 0,0 1 0 0 0,0-1 0 0 0,1 1 0 0 0,-1-1 0 0 0,0 1 0 0 0,0-1 0 0 0,0 1 0 0 0,0-1 0 0 0,0 0 0 0 0,0 1 0 0 0,0-1 0 0 0,0 1 0 0 0,0-1 0 0 0,-1 1 0 0 0,1-1 0 0 0,0 1 0 0 0,-1 1 0 0 0,0 0 0 0 0,-1-1 0 0 0,1 0 0 0 0,-1 1 0 0 0,1-1 0 0 0,0 0 0 0 0,-1 0 0 0 0,0 0 0 0 0,1 0 0 0 0,-1 0 0 0 0,0 0 0 0 0,0 0 0 0 0,1 0 0 0 0,-1-1 0 0 0,0 1 0 0 0,0-1 0 0 0,0 0 0 0 0,0 1 0 0 0,0-1 0 0 0,0 0 0 0 0,-2 0 0 0 0,-8 0 0 0 0,-1 0 0 0 0,-14-3 0 0 0,11 2 0 0 0,-91-12 0 0 0,60 6 0 0 0,-61-1 0 0 0,-43 21 626 0 0,92-6-729 0 0,2-1-652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9:10.1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1839 0 0,'2'0'134'0'0,"11"1"1793"0"0,-1 0 0 0 0,20 5 1 0 0,16 2 1368 0 0,507 0-3356 0 0,-411-4-243 0 0,-64 0 254 0 0,10-2 46 0 0,125 6 174 0 0,-188-6-91 0 0,-1 1 0 0 0,31 9 0 0 0,-46-9-23 0 0,0 0 0 0 0,0 1 0 0 0,0 1 0 0 0,-1 0 0 0 0,1 1 0 0 0,-1-1 0 0 0,13 12 0 0 0,-13-8 9 0 0,0 0-1 0 0,0 1 1 0 0,-2 0-1 0 0,1 0 1 0 0,-1 1-1 0 0,-1 0 1 0 0,0 0-1 0 0,0 1 1 0 0,8 20-1 0 0,0 9 110 0 0,15 68 0 0 0,-19-67-132 0 0,-6-18-21 0 0,0 2-1 0 0,-1-1 0 0 0,-2 0 1 0 0,0 1-1 0 0,-2-1 0 0 0,-1 1 1 0 0,-1-1-1 0 0,-7 36 0 0 0,-22 159 10 0 0,-1 9 2 0 0,7-106 31 0 0,-9 128 0 0 0,19-12 0 0 0,30 427 0 0 0,19-439-26 0 0,-8-63-1 0 0,24 137 16 0 0,-46-283-53 0 0,0 0 0 0 0,-2 0 0 0 0,0 0 0 0 0,-2 30 0 0 0,-2-23 0 0 0,1-20 8 0 0,0 1 1 0 0,0-1-1 0 0,-1 1 0 0 0,1-1 0 0 0,-2 0 0 0 0,1 0 0 0 0,0 0 1 0 0,-1 0-1 0 0,0 0 0 0 0,0 0 0 0 0,-1-1 0 0 0,1 1 0 0 0,-1-1 0 0 0,0 0 1 0 0,0 0-1 0 0,0 0 0 0 0,-9 5 0 0 0,0-1 518 0 0,0 0 0 0 0,0-1-1 0 0,-1-1 1 0 0,0 0 0 0 0,-22 6 0 0 0,14-8-255 0 0,0 0 1 0 0,0-2-1 0 0,0-1 0 0 0,-44-2 1 0 0,17 0-93 0 0,-160-12 364 0 0,-8-22-366 0 0,23 9-167 0 0,88 14-10 0 0,12 0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9:11.1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77 7367 0 0,'0'0'568'0'0,"3"0"-373"0"0,12-3-174 0 0,3-1-21 0 0,-3 6 0 0 0,0 7 0 0 0,-10-4 101 0 0,1 0-1 0 0,-1 1 0 0 0,0 0 0 0 0,0 0 0 0 0,-1 0 1 0 0,1 1-1 0 0,-1 0 0 0 0,-1-1 0 0 0,1 1 1 0 0,-1 1-1 0 0,-1-1 0 0 0,3 10 0 0 0,2 12 978 0 0,6 55 0 0 0,-10-60-735 0 0,10 92 1358 0 0,-6-40-1465 0 0,18 79 0 0 0,-10-102-88 0 0,-6-76 2371 0 0,-7 5-2170 0 0,0 0 0 0 0,-1-1 1 0 0,-2-25-1 0 0,0 5-276 0 0,0-24 2 0 0,3-103 38 0 0,1 133-85 0 0,0 1 0 0 0,2 0 0 0 0,10-35 0 0 0,-10 49 28 0 0,1 0-1 0 0,15-30 0 0 0,-19 43-49 0 0,1 0 0 0 0,0 0 0 0 0,1 0 0 0 0,-1 0 0 0 0,1 0 0 0 0,0 1 0 0 0,0 0 0 0 0,1-1 0 0 0,-1 1 0 0 0,1 1 0 0 0,0-1 0 0 0,10-5 0 0 0,-13 8-11 0 0,1 0 0 0 0,-1-1-1 0 0,1 1 1 0 0,0 0 0 0 0,0 0-1 0 0,0 0 1 0 0,0 1 0 0 0,-1-1-1 0 0,1 1 1 0 0,0-1 0 0 0,0 1-1 0 0,0 0 1 0 0,0 0 0 0 0,0 0-1 0 0,0 1 1 0 0,0-1 0 0 0,0 1-1 0 0,0 0 1 0 0,0 0 0 0 0,0 0-1 0 0,-1 0 1 0 0,1 0 0 0 0,0 0-1 0 0,-1 1 1 0 0,1-1 0 0 0,-1 1-1 0 0,1 0 1 0 0,-1 0 0 0 0,0 0-1 0 0,3 2 1 0 0,11 12-30 0 0,-2 1 1 0 0,1 0-1 0 0,-2 1 0 0 0,0 0 1 0 0,-1 1-1 0 0,-1 1 0 0 0,-1-1 1 0 0,-1 2-1 0 0,0-1 0 0 0,-2 1 1 0 0,0 1-1 0 0,6 41 0 0 0,40 283-125 0 0,-52-338 134 0 0,2 13-1 0 0,6 25 0 0 0,-4-32 27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9:11.7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744 1961 12895 0 0,'0'0'998'0'0,"-2"0"-657"0"0,-9 0 123 0 0,0 0 0 0 0,0-1 1 0 0,1-1-1 0 0,-1 0 0 0 0,1 0 0 0 0,-1-1 0 0 0,1-1 1 0 0,-15-6-1 0 0,5-1 33 0 0,0-1 0 0 0,-26-20 0 0 0,4 3-353 0 0,16 10-555 0 0,0-2 0 0 0,-44-44 0 0 0,-36-56-158 0 0,63 71 546 0 0,11 13 209 0 0,2-1 1 0 0,2-1-1 0 0,-26-48 0 0 0,43 63-10 0 0,0-1-1 0 0,1-1 1 0 0,2 0 0 0 0,1 0-1 0 0,-5-35 1 0 0,-7-126 617 0 0,17 161-846 0 0,-7-157 71 0 0,17 8-22 0 0,-2 131 106 0 0,1 1 0 0 0,3 1 0 0 0,1 0-1 0 0,2 0 1 0 0,20-45 0 0 0,-27 74-59 0 0,0 0 0 0 0,1 0 0 0 0,1 0 0 0 0,0 1 1 0 0,1 0-1 0 0,0 1 0 0 0,0 0 0 0 0,1 1 0 0 0,1-1 0 0 0,0 2 0 0 0,0 0 0 0 0,1 0 1 0 0,0 1-1 0 0,0 0 0 0 0,1 1 0 0 0,18-7 0 0 0,173-64-43 0 0,-176 67-130 0 0,1 0 0 0 0,1 3 0 0 0,-1 0 0 0 0,1 2 0 0 0,1 1 0 0 0,-1 1 0 0 0,57 1 0 0 0,-21 6-139 0 0,-1 3 0 0 0,99 21 1 0 0,-148-23 239 0 0,-1 0 0 0 0,0 1 0 0 0,1 1 0 0 0,-2 0 1 0 0,1 1-1 0 0,-1 1 0 0 0,0 0 0 0 0,-1 1 0 0 0,0 1 1 0 0,0 0-1 0 0,-1 0 0 0 0,0 1 0 0 0,-1 1 1 0 0,0 0-1 0 0,-1 0 0 0 0,14 24 0 0 0,64 127-50 0 0,21 32 6 0 0,-64-130 73 0 0,-21-33 0 0 0,-1 1 0 0 0,-2 0 0 0 0,28 63 0 0 0,-33-51 0 0 0,-1 1 0 0 0,-3 0 0 0 0,-2 1 0 0 0,-1 0 0 0 0,-3 0 0 0 0,-2 0 0 0 0,-2 60 0 0 0,-5-77 4 0 0,-1 0 0 0 0,-1 0-1 0 0,-1-1 1 0 0,-17 49 0 0 0,-54 103 103 0 0,63-155-64 0 0,0 0 0 0 0,-2 0 0 0 0,-1-1 1 0 0,-1-2-1 0 0,-41 44 0 0 0,42-52-130 0 0,0 0 0 0 0,-1 0 1 0 0,-1-2-1 0 0,0 0 0 0 0,-1-1 0 0 0,0-1 1 0 0,-1-1-1 0 0,-30 10 0 0 0,-10-2-413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9:13.3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9559 0 0,'0'0'860'0'0,"2"2"-705"0"0,-1-1-130 0 0,1 0 0 0 0,-1 1 0 0 0,0-1 0 0 0,1 0 1 0 0,-1 0-1 0 0,0-1 0 0 0,1 1 0 0 0,0 0 0 0 0,-1 0 0 0 0,1-1 0 0 0,-1 1 0 0 0,1-1 0 0 0,2 1 1 0 0,29 3 714 0 0,-3 0-259 0 0,61 10-389 0 0,-63-11-108 0 0,49 12 0 0 0,101 46-56 0 0,-78-28 72 0 0,-13-6 0 0 0,-39-11 34 0 0,0-3-1 0 0,81 13 1 0 0,102-3 138 0 0,-161-17-134 0 0,135 8 335 0 0,210-15-1 0 0,73 11 144 0 0,-297 7-496 0 0,-185-17-30 0 0,18 7 80 0 0,-22-6 13 0 0,1 0-1 0 0,0 0 0 0 0,0 1 0 0 0,-1-1 0 0 0,1 1 1 0 0,0-1-1 0 0,-1 1 0 0 0,0 0 0 0 0,1 0 1 0 0,-1 0-1 0 0,0 0 0 0 0,0 0 0 0 0,0 1 1 0 0,0-1-1 0 0,-1 1 0 0 0,1-1 0 0 0,-1 1 1 0 0,1 0-1 0 0,-1-1 0 0 0,0 1 0 0 0,1 6 1 0 0,1 3-82 0 0,0 0 1 0 0,-1 0 0 0 0,-1 1-1 0 0,0-1 1 0 0,-1 23 0 0 0,-1-7-2 0 0,7 211 0 0 0,-4-168 0 0 0,9 157 0 0 0,13 85 0 0 0,-18-249 0 0 0,33 191 0 0 0,-7-59 0 0 0,-5-9-97 0 0,11 86-70 0 0,-38-269 167 0 0,7 88 0 0 0,-8-68 0 0 0,-1-12 45 0 0,0 0-1 0 0,-1 0 1 0 0,0 0-1 0 0,-8 18 1 0 0,10-27 56 0 0,-12 3 231 0 0,10-4-157 0 0,-1-1-1 0 0,1 1 0 0 0,-1-1 1 0 0,0 0-1 0 0,0-1 1 0 0,1 1-1 0 0,-1 0 0 0 0,0-1 1 0 0,0 0-1 0 0,1 0 0 0 0,-1 0 1 0 0,0 0-1 0 0,0-1 1 0 0,0 1-1 0 0,-6-3 0 0 0,-7-3-91 0 0,1 0-1 0 0,-21-11 0 0 0,6 3-323 0 0,-5 1 396 0 0,-1 2 0 0 0,0 2 0 0 0,-73-9 0 0 0,63 11-152 0 0,-162-17-136 0 0,-289 3-1 0 0,426 20 134 0 0,6-2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9:14.0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1 332 6447 0 0,'0'0'586'0'0,"1"-2"-486"0"0,11-20 3215 0 0,7-12 5043 0 0,-4 12-9549 0 0,-15 22 1223 0 0,0-1 0 0 0,1 1 0 0 0,-1 0 0 0 0,1 0 0 0 0,-1-1 0 0 0,0 1 0 0 0,1 0 0 0 0,-1 0 0 0 0,0 0 0 0 0,1 0 0 0 0,-1-1 0 0 0,1 1 0 0 0,-1 0 0 0 0,1 0 0 0 0,-1 0 0 0 0,0 0 0 0 0,1 0 0 0 0,-1 0 0 0 0,1 0 0 0 0,-1 0 0 0 0,1 0 0 0 0,-1 0 0 0 0,0 0 0 0 0,1 1 0 0 0,-1-1 0 0 0,1 0 0 0 0,-1 0 0 0 0,1 1-1 0 0,10 5 494 0 0,-10-5-549 0 0,13 9-95 0 0,-1 0-1 0 0,0 2 0 0 0,18 20 0 0 0,17 16-1231 0 0,-20-26 1351 0 0,1-2 1 0 0,32 17-1 0 0,24 16 1195 0 0,-61-36-790 0 0,-9-8-357 0 0,0 2 1 0 0,-1 0-1 0 0,17 17 0 0 0,-16-11-36 0 0,0 0-1 0 0,-1 2 1 0 0,-1 0-1 0 0,17 33 1 0 0,-16-22-7 0 0,-2 0-1 0 0,-1 0 1 0 0,8 37-1 0 0,-19-65 187 0 0,1-4-161 0 0,0 0 1 0 0,-1 0-1 0 0,1 0 1 0 0,-1 0-1 0 0,1 0 1 0 0,-1 0-1 0 0,0 0 0 0 0,0 0 1 0 0,0 0-1 0 0,0 0 1 0 0,0-4-1 0 0,-1 1 10 0 0,1-47-28 0 0,-9-65 0 0 0,4 74 500 0 0,2-75 0 0 0,13-43 1165 0 0,-4 67-1226 0 0,11-84-451 0 0,-14 151 0 0 0,0 10 0 0 0,2-2-301 0 0,-3 18-78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9:14.6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1056 2000 11055 0 0,'0'0'1002'0'0,"-2"0"-824"0"0,-8-1 484 0 0,0-1-1 0 0,1 1 0 0 0,-1-1 1 0 0,-16-6-1 0 0,-11-3 583 0 0,-56-16-1753 0 0,29 7 418 0 0,29 9 145 0 0,0-1-1 0 0,-38-19 1 0 0,53 21 110 0 0,1-1 0 0 0,1 0 0 0 0,0-2-1 0 0,0 0 1 0 0,-17-17 0 0 0,-131-152 1561 0 0,-4-4-117 0 0,155 171-1418 0 0,1 0-1 0 0,0-1 0 0 0,1-1 1 0 0,1 0-1 0 0,1-1 0 0 0,0 0 1 0 0,1 0-1 0 0,-11-31 0 0 0,8 9-78 0 0,1 0-1 0 0,-7-50 1 0 0,-2-82 69 0 0,20 157-180 0 0,1 0 0 0 0,1 0 0 0 0,0 0 0 0 0,4-15 0 0 0,-1 0 0 0 0,-2 16 0 0 0,0 1 0 0 0,0 0 0 0 0,2 0 0 0 0,-1 0 0 0 0,2 0 0 0 0,8-18 0 0 0,42-88 34 0 0,35-67 85 0 0,-70 149-95 0 0,2 0-1 0 0,47-58 1 0 0,-58 82-50 0 0,1-1-1 0 0,1 2 1 0 0,0 0-1 0 0,0 0 1 0 0,1 2-1 0 0,1-1 1 0 0,-1 2-1 0 0,2 0 1 0 0,-1 1-1 0 0,1 0 1 0 0,1 1-1 0 0,-1 1 1 0 0,1 1-1 0 0,0 0 1 0 0,25-3-1 0 0,137-21-125 0 0,-149 24 152 0 0,0 2 0 0 0,0 1 0 0 0,0 2 0 0 0,0 1 0 0 0,0 1 0 0 0,35 7 0 0 0,-47-4 0 0 0,0 1 0 0 0,0 1 0 0 0,-1 1 0 0 0,0 0 0 0 0,0 2 0 0 0,-1-1 0 0 0,18 15 0 0 0,-23-17 0 0 0,124 91-63 0 0,-112-79-96 0 0,-2 0 0 0 0,1 1 0 0 0,-2 1 0 0 0,-1 1 0 0 0,-1 1 0 0 0,22 34 0 0 0,78 162-459 0 0,-116-215 622 0 0,13 30-37 0 0,-2 0 1 0 0,-1 1 0 0 0,-1 0-1 0 0,-2 1 1 0 0,5 48 0 0 0,5 182-110 0 0,-18-243 140 0 0,1 74-11 0 0,-4 1 1 0 0,-5-1-1 0 0,-4 0 0 0 0,-25 103 0 0 0,30-175 33 0 0,-19 51 0 0 0,20-65-6 0 0,0-1 0 0 0,-1 1 0 0 0,0-1 0 0 0,-1 0 0 0 0,0 0 0 0 0,-1-1 0 0 0,-8 10 0 0 0,1-7-107 0 0,1 0-1 0 0,-2-1 1 0 0,1-1-1 0 0,-2 0 1 0 0,1-1-1 0 0,-1 0 1 0 0,-1-2-1 0 0,1 0 0 0 0,-1-1 1 0 0,0-1-1 0 0,-1 0 1 0 0,1-2-1 0 0,-23 3 1 0 0,-19-6-6774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9:35.6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19 133 4143 0 0,'-8'-1'4532'0'0,"8"1"-4467"0"0,-4-15 1305 0 0,1-26-746 0 0,3 30-435 0 0,-1-15 2158 0 0,1 24-2094 0 0,-3-34 4957 0 0,14 38-5653 0 0,-2 0 461 0 0,0-1 0 0 0,0 0 0 0 0,-1 0 1 0 0,18-2-1 0 0,8 1 40 0 0,-11 3 34 0 0,0-2 0 0 0,0 0 0 0 0,46-5 0 0 0,-54 2-65 0 0,0 2-1 0 0,0 0 1 0 0,0 0 0 0 0,1 1-1 0 0,16 4 1 0 0,5 1 40 0 0,-5-4-32 0 0,61-4 0 0 0,-68 0-34 0 0,1 1 1 0 0,-1 2-1 0 0,0 0 1 0 0,37 7-1 0 0,-28 0-457 0 0,2 1-164 0 0,68 9 0 0 0,55 0 685 0 0,-130-14-1234 0 0,-1 1-39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9:36.3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4 137 2759 0 0,'0'-1'6395'0'0,"-1"-2"-6202"0"0,0 0 0 0 0,1 1-1 0 0,-1-1 1 0 0,1 1 0 0 0,0-1 0 0 0,0 0-1 0 0,0 1 1 0 0,0-1 0 0 0,0 1 0 0 0,1-1-1 0 0,-1 0 1 0 0,2-3 0 0 0,12-32 863 0 0,-12 33-559 0 0,0 2-186 0 0,1 0 1 0 0,-1 1-1 0 0,1-1 0 0 0,-1 1 1 0 0,5-4-1 0 0,-7 6-275 0 0,8-6 527 0 0,0 1 0 0 0,-1 0 0 0 0,1 1 0 0 0,1 0 0 0 0,16-6 0 0 0,-22 9-497 0 0,-1 1 0 0 0,0-1-1 0 0,1 1 1 0 0,-1 0 0 0 0,0 0-1 0 0,1 0 1 0 0,-1 1 0 0 0,0-1-1 0 0,1 1 1 0 0,-1-1 0 0 0,0 1 0 0 0,0-1-1 0 0,3 3 1 0 0,12 1 38 0 0,89 19-149 0 0,-55-10-552 0 0,58 5-1 0 0,-50-13 620 0 0,1-3-1 0 0,69-5 0 0 0,-103 1-21 0 0,-1 0 0 0 0,27-5 0 0 0,-33 4 1 0 0,1 0 0 0 0,-1 2-1 0 0,23 0 1 0 0,9 4-1222 0 0,-2 1-3306 0 0,-6 1-896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9:01.01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47 11 4143 0 0,'-46'-10'10313'0'0,"46"9"-10207"0"0,11 4 266 0 0,1-1 1 0 0,0-1-1 0 0,16 1 0 0 0,13 1-184 0 0,11 4 122 0 0,113 13 1708 0 0,34-19-1853 0 0,-69-3-24 0 0,261-15 201 0 0,-176 15-403 0 0,-89 4-164 0 0,-40-3 123 0 0,-12-1 82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9:36.8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1 110 919 0 0,'9'-5'14224'0'0,"-7"5"-14008"0"0,41-19-157 0 0,-36 16 83 0 0,0 1 0 0 0,0 1-1 0 0,0-1 1 0 0,0 1 0 0 0,1 1 0 0 0,-1-1 0 0 0,1 1 0 0 0,-1 0-1 0 0,0 1 1 0 0,9 1 0 0 0,10 1 171 0 0,9 0 9 0 0,38 10-1 0 0,-41-7-56 0 0,58 5-1 0 0,-50-10 17 0 0,43-4 0 0 0,36 0 269 0 0,218-36-278 0 0,-298 32-277 0 0,2 0-537 0 0,75-22 0 0 0,-95 23-154 0 0,-1 0 0 0 0,30-4 0 0 0,1 4-1167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9:39.7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11 193 2759 0 0,'-10'-35'7873'0'0,"14"24"-7044"0"0,-1 6-819 0 0,-2 3-10 0 0,1 0 0 0 0,-1 1 0 0 0,1-1 0 0 0,-1 0 0 0 0,1 0 0 0 0,0 1 0 0 0,0-1 0 0 0,0 1 0 0 0,3-3 0 0 0,-3 2 0 0 0,17-8 0 0 0,-17 8 0 0 0,1 1 0 0 0,0 0 0 0 0,0 1 0 0 0,0-1 0 0 0,0 0 0 0 0,0 1 0 0 0,5-1 0 0 0,-6 1 0 0 0,0 0 0 0 0,0 0 0 0 0,0 0 0 0 0,0 0 0 0 0,0 0 0 0 0,0 0 0 0 0,0 0 0 0 0,0 1 0 0 0,0-1 0 0 0,0 1 0 0 0,3 1 0 0 0,2 0 0 0 0,232 29 791 0 0,-106-17-394 0 0,-41 0-90 0 0,23 3 46 0 0,-78-15-155 0 0,64-5-1 0 0,-27 0-16 0 0,373-13 811 0 0,-383 12-631 0 0,89-3-2 0 0,-46 3-211 0 0,69 2-24 0 0,21-1-24 0 0,21-9-3 0 0,-7 1-50 0 0,541-22 141 0 0,-624 29-185 0 0,235-2 48 0 0,-80 8 340 0 0,56 2 1599 0 0,393-4-2390 0 0,-146-30-741 0 0,37-2 1463 0 0,-437 26-276 0 0,105-2 44 0 0,154-2-18 0 0,-161 12-72 0 0,-99 1 0 0 0,283 7 1050 0 0,-248-12-3584 0 0,-153-3 842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9:45.5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1 110 7367 0 0,'0'0'568'0'0,"2"-2"-373"0"0,-1 2-194 0 0,0-1 1 0 0,-1 1-1 0 0,1-1 0 0 0,-1 1 0 0 0,1-1 1 0 0,0 1-1 0 0,-1-1 0 0 0,1 1 0 0 0,-1-1 1 0 0,0 0-1 0 0,1 1 0 0 0,-1-1 0 0 0,1 0 1 0 0,-1 1-1 0 0,0-1 0 0 0,1-1 0 0 0,-4-14-1 0 0,4 15 0 0 0,-1 1 0 0 0,0-1 0 0 0,1 0 0 0 0,-1 1 0 0 0,1-1 0 0 0,0 0 0 0 0,-1 1 0 0 0,1-1 0 0 0,0 1 0 0 0,-1-1 0 0 0,1 1 0 0 0,0-1 0 0 0,-1 1 0 0 0,1-1 0 0 0,0 1 0 0 0,0 0 0 0 0,4-3 534 0 0,-1 2 0 0 0,0-1 0 0 0,-1 1-1 0 0,1 0 1 0 0,0 0 0 0 0,0 0 0 0 0,0 1-1 0 0,0-1 1 0 0,6 1 0 0 0,1-1 968 0 0,28 0-776 0 0,0 1 0 0 0,53 7 0 0 0,-22-2-400 0 0,-53-4-254 0 0,31 3 211 0 0,0-2 1 0 0,-1-3-1 0 0,59-8 1 0 0,37-10 145 0 0,-86 12-264 0 0,151-4 280 0 0,-72 7-178 0 0,-46-3-54 0 0,82-3 86 0 0,-168 10-294 0 0,283 4 114 0 0,-33-10-104 0 0,-66 0-18 0 0,-25 5 18 0 0,426 12 109 0 0,-316 5 64 0 0,-107-7-139 0 0,18 5 43 0 0,45 2 40 0 0,317 6-20 0 0,-196-34-32 0 0,-285 9-80 0 0,90 5 0 0 0,-101 0 0 0 0,285 1 0 0 0,87 6 0 0 0,-171-15 0 0 0,-14 0 0 0 0,-123 7-60 0 0,267 9-1241 0 0,-194 2-2732 0 0,-85-7-82 0 0,-18-3-192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3:19:46.8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45 109 1375 0 0,'0'-2'107'0'0,"-21"-65"4580"0"0,-2 30-279 0 0,25 36-4050 0 0,13-1-318 0 0,0 3-40 0 0,7 2 688 0 0,144 16 4760 0 0,1-11-5042 0 0,81 7 196 0 0,142 3-55 0 0,-229-16-422 0 0,116-2 23 0 0,-119-1-65 0 0,601 11 545 0 0,-758-10-628 0 0,207 8 178 0 0,62 1-51 0 0,37-7-63 0 0,263-2-4 0 0,-313 1-60 0 0,52 3 15 0 0,-141-3 34 0 0,90 0 69 0 0,58 4-1 0 0,-160-4-96 0 0,159-11 167 0 0,-195 3-120 0 0,54-1 180 0 0,247-10 32 0 0,-379 17-280 0 0,75 0 0 0 0,47 6 0 0 0,-64 1 0 0 0,-35 0 0 0 0,255 10 0 0 0,-123 9 0 0 0,-126-13 0 0 0,114 3 0 0 0,75-25 0 0 0,-202 6 0 0 0,66-10 0 0 0,-83 8 0 0 0,-3-1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9:15.04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64 83 1839 0 0,'-5'-4'341'0'0,"0"-1"-1"0"0,1 0 0 0 0,-1 0 1 0 0,1 0-1 0 0,-16-19 2358 0 0,19 22-2472 0 0,-19-31 3988 0 0,26 47-3767 0 0,-5-11-331 0 0,1 0 0 0 0,-1-1 0 0 0,1 1 0 0 0,0-1 0 0 0,0 0 0 0 0,0 0 0 0 0,1 1 0 0 0,-1-1 0 0 0,1-1 0 0 0,2 3 0 0 0,18 3 657 0 0,-11 0-559 0 0,-6-4-210 0 0,0 0 0 0 0,-1-1 1 0 0,1 0-1 0 0,0 0 1 0 0,0-1-1 0 0,0 0 1 0 0,9 1-1 0 0,13 4 101 0 0,-4 1 566 0 0,-8-2 329 0 0,28 12-1 0 0,-38-14-906 0 0,0-1 0 0 0,0 0 0 0 0,12 2 0 0 0,-6-2-10 0 0,57 5 1098 0 0,-34-5-338 0 0,-27-2-1091 0 0,-1 0 0 0 0,1 0 1 0 0,13 3-1 0 0,58 13 1141 0 0,-10-4-3332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9:16.0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50 6447 0 0,'0'0'499'0'0,"2"0"-328"0"0,-1 0-131 0 0,0 0 1 0 0,0-1-1 0 0,0 1 0 0 0,0 0 1 0 0,0-1-1 0 0,0 1 1 0 0,0-1-1 0 0,0 1 1 0 0,0-1-1 0 0,0 0 0 0 0,0 1 1 0 0,-1-1-1 0 0,1 0 1 0 0,0 0-1 0 0,0 0 0 0 0,-1 1 1 0 0,1-1-1 0 0,0 0 1 0 0,-1 0-1 0 0,1 0 1 0 0,-1 0-1 0 0,0 0 0 0 0,1 0 1 0 0,-1 0-1 0 0,0 0 1 0 0,4-9 1334 0 0,6-1-324 0 0,3 1-905 0 0,-8 9-127 0 0,-3 1 9 0 0,0 0-9 0 0,0 0 0 0 0,0 1 0 0 0,0-1 0 0 0,0 0 0 0 0,0 1 0 0 0,0-1 0 0 0,0 1 0 0 0,0 0 0 0 0,-1-1 0 0 0,1 1 0 0 0,0 0 0 0 0,0 0 0 0 0,-1 0 0 0 0,3 2 0 0 0,0-1 7 0 0,23 9 277 0 0,-20-9-82 0 0,0 1 0 0 0,0 0 0 0 0,0 1 0 0 0,-1-1 0 0 0,9 7 0 0 0,-3-3-39 0 0,1-1-1 0 0,1 0 0 0 0,-1-1 1 0 0,1 0-1 0 0,0-1 0 0 0,0 0 1 0 0,23 2-1 0 0,149 13 1900 0 0,-99-13-1653 0 0,-24-3 242 0 0,79-7 0 0 0,-54 1-235 0 0,41 5-107 0 0,-33 0-207 0 0,-44-2-78 0 0,253-9 174 0 0,-47 0-155 0 0,-1 21-61 0 0,-199-7-104 0 0,9 1-5175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23T12:59:22.09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9671 0 0,'0'0'2128'0'0,"3"2"-1994"0"0,10 4-108 0 0,8 4-26 0 0,-15-9 0 0 0,0-1 0 0 0,-2 1 0 0 0,0-1 0 0 0,1 1 0 0 0,-1-1 0 0 0,0 0 0 0 0,9 0 0 0 0,-9-1 0 0 0,0 1 0 0 0,1 0 0 0 0,-1 0 0 0 0,0 0 0 0 0,6 2 0 0 0,22 3 0 0 0,10-6 0 0 0,61 7-15 0 0,16-1 248 0 0,42-2 5478 0 0,-36 0-5112 0 0,22 2-362 0 0,-103-3 30 0 0,37 6-135 0 0,24 0-88 0 0,97-8-44 0 0,-149 2 0 0 0,-34 0 0 0 0,0-1 0 0 0,26-3 0 0 0,200-15-422 0 0,-127 21-1319 0 0,-87-3 276 0 0,10 1-523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11/06/1445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8.xml"/><Relationship Id="rId18" Type="http://schemas.openxmlformats.org/officeDocument/2006/relationships/image" Target="../media/image86.png"/><Relationship Id="rId26" Type="http://schemas.openxmlformats.org/officeDocument/2006/relationships/image" Target="../media/image91.png"/><Relationship Id="rId39" Type="http://schemas.openxmlformats.org/officeDocument/2006/relationships/customXml" Target="../ink/ink61.xml"/><Relationship Id="rId21" Type="http://schemas.openxmlformats.org/officeDocument/2006/relationships/customXml" Target="../ink/ink52.xml"/><Relationship Id="rId34" Type="http://schemas.openxmlformats.org/officeDocument/2006/relationships/image" Target="../media/image95.png"/><Relationship Id="rId42" Type="http://schemas.openxmlformats.org/officeDocument/2006/relationships/image" Target="../media/image99.png"/><Relationship Id="rId7" Type="http://schemas.openxmlformats.org/officeDocument/2006/relationships/customXml" Target="../ink/ink45.xml"/><Relationship Id="rId2" Type="http://schemas.openxmlformats.org/officeDocument/2006/relationships/image" Target="../media/image79.png"/><Relationship Id="rId16" Type="http://schemas.openxmlformats.org/officeDocument/2006/relationships/image" Target="../media/image85.png"/><Relationship Id="rId20" Type="http://schemas.openxmlformats.org/officeDocument/2006/relationships/image" Target="../media/image87.png"/><Relationship Id="rId29" Type="http://schemas.openxmlformats.org/officeDocument/2006/relationships/customXml" Target="../ink/ink56.xml"/><Relationship Id="rId41" Type="http://schemas.openxmlformats.org/officeDocument/2006/relationships/customXml" Target="../ink/ink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customXml" Target="../ink/ink47.xml"/><Relationship Id="rId24" Type="http://schemas.openxmlformats.org/officeDocument/2006/relationships/image" Target="../media/image89.png"/><Relationship Id="rId32" Type="http://schemas.openxmlformats.org/officeDocument/2006/relationships/image" Target="../media/image94.png"/><Relationship Id="rId37" Type="http://schemas.openxmlformats.org/officeDocument/2006/relationships/customXml" Target="../ink/ink60.xml"/><Relationship Id="rId40" Type="http://schemas.openxmlformats.org/officeDocument/2006/relationships/image" Target="../media/image98.png"/><Relationship Id="rId5" Type="http://schemas.openxmlformats.org/officeDocument/2006/relationships/customXml" Target="../ink/ink44.xml"/><Relationship Id="rId15" Type="http://schemas.openxmlformats.org/officeDocument/2006/relationships/customXml" Target="../ink/ink49.xml"/><Relationship Id="rId23" Type="http://schemas.openxmlformats.org/officeDocument/2006/relationships/customXml" Target="../ink/ink53.xml"/><Relationship Id="rId28" Type="http://schemas.openxmlformats.org/officeDocument/2006/relationships/image" Target="../media/image92.png"/><Relationship Id="rId36" Type="http://schemas.openxmlformats.org/officeDocument/2006/relationships/image" Target="../media/image96.png"/><Relationship Id="rId10" Type="http://schemas.openxmlformats.org/officeDocument/2006/relationships/image" Target="../media/image82.png"/><Relationship Id="rId19" Type="http://schemas.openxmlformats.org/officeDocument/2006/relationships/customXml" Target="../ink/ink51.xml"/><Relationship Id="rId31" Type="http://schemas.openxmlformats.org/officeDocument/2006/relationships/customXml" Target="../ink/ink57.xml"/><Relationship Id="rId44" Type="http://schemas.openxmlformats.org/officeDocument/2006/relationships/image" Target="../media/image100.png"/><Relationship Id="rId4" Type="http://schemas.openxmlformats.org/officeDocument/2006/relationships/slide" Target="slide5.xml"/><Relationship Id="rId9" Type="http://schemas.openxmlformats.org/officeDocument/2006/relationships/customXml" Target="../ink/ink46.xml"/><Relationship Id="rId14" Type="http://schemas.openxmlformats.org/officeDocument/2006/relationships/image" Target="../media/image84.png"/><Relationship Id="rId22" Type="http://schemas.openxmlformats.org/officeDocument/2006/relationships/image" Target="../media/image88.png"/><Relationship Id="rId27" Type="http://schemas.openxmlformats.org/officeDocument/2006/relationships/customXml" Target="../ink/ink55.xml"/><Relationship Id="rId30" Type="http://schemas.openxmlformats.org/officeDocument/2006/relationships/image" Target="../media/image93.png"/><Relationship Id="rId35" Type="http://schemas.openxmlformats.org/officeDocument/2006/relationships/customXml" Target="../ink/ink59.xml"/><Relationship Id="rId43" Type="http://schemas.openxmlformats.org/officeDocument/2006/relationships/customXml" Target="../ink/ink63.xml"/><Relationship Id="rId8" Type="http://schemas.openxmlformats.org/officeDocument/2006/relationships/image" Target="../media/image81.png"/><Relationship Id="rId3" Type="http://schemas.openxmlformats.org/officeDocument/2006/relationships/image" Target="../media/image5.jpeg"/><Relationship Id="rId12" Type="http://schemas.openxmlformats.org/officeDocument/2006/relationships/image" Target="../media/image83.png"/><Relationship Id="rId17" Type="http://schemas.openxmlformats.org/officeDocument/2006/relationships/customXml" Target="../ink/ink50.xml"/><Relationship Id="rId25" Type="http://schemas.openxmlformats.org/officeDocument/2006/relationships/customXml" Target="../ink/ink54.xml"/><Relationship Id="rId33" Type="http://schemas.openxmlformats.org/officeDocument/2006/relationships/customXml" Target="../ink/ink58.xml"/><Relationship Id="rId38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ordwall.net/resource/39731293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2.png"/><Relationship Id="rId11" Type="http://schemas.openxmlformats.org/officeDocument/2006/relationships/hyperlink" Target="https://wordwall.net/resource/26646230" TargetMode="External"/><Relationship Id="rId5" Type="http://schemas.openxmlformats.org/officeDocument/2006/relationships/slide" Target="slide5.xml"/><Relationship Id="rId10" Type="http://schemas.openxmlformats.org/officeDocument/2006/relationships/image" Target="../media/image104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5.jpeg"/><Relationship Id="rId7" Type="http://schemas.openxmlformats.org/officeDocument/2006/relationships/image" Target="../media/image10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Qqf85JrMw8?feature=oembed" TargetMode="External"/><Relationship Id="rId6" Type="http://schemas.openxmlformats.org/officeDocument/2006/relationships/slide" Target="slide5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9" Type="http://schemas.openxmlformats.org/officeDocument/2006/relationships/image" Target="../media/image44.png"/><Relationship Id="rId21" Type="http://schemas.openxmlformats.org/officeDocument/2006/relationships/image" Target="../media/image35.png"/><Relationship Id="rId34" Type="http://schemas.openxmlformats.org/officeDocument/2006/relationships/customXml" Target="../ink/ink14.xml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29" Type="http://schemas.openxmlformats.org/officeDocument/2006/relationships/image" Target="../media/image39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0.png"/><Relationship Id="rId24" Type="http://schemas.openxmlformats.org/officeDocument/2006/relationships/customXml" Target="../ink/ink9.xml"/><Relationship Id="rId32" Type="http://schemas.openxmlformats.org/officeDocument/2006/relationships/customXml" Target="../ink/ink13.xml"/><Relationship Id="rId37" Type="http://schemas.openxmlformats.org/officeDocument/2006/relationships/image" Target="../media/image43.png"/><Relationship Id="rId40" Type="http://schemas.openxmlformats.org/officeDocument/2006/relationships/customXml" Target="../ink/ink17.xml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28" Type="http://schemas.openxmlformats.org/officeDocument/2006/relationships/customXml" Target="../ink/ink11.xml"/><Relationship Id="rId36" Type="http://schemas.openxmlformats.org/officeDocument/2006/relationships/customXml" Target="../ink/ink15.xml"/><Relationship Id="rId10" Type="http://schemas.openxmlformats.org/officeDocument/2006/relationships/customXml" Target="../ink/ink2.xml"/><Relationship Id="rId19" Type="http://schemas.openxmlformats.org/officeDocument/2006/relationships/image" Target="../media/image34.png"/><Relationship Id="rId31" Type="http://schemas.openxmlformats.org/officeDocument/2006/relationships/image" Target="../media/image40.png"/><Relationship Id="rId4" Type="http://schemas.openxmlformats.org/officeDocument/2006/relationships/slide" Target="slide5.xml"/><Relationship Id="rId9" Type="http://schemas.openxmlformats.org/officeDocument/2006/relationships/image" Target="../media/image29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38.png"/><Relationship Id="rId30" Type="http://schemas.openxmlformats.org/officeDocument/2006/relationships/customXml" Target="../ink/ink12.xml"/><Relationship Id="rId35" Type="http://schemas.openxmlformats.org/officeDocument/2006/relationships/image" Target="../media/image42.png"/><Relationship Id="rId8" Type="http://schemas.openxmlformats.org/officeDocument/2006/relationships/customXml" Target="../ink/ink1.xml"/><Relationship Id="rId3" Type="http://schemas.openxmlformats.org/officeDocument/2006/relationships/image" Target="../media/image5.jpeg"/><Relationship Id="rId12" Type="http://schemas.openxmlformats.org/officeDocument/2006/relationships/customXml" Target="../ink/ink3.xml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33" Type="http://schemas.openxmlformats.org/officeDocument/2006/relationships/image" Target="../media/image41.png"/><Relationship Id="rId38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9" Type="http://schemas.openxmlformats.org/officeDocument/2006/relationships/image" Target="../media/image63.png"/><Relationship Id="rId21" Type="http://schemas.openxmlformats.org/officeDocument/2006/relationships/image" Target="../media/image54.png"/><Relationship Id="rId34" Type="http://schemas.openxmlformats.org/officeDocument/2006/relationships/customXml" Target="../ink/ink32.xml"/><Relationship Id="rId42" Type="http://schemas.openxmlformats.org/officeDocument/2006/relationships/image" Target="../media/image65.jpeg"/><Relationship Id="rId7" Type="http://schemas.openxmlformats.org/officeDocument/2006/relationships/image" Target="../media/image47.png"/><Relationship Id="rId2" Type="http://schemas.openxmlformats.org/officeDocument/2006/relationships/image" Target="../media/image5.jpeg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58.png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49.png"/><Relationship Id="rId24" Type="http://schemas.openxmlformats.org/officeDocument/2006/relationships/customXml" Target="../ink/ink27.xml"/><Relationship Id="rId32" Type="http://schemas.openxmlformats.org/officeDocument/2006/relationships/customXml" Target="../ink/ink31.xml"/><Relationship Id="rId37" Type="http://schemas.openxmlformats.org/officeDocument/2006/relationships/image" Target="../media/image62.png"/><Relationship Id="rId40" Type="http://schemas.openxmlformats.org/officeDocument/2006/relationships/customXml" Target="../ink/ink35.xml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customXml" Target="../ink/ink29.xml"/><Relationship Id="rId36" Type="http://schemas.openxmlformats.org/officeDocument/2006/relationships/customXml" Target="../ink/ink33.xml"/><Relationship Id="rId10" Type="http://schemas.openxmlformats.org/officeDocument/2006/relationships/customXml" Target="../ink/ink20.xml"/><Relationship Id="rId19" Type="http://schemas.openxmlformats.org/officeDocument/2006/relationships/image" Target="../media/image53.png"/><Relationship Id="rId31" Type="http://schemas.openxmlformats.org/officeDocument/2006/relationships/image" Target="../media/image59.png"/><Relationship Id="rId4" Type="http://schemas.openxmlformats.org/officeDocument/2006/relationships/image" Target="../media/image22.png"/><Relationship Id="rId9" Type="http://schemas.openxmlformats.org/officeDocument/2006/relationships/image" Target="../media/image48.png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57.png"/><Relationship Id="rId30" Type="http://schemas.openxmlformats.org/officeDocument/2006/relationships/customXml" Target="../ink/ink30.xml"/><Relationship Id="rId35" Type="http://schemas.openxmlformats.org/officeDocument/2006/relationships/image" Target="../media/image61.png"/><Relationship Id="rId8" Type="http://schemas.openxmlformats.org/officeDocument/2006/relationships/customXml" Target="../ink/ink19.xml"/><Relationship Id="rId3" Type="http://schemas.openxmlformats.org/officeDocument/2006/relationships/slide" Target="slide5.xml"/><Relationship Id="rId12" Type="http://schemas.openxmlformats.org/officeDocument/2006/relationships/customXml" Target="../ink/ink21.xml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38" Type="http://schemas.openxmlformats.org/officeDocument/2006/relationships/customXml" Target="../ink/ink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69.png"/><Relationship Id="rId18" Type="http://schemas.openxmlformats.org/officeDocument/2006/relationships/customXml" Target="../ink/ink41.xml"/><Relationship Id="rId3" Type="http://schemas.openxmlformats.org/officeDocument/2006/relationships/slide" Target="slide5.xml"/><Relationship Id="rId21" Type="http://schemas.openxmlformats.org/officeDocument/2006/relationships/image" Target="../media/image73.png"/><Relationship Id="rId7" Type="http://schemas.openxmlformats.org/officeDocument/2006/relationships/image" Target="../media/image28.png"/><Relationship Id="rId12" Type="http://schemas.openxmlformats.org/officeDocument/2006/relationships/customXml" Target="../ink/ink38.xml"/><Relationship Id="rId17" Type="http://schemas.openxmlformats.org/officeDocument/2006/relationships/image" Target="../media/image71.png"/><Relationship Id="rId2" Type="http://schemas.openxmlformats.org/officeDocument/2006/relationships/image" Target="../media/image5.jpeg"/><Relationship Id="rId16" Type="http://schemas.openxmlformats.org/officeDocument/2006/relationships/customXml" Target="../ink/ink40.xml"/><Relationship Id="rId20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68.png"/><Relationship Id="rId5" Type="http://schemas.openxmlformats.org/officeDocument/2006/relationships/image" Target="../media/image26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10" Type="http://schemas.openxmlformats.org/officeDocument/2006/relationships/customXml" Target="../ink/ink37.xml"/><Relationship Id="rId19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67.png"/><Relationship Id="rId14" Type="http://schemas.openxmlformats.org/officeDocument/2006/relationships/customXml" Target="../ink/ink39.xml"/><Relationship Id="rId22" Type="http://schemas.openxmlformats.org/officeDocument/2006/relationships/customXml" Target="../ink/ink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7.png"/><Relationship Id="rId3" Type="http://schemas.openxmlformats.org/officeDocument/2006/relationships/slide" Target="slide6.xml"/><Relationship Id="rId12" Type="http://schemas.openxmlformats.org/officeDocument/2006/relationships/image" Target="../media/image7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90.png"/><Relationship Id="rId4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053" y="3122269"/>
            <a:ext cx="6144220" cy="3135379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9 writing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6000" dirty="0">
                <a:latin typeface="Goudy Old Style" panose="02020502050305020303" pitchFamily="18" charset="0"/>
              </a:rPr>
              <a:t>10 project</a:t>
            </a:r>
            <a:br>
              <a:rPr lang="en-US" sz="6000" dirty="0">
                <a:latin typeface="Goudy Old Style" panose="02020502050305020303" pitchFamily="18" charset="0"/>
              </a:rPr>
            </a:br>
            <a:r>
              <a:rPr lang="en-US" sz="6000" dirty="0">
                <a:latin typeface="Goudy Old Style" panose="02020502050305020303" pitchFamily="18" charset="0"/>
              </a:rPr>
              <a:t>11 </a:t>
            </a:r>
            <a:r>
              <a:rPr lang="en-US" sz="5300" dirty="0">
                <a:latin typeface="Goudy Old Style" panose="02020502050305020303" pitchFamily="18" charset="0"/>
              </a:rPr>
              <a:t>form, meaning &amp; function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70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168379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 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470CD5DB-B9A8-0ECD-433B-E7F3166CF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840" y="1547999"/>
            <a:ext cx="7451372" cy="14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6E3EF1-C648-10BE-5059-B6C2BD8A8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0" y="78300"/>
            <a:ext cx="10131351" cy="5776648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4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1595855-AE58-BC69-AFA5-DC90B9F88003}"/>
              </a:ext>
            </a:extLst>
          </p:cNvPr>
          <p:cNvSpPr/>
          <p:nvPr/>
        </p:nvSpPr>
        <p:spPr>
          <a:xfrm>
            <a:off x="10440820" y="120834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71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FC012136-9655-DD63-079B-33912C505199}"/>
                  </a:ext>
                </a:extLst>
              </p14:cNvPr>
              <p14:cNvContentPartPr/>
              <p14:nvPr/>
            </p14:nvContentPartPr>
            <p14:xfrm>
              <a:off x="659614" y="1426191"/>
              <a:ext cx="997920" cy="4356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FC012136-9655-DD63-079B-33912C5051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974" y="1318551"/>
                <a:ext cx="11055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11BDA3B4-206A-7B82-D391-7E261FDCC695}"/>
                  </a:ext>
                </a:extLst>
              </p14:cNvPr>
              <p14:cNvContentPartPr/>
              <p14:nvPr/>
            </p14:nvContentPartPr>
            <p14:xfrm>
              <a:off x="671134" y="3150231"/>
              <a:ext cx="1261440" cy="12204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11BDA3B4-206A-7B82-D391-7E261FDCC6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7134" y="3042591"/>
                <a:ext cx="136908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CCC2EF5A-E57C-5CF4-8D06-FEC72AA53C5E}"/>
                  </a:ext>
                </a:extLst>
              </p14:cNvPr>
              <p14:cNvContentPartPr/>
              <p14:nvPr/>
            </p14:nvContentPartPr>
            <p14:xfrm>
              <a:off x="1808734" y="1228551"/>
              <a:ext cx="591480" cy="40968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CCC2EF5A-E57C-5CF4-8D06-FEC72AA53C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3094" y="1192911"/>
                <a:ext cx="66312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A7561450-5D16-DE34-406A-A5C133874D6E}"/>
                  </a:ext>
                </a:extLst>
              </p14:cNvPr>
              <p14:cNvContentPartPr/>
              <p14:nvPr/>
            </p14:nvContentPartPr>
            <p14:xfrm>
              <a:off x="2005294" y="3025671"/>
              <a:ext cx="613080" cy="31932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A7561450-5D16-DE34-406A-A5C133874D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69654" y="2990031"/>
                <a:ext cx="68472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08ECAB18-8D68-CDC2-0CCD-AFA1359BF433}"/>
                  </a:ext>
                </a:extLst>
              </p14:cNvPr>
              <p14:cNvContentPartPr/>
              <p14:nvPr/>
            </p14:nvContentPartPr>
            <p14:xfrm>
              <a:off x="2717014" y="1483791"/>
              <a:ext cx="2055600" cy="13752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08ECAB18-8D68-CDC2-0CCD-AFA1359BF43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81014" y="1448151"/>
                <a:ext cx="21272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53F19DF2-3EAB-7D61-73F4-89200B627DE7}"/>
                  </a:ext>
                </a:extLst>
              </p14:cNvPr>
              <p14:cNvContentPartPr/>
              <p14:nvPr/>
            </p14:nvContentPartPr>
            <p14:xfrm>
              <a:off x="2949574" y="3297471"/>
              <a:ext cx="2927880" cy="125640"/>
            </p14:xfrm>
          </p:contentPart>
        </mc:Choice>
        <mc:Fallback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53F19DF2-3EAB-7D61-73F4-89200B627DE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13934" y="3261471"/>
                <a:ext cx="29995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19EAAEBE-AB7C-58DD-C1BE-D14A8F9EB2A7}"/>
                  </a:ext>
                </a:extLst>
              </p14:cNvPr>
              <p14:cNvContentPartPr/>
              <p14:nvPr/>
            </p14:nvContentPartPr>
            <p14:xfrm>
              <a:off x="2507134" y="2845671"/>
              <a:ext cx="671760" cy="182880"/>
            </p14:xfrm>
          </p:contentPart>
        </mc:Choice>
        <mc:Fallback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19EAAEBE-AB7C-58DD-C1BE-D14A8F9EB2A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1134" y="2809671"/>
                <a:ext cx="7434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D40393C7-2BBD-9009-1339-85FB9BBD56F3}"/>
                  </a:ext>
                </a:extLst>
              </p14:cNvPr>
              <p14:cNvContentPartPr/>
              <p14:nvPr/>
            </p14:nvContentPartPr>
            <p14:xfrm>
              <a:off x="2302294" y="1062231"/>
              <a:ext cx="701280" cy="189720"/>
            </p14:xfrm>
          </p:contentPart>
        </mc:Choice>
        <mc:Fallback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D40393C7-2BBD-9009-1339-85FB9BBD56F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66654" y="1026591"/>
                <a:ext cx="772920" cy="26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4217B640-B2DC-712A-7E00-1BAA1E0EC900}"/>
              </a:ext>
            </a:extLst>
          </p:cNvPr>
          <p:cNvGrpSpPr/>
          <p:nvPr/>
        </p:nvGrpSpPr>
        <p:grpSpPr>
          <a:xfrm>
            <a:off x="5213254" y="1223151"/>
            <a:ext cx="1367280" cy="1224720"/>
            <a:chOff x="5213254" y="1223151"/>
            <a:chExt cx="1367280" cy="12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حبر 19">
                  <a:extLst>
                    <a:ext uri="{FF2B5EF4-FFF2-40B4-BE49-F238E27FC236}">
                      <a16:creationId xmlns:a16="http://schemas.microsoft.com/office/drawing/2014/main" id="{FCB62517-2C64-7E71-7FFC-058BA1B724EF}"/>
                    </a:ext>
                  </a:extLst>
                </p14:cNvPr>
                <p14:cNvContentPartPr/>
                <p14:nvPr/>
              </p14:nvContentPartPr>
              <p14:xfrm>
                <a:off x="5213254" y="1223151"/>
                <a:ext cx="563400" cy="1224720"/>
              </p14:xfrm>
            </p:contentPart>
          </mc:Choice>
          <mc:Fallback>
            <p:pic>
              <p:nvPicPr>
                <p:cNvPr id="20" name="حبر 19">
                  <a:extLst>
                    <a:ext uri="{FF2B5EF4-FFF2-40B4-BE49-F238E27FC236}">
                      <a16:creationId xmlns:a16="http://schemas.microsoft.com/office/drawing/2014/main" id="{FCB62517-2C64-7E71-7FFC-058BA1B724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95614" y="1205151"/>
                  <a:ext cx="599040" cy="12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حبر 20">
                  <a:extLst>
                    <a:ext uri="{FF2B5EF4-FFF2-40B4-BE49-F238E27FC236}">
                      <a16:creationId xmlns:a16="http://schemas.microsoft.com/office/drawing/2014/main" id="{289706BD-80CF-452D-DB29-8CB7965E2280}"/>
                    </a:ext>
                  </a:extLst>
                </p14:cNvPr>
                <p14:cNvContentPartPr/>
                <p14:nvPr/>
              </p14:nvContentPartPr>
              <p14:xfrm>
                <a:off x="6083014" y="1667751"/>
                <a:ext cx="231840" cy="270000"/>
              </p14:xfrm>
            </p:contentPart>
          </mc:Choice>
          <mc:Fallback>
            <p:pic>
              <p:nvPicPr>
                <p:cNvPr id="21" name="حبر 20">
                  <a:extLst>
                    <a:ext uri="{FF2B5EF4-FFF2-40B4-BE49-F238E27FC236}">
                      <a16:creationId xmlns:a16="http://schemas.microsoft.com/office/drawing/2014/main" id="{289706BD-80CF-452D-DB29-8CB7965E228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65014" y="1649751"/>
                  <a:ext cx="267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حبر 21">
                  <a:extLst>
                    <a:ext uri="{FF2B5EF4-FFF2-40B4-BE49-F238E27FC236}">
                      <a16:creationId xmlns:a16="http://schemas.microsoft.com/office/drawing/2014/main" id="{909E6B9A-4AD5-7195-995D-349884C9D24C}"/>
                    </a:ext>
                  </a:extLst>
                </p14:cNvPr>
                <p14:cNvContentPartPr/>
                <p14:nvPr/>
              </p14:nvContentPartPr>
              <p14:xfrm>
                <a:off x="5955214" y="1444551"/>
                <a:ext cx="625320" cy="708480"/>
              </p14:xfrm>
            </p:contentPart>
          </mc:Choice>
          <mc:Fallback>
            <p:pic>
              <p:nvPicPr>
                <p:cNvPr id="22" name="حبر 21">
                  <a:extLst>
                    <a:ext uri="{FF2B5EF4-FFF2-40B4-BE49-F238E27FC236}">
                      <a16:creationId xmlns:a16="http://schemas.microsoft.com/office/drawing/2014/main" id="{909E6B9A-4AD5-7195-995D-349884C9D24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37214" y="1426551"/>
                  <a:ext cx="660960" cy="74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5B1B8380-9794-68B1-9793-A5EC272D5A42}"/>
              </a:ext>
            </a:extLst>
          </p:cNvPr>
          <p:cNvGrpSpPr/>
          <p:nvPr/>
        </p:nvGrpSpPr>
        <p:grpSpPr>
          <a:xfrm>
            <a:off x="5731654" y="2816871"/>
            <a:ext cx="1626840" cy="1045080"/>
            <a:chOff x="5731654" y="2816871"/>
            <a:chExt cx="1626840" cy="10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حبر 23">
                  <a:extLst>
                    <a:ext uri="{FF2B5EF4-FFF2-40B4-BE49-F238E27FC236}">
                      <a16:creationId xmlns:a16="http://schemas.microsoft.com/office/drawing/2014/main" id="{0A9E1E9F-6034-209C-60B4-59C5B48D793E}"/>
                    </a:ext>
                  </a:extLst>
                </p14:cNvPr>
                <p14:cNvContentPartPr/>
                <p14:nvPr/>
              </p14:nvContentPartPr>
              <p14:xfrm>
                <a:off x="5731654" y="2952951"/>
                <a:ext cx="990720" cy="909000"/>
              </p14:xfrm>
            </p:contentPart>
          </mc:Choice>
          <mc:Fallback>
            <p:pic>
              <p:nvPicPr>
                <p:cNvPr id="24" name="حبر 23">
                  <a:extLst>
                    <a:ext uri="{FF2B5EF4-FFF2-40B4-BE49-F238E27FC236}">
                      <a16:creationId xmlns:a16="http://schemas.microsoft.com/office/drawing/2014/main" id="{0A9E1E9F-6034-209C-60B4-59C5B48D79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13654" y="2935311"/>
                  <a:ext cx="1026360" cy="9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حبر 24">
                  <a:extLst>
                    <a:ext uri="{FF2B5EF4-FFF2-40B4-BE49-F238E27FC236}">
                      <a16:creationId xmlns:a16="http://schemas.microsoft.com/office/drawing/2014/main" id="{B4C9AD9D-797D-AF92-46DC-4FD76848D39A}"/>
                    </a:ext>
                  </a:extLst>
                </p14:cNvPr>
                <p14:cNvContentPartPr/>
                <p14:nvPr/>
              </p14:nvContentPartPr>
              <p14:xfrm>
                <a:off x="6905974" y="3122511"/>
                <a:ext cx="240480" cy="309960"/>
              </p14:xfrm>
            </p:contentPart>
          </mc:Choice>
          <mc:Fallback>
            <p:pic>
              <p:nvPicPr>
                <p:cNvPr id="25" name="حبر 24">
                  <a:extLst>
                    <a:ext uri="{FF2B5EF4-FFF2-40B4-BE49-F238E27FC236}">
                      <a16:creationId xmlns:a16="http://schemas.microsoft.com/office/drawing/2014/main" id="{B4C9AD9D-797D-AF92-46DC-4FD76848D39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88334" y="3104871"/>
                  <a:ext cx="2761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حبر 25">
                  <a:extLst>
                    <a:ext uri="{FF2B5EF4-FFF2-40B4-BE49-F238E27FC236}">
                      <a16:creationId xmlns:a16="http://schemas.microsoft.com/office/drawing/2014/main" id="{30FABB27-5F36-65FC-00A9-E35E32F5B283}"/>
                    </a:ext>
                  </a:extLst>
                </p14:cNvPr>
                <p14:cNvContentPartPr/>
                <p14:nvPr/>
              </p14:nvContentPartPr>
              <p14:xfrm>
                <a:off x="6759454" y="2816871"/>
                <a:ext cx="599040" cy="733680"/>
              </p14:xfrm>
            </p:contentPart>
          </mc:Choice>
          <mc:Fallback>
            <p:pic>
              <p:nvPicPr>
                <p:cNvPr id="26" name="حبر 25">
                  <a:extLst>
                    <a:ext uri="{FF2B5EF4-FFF2-40B4-BE49-F238E27FC236}">
                      <a16:creationId xmlns:a16="http://schemas.microsoft.com/office/drawing/2014/main" id="{30FABB27-5F36-65FC-00A9-E35E32F5B28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41814" y="2799231"/>
                  <a:ext cx="634680" cy="76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02A35D69-54BC-164C-0357-7DA14CF6265B}"/>
                  </a:ext>
                </a:extLst>
              </p14:cNvPr>
              <p14:cNvContentPartPr/>
              <p14:nvPr/>
            </p14:nvContentPartPr>
            <p14:xfrm>
              <a:off x="3841654" y="4394031"/>
              <a:ext cx="384480" cy="4788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02A35D69-54BC-164C-0357-7DA14CF6265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87654" y="4286391"/>
                <a:ext cx="4921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E9FE371E-7FA9-7A1C-2036-7358F74CF09E}"/>
                  </a:ext>
                </a:extLst>
              </p14:cNvPr>
              <p14:cNvContentPartPr/>
              <p14:nvPr/>
            </p14:nvContentPartPr>
            <p14:xfrm>
              <a:off x="4468414" y="4423911"/>
              <a:ext cx="365760" cy="49680"/>
            </p14:xfrm>
          </p:contentPart>
        </mc:Choice>
        <mc:Fallback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E9FE371E-7FA9-7A1C-2036-7358F74CF09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14774" y="4315911"/>
                <a:ext cx="4734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46A8EE1C-0A2B-7D01-DEA0-A04A79069C2E}"/>
                  </a:ext>
                </a:extLst>
              </p14:cNvPr>
              <p14:cNvContentPartPr/>
              <p14:nvPr/>
            </p14:nvContentPartPr>
            <p14:xfrm>
              <a:off x="5036134" y="4404471"/>
              <a:ext cx="473760" cy="4212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46A8EE1C-0A2B-7D01-DEA0-A04A79069C2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82494" y="4296471"/>
                <a:ext cx="5814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8453C00D-D3EB-C1EF-A910-E9568E5C8C14}"/>
                  </a:ext>
                </a:extLst>
              </p14:cNvPr>
              <p14:cNvContentPartPr/>
              <p14:nvPr/>
            </p14:nvContentPartPr>
            <p14:xfrm>
              <a:off x="227974" y="4724871"/>
              <a:ext cx="3033720" cy="69840"/>
            </p14:xfrm>
          </p:contentPart>
        </mc:Choice>
        <mc:Fallback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8453C00D-D3EB-C1EF-A910-E9568E5C8C1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4334" y="4616871"/>
                <a:ext cx="31413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92FA43B2-9FDA-8371-341D-840C31FFA401}"/>
                  </a:ext>
                </a:extLst>
              </p14:cNvPr>
              <p14:cNvContentPartPr/>
              <p14:nvPr/>
            </p14:nvContentPartPr>
            <p14:xfrm>
              <a:off x="249574" y="5355591"/>
              <a:ext cx="2536200" cy="39600"/>
            </p14:xfrm>
          </p:contentPart>
        </mc:Choice>
        <mc:Fallback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92FA43B2-9FDA-8371-341D-840C31FFA40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5934" y="5247951"/>
                <a:ext cx="26438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701FDA3D-C3F0-41DC-832F-BEA04B754036}"/>
                  </a:ext>
                </a:extLst>
              </p14:cNvPr>
              <p14:cNvContentPartPr/>
              <p14:nvPr/>
            </p14:nvContentPartPr>
            <p14:xfrm>
              <a:off x="230134" y="5663031"/>
              <a:ext cx="2885040" cy="5328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701FDA3D-C3F0-41DC-832F-BEA04B75403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76494" y="5555031"/>
                <a:ext cx="2992680" cy="2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C0ED2D57-FD84-307D-67C3-09E59A357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572"/>
          <a:stretch/>
        </p:blipFill>
        <p:spPr>
          <a:xfrm>
            <a:off x="67071" y="277585"/>
            <a:ext cx="12052436" cy="3853543"/>
          </a:xfrm>
          <a:prstGeom prst="rect">
            <a:avLst/>
          </a:prstGeom>
        </p:spPr>
      </p:pic>
      <p:pic>
        <p:nvPicPr>
          <p:cNvPr id="4" name="Picture 6" descr="Clientmoji">
            <a:extLst>
              <a:ext uri="{FF2B5EF4-FFF2-40B4-BE49-F238E27FC236}">
                <a16:creationId xmlns:a16="http://schemas.microsoft.com/office/drawing/2014/main" id="{183DFCD1-14E3-F921-CC00-F8C2A30B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654" y="3467100"/>
            <a:ext cx="2111759" cy="21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F9FFBC8-96B3-841E-695F-FF6614A281D3}"/>
              </a:ext>
            </a:extLst>
          </p:cNvPr>
          <p:cNvSpPr/>
          <p:nvPr/>
        </p:nvSpPr>
        <p:spPr>
          <a:xfrm rot="21258162">
            <a:off x="8659461" y="5467770"/>
            <a:ext cx="3318345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Make a question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9171EDBA-9944-4A2A-8FB2-D83FD3E96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746" r="5346" b="-952"/>
          <a:stretch/>
        </p:blipFill>
        <p:spPr>
          <a:xfrm>
            <a:off x="322054" y="4874213"/>
            <a:ext cx="9426104" cy="63137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7EE4308F-431C-C278-96C6-7B3AECBFD734}"/>
              </a:ext>
            </a:extLst>
          </p:cNvPr>
          <p:cNvSpPr/>
          <p:nvPr/>
        </p:nvSpPr>
        <p:spPr>
          <a:xfrm>
            <a:off x="2411829" y="607352"/>
            <a:ext cx="34120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would you like to</a:t>
            </a:r>
            <a:endParaRPr lang="ar-SA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5C243FF-FE59-B7A0-E85B-1D176E2FCE32}"/>
              </a:ext>
            </a:extLst>
          </p:cNvPr>
          <p:cNvSpPr/>
          <p:nvPr/>
        </p:nvSpPr>
        <p:spPr>
          <a:xfrm>
            <a:off x="1900200" y="1121582"/>
            <a:ext cx="34120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I’d like to</a:t>
            </a:r>
            <a:endParaRPr lang="ar-SA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CAC68B6-A844-F556-2B48-4AFD4575C92F}"/>
              </a:ext>
            </a:extLst>
          </p:cNvPr>
          <p:cNvSpPr/>
          <p:nvPr/>
        </p:nvSpPr>
        <p:spPr>
          <a:xfrm>
            <a:off x="2411829" y="1490795"/>
            <a:ext cx="34120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I’d like to</a:t>
            </a:r>
            <a:endParaRPr lang="ar-SA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9794C9A-4148-70F9-118F-350E97BEEE06}"/>
              </a:ext>
            </a:extLst>
          </p:cNvPr>
          <p:cNvSpPr/>
          <p:nvPr/>
        </p:nvSpPr>
        <p:spPr>
          <a:xfrm>
            <a:off x="2983330" y="1812102"/>
            <a:ext cx="34120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would you like to</a:t>
            </a:r>
            <a:endParaRPr lang="ar-SA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3F87F6C-A892-8B5C-4703-A68BE12F138A}"/>
              </a:ext>
            </a:extLst>
          </p:cNvPr>
          <p:cNvSpPr/>
          <p:nvPr/>
        </p:nvSpPr>
        <p:spPr>
          <a:xfrm>
            <a:off x="2411829" y="2209751"/>
            <a:ext cx="34120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I’d like to</a:t>
            </a:r>
            <a:endParaRPr lang="ar-SA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A629F06-A85B-B80E-83EC-6B068BEDDADD}"/>
              </a:ext>
            </a:extLst>
          </p:cNvPr>
          <p:cNvSpPr/>
          <p:nvPr/>
        </p:nvSpPr>
        <p:spPr>
          <a:xfrm>
            <a:off x="2264872" y="2565454"/>
            <a:ext cx="34120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Would you like to</a:t>
            </a:r>
            <a:endParaRPr lang="ar-SA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088E3D2-7519-6081-F0C2-157AF31C4FC0}"/>
              </a:ext>
            </a:extLst>
          </p:cNvPr>
          <p:cNvSpPr/>
          <p:nvPr/>
        </p:nvSpPr>
        <p:spPr>
          <a:xfrm>
            <a:off x="3103074" y="2926378"/>
            <a:ext cx="34120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I’d like</a:t>
            </a:r>
            <a:endParaRPr lang="ar-SA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DC4BF4E-0EB2-B4F4-8492-A58A8533158D}"/>
              </a:ext>
            </a:extLst>
          </p:cNvPr>
          <p:cNvSpPr/>
          <p:nvPr/>
        </p:nvSpPr>
        <p:spPr>
          <a:xfrm>
            <a:off x="3941276" y="3287302"/>
            <a:ext cx="34120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I’d like</a:t>
            </a:r>
            <a:endParaRPr lang="ar-SA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8A1CBB5-1B8B-88B1-94AA-380100992CD3}"/>
              </a:ext>
            </a:extLst>
          </p:cNvPr>
          <p:cNvSpPr/>
          <p:nvPr/>
        </p:nvSpPr>
        <p:spPr>
          <a:xfrm>
            <a:off x="10440820" y="120834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71</a:t>
            </a:r>
          </a:p>
        </p:txBody>
      </p:sp>
    </p:spTree>
    <p:extLst>
      <p:ext uri="{BB962C8B-B14F-4D97-AF65-F5344CB8AC3E}">
        <p14:creationId xmlns:p14="http://schemas.microsoft.com/office/powerpoint/2010/main" val="41860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D5B3BE-D956-C82E-2AEE-AB2C8400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89" y="-58264"/>
            <a:ext cx="10058400" cy="1371600"/>
          </a:xfrm>
        </p:spPr>
        <p:txBody>
          <a:bodyPr/>
          <a:lstStyle/>
          <a:p>
            <a:r>
              <a:rPr lang="en-US" dirty="0"/>
              <a:t>Write in your notebook</a:t>
            </a:r>
            <a:endParaRPr lang="ar-SA" dirty="0"/>
          </a:p>
        </p:txBody>
      </p:sp>
      <p:pic>
        <p:nvPicPr>
          <p:cNvPr id="4" name="Picture 6" descr="Clientmoji">
            <a:extLst>
              <a:ext uri="{FF2B5EF4-FFF2-40B4-BE49-F238E27FC236}">
                <a16:creationId xmlns:a16="http://schemas.microsoft.com/office/drawing/2014/main" id="{183DFCD1-14E3-F921-CC00-F8C2A30B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86" y="1712432"/>
            <a:ext cx="3866427" cy="38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F9FFBC8-96B3-841E-695F-FF6614A281D3}"/>
              </a:ext>
            </a:extLst>
          </p:cNvPr>
          <p:cNvSpPr/>
          <p:nvPr/>
        </p:nvSpPr>
        <p:spPr>
          <a:xfrm rot="21258162">
            <a:off x="8245804" y="5348027"/>
            <a:ext cx="3318345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Make a question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3DA2A7D-8149-B318-1BAC-D72C67216754}"/>
              </a:ext>
            </a:extLst>
          </p:cNvPr>
          <p:cNvSpPr/>
          <p:nvPr/>
        </p:nvSpPr>
        <p:spPr>
          <a:xfrm>
            <a:off x="3043215" y="1279141"/>
            <a:ext cx="6637380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Like final test </a:t>
            </a:r>
            <a:r>
              <a:rPr lang="ar-SA" sz="2400" b="1" dirty="0"/>
              <a:t>أسئلة للاختبار النهائي</a:t>
            </a:r>
            <a:endParaRPr lang="en-US" sz="2400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54D6975-C00E-2F51-7AED-F696BF178624}"/>
              </a:ext>
            </a:extLst>
          </p:cNvPr>
          <p:cNvSpPr/>
          <p:nvPr/>
        </p:nvSpPr>
        <p:spPr>
          <a:xfrm>
            <a:off x="748089" y="2536065"/>
            <a:ext cx="7113897" cy="150810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Choose:</a:t>
            </a:r>
          </a:p>
          <a:p>
            <a:pPr algn="l" rtl="0"/>
            <a:r>
              <a:rPr lang="en-US" sz="2400" b="1" dirty="0"/>
              <a:t>Sara is a student.  ………. is  Saudi.</a:t>
            </a:r>
          </a:p>
          <a:p>
            <a:pPr algn="l" rtl="0"/>
            <a:r>
              <a:rPr lang="en-US" sz="2400" b="1" dirty="0"/>
              <a:t>( He – She – I )</a:t>
            </a:r>
          </a:p>
        </p:txBody>
      </p:sp>
    </p:spTree>
    <p:extLst>
      <p:ext uri="{BB962C8B-B14F-4D97-AF65-F5344CB8AC3E}">
        <p14:creationId xmlns:p14="http://schemas.microsoft.com/office/powerpoint/2010/main" val="3324963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5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141EDC4-2ECA-7929-D24C-3A421EA5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955" y="987223"/>
            <a:ext cx="23797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play</a:t>
            </a:r>
            <a:endParaRPr lang="ar-SA" dirty="0"/>
          </a:p>
        </p:txBody>
      </p:sp>
      <p:pic>
        <p:nvPicPr>
          <p:cNvPr id="13" name="Picture 2" descr="dice">
            <a:extLst>
              <a:ext uri="{FF2B5EF4-FFF2-40B4-BE49-F238E27FC236}">
                <a16:creationId xmlns:a16="http://schemas.microsoft.com/office/drawing/2014/main" id="{C7ED291C-2D33-6C3D-93EF-AA2E0D6F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" y="0"/>
            <a:ext cx="2935752" cy="29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reate Gamified Interactive Reviews with Wordwall | Profweb">
            <a:hlinkClick r:id="rId7"/>
            <a:extLst>
              <a:ext uri="{FF2B5EF4-FFF2-40B4-BE49-F238E27FC236}">
                <a16:creationId xmlns:a16="http://schemas.microsoft.com/office/drawing/2014/main" id="{2ADE3857-E36B-E4E4-5912-5191A807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6" y="2859850"/>
            <a:ext cx="2707612" cy="14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itmoji Image">
            <a:extLst>
              <a:ext uri="{FF2B5EF4-FFF2-40B4-BE49-F238E27FC236}">
                <a16:creationId xmlns:a16="http://schemas.microsoft.com/office/drawing/2014/main" id="{B514D119-9AA7-74B0-EDDB-077BE94E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8"/>
          <a:stretch/>
        </p:blipFill>
        <p:spPr bwMode="auto">
          <a:xfrm>
            <a:off x="9223744" y="1847707"/>
            <a:ext cx="2271025" cy="15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658c5b2-f1c8-44d4-bfe7-0c7a32223d97">
            <a:hlinkClick r:id="" action="ppaction://media"/>
            <a:extLst>
              <a:ext uri="{FF2B5EF4-FFF2-40B4-BE49-F238E27FC236}">
                <a16:creationId xmlns:a16="http://schemas.microsoft.com/office/drawing/2014/main" id="{A671AA97-1D7D-F6F6-AD5B-1D1198023C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95849" y="743050"/>
            <a:ext cx="4828896" cy="4828896"/>
          </a:xfrm>
          <a:prstGeom prst="rect">
            <a:avLst/>
          </a:prstGeom>
        </p:spPr>
      </p:pic>
      <p:pic>
        <p:nvPicPr>
          <p:cNvPr id="6" name="Picture 4" descr="Create Gamified Interactive Reviews with Wordwall | Profweb">
            <a:hlinkClick r:id="rId11"/>
            <a:extLst>
              <a:ext uri="{FF2B5EF4-FFF2-40B4-BE49-F238E27FC236}">
                <a16:creationId xmlns:a16="http://schemas.microsoft.com/office/drawing/2014/main" id="{75DA2A3C-75F6-FC88-D54A-E069EC45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73" y="4447097"/>
            <a:ext cx="2707612" cy="14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2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220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writing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59D234-1AFE-40F5-898F-12DF598E9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730"/>
            <a:ext cx="10658996" cy="5248173"/>
          </a:xfrm>
          <a:prstGeom prst="rect">
            <a:avLst/>
          </a:prstGeom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433492" y="-236075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p.220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4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053ED44-5F6E-25DF-E11A-0086E8C4AE41}"/>
              </a:ext>
            </a:extLst>
          </p:cNvPr>
          <p:cNvSpPr txBox="1"/>
          <p:nvPr/>
        </p:nvSpPr>
        <p:spPr>
          <a:xfrm>
            <a:off x="1749039" y="3733435"/>
            <a:ext cx="89099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 </a:t>
            </a:r>
            <a:r>
              <a:rPr lang="en-US" sz="2800" b="1" dirty="0" err="1">
                <a:solidFill>
                  <a:srgbClr val="FF0000"/>
                </a:solidFill>
              </a:rPr>
              <a:t>Lujain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I’m sitting at the library with four friends. </a:t>
            </a:r>
            <a:r>
              <a:rPr lang="en-US" sz="2800" b="1" dirty="0" err="1">
                <a:solidFill>
                  <a:srgbClr val="FF0000"/>
                </a:solidFill>
              </a:rPr>
              <a:t>Joud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is doing research. </a:t>
            </a:r>
            <a:r>
              <a:rPr lang="en-US" sz="2800" b="1" dirty="0" err="1">
                <a:solidFill>
                  <a:srgbClr val="FF0000"/>
                </a:solidFill>
              </a:rPr>
              <a:t>Ghena</a:t>
            </a:r>
            <a:r>
              <a:rPr lang="en-US" sz="2800" b="1" dirty="0">
                <a:solidFill>
                  <a:srgbClr val="FF0000"/>
                </a:solidFill>
              </a:rPr>
              <a:t> is studying for the exams. Manal is writing an essay. Hala is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looking for a book. What are you doing with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your friends? Bye for now,                       Dalal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7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10" y="345540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4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117A7E-E457-C739-FDB4-513194F58B5E}"/>
              </a:ext>
            </a:extLst>
          </p:cNvPr>
          <p:cNvSpPr txBox="1"/>
          <p:nvPr/>
        </p:nvSpPr>
        <p:spPr>
          <a:xfrm>
            <a:off x="326101" y="571987"/>
            <a:ext cx="4334124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 …….  You   doing ?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B895BA2-618E-FEA1-7BC9-994ECFB02EB0}"/>
              </a:ext>
            </a:extLst>
          </p:cNvPr>
          <p:cNvSpPr txBox="1"/>
          <p:nvPr/>
        </p:nvSpPr>
        <p:spPr>
          <a:xfrm>
            <a:off x="452817" y="1250805"/>
            <a:ext cx="4681327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What’s opposite of ( break)?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4FB3E87-1BDB-09D8-D5B4-CEDC0018DB6D}"/>
              </a:ext>
            </a:extLst>
          </p:cNvPr>
          <p:cNvSpPr txBox="1"/>
          <p:nvPr/>
        </p:nvSpPr>
        <p:spPr>
          <a:xfrm>
            <a:off x="160794" y="1909005"/>
            <a:ext cx="4869889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……. a hot line to ask &amp; talk.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A6E64C4-618F-30A9-D6A7-F253331B2245}"/>
              </a:ext>
            </a:extLst>
          </p:cNvPr>
          <p:cNvSpPr txBox="1"/>
          <p:nvPr/>
        </p:nvSpPr>
        <p:spPr>
          <a:xfrm>
            <a:off x="233424" y="2503803"/>
            <a:ext cx="5417770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he is ……. an email to customer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E048D8C-096D-2C48-5EFA-C56508275633}"/>
              </a:ext>
            </a:extLst>
          </p:cNvPr>
          <p:cNvSpPr txBox="1"/>
          <p:nvPr/>
        </p:nvSpPr>
        <p:spPr>
          <a:xfrm>
            <a:off x="440639" y="5521377"/>
            <a:ext cx="5058260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(Are – Is – Am) you studying?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4D99BAC-859F-6C3A-C5F3-A1062FD72436}"/>
              </a:ext>
            </a:extLst>
          </p:cNvPr>
          <p:cNvSpPr txBox="1"/>
          <p:nvPr/>
        </p:nvSpPr>
        <p:spPr>
          <a:xfrm>
            <a:off x="452817" y="3122103"/>
            <a:ext cx="5058260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What’s up= …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2F6EF4-E556-87CD-E8EA-8AF7368E57AC}"/>
              </a:ext>
            </a:extLst>
          </p:cNvPr>
          <p:cNvSpPr txBox="1"/>
          <p:nvPr/>
        </p:nvSpPr>
        <p:spPr>
          <a:xfrm>
            <a:off x="98364" y="3698393"/>
            <a:ext cx="6405850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Teenagers are ( school– mall) generation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F232577-BB07-6D68-D487-3445F4F1DD9C}"/>
              </a:ext>
            </a:extLst>
          </p:cNvPr>
          <p:cNvGrpSpPr/>
          <p:nvPr/>
        </p:nvGrpSpPr>
        <p:grpSpPr>
          <a:xfrm>
            <a:off x="6271705" y="1295944"/>
            <a:ext cx="4191255" cy="2143125"/>
            <a:chOff x="6215466" y="1557201"/>
            <a:chExt cx="4191255" cy="2143125"/>
          </a:xfrm>
        </p:grpSpPr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EA3282D6-10A7-B639-5AD2-429FB312364B}"/>
                </a:ext>
              </a:extLst>
            </p:cNvPr>
            <p:cNvSpPr/>
            <p:nvPr/>
          </p:nvSpPr>
          <p:spPr>
            <a:xfrm>
              <a:off x="7920162" y="2375814"/>
              <a:ext cx="2486559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   x-o game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pic>
          <p:nvPicPr>
            <p:cNvPr id="16" name="Picture 2" descr="X O PNG, Vector, PSD, and Clipart With Transparent Background for Free  Download | Pngtree">
              <a:extLst>
                <a:ext uri="{FF2B5EF4-FFF2-40B4-BE49-F238E27FC236}">
                  <a16:creationId xmlns:a16="http://schemas.microsoft.com/office/drawing/2014/main" id="{69CB2C90-0D0C-2EE2-53DC-A3759ADB6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466" y="1557201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2" descr="Kids Cinema Hall Vector Illustration. Royalty Free SVG, Cliparts, Vectors,  and Stock Illustration. Image 93567608.">
            <a:extLst>
              <a:ext uri="{FF2B5EF4-FFF2-40B4-BE49-F238E27FC236}">
                <a16:creationId xmlns:a16="http://schemas.microsoft.com/office/drawing/2014/main" id="{186014B4-67D0-2D6D-B9CC-1BC35482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02" y="4257682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8B0DD9E-5842-83D9-DC81-FD21D3729648}"/>
              </a:ext>
            </a:extLst>
          </p:cNvPr>
          <p:cNvSpPr txBox="1"/>
          <p:nvPr/>
        </p:nvSpPr>
        <p:spPr>
          <a:xfrm>
            <a:off x="174774" y="4284029"/>
            <a:ext cx="5058260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What’s the opposite of ( busy )?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EE07040-1CC3-8C02-2A61-A57750E57CE6}"/>
              </a:ext>
            </a:extLst>
          </p:cNvPr>
          <p:cNvSpPr txBox="1"/>
          <p:nvPr/>
        </p:nvSpPr>
        <p:spPr>
          <a:xfrm>
            <a:off x="502793" y="4865274"/>
            <a:ext cx="5058260" cy="510778"/>
          </a:xfrm>
          <a:prstGeom prst="wedgeRoundRectCallout">
            <a:avLst>
              <a:gd name="adj1" fmla="val 60439"/>
              <a:gd name="adj2" fmla="val -44830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 ( would like – would like to) eat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2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800" b="1" dirty="0"/>
              <a:t>compose sentences from scrambled words</a:t>
            </a:r>
            <a:endParaRPr lang="en-US" sz="44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use "would like" correctly in sentences</a:t>
            </a:r>
            <a:endParaRPr lang="en-US" sz="88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2D143EC-326B-4E92-DB98-FC753AC136DA}"/>
              </a:ext>
            </a:extLst>
          </p:cNvPr>
          <p:cNvSpPr/>
          <p:nvPr/>
        </p:nvSpPr>
        <p:spPr>
          <a:xfrm>
            <a:off x="1455273" y="563221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Make </a:t>
            </a:r>
            <a:r>
              <a:rPr lang="en-US" sz="2800" b="1" dirty="0" err="1"/>
              <a:t>qusetions</a:t>
            </a:r>
            <a:endParaRPr lang="en-US" sz="6000" b="1" dirty="0"/>
          </a:p>
        </p:txBody>
      </p:sp>
      <p:pic>
        <p:nvPicPr>
          <p:cNvPr id="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FE715CC2-D4DD-53DD-4585-089C3D51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4" y="5467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F1AF3B0-92FA-CAF3-05B7-71681CB804C5}"/>
              </a:ext>
            </a:extLst>
          </p:cNvPr>
          <p:cNvSpPr/>
          <p:nvPr/>
        </p:nvSpPr>
        <p:spPr>
          <a:xfrm>
            <a:off x="1398276" y="4751250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Write about what others are doing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7D8D033-0478-F4A6-6745-D5B734962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586" y="372329"/>
            <a:ext cx="6470507" cy="61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Revision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  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53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lustration of Kids Raising their Hands Asking Questions ...">
            <a:extLst>
              <a:ext uri="{FF2B5EF4-FFF2-40B4-BE49-F238E27FC236}">
                <a16:creationId xmlns:a16="http://schemas.microsoft.com/office/drawing/2014/main" id="{A5EF302B-CDE4-7F2B-6655-7693809F9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7316433" y="2116519"/>
            <a:ext cx="4176150" cy="3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69F70BD-6AD5-839B-FC3B-75390F2D75F4}"/>
              </a:ext>
            </a:extLst>
          </p:cNvPr>
          <p:cNvSpPr/>
          <p:nvPr/>
        </p:nvSpPr>
        <p:spPr>
          <a:xfrm>
            <a:off x="1119280" y="823757"/>
            <a:ext cx="3569459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What ………… doing?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62B951F-A5EB-66A1-0E69-DF9DC585DF55}"/>
              </a:ext>
            </a:extLst>
          </p:cNvPr>
          <p:cNvSpPr txBox="1"/>
          <p:nvPr/>
        </p:nvSpPr>
        <p:spPr>
          <a:xfrm>
            <a:off x="1448340" y="5488717"/>
            <a:ext cx="1690370" cy="578882"/>
          </a:xfrm>
          <a:prstGeom prst="wedgeRoundRectCallout">
            <a:avLst>
              <a:gd name="adj1" fmla="val 67384"/>
              <a:gd name="adj2" fmla="val 21456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busy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960B40A-15B3-47DA-54AF-D7ADAC2593A0}"/>
              </a:ext>
            </a:extLst>
          </p:cNvPr>
          <p:cNvSpPr txBox="1"/>
          <p:nvPr/>
        </p:nvSpPr>
        <p:spPr>
          <a:xfrm>
            <a:off x="3870231" y="5649474"/>
            <a:ext cx="1690370" cy="578882"/>
          </a:xfrm>
          <a:prstGeom prst="wedgeRoundRectCallout">
            <a:avLst>
              <a:gd name="adj1" fmla="val -62981"/>
              <a:gd name="adj2" fmla="val -16808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..........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135682D-B88F-33CB-4F96-1C52FAB0BF7B}"/>
              </a:ext>
            </a:extLst>
          </p:cNvPr>
          <p:cNvSpPr/>
          <p:nvPr/>
        </p:nvSpPr>
        <p:spPr>
          <a:xfrm>
            <a:off x="3204548" y="5322741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#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14EC35B-A011-7E9D-A0B8-A177F75A4CF1}"/>
              </a:ext>
            </a:extLst>
          </p:cNvPr>
          <p:cNvSpPr txBox="1"/>
          <p:nvPr/>
        </p:nvSpPr>
        <p:spPr>
          <a:xfrm>
            <a:off x="857056" y="4415313"/>
            <a:ext cx="1055529" cy="639604"/>
          </a:xfrm>
          <a:prstGeom prst="horizontalScroll">
            <a:avLst>
              <a:gd name="adj" fmla="val 9350"/>
            </a:avLst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….. 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A544B9A-EF32-A4AA-9C9E-E12A30BF86A3}"/>
              </a:ext>
            </a:extLst>
          </p:cNvPr>
          <p:cNvSpPr txBox="1"/>
          <p:nvPr/>
        </p:nvSpPr>
        <p:spPr>
          <a:xfrm>
            <a:off x="3962590" y="5033300"/>
            <a:ext cx="1117767" cy="578882"/>
          </a:xfrm>
          <a:prstGeom prst="wedgeRoundRectCallout">
            <a:avLst>
              <a:gd name="adj1" fmla="val 63048"/>
              <a:gd name="adj2" fmla="val 1831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…….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Customer Service Stock Illustrations – 283,194 Customer Service Stock  Illustrations, Vectors &amp; Clipart - Dreamstime">
            <a:extLst>
              <a:ext uri="{FF2B5EF4-FFF2-40B4-BE49-F238E27FC236}">
                <a16:creationId xmlns:a16="http://schemas.microsoft.com/office/drawing/2014/main" id="{14CAC5B4-A041-2B8A-F545-672277F21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99" y="3505200"/>
            <a:ext cx="2085874" cy="20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C573FCF-8898-15ED-43C5-47B5F787A587}"/>
              </a:ext>
            </a:extLst>
          </p:cNvPr>
          <p:cNvSpPr txBox="1"/>
          <p:nvPr/>
        </p:nvSpPr>
        <p:spPr>
          <a:xfrm>
            <a:off x="596828" y="4972748"/>
            <a:ext cx="3260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Hot line to ask questions</a:t>
            </a:r>
            <a:endParaRPr lang="ar-SA" sz="2000" b="1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7EB0CE3-A3D5-32F0-1041-297567EE36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256" t="30117" r="54793" b="57500"/>
          <a:stretch/>
        </p:blipFill>
        <p:spPr>
          <a:xfrm>
            <a:off x="1790700" y="1343822"/>
            <a:ext cx="3091543" cy="2045520"/>
          </a:xfrm>
          <a:prstGeom prst="rect">
            <a:avLst/>
          </a:prstGeom>
        </p:spPr>
      </p:pic>
      <p:pic>
        <p:nvPicPr>
          <p:cNvPr id="3" name="Picture 2" descr="Calendar Stock Illustration - Download Image Now - Calendar, Doodle,  Cartoon - iStock">
            <a:extLst>
              <a:ext uri="{FF2B5EF4-FFF2-40B4-BE49-F238E27FC236}">
                <a16:creationId xmlns:a16="http://schemas.microsoft.com/office/drawing/2014/main" id="{950A9E71-631C-CFF2-7C17-45F035B2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15" y="3429000"/>
            <a:ext cx="1465490" cy="12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rain Station Picture for Classroom / Therapy Use - Great Train Station  Clipart">
            <a:extLst>
              <a:ext uri="{FF2B5EF4-FFF2-40B4-BE49-F238E27FC236}">
                <a16:creationId xmlns:a16="http://schemas.microsoft.com/office/drawing/2014/main" id="{0A47032F-B569-0452-2CCF-1BE50937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64" y="1689407"/>
            <a:ext cx="1786593" cy="178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63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24" y="108300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6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pic>
        <p:nvPicPr>
          <p:cNvPr id="8" name="Picture 6" descr="Clientmoji">
            <a:extLst>
              <a:ext uri="{FF2B5EF4-FFF2-40B4-BE49-F238E27FC236}">
                <a16:creationId xmlns:a16="http://schemas.microsoft.com/office/drawing/2014/main" id="{74478893-55A4-365F-B438-6E369CC1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97" y="-62795"/>
            <a:ext cx="1619911" cy="16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are Ideas Stock Illustrations – 3,536 Share Ideas Stock ...">
            <a:extLst>
              <a:ext uri="{FF2B5EF4-FFF2-40B4-BE49-F238E27FC236}">
                <a16:creationId xmlns:a16="http://schemas.microsoft.com/office/drawing/2014/main" id="{47AD1CD3-5F3C-8819-1011-3B2B3E71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55" y="1762428"/>
            <a:ext cx="2049794" cy="11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وسائط عبر الإنترنت 6" title="English grammar - Would you like?">
            <a:hlinkClick r:id="" action="ppaction://media"/>
            <a:extLst>
              <a:ext uri="{FF2B5EF4-FFF2-40B4-BE49-F238E27FC236}">
                <a16:creationId xmlns:a16="http://schemas.microsoft.com/office/drawing/2014/main" id="{A26A5ED5-700F-02BD-6029-2BF59BD8DD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702129" y="1770365"/>
            <a:ext cx="8661150" cy="48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75C57B7-6CF8-602A-E214-765461BCD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9" t="20117"/>
          <a:stretch/>
        </p:blipFill>
        <p:spPr>
          <a:xfrm>
            <a:off x="77042" y="1205809"/>
            <a:ext cx="11061400" cy="5121496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4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5166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70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A237C3B8-F1AF-1EA2-5F18-6BBDA8241299}"/>
              </a:ext>
            </a:extLst>
          </p:cNvPr>
          <p:cNvGrpSpPr/>
          <p:nvPr/>
        </p:nvGrpSpPr>
        <p:grpSpPr>
          <a:xfrm>
            <a:off x="6611748" y="179265"/>
            <a:ext cx="3336194" cy="1425427"/>
            <a:chOff x="8020382" y="1272326"/>
            <a:chExt cx="3826108" cy="1656828"/>
          </a:xfrm>
        </p:grpSpPr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C899704D-0722-6DB0-39C8-F0471A7EBDF8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31" name="سهم: لليمين 30">
              <a:extLst>
                <a:ext uri="{FF2B5EF4-FFF2-40B4-BE49-F238E27FC236}">
                  <a16:creationId xmlns:a16="http://schemas.microsoft.com/office/drawing/2014/main" id="{252EB942-0DB4-9BF3-87C3-9FAB45962D76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سهم: لليمين 31">
              <a:extLst>
                <a:ext uri="{FF2B5EF4-FFF2-40B4-BE49-F238E27FC236}">
                  <a16:creationId xmlns:a16="http://schemas.microsoft.com/office/drawing/2014/main" id="{22E8E53F-C99F-6102-28F9-3F6DB4D0ABAD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D0357A5A-1E36-2AA9-C959-C684116D2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810ACCD2-9AC7-C61C-B822-47A303E36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C84A8C8C-0A55-5F3D-2E48-5FF5596A9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7C7F60D-ED48-0BD9-39AD-CC95B5B4CDF6}"/>
              </a:ext>
            </a:extLst>
          </p:cNvPr>
          <p:cNvSpPr txBox="1"/>
          <p:nvPr/>
        </p:nvSpPr>
        <p:spPr>
          <a:xfrm>
            <a:off x="3865964" y="568019"/>
            <a:ext cx="1593222" cy="510778"/>
          </a:xfrm>
          <a:prstGeom prst="wedgeRoundRectCallout">
            <a:avLst>
              <a:gd name="adj1" fmla="val -39581"/>
              <a:gd name="adj2" fmla="val 171667"/>
              <a:gd name="adj3" fmla="val 16667"/>
            </a:avLst>
          </a:prstGeom>
          <a:solidFill>
            <a:srgbClr val="FF6FD8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capital</a:t>
            </a:r>
            <a:endParaRPr lang="ar-SA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E8DA61-41C9-E3B0-361F-7DFBD8049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394" b="84518"/>
          <a:stretch/>
        </p:blipFill>
        <p:spPr>
          <a:xfrm>
            <a:off x="0" y="86200"/>
            <a:ext cx="3659115" cy="992597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12E7467-5E22-87CB-A4EE-A4FC385FC4AD}"/>
              </a:ext>
            </a:extLst>
          </p:cNvPr>
          <p:cNvSpPr/>
          <p:nvPr/>
        </p:nvSpPr>
        <p:spPr>
          <a:xfrm>
            <a:off x="741691" y="1916759"/>
            <a:ext cx="103967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Father  is  reading  the  newspaper  in  the  living room.</a:t>
            </a:r>
            <a:endParaRPr lang="ar-SA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B2AEADD-6CEC-93C3-4585-DFDFF5FEAF1B}"/>
              </a:ext>
            </a:extLst>
          </p:cNvPr>
          <p:cNvSpPr/>
          <p:nvPr/>
        </p:nvSpPr>
        <p:spPr>
          <a:xfrm>
            <a:off x="741690" y="2687427"/>
            <a:ext cx="103967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 they  eating  the  sandwiches  in  the  cafeteria?</a:t>
            </a:r>
            <a:endParaRPr lang="ar-SA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B3AC5E0-2BC0-6E3E-98C1-1528AE8F9BDF}"/>
              </a:ext>
            </a:extLst>
          </p:cNvPr>
          <p:cNvSpPr/>
          <p:nvPr/>
        </p:nvSpPr>
        <p:spPr>
          <a:xfrm>
            <a:off x="701732" y="3362648"/>
            <a:ext cx="103967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 he  writing  an  email  to  his  friend?</a:t>
            </a:r>
            <a:endParaRPr lang="ar-SA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E734703-5424-2E39-F201-D0E30F081B26}"/>
              </a:ext>
            </a:extLst>
          </p:cNvPr>
          <p:cNvSpPr/>
          <p:nvPr/>
        </p:nvSpPr>
        <p:spPr>
          <a:xfrm>
            <a:off x="693007" y="4133316"/>
            <a:ext cx="103967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  is  helping  her  mother  with  the  housework.</a:t>
            </a:r>
            <a:endParaRPr lang="ar-SA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6DC97762-59EC-F9C9-711E-0A138DD30EA0}"/>
              </a:ext>
            </a:extLst>
          </p:cNvPr>
          <p:cNvSpPr/>
          <p:nvPr/>
        </p:nvSpPr>
        <p:spPr>
          <a:xfrm>
            <a:off x="684282" y="4903984"/>
            <a:ext cx="103967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 aren’t  playing  games  on  the  computer.</a:t>
            </a:r>
            <a:endParaRPr lang="ar-SA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72C0E63E-6AAC-8BF1-819F-B4768F2DAC68}"/>
              </a:ext>
            </a:extLst>
          </p:cNvPr>
          <p:cNvSpPr/>
          <p:nvPr/>
        </p:nvSpPr>
        <p:spPr>
          <a:xfrm>
            <a:off x="675557" y="5674652"/>
            <a:ext cx="103967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 are  you  chatting  with?</a:t>
            </a:r>
            <a:endParaRPr lang="ar-SA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8F97BFB5-EB18-6DA8-4A2A-D17970479BDA}"/>
                  </a:ext>
                </a:extLst>
              </p14:cNvPr>
              <p14:cNvContentPartPr/>
              <p14:nvPr/>
            </p14:nvContentPartPr>
            <p14:xfrm>
              <a:off x="3899614" y="1856794"/>
              <a:ext cx="848160" cy="3240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8F97BFB5-EB18-6DA8-4A2A-D17970479B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45974" y="1748794"/>
                <a:ext cx="9558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6677749F-AE7C-D686-47A3-4F96C2301C76}"/>
                  </a:ext>
                </a:extLst>
              </p14:cNvPr>
              <p14:cNvContentPartPr/>
              <p14:nvPr/>
            </p14:nvContentPartPr>
            <p14:xfrm>
              <a:off x="4890694" y="2624314"/>
              <a:ext cx="416520" cy="1692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6677749F-AE7C-D686-47A3-4F96C2301C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36694" y="2516314"/>
                <a:ext cx="5241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1B45E259-8CBE-AD2F-1185-94502FDF1D59}"/>
                  </a:ext>
                </a:extLst>
              </p14:cNvPr>
              <p14:cNvContentPartPr/>
              <p14:nvPr/>
            </p14:nvContentPartPr>
            <p14:xfrm>
              <a:off x="4557334" y="3339274"/>
              <a:ext cx="275760" cy="1980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1B45E259-8CBE-AD2F-1185-94502FDF1D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334" y="3231634"/>
                <a:ext cx="3834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id="{BFD2A8EC-B5A7-DB38-8B24-95CDC5B07FB2}"/>
                  </a:ext>
                </a:extLst>
              </p14:cNvPr>
              <p14:cNvContentPartPr/>
              <p14:nvPr/>
            </p14:nvContentPartPr>
            <p14:xfrm>
              <a:off x="767614" y="4066114"/>
              <a:ext cx="546480" cy="37440"/>
            </p14:xfrm>
          </p:contentPart>
        </mc:Choice>
        <mc:Fallback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BFD2A8EC-B5A7-DB38-8B24-95CDC5B07FB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3614" y="3958114"/>
                <a:ext cx="6541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6CAB046D-504D-E0BE-0049-E222056DA327}"/>
                  </a:ext>
                </a:extLst>
              </p14:cNvPr>
              <p14:cNvContentPartPr/>
              <p14:nvPr/>
            </p14:nvContentPartPr>
            <p14:xfrm>
              <a:off x="4470574" y="4867834"/>
              <a:ext cx="356760" cy="42840"/>
            </p14:xfrm>
          </p:contentPart>
        </mc:Choice>
        <mc:Fallback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6CAB046D-504D-E0BE-0049-E222056DA32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16574" y="4760194"/>
                <a:ext cx="4644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3C419F0E-A043-DDEF-C62D-15E7073F3D78}"/>
                  </a:ext>
                </a:extLst>
              </p14:cNvPr>
              <p14:cNvContentPartPr/>
              <p14:nvPr/>
            </p14:nvContentPartPr>
            <p14:xfrm>
              <a:off x="2699374" y="5607634"/>
              <a:ext cx="555480" cy="14400"/>
            </p14:xfrm>
          </p:contentPart>
        </mc:Choice>
        <mc:Fallback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3C419F0E-A043-DDEF-C62D-15E7073F3D7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45734" y="5499634"/>
                <a:ext cx="6631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34C37930-A47C-6CAE-AFB9-4C46037B3A40}"/>
                  </a:ext>
                </a:extLst>
              </p14:cNvPr>
              <p14:cNvContentPartPr/>
              <p14:nvPr/>
            </p14:nvContentPartPr>
            <p14:xfrm>
              <a:off x="3166294" y="1842394"/>
              <a:ext cx="208080" cy="57600"/>
            </p14:xfrm>
          </p:contentPart>
        </mc:Choice>
        <mc:Fallback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34C37930-A47C-6CAE-AFB9-4C46037B3A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12294" y="1734394"/>
                <a:ext cx="31572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6" name="حبر 35">
                <a:extLst>
                  <a:ext uri="{FF2B5EF4-FFF2-40B4-BE49-F238E27FC236}">
                    <a16:creationId xmlns:a16="http://schemas.microsoft.com/office/drawing/2014/main" id="{0C755375-09B7-DB5F-45F7-52EFF0355096}"/>
                  </a:ext>
                </a:extLst>
              </p14:cNvPr>
              <p14:cNvContentPartPr/>
              <p14:nvPr/>
            </p14:nvContentPartPr>
            <p14:xfrm>
              <a:off x="897934" y="1855354"/>
              <a:ext cx="750600" cy="44280"/>
            </p14:xfrm>
          </p:contentPart>
        </mc:Choice>
        <mc:Fallback>
          <p:pic>
            <p:nvPicPr>
              <p:cNvPr id="36" name="حبر 35">
                <a:extLst>
                  <a:ext uri="{FF2B5EF4-FFF2-40B4-BE49-F238E27FC236}">
                    <a16:creationId xmlns:a16="http://schemas.microsoft.com/office/drawing/2014/main" id="{0C755375-09B7-DB5F-45F7-52EFF035509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4294" y="1747354"/>
                <a:ext cx="8582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7" name="حبر 36">
                <a:extLst>
                  <a:ext uri="{FF2B5EF4-FFF2-40B4-BE49-F238E27FC236}">
                    <a16:creationId xmlns:a16="http://schemas.microsoft.com/office/drawing/2014/main" id="{0569D662-D328-AF68-A064-7953F871311B}"/>
                  </a:ext>
                </a:extLst>
              </p14:cNvPr>
              <p14:cNvContentPartPr/>
              <p14:nvPr/>
            </p14:nvContentPartPr>
            <p14:xfrm>
              <a:off x="6125494" y="2618554"/>
              <a:ext cx="664920" cy="25560"/>
            </p14:xfrm>
          </p:contentPart>
        </mc:Choice>
        <mc:Fallback>
          <p:pic>
            <p:nvPicPr>
              <p:cNvPr id="37" name="حبر 36">
                <a:extLst>
                  <a:ext uri="{FF2B5EF4-FFF2-40B4-BE49-F238E27FC236}">
                    <a16:creationId xmlns:a16="http://schemas.microsoft.com/office/drawing/2014/main" id="{0569D662-D328-AF68-A064-7953F871311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71494" y="2510554"/>
                <a:ext cx="7725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8" name="حبر 37">
                <a:extLst>
                  <a:ext uri="{FF2B5EF4-FFF2-40B4-BE49-F238E27FC236}">
                    <a16:creationId xmlns:a16="http://schemas.microsoft.com/office/drawing/2014/main" id="{FE182A90-3C17-3CBD-E99F-511677E07868}"/>
                  </a:ext>
                </a:extLst>
              </p14:cNvPr>
              <p14:cNvContentPartPr/>
              <p14:nvPr/>
            </p14:nvContentPartPr>
            <p14:xfrm>
              <a:off x="3127774" y="3348634"/>
              <a:ext cx="839160" cy="22320"/>
            </p14:xfrm>
          </p:contentPart>
        </mc:Choice>
        <mc:Fallback>
          <p:pic>
            <p:nvPicPr>
              <p:cNvPr id="38" name="حبر 37">
                <a:extLst>
                  <a:ext uri="{FF2B5EF4-FFF2-40B4-BE49-F238E27FC236}">
                    <a16:creationId xmlns:a16="http://schemas.microsoft.com/office/drawing/2014/main" id="{FE182A90-3C17-3CBD-E99F-511677E0786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74134" y="3240994"/>
                <a:ext cx="9468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D6F0D072-8963-19E9-90B8-94A80CA02AB0}"/>
                  </a:ext>
                </a:extLst>
              </p14:cNvPr>
              <p14:cNvContentPartPr/>
              <p14:nvPr/>
            </p14:nvContentPartPr>
            <p14:xfrm>
              <a:off x="2593174" y="4067554"/>
              <a:ext cx="239760" cy="55800"/>
            </p14:xfrm>
          </p:contentPart>
        </mc:Choice>
        <mc:Fallback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D6F0D072-8963-19E9-90B8-94A80CA02AB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9174" y="3959914"/>
                <a:ext cx="3474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0" name="حبر 39">
                <a:extLst>
                  <a:ext uri="{FF2B5EF4-FFF2-40B4-BE49-F238E27FC236}">
                    <a16:creationId xmlns:a16="http://schemas.microsoft.com/office/drawing/2014/main" id="{4AD36116-7A2B-1CBB-381D-1A7CEC18120A}"/>
                  </a:ext>
                </a:extLst>
              </p14:cNvPr>
              <p14:cNvContentPartPr/>
              <p14:nvPr/>
            </p14:nvContentPartPr>
            <p14:xfrm>
              <a:off x="5740294" y="4059634"/>
              <a:ext cx="758160" cy="72000"/>
            </p14:xfrm>
          </p:contentPart>
        </mc:Choice>
        <mc:Fallback>
          <p:pic>
            <p:nvPicPr>
              <p:cNvPr id="40" name="حبر 39">
                <a:extLst>
                  <a:ext uri="{FF2B5EF4-FFF2-40B4-BE49-F238E27FC236}">
                    <a16:creationId xmlns:a16="http://schemas.microsoft.com/office/drawing/2014/main" id="{4AD36116-7A2B-1CBB-381D-1A7CEC18120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86294" y="3951634"/>
                <a:ext cx="8658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1" name="حبر 40">
                <a:extLst>
                  <a:ext uri="{FF2B5EF4-FFF2-40B4-BE49-F238E27FC236}">
                    <a16:creationId xmlns:a16="http://schemas.microsoft.com/office/drawing/2014/main" id="{AAB59B80-A21D-75B7-E6B5-D36E05099E7E}"/>
                  </a:ext>
                </a:extLst>
              </p14:cNvPr>
              <p14:cNvContentPartPr/>
              <p14:nvPr/>
            </p14:nvContentPartPr>
            <p14:xfrm>
              <a:off x="821254" y="4878994"/>
              <a:ext cx="605880" cy="27000"/>
            </p14:xfrm>
          </p:contentPart>
        </mc:Choice>
        <mc:Fallback>
          <p:pic>
            <p:nvPicPr>
              <p:cNvPr id="41" name="حبر 40">
                <a:extLst>
                  <a:ext uri="{FF2B5EF4-FFF2-40B4-BE49-F238E27FC236}">
                    <a16:creationId xmlns:a16="http://schemas.microsoft.com/office/drawing/2014/main" id="{AAB59B80-A21D-75B7-E6B5-D36E05099E7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7254" y="4771354"/>
                <a:ext cx="7135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2" name="حبر 41">
                <a:extLst>
                  <a:ext uri="{FF2B5EF4-FFF2-40B4-BE49-F238E27FC236}">
                    <a16:creationId xmlns:a16="http://schemas.microsoft.com/office/drawing/2014/main" id="{5D6EE700-3582-CB0B-A34E-B5E26AB11B96}"/>
                  </a:ext>
                </a:extLst>
              </p14:cNvPr>
              <p14:cNvContentPartPr/>
              <p14:nvPr/>
            </p14:nvContentPartPr>
            <p14:xfrm>
              <a:off x="3535294" y="4872874"/>
              <a:ext cx="455040" cy="29520"/>
            </p14:xfrm>
          </p:contentPart>
        </mc:Choice>
        <mc:Fallback>
          <p:pic>
            <p:nvPicPr>
              <p:cNvPr id="42" name="حبر 41">
                <a:extLst>
                  <a:ext uri="{FF2B5EF4-FFF2-40B4-BE49-F238E27FC236}">
                    <a16:creationId xmlns:a16="http://schemas.microsoft.com/office/drawing/2014/main" id="{5D6EE700-3582-CB0B-A34E-B5E26AB11B9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81654" y="4765234"/>
                <a:ext cx="5626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3" name="حبر 42">
                <a:extLst>
                  <a:ext uri="{FF2B5EF4-FFF2-40B4-BE49-F238E27FC236}">
                    <a16:creationId xmlns:a16="http://schemas.microsoft.com/office/drawing/2014/main" id="{AE214F0D-DA53-FBBA-3238-ADF61954C236}"/>
                  </a:ext>
                </a:extLst>
              </p14:cNvPr>
              <p14:cNvContentPartPr/>
              <p14:nvPr/>
            </p14:nvContentPartPr>
            <p14:xfrm>
              <a:off x="4071334" y="4898794"/>
              <a:ext cx="131040" cy="3240"/>
            </p14:xfrm>
          </p:contentPart>
        </mc:Choice>
        <mc:Fallback>
          <p:pic>
            <p:nvPicPr>
              <p:cNvPr id="43" name="حبر 42">
                <a:extLst>
                  <a:ext uri="{FF2B5EF4-FFF2-40B4-BE49-F238E27FC236}">
                    <a16:creationId xmlns:a16="http://schemas.microsoft.com/office/drawing/2014/main" id="{AE214F0D-DA53-FBBA-3238-ADF61954C23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17694" y="4791154"/>
                <a:ext cx="238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4" name="حبر 43">
                <a:extLst>
                  <a:ext uri="{FF2B5EF4-FFF2-40B4-BE49-F238E27FC236}">
                    <a16:creationId xmlns:a16="http://schemas.microsoft.com/office/drawing/2014/main" id="{5AE885AA-B971-14AE-0935-F0C4B3B9E1FB}"/>
                  </a:ext>
                </a:extLst>
              </p14:cNvPr>
              <p14:cNvContentPartPr/>
              <p14:nvPr/>
            </p14:nvContentPartPr>
            <p14:xfrm>
              <a:off x="4079974" y="5594314"/>
              <a:ext cx="422280" cy="27360"/>
            </p14:xfrm>
          </p:contentPart>
        </mc:Choice>
        <mc:Fallback>
          <p:pic>
            <p:nvPicPr>
              <p:cNvPr id="44" name="حبر 43">
                <a:extLst>
                  <a:ext uri="{FF2B5EF4-FFF2-40B4-BE49-F238E27FC236}">
                    <a16:creationId xmlns:a16="http://schemas.microsoft.com/office/drawing/2014/main" id="{5AE885AA-B971-14AE-0935-F0C4B3B9E1F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25974" y="5486314"/>
                <a:ext cx="5299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5" name="حبر 44">
                <a:extLst>
                  <a:ext uri="{FF2B5EF4-FFF2-40B4-BE49-F238E27FC236}">
                    <a16:creationId xmlns:a16="http://schemas.microsoft.com/office/drawing/2014/main" id="{4A373658-A595-6E7C-0C46-0B44286AF781}"/>
                  </a:ext>
                </a:extLst>
              </p14:cNvPr>
              <p14:cNvContentPartPr/>
              <p14:nvPr/>
            </p14:nvContentPartPr>
            <p14:xfrm>
              <a:off x="1475734" y="5591074"/>
              <a:ext cx="879120" cy="31320"/>
            </p14:xfrm>
          </p:contentPart>
        </mc:Choice>
        <mc:Fallback>
          <p:pic>
            <p:nvPicPr>
              <p:cNvPr id="45" name="حبر 44">
                <a:extLst>
                  <a:ext uri="{FF2B5EF4-FFF2-40B4-BE49-F238E27FC236}">
                    <a16:creationId xmlns:a16="http://schemas.microsoft.com/office/drawing/2014/main" id="{4A373658-A595-6E7C-0C46-0B44286AF78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22094" y="5483434"/>
                <a:ext cx="986760" cy="24696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مربع نص 45">
            <a:extLst>
              <a:ext uri="{FF2B5EF4-FFF2-40B4-BE49-F238E27FC236}">
                <a16:creationId xmlns:a16="http://schemas.microsoft.com/office/drawing/2014/main" id="{649A8CBC-4CB6-B05D-D5E0-ABD5A14A623B}"/>
              </a:ext>
            </a:extLst>
          </p:cNvPr>
          <p:cNvSpPr txBox="1"/>
          <p:nvPr/>
        </p:nvSpPr>
        <p:spPr>
          <a:xfrm>
            <a:off x="5497161" y="63201"/>
            <a:ext cx="1190831" cy="510778"/>
          </a:xfrm>
          <a:prstGeom prst="wedgeRoundRectCallout">
            <a:avLst>
              <a:gd name="adj1" fmla="val 2097"/>
              <a:gd name="adj2" fmla="val 207897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verbs</a:t>
            </a:r>
            <a:endParaRPr lang="ar-SA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914D95-6535-B970-8491-6F1278178F01}"/>
              </a:ext>
            </a:extLst>
          </p:cNvPr>
          <p:cNvSpPr/>
          <p:nvPr/>
        </p:nvSpPr>
        <p:spPr>
          <a:xfrm>
            <a:off x="10440820" y="120834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70</a:t>
            </a:r>
          </a:p>
        </p:txBody>
      </p:sp>
      <p:pic>
        <p:nvPicPr>
          <p:cNvPr id="2" name="Picture 6" descr="Clientmoji">
            <a:extLst>
              <a:ext uri="{FF2B5EF4-FFF2-40B4-BE49-F238E27FC236}">
                <a16:creationId xmlns:a16="http://schemas.microsoft.com/office/drawing/2014/main" id="{6031C1ED-296F-3984-DE7B-3EF6F21C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31" y="1830352"/>
            <a:ext cx="1574708" cy="157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473F9A8-C623-FAF7-7CF5-8C2512D97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" y="268235"/>
            <a:ext cx="9634743" cy="316076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168E0A7-30F1-E720-73F2-D8339D9A7D9D}"/>
              </a:ext>
            </a:extLst>
          </p:cNvPr>
          <p:cNvSpPr/>
          <p:nvPr/>
        </p:nvSpPr>
        <p:spPr>
          <a:xfrm>
            <a:off x="13741" y="4320642"/>
            <a:ext cx="7113897" cy="150810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Choose:</a:t>
            </a:r>
          </a:p>
          <a:p>
            <a:pPr algn="l" rtl="0"/>
            <a:r>
              <a:rPr lang="en-US" sz="2400" b="1" dirty="0"/>
              <a:t>Sara is a student.  ………. is  Saudi.</a:t>
            </a:r>
          </a:p>
          <a:p>
            <a:pPr algn="l" rtl="0"/>
            <a:r>
              <a:rPr lang="en-US" sz="2400" b="1" dirty="0"/>
              <a:t>( He – She – I 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A9C24C05-307C-1CC5-6E86-8B1D84DC2BBD}"/>
                  </a:ext>
                </a:extLst>
              </p14:cNvPr>
              <p14:cNvContentPartPr/>
              <p14:nvPr/>
            </p14:nvContentPartPr>
            <p14:xfrm>
              <a:off x="670260" y="1591834"/>
              <a:ext cx="1117440" cy="56520"/>
            </p14:xfrm>
          </p:contentPart>
        </mc:Choice>
        <mc:Fallback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A9C24C05-307C-1CC5-6E86-8B1D84DC2B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620" y="1484194"/>
                <a:ext cx="12250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id="{CDB4CAD8-25A4-D2CD-4D9C-9D03672609B3}"/>
                  </a:ext>
                </a:extLst>
              </p14:cNvPr>
              <p14:cNvContentPartPr/>
              <p14:nvPr/>
            </p14:nvContentPartPr>
            <p14:xfrm>
              <a:off x="682860" y="1940314"/>
              <a:ext cx="689040" cy="33840"/>
            </p14:xfrm>
          </p:contentPart>
        </mc:Choice>
        <mc:Fallback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CDB4CAD8-25A4-D2CD-4D9C-9D03672609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9220" y="1832674"/>
                <a:ext cx="796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73D1C861-D69A-75A2-9752-CBFB64EEE2F9}"/>
                  </a:ext>
                </a:extLst>
              </p14:cNvPr>
              <p14:cNvContentPartPr/>
              <p14:nvPr/>
            </p14:nvContentPartPr>
            <p14:xfrm>
              <a:off x="810300" y="2337754"/>
              <a:ext cx="1228680" cy="2772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73D1C861-D69A-75A2-9752-CBFB64EEE2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300" y="2229754"/>
                <a:ext cx="1336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C7CC977B-2357-76AE-5C75-521BF3842725}"/>
                  </a:ext>
                </a:extLst>
              </p14:cNvPr>
              <p14:cNvContentPartPr/>
              <p14:nvPr/>
            </p14:nvContentPartPr>
            <p14:xfrm>
              <a:off x="822180" y="2661394"/>
              <a:ext cx="1073880" cy="2772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C7CC977B-2357-76AE-5C75-521BF38427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540" y="2553754"/>
                <a:ext cx="11815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EDDCB691-EE1B-34B3-FBE2-82F87667FB16}"/>
                  </a:ext>
                </a:extLst>
              </p14:cNvPr>
              <p14:cNvContentPartPr/>
              <p14:nvPr/>
            </p14:nvContentPartPr>
            <p14:xfrm>
              <a:off x="723540" y="2970274"/>
              <a:ext cx="1931400" cy="95760"/>
            </p14:xfrm>
          </p:contentPart>
        </mc:Choice>
        <mc:Fallback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EDDCB691-EE1B-34B3-FBE2-82F87667FB1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9540" y="2862634"/>
                <a:ext cx="20390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99886D30-7535-48AE-7B58-CE456C1E0AE0}"/>
                  </a:ext>
                </a:extLst>
              </p14:cNvPr>
              <p14:cNvContentPartPr/>
              <p14:nvPr/>
            </p14:nvContentPartPr>
            <p14:xfrm>
              <a:off x="8277780" y="1564474"/>
              <a:ext cx="405360" cy="65880"/>
            </p14:xfrm>
          </p:contentPart>
        </mc:Choice>
        <mc:Fallback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99886D30-7535-48AE-7B58-CE456C1E0A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24140" y="1456474"/>
                <a:ext cx="5130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5E6C079D-8DE8-4256-459C-CB6C438F969D}"/>
                  </a:ext>
                </a:extLst>
              </p14:cNvPr>
              <p14:cNvContentPartPr/>
              <p14:nvPr/>
            </p14:nvContentPartPr>
            <p14:xfrm>
              <a:off x="7676580" y="1939234"/>
              <a:ext cx="608400" cy="13680"/>
            </p14:xfrm>
          </p:contentPart>
        </mc:Choice>
        <mc:Fallback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5E6C079D-8DE8-4256-459C-CB6C438F969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22940" y="1831234"/>
                <a:ext cx="7160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76E5F681-7F7F-AF08-93E8-81AD484E9CA7}"/>
                  </a:ext>
                </a:extLst>
              </p14:cNvPr>
              <p14:cNvContentPartPr/>
              <p14:nvPr/>
            </p14:nvContentPartPr>
            <p14:xfrm>
              <a:off x="7550940" y="2318674"/>
              <a:ext cx="1275840" cy="44640"/>
            </p14:xfrm>
          </p:contentPart>
        </mc:Choice>
        <mc:Fallback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76E5F681-7F7F-AF08-93E8-81AD484E9CA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97300" y="2210674"/>
                <a:ext cx="13834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6E418508-2F58-7119-659E-A4C39D1473E3}"/>
                  </a:ext>
                </a:extLst>
              </p14:cNvPr>
              <p14:cNvContentPartPr/>
              <p14:nvPr/>
            </p14:nvContentPartPr>
            <p14:xfrm>
              <a:off x="7828500" y="2631154"/>
              <a:ext cx="1157040" cy="40320"/>
            </p14:xfrm>
          </p:contentPart>
        </mc:Choice>
        <mc:Fallback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6E418508-2F58-7119-659E-A4C39D1473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74500" y="2523514"/>
                <a:ext cx="12646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AB4643BD-6579-FB85-CBFF-83765195E102}"/>
                  </a:ext>
                </a:extLst>
              </p14:cNvPr>
              <p14:cNvContentPartPr/>
              <p14:nvPr/>
            </p14:nvContentPartPr>
            <p14:xfrm>
              <a:off x="7570380" y="3014914"/>
              <a:ext cx="944640" cy="6804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AB4643BD-6579-FB85-CBFF-83765195E1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16740" y="2906914"/>
                <a:ext cx="105228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0E9DEC68-B838-A758-B180-C44307DF3303}"/>
                  </a:ext>
                </a:extLst>
              </p14:cNvPr>
              <p14:cNvContentPartPr/>
              <p14:nvPr/>
            </p14:nvContentPartPr>
            <p14:xfrm>
              <a:off x="9190020" y="3029674"/>
              <a:ext cx="229680" cy="1224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0E9DEC68-B838-A758-B180-C44307DF330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36020" y="2921674"/>
                <a:ext cx="33732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1F39FBF-8C5F-F29B-1F16-EFDC04B2A324}"/>
              </a:ext>
            </a:extLst>
          </p:cNvPr>
          <p:cNvGrpSpPr/>
          <p:nvPr/>
        </p:nvGrpSpPr>
        <p:grpSpPr>
          <a:xfrm>
            <a:off x="6640500" y="1413231"/>
            <a:ext cx="983520" cy="1867320"/>
            <a:chOff x="6640500" y="1413231"/>
            <a:chExt cx="983520" cy="186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حبر 24">
                  <a:extLst>
                    <a:ext uri="{FF2B5EF4-FFF2-40B4-BE49-F238E27FC236}">
                      <a16:creationId xmlns:a16="http://schemas.microsoft.com/office/drawing/2014/main" id="{5AD22E2D-A1C1-FB12-41CB-B98FF503D57F}"/>
                    </a:ext>
                  </a:extLst>
                </p14:cNvPr>
                <p14:cNvContentPartPr/>
                <p14:nvPr/>
              </p14:nvContentPartPr>
              <p14:xfrm>
                <a:off x="6640500" y="1413231"/>
                <a:ext cx="554760" cy="343800"/>
              </p14:xfrm>
            </p:contentPart>
          </mc:Choice>
          <mc:Fallback>
            <p:pic>
              <p:nvPicPr>
                <p:cNvPr id="25" name="حبر 24">
                  <a:extLst>
                    <a:ext uri="{FF2B5EF4-FFF2-40B4-BE49-F238E27FC236}">
                      <a16:creationId xmlns:a16="http://schemas.microsoft.com/office/drawing/2014/main" id="{5AD22E2D-A1C1-FB12-41CB-B98FF503D57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22500" y="1395231"/>
                  <a:ext cx="5904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حبر 25">
                  <a:extLst>
                    <a:ext uri="{FF2B5EF4-FFF2-40B4-BE49-F238E27FC236}">
                      <a16:creationId xmlns:a16="http://schemas.microsoft.com/office/drawing/2014/main" id="{4ACF9893-F040-7FE0-1FFC-BA4686A489B9}"/>
                    </a:ext>
                  </a:extLst>
                </p14:cNvPr>
                <p14:cNvContentPartPr/>
                <p14:nvPr/>
              </p14:nvContentPartPr>
              <p14:xfrm>
                <a:off x="6734100" y="1728591"/>
                <a:ext cx="664200" cy="411120"/>
              </p14:xfrm>
            </p:contentPart>
          </mc:Choice>
          <mc:Fallback>
            <p:pic>
              <p:nvPicPr>
                <p:cNvPr id="26" name="حبر 25">
                  <a:extLst>
                    <a:ext uri="{FF2B5EF4-FFF2-40B4-BE49-F238E27FC236}">
                      <a16:creationId xmlns:a16="http://schemas.microsoft.com/office/drawing/2014/main" id="{4ACF9893-F040-7FE0-1FFC-BA4686A489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16460" y="1710951"/>
                  <a:ext cx="6998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حبر 27">
                  <a:extLst>
                    <a:ext uri="{FF2B5EF4-FFF2-40B4-BE49-F238E27FC236}">
                      <a16:creationId xmlns:a16="http://schemas.microsoft.com/office/drawing/2014/main" id="{42560813-6669-786F-9E66-CF15441F4B69}"/>
                    </a:ext>
                  </a:extLst>
                </p14:cNvPr>
                <p14:cNvContentPartPr/>
                <p14:nvPr/>
              </p14:nvContentPartPr>
              <p14:xfrm>
                <a:off x="6715380" y="2137551"/>
                <a:ext cx="618480" cy="340560"/>
              </p14:xfrm>
            </p:contentPart>
          </mc:Choice>
          <mc:Fallback>
            <p:pic>
              <p:nvPicPr>
                <p:cNvPr id="28" name="حبر 27">
                  <a:extLst>
                    <a:ext uri="{FF2B5EF4-FFF2-40B4-BE49-F238E27FC236}">
                      <a16:creationId xmlns:a16="http://schemas.microsoft.com/office/drawing/2014/main" id="{42560813-6669-786F-9E66-CF15441F4B6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97740" y="2119911"/>
                  <a:ext cx="6541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حبر 28">
                  <a:extLst>
                    <a:ext uri="{FF2B5EF4-FFF2-40B4-BE49-F238E27FC236}">
                      <a16:creationId xmlns:a16="http://schemas.microsoft.com/office/drawing/2014/main" id="{257DD87E-9F5A-5FA5-B6A0-C34A134F2405}"/>
                    </a:ext>
                  </a:extLst>
                </p14:cNvPr>
                <p14:cNvContentPartPr/>
                <p14:nvPr/>
              </p14:nvContentPartPr>
              <p14:xfrm>
                <a:off x="6789900" y="2400351"/>
                <a:ext cx="834120" cy="454680"/>
              </p14:xfrm>
            </p:contentPart>
          </mc:Choice>
          <mc:Fallback>
            <p:pic>
              <p:nvPicPr>
                <p:cNvPr id="29" name="حبر 28">
                  <a:extLst>
                    <a:ext uri="{FF2B5EF4-FFF2-40B4-BE49-F238E27FC236}">
                      <a16:creationId xmlns:a16="http://schemas.microsoft.com/office/drawing/2014/main" id="{257DD87E-9F5A-5FA5-B6A0-C34A134F24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72260" y="2382711"/>
                  <a:ext cx="86976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حبر 29">
                  <a:extLst>
                    <a:ext uri="{FF2B5EF4-FFF2-40B4-BE49-F238E27FC236}">
                      <a16:creationId xmlns:a16="http://schemas.microsoft.com/office/drawing/2014/main" id="{4ACBA27D-C72C-C316-3C5A-FD5EB9647A5F}"/>
                    </a:ext>
                  </a:extLst>
                </p14:cNvPr>
                <p14:cNvContentPartPr/>
                <p14:nvPr/>
              </p14:nvContentPartPr>
              <p14:xfrm>
                <a:off x="6771540" y="2837031"/>
                <a:ext cx="614880" cy="443520"/>
              </p14:xfrm>
            </p:contentPart>
          </mc:Choice>
          <mc:Fallback>
            <p:pic>
              <p:nvPicPr>
                <p:cNvPr id="30" name="حبر 29">
                  <a:extLst>
                    <a:ext uri="{FF2B5EF4-FFF2-40B4-BE49-F238E27FC236}">
                      <a16:creationId xmlns:a16="http://schemas.microsoft.com/office/drawing/2014/main" id="{4ACBA27D-C72C-C316-3C5A-FD5EB9647A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53540" y="2819391"/>
                  <a:ext cx="650520" cy="47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2" name="حبر 31">
                <a:extLst>
                  <a:ext uri="{FF2B5EF4-FFF2-40B4-BE49-F238E27FC236}">
                    <a16:creationId xmlns:a16="http://schemas.microsoft.com/office/drawing/2014/main" id="{5485DAF9-3CB7-AB28-C911-2756BCE305AB}"/>
                  </a:ext>
                </a:extLst>
              </p14:cNvPr>
              <p14:cNvContentPartPr/>
              <p14:nvPr/>
            </p14:nvContentPartPr>
            <p14:xfrm>
              <a:off x="3214740" y="338991"/>
              <a:ext cx="999360" cy="803160"/>
            </p14:xfrm>
          </p:contentPart>
        </mc:Choice>
        <mc:Fallback>
          <p:pic>
            <p:nvPicPr>
              <p:cNvPr id="32" name="حبر 31">
                <a:extLst>
                  <a:ext uri="{FF2B5EF4-FFF2-40B4-BE49-F238E27FC236}">
                    <a16:creationId xmlns:a16="http://schemas.microsoft.com/office/drawing/2014/main" id="{5485DAF9-3CB7-AB28-C911-2756BCE305A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97100" y="320991"/>
                <a:ext cx="1035000" cy="83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" name="حبر 33">
                <a:extLst>
                  <a:ext uri="{FF2B5EF4-FFF2-40B4-BE49-F238E27FC236}">
                    <a16:creationId xmlns:a16="http://schemas.microsoft.com/office/drawing/2014/main" id="{D67CF5E8-30C2-8B21-E134-7EE1951966D3}"/>
                  </a:ext>
                </a:extLst>
              </p14:cNvPr>
              <p14:cNvContentPartPr/>
              <p14:nvPr/>
            </p14:nvContentPartPr>
            <p14:xfrm>
              <a:off x="1310700" y="978351"/>
              <a:ext cx="2270160" cy="462960"/>
            </p14:xfrm>
          </p:contentPart>
        </mc:Choice>
        <mc:Fallback>
          <p:pic>
            <p:nvPicPr>
              <p:cNvPr id="34" name="حبر 33">
                <a:extLst>
                  <a:ext uri="{FF2B5EF4-FFF2-40B4-BE49-F238E27FC236}">
                    <a16:creationId xmlns:a16="http://schemas.microsoft.com/office/drawing/2014/main" id="{D67CF5E8-30C2-8B21-E134-7EE1951966D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93060" y="960351"/>
                <a:ext cx="2305800" cy="498600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Picture 4" descr="Thinking Emoji Home Framed Fine Art Print | Homosneksual Store">
            <a:extLst>
              <a:ext uri="{FF2B5EF4-FFF2-40B4-BE49-F238E27FC236}">
                <a16:creationId xmlns:a16="http://schemas.microsoft.com/office/drawing/2014/main" id="{82095C20-3C44-9B81-187E-534D95C96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60" y="3394379"/>
            <a:ext cx="1555630" cy="15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6C8EFF3-4E9B-6142-6E18-7A11DA0BE55A}"/>
              </a:ext>
            </a:extLst>
          </p:cNvPr>
          <p:cNvSpPr txBox="1"/>
          <p:nvPr/>
        </p:nvSpPr>
        <p:spPr>
          <a:xfrm>
            <a:off x="5513782" y="3608508"/>
            <a:ext cx="3108134" cy="510778"/>
          </a:xfrm>
          <a:prstGeom prst="wedgeRoundRectCallout">
            <a:avLst>
              <a:gd name="adj1" fmla="val -66943"/>
              <a:gd name="adj2" fmla="val 21688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</a:rPr>
              <a:t>Give examples</a:t>
            </a:r>
            <a:endParaRPr lang="ar-SA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E21D3A4-77D5-E503-549B-D09D80146949}"/>
              </a:ext>
            </a:extLst>
          </p:cNvPr>
          <p:cNvSpPr txBox="1"/>
          <p:nvPr/>
        </p:nvSpPr>
        <p:spPr>
          <a:xfrm>
            <a:off x="877919" y="212478"/>
            <a:ext cx="3802937" cy="510778"/>
          </a:xfrm>
          <a:prstGeom prst="wedgeRoundRectCallout">
            <a:avLst>
              <a:gd name="adj1" fmla="val -79380"/>
              <a:gd name="adj2" fmla="val 53194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Where are her parents?</a:t>
            </a:r>
            <a:endParaRPr lang="ar-SA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A0C6C74-C4AC-9A50-9CD5-185685878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2087713"/>
            <a:ext cx="12192000" cy="4230455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07439E3F-0FB3-0AB7-EA96-EBDF87B82CF5}"/>
              </a:ext>
            </a:extLst>
          </p:cNvPr>
          <p:cNvGrpSpPr/>
          <p:nvPr/>
        </p:nvGrpSpPr>
        <p:grpSpPr>
          <a:xfrm>
            <a:off x="6202977" y="535378"/>
            <a:ext cx="3336194" cy="1425427"/>
            <a:chOff x="8020382" y="1272326"/>
            <a:chExt cx="3826108" cy="1656828"/>
          </a:xfrm>
        </p:grpSpPr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B9CB6288-1F8D-4F6A-E69B-9AE50770C8F0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1" name="سهم: لليمين 10">
              <a:extLst>
                <a:ext uri="{FF2B5EF4-FFF2-40B4-BE49-F238E27FC236}">
                  <a16:creationId xmlns:a16="http://schemas.microsoft.com/office/drawing/2014/main" id="{F157AE29-5619-0836-3F84-034CF437EC9D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سهم: لليمين 11">
              <a:extLst>
                <a:ext uri="{FF2B5EF4-FFF2-40B4-BE49-F238E27FC236}">
                  <a16:creationId xmlns:a16="http://schemas.microsoft.com/office/drawing/2014/main" id="{3364EE85-92C8-1662-CCB6-F0C71A1F7DCE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80078F7B-5AE4-4E2C-67E6-47F008B6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1226FBD-C8CD-BA2A-0F87-DD21D46BC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E1B7024-2EAB-7196-0249-D5FB46AFB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0B521DC-FD53-9A14-8B1B-9F2BA8E449A2}"/>
              </a:ext>
            </a:extLst>
          </p:cNvPr>
          <p:cNvSpPr txBox="1"/>
          <p:nvPr/>
        </p:nvSpPr>
        <p:spPr>
          <a:xfrm>
            <a:off x="698304" y="815984"/>
            <a:ext cx="3802937" cy="510778"/>
          </a:xfrm>
          <a:prstGeom prst="wedgeRoundRectCallout">
            <a:avLst>
              <a:gd name="adj1" fmla="val -79380"/>
              <a:gd name="adj2" fmla="val 53194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What are they doing?</a:t>
            </a:r>
            <a:endParaRPr lang="ar-SA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id="{7E53FC3B-16DB-1EFC-B940-4492896120F6}"/>
                  </a:ext>
                </a:extLst>
              </p14:cNvPr>
              <p14:cNvContentPartPr/>
              <p14:nvPr/>
            </p14:nvContentPartPr>
            <p14:xfrm>
              <a:off x="7348560" y="4434763"/>
              <a:ext cx="1633680" cy="58680"/>
            </p14:xfrm>
          </p:contentPart>
        </mc:Choice>
        <mc:Fallback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7E53FC3B-16DB-1EFC-B940-4492896120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30560" y="4416763"/>
                <a:ext cx="1669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42F56743-6A4B-58EB-ED46-B46FD7FF9EA5}"/>
                  </a:ext>
                </a:extLst>
              </p14:cNvPr>
              <p14:cNvContentPartPr/>
              <p14:nvPr/>
            </p14:nvContentPartPr>
            <p14:xfrm>
              <a:off x="796200" y="4792963"/>
              <a:ext cx="2997360" cy="19800"/>
            </p14:xfrm>
          </p:contentPart>
        </mc:Choice>
        <mc:Fallback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42F56743-6A4B-58EB-ED46-B46FD7FF9EA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560" y="4775323"/>
                <a:ext cx="3033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581E4B61-79F5-69A7-7CF3-90C0D461255F}"/>
                  </a:ext>
                </a:extLst>
              </p14:cNvPr>
              <p14:cNvContentPartPr/>
              <p14:nvPr/>
            </p14:nvContentPartPr>
            <p14:xfrm>
              <a:off x="2933160" y="4301923"/>
              <a:ext cx="375120" cy="25920"/>
            </p14:xfrm>
          </p:contentPart>
        </mc:Choice>
        <mc:Fallback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581E4B61-79F5-69A7-7CF3-90C0D461255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79520" y="4193923"/>
                <a:ext cx="482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B3E84FDA-12F4-AF48-D522-23381CB6BEDF}"/>
                  </a:ext>
                </a:extLst>
              </p14:cNvPr>
              <p14:cNvContentPartPr/>
              <p14:nvPr/>
            </p14:nvContentPartPr>
            <p14:xfrm>
              <a:off x="7347120" y="4222723"/>
              <a:ext cx="1102680" cy="87480"/>
            </p14:xfrm>
          </p:contentPart>
        </mc:Choice>
        <mc:Fallback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B3E84FDA-12F4-AF48-D522-23381CB6BED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93480" y="4115083"/>
                <a:ext cx="121032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CF977F08-3402-504A-ADDC-99CF4F323918}"/>
                  </a:ext>
                </a:extLst>
              </p14:cNvPr>
              <p14:cNvContentPartPr/>
              <p14:nvPr/>
            </p14:nvContentPartPr>
            <p14:xfrm>
              <a:off x="4124040" y="4601443"/>
              <a:ext cx="1489320" cy="29520"/>
            </p14:xfrm>
          </p:contentPart>
        </mc:Choice>
        <mc:Fallback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CF977F08-3402-504A-ADDC-99CF4F3239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0040" y="4493803"/>
                <a:ext cx="15969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2C68AFBA-216E-3F46-C1AD-34123AB2695D}"/>
                  </a:ext>
                </a:extLst>
              </p14:cNvPr>
              <p14:cNvContentPartPr/>
              <p14:nvPr/>
            </p14:nvContentPartPr>
            <p14:xfrm>
              <a:off x="5689320" y="4961083"/>
              <a:ext cx="1377720" cy="19440"/>
            </p14:xfrm>
          </p:contentPart>
        </mc:Choice>
        <mc:Fallback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2C68AFBA-216E-3F46-C1AD-34123AB2695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35680" y="4853443"/>
                <a:ext cx="14853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3324F6BB-FA35-729C-C275-B6338C5C4B25}"/>
                  </a:ext>
                </a:extLst>
              </p14:cNvPr>
              <p14:cNvContentPartPr/>
              <p14:nvPr/>
            </p14:nvContentPartPr>
            <p14:xfrm>
              <a:off x="4217280" y="5284363"/>
              <a:ext cx="1637640" cy="27720"/>
            </p14:xfrm>
          </p:contentPart>
        </mc:Choice>
        <mc:Fallback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3324F6BB-FA35-729C-C275-B6338C5C4B2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63640" y="5176723"/>
                <a:ext cx="1745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id="{38DB528F-D6D5-A5E2-1E17-9C1D55D99EC2}"/>
                  </a:ext>
                </a:extLst>
              </p14:cNvPr>
              <p14:cNvContentPartPr/>
              <p14:nvPr/>
            </p14:nvContentPartPr>
            <p14:xfrm>
              <a:off x="1199760" y="5613763"/>
              <a:ext cx="1334880" cy="65520"/>
            </p14:xfrm>
          </p:contentPart>
        </mc:Choice>
        <mc:Fallback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38DB528F-D6D5-A5E2-1E17-9C1D55D99E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46120" y="5506123"/>
                <a:ext cx="1442520" cy="2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3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8" name="صورة الشريحة 27">
                <a:extLst>
                  <a:ext uri="{FF2B5EF4-FFF2-40B4-BE49-F238E27FC236}">
                    <a16:creationId xmlns:a16="http://schemas.microsoft.com/office/drawing/2014/main" id="{BB9F8F30-B3DD-0848-DE17-284E2BEE29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2963974"/>
                  </p:ext>
                </p:extLst>
              </p:nvPr>
            </p:nvGraphicFramePr>
            <p:xfrm>
              <a:off x="8784771" y="111813"/>
              <a:ext cx="2856572" cy="1606822"/>
            </p:xfrm>
            <a:graphic>
              <a:graphicData uri="http://schemas.microsoft.com/office/powerpoint/2016/slidezoom">
                <pslz:sldZm>
                  <pslz:sldZmObj sldId="598" cId="3662756125">
                    <pslz:zmPr id="{22611458-9F32-469D-87C2-1F8181CD0AB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56572" cy="160682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8" name="صورة الشريحة 2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BB9F8F30-B3DD-0848-DE17-284E2BEE29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84771" y="111813"/>
                <a:ext cx="2856572" cy="160682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FDD7DC-92E2-0CC4-1709-A784C3768913}"/>
              </a:ext>
            </a:extLst>
          </p:cNvPr>
          <p:cNvSpPr txBox="1"/>
          <p:nvPr/>
        </p:nvSpPr>
        <p:spPr>
          <a:xfrm>
            <a:off x="5839511" y="1381392"/>
            <a:ext cx="2883625" cy="510778"/>
          </a:xfrm>
          <a:prstGeom prst="wedgeRoundRectCallout">
            <a:avLst>
              <a:gd name="adj1" fmla="val -74344"/>
              <a:gd name="adj2" fmla="val 147443"/>
              <a:gd name="adj3" fmla="val 16667"/>
            </a:avLst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……..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53AA372-A901-6CCC-36F4-9C16E6601B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023327"/>
            <a:ext cx="3516468" cy="83027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64C5B75-4539-198B-22E4-C08EEB9CAA7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96" y="669103"/>
            <a:ext cx="1490380" cy="165075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10110CD-F044-E254-9F50-179E9F8E79E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694" t="4019" r="3952" b="71636"/>
          <a:stretch/>
        </p:blipFill>
        <p:spPr>
          <a:xfrm>
            <a:off x="533401" y="2437760"/>
            <a:ext cx="10733314" cy="83027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C639FF8-7F30-953F-B930-1E48A169ADB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5373" t="66119"/>
          <a:stretch/>
        </p:blipFill>
        <p:spPr>
          <a:xfrm>
            <a:off x="533401" y="4952067"/>
            <a:ext cx="11234542" cy="11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مخصص 5">
      <a:dk1>
        <a:sysClr val="windowText" lastClr="000000"/>
      </a:dk1>
      <a:lt1>
        <a:srgbClr val="CEDBE6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380</Words>
  <Application>Microsoft Office PowerPoint</Application>
  <PresentationFormat>شاشة عريضة</PresentationFormat>
  <Paragraphs>84</Paragraphs>
  <Slides>16</Slides>
  <Notes>0</Notes>
  <HiddenSlides>1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Century Gothic</vt:lpstr>
      <vt:lpstr>Forte</vt:lpstr>
      <vt:lpstr>Garamond</vt:lpstr>
      <vt:lpstr>Goudy Old Style</vt:lpstr>
      <vt:lpstr>Papyrus</vt:lpstr>
      <vt:lpstr>فقاعات</vt:lpstr>
      <vt:lpstr>9 writing 10 project 11 form, meaning &amp; function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Write in your notebook</vt:lpstr>
      <vt:lpstr>Lets play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72</cp:revision>
  <dcterms:created xsi:type="dcterms:W3CDTF">2022-08-28T18:22:39Z</dcterms:created>
  <dcterms:modified xsi:type="dcterms:W3CDTF">2023-12-23T14:25:38Z</dcterms:modified>
</cp:coreProperties>
</file>