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g" ContentType="image/jpeg"/>
  <Default Extension="m4a" ContentType="audio/mp4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42"/>
  </p:notesMasterIdLst>
  <p:sldIdLst>
    <p:sldId id="943" r:id="rId2"/>
    <p:sldId id="278" r:id="rId3"/>
    <p:sldId id="264" r:id="rId4"/>
    <p:sldId id="1172" r:id="rId5"/>
    <p:sldId id="315" r:id="rId6"/>
    <p:sldId id="1056" r:id="rId7"/>
    <p:sldId id="1171" r:id="rId8"/>
    <p:sldId id="936" r:id="rId9"/>
    <p:sldId id="1033" r:id="rId10"/>
    <p:sldId id="975" r:id="rId11"/>
    <p:sldId id="1274" r:id="rId12"/>
    <p:sldId id="940" r:id="rId13"/>
    <p:sldId id="1037" r:id="rId14"/>
    <p:sldId id="1035" r:id="rId15"/>
    <p:sldId id="1036" r:id="rId16"/>
    <p:sldId id="1038" r:id="rId17"/>
    <p:sldId id="1039" r:id="rId18"/>
    <p:sldId id="319" r:id="rId19"/>
    <p:sldId id="1044" r:id="rId20"/>
    <p:sldId id="1052" r:id="rId21"/>
    <p:sldId id="1043" r:id="rId22"/>
    <p:sldId id="1174" r:id="rId23"/>
    <p:sldId id="983" r:id="rId24"/>
    <p:sldId id="257" r:id="rId25"/>
    <p:sldId id="258" r:id="rId26"/>
    <p:sldId id="259" r:id="rId27"/>
    <p:sldId id="260" r:id="rId28"/>
    <p:sldId id="263" r:id="rId29"/>
    <p:sldId id="262" r:id="rId30"/>
    <p:sldId id="1270" r:id="rId31"/>
    <p:sldId id="261" r:id="rId32"/>
    <p:sldId id="1075" r:id="rId33"/>
    <p:sldId id="1271" r:id="rId34"/>
    <p:sldId id="1272" r:id="rId35"/>
    <p:sldId id="1034" r:id="rId36"/>
    <p:sldId id="1023" r:id="rId37"/>
    <p:sldId id="1048" r:id="rId38"/>
    <p:sldId id="1049" r:id="rId39"/>
    <p:sldId id="1050" r:id="rId40"/>
    <p:sldId id="284" r:id="rId41"/>
  </p:sldIdLst>
  <p:sldSz cx="9144000" cy="5143500" type="screen16x9"/>
  <p:notesSz cx="6858000" cy="9144000"/>
  <p:embeddedFontLst>
    <p:embeddedFont>
      <p:font typeface="Aharoni" panose="02010803020104030203" pitchFamily="2" charset="-79"/>
      <p:bold r:id="rId43"/>
    </p:embeddedFont>
    <p:embeddedFont>
      <p:font typeface="Baloo 2" panose="03080502040302020200" pitchFamily="66" charset="77"/>
      <p:regular r:id="rId44"/>
      <p:bold r:id="rId45"/>
    </p:embeddedFont>
    <p:embeddedFont>
      <p:font typeface="Bebas Neue" panose="020B0606020202050201" pitchFamily="34" charset="77"/>
      <p:regular r:id="rId46"/>
    </p:embeddedFont>
    <p:embeddedFont>
      <p:font typeface="Comic Sans MS" panose="030F0702030302020204" pitchFamily="66" charset="0"/>
      <p:regular r:id="rId47"/>
    </p:embeddedFont>
    <p:embeddedFont>
      <p:font typeface="Pacifico" pitchFamily="2" charset="77"/>
      <p:regular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17293"/>
    <a:srgbClr val="0097A7"/>
    <a:srgbClr val="FFD579"/>
    <a:srgbClr val="FDEBC1"/>
    <a:srgbClr val="EEFCFF"/>
    <a:srgbClr val="FFE0DE"/>
    <a:srgbClr val="F677CB"/>
    <a:srgbClr val="BDECBE"/>
    <a:srgbClr val="FFCB51"/>
    <a:srgbClr val="FF817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8851"/>
    <p:restoredTop sz="94638"/>
  </p:normalViewPr>
  <p:slideViewPr>
    <p:cSldViewPr snapToGrid="0">
      <p:cViewPr varScale="1">
        <p:scale>
          <a:sx n="57" d="100"/>
          <a:sy n="57" d="100"/>
        </p:scale>
        <p:origin x="160" y="1696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0037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99046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02202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77572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yes, it is.</a:t>
            </a:r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424322539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5494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10396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30779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13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2"/>
          </p:nvPr>
        </p:nvSpPr>
        <p:spPr>
          <a:xfrm>
            <a:off x="7465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1"/>
          </p:nvPr>
        </p:nvSpPr>
        <p:spPr>
          <a:xfrm>
            <a:off x="7048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3"/>
          </p:nvPr>
        </p:nvSpPr>
        <p:spPr>
          <a:xfrm>
            <a:off x="3419262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4"/>
          </p:nvPr>
        </p:nvSpPr>
        <p:spPr>
          <a:xfrm>
            <a:off x="3377562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3"/>
          <p:cNvSpPr txBox="1">
            <a:spLocks noGrp="1"/>
          </p:cNvSpPr>
          <p:nvPr>
            <p:ph type="title" idx="5"/>
          </p:nvPr>
        </p:nvSpPr>
        <p:spPr>
          <a:xfrm>
            <a:off x="60919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6"/>
          </p:nvPr>
        </p:nvSpPr>
        <p:spPr>
          <a:xfrm>
            <a:off x="60502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title" idx="7"/>
          </p:nvPr>
        </p:nvSpPr>
        <p:spPr>
          <a:xfrm>
            <a:off x="2084479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8"/>
          </p:nvPr>
        </p:nvSpPr>
        <p:spPr>
          <a:xfrm>
            <a:off x="2042779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3"/>
          <p:cNvSpPr txBox="1">
            <a:spLocks noGrp="1"/>
          </p:cNvSpPr>
          <p:nvPr>
            <p:ph type="title" idx="9"/>
          </p:nvPr>
        </p:nvSpPr>
        <p:spPr>
          <a:xfrm>
            <a:off x="4754021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2" name="Google Shape;262;p13"/>
          <p:cNvSpPr txBox="1">
            <a:spLocks noGrp="1"/>
          </p:cNvSpPr>
          <p:nvPr>
            <p:ph type="subTitle" idx="13"/>
          </p:nvPr>
        </p:nvSpPr>
        <p:spPr>
          <a:xfrm>
            <a:off x="4712321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3"/>
          <p:cNvSpPr txBox="1">
            <a:spLocks noGrp="1"/>
          </p:cNvSpPr>
          <p:nvPr>
            <p:ph type="title" idx="14" hasCustomPrompt="1"/>
          </p:nvPr>
        </p:nvSpPr>
        <p:spPr>
          <a:xfrm>
            <a:off x="15319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4" name="Google Shape;264;p13"/>
          <p:cNvSpPr txBox="1">
            <a:spLocks noGrp="1"/>
          </p:cNvSpPr>
          <p:nvPr>
            <p:ph type="title" idx="15" hasCustomPrompt="1"/>
          </p:nvPr>
        </p:nvSpPr>
        <p:spPr>
          <a:xfrm>
            <a:off x="68773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5" name="Google Shape;265;p13"/>
          <p:cNvSpPr txBox="1">
            <a:spLocks noGrp="1"/>
          </p:cNvSpPr>
          <p:nvPr>
            <p:ph type="title" idx="16" hasCustomPrompt="1"/>
          </p:nvPr>
        </p:nvSpPr>
        <p:spPr>
          <a:xfrm>
            <a:off x="4204662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6" name="Google Shape;266;p13"/>
          <p:cNvSpPr txBox="1">
            <a:spLocks noGrp="1"/>
          </p:cNvSpPr>
          <p:nvPr>
            <p:ph type="title" idx="17" hasCustomPrompt="1"/>
          </p:nvPr>
        </p:nvSpPr>
        <p:spPr>
          <a:xfrm>
            <a:off x="2869879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7" name="Google Shape;267;p13"/>
          <p:cNvSpPr txBox="1">
            <a:spLocks noGrp="1"/>
          </p:cNvSpPr>
          <p:nvPr>
            <p:ph type="title" idx="18" hasCustomPrompt="1"/>
          </p:nvPr>
        </p:nvSpPr>
        <p:spPr>
          <a:xfrm>
            <a:off x="5539421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68" name="Google Shape;268;p13"/>
          <p:cNvGrpSpPr/>
          <p:nvPr/>
        </p:nvGrpSpPr>
        <p:grpSpPr>
          <a:xfrm>
            <a:off x="435263" y="1404788"/>
            <a:ext cx="409500" cy="463375"/>
            <a:chOff x="156150" y="2997438"/>
            <a:chExt cx="409500" cy="463375"/>
          </a:xfrm>
        </p:grpSpPr>
        <p:sp>
          <p:nvSpPr>
            <p:cNvPr id="269" name="Google Shape;269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13"/>
          <p:cNvSpPr/>
          <p:nvPr/>
        </p:nvSpPr>
        <p:spPr>
          <a:xfrm flipH="1">
            <a:off x="472300" y="2579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13"/>
          <p:cNvSpPr/>
          <p:nvPr/>
        </p:nvSpPr>
        <p:spPr>
          <a:xfrm>
            <a:off x="76524" y="13329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" name="Google Shape;273;p13"/>
          <p:cNvGrpSpPr/>
          <p:nvPr/>
        </p:nvGrpSpPr>
        <p:grpSpPr>
          <a:xfrm rot="10800000">
            <a:off x="0" y="-9"/>
            <a:ext cx="9144000" cy="1255484"/>
            <a:chOff x="0" y="3564082"/>
            <a:chExt cx="9144000" cy="1607740"/>
          </a:xfrm>
        </p:grpSpPr>
        <p:sp>
          <p:nvSpPr>
            <p:cNvPr id="274" name="Google Shape;274;p13"/>
            <p:cNvSpPr/>
            <p:nvPr/>
          </p:nvSpPr>
          <p:spPr>
            <a:xfrm>
              <a:off x="0" y="3564082"/>
              <a:ext cx="4527594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3"/>
            <p:cNvSpPr/>
            <p:nvPr/>
          </p:nvSpPr>
          <p:spPr>
            <a:xfrm rot="5400000">
              <a:off x="6249131" y="2276871"/>
              <a:ext cx="1287643" cy="4502096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13"/>
          <p:cNvSpPr/>
          <p:nvPr/>
        </p:nvSpPr>
        <p:spPr>
          <a:xfrm>
            <a:off x="8614350" y="13590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3"/>
          <p:cNvSpPr/>
          <p:nvPr/>
        </p:nvSpPr>
        <p:spPr>
          <a:xfrm flipH="1">
            <a:off x="8853049" y="150456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3"/>
          <p:cNvSpPr/>
          <p:nvPr/>
        </p:nvSpPr>
        <p:spPr>
          <a:xfrm rot="10800000" flipH="1">
            <a:off x="8538150" y="318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3"/>
          <p:cNvSpPr/>
          <p:nvPr/>
        </p:nvSpPr>
        <p:spPr>
          <a:xfrm rot="10800000" flipH="1">
            <a:off x="8884650" y="3584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3"/>
          <p:cNvSpPr/>
          <p:nvPr/>
        </p:nvSpPr>
        <p:spPr>
          <a:xfrm rot="10800000">
            <a:off x="8929249" y="290941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5400000">
            <a:off x="75725" y="3132838"/>
            <a:ext cx="409500" cy="463375"/>
            <a:chOff x="156150" y="2997438"/>
            <a:chExt cx="409500" cy="463375"/>
          </a:xfrm>
        </p:grpSpPr>
        <p:sp>
          <p:nvSpPr>
            <p:cNvPr id="282" name="Google Shape;282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284;p13"/>
          <p:cNvGrpSpPr/>
          <p:nvPr/>
        </p:nvGrpSpPr>
        <p:grpSpPr>
          <a:xfrm rot="-5400000">
            <a:off x="8594175" y="3933163"/>
            <a:ext cx="409500" cy="463375"/>
            <a:chOff x="156150" y="2997438"/>
            <a:chExt cx="409500" cy="463375"/>
          </a:xfrm>
        </p:grpSpPr>
        <p:sp>
          <p:nvSpPr>
            <p:cNvPr id="285" name="Google Shape;285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13"/>
          <p:cNvSpPr/>
          <p:nvPr/>
        </p:nvSpPr>
        <p:spPr>
          <a:xfrm>
            <a:off x="512175" y="12146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7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4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2" y="383082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4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3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1"/>
          <p:cNvSpPr/>
          <p:nvPr/>
        </p:nvSpPr>
        <p:spPr>
          <a:xfrm>
            <a:off x="4620905" y="216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1" y="307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1" y="753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3" y="748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1"/>
          <p:cNvSpPr/>
          <p:nvPr/>
        </p:nvSpPr>
        <p:spPr>
          <a:xfrm>
            <a:off x="8475956" y="1405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8" y="1770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21"/>
          <p:cNvSpPr/>
          <p:nvPr/>
        </p:nvSpPr>
        <p:spPr>
          <a:xfrm>
            <a:off x="479355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8" y="2660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6" r:id="rId3"/>
    <p:sldLayoutId id="2147483659" r:id="rId4"/>
    <p:sldLayoutId id="2147483660" r:id="rId5"/>
    <p:sldLayoutId id="2147483662" r:id="rId6"/>
    <p:sldLayoutId id="2147483664" r:id="rId7"/>
    <p:sldLayoutId id="2147483667" r:id="rId8"/>
    <p:sldLayoutId id="2147483668" r:id="rId9"/>
    <p:sldLayoutId id="2147483669" r:id="rId10"/>
    <p:sldLayoutId id="2147483671" r:id="rId11"/>
    <p:sldLayoutId id="2147483674" r:id="rId12"/>
    <p:sldLayoutId id="2147483676" r:id="rId13"/>
    <p:sldLayoutId id="2147483677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8.png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5.png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png"/><Relationship Id="rId4" Type="http://schemas.openxmlformats.org/officeDocument/2006/relationships/slide" Target="slide2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3" Type="http://schemas.openxmlformats.org/officeDocument/2006/relationships/image" Target="../media/image39.png"/><Relationship Id="rId7" Type="http://schemas.openxmlformats.org/officeDocument/2006/relationships/image" Target="../media/image41.png"/><Relationship Id="rId2" Type="http://schemas.openxmlformats.org/officeDocument/2006/relationships/slide" Target="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7.xml"/><Relationship Id="rId11" Type="http://schemas.openxmlformats.org/officeDocument/2006/relationships/image" Target="../media/image43.png"/><Relationship Id="rId5" Type="http://schemas.openxmlformats.org/officeDocument/2006/relationships/image" Target="../media/image40.png"/><Relationship Id="rId10" Type="http://schemas.openxmlformats.org/officeDocument/2006/relationships/slide" Target="slide29.xml"/><Relationship Id="rId4" Type="http://schemas.openxmlformats.org/officeDocument/2006/relationships/slide" Target="slide26.xml"/><Relationship Id="rId9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7" Type="http://schemas.openxmlformats.org/officeDocument/2006/relationships/audio" Target="../media/audio2.wav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1.wav"/><Relationship Id="rId5" Type="http://schemas.openxmlformats.org/officeDocument/2006/relationships/image" Target="../media/image20.png"/><Relationship Id="rId4" Type="http://schemas.openxmlformats.org/officeDocument/2006/relationships/image" Target="../media/image4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" Target="slide24.xml"/><Relationship Id="rId7" Type="http://schemas.openxmlformats.org/officeDocument/2006/relationships/audio" Target="../media/audio2.wav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28.png"/><Relationship Id="rId4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7" Type="http://schemas.openxmlformats.org/officeDocument/2006/relationships/image" Target="../media/image26.jp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4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7" Type="http://schemas.openxmlformats.org/officeDocument/2006/relationships/image" Target="../media/image27.gif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4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7" Type="http://schemas.openxmlformats.org/officeDocument/2006/relationships/image" Target="../media/image31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4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jpg"/><Relationship Id="rId5" Type="http://schemas.openxmlformats.org/officeDocument/2006/relationships/image" Target="../media/image50.png"/><Relationship Id="rId10" Type="http://schemas.microsoft.com/office/2007/relationships/hdphoto" Target="../media/hdphoto1.wdp"/><Relationship Id="rId4" Type="http://schemas.openxmlformats.org/officeDocument/2006/relationships/image" Target="../media/image49.png"/><Relationship Id="rId9" Type="http://schemas.openxmlformats.org/officeDocument/2006/relationships/image" Target="../media/image28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ordwall.net/resource/26629203" TargetMode="External"/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4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5" Type="http://schemas.openxmlformats.org/officeDocument/2006/relationships/image" Target="../media/image18.png"/><Relationship Id="rId4" Type="http://schemas.openxmlformats.org/officeDocument/2006/relationships/image" Target="../media/image57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18.png"/><Relationship Id="rId5" Type="http://schemas.openxmlformats.org/officeDocument/2006/relationships/image" Target="../media/image58.jpg"/><Relationship Id="rId4" Type="http://schemas.openxmlformats.org/officeDocument/2006/relationships/notesSlide" Target="../notesSlides/notesSlide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035808" y="4001183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2F98643D-F0CB-4DE5-DA81-3D6ABB50A5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9522" y="3101546"/>
            <a:ext cx="2434478" cy="208726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chant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573543" y="2546695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81645" y="1940681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chant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2" y="-13395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36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3" y="297386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83812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7" y="279679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277176" y="331812"/>
            <a:ext cx="5661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800" dirty="0">
                <a:latin typeface="Comic Sans MS" panose="030F0902030302020204" pitchFamily="66" charset="0"/>
              </a:rPr>
              <a:t>14</a:t>
            </a:r>
          </a:p>
        </p:txBody>
      </p:sp>
    </p:spTree>
    <p:extLst>
      <p:ext uri="{BB962C8B-B14F-4D97-AF65-F5344CB8AC3E}">
        <p14:creationId xmlns:p14="http://schemas.microsoft.com/office/powerpoint/2010/main" val="338416350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237F13E4-B8D5-31E3-5E1A-73B04B29D27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9926281-181C-B93B-CC87-DB60EA1FC1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7" name="Picture 6" descr="A close-up of a book&#10;&#10;Description automatically generated">
            <a:extLst>
              <a:ext uri="{FF2B5EF4-FFF2-40B4-BE49-F238E27FC236}">
                <a16:creationId xmlns:a16="http://schemas.microsoft.com/office/drawing/2014/main" id="{118BC1FF-DFCE-A10E-2CEF-1F4910F12F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98" y="0"/>
            <a:ext cx="9133002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8276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8" name="Google Shape;7448;p7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5" name="Google Shape;7465;p7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9" name="Google Shape;7469;p71"/>
          <p:cNvGrpSpPr/>
          <p:nvPr/>
        </p:nvGrpSpPr>
        <p:grpSpPr>
          <a:xfrm rot="359027">
            <a:off x="8167650" y="1766292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801AF42E-7140-E925-F16A-32C1E1263F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39850" y="127000"/>
            <a:ext cx="6464300" cy="48895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916E0B2-B1A1-0464-8FE8-345BEC33AED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92540" y="2586912"/>
            <a:ext cx="330200" cy="203200"/>
          </a:xfrm>
          <a:prstGeom prst="rect">
            <a:avLst/>
          </a:prstGeom>
        </p:spPr>
      </p:pic>
      <p:pic>
        <p:nvPicPr>
          <p:cNvPr id="3" name="483413382978377392 2">
            <a:hlinkClick r:id="" action="ppaction://media"/>
            <a:extLst>
              <a:ext uri="{FF2B5EF4-FFF2-40B4-BE49-F238E27FC236}">
                <a16:creationId xmlns:a16="http://schemas.microsoft.com/office/drawing/2014/main" id="{46E2D2B3-0837-1760-B82F-21E61447DE2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794026" y="1270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348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20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92E5E66-6D9F-8EC2-57D8-FC7266A15564}"/>
              </a:ext>
            </a:extLst>
          </p:cNvPr>
          <p:cNvSpPr/>
          <p:nvPr/>
        </p:nvSpPr>
        <p:spPr>
          <a:xfrm>
            <a:off x="2302119" y="4149278"/>
            <a:ext cx="4733988" cy="76944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Lemons are Sour</a:t>
            </a:r>
          </a:p>
        </p:txBody>
      </p:sp>
      <p:pic>
        <p:nvPicPr>
          <p:cNvPr id="6" name="CourteousBigheartedHalcyon-mobile">
            <a:hlinkClick r:id="" action="ppaction://media"/>
            <a:extLst>
              <a:ext uri="{FF2B5EF4-FFF2-40B4-BE49-F238E27FC236}">
                <a16:creationId xmlns:a16="http://schemas.microsoft.com/office/drawing/2014/main" id="{FD4AA52C-603E-D049-5292-40864EBA8A7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867359" y="826265"/>
            <a:ext cx="5205469" cy="304394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1742D20-CC73-C833-2648-960B551D4D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79855" y="1644531"/>
            <a:ext cx="1867358" cy="264916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86CCFA5-90F1-2DF0-52CD-D37C6EEED3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870405">
            <a:off x="770232" y="1956168"/>
            <a:ext cx="1736106" cy="172541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D182ABB-AA30-B7D6-9E1F-816D3B58CF9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9888" y="2798270"/>
            <a:ext cx="1906531" cy="1552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890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01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234C02B-C1AF-2BF8-1E1A-3ED9CE6A988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2559" y="0"/>
            <a:ext cx="1855694" cy="17290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0A0B3B5-BC1F-6FE3-C4C5-A2DCC47A34C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766586">
            <a:off x="473355" y="1989769"/>
            <a:ext cx="1647265" cy="172906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F92AE6B-DD1F-FC23-4EDD-636BED900A6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9396074">
            <a:off x="3305210" y="-901397"/>
            <a:ext cx="6502400" cy="4702040"/>
          </a:xfrm>
          <a:prstGeom prst="rect">
            <a:avLst/>
          </a:prstGeom>
        </p:spPr>
      </p:pic>
      <p:pic>
        <p:nvPicPr>
          <p:cNvPr id="4" name="WiltedAcclaimedConure-mobile">
            <a:hlinkClick r:id="" action="ppaction://media"/>
            <a:extLst>
              <a:ext uri="{FF2B5EF4-FFF2-40B4-BE49-F238E27FC236}">
                <a16:creationId xmlns:a16="http://schemas.microsoft.com/office/drawing/2014/main" id="{2CFA1F3B-5BCF-F315-53FF-0C046CE3298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158253" y="146120"/>
            <a:ext cx="4316506" cy="3276694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5F63E8FC-868C-1740-CD4B-2A4C7BA2FAB2}"/>
              </a:ext>
            </a:extLst>
          </p:cNvPr>
          <p:cNvSpPr/>
          <p:nvPr/>
        </p:nvSpPr>
        <p:spPr>
          <a:xfrm>
            <a:off x="1513002" y="3807571"/>
            <a:ext cx="6117996" cy="69758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b="0" cap="none" spc="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Apples</a:t>
            </a:r>
            <a:r>
              <a:rPr lang="en-US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and </a:t>
            </a:r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cherries</a:t>
            </a:r>
            <a:r>
              <a:rPr lang="en-US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are Sweet.</a:t>
            </a:r>
          </a:p>
        </p:txBody>
      </p:sp>
    </p:spTree>
    <p:extLst>
      <p:ext uri="{BB962C8B-B14F-4D97-AF65-F5344CB8AC3E}">
        <p14:creationId xmlns:p14="http://schemas.microsoft.com/office/powerpoint/2010/main" val="645321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3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13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107A538-0B10-B001-4067-70E89DF44D6F}"/>
              </a:ext>
            </a:extLst>
          </p:cNvPr>
          <p:cNvSpPr/>
          <p:nvPr/>
        </p:nvSpPr>
        <p:spPr>
          <a:xfrm>
            <a:off x="2493677" y="4149278"/>
            <a:ext cx="4350871" cy="769441"/>
          </a:xfrm>
          <a:prstGeom prst="rect">
            <a:avLst/>
          </a:prstGeom>
          <a:solidFill>
            <a:srgbClr val="BDECBE"/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Chips are Salty</a:t>
            </a:r>
          </a:p>
        </p:txBody>
      </p:sp>
      <p:pic>
        <p:nvPicPr>
          <p:cNvPr id="5" name="Picture 4" descr="A picture containing fries, food, plate, table&#10;&#10;Description automatically generated">
            <a:extLst>
              <a:ext uri="{FF2B5EF4-FFF2-40B4-BE49-F238E27FC236}">
                <a16:creationId xmlns:a16="http://schemas.microsoft.com/office/drawing/2014/main" id="{75C60052-D209-C8B0-FF96-518045109A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01589" y="537882"/>
            <a:ext cx="5706035" cy="3361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4633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8551C0-D861-7FB6-6256-01E3BA76F148}"/>
              </a:ext>
            </a:extLst>
          </p:cNvPr>
          <p:cNvSpPr/>
          <p:nvPr/>
        </p:nvSpPr>
        <p:spPr>
          <a:xfrm>
            <a:off x="4048776" y="4011904"/>
            <a:ext cx="4996882" cy="76944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Ice –cream is Cold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313993C-B457-FC0F-9CCD-5031839A5CB4}"/>
              </a:ext>
            </a:extLst>
          </p:cNvPr>
          <p:cNvSpPr/>
          <p:nvPr/>
        </p:nvSpPr>
        <p:spPr>
          <a:xfrm>
            <a:off x="420594" y="4022447"/>
            <a:ext cx="3124573" cy="769441"/>
          </a:xfrm>
          <a:prstGeom prst="rect">
            <a:avLst/>
          </a:prstGeom>
          <a:solidFill>
            <a:srgbClr val="FFCB51"/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Soup is hot</a:t>
            </a:r>
          </a:p>
        </p:txBody>
      </p:sp>
      <p:pic>
        <p:nvPicPr>
          <p:cNvPr id="6" name="Picture 5" descr="A bowl of food&#10;&#10;Description automatically generated with medium confidence">
            <a:extLst>
              <a:ext uri="{FF2B5EF4-FFF2-40B4-BE49-F238E27FC236}">
                <a16:creationId xmlns:a16="http://schemas.microsoft.com/office/drawing/2014/main" id="{26334E16-3C67-6FF1-1355-5C42AC0EE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594" y="1092947"/>
            <a:ext cx="3175000" cy="25273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C0B42EB8-9B36-3B59-E672-146ED3540B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932" b="95682" l="10000" r="90000">
                        <a14:foregroundMark x1="37556" y1="11023" x2="35222" y2="24432"/>
                        <a14:foregroundMark x1="35222" y1="24432" x2="45889" y2="17955"/>
                        <a14:foregroundMark x1="45889" y1="17955" x2="37889" y2="28409"/>
                        <a14:foregroundMark x1="37889" y1="28409" x2="38889" y2="29659"/>
                        <a14:foregroundMark x1="61556" y1="64432" x2="62222" y2="75455"/>
                        <a14:foregroundMark x1="71333" y1="78636" x2="59667" y2="82386"/>
                        <a14:foregroundMark x1="59667" y1="82386" x2="59444" y2="82614"/>
                        <a14:foregroundMark x1="70000" y1="80341" x2="54778" y2="87045"/>
                        <a14:foregroundMark x1="55568" y1="88462" x2="66111" y2="86136"/>
                        <a14:foregroundMark x1="66111" y1="86136" x2="69667" y2="84205"/>
                        <a14:foregroundMark x1="56748" y1="91144" x2="67889" y2="87273"/>
                        <a14:foregroundMark x1="67889" y1="87273" x2="70222" y2="85795"/>
                        <a14:foregroundMark x1="57669" y1="93238" x2="68889" y2="92273"/>
                        <a14:foregroundMark x1="68889" y1="92273" x2="71111" y2="90568"/>
                        <a14:foregroundMark x1="71667" y1="76705" x2="72889" y2="84773"/>
                        <a14:foregroundMark x1="74111" y1="88864" x2="65111" y2="88977"/>
                        <a14:foregroundMark x1="62111" y1="90909" x2="64333" y2="91364"/>
                        <a14:foregroundMark x1="64778" y1="91250" x2="61222" y2="90682"/>
                        <a14:foregroundMark x1="65000" y1="91250" x2="64333" y2="88636"/>
                        <a14:foregroundMark x1="65111" y1="91477" x2="62556" y2="85341"/>
                        <a14:foregroundMark x1="68556" y1="83068" x2="66444" y2="86591"/>
                        <a14:foregroundMark x1="61778" y1="87045" x2="58333" y2="92500"/>
                        <a14:foregroundMark x1="25182" y1="31890" x2="24891" y2="25490"/>
                        <a14:foregroundMark x1="26623" y1="18206" x2="31400" y2="12439"/>
                        <a14:foregroundMark x1="33486" y1="10516" x2="38295" y2="8210"/>
                        <a14:foregroundMark x1="47056" y1="6190" x2="55111" y2="7045"/>
                        <a14:foregroundMark x1="55111" y1="7045" x2="56444" y2="9432"/>
                        <a14:foregroundMark x1="27444" y1="39432" x2="33556" y2="26932"/>
                        <a14:foregroundMark x1="33556" y1="26932" x2="39444" y2="31136"/>
                        <a14:foregroundMark x1="51667" y1="82500" x2="54111" y2="89205"/>
                        <a14:foregroundMark x1="51556" y1="84659" x2="53444" y2="90114"/>
                        <a14:foregroundMark x1="52222" y1="84773" x2="54667" y2="92500"/>
                        <a14:foregroundMark x1="68444" y1="82159" x2="68444" y2="84318"/>
                        <a14:foregroundMark x1="62111" y1="84886" x2="64222" y2="88409"/>
                        <a14:foregroundMark x1="64333" y1="90227" x2="65222" y2="90795"/>
                        <a14:foregroundMark x1="65889" y1="90909" x2="65667" y2="90455"/>
                        <a14:foregroundMark x1="64111" y1="91477" x2="66889" y2="90795"/>
                        <a14:foregroundMark x1="57111" y1="93864" x2="56222" y2="90227"/>
                        <a14:foregroundMark x1="74889" y1="83409" x2="75778" y2="88409"/>
                        <a14:foregroundMark x1="76222" y1="90227" x2="57778" y2="95682"/>
                        <a14:foregroundMark x1="55333" y1="94318" x2="54667" y2="91705"/>
                        <a14:foregroundMark x1="55889" y1="90909" x2="56667" y2="93068"/>
                        <a14:foregroundMark x1="56000" y1="94886" x2="55556" y2="92841"/>
                        <a14:foregroundMark x1="74556" y1="90909" x2="74556" y2="87614"/>
                        <a14:foregroundMark x1="75111" y1="89659" x2="74444" y2="88295"/>
                        <a14:foregroundMark x1="74778" y1="88750" x2="75111" y2="90341"/>
                        <a14:foregroundMark x1="75111" y1="90682" x2="73778" y2="91250"/>
                        <a14:foregroundMark x1="75778" y1="90341" x2="72667" y2="91591"/>
                        <a14:foregroundMark x1="56000" y1="95000" x2="55444" y2="93295"/>
                        <a14:foregroundMark x1="55222" y1="93409" x2="56000" y2="95114"/>
                        <a14:backgroundMark x1="46222" y1="5000" x2="34333" y2="7159"/>
                        <a14:backgroundMark x1="34333" y1="7159" x2="25333" y2="15455"/>
                        <a14:backgroundMark x1="25333" y1="15455" x2="22333" y2="28068"/>
                        <a14:backgroundMark x1="22333" y1="28068" x2="26556" y2="459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1092947"/>
            <a:ext cx="3236285" cy="28949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2000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8" name="Google Shape;7448;p7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5" name="Google Shape;7465;p7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9" name="Google Shape;7469;p71"/>
          <p:cNvGrpSpPr/>
          <p:nvPr/>
        </p:nvGrpSpPr>
        <p:grpSpPr>
          <a:xfrm rot="359027">
            <a:off x="8273414" y="4240002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9916E0B2-B1A1-0464-8FE8-345BEC33AE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2540" y="2586912"/>
            <a:ext cx="330200" cy="20320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A5D051D-41A1-ADFD-7641-739E2EA1BA8B}"/>
              </a:ext>
            </a:extLst>
          </p:cNvPr>
          <p:cNvSpPr/>
          <p:nvPr/>
        </p:nvSpPr>
        <p:spPr>
          <a:xfrm>
            <a:off x="736607" y="2470518"/>
            <a:ext cx="9377644" cy="107721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Apricots </a:t>
            </a:r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are   Sweet.</a:t>
            </a:r>
          </a:p>
          <a:p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399250C-6EEE-E13B-6114-5B990B640B9B}"/>
              </a:ext>
            </a:extLst>
          </p:cNvPr>
          <p:cNvSpPr/>
          <p:nvPr/>
        </p:nvSpPr>
        <p:spPr>
          <a:xfrm>
            <a:off x="1159379" y="1674890"/>
            <a:ext cx="2824198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Pizza</a:t>
            </a:r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is  salty ,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F541F37-BBF7-0AF5-F4BF-6BE2D6229B9D}"/>
              </a:ext>
            </a:extLst>
          </p:cNvPr>
          <p:cNvSpPr/>
          <p:nvPr/>
        </p:nvSpPr>
        <p:spPr>
          <a:xfrm>
            <a:off x="905439" y="4082297"/>
            <a:ext cx="2824198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And they’ re tasty !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4C09959-5278-BC13-4223-CE948CD735D4}"/>
              </a:ext>
            </a:extLst>
          </p:cNvPr>
          <p:cNvSpPr/>
          <p:nvPr/>
        </p:nvSpPr>
        <p:spPr>
          <a:xfrm>
            <a:off x="962884" y="4606864"/>
            <a:ext cx="2824198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Let ’s !</a:t>
            </a:r>
            <a:r>
              <a:rPr lang="en-US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eat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7A5562D-E1E2-97F1-3800-1F5BA9DD94E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2739" r="73970"/>
          <a:stretch/>
        </p:blipFill>
        <p:spPr>
          <a:xfrm>
            <a:off x="2893548" y="1512614"/>
            <a:ext cx="1563667" cy="719935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BEB7F851-6484-2571-1D1F-2883B7CA5FF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4858" t="34771" r="55551" b="-6640"/>
          <a:stretch/>
        </p:blipFill>
        <p:spPr>
          <a:xfrm>
            <a:off x="7476647" y="1489253"/>
            <a:ext cx="1176845" cy="903579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642C91F6-4F37-9F09-1BAF-A28E27065B3F}"/>
              </a:ext>
            </a:extLst>
          </p:cNvPr>
          <p:cNvSpPr/>
          <p:nvPr/>
        </p:nvSpPr>
        <p:spPr>
          <a:xfrm>
            <a:off x="5065002" y="1677190"/>
            <a:ext cx="2824198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Salad</a:t>
            </a:r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is  salty ,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C2285C6A-D712-E434-8B39-964DED9CA6D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687" t="28401" r="36722" b="-270"/>
          <a:stretch/>
        </p:blipFill>
        <p:spPr>
          <a:xfrm>
            <a:off x="3395155" y="2220250"/>
            <a:ext cx="1176845" cy="90357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742B8558-00CA-50F3-6C18-81C2F6B4E93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4223" t="32611" r="16186" b="-4480"/>
          <a:stretch/>
        </p:blipFill>
        <p:spPr>
          <a:xfrm>
            <a:off x="7503538" y="2195169"/>
            <a:ext cx="1176845" cy="903579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CB6C7CE2-9769-2381-6988-031E0F3D9F7B}"/>
              </a:ext>
            </a:extLst>
          </p:cNvPr>
          <p:cNvSpPr/>
          <p:nvPr/>
        </p:nvSpPr>
        <p:spPr>
          <a:xfrm>
            <a:off x="5222740" y="2447848"/>
            <a:ext cx="9377644" cy="107721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Cookies  </a:t>
            </a:r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are  Sweet.</a:t>
            </a:r>
          </a:p>
          <a:p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902030302020204" pitchFamily="66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C7BDAA5D-34D0-B188-0BEB-D7B0054B300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4289" t="27495" r="-3880" b="636"/>
          <a:stretch/>
        </p:blipFill>
        <p:spPr>
          <a:xfrm>
            <a:off x="3797649" y="3039675"/>
            <a:ext cx="1176845" cy="903579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D051103E-E321-B162-338B-2A8F3AFA6FD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-13654" r="-900" b="-4283"/>
          <a:stretch/>
        </p:blipFill>
        <p:spPr>
          <a:xfrm>
            <a:off x="647419" y="-29670"/>
            <a:ext cx="5577153" cy="1278123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7E0BB2CB-60F9-9016-E8FD-D81D3DE86AAD}"/>
              </a:ext>
            </a:extLst>
          </p:cNvPr>
          <p:cNvSpPr/>
          <p:nvPr/>
        </p:nvSpPr>
        <p:spPr>
          <a:xfrm>
            <a:off x="835985" y="3322715"/>
            <a:ext cx="9377644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Sandwich   </a:t>
            </a:r>
            <a:r>
              <a:rPr lang="en-US" sz="2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is  salty.</a:t>
            </a:r>
          </a:p>
        </p:txBody>
      </p:sp>
    </p:spTree>
    <p:extLst>
      <p:ext uri="{BB962C8B-B14F-4D97-AF65-F5344CB8AC3E}">
        <p14:creationId xmlns:p14="http://schemas.microsoft.com/office/powerpoint/2010/main" val="127966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6" grpId="0"/>
      <p:bldP spid="17" grpId="0"/>
      <p:bldP spid="18" grpId="0"/>
      <p:bldP spid="20" grpId="0"/>
      <p:bldP spid="23" grpId="0"/>
      <p:bldP spid="2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E97E0CA-0F07-BB6F-F73D-8EC8593E4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7416" y="8432"/>
            <a:ext cx="816916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703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704" y="3096854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130" y="1352813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31" y="3272327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925906" y="1151613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435252" y="4406252"/>
            <a:ext cx="2214375" cy="457200"/>
          </a:xfrm>
          <a:prstGeom prst="roundRect">
            <a:avLst/>
          </a:prstGeom>
          <a:solidFill>
            <a:srgbClr val="BDECBE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hand to talk.</a:t>
            </a:r>
            <a:endParaRPr lang="en-US" sz="14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  <a:p>
            <a:pPr algn="ctr"/>
            <a:endParaRPr lang="en-SA" dirty="0">
              <a:ln>
                <a:solidFill>
                  <a:schemeClr val="tx1"/>
                </a:solidFill>
              </a:ln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786904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326890" y="2272477"/>
            <a:ext cx="2188449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98144" y="4062259"/>
            <a:ext cx="2445939" cy="568656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167549" y="3957194"/>
            <a:ext cx="64464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131871" y="4498192"/>
            <a:ext cx="2222585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28135" y="1400673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79993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107A538-0B10-B001-4067-70E89DF44D6F}"/>
              </a:ext>
            </a:extLst>
          </p:cNvPr>
          <p:cNvSpPr/>
          <p:nvPr/>
        </p:nvSpPr>
        <p:spPr>
          <a:xfrm>
            <a:off x="3859219" y="1421373"/>
            <a:ext cx="3725700" cy="769441"/>
          </a:xfrm>
          <a:prstGeom prst="rect">
            <a:avLst/>
          </a:prstGeom>
          <a:solidFill>
            <a:srgbClr val="BDECBE"/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I  like lemon.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FC5E5C9-D9BB-AF09-CC08-331236069101}"/>
              </a:ext>
            </a:extLst>
          </p:cNvPr>
          <p:cNvSpPr/>
          <p:nvPr/>
        </p:nvSpPr>
        <p:spPr>
          <a:xfrm>
            <a:off x="3018445" y="3224284"/>
            <a:ext cx="5407249" cy="769441"/>
          </a:xfrm>
          <a:prstGeom prst="rect">
            <a:avLst/>
          </a:prstGeom>
          <a:solidFill>
            <a:srgbClr val="BDECBE"/>
          </a:solidFill>
          <a:ln>
            <a:solidFill>
              <a:schemeClr val="tx1"/>
            </a:solidFill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I  do not like lemon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2237006-E904-B4BF-EFA0-CD8B669F13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183" y="741804"/>
            <a:ext cx="2193041" cy="1734396"/>
          </a:xfrm>
          <a:prstGeom prst="rect">
            <a:avLst/>
          </a:prstGeom>
        </p:spPr>
      </p:pic>
      <p:pic>
        <p:nvPicPr>
          <p:cNvPr id="6" name="video">
            <a:hlinkClick r:id="" action="ppaction://media"/>
            <a:extLst>
              <a:ext uri="{FF2B5EF4-FFF2-40B4-BE49-F238E27FC236}">
                <a16:creationId xmlns:a16="http://schemas.microsoft.com/office/drawing/2014/main" id="{00FE6A54-FF4C-F38B-CF90-17300659ECF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18306" y="2472960"/>
            <a:ext cx="1798932" cy="2357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799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  <p:bldLst>
      <p:bldP spid="3" grpId="0" animBg="1"/>
      <p:bldP spid="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8" name="Google Shape;7448;p7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5" name="Google Shape;7465;p7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9" name="Google Shape;7469;p71"/>
          <p:cNvGrpSpPr/>
          <p:nvPr/>
        </p:nvGrpSpPr>
        <p:grpSpPr>
          <a:xfrm rot="359027">
            <a:off x="8167650" y="1766292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E812EEC-0B29-0F09-E6D2-A4B954E21BD0}"/>
              </a:ext>
            </a:extLst>
          </p:cNvPr>
          <p:cNvSpPr/>
          <p:nvPr/>
        </p:nvSpPr>
        <p:spPr>
          <a:xfrm>
            <a:off x="6145307" y="2702858"/>
            <a:ext cx="1183341" cy="242047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1A9E003-B644-C33A-2646-89AA39C42C3C}"/>
              </a:ext>
            </a:extLst>
          </p:cNvPr>
          <p:cNvSpPr/>
          <p:nvPr/>
        </p:nvSpPr>
        <p:spPr>
          <a:xfrm>
            <a:off x="6145307" y="3195885"/>
            <a:ext cx="1183341" cy="242047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96EE869-F1D0-6BE9-ADE9-AE2FF3ECA8F5}"/>
              </a:ext>
            </a:extLst>
          </p:cNvPr>
          <p:cNvSpPr/>
          <p:nvPr/>
        </p:nvSpPr>
        <p:spPr>
          <a:xfrm>
            <a:off x="2581836" y="3914552"/>
            <a:ext cx="1318261" cy="291353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A34A8F1-CE5F-447F-D103-5029557FB7F2}"/>
              </a:ext>
            </a:extLst>
          </p:cNvPr>
          <p:cNvSpPr/>
          <p:nvPr/>
        </p:nvSpPr>
        <p:spPr>
          <a:xfrm>
            <a:off x="352058" y="4473360"/>
            <a:ext cx="1318261" cy="259978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DE904FA-1CCA-EBB0-C081-CBC32CDC02C5}"/>
              </a:ext>
            </a:extLst>
          </p:cNvPr>
          <p:cNvSpPr/>
          <p:nvPr/>
        </p:nvSpPr>
        <p:spPr>
          <a:xfrm>
            <a:off x="6145307" y="2612090"/>
            <a:ext cx="1183341" cy="242047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8ABD96C-E525-7443-36DA-ED1F8C30D6ED}"/>
              </a:ext>
            </a:extLst>
          </p:cNvPr>
          <p:cNvSpPr/>
          <p:nvPr/>
        </p:nvSpPr>
        <p:spPr>
          <a:xfrm>
            <a:off x="2635624" y="4473359"/>
            <a:ext cx="1318261" cy="291353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DE8F5FA9-A12A-A113-08AA-1B6910CE9A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4991100" cy="117503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856879F-FAD6-0EB7-FF47-1FEE3D2A0D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118122" y="-564777"/>
            <a:ext cx="10262122" cy="8509704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D47F9D14-53A2-1B2C-142C-6DD04817985C}"/>
              </a:ext>
            </a:extLst>
          </p:cNvPr>
          <p:cNvSpPr/>
          <p:nvPr/>
        </p:nvSpPr>
        <p:spPr>
          <a:xfrm>
            <a:off x="6311154" y="2931457"/>
            <a:ext cx="1183341" cy="242047"/>
          </a:xfrm>
          <a:prstGeom prst="rect">
            <a:avLst/>
          </a:prstGeom>
          <a:solidFill>
            <a:srgbClr val="FDE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259ED5E-90F2-3A27-5D10-C8E4390715FB}"/>
              </a:ext>
            </a:extLst>
          </p:cNvPr>
          <p:cNvSpPr/>
          <p:nvPr/>
        </p:nvSpPr>
        <p:spPr>
          <a:xfrm>
            <a:off x="6311153" y="2818798"/>
            <a:ext cx="1183341" cy="29976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7AAA4BC-EDA2-0E31-E7E6-782C37163621}"/>
              </a:ext>
            </a:extLst>
          </p:cNvPr>
          <p:cNvSpPr/>
          <p:nvPr/>
        </p:nvSpPr>
        <p:spPr>
          <a:xfrm>
            <a:off x="6311153" y="3424483"/>
            <a:ext cx="1183341" cy="24204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F1DF647-307B-2554-C0DA-ABDAE17B7273}"/>
              </a:ext>
            </a:extLst>
          </p:cNvPr>
          <p:cNvSpPr/>
          <p:nvPr/>
        </p:nvSpPr>
        <p:spPr>
          <a:xfrm>
            <a:off x="2716756" y="3914552"/>
            <a:ext cx="1183341" cy="2913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rgbClr val="FFD579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FA0E32E-6B2C-D849-5088-E33B19E699B4}"/>
              </a:ext>
            </a:extLst>
          </p:cNvPr>
          <p:cNvSpPr/>
          <p:nvPr/>
        </p:nvSpPr>
        <p:spPr>
          <a:xfrm>
            <a:off x="352059" y="4733337"/>
            <a:ext cx="1250800" cy="30028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39A29BA-2743-F5EC-266A-B2DBF506E050}"/>
              </a:ext>
            </a:extLst>
          </p:cNvPr>
          <p:cNvSpPr/>
          <p:nvPr/>
        </p:nvSpPr>
        <p:spPr>
          <a:xfrm>
            <a:off x="6271881" y="2666041"/>
            <a:ext cx="1505540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Yellow.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DE929E1-D826-8D85-E785-9E8F4244863D}"/>
              </a:ext>
            </a:extLst>
          </p:cNvPr>
          <p:cNvSpPr/>
          <p:nvPr/>
        </p:nvSpPr>
        <p:spPr>
          <a:xfrm>
            <a:off x="6325581" y="3210321"/>
            <a:ext cx="1398140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sweet.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2E0755-AF38-78B3-71EF-E8221930694A}"/>
              </a:ext>
            </a:extLst>
          </p:cNvPr>
          <p:cNvSpPr/>
          <p:nvPr/>
        </p:nvSpPr>
        <p:spPr>
          <a:xfrm>
            <a:off x="2616663" y="3754857"/>
            <a:ext cx="1614545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banana</a:t>
            </a:r>
            <a:r>
              <a:rPr lang="en-US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795F1B1-2C2A-A0AA-88FB-3FCE541BAD66}"/>
              </a:ext>
            </a:extLst>
          </p:cNvPr>
          <p:cNvSpPr/>
          <p:nvPr/>
        </p:nvSpPr>
        <p:spPr>
          <a:xfrm>
            <a:off x="264829" y="4551555"/>
            <a:ext cx="149271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banana</a:t>
            </a:r>
            <a:endParaRPr lang="en-US" sz="32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7" name="Oval Callout 6">
            <a:extLst>
              <a:ext uri="{FF2B5EF4-FFF2-40B4-BE49-F238E27FC236}">
                <a16:creationId xmlns:a16="http://schemas.microsoft.com/office/drawing/2014/main" id="{E7DCD5C4-6ECE-E92E-F8FF-BC6C94C9A439}"/>
              </a:ext>
            </a:extLst>
          </p:cNvPr>
          <p:cNvSpPr/>
          <p:nvPr/>
        </p:nvSpPr>
        <p:spPr>
          <a:xfrm>
            <a:off x="5271904" y="65988"/>
            <a:ext cx="2056744" cy="1434148"/>
          </a:xfrm>
          <a:prstGeom prst="wedgeEllipseCallout">
            <a:avLst>
              <a:gd name="adj1" fmla="val 57777"/>
              <a:gd name="adj2" fmla="val 51434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84E9A31-A287-68C7-1566-082AD80BF7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58653" y="295913"/>
            <a:ext cx="1883245" cy="974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234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952562" y="1204175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2463836" y="1759321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dirty="0"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232834" y="404061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32EF2A5-8E12-9B99-3528-3CDD501A8391}"/>
              </a:ext>
            </a:extLst>
          </p:cNvPr>
          <p:cNvSpPr txBox="1">
            <a:spLocks/>
          </p:cNvSpPr>
          <p:nvPr/>
        </p:nvSpPr>
        <p:spPr>
          <a:xfrm>
            <a:off x="338658" y="-168538"/>
            <a:ext cx="9501330" cy="457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800" dirty="0">
                <a:solidFill>
                  <a:schemeClr val="bg1"/>
                </a:solidFill>
                <a:effectLst>
                  <a:glow rad="228600">
                    <a:schemeClr val="bg1">
                      <a:alpha val="40000"/>
                    </a:schemeClr>
                  </a:glow>
                  <a:outerShdw blurRad="50800" dist="50800" dir="5400000" algn="ctr" rotWithShape="0">
                    <a:schemeClr val="bg1"/>
                  </a:outerShdw>
                </a:effectLst>
                <a:latin typeface="Cooper Black" panose="0208090404030B020404" pitchFamily="18" charset="77"/>
                <a:cs typeface="Aharoni" panose="02010803020104030203" pitchFamily="2" charset="-79"/>
              </a:rPr>
              <a:t>In which suject do you learn about reading ?</a:t>
            </a:r>
          </a:p>
        </p:txBody>
      </p: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3839906" y="4021210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3AB1C900-830E-7C85-A262-EA11C807A449}"/>
              </a:ext>
            </a:extLst>
          </p:cNvPr>
          <p:cNvSpPr txBox="1">
            <a:spLocks/>
          </p:cNvSpPr>
          <p:nvPr/>
        </p:nvSpPr>
        <p:spPr>
          <a:xfrm>
            <a:off x="62599" y="48454"/>
            <a:ext cx="9245964" cy="171915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In which subject do you learn </a:t>
            </a:r>
            <a:r>
              <a:rPr lang="en-SA" sz="440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about </a:t>
            </a:r>
            <a:r>
              <a:rPr lang="en-SA" sz="4400">
                <a:ln>
                  <a:solidFill>
                    <a:schemeClr val="tx1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</a:rPr>
              <a:t>taste </a:t>
            </a:r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?</a:t>
            </a:r>
          </a:p>
        </p:txBody>
      </p:sp>
      <p:pic>
        <p:nvPicPr>
          <p:cNvPr id="2689" name="Picture 2688" descr="A cover of a book&#10;&#10;Description automatically generated">
            <a:extLst>
              <a:ext uri="{FF2B5EF4-FFF2-40B4-BE49-F238E27FC236}">
                <a16:creationId xmlns:a16="http://schemas.microsoft.com/office/drawing/2014/main" id="{B6A88792-008E-8264-0BA1-00D7C6C43F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4114" y="774650"/>
            <a:ext cx="3986213" cy="4320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22406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576098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  <p:grpSp>
        <p:nvGrpSpPr>
          <p:cNvPr id="3" name="Group 24">
            <a:extLst>
              <a:ext uri="{FF2B5EF4-FFF2-40B4-BE49-F238E27FC236}">
                <a16:creationId xmlns:a16="http://schemas.microsoft.com/office/drawing/2014/main" id="{DED64469-2CE8-7CBC-78D3-137CFE1B31D4}"/>
              </a:ext>
            </a:extLst>
          </p:cNvPr>
          <p:cNvGrpSpPr/>
          <p:nvPr/>
        </p:nvGrpSpPr>
        <p:grpSpPr>
          <a:xfrm>
            <a:off x="713216" y="3037763"/>
            <a:ext cx="1724857" cy="1860382"/>
            <a:chOff x="303921" y="316920"/>
            <a:chExt cx="2299807" cy="2232454"/>
          </a:xfrm>
        </p:grpSpPr>
        <p:pic>
          <p:nvPicPr>
            <p:cNvPr id="4" name="Picture 22" descr="Picture 22">
              <a:hlinkClick r:id="rId4" action="ppaction://hlinksldjump"/>
              <a:extLst>
                <a:ext uri="{FF2B5EF4-FFF2-40B4-BE49-F238E27FC236}">
                  <a16:creationId xmlns:a16="http://schemas.microsoft.com/office/drawing/2014/main" id="{71508414-E9F1-BF0E-146A-10765E3AB19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0443958">
              <a:off x="303921" y="316920"/>
              <a:ext cx="2299807" cy="223245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8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59D224C6-5B01-47AD-4BF7-2A90FFBEC7FA}"/>
                </a:ext>
              </a:extLst>
            </p:cNvPr>
            <p:cNvSpPr txBox="1"/>
            <p:nvPr/>
          </p:nvSpPr>
          <p:spPr>
            <a:xfrm rot="20443958">
              <a:off x="1190380" y="1059734"/>
              <a:ext cx="957951" cy="58477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4289" tIns="34289" rIns="34289" bIns="34289" numCol="1" anchor="t">
              <a:spAutoFit/>
            </a:bodyPr>
            <a:lstStyle>
              <a:lvl1pPr>
                <a:defRPr sz="3200">
                  <a:latin typeface="+mn-lt"/>
                  <a:ea typeface="+mn-ea"/>
                  <a:cs typeface="+mn-cs"/>
                  <a:sym typeface="Helvetica"/>
                </a:defRPr>
              </a:lvl1pPr>
            </a:lstStyle>
            <a:p>
              <a:pPr>
                <a:defRPr>
                  <a:latin typeface="+mj-lt"/>
                  <a:ea typeface="+mj-ea"/>
                  <a:cs typeface="+mj-cs"/>
                  <a:sym typeface="Calibri"/>
                </a:defRPr>
              </a:pPr>
              <a:r>
                <a:rPr sz="2400"/>
                <a:t>Start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 advAuto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Picture 6" descr="Picture 6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734" y="409715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Picture 8" descr="Picture 8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7479" y="1629666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Picture 10" descr="Picture 10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9023" y="472848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5" name="Picture 12" descr="Picture 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1734" y="2885842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" name="Picture 14" descr="Picture 14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79023" y="2786483"/>
            <a:ext cx="1714649" cy="1156817"/>
          </a:xfrm>
          <a:prstGeom prst="rect">
            <a:avLst/>
          </a:prstGeom>
          <a:ln w="12700">
            <a:miter lim="400000"/>
          </a:ln>
        </p:spPr>
      </p:pic>
      <p:sp>
        <p:nvSpPr>
          <p:cNvPr id="10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</p:spTree>
  </p:cSld>
  <p:clrMapOvr>
    <a:masterClrMapping/>
  </p:clrMapOvr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 advAuto="0"/>
      <p:bldP spid="102" grpId="1" animBg="1" advAuto="0"/>
      <p:bldP spid="103" grpId="0" animBg="1" advAuto="0"/>
      <p:bldP spid="103" grpId="1" animBg="1" advAuto="0"/>
      <p:bldP spid="104" grpId="0" animBg="1" advAuto="0"/>
      <p:bldP spid="104" grpId="1" animBg="1" advAuto="0"/>
      <p:bldP spid="105" grpId="0" animBg="1" advAuto="0"/>
      <p:bldP spid="105" grpId="1" animBg="1" advAuto="0"/>
      <p:bldP spid="106" grpId="0" animBg="1" advAuto="0"/>
      <p:bldP spid="106" grpId="1" animBg="1" advAuto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" name="Picture 2" descr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855"/>
            <a:ext cx="4633051" cy="4497365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" name="Picture 11" descr="Picture 1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  <p:sp>
        <p:nvSpPr>
          <p:cNvPr id="112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905A3E5-E6D6-CA04-3482-1534F2BABBA8}"/>
              </a:ext>
            </a:extLst>
          </p:cNvPr>
          <p:cNvSpPr/>
          <p:nvPr/>
        </p:nvSpPr>
        <p:spPr>
          <a:xfrm>
            <a:off x="4600562" y="1553848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grpSp>
        <p:nvGrpSpPr>
          <p:cNvPr id="82" name="Google Shape;5924;p42">
            <a:extLst>
              <a:ext uri="{FF2B5EF4-FFF2-40B4-BE49-F238E27FC236}">
                <a16:creationId xmlns:a16="http://schemas.microsoft.com/office/drawing/2014/main" id="{8EF9E6B1-5ADE-E04B-A4B3-20AAF0970FD9}"/>
              </a:ext>
            </a:extLst>
          </p:cNvPr>
          <p:cNvGrpSpPr/>
          <p:nvPr/>
        </p:nvGrpSpPr>
        <p:grpSpPr>
          <a:xfrm>
            <a:off x="6669569" y="245590"/>
            <a:ext cx="820256" cy="954227"/>
            <a:chOff x="3463598" y="224200"/>
            <a:chExt cx="820256" cy="954227"/>
          </a:xfrm>
        </p:grpSpPr>
        <p:sp>
          <p:nvSpPr>
            <p:cNvPr id="83" name="Google Shape;5925;p42">
              <a:extLst>
                <a:ext uri="{FF2B5EF4-FFF2-40B4-BE49-F238E27FC236}">
                  <a16:creationId xmlns:a16="http://schemas.microsoft.com/office/drawing/2014/main" id="{F0F0873A-B3F1-812B-4ABE-0D9874D1D140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84" name="Google Shape;5926;p42">
              <a:extLst>
                <a:ext uri="{FF2B5EF4-FFF2-40B4-BE49-F238E27FC236}">
                  <a16:creationId xmlns:a16="http://schemas.microsoft.com/office/drawing/2014/main" id="{CACFF7DB-EDDC-E80D-78CA-174D7F073918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85" name="Google Shape;5927;p42">
                <a:extLst>
                  <a:ext uri="{FF2B5EF4-FFF2-40B4-BE49-F238E27FC236}">
                    <a16:creationId xmlns:a16="http://schemas.microsoft.com/office/drawing/2014/main" id="{4531BD69-F3D2-DA87-7F94-5D1A943A7B43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28;p42">
                <a:extLst>
                  <a:ext uri="{FF2B5EF4-FFF2-40B4-BE49-F238E27FC236}">
                    <a16:creationId xmlns:a16="http://schemas.microsoft.com/office/drawing/2014/main" id="{0CD2FF50-1815-46EE-2334-60182F70E3E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29;p42">
                <a:extLst>
                  <a:ext uri="{FF2B5EF4-FFF2-40B4-BE49-F238E27FC236}">
                    <a16:creationId xmlns:a16="http://schemas.microsoft.com/office/drawing/2014/main" id="{05FB5E35-CC2C-ADC2-75F6-DC9FB687ED8A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30;p42">
                <a:extLst>
                  <a:ext uri="{FF2B5EF4-FFF2-40B4-BE49-F238E27FC236}">
                    <a16:creationId xmlns:a16="http://schemas.microsoft.com/office/drawing/2014/main" id="{D4DF35C1-63B0-5CFC-4C36-71D1B3284F84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31;p42">
                <a:extLst>
                  <a:ext uri="{FF2B5EF4-FFF2-40B4-BE49-F238E27FC236}">
                    <a16:creationId xmlns:a16="http://schemas.microsoft.com/office/drawing/2014/main" id="{11D2D1A1-E8D0-CCB1-7E49-17D5CD1A4C1C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32;p42">
                <a:extLst>
                  <a:ext uri="{FF2B5EF4-FFF2-40B4-BE49-F238E27FC236}">
                    <a16:creationId xmlns:a16="http://schemas.microsoft.com/office/drawing/2014/main" id="{7949A487-D394-9D49-3D64-926D2910E662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33;p42">
                <a:extLst>
                  <a:ext uri="{FF2B5EF4-FFF2-40B4-BE49-F238E27FC236}">
                    <a16:creationId xmlns:a16="http://schemas.microsoft.com/office/drawing/2014/main" id="{D1001E11-2D53-7BB6-DB31-B975AC8E106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34;p42">
                <a:extLst>
                  <a:ext uri="{FF2B5EF4-FFF2-40B4-BE49-F238E27FC236}">
                    <a16:creationId xmlns:a16="http://schemas.microsoft.com/office/drawing/2014/main" id="{25F0E0D1-6065-50F5-FAA8-EB8704B187D5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35;p42">
                <a:extLst>
                  <a:ext uri="{FF2B5EF4-FFF2-40B4-BE49-F238E27FC236}">
                    <a16:creationId xmlns:a16="http://schemas.microsoft.com/office/drawing/2014/main" id="{A1EAE72B-70D5-E469-09B1-BECD7D3DF119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36;p42">
                <a:extLst>
                  <a:ext uri="{FF2B5EF4-FFF2-40B4-BE49-F238E27FC236}">
                    <a16:creationId xmlns:a16="http://schemas.microsoft.com/office/drawing/2014/main" id="{D2EFE588-B141-0A6B-0CF3-0597B81D888C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37;p42">
                <a:extLst>
                  <a:ext uri="{FF2B5EF4-FFF2-40B4-BE49-F238E27FC236}">
                    <a16:creationId xmlns:a16="http://schemas.microsoft.com/office/drawing/2014/main" id="{C18FC604-85B5-AFB7-D77B-2E939B437952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38;p42">
                <a:extLst>
                  <a:ext uri="{FF2B5EF4-FFF2-40B4-BE49-F238E27FC236}">
                    <a16:creationId xmlns:a16="http://schemas.microsoft.com/office/drawing/2014/main" id="{B048DE5C-B9BC-4240-471B-079EC8CB93C3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39;p42">
                <a:extLst>
                  <a:ext uri="{FF2B5EF4-FFF2-40B4-BE49-F238E27FC236}">
                    <a16:creationId xmlns:a16="http://schemas.microsoft.com/office/drawing/2014/main" id="{0C70A558-43A3-0FCF-E9FB-93CC8471340F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940;p42">
                <a:extLst>
                  <a:ext uri="{FF2B5EF4-FFF2-40B4-BE49-F238E27FC236}">
                    <a16:creationId xmlns:a16="http://schemas.microsoft.com/office/drawing/2014/main" id="{3B69E964-5B15-6EB2-669F-83361E140B98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941;p42">
                <a:extLst>
                  <a:ext uri="{FF2B5EF4-FFF2-40B4-BE49-F238E27FC236}">
                    <a16:creationId xmlns:a16="http://schemas.microsoft.com/office/drawing/2014/main" id="{C13A347F-703A-B757-0300-4F2BC877451F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942;p42">
                <a:extLst>
                  <a:ext uri="{FF2B5EF4-FFF2-40B4-BE49-F238E27FC236}">
                    <a16:creationId xmlns:a16="http://schemas.microsoft.com/office/drawing/2014/main" id="{D24880FC-48BD-C1AE-D40E-2822AC6B4378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943;p42">
                <a:extLst>
                  <a:ext uri="{FF2B5EF4-FFF2-40B4-BE49-F238E27FC236}">
                    <a16:creationId xmlns:a16="http://schemas.microsoft.com/office/drawing/2014/main" id="{2EB7CF00-CE7E-F960-499E-5E70A2586079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944;p42">
                <a:extLst>
                  <a:ext uri="{FF2B5EF4-FFF2-40B4-BE49-F238E27FC236}">
                    <a16:creationId xmlns:a16="http://schemas.microsoft.com/office/drawing/2014/main" id="{2DC9C503-02E0-B2D9-01E8-1BDBDA343B56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945;p42">
                <a:extLst>
                  <a:ext uri="{FF2B5EF4-FFF2-40B4-BE49-F238E27FC236}">
                    <a16:creationId xmlns:a16="http://schemas.microsoft.com/office/drawing/2014/main" id="{C236B09F-0AAF-C029-3E84-15E48C53A7F4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946;p42">
                <a:extLst>
                  <a:ext uri="{FF2B5EF4-FFF2-40B4-BE49-F238E27FC236}">
                    <a16:creationId xmlns:a16="http://schemas.microsoft.com/office/drawing/2014/main" id="{1FEF986E-C3FA-804D-4D9D-CFB3B2F0C6D8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947;p42">
                <a:extLst>
                  <a:ext uri="{FF2B5EF4-FFF2-40B4-BE49-F238E27FC236}">
                    <a16:creationId xmlns:a16="http://schemas.microsoft.com/office/drawing/2014/main" id="{ABDF65C5-DA4F-0FF1-E064-C4BCBC9E7D2C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948;p42">
                <a:extLst>
                  <a:ext uri="{FF2B5EF4-FFF2-40B4-BE49-F238E27FC236}">
                    <a16:creationId xmlns:a16="http://schemas.microsoft.com/office/drawing/2014/main" id="{A31B78F7-AA39-D3A3-6561-82B6D11F6F8C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949;p42">
                <a:extLst>
                  <a:ext uri="{FF2B5EF4-FFF2-40B4-BE49-F238E27FC236}">
                    <a16:creationId xmlns:a16="http://schemas.microsoft.com/office/drawing/2014/main" id="{E96952D9-F340-322E-5908-F9021DEF617D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950;p42">
                <a:extLst>
                  <a:ext uri="{FF2B5EF4-FFF2-40B4-BE49-F238E27FC236}">
                    <a16:creationId xmlns:a16="http://schemas.microsoft.com/office/drawing/2014/main" id="{227EBE54-405F-3DEF-9515-E335F235F3DC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951;p42">
                <a:extLst>
                  <a:ext uri="{FF2B5EF4-FFF2-40B4-BE49-F238E27FC236}">
                    <a16:creationId xmlns:a16="http://schemas.microsoft.com/office/drawing/2014/main" id="{30BA616E-B7EF-BDB2-9062-99ECA0BA2D94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952;p42">
                <a:extLst>
                  <a:ext uri="{FF2B5EF4-FFF2-40B4-BE49-F238E27FC236}">
                    <a16:creationId xmlns:a16="http://schemas.microsoft.com/office/drawing/2014/main" id="{379B2163-37F1-4C4F-AF20-13EE5675E32F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953;p42">
                <a:extLst>
                  <a:ext uri="{FF2B5EF4-FFF2-40B4-BE49-F238E27FC236}">
                    <a16:creationId xmlns:a16="http://schemas.microsoft.com/office/drawing/2014/main" id="{450F3B6C-6F10-5F7B-F239-B4F609650E35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954;p42">
                <a:extLst>
                  <a:ext uri="{FF2B5EF4-FFF2-40B4-BE49-F238E27FC236}">
                    <a16:creationId xmlns:a16="http://schemas.microsoft.com/office/drawing/2014/main" id="{C8E3E60B-1DC3-E3A2-88B1-BE2C9B613A4F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35" name="Picture 134">
            <a:extLst>
              <a:ext uri="{FF2B5EF4-FFF2-40B4-BE49-F238E27FC236}">
                <a16:creationId xmlns:a16="http://schemas.microsoft.com/office/drawing/2014/main" id="{B2C2038D-4C3C-4EB1-9EA9-D6D1F43059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59972" y="314783"/>
            <a:ext cx="2310036" cy="2649161"/>
          </a:xfrm>
          <a:prstGeom prst="rect">
            <a:avLst/>
          </a:prstGeom>
        </p:spPr>
      </p:pic>
      <p:sp>
        <p:nvSpPr>
          <p:cNvPr id="137" name="Oval 136">
            <a:extLst>
              <a:ext uri="{FF2B5EF4-FFF2-40B4-BE49-F238E27FC236}">
                <a16:creationId xmlns:a16="http://schemas.microsoft.com/office/drawing/2014/main" id="{7B5CB929-70AC-7D31-89AC-1CEBEA49D9DE}"/>
              </a:ext>
            </a:extLst>
          </p:cNvPr>
          <p:cNvSpPr/>
          <p:nvPr/>
        </p:nvSpPr>
        <p:spPr>
          <a:xfrm>
            <a:off x="4650566" y="2821796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56" name="Rectangle 155">
            <a:hlinkClick r:id="" action="ppaction://noaction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5F9EA7BC-03B9-7C66-F661-F627EC8ACCE0}"/>
              </a:ext>
            </a:extLst>
          </p:cNvPr>
          <p:cNvSpPr/>
          <p:nvPr/>
        </p:nvSpPr>
        <p:spPr>
          <a:xfrm>
            <a:off x="5960080" y="2821796"/>
            <a:ext cx="164660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Sour</a:t>
            </a:r>
            <a:endParaRPr lang="en-US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57" name="Rectangle 156">
            <a:hlinkClick r:id="" action="ppaction://noaction">
              <a:snd r:embed="rId7" name="bomb.wav"/>
            </a:hlinkClick>
            <a:extLst>
              <a:ext uri="{FF2B5EF4-FFF2-40B4-BE49-F238E27FC236}">
                <a16:creationId xmlns:a16="http://schemas.microsoft.com/office/drawing/2014/main" id="{2BC368E0-C954-A68D-E1F2-F5D95F3444E8}"/>
              </a:ext>
            </a:extLst>
          </p:cNvPr>
          <p:cNvSpPr/>
          <p:nvPr/>
        </p:nvSpPr>
        <p:spPr>
          <a:xfrm>
            <a:off x="5742331" y="1526040"/>
            <a:ext cx="21355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17293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Sweet</a:t>
            </a:r>
            <a:endParaRPr lang="en-US" sz="5400" b="0" cap="none" spc="0" dirty="0">
              <a:ln w="0"/>
              <a:solidFill>
                <a:srgbClr val="F17293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Picture 2" descr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7335"/>
            <a:ext cx="4633051" cy="4497365"/>
          </a:xfrm>
          <a:prstGeom prst="rect">
            <a:avLst/>
          </a:prstGeom>
          <a:ln w="12700">
            <a:miter lim="400000"/>
          </a:ln>
        </p:spPr>
      </p:pic>
      <p:pic>
        <p:nvPicPr>
          <p:cNvPr id="117" name="Picture 4" descr="Picture 4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  <p:sp>
        <p:nvSpPr>
          <p:cNvPr id="11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  <p:grpSp>
        <p:nvGrpSpPr>
          <p:cNvPr id="82" name="Google Shape;5924;p42">
            <a:extLst>
              <a:ext uri="{FF2B5EF4-FFF2-40B4-BE49-F238E27FC236}">
                <a16:creationId xmlns:a16="http://schemas.microsoft.com/office/drawing/2014/main" id="{F4882412-C155-838E-6927-69A39D11A0D5}"/>
              </a:ext>
            </a:extLst>
          </p:cNvPr>
          <p:cNvGrpSpPr/>
          <p:nvPr/>
        </p:nvGrpSpPr>
        <p:grpSpPr>
          <a:xfrm>
            <a:off x="4547763" y="273434"/>
            <a:ext cx="820256" cy="954227"/>
            <a:chOff x="3463598" y="224200"/>
            <a:chExt cx="820256" cy="954227"/>
          </a:xfrm>
        </p:grpSpPr>
        <p:sp>
          <p:nvSpPr>
            <p:cNvPr id="83" name="Google Shape;5925;p42">
              <a:extLst>
                <a:ext uri="{FF2B5EF4-FFF2-40B4-BE49-F238E27FC236}">
                  <a16:creationId xmlns:a16="http://schemas.microsoft.com/office/drawing/2014/main" id="{73BBF81B-464C-8190-E8D0-4BAC6FE460EF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84" name="Google Shape;5926;p42">
              <a:extLst>
                <a:ext uri="{FF2B5EF4-FFF2-40B4-BE49-F238E27FC236}">
                  <a16:creationId xmlns:a16="http://schemas.microsoft.com/office/drawing/2014/main" id="{213B5DC3-619A-4679-6374-77D093DA66CB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85" name="Google Shape;5927;p42">
                <a:extLst>
                  <a:ext uri="{FF2B5EF4-FFF2-40B4-BE49-F238E27FC236}">
                    <a16:creationId xmlns:a16="http://schemas.microsoft.com/office/drawing/2014/main" id="{031AD607-9E2D-CCFB-5A84-C1FB087F9E38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28;p42">
                <a:extLst>
                  <a:ext uri="{FF2B5EF4-FFF2-40B4-BE49-F238E27FC236}">
                    <a16:creationId xmlns:a16="http://schemas.microsoft.com/office/drawing/2014/main" id="{04E0FB60-743D-A4D9-C2B8-82D766B74C39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29;p42">
                <a:extLst>
                  <a:ext uri="{FF2B5EF4-FFF2-40B4-BE49-F238E27FC236}">
                    <a16:creationId xmlns:a16="http://schemas.microsoft.com/office/drawing/2014/main" id="{50338F55-2DDF-8FA9-C4C8-FCE90574EF0A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30;p42">
                <a:extLst>
                  <a:ext uri="{FF2B5EF4-FFF2-40B4-BE49-F238E27FC236}">
                    <a16:creationId xmlns:a16="http://schemas.microsoft.com/office/drawing/2014/main" id="{FCE24AA5-3BDE-4158-66FB-37C62DC2F4C3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31;p42">
                <a:extLst>
                  <a:ext uri="{FF2B5EF4-FFF2-40B4-BE49-F238E27FC236}">
                    <a16:creationId xmlns:a16="http://schemas.microsoft.com/office/drawing/2014/main" id="{3D1944C6-3418-3F9A-DBD4-20E516913849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32;p42">
                <a:extLst>
                  <a:ext uri="{FF2B5EF4-FFF2-40B4-BE49-F238E27FC236}">
                    <a16:creationId xmlns:a16="http://schemas.microsoft.com/office/drawing/2014/main" id="{A4A5D4C0-BDA9-AE2E-D171-1FB8AA3DBFDA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33;p42">
                <a:extLst>
                  <a:ext uri="{FF2B5EF4-FFF2-40B4-BE49-F238E27FC236}">
                    <a16:creationId xmlns:a16="http://schemas.microsoft.com/office/drawing/2014/main" id="{B7EC8BA6-EA7C-C782-E00F-90266B4C5ED9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34;p42">
                <a:extLst>
                  <a:ext uri="{FF2B5EF4-FFF2-40B4-BE49-F238E27FC236}">
                    <a16:creationId xmlns:a16="http://schemas.microsoft.com/office/drawing/2014/main" id="{67E3BB1A-24F8-090B-CFD9-BFB289246044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35;p42">
                <a:extLst>
                  <a:ext uri="{FF2B5EF4-FFF2-40B4-BE49-F238E27FC236}">
                    <a16:creationId xmlns:a16="http://schemas.microsoft.com/office/drawing/2014/main" id="{0D500E50-78AE-AB13-4701-4D7A8F24444E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36;p42">
                <a:extLst>
                  <a:ext uri="{FF2B5EF4-FFF2-40B4-BE49-F238E27FC236}">
                    <a16:creationId xmlns:a16="http://schemas.microsoft.com/office/drawing/2014/main" id="{9BBF3F0C-2716-77D5-C9C3-49770449F075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37;p42">
                <a:extLst>
                  <a:ext uri="{FF2B5EF4-FFF2-40B4-BE49-F238E27FC236}">
                    <a16:creationId xmlns:a16="http://schemas.microsoft.com/office/drawing/2014/main" id="{001D1810-11F8-00C6-8862-4166F3FB1DE0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38;p42">
                <a:extLst>
                  <a:ext uri="{FF2B5EF4-FFF2-40B4-BE49-F238E27FC236}">
                    <a16:creationId xmlns:a16="http://schemas.microsoft.com/office/drawing/2014/main" id="{5854FD7A-D116-28EF-8A12-FE491522D978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7" name="Google Shape;5939;p42">
                <a:extLst>
                  <a:ext uri="{FF2B5EF4-FFF2-40B4-BE49-F238E27FC236}">
                    <a16:creationId xmlns:a16="http://schemas.microsoft.com/office/drawing/2014/main" id="{151F54FA-418F-96FB-14FE-B8CE00A8E4A7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940;p42">
                <a:extLst>
                  <a:ext uri="{FF2B5EF4-FFF2-40B4-BE49-F238E27FC236}">
                    <a16:creationId xmlns:a16="http://schemas.microsoft.com/office/drawing/2014/main" id="{BCBC0865-9BDD-1560-7B16-8A56997C240F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941;p42">
                <a:extLst>
                  <a:ext uri="{FF2B5EF4-FFF2-40B4-BE49-F238E27FC236}">
                    <a16:creationId xmlns:a16="http://schemas.microsoft.com/office/drawing/2014/main" id="{443D0693-74F1-CC2B-C338-7E52FE5E3F41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942;p42">
                <a:extLst>
                  <a:ext uri="{FF2B5EF4-FFF2-40B4-BE49-F238E27FC236}">
                    <a16:creationId xmlns:a16="http://schemas.microsoft.com/office/drawing/2014/main" id="{6AEC7674-C558-0214-CC4C-B158F7243625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943;p42">
                <a:extLst>
                  <a:ext uri="{FF2B5EF4-FFF2-40B4-BE49-F238E27FC236}">
                    <a16:creationId xmlns:a16="http://schemas.microsoft.com/office/drawing/2014/main" id="{E3A8792C-A9A7-4B0E-B192-7EB50488DCD0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944;p42">
                <a:extLst>
                  <a:ext uri="{FF2B5EF4-FFF2-40B4-BE49-F238E27FC236}">
                    <a16:creationId xmlns:a16="http://schemas.microsoft.com/office/drawing/2014/main" id="{B5F2DF36-84D2-B80D-C738-C7465A25FCE0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945;p42">
                <a:extLst>
                  <a:ext uri="{FF2B5EF4-FFF2-40B4-BE49-F238E27FC236}">
                    <a16:creationId xmlns:a16="http://schemas.microsoft.com/office/drawing/2014/main" id="{0F755D2A-9F54-1D36-A717-AC6797838310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946;p42">
                <a:extLst>
                  <a:ext uri="{FF2B5EF4-FFF2-40B4-BE49-F238E27FC236}">
                    <a16:creationId xmlns:a16="http://schemas.microsoft.com/office/drawing/2014/main" id="{A727479C-6CD8-DE96-8A05-6D67393CB59E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947;p42">
                <a:extLst>
                  <a:ext uri="{FF2B5EF4-FFF2-40B4-BE49-F238E27FC236}">
                    <a16:creationId xmlns:a16="http://schemas.microsoft.com/office/drawing/2014/main" id="{541EA8CA-B4E0-7D92-58AD-04AFA8663174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948;p42">
                <a:extLst>
                  <a:ext uri="{FF2B5EF4-FFF2-40B4-BE49-F238E27FC236}">
                    <a16:creationId xmlns:a16="http://schemas.microsoft.com/office/drawing/2014/main" id="{7A518F96-012B-91E8-3316-83F36C63F392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949;p42">
                <a:extLst>
                  <a:ext uri="{FF2B5EF4-FFF2-40B4-BE49-F238E27FC236}">
                    <a16:creationId xmlns:a16="http://schemas.microsoft.com/office/drawing/2014/main" id="{6D04699C-3A4F-8F90-6E91-02AA71F25077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950;p42">
                <a:extLst>
                  <a:ext uri="{FF2B5EF4-FFF2-40B4-BE49-F238E27FC236}">
                    <a16:creationId xmlns:a16="http://schemas.microsoft.com/office/drawing/2014/main" id="{C1C38215-2507-0874-BDC8-B71192914A2E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951;p42">
                <a:extLst>
                  <a:ext uri="{FF2B5EF4-FFF2-40B4-BE49-F238E27FC236}">
                    <a16:creationId xmlns:a16="http://schemas.microsoft.com/office/drawing/2014/main" id="{8B6D473B-E4ED-D79D-84B3-C75C0A9A107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952;p42">
                <a:extLst>
                  <a:ext uri="{FF2B5EF4-FFF2-40B4-BE49-F238E27FC236}">
                    <a16:creationId xmlns:a16="http://schemas.microsoft.com/office/drawing/2014/main" id="{042F4DE2-0CAF-C7F3-0BD3-8E2AAE48F116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953;p42">
                <a:extLst>
                  <a:ext uri="{FF2B5EF4-FFF2-40B4-BE49-F238E27FC236}">
                    <a16:creationId xmlns:a16="http://schemas.microsoft.com/office/drawing/2014/main" id="{4143DD51-0A27-457B-2AB3-73FDF2573817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954;p42">
                <a:extLst>
                  <a:ext uri="{FF2B5EF4-FFF2-40B4-BE49-F238E27FC236}">
                    <a16:creationId xmlns:a16="http://schemas.microsoft.com/office/drawing/2014/main" id="{DB546653-15D7-E876-473B-70D4F0C34814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35" name="Picture 134">
            <a:extLst>
              <a:ext uri="{FF2B5EF4-FFF2-40B4-BE49-F238E27FC236}">
                <a16:creationId xmlns:a16="http://schemas.microsoft.com/office/drawing/2014/main" id="{DDC203CC-248F-44F7-4D55-BB4FFAF87D5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32" b="95682" l="10000" r="90000">
                        <a14:foregroundMark x1="37556" y1="11023" x2="35222" y2="24432"/>
                        <a14:foregroundMark x1="35222" y1="24432" x2="45889" y2="17955"/>
                        <a14:foregroundMark x1="45889" y1="17955" x2="37889" y2="28409"/>
                        <a14:foregroundMark x1="37889" y1="28409" x2="38889" y2="29659"/>
                        <a14:foregroundMark x1="61556" y1="64432" x2="62222" y2="75455"/>
                        <a14:foregroundMark x1="71333" y1="78636" x2="59667" y2="82386"/>
                        <a14:foregroundMark x1="59667" y1="82386" x2="59444" y2="82614"/>
                        <a14:foregroundMark x1="70000" y1="80341" x2="54778" y2="87045"/>
                        <a14:foregroundMark x1="55568" y1="88462" x2="66111" y2="86136"/>
                        <a14:foregroundMark x1="66111" y1="86136" x2="69667" y2="84205"/>
                        <a14:foregroundMark x1="56748" y1="91144" x2="67889" y2="87273"/>
                        <a14:foregroundMark x1="67889" y1="87273" x2="70222" y2="85795"/>
                        <a14:foregroundMark x1="57669" y1="93238" x2="68889" y2="92273"/>
                        <a14:foregroundMark x1="68889" y1="92273" x2="71111" y2="90568"/>
                        <a14:foregroundMark x1="71667" y1="76705" x2="72889" y2="84773"/>
                        <a14:foregroundMark x1="74111" y1="88864" x2="65111" y2="88977"/>
                        <a14:foregroundMark x1="62111" y1="90909" x2="64333" y2="91364"/>
                        <a14:foregroundMark x1="64778" y1="91250" x2="61222" y2="90682"/>
                        <a14:foregroundMark x1="65000" y1="91250" x2="64333" y2="88636"/>
                        <a14:foregroundMark x1="65111" y1="91477" x2="62556" y2="85341"/>
                        <a14:foregroundMark x1="68556" y1="83068" x2="66444" y2="86591"/>
                        <a14:foregroundMark x1="61778" y1="87045" x2="58333" y2="92500"/>
                        <a14:foregroundMark x1="25182" y1="31890" x2="24891" y2="25490"/>
                        <a14:foregroundMark x1="26623" y1="18206" x2="31400" y2="12439"/>
                        <a14:foregroundMark x1="33486" y1="10516" x2="38295" y2="8210"/>
                        <a14:foregroundMark x1="47056" y1="6190" x2="55111" y2="7045"/>
                        <a14:foregroundMark x1="55111" y1="7045" x2="56444" y2="9432"/>
                        <a14:foregroundMark x1="27444" y1="39432" x2="33556" y2="26932"/>
                        <a14:foregroundMark x1="33556" y1="26932" x2="39444" y2="31136"/>
                        <a14:foregroundMark x1="51667" y1="82500" x2="54111" y2="89205"/>
                        <a14:foregroundMark x1="51556" y1="84659" x2="53444" y2="90114"/>
                        <a14:foregroundMark x1="52222" y1="84773" x2="54667" y2="92500"/>
                        <a14:foregroundMark x1="68444" y1="82159" x2="68444" y2="84318"/>
                        <a14:foregroundMark x1="62111" y1="84886" x2="64222" y2="88409"/>
                        <a14:foregroundMark x1="64333" y1="90227" x2="65222" y2="90795"/>
                        <a14:foregroundMark x1="65889" y1="90909" x2="65667" y2="90455"/>
                        <a14:foregroundMark x1="64111" y1="91477" x2="66889" y2="90795"/>
                        <a14:foregroundMark x1="57111" y1="93864" x2="56222" y2="90227"/>
                        <a14:foregroundMark x1="74889" y1="83409" x2="75778" y2="88409"/>
                        <a14:foregroundMark x1="76222" y1="90227" x2="57778" y2="95682"/>
                        <a14:foregroundMark x1="55333" y1="94318" x2="54667" y2="91705"/>
                        <a14:foregroundMark x1="55889" y1="90909" x2="56667" y2="93068"/>
                        <a14:foregroundMark x1="56000" y1="94886" x2="55556" y2="92841"/>
                        <a14:foregroundMark x1="74556" y1="90909" x2="74556" y2="87614"/>
                        <a14:foregroundMark x1="75111" y1="89659" x2="74444" y2="88295"/>
                        <a14:foregroundMark x1="74778" y1="88750" x2="75111" y2="90341"/>
                        <a14:foregroundMark x1="75111" y1="90682" x2="73778" y2="91250"/>
                        <a14:foregroundMark x1="75778" y1="90341" x2="72667" y2="91591"/>
                        <a14:foregroundMark x1="56000" y1="95000" x2="55444" y2="93295"/>
                        <a14:foregroundMark x1="55222" y1="93409" x2="56000" y2="95114"/>
                        <a14:backgroundMark x1="46222" y1="5000" x2="34333" y2="7159"/>
                        <a14:backgroundMark x1="34333" y1="7159" x2="25333" y2="15455"/>
                        <a14:backgroundMark x1="25333" y1="15455" x2="22333" y2="28068"/>
                        <a14:backgroundMark x1="22333" y1="28068" x2="26556" y2="459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6625" y="1191214"/>
            <a:ext cx="2814124" cy="2105356"/>
          </a:xfrm>
          <a:prstGeom prst="rect">
            <a:avLst/>
          </a:prstGeom>
        </p:spPr>
      </p:pic>
      <p:sp>
        <p:nvSpPr>
          <p:cNvPr id="136" name="Oval 135">
            <a:extLst>
              <a:ext uri="{FF2B5EF4-FFF2-40B4-BE49-F238E27FC236}">
                <a16:creationId xmlns:a16="http://schemas.microsoft.com/office/drawing/2014/main" id="{8D7CCE0C-F2A1-4492-7252-83CF7A25E921}"/>
              </a:ext>
            </a:extLst>
          </p:cNvPr>
          <p:cNvSpPr/>
          <p:nvPr/>
        </p:nvSpPr>
        <p:spPr>
          <a:xfrm>
            <a:off x="4610121" y="1428206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88FDA871-25B4-2913-F1A3-D1561F404894}"/>
              </a:ext>
            </a:extLst>
          </p:cNvPr>
          <p:cNvSpPr/>
          <p:nvPr/>
        </p:nvSpPr>
        <p:spPr>
          <a:xfrm>
            <a:off x="4661577" y="3044446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822BEA13-AD1F-354C-536E-D04D2E970E02}"/>
              </a:ext>
            </a:extLst>
          </p:cNvPr>
          <p:cNvSpPr/>
          <p:nvPr/>
        </p:nvSpPr>
        <p:spPr>
          <a:xfrm>
            <a:off x="6174341" y="1526040"/>
            <a:ext cx="127150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7" name="bomb.wav"/>
                </a:hlinkClick>
              </a:rPr>
              <a:t>Hot</a:t>
            </a:r>
            <a:endParaRPr lang="en-US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499CCC7C-EBFC-AC7B-0CD8-FC6C2BC5BBC2}"/>
              </a:ext>
            </a:extLst>
          </p:cNvPr>
          <p:cNvSpPr/>
          <p:nvPr/>
        </p:nvSpPr>
        <p:spPr>
          <a:xfrm>
            <a:off x="6020038" y="3018410"/>
            <a:ext cx="149271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17293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8" name="applause.wav"/>
                </a:hlinkClick>
              </a:rPr>
              <a:t>Cold</a:t>
            </a:r>
            <a:endParaRPr lang="en-US" sz="5400" b="0" cap="none" spc="0" dirty="0">
              <a:ln w="0"/>
              <a:solidFill>
                <a:srgbClr val="F17293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Picture 2" descr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051" y="323067"/>
            <a:ext cx="4633051" cy="449736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2" name="Picture 4" descr="Picture 4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  <p:sp>
        <p:nvSpPr>
          <p:cNvPr id="123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  <p:grpSp>
        <p:nvGrpSpPr>
          <p:cNvPr id="82" name="Google Shape;5924;p42">
            <a:extLst>
              <a:ext uri="{FF2B5EF4-FFF2-40B4-BE49-F238E27FC236}">
                <a16:creationId xmlns:a16="http://schemas.microsoft.com/office/drawing/2014/main" id="{BDB3D35C-0806-38D8-A10E-272B927F5877}"/>
              </a:ext>
            </a:extLst>
          </p:cNvPr>
          <p:cNvGrpSpPr/>
          <p:nvPr/>
        </p:nvGrpSpPr>
        <p:grpSpPr>
          <a:xfrm>
            <a:off x="4298885" y="24679"/>
            <a:ext cx="820256" cy="954227"/>
            <a:chOff x="3463598" y="224200"/>
            <a:chExt cx="820256" cy="954227"/>
          </a:xfrm>
        </p:grpSpPr>
        <p:sp>
          <p:nvSpPr>
            <p:cNvPr id="83" name="Google Shape;5925;p42">
              <a:extLst>
                <a:ext uri="{FF2B5EF4-FFF2-40B4-BE49-F238E27FC236}">
                  <a16:creationId xmlns:a16="http://schemas.microsoft.com/office/drawing/2014/main" id="{BD2863ED-81C3-0275-9E3F-301532BAADA5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84" name="Google Shape;5926;p42">
              <a:extLst>
                <a:ext uri="{FF2B5EF4-FFF2-40B4-BE49-F238E27FC236}">
                  <a16:creationId xmlns:a16="http://schemas.microsoft.com/office/drawing/2014/main" id="{FC00AAB4-B396-7791-282E-305DA3A62196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85" name="Google Shape;5927;p42">
                <a:extLst>
                  <a:ext uri="{FF2B5EF4-FFF2-40B4-BE49-F238E27FC236}">
                    <a16:creationId xmlns:a16="http://schemas.microsoft.com/office/drawing/2014/main" id="{BAF08FE5-9FCA-B2C1-6D5B-4E7A8E14B807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28;p42">
                <a:extLst>
                  <a:ext uri="{FF2B5EF4-FFF2-40B4-BE49-F238E27FC236}">
                    <a16:creationId xmlns:a16="http://schemas.microsoft.com/office/drawing/2014/main" id="{C37BC2D0-6251-8C36-E91D-547E6D3792F5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29;p42">
                <a:extLst>
                  <a:ext uri="{FF2B5EF4-FFF2-40B4-BE49-F238E27FC236}">
                    <a16:creationId xmlns:a16="http://schemas.microsoft.com/office/drawing/2014/main" id="{F543E5ED-DEFB-24B6-274F-C408A25645AD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30;p42">
                <a:extLst>
                  <a:ext uri="{FF2B5EF4-FFF2-40B4-BE49-F238E27FC236}">
                    <a16:creationId xmlns:a16="http://schemas.microsoft.com/office/drawing/2014/main" id="{41A5C9B3-1E8C-B064-A9D5-D38E586D515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31;p42">
                <a:extLst>
                  <a:ext uri="{FF2B5EF4-FFF2-40B4-BE49-F238E27FC236}">
                    <a16:creationId xmlns:a16="http://schemas.microsoft.com/office/drawing/2014/main" id="{AD7ED3CB-001A-07AC-9366-7EEB5E32DDEB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32;p42">
                <a:extLst>
                  <a:ext uri="{FF2B5EF4-FFF2-40B4-BE49-F238E27FC236}">
                    <a16:creationId xmlns:a16="http://schemas.microsoft.com/office/drawing/2014/main" id="{6C2B6EB2-5B2D-9F76-D4C1-26F449DBB0B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33;p42">
                <a:extLst>
                  <a:ext uri="{FF2B5EF4-FFF2-40B4-BE49-F238E27FC236}">
                    <a16:creationId xmlns:a16="http://schemas.microsoft.com/office/drawing/2014/main" id="{A535138D-082B-B8C6-D2A1-CFDC394D129E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34;p42">
                <a:extLst>
                  <a:ext uri="{FF2B5EF4-FFF2-40B4-BE49-F238E27FC236}">
                    <a16:creationId xmlns:a16="http://schemas.microsoft.com/office/drawing/2014/main" id="{1318F776-7F9F-A792-0517-20D654A90A6B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35;p42">
                <a:extLst>
                  <a:ext uri="{FF2B5EF4-FFF2-40B4-BE49-F238E27FC236}">
                    <a16:creationId xmlns:a16="http://schemas.microsoft.com/office/drawing/2014/main" id="{34597B1C-F422-89C0-59E4-BC1250DC3E2D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36;p42">
                <a:extLst>
                  <a:ext uri="{FF2B5EF4-FFF2-40B4-BE49-F238E27FC236}">
                    <a16:creationId xmlns:a16="http://schemas.microsoft.com/office/drawing/2014/main" id="{F0648429-8136-95BC-CA9E-559E34D4F025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37;p42">
                <a:extLst>
                  <a:ext uri="{FF2B5EF4-FFF2-40B4-BE49-F238E27FC236}">
                    <a16:creationId xmlns:a16="http://schemas.microsoft.com/office/drawing/2014/main" id="{889A5868-0030-4B62-9D8F-533C72B4C822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38;p42">
                <a:extLst>
                  <a:ext uri="{FF2B5EF4-FFF2-40B4-BE49-F238E27FC236}">
                    <a16:creationId xmlns:a16="http://schemas.microsoft.com/office/drawing/2014/main" id="{39067FB9-3B73-C3AE-2571-3ACEC695FDED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39;p42">
                <a:extLst>
                  <a:ext uri="{FF2B5EF4-FFF2-40B4-BE49-F238E27FC236}">
                    <a16:creationId xmlns:a16="http://schemas.microsoft.com/office/drawing/2014/main" id="{EBD57901-B17A-74D5-E7C4-6D9CA7C98CB5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940;p42">
                <a:extLst>
                  <a:ext uri="{FF2B5EF4-FFF2-40B4-BE49-F238E27FC236}">
                    <a16:creationId xmlns:a16="http://schemas.microsoft.com/office/drawing/2014/main" id="{31DD4704-B130-1279-A05B-BC08BF8FBDAB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941;p42">
                <a:extLst>
                  <a:ext uri="{FF2B5EF4-FFF2-40B4-BE49-F238E27FC236}">
                    <a16:creationId xmlns:a16="http://schemas.microsoft.com/office/drawing/2014/main" id="{9A96F946-0BA9-3944-B072-444A2242DDC8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942;p42">
                <a:extLst>
                  <a:ext uri="{FF2B5EF4-FFF2-40B4-BE49-F238E27FC236}">
                    <a16:creationId xmlns:a16="http://schemas.microsoft.com/office/drawing/2014/main" id="{A7BEFE63-D322-A3A1-F95B-0C374A7D412C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943;p42">
                <a:extLst>
                  <a:ext uri="{FF2B5EF4-FFF2-40B4-BE49-F238E27FC236}">
                    <a16:creationId xmlns:a16="http://schemas.microsoft.com/office/drawing/2014/main" id="{8C81092F-8242-25D2-CBC9-2510956C30B9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944;p42">
                <a:extLst>
                  <a:ext uri="{FF2B5EF4-FFF2-40B4-BE49-F238E27FC236}">
                    <a16:creationId xmlns:a16="http://schemas.microsoft.com/office/drawing/2014/main" id="{A6EE976E-1FEF-D315-6A37-0D17B52519DE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945;p42">
                <a:extLst>
                  <a:ext uri="{FF2B5EF4-FFF2-40B4-BE49-F238E27FC236}">
                    <a16:creationId xmlns:a16="http://schemas.microsoft.com/office/drawing/2014/main" id="{0736BA3E-F999-D0B0-BBF8-EB68E62484F1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946;p42">
                <a:extLst>
                  <a:ext uri="{FF2B5EF4-FFF2-40B4-BE49-F238E27FC236}">
                    <a16:creationId xmlns:a16="http://schemas.microsoft.com/office/drawing/2014/main" id="{9186907E-A40E-E789-A576-3F9411700C1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947;p42">
                <a:extLst>
                  <a:ext uri="{FF2B5EF4-FFF2-40B4-BE49-F238E27FC236}">
                    <a16:creationId xmlns:a16="http://schemas.microsoft.com/office/drawing/2014/main" id="{D01ACFE1-020F-942B-CDBC-FCBCB1E2844D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948;p42">
                <a:extLst>
                  <a:ext uri="{FF2B5EF4-FFF2-40B4-BE49-F238E27FC236}">
                    <a16:creationId xmlns:a16="http://schemas.microsoft.com/office/drawing/2014/main" id="{BB077520-D016-5BAC-7F7D-E5EAC3FDBB4D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949;p42">
                <a:extLst>
                  <a:ext uri="{FF2B5EF4-FFF2-40B4-BE49-F238E27FC236}">
                    <a16:creationId xmlns:a16="http://schemas.microsoft.com/office/drawing/2014/main" id="{40E1F156-8DC6-D9AC-CFD3-1D6576C61ED7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950;p42">
                <a:extLst>
                  <a:ext uri="{FF2B5EF4-FFF2-40B4-BE49-F238E27FC236}">
                    <a16:creationId xmlns:a16="http://schemas.microsoft.com/office/drawing/2014/main" id="{DAF957FD-E203-4C06-ED76-7B72E3A41BFF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951;p42">
                <a:extLst>
                  <a:ext uri="{FF2B5EF4-FFF2-40B4-BE49-F238E27FC236}">
                    <a16:creationId xmlns:a16="http://schemas.microsoft.com/office/drawing/2014/main" id="{40C7F8B1-E761-AC4F-5096-62856BD07958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952;p42">
                <a:extLst>
                  <a:ext uri="{FF2B5EF4-FFF2-40B4-BE49-F238E27FC236}">
                    <a16:creationId xmlns:a16="http://schemas.microsoft.com/office/drawing/2014/main" id="{4FB9D820-4141-C82A-B94F-126150776A51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953;p42">
                <a:extLst>
                  <a:ext uri="{FF2B5EF4-FFF2-40B4-BE49-F238E27FC236}">
                    <a16:creationId xmlns:a16="http://schemas.microsoft.com/office/drawing/2014/main" id="{DC1CFBB8-0AD2-C293-68C7-FB9A9BAD1124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954;p42">
                <a:extLst>
                  <a:ext uri="{FF2B5EF4-FFF2-40B4-BE49-F238E27FC236}">
                    <a16:creationId xmlns:a16="http://schemas.microsoft.com/office/drawing/2014/main" id="{DED4FE90-A739-41EC-B4A9-40F3C3A3FDB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7" name="Oval 136">
            <a:extLst>
              <a:ext uri="{FF2B5EF4-FFF2-40B4-BE49-F238E27FC236}">
                <a16:creationId xmlns:a16="http://schemas.microsoft.com/office/drawing/2014/main" id="{28EB2F83-88EF-B2AA-F30C-69923E764344}"/>
              </a:ext>
            </a:extLst>
          </p:cNvPr>
          <p:cNvSpPr/>
          <p:nvPr/>
        </p:nvSpPr>
        <p:spPr>
          <a:xfrm>
            <a:off x="4619387" y="815648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BD87A219-9CA1-3A25-815A-B87C1627167D}"/>
              </a:ext>
            </a:extLst>
          </p:cNvPr>
          <p:cNvSpPr/>
          <p:nvPr/>
        </p:nvSpPr>
        <p:spPr>
          <a:xfrm>
            <a:off x="4677776" y="2607737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65B14661-8843-C487-EAC2-3D972B1B0040}"/>
              </a:ext>
            </a:extLst>
          </p:cNvPr>
          <p:cNvSpPr/>
          <p:nvPr/>
        </p:nvSpPr>
        <p:spPr>
          <a:xfrm>
            <a:off x="5844957" y="846545"/>
            <a:ext cx="18614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17293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applause.wav"/>
                </a:hlinkClick>
              </a:rPr>
              <a:t>Salty</a:t>
            </a:r>
            <a:endParaRPr lang="en-US" sz="5400" b="0" cap="none" spc="0" dirty="0">
              <a:ln w="0"/>
              <a:solidFill>
                <a:srgbClr val="F17293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213FA629-EE7B-2ED7-2890-0E6898B307F4}"/>
              </a:ext>
            </a:extLst>
          </p:cNvPr>
          <p:cNvSpPr/>
          <p:nvPr/>
        </p:nvSpPr>
        <p:spPr>
          <a:xfrm>
            <a:off x="5707903" y="2611008"/>
            <a:ext cx="21355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6" name="bomb.wav"/>
                </a:hlinkClick>
              </a:rPr>
              <a:t>Sweet</a:t>
            </a:r>
            <a:endParaRPr lang="en-US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42" name="Picture 141" descr="A picture containing fries, food, plate, table&#10;&#10;Description automatically generated">
            <a:extLst>
              <a:ext uri="{FF2B5EF4-FFF2-40B4-BE49-F238E27FC236}">
                <a16:creationId xmlns:a16="http://schemas.microsoft.com/office/drawing/2014/main" id="{EC4B519F-91D4-9F8A-4F22-E5659133AD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383" y="1190358"/>
            <a:ext cx="2729118" cy="2201323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1615"/>
            <a:ext cx="4633051" cy="4497365"/>
          </a:xfrm>
          <a:prstGeom prst="rect">
            <a:avLst/>
          </a:prstGeom>
          <a:ln w="12700">
            <a:miter lim="400000"/>
          </a:ln>
        </p:spPr>
      </p:pic>
      <p:pic>
        <p:nvPicPr>
          <p:cNvPr id="138" name="Picture 4" descr="Picture 4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  <p:sp>
        <p:nvSpPr>
          <p:cNvPr id="139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  <p:grpSp>
        <p:nvGrpSpPr>
          <p:cNvPr id="150" name="Google Shape;5924;p42">
            <a:extLst>
              <a:ext uri="{FF2B5EF4-FFF2-40B4-BE49-F238E27FC236}">
                <a16:creationId xmlns:a16="http://schemas.microsoft.com/office/drawing/2014/main" id="{0EE7C640-CB7D-B61B-29B1-017AEABC9C54}"/>
              </a:ext>
            </a:extLst>
          </p:cNvPr>
          <p:cNvGrpSpPr/>
          <p:nvPr/>
        </p:nvGrpSpPr>
        <p:grpSpPr>
          <a:xfrm>
            <a:off x="6592020" y="3518313"/>
            <a:ext cx="820256" cy="954227"/>
            <a:chOff x="3463598" y="224200"/>
            <a:chExt cx="820256" cy="954227"/>
          </a:xfrm>
        </p:grpSpPr>
        <p:sp>
          <p:nvSpPr>
            <p:cNvPr id="151" name="Google Shape;5925;p42">
              <a:extLst>
                <a:ext uri="{FF2B5EF4-FFF2-40B4-BE49-F238E27FC236}">
                  <a16:creationId xmlns:a16="http://schemas.microsoft.com/office/drawing/2014/main" id="{DCA0F86B-CBAB-C2A0-F014-8A03CE61288C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52" name="Google Shape;5926;p42">
              <a:extLst>
                <a:ext uri="{FF2B5EF4-FFF2-40B4-BE49-F238E27FC236}">
                  <a16:creationId xmlns:a16="http://schemas.microsoft.com/office/drawing/2014/main" id="{67387C17-2EE1-9F7C-0C92-D1C8098D5A50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3" name="Google Shape;5927;p42">
                <a:extLst>
                  <a:ext uri="{FF2B5EF4-FFF2-40B4-BE49-F238E27FC236}">
                    <a16:creationId xmlns:a16="http://schemas.microsoft.com/office/drawing/2014/main" id="{FEE23701-64CA-5E82-ADF2-1DF0833CEE3F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28;p42">
                <a:extLst>
                  <a:ext uri="{FF2B5EF4-FFF2-40B4-BE49-F238E27FC236}">
                    <a16:creationId xmlns:a16="http://schemas.microsoft.com/office/drawing/2014/main" id="{9D74B1F9-219D-8FE2-14E5-F3EEF48DD86B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29;p42">
                <a:extLst>
                  <a:ext uri="{FF2B5EF4-FFF2-40B4-BE49-F238E27FC236}">
                    <a16:creationId xmlns:a16="http://schemas.microsoft.com/office/drawing/2014/main" id="{1E0F76B7-8955-3407-994F-5F760B20ACB4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0;p42">
                <a:extLst>
                  <a:ext uri="{FF2B5EF4-FFF2-40B4-BE49-F238E27FC236}">
                    <a16:creationId xmlns:a16="http://schemas.microsoft.com/office/drawing/2014/main" id="{508974EF-EEDB-510D-88E6-BF05B6C63E37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1;p42">
                <a:extLst>
                  <a:ext uri="{FF2B5EF4-FFF2-40B4-BE49-F238E27FC236}">
                    <a16:creationId xmlns:a16="http://schemas.microsoft.com/office/drawing/2014/main" id="{C580F6F0-5179-6C68-9BCC-C6FF5E6746C3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2;p42">
                <a:extLst>
                  <a:ext uri="{FF2B5EF4-FFF2-40B4-BE49-F238E27FC236}">
                    <a16:creationId xmlns:a16="http://schemas.microsoft.com/office/drawing/2014/main" id="{15574417-ED17-F3F5-B164-1E2E49999698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33;p42">
                <a:extLst>
                  <a:ext uri="{FF2B5EF4-FFF2-40B4-BE49-F238E27FC236}">
                    <a16:creationId xmlns:a16="http://schemas.microsoft.com/office/drawing/2014/main" id="{61E58D04-AF5C-3430-4DF1-47CA8A0E337A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34;p42">
                <a:extLst>
                  <a:ext uri="{FF2B5EF4-FFF2-40B4-BE49-F238E27FC236}">
                    <a16:creationId xmlns:a16="http://schemas.microsoft.com/office/drawing/2014/main" id="{0679BCC4-2648-B7B6-46B3-AF9D7544E240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35;p42">
                <a:extLst>
                  <a:ext uri="{FF2B5EF4-FFF2-40B4-BE49-F238E27FC236}">
                    <a16:creationId xmlns:a16="http://schemas.microsoft.com/office/drawing/2014/main" id="{3001DCFC-F612-613C-71ED-1AC5A6C5510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36;p42">
                <a:extLst>
                  <a:ext uri="{FF2B5EF4-FFF2-40B4-BE49-F238E27FC236}">
                    <a16:creationId xmlns:a16="http://schemas.microsoft.com/office/drawing/2014/main" id="{1EDE8298-AD2C-54ED-504F-C300C0D131AC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37;p42">
                <a:extLst>
                  <a:ext uri="{FF2B5EF4-FFF2-40B4-BE49-F238E27FC236}">
                    <a16:creationId xmlns:a16="http://schemas.microsoft.com/office/drawing/2014/main" id="{C6B8225B-55A1-EA39-1B9D-47B980F6BA07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38;p42">
                <a:extLst>
                  <a:ext uri="{FF2B5EF4-FFF2-40B4-BE49-F238E27FC236}">
                    <a16:creationId xmlns:a16="http://schemas.microsoft.com/office/drawing/2014/main" id="{E575AD59-B713-F4C2-ED87-23DD594F6D07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9;p42">
                <a:extLst>
                  <a:ext uri="{FF2B5EF4-FFF2-40B4-BE49-F238E27FC236}">
                    <a16:creationId xmlns:a16="http://schemas.microsoft.com/office/drawing/2014/main" id="{13084200-198A-03D1-283D-042CBFCDE48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40;p42">
                <a:extLst>
                  <a:ext uri="{FF2B5EF4-FFF2-40B4-BE49-F238E27FC236}">
                    <a16:creationId xmlns:a16="http://schemas.microsoft.com/office/drawing/2014/main" id="{F599D6F7-3875-6D0F-38CF-079270494011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41;p42">
                <a:extLst>
                  <a:ext uri="{FF2B5EF4-FFF2-40B4-BE49-F238E27FC236}">
                    <a16:creationId xmlns:a16="http://schemas.microsoft.com/office/drawing/2014/main" id="{BF0DBE1B-4BF1-9068-B7DE-741FD3CE47CD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42;p42">
                <a:extLst>
                  <a:ext uri="{FF2B5EF4-FFF2-40B4-BE49-F238E27FC236}">
                    <a16:creationId xmlns:a16="http://schemas.microsoft.com/office/drawing/2014/main" id="{363A54CE-87E5-7757-9478-F62D80AE9517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43;p42">
                <a:extLst>
                  <a:ext uri="{FF2B5EF4-FFF2-40B4-BE49-F238E27FC236}">
                    <a16:creationId xmlns:a16="http://schemas.microsoft.com/office/drawing/2014/main" id="{35A38AB0-B948-0751-7731-3AB7678135D5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944;p42">
                <a:extLst>
                  <a:ext uri="{FF2B5EF4-FFF2-40B4-BE49-F238E27FC236}">
                    <a16:creationId xmlns:a16="http://schemas.microsoft.com/office/drawing/2014/main" id="{CD99F36A-EB92-CC21-00BB-7E76C4298691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45;p42">
                <a:extLst>
                  <a:ext uri="{FF2B5EF4-FFF2-40B4-BE49-F238E27FC236}">
                    <a16:creationId xmlns:a16="http://schemas.microsoft.com/office/drawing/2014/main" id="{222352AE-E545-368C-8E66-B32AD1736B38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46;p42">
                <a:extLst>
                  <a:ext uri="{FF2B5EF4-FFF2-40B4-BE49-F238E27FC236}">
                    <a16:creationId xmlns:a16="http://schemas.microsoft.com/office/drawing/2014/main" id="{29B0E7FA-BFDD-9CEF-47C7-EFBC8CC3B43D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47;p42">
                <a:extLst>
                  <a:ext uri="{FF2B5EF4-FFF2-40B4-BE49-F238E27FC236}">
                    <a16:creationId xmlns:a16="http://schemas.microsoft.com/office/drawing/2014/main" id="{FCDE4ED0-E340-AADD-088E-630026C1BED7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48;p42">
                <a:extLst>
                  <a:ext uri="{FF2B5EF4-FFF2-40B4-BE49-F238E27FC236}">
                    <a16:creationId xmlns:a16="http://schemas.microsoft.com/office/drawing/2014/main" id="{B6DE9673-C0E3-923A-A29D-4C3BEDA83265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49;p42">
                <a:extLst>
                  <a:ext uri="{FF2B5EF4-FFF2-40B4-BE49-F238E27FC236}">
                    <a16:creationId xmlns:a16="http://schemas.microsoft.com/office/drawing/2014/main" id="{897B091B-8668-4258-AA14-7EAA230641B1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50;p42">
                <a:extLst>
                  <a:ext uri="{FF2B5EF4-FFF2-40B4-BE49-F238E27FC236}">
                    <a16:creationId xmlns:a16="http://schemas.microsoft.com/office/drawing/2014/main" id="{CF394ED0-2927-7B73-AF4C-4B8179117A6C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51;p42">
                <a:extLst>
                  <a:ext uri="{FF2B5EF4-FFF2-40B4-BE49-F238E27FC236}">
                    <a16:creationId xmlns:a16="http://schemas.microsoft.com/office/drawing/2014/main" id="{A1702215-804C-AF83-7045-2C0E7ABB7391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52;p42">
                <a:extLst>
                  <a:ext uri="{FF2B5EF4-FFF2-40B4-BE49-F238E27FC236}">
                    <a16:creationId xmlns:a16="http://schemas.microsoft.com/office/drawing/2014/main" id="{7F842762-B8CF-470B-3BE4-324E438169A6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53;p42">
                <a:extLst>
                  <a:ext uri="{FF2B5EF4-FFF2-40B4-BE49-F238E27FC236}">
                    <a16:creationId xmlns:a16="http://schemas.microsoft.com/office/drawing/2014/main" id="{52ED052C-8930-A10E-B48C-61C08D1A0FE7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54;p42">
                <a:extLst>
                  <a:ext uri="{FF2B5EF4-FFF2-40B4-BE49-F238E27FC236}">
                    <a16:creationId xmlns:a16="http://schemas.microsoft.com/office/drawing/2014/main" id="{C51E571E-411C-CB10-1A49-095ACF9C1B9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9" name="Oval 198">
            <a:extLst>
              <a:ext uri="{FF2B5EF4-FFF2-40B4-BE49-F238E27FC236}">
                <a16:creationId xmlns:a16="http://schemas.microsoft.com/office/drawing/2014/main" id="{D2C9779D-6EEB-7C12-3C9C-003FF70FA503}"/>
              </a:ext>
            </a:extLst>
          </p:cNvPr>
          <p:cNvSpPr/>
          <p:nvPr/>
        </p:nvSpPr>
        <p:spPr>
          <a:xfrm>
            <a:off x="4619387" y="815648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00" name="Oval 199">
            <a:extLst>
              <a:ext uri="{FF2B5EF4-FFF2-40B4-BE49-F238E27FC236}">
                <a16:creationId xmlns:a16="http://schemas.microsoft.com/office/drawing/2014/main" id="{12F7A296-068B-6B74-9BBA-034A81F45F2E}"/>
              </a:ext>
            </a:extLst>
          </p:cNvPr>
          <p:cNvSpPr/>
          <p:nvPr/>
        </p:nvSpPr>
        <p:spPr>
          <a:xfrm>
            <a:off x="4644503" y="2506017"/>
            <a:ext cx="4312549" cy="1012296"/>
          </a:xfrm>
          <a:custGeom>
            <a:avLst/>
            <a:gdLst>
              <a:gd name="connsiteX0" fmla="*/ 0 w 4312549"/>
              <a:gd name="connsiteY0" fmla="*/ 506148 h 1012296"/>
              <a:gd name="connsiteX1" fmla="*/ 2156275 w 4312549"/>
              <a:gd name="connsiteY1" fmla="*/ 0 h 1012296"/>
              <a:gd name="connsiteX2" fmla="*/ 4312550 w 4312549"/>
              <a:gd name="connsiteY2" fmla="*/ 506148 h 1012296"/>
              <a:gd name="connsiteX3" fmla="*/ 2156275 w 4312549"/>
              <a:gd name="connsiteY3" fmla="*/ 1012296 h 1012296"/>
              <a:gd name="connsiteX4" fmla="*/ 0 w 4312549"/>
              <a:gd name="connsiteY4" fmla="*/ 506148 h 10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12296" fill="none" extrusionOk="0">
                <a:moveTo>
                  <a:pt x="0" y="506148"/>
                </a:moveTo>
                <a:cubicBezTo>
                  <a:pt x="28894" y="228742"/>
                  <a:pt x="987885" y="39332"/>
                  <a:pt x="2156275" y="0"/>
                </a:cubicBezTo>
                <a:cubicBezTo>
                  <a:pt x="3352142" y="45816"/>
                  <a:pt x="4292574" y="292870"/>
                  <a:pt x="4312550" y="506148"/>
                </a:cubicBezTo>
                <a:cubicBezTo>
                  <a:pt x="4354976" y="729266"/>
                  <a:pt x="3138818" y="1061064"/>
                  <a:pt x="2156275" y="1012296"/>
                </a:cubicBezTo>
                <a:cubicBezTo>
                  <a:pt x="971226" y="1011506"/>
                  <a:pt x="42146" y="757300"/>
                  <a:pt x="0" y="506148"/>
                </a:cubicBezTo>
                <a:close/>
              </a:path>
              <a:path w="4312549" h="1012296" stroke="0" extrusionOk="0">
                <a:moveTo>
                  <a:pt x="0" y="506148"/>
                </a:moveTo>
                <a:cubicBezTo>
                  <a:pt x="-246488" y="237154"/>
                  <a:pt x="1004031" y="37984"/>
                  <a:pt x="2156275" y="0"/>
                </a:cubicBezTo>
                <a:cubicBezTo>
                  <a:pt x="3357782" y="21816"/>
                  <a:pt x="4314737" y="293342"/>
                  <a:pt x="4312550" y="506148"/>
                </a:cubicBezTo>
                <a:cubicBezTo>
                  <a:pt x="4276165" y="730792"/>
                  <a:pt x="3397726" y="1073443"/>
                  <a:pt x="2156275" y="1012296"/>
                </a:cubicBezTo>
                <a:cubicBezTo>
                  <a:pt x="981789" y="951324"/>
                  <a:pt x="30977" y="843441"/>
                  <a:pt x="0" y="5061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02" name="Rectangle 201">
            <a:extLst>
              <a:ext uri="{FF2B5EF4-FFF2-40B4-BE49-F238E27FC236}">
                <a16:creationId xmlns:a16="http://schemas.microsoft.com/office/drawing/2014/main" id="{34D3E4A3-88A8-60D4-EE07-D62949619904}"/>
              </a:ext>
            </a:extLst>
          </p:cNvPr>
          <p:cNvSpPr/>
          <p:nvPr/>
        </p:nvSpPr>
        <p:spPr>
          <a:xfrm>
            <a:off x="6139910" y="846545"/>
            <a:ext cx="127150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17293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applause.wav"/>
                </a:hlinkClick>
              </a:rPr>
              <a:t>Hot</a:t>
            </a:r>
            <a:endParaRPr lang="en-US" sz="5400" b="0" cap="none" spc="0" dirty="0">
              <a:ln w="0"/>
              <a:solidFill>
                <a:srgbClr val="F17293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203" name="Rectangle 202">
            <a:extLst>
              <a:ext uri="{FF2B5EF4-FFF2-40B4-BE49-F238E27FC236}">
                <a16:creationId xmlns:a16="http://schemas.microsoft.com/office/drawing/2014/main" id="{B6288DF9-D77C-11F0-E6C8-64DE875CA31A}"/>
              </a:ext>
            </a:extLst>
          </p:cNvPr>
          <p:cNvSpPr/>
          <p:nvPr/>
        </p:nvSpPr>
        <p:spPr>
          <a:xfrm>
            <a:off x="5982935" y="2486514"/>
            <a:ext cx="149271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6" name="bomb.wav"/>
                </a:hlinkClick>
              </a:rPr>
              <a:t>Cold</a:t>
            </a:r>
            <a:endParaRPr lang="en-US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204" name="Picture 203" descr="A bowl of food&#10;&#10;Description automatically generated with medium confidence">
            <a:extLst>
              <a:ext uri="{FF2B5EF4-FFF2-40B4-BE49-F238E27FC236}">
                <a16:creationId xmlns:a16="http://schemas.microsoft.com/office/drawing/2014/main" id="{6D363687-8B0D-86B3-EC26-47EA12059FF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9208" y="1118186"/>
            <a:ext cx="2682440" cy="1697387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" name="Picture 2" descr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1615"/>
            <a:ext cx="4633051" cy="4497365"/>
          </a:xfrm>
          <a:prstGeom prst="rect">
            <a:avLst/>
          </a:prstGeom>
          <a:ln w="12700">
            <a:miter lim="400000"/>
          </a:ln>
        </p:spPr>
      </p:pic>
      <p:pic>
        <p:nvPicPr>
          <p:cNvPr id="133" name="Picture 4" descr="Picture 4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  <p:sp>
        <p:nvSpPr>
          <p:cNvPr id="134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B6F2CF6-6180-0D77-5BE1-648758DDC967}"/>
              </a:ext>
            </a:extLst>
          </p:cNvPr>
          <p:cNvSpPr/>
          <p:nvPr/>
        </p:nvSpPr>
        <p:spPr>
          <a:xfrm>
            <a:off x="4719489" y="897078"/>
            <a:ext cx="4312549" cy="1036696"/>
          </a:xfrm>
          <a:custGeom>
            <a:avLst/>
            <a:gdLst>
              <a:gd name="connsiteX0" fmla="*/ 0 w 4312549"/>
              <a:gd name="connsiteY0" fmla="*/ 518348 h 1036696"/>
              <a:gd name="connsiteX1" fmla="*/ 2156275 w 4312549"/>
              <a:gd name="connsiteY1" fmla="*/ 0 h 1036696"/>
              <a:gd name="connsiteX2" fmla="*/ 4312550 w 4312549"/>
              <a:gd name="connsiteY2" fmla="*/ 518348 h 1036696"/>
              <a:gd name="connsiteX3" fmla="*/ 2156275 w 4312549"/>
              <a:gd name="connsiteY3" fmla="*/ 1036696 h 1036696"/>
              <a:gd name="connsiteX4" fmla="*/ 0 w 4312549"/>
              <a:gd name="connsiteY4" fmla="*/ 518348 h 103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36696" fill="none" extrusionOk="0">
                <a:moveTo>
                  <a:pt x="0" y="518348"/>
                </a:moveTo>
                <a:cubicBezTo>
                  <a:pt x="137504" y="242220"/>
                  <a:pt x="1018502" y="92884"/>
                  <a:pt x="2156275" y="0"/>
                </a:cubicBezTo>
                <a:cubicBezTo>
                  <a:pt x="3355285" y="74674"/>
                  <a:pt x="4291516" y="301843"/>
                  <a:pt x="4312550" y="518348"/>
                </a:cubicBezTo>
                <a:cubicBezTo>
                  <a:pt x="4365578" y="734103"/>
                  <a:pt x="3126425" y="1088365"/>
                  <a:pt x="2156275" y="1036696"/>
                </a:cubicBezTo>
                <a:cubicBezTo>
                  <a:pt x="1017705" y="1029603"/>
                  <a:pt x="5315" y="801045"/>
                  <a:pt x="0" y="518348"/>
                </a:cubicBezTo>
                <a:close/>
              </a:path>
              <a:path w="4312549" h="1036696" stroke="0" extrusionOk="0">
                <a:moveTo>
                  <a:pt x="0" y="518348"/>
                </a:moveTo>
                <a:cubicBezTo>
                  <a:pt x="-31864" y="233435"/>
                  <a:pt x="1014739" y="48511"/>
                  <a:pt x="2156275" y="0"/>
                </a:cubicBezTo>
                <a:cubicBezTo>
                  <a:pt x="3381764" y="71034"/>
                  <a:pt x="4314269" y="284542"/>
                  <a:pt x="4312550" y="518348"/>
                </a:cubicBezTo>
                <a:cubicBezTo>
                  <a:pt x="4284518" y="762332"/>
                  <a:pt x="3525370" y="1252173"/>
                  <a:pt x="2156275" y="1036696"/>
                </a:cubicBezTo>
                <a:cubicBezTo>
                  <a:pt x="975883" y="997693"/>
                  <a:pt x="13445" y="829691"/>
                  <a:pt x="0" y="5183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grpSp>
        <p:nvGrpSpPr>
          <p:cNvPr id="151" name="Google Shape;5924;p42">
            <a:extLst>
              <a:ext uri="{FF2B5EF4-FFF2-40B4-BE49-F238E27FC236}">
                <a16:creationId xmlns:a16="http://schemas.microsoft.com/office/drawing/2014/main" id="{A10492B0-3C5F-16A3-7912-8EE74862719E}"/>
              </a:ext>
            </a:extLst>
          </p:cNvPr>
          <p:cNvGrpSpPr/>
          <p:nvPr/>
        </p:nvGrpSpPr>
        <p:grpSpPr>
          <a:xfrm>
            <a:off x="4095474" y="73683"/>
            <a:ext cx="820256" cy="954227"/>
            <a:chOff x="3463598" y="224200"/>
            <a:chExt cx="820256" cy="954227"/>
          </a:xfrm>
        </p:grpSpPr>
        <p:sp>
          <p:nvSpPr>
            <p:cNvPr id="152" name="Google Shape;5925;p42">
              <a:extLst>
                <a:ext uri="{FF2B5EF4-FFF2-40B4-BE49-F238E27FC236}">
                  <a16:creationId xmlns:a16="http://schemas.microsoft.com/office/drawing/2014/main" id="{7E78D725-7623-119B-23C1-716489F94DA5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53" name="Google Shape;5926;p42">
              <a:extLst>
                <a:ext uri="{FF2B5EF4-FFF2-40B4-BE49-F238E27FC236}">
                  <a16:creationId xmlns:a16="http://schemas.microsoft.com/office/drawing/2014/main" id="{A25C70F4-DFD9-15BD-16A5-14B1ABD9E9E6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4" name="Google Shape;5927;p42">
                <a:extLst>
                  <a:ext uri="{FF2B5EF4-FFF2-40B4-BE49-F238E27FC236}">
                    <a16:creationId xmlns:a16="http://schemas.microsoft.com/office/drawing/2014/main" id="{FA2AD0A1-39AD-8CF5-D395-F186BB56DC91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28;p42">
                <a:extLst>
                  <a:ext uri="{FF2B5EF4-FFF2-40B4-BE49-F238E27FC236}">
                    <a16:creationId xmlns:a16="http://schemas.microsoft.com/office/drawing/2014/main" id="{CC3B9D54-EED7-DD74-B053-3635C988FC0B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29;p42">
                <a:extLst>
                  <a:ext uri="{FF2B5EF4-FFF2-40B4-BE49-F238E27FC236}">
                    <a16:creationId xmlns:a16="http://schemas.microsoft.com/office/drawing/2014/main" id="{6F585EAC-3DB3-B211-0F9B-82838DC72427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0;p42">
                <a:extLst>
                  <a:ext uri="{FF2B5EF4-FFF2-40B4-BE49-F238E27FC236}">
                    <a16:creationId xmlns:a16="http://schemas.microsoft.com/office/drawing/2014/main" id="{C7EFD8E2-9AB7-468D-F104-846749D8335B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1;p42">
                <a:extLst>
                  <a:ext uri="{FF2B5EF4-FFF2-40B4-BE49-F238E27FC236}">
                    <a16:creationId xmlns:a16="http://schemas.microsoft.com/office/drawing/2014/main" id="{0CF55F70-AB73-1309-F7CD-740C0C7EBE32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32;p42">
                <a:extLst>
                  <a:ext uri="{FF2B5EF4-FFF2-40B4-BE49-F238E27FC236}">
                    <a16:creationId xmlns:a16="http://schemas.microsoft.com/office/drawing/2014/main" id="{58899125-8818-D3C7-1AE9-2233E166F8EA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33;p42">
                <a:extLst>
                  <a:ext uri="{FF2B5EF4-FFF2-40B4-BE49-F238E27FC236}">
                    <a16:creationId xmlns:a16="http://schemas.microsoft.com/office/drawing/2014/main" id="{1B2F7E4D-5AB2-949F-D522-9AF8C0C3D36C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34;p42">
                <a:extLst>
                  <a:ext uri="{FF2B5EF4-FFF2-40B4-BE49-F238E27FC236}">
                    <a16:creationId xmlns:a16="http://schemas.microsoft.com/office/drawing/2014/main" id="{46D22294-3FA5-0223-3EB1-D4611F2408B0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35;p42">
                <a:extLst>
                  <a:ext uri="{FF2B5EF4-FFF2-40B4-BE49-F238E27FC236}">
                    <a16:creationId xmlns:a16="http://schemas.microsoft.com/office/drawing/2014/main" id="{AACF245B-FC4E-4D8A-2EE7-2672396A1F7E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36;p42">
                <a:extLst>
                  <a:ext uri="{FF2B5EF4-FFF2-40B4-BE49-F238E27FC236}">
                    <a16:creationId xmlns:a16="http://schemas.microsoft.com/office/drawing/2014/main" id="{98398644-6CD6-79FD-0AF5-6EC7049AF6DB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37;p42">
                <a:extLst>
                  <a:ext uri="{FF2B5EF4-FFF2-40B4-BE49-F238E27FC236}">
                    <a16:creationId xmlns:a16="http://schemas.microsoft.com/office/drawing/2014/main" id="{EF788A9E-A6D8-6860-9600-13ECBD7E7491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8;p42">
                <a:extLst>
                  <a:ext uri="{FF2B5EF4-FFF2-40B4-BE49-F238E27FC236}">
                    <a16:creationId xmlns:a16="http://schemas.microsoft.com/office/drawing/2014/main" id="{DF954810-12F9-CBE9-9234-2AEC71FE58C4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9;p42">
                <a:extLst>
                  <a:ext uri="{FF2B5EF4-FFF2-40B4-BE49-F238E27FC236}">
                    <a16:creationId xmlns:a16="http://schemas.microsoft.com/office/drawing/2014/main" id="{4C928A2E-885B-5A46-3743-FA65ACC0C090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40;p42">
                <a:extLst>
                  <a:ext uri="{FF2B5EF4-FFF2-40B4-BE49-F238E27FC236}">
                    <a16:creationId xmlns:a16="http://schemas.microsoft.com/office/drawing/2014/main" id="{9730D142-3A6D-8789-099C-9284D8639420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41;p42">
                <a:extLst>
                  <a:ext uri="{FF2B5EF4-FFF2-40B4-BE49-F238E27FC236}">
                    <a16:creationId xmlns:a16="http://schemas.microsoft.com/office/drawing/2014/main" id="{CB6CAFB0-2D11-B06E-BA65-DB056CFCFAD3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42;p42">
                <a:extLst>
                  <a:ext uri="{FF2B5EF4-FFF2-40B4-BE49-F238E27FC236}">
                    <a16:creationId xmlns:a16="http://schemas.microsoft.com/office/drawing/2014/main" id="{E6B546EA-5547-ACFF-2511-21E6436A9C7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943;p42">
                <a:extLst>
                  <a:ext uri="{FF2B5EF4-FFF2-40B4-BE49-F238E27FC236}">
                    <a16:creationId xmlns:a16="http://schemas.microsoft.com/office/drawing/2014/main" id="{6EB554EF-7B6E-EEDD-FCDA-ECA49DB2D6E6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44;p42">
                <a:extLst>
                  <a:ext uri="{FF2B5EF4-FFF2-40B4-BE49-F238E27FC236}">
                    <a16:creationId xmlns:a16="http://schemas.microsoft.com/office/drawing/2014/main" id="{E5CB8D3E-A209-C83C-3DA9-4473451BB159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45;p42">
                <a:extLst>
                  <a:ext uri="{FF2B5EF4-FFF2-40B4-BE49-F238E27FC236}">
                    <a16:creationId xmlns:a16="http://schemas.microsoft.com/office/drawing/2014/main" id="{8F70BF3B-B7F7-4EFB-A926-1191AEED1583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46;p42">
                <a:extLst>
                  <a:ext uri="{FF2B5EF4-FFF2-40B4-BE49-F238E27FC236}">
                    <a16:creationId xmlns:a16="http://schemas.microsoft.com/office/drawing/2014/main" id="{5F70DD7E-B3A6-AA02-67AB-7337CE6D399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47;p42">
                <a:extLst>
                  <a:ext uri="{FF2B5EF4-FFF2-40B4-BE49-F238E27FC236}">
                    <a16:creationId xmlns:a16="http://schemas.microsoft.com/office/drawing/2014/main" id="{70E361A3-6233-BE02-1857-B261FB85BC15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48;p42">
                <a:extLst>
                  <a:ext uri="{FF2B5EF4-FFF2-40B4-BE49-F238E27FC236}">
                    <a16:creationId xmlns:a16="http://schemas.microsoft.com/office/drawing/2014/main" id="{E656E2C5-797A-E103-928A-3350E02C5DB3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49;p42">
                <a:extLst>
                  <a:ext uri="{FF2B5EF4-FFF2-40B4-BE49-F238E27FC236}">
                    <a16:creationId xmlns:a16="http://schemas.microsoft.com/office/drawing/2014/main" id="{31217660-B217-D234-5717-372C43136B2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50;p42">
                <a:extLst>
                  <a:ext uri="{FF2B5EF4-FFF2-40B4-BE49-F238E27FC236}">
                    <a16:creationId xmlns:a16="http://schemas.microsoft.com/office/drawing/2014/main" id="{E9B8700C-A00C-C1BE-CBEE-316C37349C7F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51;p42">
                <a:extLst>
                  <a:ext uri="{FF2B5EF4-FFF2-40B4-BE49-F238E27FC236}">
                    <a16:creationId xmlns:a16="http://schemas.microsoft.com/office/drawing/2014/main" id="{D56B2DD5-2579-A793-F2D8-154B174F97A9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52;p42">
                <a:extLst>
                  <a:ext uri="{FF2B5EF4-FFF2-40B4-BE49-F238E27FC236}">
                    <a16:creationId xmlns:a16="http://schemas.microsoft.com/office/drawing/2014/main" id="{6786991B-9065-8E37-2951-CEF4F1B84CA7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53;p42">
                <a:extLst>
                  <a:ext uri="{FF2B5EF4-FFF2-40B4-BE49-F238E27FC236}">
                    <a16:creationId xmlns:a16="http://schemas.microsoft.com/office/drawing/2014/main" id="{4CFF2337-A62C-22F5-FBDF-B038B56578AC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54;p42">
                <a:extLst>
                  <a:ext uri="{FF2B5EF4-FFF2-40B4-BE49-F238E27FC236}">
                    <a16:creationId xmlns:a16="http://schemas.microsoft.com/office/drawing/2014/main" id="{176081F3-B8F7-7757-544E-A75F5F4D76CB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7" name="Oval 206">
            <a:extLst>
              <a:ext uri="{FF2B5EF4-FFF2-40B4-BE49-F238E27FC236}">
                <a16:creationId xmlns:a16="http://schemas.microsoft.com/office/drawing/2014/main" id="{40F6AE60-D95E-1885-5819-4DF6DCE4D4BA}"/>
              </a:ext>
            </a:extLst>
          </p:cNvPr>
          <p:cNvSpPr/>
          <p:nvPr/>
        </p:nvSpPr>
        <p:spPr>
          <a:xfrm>
            <a:off x="4805558" y="2711871"/>
            <a:ext cx="4312549" cy="1036696"/>
          </a:xfrm>
          <a:custGeom>
            <a:avLst/>
            <a:gdLst>
              <a:gd name="connsiteX0" fmla="*/ 0 w 4312549"/>
              <a:gd name="connsiteY0" fmla="*/ 518348 h 1036696"/>
              <a:gd name="connsiteX1" fmla="*/ 2156275 w 4312549"/>
              <a:gd name="connsiteY1" fmla="*/ 0 h 1036696"/>
              <a:gd name="connsiteX2" fmla="*/ 4312550 w 4312549"/>
              <a:gd name="connsiteY2" fmla="*/ 518348 h 1036696"/>
              <a:gd name="connsiteX3" fmla="*/ 2156275 w 4312549"/>
              <a:gd name="connsiteY3" fmla="*/ 1036696 h 1036696"/>
              <a:gd name="connsiteX4" fmla="*/ 0 w 4312549"/>
              <a:gd name="connsiteY4" fmla="*/ 518348 h 103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2549" h="1036696" fill="none" extrusionOk="0">
                <a:moveTo>
                  <a:pt x="0" y="518348"/>
                </a:moveTo>
                <a:cubicBezTo>
                  <a:pt x="137504" y="242220"/>
                  <a:pt x="1018502" y="92884"/>
                  <a:pt x="2156275" y="0"/>
                </a:cubicBezTo>
                <a:cubicBezTo>
                  <a:pt x="3355285" y="74674"/>
                  <a:pt x="4291516" y="301843"/>
                  <a:pt x="4312550" y="518348"/>
                </a:cubicBezTo>
                <a:cubicBezTo>
                  <a:pt x="4365578" y="734103"/>
                  <a:pt x="3126425" y="1088365"/>
                  <a:pt x="2156275" y="1036696"/>
                </a:cubicBezTo>
                <a:cubicBezTo>
                  <a:pt x="1017705" y="1029603"/>
                  <a:pt x="5315" y="801045"/>
                  <a:pt x="0" y="518348"/>
                </a:cubicBezTo>
                <a:close/>
              </a:path>
              <a:path w="4312549" h="1036696" stroke="0" extrusionOk="0">
                <a:moveTo>
                  <a:pt x="0" y="518348"/>
                </a:moveTo>
                <a:cubicBezTo>
                  <a:pt x="-31864" y="233435"/>
                  <a:pt x="1014739" y="48511"/>
                  <a:pt x="2156275" y="0"/>
                </a:cubicBezTo>
                <a:cubicBezTo>
                  <a:pt x="3381764" y="71034"/>
                  <a:pt x="4314269" y="284542"/>
                  <a:pt x="4312550" y="518348"/>
                </a:cubicBezTo>
                <a:cubicBezTo>
                  <a:pt x="4284518" y="762332"/>
                  <a:pt x="3525370" y="1252173"/>
                  <a:pt x="2156275" y="1036696"/>
                </a:cubicBezTo>
                <a:cubicBezTo>
                  <a:pt x="975883" y="997693"/>
                  <a:pt x="13445" y="829691"/>
                  <a:pt x="0" y="518348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EC333FFA-9646-41D2-0983-D24C956890BE}"/>
              </a:ext>
            </a:extLst>
          </p:cNvPr>
          <p:cNvSpPr/>
          <p:nvPr/>
        </p:nvSpPr>
        <p:spPr>
          <a:xfrm>
            <a:off x="5233119" y="1068578"/>
            <a:ext cx="3326552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 w="0"/>
                <a:solidFill>
                  <a:srgbClr val="F17293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applause.wav"/>
                </a:hlinkClick>
              </a:rPr>
              <a:t>I like orange.</a:t>
            </a:r>
            <a:endParaRPr lang="en-US" sz="4000" b="0" cap="none" spc="0" dirty="0">
              <a:ln w="0"/>
              <a:solidFill>
                <a:srgbClr val="F17293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210" name="Rectangle 209">
            <a:extLst>
              <a:ext uri="{FF2B5EF4-FFF2-40B4-BE49-F238E27FC236}">
                <a16:creationId xmlns:a16="http://schemas.microsoft.com/office/drawing/2014/main" id="{61B1007C-6E64-4CED-8C61-6ED5F63DFBB0}"/>
              </a:ext>
            </a:extLst>
          </p:cNvPr>
          <p:cNvSpPr/>
          <p:nvPr/>
        </p:nvSpPr>
        <p:spPr>
          <a:xfrm>
            <a:off x="5233119" y="2989806"/>
            <a:ext cx="354135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6" name="bomb.wav"/>
                </a:hlinkClick>
              </a:rPr>
              <a:t>I do not like orange.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211" name="Picture 210">
            <a:extLst>
              <a:ext uri="{FF2B5EF4-FFF2-40B4-BE49-F238E27FC236}">
                <a16:creationId xmlns:a16="http://schemas.microsoft.com/office/drawing/2014/main" id="{B219A82A-F484-E287-1C80-B62AF02F0A5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40352" y="977475"/>
            <a:ext cx="2193041" cy="1734396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unnel chart&#10;&#10;Description automatically generated">
            <a:extLst>
              <a:ext uri="{FF2B5EF4-FFF2-40B4-BE49-F238E27FC236}">
                <a16:creationId xmlns:a16="http://schemas.microsoft.com/office/drawing/2014/main" id="{171CD129-5964-7F92-F3EA-72C7AE0693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896" y="2605747"/>
            <a:ext cx="2352128" cy="2433159"/>
          </a:xfrm>
          <a:prstGeom prst="rect">
            <a:avLst/>
          </a:prstGeom>
        </p:spPr>
      </p:pic>
      <p:pic>
        <p:nvPicPr>
          <p:cNvPr id="4" name="Picture 3" descr="Funnel chart&#10;&#10;Description automatically generated">
            <a:extLst>
              <a:ext uri="{FF2B5EF4-FFF2-40B4-BE49-F238E27FC236}">
                <a16:creationId xmlns:a16="http://schemas.microsoft.com/office/drawing/2014/main" id="{DBAF974A-EEAB-0920-2C30-BD1141EA67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8544" y="2571750"/>
            <a:ext cx="2637356" cy="2537753"/>
          </a:xfrm>
          <a:prstGeom prst="rect">
            <a:avLst/>
          </a:prstGeom>
        </p:spPr>
      </p:pic>
      <p:pic>
        <p:nvPicPr>
          <p:cNvPr id="6" name="Picture 5" descr="Funnel chart&#10;&#10;Description automatically generated">
            <a:extLst>
              <a:ext uri="{FF2B5EF4-FFF2-40B4-BE49-F238E27FC236}">
                <a16:creationId xmlns:a16="http://schemas.microsoft.com/office/drawing/2014/main" id="{777FD6A1-8CE5-7AE6-CEA7-5089A4C851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8833" y="2605747"/>
            <a:ext cx="2452802" cy="2537753"/>
          </a:xfrm>
          <a:prstGeom prst="rect">
            <a:avLst/>
          </a:prstGeom>
        </p:spPr>
      </p:pic>
      <p:pic>
        <p:nvPicPr>
          <p:cNvPr id="7" name="Picture 6" descr="Shape, icon&#10;&#10;Description automatically generated">
            <a:extLst>
              <a:ext uri="{FF2B5EF4-FFF2-40B4-BE49-F238E27FC236}">
                <a16:creationId xmlns:a16="http://schemas.microsoft.com/office/drawing/2014/main" id="{3AF4B7FA-DA71-EA46-B036-DC5924BB02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2791" y="33997"/>
            <a:ext cx="2856041" cy="1681843"/>
          </a:xfrm>
          <a:prstGeom prst="rect">
            <a:avLst/>
          </a:prstGeom>
        </p:spPr>
      </p:pic>
      <p:pic>
        <p:nvPicPr>
          <p:cNvPr id="8" name="Picture 7" descr="A picture containing silhouette, vector graphics&#10;&#10;Description automatically generated">
            <a:extLst>
              <a:ext uri="{FF2B5EF4-FFF2-40B4-BE49-F238E27FC236}">
                <a16:creationId xmlns:a16="http://schemas.microsoft.com/office/drawing/2014/main" id="{03CFE75F-32B3-26E8-610A-AE1CD981EE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0602"/>
            <a:ext cx="3326571" cy="1834732"/>
          </a:xfrm>
          <a:prstGeom prst="rect">
            <a:avLst/>
          </a:prstGeom>
        </p:spPr>
      </p:pic>
      <p:pic>
        <p:nvPicPr>
          <p:cNvPr id="9" name="Picture 8" descr="A picture containing silhouette, vector graphics&#10;&#10;Description automatically generated">
            <a:extLst>
              <a:ext uri="{FF2B5EF4-FFF2-40B4-BE49-F238E27FC236}">
                <a16:creationId xmlns:a16="http://schemas.microsoft.com/office/drawing/2014/main" id="{87492A6A-16C5-4997-2ADF-D6CF031D7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006" y="33997"/>
            <a:ext cx="3396994" cy="1834733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A89B7CF6-1C42-776A-24A7-2494B34B6D1D}"/>
              </a:ext>
            </a:extLst>
          </p:cNvPr>
          <p:cNvSpPr/>
          <p:nvPr/>
        </p:nvSpPr>
        <p:spPr>
          <a:xfrm>
            <a:off x="6788890" y="951363"/>
            <a:ext cx="1394934" cy="769441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en-US" sz="440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cold</a:t>
            </a:r>
            <a:endParaRPr lang="en-US" sz="4400" b="0" cap="none" spc="0" dirty="0">
              <a:ln w="0">
                <a:solidFill>
                  <a:schemeClr val="tx1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F0F8B1C-AAA2-2692-BC93-49DB816A9DB2}"/>
              </a:ext>
            </a:extLst>
          </p:cNvPr>
          <p:cNvSpPr/>
          <p:nvPr/>
        </p:nvSpPr>
        <p:spPr>
          <a:xfrm>
            <a:off x="3906077" y="743787"/>
            <a:ext cx="1593706" cy="830997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48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sour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42F135B-7DCD-99C1-B115-8F9203BC8F2C}"/>
              </a:ext>
            </a:extLst>
          </p:cNvPr>
          <p:cNvSpPr/>
          <p:nvPr/>
        </p:nvSpPr>
        <p:spPr>
          <a:xfrm>
            <a:off x="813749" y="738681"/>
            <a:ext cx="1718740" cy="830997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480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salty</a:t>
            </a:r>
            <a:endParaRPr lang="en-US" sz="4800" b="0" cap="none" spc="0" dirty="0">
              <a:ln w="0">
                <a:solidFill>
                  <a:schemeClr val="tx1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7DA764C-2747-BA9E-5DAF-DACCBA6047F9}"/>
              </a:ext>
            </a:extLst>
          </p:cNvPr>
          <p:cNvSpPr/>
          <p:nvPr/>
        </p:nvSpPr>
        <p:spPr>
          <a:xfrm>
            <a:off x="876854" y="2856381"/>
            <a:ext cx="1507902" cy="125345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6F5FC9A-E96D-788A-1B28-A7FA3305DA30}"/>
              </a:ext>
            </a:extLst>
          </p:cNvPr>
          <p:cNvSpPr/>
          <p:nvPr/>
        </p:nvSpPr>
        <p:spPr>
          <a:xfrm>
            <a:off x="3699657" y="2912038"/>
            <a:ext cx="1507902" cy="1253458"/>
          </a:xfrm>
          <a:prstGeom prst="ellipse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9CAA6B-6415-77B2-CDE2-DAE2B1CE3E7A}"/>
              </a:ext>
            </a:extLst>
          </p:cNvPr>
          <p:cNvSpPr/>
          <p:nvPr/>
        </p:nvSpPr>
        <p:spPr>
          <a:xfrm>
            <a:off x="6591283" y="2912038"/>
            <a:ext cx="1507902" cy="1253458"/>
          </a:xfrm>
          <a:prstGeom prst="ellipse">
            <a:avLst/>
          </a:pr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4" name="Up Arrow 13">
            <a:hlinkClick r:id="rId8" action="ppaction://hlinksldjump"/>
            <a:extLst>
              <a:ext uri="{FF2B5EF4-FFF2-40B4-BE49-F238E27FC236}">
                <a16:creationId xmlns:a16="http://schemas.microsoft.com/office/drawing/2014/main" id="{6F4A0158-0D46-F1B2-A839-1D86237C4746}"/>
              </a:ext>
            </a:extLst>
          </p:cNvPr>
          <p:cNvSpPr/>
          <p:nvPr/>
        </p:nvSpPr>
        <p:spPr>
          <a:xfrm>
            <a:off x="302382" y="84744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DEB6453-3C26-12B3-D737-36EF5990ED3C}"/>
              </a:ext>
            </a:extLst>
          </p:cNvPr>
          <p:cNvSpPr/>
          <p:nvPr/>
        </p:nvSpPr>
        <p:spPr>
          <a:xfrm>
            <a:off x="1344899" y="3874623"/>
            <a:ext cx="534121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719F43C-8CB6-EDFA-4DE0-C4A46CC29B0B}"/>
              </a:ext>
            </a:extLst>
          </p:cNvPr>
          <p:cNvSpPr/>
          <p:nvPr/>
        </p:nvSpPr>
        <p:spPr>
          <a:xfrm>
            <a:off x="4166510" y="3944886"/>
            <a:ext cx="57419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b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42080AB-02E8-B5D8-57D3-09864F131D66}"/>
              </a:ext>
            </a:extLst>
          </p:cNvPr>
          <p:cNvSpPr/>
          <p:nvPr/>
        </p:nvSpPr>
        <p:spPr>
          <a:xfrm>
            <a:off x="7090997" y="4009098"/>
            <a:ext cx="508473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D5F69AED-E69D-5CA5-5EA3-F2E5712BB7A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932" b="95682" l="10000" r="90000">
                        <a14:foregroundMark x1="37556" y1="11023" x2="35222" y2="24432"/>
                        <a14:foregroundMark x1="35222" y1="24432" x2="45889" y2="17955"/>
                        <a14:foregroundMark x1="45889" y1="17955" x2="37889" y2="28409"/>
                        <a14:foregroundMark x1="37889" y1="28409" x2="38889" y2="29659"/>
                        <a14:foregroundMark x1="61556" y1="64432" x2="62222" y2="75455"/>
                        <a14:foregroundMark x1="71333" y1="78636" x2="59667" y2="82386"/>
                        <a14:foregroundMark x1="59667" y1="82386" x2="59444" y2="82614"/>
                        <a14:foregroundMark x1="70000" y1="80341" x2="54778" y2="87045"/>
                        <a14:foregroundMark x1="55568" y1="88462" x2="66111" y2="86136"/>
                        <a14:foregroundMark x1="66111" y1="86136" x2="69667" y2="84205"/>
                        <a14:foregroundMark x1="56748" y1="91144" x2="67889" y2="87273"/>
                        <a14:foregroundMark x1="67889" y1="87273" x2="70222" y2="85795"/>
                        <a14:foregroundMark x1="57669" y1="93238" x2="68889" y2="92273"/>
                        <a14:foregroundMark x1="68889" y1="92273" x2="71111" y2="90568"/>
                        <a14:foregroundMark x1="71667" y1="76705" x2="72889" y2="84773"/>
                        <a14:foregroundMark x1="74111" y1="88864" x2="65111" y2="88977"/>
                        <a14:foregroundMark x1="62111" y1="90909" x2="64333" y2="91364"/>
                        <a14:foregroundMark x1="64778" y1="91250" x2="61222" y2="90682"/>
                        <a14:foregroundMark x1="65000" y1="91250" x2="64333" y2="88636"/>
                        <a14:foregroundMark x1="65111" y1="91477" x2="62556" y2="85341"/>
                        <a14:foregroundMark x1="68556" y1="83068" x2="66444" y2="86591"/>
                        <a14:foregroundMark x1="61778" y1="87045" x2="58333" y2="92500"/>
                        <a14:foregroundMark x1="25182" y1="31890" x2="24891" y2="25490"/>
                        <a14:foregroundMark x1="26623" y1="18206" x2="31400" y2="12439"/>
                        <a14:foregroundMark x1="33486" y1="10516" x2="38295" y2="8210"/>
                        <a14:foregroundMark x1="47056" y1="6190" x2="55111" y2="7045"/>
                        <a14:foregroundMark x1="55111" y1="7045" x2="56444" y2="9432"/>
                        <a14:foregroundMark x1="27444" y1="39432" x2="33556" y2="26932"/>
                        <a14:foregroundMark x1="33556" y1="26932" x2="39444" y2="31136"/>
                        <a14:foregroundMark x1="51667" y1="82500" x2="54111" y2="89205"/>
                        <a14:foregroundMark x1="51556" y1="84659" x2="53444" y2="90114"/>
                        <a14:foregroundMark x1="52222" y1="84773" x2="54667" y2="92500"/>
                        <a14:foregroundMark x1="68444" y1="82159" x2="68444" y2="84318"/>
                        <a14:foregroundMark x1="62111" y1="84886" x2="64222" y2="88409"/>
                        <a14:foregroundMark x1="64333" y1="90227" x2="65222" y2="90795"/>
                        <a14:foregroundMark x1="65889" y1="90909" x2="65667" y2="90455"/>
                        <a14:foregroundMark x1="64111" y1="91477" x2="66889" y2="90795"/>
                        <a14:foregroundMark x1="57111" y1="93864" x2="56222" y2="90227"/>
                        <a14:foregroundMark x1="74889" y1="83409" x2="75778" y2="88409"/>
                        <a14:foregroundMark x1="76222" y1="90227" x2="57778" y2="95682"/>
                        <a14:foregroundMark x1="55333" y1="94318" x2="54667" y2="91705"/>
                        <a14:foregroundMark x1="55889" y1="90909" x2="56667" y2="93068"/>
                        <a14:foregroundMark x1="56000" y1="94886" x2="55556" y2="92841"/>
                        <a14:foregroundMark x1="74556" y1="90909" x2="74556" y2="87614"/>
                        <a14:foregroundMark x1="75111" y1="89659" x2="74444" y2="88295"/>
                        <a14:foregroundMark x1="74778" y1="88750" x2="75111" y2="90341"/>
                        <a14:foregroundMark x1="75111" y1="90682" x2="73778" y2="91250"/>
                        <a14:foregroundMark x1="75778" y1="90341" x2="72667" y2="91591"/>
                        <a14:foregroundMark x1="56000" y1="95000" x2="55444" y2="93295"/>
                        <a14:foregroundMark x1="55222" y1="93409" x2="56000" y2="95114"/>
                        <a14:backgroundMark x1="46222" y1="5000" x2="34333" y2="7159"/>
                        <a14:backgroundMark x1="34333" y1="7159" x2="25333" y2="15455"/>
                        <a14:backgroundMark x1="25333" y1="15455" x2="22333" y2="28068"/>
                        <a14:backgroundMark x1="22333" y1="28068" x2="26556" y2="459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6663" y="3031224"/>
            <a:ext cx="2160473" cy="903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009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35 0.05463 L 0.29427 0.1682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38" y="567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0.01636 L 0.27951 0.16358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58" y="89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51 -0.0392 L 0.30017 0.24753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34" y="1432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35802E-6 L 0.28836 0.23055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1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43 -0.08179 L -0.62917 0.17777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80" y="1296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2.09877E-6 L -0.63855 0.1990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27" y="99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3" grpId="0"/>
      <p:bldP spid="2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320936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Shape, circle&#10;&#10;Description automatically generated">
            <a:extLst>
              <a:ext uri="{FF2B5EF4-FFF2-40B4-BE49-F238E27FC236}">
                <a16:creationId xmlns:a16="http://schemas.microsoft.com/office/drawing/2014/main" id="{442FE008-CC6D-D731-72ED-A103EBD5F1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30" t="4091" r="3398"/>
          <a:stretch/>
        </p:blipFill>
        <p:spPr>
          <a:xfrm>
            <a:off x="1380146" y="145279"/>
            <a:ext cx="6383708" cy="111949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71DABCE-B926-5546-BC9E-E1D78104259D}"/>
              </a:ext>
            </a:extLst>
          </p:cNvPr>
          <p:cNvSpPr/>
          <p:nvPr/>
        </p:nvSpPr>
        <p:spPr>
          <a:xfrm>
            <a:off x="3675272" y="1264778"/>
            <a:ext cx="1380506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  <a:hlinkClick r:id="rId3"/>
              </a:rPr>
              <a:t>Click here</a:t>
            </a:r>
            <a:endParaRPr lang="en-US" sz="2000" b="0" cap="none" spc="0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6" name="Picture 5" descr="A screenshot of a quiz&#10;&#10;Description automatically generated">
            <a:extLst>
              <a:ext uri="{FF2B5EF4-FFF2-40B4-BE49-F238E27FC236}">
                <a16:creationId xmlns:a16="http://schemas.microsoft.com/office/drawing/2014/main" id="{40629A0B-0086-D1F6-FB15-90B57E1E8A1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408" y="1738365"/>
            <a:ext cx="7262446" cy="3109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5556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1E19F-F3EB-0A47-8B9F-3DB80A3EF6B3}"/>
              </a:ext>
            </a:extLst>
          </p:cNvPr>
          <p:cNvSpPr txBox="1"/>
          <p:nvPr/>
        </p:nvSpPr>
        <p:spPr>
          <a:xfrm>
            <a:off x="522766" y="1663916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latin typeface="Cooper Black" panose="0208090404030B020404" pitchFamily="18" charset="77"/>
              </a:rPr>
              <a:t>Hand 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" name="Google Shape;5977;p63">
            <a:extLst>
              <a:ext uri="{FF2B5EF4-FFF2-40B4-BE49-F238E27FC236}">
                <a16:creationId xmlns:a16="http://schemas.microsoft.com/office/drawing/2014/main" id="{B0A42C96-A9E7-5C46-B900-23E34FFFAA3A}"/>
              </a:ext>
            </a:extLst>
          </p:cNvPr>
          <p:cNvSpPr/>
          <p:nvPr/>
        </p:nvSpPr>
        <p:spPr>
          <a:xfrm rot="10800000">
            <a:off x="6037707" y="755142"/>
            <a:ext cx="2125645" cy="216866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5984;p63">
            <a:extLst>
              <a:ext uri="{FF2B5EF4-FFF2-40B4-BE49-F238E27FC236}">
                <a16:creationId xmlns:a16="http://schemas.microsoft.com/office/drawing/2014/main" id="{9036C54C-4562-C045-AAFD-31EA6A94FF11}"/>
              </a:ext>
            </a:extLst>
          </p:cNvPr>
          <p:cNvGrpSpPr/>
          <p:nvPr/>
        </p:nvGrpSpPr>
        <p:grpSpPr>
          <a:xfrm>
            <a:off x="6657337" y="1277926"/>
            <a:ext cx="1130002" cy="1123095"/>
            <a:chOff x="238125" y="1978925"/>
            <a:chExt cx="444050" cy="440250"/>
          </a:xfrm>
        </p:grpSpPr>
        <p:sp>
          <p:nvSpPr>
            <p:cNvPr id="24" name="Google Shape;5985;p63">
              <a:extLst>
                <a:ext uri="{FF2B5EF4-FFF2-40B4-BE49-F238E27FC236}">
                  <a16:creationId xmlns:a16="http://schemas.microsoft.com/office/drawing/2014/main" id="{CE46505E-104E-AD46-85B8-94D874AC0E41}"/>
                </a:ext>
              </a:extLst>
            </p:cNvPr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986;p63">
              <a:extLst>
                <a:ext uri="{FF2B5EF4-FFF2-40B4-BE49-F238E27FC236}">
                  <a16:creationId xmlns:a16="http://schemas.microsoft.com/office/drawing/2014/main" id="{0650055E-F5BA-4A4D-89CA-989A2DC80582}"/>
                </a:ext>
              </a:extLst>
            </p:cNvPr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987;p63">
              <a:extLst>
                <a:ext uri="{FF2B5EF4-FFF2-40B4-BE49-F238E27FC236}">
                  <a16:creationId xmlns:a16="http://schemas.microsoft.com/office/drawing/2014/main" id="{15910429-4228-5941-9650-41B09881B523}"/>
                </a:ext>
              </a:extLst>
            </p:cNvPr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988;p63">
              <a:extLst>
                <a:ext uri="{FF2B5EF4-FFF2-40B4-BE49-F238E27FC236}">
                  <a16:creationId xmlns:a16="http://schemas.microsoft.com/office/drawing/2014/main" id="{B751CEFF-9936-9447-AA14-5A3B5FD9EC04}"/>
                </a:ext>
              </a:extLst>
            </p:cNvPr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989;p63">
              <a:extLst>
                <a:ext uri="{FF2B5EF4-FFF2-40B4-BE49-F238E27FC236}">
                  <a16:creationId xmlns:a16="http://schemas.microsoft.com/office/drawing/2014/main" id="{5B8D7A27-D8FA-2641-9646-F1768827E3F0}"/>
                </a:ext>
              </a:extLst>
            </p:cNvPr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990;p63">
              <a:extLst>
                <a:ext uri="{FF2B5EF4-FFF2-40B4-BE49-F238E27FC236}">
                  <a16:creationId xmlns:a16="http://schemas.microsoft.com/office/drawing/2014/main" id="{F76276B2-FC26-B745-B14D-0BC482F2A4CD}"/>
                </a:ext>
              </a:extLst>
            </p:cNvPr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991;p63">
              <a:extLst>
                <a:ext uri="{FF2B5EF4-FFF2-40B4-BE49-F238E27FC236}">
                  <a16:creationId xmlns:a16="http://schemas.microsoft.com/office/drawing/2014/main" id="{2A157633-E4C6-A24F-8642-5054AFD10E9A}"/>
                </a:ext>
              </a:extLst>
            </p:cNvPr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992;p63">
              <a:extLst>
                <a:ext uri="{FF2B5EF4-FFF2-40B4-BE49-F238E27FC236}">
                  <a16:creationId xmlns:a16="http://schemas.microsoft.com/office/drawing/2014/main" id="{D62BD450-05A4-DE45-8911-05191E162EAB}"/>
                </a:ext>
              </a:extLst>
            </p:cNvPr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993;p63">
              <a:extLst>
                <a:ext uri="{FF2B5EF4-FFF2-40B4-BE49-F238E27FC236}">
                  <a16:creationId xmlns:a16="http://schemas.microsoft.com/office/drawing/2014/main" id="{6A8A5944-CBA9-5D4E-9741-75E351867EE1}"/>
                </a:ext>
              </a:extLst>
            </p:cNvPr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994;p63">
              <a:extLst>
                <a:ext uri="{FF2B5EF4-FFF2-40B4-BE49-F238E27FC236}">
                  <a16:creationId xmlns:a16="http://schemas.microsoft.com/office/drawing/2014/main" id="{06E7F44A-9D7D-C649-9508-400DC45B393E}"/>
                </a:ext>
              </a:extLst>
            </p:cNvPr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995;p63">
              <a:extLst>
                <a:ext uri="{FF2B5EF4-FFF2-40B4-BE49-F238E27FC236}">
                  <a16:creationId xmlns:a16="http://schemas.microsoft.com/office/drawing/2014/main" id="{DA909176-838F-464F-B126-F3134B14C36F}"/>
                </a:ext>
              </a:extLst>
            </p:cNvPr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96;p63">
              <a:extLst>
                <a:ext uri="{FF2B5EF4-FFF2-40B4-BE49-F238E27FC236}">
                  <a16:creationId xmlns:a16="http://schemas.microsoft.com/office/drawing/2014/main" id="{FE86BCFF-F089-9544-A7C1-3D9A17A6B4C8}"/>
                </a:ext>
              </a:extLst>
            </p:cNvPr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7B02271-8532-B0B0-1BDD-E4BEF7CF001A}"/>
              </a:ext>
            </a:extLst>
          </p:cNvPr>
          <p:cNvSpPr txBox="1"/>
          <p:nvPr/>
        </p:nvSpPr>
        <p:spPr>
          <a:xfrm>
            <a:off x="566307" y="1676607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dirty="0">
                <a:ln w="0"/>
                <a:solidFill>
                  <a:schemeClr val="accent1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Hand</a:t>
            </a:r>
            <a:r>
              <a:rPr lang="en-GB" sz="6600" dirty="0">
                <a:ln w="0"/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</a:t>
            </a:r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7" name="Google Shape;1955;p40">
            <a:extLst>
              <a:ext uri="{FF2B5EF4-FFF2-40B4-BE49-F238E27FC236}">
                <a16:creationId xmlns:a16="http://schemas.microsoft.com/office/drawing/2014/main" id="{D292F350-5DF9-4DBE-2500-75D970B55CAE}"/>
              </a:ext>
            </a:extLst>
          </p:cNvPr>
          <p:cNvGrpSpPr/>
          <p:nvPr/>
        </p:nvGrpSpPr>
        <p:grpSpPr>
          <a:xfrm rot="-722961">
            <a:off x="3668422" y="1015252"/>
            <a:ext cx="619687" cy="701070"/>
            <a:chOff x="9501450" y="282563"/>
            <a:chExt cx="827125" cy="935750"/>
          </a:xfrm>
        </p:grpSpPr>
        <p:sp>
          <p:nvSpPr>
            <p:cNvPr id="8" name="Google Shape;1956;p40">
              <a:extLst>
                <a:ext uri="{FF2B5EF4-FFF2-40B4-BE49-F238E27FC236}">
                  <a16:creationId xmlns:a16="http://schemas.microsoft.com/office/drawing/2014/main" id="{9FF5112E-8354-E05F-D910-469B15C0438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57;p40">
              <a:extLst>
                <a:ext uri="{FF2B5EF4-FFF2-40B4-BE49-F238E27FC236}">
                  <a16:creationId xmlns:a16="http://schemas.microsoft.com/office/drawing/2014/main" id="{CCBA8534-372B-C25A-8C32-5F1B227E58B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58;p40">
              <a:extLst>
                <a:ext uri="{FF2B5EF4-FFF2-40B4-BE49-F238E27FC236}">
                  <a16:creationId xmlns:a16="http://schemas.microsoft.com/office/drawing/2014/main" id="{FEE281BA-BC2C-5513-2CE6-93559DFBB3B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59;p40">
              <a:extLst>
                <a:ext uri="{FF2B5EF4-FFF2-40B4-BE49-F238E27FC236}">
                  <a16:creationId xmlns:a16="http://schemas.microsoft.com/office/drawing/2014/main" id="{83482D3B-AF8C-824A-FD23-B3A2047192F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60;p40">
              <a:extLst>
                <a:ext uri="{FF2B5EF4-FFF2-40B4-BE49-F238E27FC236}">
                  <a16:creationId xmlns:a16="http://schemas.microsoft.com/office/drawing/2014/main" id="{44302715-FD0A-2EF7-09A2-D733A9BF05F2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61;p40">
              <a:extLst>
                <a:ext uri="{FF2B5EF4-FFF2-40B4-BE49-F238E27FC236}">
                  <a16:creationId xmlns:a16="http://schemas.microsoft.com/office/drawing/2014/main" id="{80B59B53-D3F1-9D2F-EA65-EB0AB0FC7C4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62;p40">
              <a:extLst>
                <a:ext uri="{FF2B5EF4-FFF2-40B4-BE49-F238E27FC236}">
                  <a16:creationId xmlns:a16="http://schemas.microsoft.com/office/drawing/2014/main" id="{6E4A3813-571A-A04C-F10B-CB79AD598A3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63;p40">
              <a:extLst>
                <a:ext uri="{FF2B5EF4-FFF2-40B4-BE49-F238E27FC236}">
                  <a16:creationId xmlns:a16="http://schemas.microsoft.com/office/drawing/2014/main" id="{7A168FE4-82AD-B100-58EA-A1014B13A6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64;p40">
              <a:extLst>
                <a:ext uri="{FF2B5EF4-FFF2-40B4-BE49-F238E27FC236}">
                  <a16:creationId xmlns:a16="http://schemas.microsoft.com/office/drawing/2014/main" id="{EF72DD69-6278-A783-9540-F3CA346DA89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65;p40">
              <a:extLst>
                <a:ext uri="{FF2B5EF4-FFF2-40B4-BE49-F238E27FC236}">
                  <a16:creationId xmlns:a16="http://schemas.microsoft.com/office/drawing/2014/main" id="{B03F15F5-D15E-A27A-75DD-A8BA7992200B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66;p40">
              <a:extLst>
                <a:ext uri="{FF2B5EF4-FFF2-40B4-BE49-F238E27FC236}">
                  <a16:creationId xmlns:a16="http://schemas.microsoft.com/office/drawing/2014/main" id="{A69317CC-23C7-AC55-AE9D-B6DBCB1834D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67;p40">
              <a:extLst>
                <a:ext uri="{FF2B5EF4-FFF2-40B4-BE49-F238E27FC236}">
                  <a16:creationId xmlns:a16="http://schemas.microsoft.com/office/drawing/2014/main" id="{0D31EE57-012F-B678-1476-70E6317666C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68;p40">
              <a:extLst>
                <a:ext uri="{FF2B5EF4-FFF2-40B4-BE49-F238E27FC236}">
                  <a16:creationId xmlns:a16="http://schemas.microsoft.com/office/drawing/2014/main" id="{D044784E-28CF-221A-EF68-8E50B103FD3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69;p40">
              <a:extLst>
                <a:ext uri="{FF2B5EF4-FFF2-40B4-BE49-F238E27FC236}">
                  <a16:creationId xmlns:a16="http://schemas.microsoft.com/office/drawing/2014/main" id="{B614E100-A4AE-4C91-FF8D-41EB40726A3D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70;p40">
              <a:extLst>
                <a:ext uri="{FF2B5EF4-FFF2-40B4-BE49-F238E27FC236}">
                  <a16:creationId xmlns:a16="http://schemas.microsoft.com/office/drawing/2014/main" id="{550108F0-30A7-CA08-2ED1-EBE9AF6840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71;p40">
              <a:extLst>
                <a:ext uri="{FF2B5EF4-FFF2-40B4-BE49-F238E27FC236}">
                  <a16:creationId xmlns:a16="http://schemas.microsoft.com/office/drawing/2014/main" id="{B3949AEA-1D72-542D-7ACB-59B39880640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72;p40">
              <a:extLst>
                <a:ext uri="{FF2B5EF4-FFF2-40B4-BE49-F238E27FC236}">
                  <a16:creationId xmlns:a16="http://schemas.microsoft.com/office/drawing/2014/main" id="{E2F94219-4CAD-D1BE-7FA5-74C4E2A6406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73;p40">
              <a:extLst>
                <a:ext uri="{FF2B5EF4-FFF2-40B4-BE49-F238E27FC236}">
                  <a16:creationId xmlns:a16="http://schemas.microsoft.com/office/drawing/2014/main" id="{9101BFB9-0D2B-356C-FC22-EC2C1F52D51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74;p40">
              <a:extLst>
                <a:ext uri="{FF2B5EF4-FFF2-40B4-BE49-F238E27FC236}">
                  <a16:creationId xmlns:a16="http://schemas.microsoft.com/office/drawing/2014/main" id="{E370FBC4-5AEE-52B5-8509-DE70ACD0B422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75;p40">
              <a:extLst>
                <a:ext uri="{FF2B5EF4-FFF2-40B4-BE49-F238E27FC236}">
                  <a16:creationId xmlns:a16="http://schemas.microsoft.com/office/drawing/2014/main" id="{B1DAF259-A400-2B81-9E73-50AFBCEF5156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76;p40">
              <a:extLst>
                <a:ext uri="{FF2B5EF4-FFF2-40B4-BE49-F238E27FC236}">
                  <a16:creationId xmlns:a16="http://schemas.microsoft.com/office/drawing/2014/main" id="{D6DAD554-7D11-7B9B-EFB3-BB4192643CB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77;p40">
              <a:extLst>
                <a:ext uri="{FF2B5EF4-FFF2-40B4-BE49-F238E27FC236}">
                  <a16:creationId xmlns:a16="http://schemas.microsoft.com/office/drawing/2014/main" id="{736BAF03-0CB1-C4F3-6821-10872D010184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78;p40">
              <a:extLst>
                <a:ext uri="{FF2B5EF4-FFF2-40B4-BE49-F238E27FC236}">
                  <a16:creationId xmlns:a16="http://schemas.microsoft.com/office/drawing/2014/main" id="{E740C216-AFAC-0576-34A5-88DB24F8EE14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79;p40">
              <a:extLst>
                <a:ext uri="{FF2B5EF4-FFF2-40B4-BE49-F238E27FC236}">
                  <a16:creationId xmlns:a16="http://schemas.microsoft.com/office/drawing/2014/main" id="{74C254B0-5A86-9CE8-A846-38C2E0CF7B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80;p40">
              <a:extLst>
                <a:ext uri="{FF2B5EF4-FFF2-40B4-BE49-F238E27FC236}">
                  <a16:creationId xmlns:a16="http://schemas.microsoft.com/office/drawing/2014/main" id="{2E27C4F3-E546-C1F8-15F1-A49A3239A24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81;p40">
              <a:extLst>
                <a:ext uri="{FF2B5EF4-FFF2-40B4-BE49-F238E27FC236}">
                  <a16:creationId xmlns:a16="http://schemas.microsoft.com/office/drawing/2014/main" id="{EA9ACD3D-29B1-DD9C-E754-91BC203F577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82;p40">
              <a:extLst>
                <a:ext uri="{FF2B5EF4-FFF2-40B4-BE49-F238E27FC236}">
                  <a16:creationId xmlns:a16="http://schemas.microsoft.com/office/drawing/2014/main" id="{5FE78839-5297-B71E-ACD3-2119076D07FC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83;p40">
              <a:extLst>
                <a:ext uri="{FF2B5EF4-FFF2-40B4-BE49-F238E27FC236}">
                  <a16:creationId xmlns:a16="http://schemas.microsoft.com/office/drawing/2014/main" id="{2B12EE46-A2AE-04E1-97EF-21E8AE7FD17E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84;p40">
              <a:extLst>
                <a:ext uri="{FF2B5EF4-FFF2-40B4-BE49-F238E27FC236}">
                  <a16:creationId xmlns:a16="http://schemas.microsoft.com/office/drawing/2014/main" id="{5C6E0EEE-4985-C220-4A5A-474788805BB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85;p40">
              <a:extLst>
                <a:ext uri="{FF2B5EF4-FFF2-40B4-BE49-F238E27FC236}">
                  <a16:creationId xmlns:a16="http://schemas.microsoft.com/office/drawing/2014/main" id="{D3B7B503-2199-6D5D-CFA0-B333DA892A9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86;p40">
              <a:extLst>
                <a:ext uri="{FF2B5EF4-FFF2-40B4-BE49-F238E27FC236}">
                  <a16:creationId xmlns:a16="http://schemas.microsoft.com/office/drawing/2014/main" id="{D2A07744-C40B-CDCD-1DB5-54D14EECEBD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87;p40">
              <a:extLst>
                <a:ext uri="{FF2B5EF4-FFF2-40B4-BE49-F238E27FC236}">
                  <a16:creationId xmlns:a16="http://schemas.microsoft.com/office/drawing/2014/main" id="{05095AF5-7D29-A34D-7485-89EB999A8DC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88;p40">
              <a:extLst>
                <a:ext uri="{FF2B5EF4-FFF2-40B4-BE49-F238E27FC236}">
                  <a16:creationId xmlns:a16="http://schemas.microsoft.com/office/drawing/2014/main" id="{2CEDCE5F-1AFD-372F-F948-EC808362D34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89;p40">
              <a:extLst>
                <a:ext uri="{FF2B5EF4-FFF2-40B4-BE49-F238E27FC236}">
                  <a16:creationId xmlns:a16="http://schemas.microsoft.com/office/drawing/2014/main" id="{29133496-DB4F-F192-69EE-F047C0AF226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0;p40">
              <a:extLst>
                <a:ext uri="{FF2B5EF4-FFF2-40B4-BE49-F238E27FC236}">
                  <a16:creationId xmlns:a16="http://schemas.microsoft.com/office/drawing/2014/main" id="{EB35EE72-83A9-3EE3-D122-1B6DE113D03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1;p40">
              <a:extLst>
                <a:ext uri="{FF2B5EF4-FFF2-40B4-BE49-F238E27FC236}">
                  <a16:creationId xmlns:a16="http://schemas.microsoft.com/office/drawing/2014/main" id="{956FC4B7-8DC8-DECB-FB16-C5E9C5AD611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;p40">
              <a:extLst>
                <a:ext uri="{FF2B5EF4-FFF2-40B4-BE49-F238E27FC236}">
                  <a16:creationId xmlns:a16="http://schemas.microsoft.com/office/drawing/2014/main" id="{74F3D906-0372-AF20-684E-97CA4E4FAB9E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32538B22-FF1E-D96F-8C8E-E47EB9BCBB4E}"/>
              </a:ext>
            </a:extLst>
          </p:cNvPr>
          <p:cNvSpPr/>
          <p:nvPr/>
        </p:nvSpPr>
        <p:spPr>
          <a:xfrm>
            <a:off x="385424" y="1180155"/>
            <a:ext cx="287771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reading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824AD40-5BDD-9A18-519C-0909482C4F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84078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872601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-9499" y="383972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63- 64</a:t>
            </a: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8E0336-E409-2F16-16AF-9B89C16F36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396FAA-408F-CA09-922D-A83A1B324F6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B6117D50-7698-E083-4F4F-C22300FB41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4452079" cy="5143500"/>
          </a:xfrm>
          <a:prstGeom prst="rect">
            <a:avLst/>
          </a:prstGeom>
        </p:spPr>
      </p:pic>
      <p:pic>
        <p:nvPicPr>
          <p:cNvPr id="7" name="Picture 6" descr="Diagram&#10;&#10;Description automatically generated">
            <a:extLst>
              <a:ext uri="{FF2B5EF4-FFF2-40B4-BE49-F238E27FC236}">
                <a16:creationId xmlns:a16="http://schemas.microsoft.com/office/drawing/2014/main" id="{702471C9-996D-25B1-B25F-97D37E2422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52079" y="0"/>
            <a:ext cx="4691921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9296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8E0336-E409-2F16-16AF-9B89C16F36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396FAA-408F-CA09-922D-A83A1B324F6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B6117D50-7698-E083-4F4F-C22300FB419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6560" y="0"/>
            <a:ext cx="5046115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A6F1FB1-E8F3-3E3E-816C-6609207E72BE}"/>
              </a:ext>
            </a:extLst>
          </p:cNvPr>
          <p:cNvSpPr/>
          <p:nvPr/>
        </p:nvSpPr>
        <p:spPr>
          <a:xfrm>
            <a:off x="2484101" y="1223530"/>
            <a:ext cx="324640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Apples are sweet !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349C413-50AF-C039-CE07-2F34318E2982}"/>
              </a:ext>
            </a:extLst>
          </p:cNvPr>
          <p:cNvSpPr/>
          <p:nvPr/>
        </p:nvSpPr>
        <p:spPr>
          <a:xfrm>
            <a:off x="3826729" y="1746750"/>
            <a:ext cx="86594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sweet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C2D0CC6-9E42-5BD2-F984-C0402E6E10A7}"/>
              </a:ext>
            </a:extLst>
          </p:cNvPr>
          <p:cNvSpPr/>
          <p:nvPr/>
        </p:nvSpPr>
        <p:spPr>
          <a:xfrm>
            <a:off x="3925315" y="1944065"/>
            <a:ext cx="66877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sour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5343F8B-234C-51C7-879A-382A2F8C1476}"/>
              </a:ext>
            </a:extLst>
          </p:cNvPr>
          <p:cNvSpPr/>
          <p:nvPr/>
        </p:nvSpPr>
        <p:spPr>
          <a:xfrm>
            <a:off x="2705315" y="2122430"/>
            <a:ext cx="28039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My soup is hot !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FEB7B3A-40B8-1D61-D3B2-056A40FC0149}"/>
              </a:ext>
            </a:extLst>
          </p:cNvPr>
          <p:cNvSpPr/>
          <p:nvPr/>
        </p:nvSpPr>
        <p:spPr>
          <a:xfrm>
            <a:off x="3885475" y="2528936"/>
            <a:ext cx="73930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cold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E4134B9-E263-7E42-1210-56E3F2EFE2BA}"/>
              </a:ext>
            </a:extLst>
          </p:cNvPr>
          <p:cNvSpPr/>
          <p:nvPr/>
        </p:nvSpPr>
        <p:spPr>
          <a:xfrm>
            <a:off x="3405562" y="2711891"/>
            <a:ext cx="566181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hot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5EABC54-3356-710C-3139-956C3DB16B6C}"/>
              </a:ext>
            </a:extLst>
          </p:cNvPr>
          <p:cNvSpPr/>
          <p:nvPr/>
        </p:nvSpPr>
        <p:spPr>
          <a:xfrm>
            <a:off x="2705315" y="2890256"/>
            <a:ext cx="274145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Chips are salty,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BCBAAF-FCFE-C0B5-3FE9-692FB2941354}"/>
              </a:ext>
            </a:extLst>
          </p:cNvPr>
          <p:cNvSpPr/>
          <p:nvPr/>
        </p:nvSpPr>
        <p:spPr>
          <a:xfrm>
            <a:off x="2664514" y="3255448"/>
            <a:ext cx="2970686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And they are tasty!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2D7CFE-D410-4BBC-A450-A034313A6E3F}"/>
              </a:ext>
            </a:extLst>
          </p:cNvPr>
          <p:cNvSpPr/>
          <p:nvPr/>
        </p:nvSpPr>
        <p:spPr>
          <a:xfrm>
            <a:off x="4044841" y="4030961"/>
            <a:ext cx="66877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sour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E020DBB-691C-E873-9377-72565017CF29}"/>
              </a:ext>
            </a:extLst>
          </p:cNvPr>
          <p:cNvSpPr/>
          <p:nvPr/>
        </p:nvSpPr>
        <p:spPr>
          <a:xfrm>
            <a:off x="4005818" y="4593033"/>
            <a:ext cx="56618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hot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6EEA400-CD8D-33F5-7E6B-35EBCFA39871}"/>
              </a:ext>
            </a:extLst>
          </p:cNvPr>
          <p:cNvSpPr/>
          <p:nvPr/>
        </p:nvSpPr>
        <p:spPr>
          <a:xfrm>
            <a:off x="3525205" y="4431071"/>
            <a:ext cx="80021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sweet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6AE24E1-F0A3-6CE3-9325-F94531999746}"/>
              </a:ext>
            </a:extLst>
          </p:cNvPr>
          <p:cNvSpPr/>
          <p:nvPr/>
        </p:nvSpPr>
        <p:spPr>
          <a:xfrm>
            <a:off x="4148264" y="4280714"/>
            <a:ext cx="742511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tasty</a:t>
            </a:r>
          </a:p>
        </p:txBody>
      </p:sp>
      <p:pic>
        <p:nvPicPr>
          <p:cNvPr id="18" name="We Can 2 Term 2 (2023) WB_CD 4_14.mp3">
            <a:hlinkClick r:id="" action="ppaction://media"/>
            <a:extLst>
              <a:ext uri="{FF2B5EF4-FFF2-40B4-BE49-F238E27FC236}">
                <a16:creationId xmlns:a16="http://schemas.microsoft.com/office/drawing/2014/main" id="{7D15D4EB-4F47-4917-C9B9-2D0B4075F08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21466" y="24978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130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8" dur="53498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5" grpId="0"/>
      <p:bldP spid="6" grpId="0"/>
      <p:bldP spid="8" grpId="0"/>
      <p:bldP spid="9" grpId="0"/>
      <p:bldP spid="10" grpId="0"/>
      <p:bldP spid="12" grpId="0"/>
      <p:bldP spid="13" grpId="0"/>
      <p:bldP spid="14" grpId="0"/>
      <p:bldP spid="1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8E0336-E409-2F16-16AF-9B89C16F36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396FAA-408F-CA09-922D-A83A1B324F6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7" name="Picture 6" descr="Diagram&#10;&#10;Description automatically generated">
            <a:extLst>
              <a:ext uri="{FF2B5EF4-FFF2-40B4-BE49-F238E27FC236}">
                <a16:creationId xmlns:a16="http://schemas.microsoft.com/office/drawing/2014/main" id="{702471C9-996D-25B1-B25F-97D37E2422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88957" y="0"/>
            <a:ext cx="5329500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D04BB6A-7656-1E71-FA0E-49FAC9AD24E9}"/>
              </a:ext>
            </a:extLst>
          </p:cNvPr>
          <p:cNvSpPr/>
          <p:nvPr/>
        </p:nvSpPr>
        <p:spPr>
          <a:xfrm>
            <a:off x="2093406" y="1830979"/>
            <a:ext cx="2260555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What color is it 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8C73826-CC5F-8B30-6FAB-0988B63129CA}"/>
              </a:ext>
            </a:extLst>
          </p:cNvPr>
          <p:cNvSpPr/>
          <p:nvPr/>
        </p:nvSpPr>
        <p:spPr>
          <a:xfrm>
            <a:off x="2289874" y="2105579"/>
            <a:ext cx="1842171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Is it sweet </a:t>
            </a:r>
          </a:p>
          <a:p>
            <a:pPr algn="ctr"/>
            <a:r>
              <a:rPr lang="en-US" sz="24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or sour ?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4C4E382-CD23-EC41-2B4C-6917F1AA1A9B}"/>
              </a:ext>
            </a:extLst>
          </p:cNvPr>
          <p:cNvSpPr/>
          <p:nvPr/>
        </p:nvSpPr>
        <p:spPr>
          <a:xfrm>
            <a:off x="2093406" y="3134137"/>
            <a:ext cx="2678938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 like oranges 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FED252D-AE75-469B-EAA2-ABCE8019F4CD}"/>
              </a:ext>
            </a:extLst>
          </p:cNvPr>
          <p:cNvSpPr/>
          <p:nvPr/>
        </p:nvSpPr>
        <p:spPr>
          <a:xfrm>
            <a:off x="4690998" y="2066934"/>
            <a:ext cx="202811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It’s yellow.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A1218D7-71A3-7029-8C99-1576F4714C00}"/>
              </a:ext>
            </a:extLst>
          </p:cNvPr>
          <p:cNvSpPr/>
          <p:nvPr/>
        </p:nvSpPr>
        <p:spPr>
          <a:xfrm>
            <a:off x="4867327" y="2442621"/>
            <a:ext cx="167545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It’s sour.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C51ECBE-9D2A-E723-EB7E-6ECE6762B7F5}"/>
              </a:ext>
            </a:extLst>
          </p:cNvPr>
          <p:cNvSpPr/>
          <p:nvPr/>
        </p:nvSpPr>
        <p:spPr>
          <a:xfrm>
            <a:off x="4043224" y="3707043"/>
            <a:ext cx="1295547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Yes , it is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BC07E75-D61C-7E54-FCB5-4F0169AD2205}"/>
              </a:ext>
            </a:extLst>
          </p:cNvPr>
          <p:cNvSpPr/>
          <p:nvPr/>
        </p:nvSpPr>
        <p:spPr>
          <a:xfrm>
            <a:off x="4542595" y="4156839"/>
            <a:ext cx="1284326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It is brown.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E98AC8-3958-FCF0-26C8-9EFC88438162}"/>
              </a:ext>
            </a:extLst>
          </p:cNvPr>
          <p:cNvSpPr txBox="1"/>
          <p:nvPr/>
        </p:nvSpPr>
        <p:spPr>
          <a:xfrm>
            <a:off x="3765512" y="4317314"/>
            <a:ext cx="15541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1600" dirty="0">
                <a:solidFill>
                  <a:srgbClr val="C00000"/>
                </a:solidFill>
                <a:latin typeface="Chalkboard" panose="03050602040202020205" pitchFamily="66" charset="77"/>
              </a:rPr>
              <a:t>Yes, it is.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818BB8-9C86-9C6E-5A89-CE7FA0AD0280}"/>
              </a:ext>
            </a:extLst>
          </p:cNvPr>
          <p:cNvSpPr txBox="1"/>
          <p:nvPr/>
        </p:nvSpPr>
        <p:spPr>
          <a:xfrm>
            <a:off x="4679665" y="4517221"/>
            <a:ext cx="15541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1600" dirty="0">
                <a:solidFill>
                  <a:srgbClr val="C00000"/>
                </a:solidFill>
                <a:latin typeface="Chalkboard" panose="03050602040202020205" pitchFamily="66" charset="77"/>
              </a:rPr>
              <a:t>meat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6D1B092-08C9-D7CE-28A6-0C4B11ED34FE}"/>
              </a:ext>
            </a:extLst>
          </p:cNvPr>
          <p:cNvSpPr/>
          <p:nvPr/>
        </p:nvSpPr>
        <p:spPr>
          <a:xfrm>
            <a:off x="3377894" y="4027520"/>
            <a:ext cx="1508746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No , it is not 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B8F1C06-E244-0C23-A4FB-33FDFC01B4C7}"/>
              </a:ext>
            </a:extLst>
          </p:cNvPr>
          <p:cNvSpPr/>
          <p:nvPr/>
        </p:nvSpPr>
        <p:spPr>
          <a:xfrm>
            <a:off x="5220544" y="3907098"/>
            <a:ext cx="1271503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It is salty .</a:t>
            </a:r>
          </a:p>
        </p:txBody>
      </p:sp>
      <p:pic>
        <p:nvPicPr>
          <p:cNvPr id="4" name="We Can 2 Term 2 (2023) WB_CD 4_15.mp3">
            <a:hlinkClick r:id="" action="ppaction://media"/>
            <a:extLst>
              <a:ext uri="{FF2B5EF4-FFF2-40B4-BE49-F238E27FC236}">
                <a16:creationId xmlns:a16="http://schemas.microsoft.com/office/drawing/2014/main" id="{2DB0FBAD-9B74-AC3E-32F8-47CF0A1ED7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64264" y="5519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000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5198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5" grpId="0"/>
      <p:bldP spid="6" grpId="0"/>
      <p:bldP spid="8" grpId="0"/>
      <p:bldP spid="9" grpId="0"/>
      <p:bldP spid="10" grpId="0"/>
      <p:bldP spid="11" grpId="0"/>
      <p:bldP spid="12" grpId="0"/>
      <p:bldP spid="16" grpId="0"/>
      <p:bldP spid="19" grpId="0"/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Rectangle 7061">
            <a:extLst>
              <a:ext uri="{FF2B5EF4-FFF2-40B4-BE49-F238E27FC236}">
                <a16:creationId xmlns:a16="http://schemas.microsoft.com/office/drawing/2014/main" id="{D7570687-51A6-B9C4-2370-5C795AEEDC7B}"/>
              </a:ext>
            </a:extLst>
          </p:cNvPr>
          <p:cNvSpPr/>
          <p:nvPr/>
        </p:nvSpPr>
        <p:spPr>
          <a:xfrm>
            <a:off x="250378" y="2324559"/>
            <a:ext cx="2806232" cy="1925525"/>
          </a:xfrm>
          <a:custGeom>
            <a:avLst/>
            <a:gdLst>
              <a:gd name="connsiteX0" fmla="*/ 0 w 2806232"/>
              <a:gd name="connsiteY0" fmla="*/ 0 h 1925525"/>
              <a:gd name="connsiteX1" fmla="*/ 2806232 w 2806232"/>
              <a:gd name="connsiteY1" fmla="*/ 0 h 1925525"/>
              <a:gd name="connsiteX2" fmla="*/ 2806232 w 2806232"/>
              <a:gd name="connsiteY2" fmla="*/ 1925525 h 1925525"/>
              <a:gd name="connsiteX3" fmla="*/ 0 w 2806232"/>
              <a:gd name="connsiteY3" fmla="*/ 1925525 h 1925525"/>
              <a:gd name="connsiteX4" fmla="*/ 0 w 2806232"/>
              <a:gd name="connsiteY4" fmla="*/ 0 h 192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6232" h="1925525" fill="none" extrusionOk="0">
                <a:moveTo>
                  <a:pt x="0" y="0"/>
                </a:moveTo>
                <a:cubicBezTo>
                  <a:pt x="1225106" y="100118"/>
                  <a:pt x="1894036" y="-32452"/>
                  <a:pt x="2806232" y="0"/>
                </a:cubicBezTo>
                <a:cubicBezTo>
                  <a:pt x="2831160" y="673390"/>
                  <a:pt x="2819397" y="1446950"/>
                  <a:pt x="2806232" y="1925525"/>
                </a:cubicBezTo>
                <a:cubicBezTo>
                  <a:pt x="2392231" y="1983076"/>
                  <a:pt x="346817" y="1857207"/>
                  <a:pt x="0" y="1925525"/>
                </a:cubicBezTo>
                <a:cubicBezTo>
                  <a:pt x="-3429" y="1367011"/>
                  <a:pt x="-68852" y="648515"/>
                  <a:pt x="0" y="0"/>
                </a:cubicBezTo>
                <a:close/>
              </a:path>
              <a:path w="2806232" h="1925525" stroke="0" extrusionOk="0">
                <a:moveTo>
                  <a:pt x="0" y="0"/>
                </a:moveTo>
                <a:cubicBezTo>
                  <a:pt x="450801" y="-66884"/>
                  <a:pt x="2145652" y="156484"/>
                  <a:pt x="2806232" y="0"/>
                </a:cubicBezTo>
                <a:cubicBezTo>
                  <a:pt x="2709490" y="483229"/>
                  <a:pt x="2654580" y="1730262"/>
                  <a:pt x="2806232" y="1925525"/>
                </a:cubicBezTo>
                <a:cubicBezTo>
                  <a:pt x="2419656" y="1995362"/>
                  <a:pt x="488932" y="1983052"/>
                  <a:pt x="0" y="1925525"/>
                </a:cubicBezTo>
                <a:cubicBezTo>
                  <a:pt x="104620" y="1088766"/>
                  <a:pt x="63770" y="589843"/>
                  <a:pt x="0" y="0"/>
                </a:cubicBezTo>
                <a:close/>
              </a:path>
            </a:pathLst>
          </a:custGeom>
          <a:solidFill>
            <a:schemeClr val="bg2"/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222894532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ln>
                <a:solidFill>
                  <a:srgbClr val="C00000"/>
                </a:solidFill>
              </a:ln>
              <a:solidFill>
                <a:srgbClr val="C00000"/>
              </a:solidFill>
            </a:endParaRPr>
          </a:p>
        </p:txBody>
      </p:sp>
      <p:sp>
        <p:nvSpPr>
          <p:cNvPr id="7060" name="Google Shape;6615;p66">
            <a:extLst>
              <a:ext uri="{FF2B5EF4-FFF2-40B4-BE49-F238E27FC236}">
                <a16:creationId xmlns:a16="http://schemas.microsoft.com/office/drawing/2014/main" id="{16C9E137-EE6C-B236-A2E5-A939F7E81301}"/>
              </a:ext>
            </a:extLst>
          </p:cNvPr>
          <p:cNvSpPr/>
          <p:nvPr/>
        </p:nvSpPr>
        <p:spPr>
          <a:xfrm>
            <a:off x="6555743" y="909797"/>
            <a:ext cx="1793315" cy="704326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9" name="Google Shape;6615;p66">
            <a:extLst>
              <a:ext uri="{FF2B5EF4-FFF2-40B4-BE49-F238E27FC236}">
                <a16:creationId xmlns:a16="http://schemas.microsoft.com/office/drawing/2014/main" id="{77E56BF3-1504-A28A-8AA1-C82C0A1FBAE3}"/>
              </a:ext>
            </a:extLst>
          </p:cNvPr>
          <p:cNvSpPr/>
          <p:nvPr/>
        </p:nvSpPr>
        <p:spPr>
          <a:xfrm>
            <a:off x="6886952" y="152559"/>
            <a:ext cx="1223064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8" name="Google Shape;6615;p66">
            <a:extLst>
              <a:ext uri="{FF2B5EF4-FFF2-40B4-BE49-F238E27FC236}">
                <a16:creationId xmlns:a16="http://schemas.microsoft.com/office/drawing/2014/main" id="{2E8BBE1B-168B-E2A4-355E-27C6177907CA}"/>
              </a:ext>
            </a:extLst>
          </p:cNvPr>
          <p:cNvSpPr/>
          <p:nvPr/>
        </p:nvSpPr>
        <p:spPr>
          <a:xfrm>
            <a:off x="5049295" y="29502"/>
            <a:ext cx="1456429" cy="589969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6" name="Google Shape;6615;p66">
            <a:extLst>
              <a:ext uri="{FF2B5EF4-FFF2-40B4-BE49-F238E27FC236}">
                <a16:creationId xmlns:a16="http://schemas.microsoft.com/office/drawing/2014/main" id="{0D0BDB64-606B-F81D-E42F-E695272593CC}"/>
              </a:ext>
            </a:extLst>
          </p:cNvPr>
          <p:cNvSpPr/>
          <p:nvPr/>
        </p:nvSpPr>
        <p:spPr>
          <a:xfrm>
            <a:off x="2052929" y="141380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8069546" y="145036"/>
            <a:ext cx="899286" cy="901115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918350" y="6907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162255" y="1100042"/>
            <a:ext cx="566010" cy="33409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1191322" y="1598456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76161" y="444585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8268759" y="1407486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208975" y="971804"/>
            <a:ext cx="1713057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2158506" y="4369492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/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3371424" y="2031984"/>
            <a:ext cx="5637380" cy="654594"/>
          </a:xfrm>
          <a:custGeom>
            <a:avLst/>
            <a:gdLst>
              <a:gd name="connsiteX0" fmla="*/ 0 w 5637380"/>
              <a:gd name="connsiteY0" fmla="*/ 109101 h 654594"/>
              <a:gd name="connsiteX1" fmla="*/ 109101 w 5637380"/>
              <a:gd name="connsiteY1" fmla="*/ 0 h 654594"/>
              <a:gd name="connsiteX2" fmla="*/ 732306 w 5637380"/>
              <a:gd name="connsiteY2" fmla="*/ 0 h 654594"/>
              <a:gd name="connsiteX3" fmla="*/ 1247128 w 5637380"/>
              <a:gd name="connsiteY3" fmla="*/ 0 h 654594"/>
              <a:gd name="connsiteX4" fmla="*/ 1978717 w 5637380"/>
              <a:gd name="connsiteY4" fmla="*/ 0 h 654594"/>
              <a:gd name="connsiteX5" fmla="*/ 2493539 w 5637380"/>
              <a:gd name="connsiteY5" fmla="*/ 0 h 654594"/>
              <a:gd name="connsiteX6" fmla="*/ 3116745 w 5637380"/>
              <a:gd name="connsiteY6" fmla="*/ 0 h 654594"/>
              <a:gd name="connsiteX7" fmla="*/ 3739950 w 5637380"/>
              <a:gd name="connsiteY7" fmla="*/ 0 h 654594"/>
              <a:gd name="connsiteX8" fmla="*/ 4471539 w 5637380"/>
              <a:gd name="connsiteY8" fmla="*/ 0 h 654594"/>
              <a:gd name="connsiteX9" fmla="*/ 5528279 w 5637380"/>
              <a:gd name="connsiteY9" fmla="*/ 0 h 654594"/>
              <a:gd name="connsiteX10" fmla="*/ 5637380 w 5637380"/>
              <a:gd name="connsiteY10" fmla="*/ 109101 h 654594"/>
              <a:gd name="connsiteX11" fmla="*/ 5637380 w 5637380"/>
              <a:gd name="connsiteY11" fmla="*/ 545493 h 654594"/>
              <a:gd name="connsiteX12" fmla="*/ 5528279 w 5637380"/>
              <a:gd name="connsiteY12" fmla="*/ 654594 h 654594"/>
              <a:gd name="connsiteX13" fmla="*/ 4959265 w 5637380"/>
              <a:gd name="connsiteY13" fmla="*/ 654594 h 654594"/>
              <a:gd name="connsiteX14" fmla="*/ 4227676 w 5637380"/>
              <a:gd name="connsiteY14" fmla="*/ 654594 h 654594"/>
              <a:gd name="connsiteX15" fmla="*/ 3441895 w 5637380"/>
              <a:gd name="connsiteY15" fmla="*/ 654594 h 654594"/>
              <a:gd name="connsiteX16" fmla="*/ 2872882 w 5637380"/>
              <a:gd name="connsiteY16" fmla="*/ 654594 h 654594"/>
              <a:gd name="connsiteX17" fmla="*/ 2141293 w 5637380"/>
              <a:gd name="connsiteY17" fmla="*/ 654594 h 654594"/>
              <a:gd name="connsiteX18" fmla="*/ 1518087 w 5637380"/>
              <a:gd name="connsiteY18" fmla="*/ 654594 h 654594"/>
              <a:gd name="connsiteX19" fmla="*/ 1003265 w 5637380"/>
              <a:gd name="connsiteY19" fmla="*/ 654594 h 654594"/>
              <a:gd name="connsiteX20" fmla="*/ 109101 w 5637380"/>
              <a:gd name="connsiteY20" fmla="*/ 654594 h 654594"/>
              <a:gd name="connsiteX21" fmla="*/ 0 w 5637380"/>
              <a:gd name="connsiteY21" fmla="*/ 545493 h 654594"/>
              <a:gd name="connsiteX22" fmla="*/ 0 w 563738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738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410679" y="-71"/>
                  <a:pt x="543925" y="25084"/>
                  <a:pt x="732306" y="0"/>
                </a:cubicBezTo>
                <a:cubicBezTo>
                  <a:pt x="920687" y="-25084"/>
                  <a:pt x="1098656" y="18488"/>
                  <a:pt x="1247128" y="0"/>
                </a:cubicBezTo>
                <a:cubicBezTo>
                  <a:pt x="1395600" y="-18488"/>
                  <a:pt x="1676106" y="-11382"/>
                  <a:pt x="1978717" y="0"/>
                </a:cubicBezTo>
                <a:cubicBezTo>
                  <a:pt x="2281328" y="11382"/>
                  <a:pt x="2250131" y="5617"/>
                  <a:pt x="2493539" y="0"/>
                </a:cubicBezTo>
                <a:cubicBezTo>
                  <a:pt x="2736947" y="-5617"/>
                  <a:pt x="2986199" y="-4"/>
                  <a:pt x="3116745" y="0"/>
                </a:cubicBezTo>
                <a:cubicBezTo>
                  <a:pt x="3247291" y="4"/>
                  <a:pt x="3475747" y="-30157"/>
                  <a:pt x="3739950" y="0"/>
                </a:cubicBezTo>
                <a:cubicBezTo>
                  <a:pt x="4004153" y="30157"/>
                  <a:pt x="4187096" y="3540"/>
                  <a:pt x="4471539" y="0"/>
                </a:cubicBezTo>
                <a:cubicBezTo>
                  <a:pt x="4755982" y="-3540"/>
                  <a:pt x="5205970" y="-30500"/>
                  <a:pt x="5528279" y="0"/>
                </a:cubicBezTo>
                <a:cubicBezTo>
                  <a:pt x="5597447" y="-9966"/>
                  <a:pt x="5639282" y="59804"/>
                  <a:pt x="5637380" y="109101"/>
                </a:cubicBezTo>
                <a:cubicBezTo>
                  <a:pt x="5648854" y="268243"/>
                  <a:pt x="5657086" y="384526"/>
                  <a:pt x="5637380" y="545493"/>
                </a:cubicBezTo>
                <a:cubicBezTo>
                  <a:pt x="5630527" y="600415"/>
                  <a:pt x="5588607" y="649307"/>
                  <a:pt x="5528279" y="654594"/>
                </a:cubicBezTo>
                <a:cubicBezTo>
                  <a:pt x="5263081" y="680646"/>
                  <a:pt x="5241465" y="649922"/>
                  <a:pt x="4959265" y="654594"/>
                </a:cubicBezTo>
                <a:cubicBezTo>
                  <a:pt x="4677065" y="659266"/>
                  <a:pt x="4588597" y="687011"/>
                  <a:pt x="4227676" y="654594"/>
                </a:cubicBezTo>
                <a:cubicBezTo>
                  <a:pt x="3866755" y="622177"/>
                  <a:pt x="3746040" y="681939"/>
                  <a:pt x="3441895" y="654594"/>
                </a:cubicBezTo>
                <a:cubicBezTo>
                  <a:pt x="3137750" y="627249"/>
                  <a:pt x="3045555" y="637324"/>
                  <a:pt x="2872882" y="654594"/>
                </a:cubicBezTo>
                <a:cubicBezTo>
                  <a:pt x="2700209" y="671864"/>
                  <a:pt x="2294377" y="637326"/>
                  <a:pt x="2141293" y="654594"/>
                </a:cubicBezTo>
                <a:cubicBezTo>
                  <a:pt x="1988209" y="671862"/>
                  <a:pt x="1786506" y="629873"/>
                  <a:pt x="1518087" y="654594"/>
                </a:cubicBezTo>
                <a:cubicBezTo>
                  <a:pt x="1249668" y="679315"/>
                  <a:pt x="1138893" y="669474"/>
                  <a:pt x="1003265" y="654594"/>
                </a:cubicBezTo>
                <a:cubicBezTo>
                  <a:pt x="867637" y="639714"/>
                  <a:pt x="293302" y="623571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738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83007" y="17827"/>
                  <a:pt x="422338" y="-25868"/>
                  <a:pt x="678115" y="0"/>
                </a:cubicBezTo>
                <a:cubicBezTo>
                  <a:pt x="933892" y="25868"/>
                  <a:pt x="1115568" y="-983"/>
                  <a:pt x="1301320" y="0"/>
                </a:cubicBezTo>
                <a:cubicBezTo>
                  <a:pt x="1487072" y="983"/>
                  <a:pt x="1674384" y="20777"/>
                  <a:pt x="1978717" y="0"/>
                </a:cubicBezTo>
                <a:cubicBezTo>
                  <a:pt x="2283050" y="-20777"/>
                  <a:pt x="2356781" y="-4064"/>
                  <a:pt x="2493539" y="0"/>
                </a:cubicBezTo>
                <a:cubicBezTo>
                  <a:pt x="2630297" y="4064"/>
                  <a:pt x="3097468" y="-37653"/>
                  <a:pt x="3279320" y="0"/>
                </a:cubicBezTo>
                <a:cubicBezTo>
                  <a:pt x="3461172" y="37653"/>
                  <a:pt x="3740198" y="-23669"/>
                  <a:pt x="3902526" y="0"/>
                </a:cubicBezTo>
                <a:cubicBezTo>
                  <a:pt x="4064854" y="23669"/>
                  <a:pt x="4235223" y="9850"/>
                  <a:pt x="4525731" y="0"/>
                </a:cubicBezTo>
                <a:cubicBezTo>
                  <a:pt x="4816240" y="-9850"/>
                  <a:pt x="5205806" y="47815"/>
                  <a:pt x="5528279" y="0"/>
                </a:cubicBezTo>
                <a:cubicBezTo>
                  <a:pt x="5581267" y="-4041"/>
                  <a:pt x="5639744" y="48991"/>
                  <a:pt x="5637380" y="109101"/>
                </a:cubicBezTo>
                <a:cubicBezTo>
                  <a:pt x="5619399" y="197490"/>
                  <a:pt x="5624156" y="396828"/>
                  <a:pt x="5637380" y="545493"/>
                </a:cubicBezTo>
                <a:cubicBezTo>
                  <a:pt x="5634540" y="591284"/>
                  <a:pt x="5584787" y="655384"/>
                  <a:pt x="5528279" y="654594"/>
                </a:cubicBezTo>
                <a:cubicBezTo>
                  <a:pt x="5301570" y="670382"/>
                  <a:pt x="5089119" y="677302"/>
                  <a:pt x="4796690" y="654594"/>
                </a:cubicBezTo>
                <a:cubicBezTo>
                  <a:pt x="4504261" y="631886"/>
                  <a:pt x="4498663" y="651653"/>
                  <a:pt x="4281868" y="654594"/>
                </a:cubicBezTo>
                <a:cubicBezTo>
                  <a:pt x="4065073" y="657535"/>
                  <a:pt x="4010701" y="672285"/>
                  <a:pt x="3767046" y="654594"/>
                </a:cubicBezTo>
                <a:cubicBezTo>
                  <a:pt x="3523391" y="636903"/>
                  <a:pt x="3274773" y="664616"/>
                  <a:pt x="3089649" y="654594"/>
                </a:cubicBezTo>
                <a:cubicBezTo>
                  <a:pt x="2904525" y="644572"/>
                  <a:pt x="2767599" y="630494"/>
                  <a:pt x="2520635" y="654594"/>
                </a:cubicBezTo>
                <a:cubicBezTo>
                  <a:pt x="2273671" y="678694"/>
                  <a:pt x="2140846" y="672923"/>
                  <a:pt x="2005813" y="654594"/>
                </a:cubicBezTo>
                <a:cubicBezTo>
                  <a:pt x="1870780" y="636265"/>
                  <a:pt x="1539699" y="659500"/>
                  <a:pt x="1220032" y="654594"/>
                </a:cubicBezTo>
                <a:cubicBezTo>
                  <a:pt x="900365" y="649688"/>
                  <a:pt x="398573" y="677832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3378575" y="2795513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1 w 5635250"/>
              <a:gd name="connsiteY1" fmla="*/ 0 h 654594"/>
              <a:gd name="connsiteX2" fmla="*/ 732062 w 5635250"/>
              <a:gd name="connsiteY2" fmla="*/ 0 h 654594"/>
              <a:gd name="connsiteX3" fmla="*/ 1246681 w 5635250"/>
              <a:gd name="connsiteY3" fmla="*/ 0 h 654594"/>
              <a:gd name="connsiteX4" fmla="*/ 1977983 w 5635250"/>
              <a:gd name="connsiteY4" fmla="*/ 0 h 654594"/>
              <a:gd name="connsiteX5" fmla="*/ 2492602 w 5635250"/>
              <a:gd name="connsiteY5" fmla="*/ 0 h 654594"/>
              <a:gd name="connsiteX6" fmla="*/ 3115563 w 5635250"/>
              <a:gd name="connsiteY6" fmla="*/ 0 h 654594"/>
              <a:gd name="connsiteX7" fmla="*/ 3738523 w 5635250"/>
              <a:gd name="connsiteY7" fmla="*/ 0 h 654594"/>
              <a:gd name="connsiteX8" fmla="*/ 4469825 w 5635250"/>
              <a:gd name="connsiteY8" fmla="*/ 0 h 654594"/>
              <a:gd name="connsiteX9" fmla="*/ 5526149 w 5635250"/>
              <a:gd name="connsiteY9" fmla="*/ 0 h 654594"/>
              <a:gd name="connsiteX10" fmla="*/ 5635250 w 5635250"/>
              <a:gd name="connsiteY10" fmla="*/ 109101 h 654594"/>
              <a:gd name="connsiteX11" fmla="*/ 5635250 w 5635250"/>
              <a:gd name="connsiteY11" fmla="*/ 545493 h 654594"/>
              <a:gd name="connsiteX12" fmla="*/ 5526149 w 5635250"/>
              <a:gd name="connsiteY12" fmla="*/ 654594 h 654594"/>
              <a:gd name="connsiteX13" fmla="*/ 4957359 w 5635250"/>
              <a:gd name="connsiteY13" fmla="*/ 654594 h 654594"/>
              <a:gd name="connsiteX14" fmla="*/ 4226057 w 5635250"/>
              <a:gd name="connsiteY14" fmla="*/ 654594 h 654594"/>
              <a:gd name="connsiteX15" fmla="*/ 3440586 w 5635250"/>
              <a:gd name="connsiteY15" fmla="*/ 654594 h 654594"/>
              <a:gd name="connsiteX16" fmla="*/ 2871795 w 5635250"/>
              <a:gd name="connsiteY16" fmla="*/ 654594 h 654594"/>
              <a:gd name="connsiteX17" fmla="*/ 2140494 w 5635250"/>
              <a:gd name="connsiteY17" fmla="*/ 654594 h 654594"/>
              <a:gd name="connsiteX18" fmla="*/ 1517533 w 5635250"/>
              <a:gd name="connsiteY18" fmla="*/ 654594 h 654594"/>
              <a:gd name="connsiteX19" fmla="*/ 1002914 w 5635250"/>
              <a:gd name="connsiteY19" fmla="*/ 654594 h 654594"/>
              <a:gd name="connsiteX20" fmla="*/ 109101 w 5635250"/>
              <a:gd name="connsiteY20" fmla="*/ 654594 h 654594"/>
              <a:gd name="connsiteX21" fmla="*/ 0 w 5635250"/>
              <a:gd name="connsiteY21" fmla="*/ 545493 h 654594"/>
              <a:gd name="connsiteX22" fmla="*/ 0 w 563525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366261" y="10991"/>
                  <a:pt x="458569" y="-29109"/>
                  <a:pt x="732062" y="0"/>
                </a:cubicBezTo>
                <a:cubicBezTo>
                  <a:pt x="1005555" y="29109"/>
                  <a:pt x="994236" y="-5554"/>
                  <a:pt x="1246681" y="0"/>
                </a:cubicBezTo>
                <a:cubicBezTo>
                  <a:pt x="1499126" y="5554"/>
                  <a:pt x="1632241" y="-19377"/>
                  <a:pt x="1977983" y="0"/>
                </a:cubicBezTo>
                <a:cubicBezTo>
                  <a:pt x="2323725" y="19377"/>
                  <a:pt x="2292731" y="15881"/>
                  <a:pt x="2492602" y="0"/>
                </a:cubicBezTo>
                <a:cubicBezTo>
                  <a:pt x="2692473" y="-15881"/>
                  <a:pt x="2923233" y="-4313"/>
                  <a:pt x="3115563" y="0"/>
                </a:cubicBezTo>
                <a:cubicBezTo>
                  <a:pt x="3307893" y="4313"/>
                  <a:pt x="3500673" y="-21668"/>
                  <a:pt x="3738523" y="0"/>
                </a:cubicBezTo>
                <a:cubicBezTo>
                  <a:pt x="3976373" y="21668"/>
                  <a:pt x="4180075" y="7416"/>
                  <a:pt x="4469825" y="0"/>
                </a:cubicBezTo>
                <a:cubicBezTo>
                  <a:pt x="4759575" y="-7416"/>
                  <a:pt x="5136313" y="48105"/>
                  <a:pt x="5526149" y="0"/>
                </a:cubicBezTo>
                <a:cubicBezTo>
                  <a:pt x="5595317" y="-9966"/>
                  <a:pt x="5637152" y="59804"/>
                  <a:pt x="5635250" y="109101"/>
                </a:cubicBezTo>
                <a:cubicBezTo>
                  <a:pt x="5646724" y="268243"/>
                  <a:pt x="5654956" y="384526"/>
                  <a:pt x="5635250" y="545493"/>
                </a:cubicBezTo>
                <a:cubicBezTo>
                  <a:pt x="5628397" y="600415"/>
                  <a:pt x="5586477" y="649307"/>
                  <a:pt x="5526149" y="654594"/>
                </a:cubicBezTo>
                <a:cubicBezTo>
                  <a:pt x="5387199" y="672742"/>
                  <a:pt x="5180649" y="631145"/>
                  <a:pt x="4957359" y="654594"/>
                </a:cubicBezTo>
                <a:cubicBezTo>
                  <a:pt x="4734069" y="678044"/>
                  <a:pt x="4566663" y="654641"/>
                  <a:pt x="4226057" y="654594"/>
                </a:cubicBezTo>
                <a:cubicBezTo>
                  <a:pt x="3885451" y="654547"/>
                  <a:pt x="3807291" y="623410"/>
                  <a:pt x="3440586" y="654594"/>
                </a:cubicBezTo>
                <a:cubicBezTo>
                  <a:pt x="3073881" y="685778"/>
                  <a:pt x="3032435" y="648514"/>
                  <a:pt x="2871795" y="654594"/>
                </a:cubicBezTo>
                <a:cubicBezTo>
                  <a:pt x="2711155" y="660674"/>
                  <a:pt x="2384673" y="623524"/>
                  <a:pt x="2140494" y="654594"/>
                </a:cubicBezTo>
                <a:cubicBezTo>
                  <a:pt x="1896315" y="685664"/>
                  <a:pt x="1822829" y="638891"/>
                  <a:pt x="1517533" y="654594"/>
                </a:cubicBezTo>
                <a:cubicBezTo>
                  <a:pt x="1212237" y="670297"/>
                  <a:pt x="1147262" y="668856"/>
                  <a:pt x="1002914" y="654594"/>
                </a:cubicBezTo>
                <a:cubicBezTo>
                  <a:pt x="858566" y="640332"/>
                  <a:pt x="517355" y="643260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246293" y="-19156"/>
                  <a:pt x="453252" y="-14335"/>
                  <a:pt x="677891" y="0"/>
                </a:cubicBezTo>
                <a:cubicBezTo>
                  <a:pt x="902530" y="14335"/>
                  <a:pt x="1018027" y="22488"/>
                  <a:pt x="1300852" y="0"/>
                </a:cubicBezTo>
                <a:cubicBezTo>
                  <a:pt x="1583677" y="-22488"/>
                  <a:pt x="1747389" y="-27985"/>
                  <a:pt x="1977983" y="0"/>
                </a:cubicBezTo>
                <a:cubicBezTo>
                  <a:pt x="2208577" y="27985"/>
                  <a:pt x="2241996" y="128"/>
                  <a:pt x="2492602" y="0"/>
                </a:cubicBezTo>
                <a:cubicBezTo>
                  <a:pt x="2743208" y="-128"/>
                  <a:pt x="2896703" y="-13808"/>
                  <a:pt x="3278074" y="0"/>
                </a:cubicBezTo>
                <a:cubicBezTo>
                  <a:pt x="3659445" y="13808"/>
                  <a:pt x="3701145" y="20754"/>
                  <a:pt x="3901035" y="0"/>
                </a:cubicBezTo>
                <a:cubicBezTo>
                  <a:pt x="4100925" y="-20754"/>
                  <a:pt x="4218952" y="25852"/>
                  <a:pt x="4523995" y="0"/>
                </a:cubicBezTo>
                <a:cubicBezTo>
                  <a:pt x="4829038" y="-25852"/>
                  <a:pt x="5227083" y="-38121"/>
                  <a:pt x="5526149" y="0"/>
                </a:cubicBezTo>
                <a:cubicBezTo>
                  <a:pt x="5579137" y="-4041"/>
                  <a:pt x="5637614" y="48991"/>
                  <a:pt x="5635250" y="109101"/>
                </a:cubicBezTo>
                <a:cubicBezTo>
                  <a:pt x="5617269" y="197490"/>
                  <a:pt x="5622026" y="396828"/>
                  <a:pt x="5635250" y="545493"/>
                </a:cubicBezTo>
                <a:cubicBezTo>
                  <a:pt x="5632410" y="591284"/>
                  <a:pt x="5582657" y="655384"/>
                  <a:pt x="5526149" y="654594"/>
                </a:cubicBezTo>
                <a:cubicBezTo>
                  <a:pt x="5237830" y="641430"/>
                  <a:pt x="5113809" y="642478"/>
                  <a:pt x="4794848" y="654594"/>
                </a:cubicBezTo>
                <a:cubicBezTo>
                  <a:pt x="4475887" y="666710"/>
                  <a:pt x="4441805" y="668745"/>
                  <a:pt x="4280228" y="654594"/>
                </a:cubicBezTo>
                <a:cubicBezTo>
                  <a:pt x="4118651" y="640443"/>
                  <a:pt x="3949522" y="647325"/>
                  <a:pt x="3765608" y="654594"/>
                </a:cubicBezTo>
                <a:cubicBezTo>
                  <a:pt x="3581694" y="661863"/>
                  <a:pt x="3345725" y="635798"/>
                  <a:pt x="3088477" y="654594"/>
                </a:cubicBezTo>
                <a:cubicBezTo>
                  <a:pt x="2831229" y="673390"/>
                  <a:pt x="2748264" y="677787"/>
                  <a:pt x="2519687" y="654594"/>
                </a:cubicBezTo>
                <a:cubicBezTo>
                  <a:pt x="2291110" y="631402"/>
                  <a:pt x="2196750" y="664384"/>
                  <a:pt x="2005068" y="654594"/>
                </a:cubicBezTo>
                <a:cubicBezTo>
                  <a:pt x="1813386" y="644804"/>
                  <a:pt x="1602232" y="624062"/>
                  <a:pt x="1219596" y="654594"/>
                </a:cubicBezTo>
                <a:cubicBezTo>
                  <a:pt x="836960" y="685126"/>
                  <a:pt x="596129" y="691198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3405696" y="3586048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1 w 5635250"/>
              <a:gd name="connsiteY1" fmla="*/ 0 h 654594"/>
              <a:gd name="connsiteX2" fmla="*/ 732062 w 5635250"/>
              <a:gd name="connsiteY2" fmla="*/ 0 h 654594"/>
              <a:gd name="connsiteX3" fmla="*/ 1246681 w 5635250"/>
              <a:gd name="connsiteY3" fmla="*/ 0 h 654594"/>
              <a:gd name="connsiteX4" fmla="*/ 1977983 w 5635250"/>
              <a:gd name="connsiteY4" fmla="*/ 0 h 654594"/>
              <a:gd name="connsiteX5" fmla="*/ 2492602 w 5635250"/>
              <a:gd name="connsiteY5" fmla="*/ 0 h 654594"/>
              <a:gd name="connsiteX6" fmla="*/ 3115563 w 5635250"/>
              <a:gd name="connsiteY6" fmla="*/ 0 h 654594"/>
              <a:gd name="connsiteX7" fmla="*/ 3738523 w 5635250"/>
              <a:gd name="connsiteY7" fmla="*/ 0 h 654594"/>
              <a:gd name="connsiteX8" fmla="*/ 4469825 w 5635250"/>
              <a:gd name="connsiteY8" fmla="*/ 0 h 654594"/>
              <a:gd name="connsiteX9" fmla="*/ 5526149 w 5635250"/>
              <a:gd name="connsiteY9" fmla="*/ 0 h 654594"/>
              <a:gd name="connsiteX10" fmla="*/ 5635250 w 5635250"/>
              <a:gd name="connsiteY10" fmla="*/ 109101 h 654594"/>
              <a:gd name="connsiteX11" fmla="*/ 5635250 w 5635250"/>
              <a:gd name="connsiteY11" fmla="*/ 545493 h 654594"/>
              <a:gd name="connsiteX12" fmla="*/ 5526149 w 5635250"/>
              <a:gd name="connsiteY12" fmla="*/ 654594 h 654594"/>
              <a:gd name="connsiteX13" fmla="*/ 4957359 w 5635250"/>
              <a:gd name="connsiteY13" fmla="*/ 654594 h 654594"/>
              <a:gd name="connsiteX14" fmla="*/ 4226057 w 5635250"/>
              <a:gd name="connsiteY14" fmla="*/ 654594 h 654594"/>
              <a:gd name="connsiteX15" fmla="*/ 3440586 w 5635250"/>
              <a:gd name="connsiteY15" fmla="*/ 654594 h 654594"/>
              <a:gd name="connsiteX16" fmla="*/ 2871795 w 5635250"/>
              <a:gd name="connsiteY16" fmla="*/ 654594 h 654594"/>
              <a:gd name="connsiteX17" fmla="*/ 2140494 w 5635250"/>
              <a:gd name="connsiteY17" fmla="*/ 654594 h 654594"/>
              <a:gd name="connsiteX18" fmla="*/ 1517533 w 5635250"/>
              <a:gd name="connsiteY18" fmla="*/ 654594 h 654594"/>
              <a:gd name="connsiteX19" fmla="*/ 1002914 w 5635250"/>
              <a:gd name="connsiteY19" fmla="*/ 654594 h 654594"/>
              <a:gd name="connsiteX20" fmla="*/ 109101 w 5635250"/>
              <a:gd name="connsiteY20" fmla="*/ 654594 h 654594"/>
              <a:gd name="connsiteX21" fmla="*/ 0 w 5635250"/>
              <a:gd name="connsiteY21" fmla="*/ 545493 h 654594"/>
              <a:gd name="connsiteX22" fmla="*/ 0 w 563525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366261" y="10991"/>
                  <a:pt x="458569" y="-29109"/>
                  <a:pt x="732062" y="0"/>
                </a:cubicBezTo>
                <a:cubicBezTo>
                  <a:pt x="1005555" y="29109"/>
                  <a:pt x="994236" y="-5554"/>
                  <a:pt x="1246681" y="0"/>
                </a:cubicBezTo>
                <a:cubicBezTo>
                  <a:pt x="1499126" y="5554"/>
                  <a:pt x="1632241" y="-19377"/>
                  <a:pt x="1977983" y="0"/>
                </a:cubicBezTo>
                <a:cubicBezTo>
                  <a:pt x="2323725" y="19377"/>
                  <a:pt x="2292731" y="15881"/>
                  <a:pt x="2492602" y="0"/>
                </a:cubicBezTo>
                <a:cubicBezTo>
                  <a:pt x="2692473" y="-15881"/>
                  <a:pt x="2923233" y="-4313"/>
                  <a:pt x="3115563" y="0"/>
                </a:cubicBezTo>
                <a:cubicBezTo>
                  <a:pt x="3307893" y="4313"/>
                  <a:pt x="3500673" y="-21668"/>
                  <a:pt x="3738523" y="0"/>
                </a:cubicBezTo>
                <a:cubicBezTo>
                  <a:pt x="3976373" y="21668"/>
                  <a:pt x="4180075" y="7416"/>
                  <a:pt x="4469825" y="0"/>
                </a:cubicBezTo>
                <a:cubicBezTo>
                  <a:pt x="4759575" y="-7416"/>
                  <a:pt x="5136313" y="48105"/>
                  <a:pt x="5526149" y="0"/>
                </a:cubicBezTo>
                <a:cubicBezTo>
                  <a:pt x="5595317" y="-9966"/>
                  <a:pt x="5637152" y="59804"/>
                  <a:pt x="5635250" y="109101"/>
                </a:cubicBezTo>
                <a:cubicBezTo>
                  <a:pt x="5646724" y="268243"/>
                  <a:pt x="5654956" y="384526"/>
                  <a:pt x="5635250" y="545493"/>
                </a:cubicBezTo>
                <a:cubicBezTo>
                  <a:pt x="5628397" y="600415"/>
                  <a:pt x="5586477" y="649307"/>
                  <a:pt x="5526149" y="654594"/>
                </a:cubicBezTo>
                <a:cubicBezTo>
                  <a:pt x="5387199" y="672742"/>
                  <a:pt x="5180649" y="631145"/>
                  <a:pt x="4957359" y="654594"/>
                </a:cubicBezTo>
                <a:cubicBezTo>
                  <a:pt x="4734069" y="678044"/>
                  <a:pt x="4566663" y="654641"/>
                  <a:pt x="4226057" y="654594"/>
                </a:cubicBezTo>
                <a:cubicBezTo>
                  <a:pt x="3885451" y="654547"/>
                  <a:pt x="3807291" y="623410"/>
                  <a:pt x="3440586" y="654594"/>
                </a:cubicBezTo>
                <a:cubicBezTo>
                  <a:pt x="3073881" y="685778"/>
                  <a:pt x="3032435" y="648514"/>
                  <a:pt x="2871795" y="654594"/>
                </a:cubicBezTo>
                <a:cubicBezTo>
                  <a:pt x="2711155" y="660674"/>
                  <a:pt x="2384673" y="623524"/>
                  <a:pt x="2140494" y="654594"/>
                </a:cubicBezTo>
                <a:cubicBezTo>
                  <a:pt x="1896315" y="685664"/>
                  <a:pt x="1822829" y="638891"/>
                  <a:pt x="1517533" y="654594"/>
                </a:cubicBezTo>
                <a:cubicBezTo>
                  <a:pt x="1212237" y="670297"/>
                  <a:pt x="1147262" y="668856"/>
                  <a:pt x="1002914" y="654594"/>
                </a:cubicBezTo>
                <a:cubicBezTo>
                  <a:pt x="858566" y="640332"/>
                  <a:pt x="517355" y="643260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246293" y="-19156"/>
                  <a:pt x="453252" y="-14335"/>
                  <a:pt x="677891" y="0"/>
                </a:cubicBezTo>
                <a:cubicBezTo>
                  <a:pt x="902530" y="14335"/>
                  <a:pt x="1018027" y="22488"/>
                  <a:pt x="1300852" y="0"/>
                </a:cubicBezTo>
                <a:cubicBezTo>
                  <a:pt x="1583677" y="-22488"/>
                  <a:pt x="1747389" y="-27985"/>
                  <a:pt x="1977983" y="0"/>
                </a:cubicBezTo>
                <a:cubicBezTo>
                  <a:pt x="2208577" y="27985"/>
                  <a:pt x="2241996" y="128"/>
                  <a:pt x="2492602" y="0"/>
                </a:cubicBezTo>
                <a:cubicBezTo>
                  <a:pt x="2743208" y="-128"/>
                  <a:pt x="2896703" y="-13808"/>
                  <a:pt x="3278074" y="0"/>
                </a:cubicBezTo>
                <a:cubicBezTo>
                  <a:pt x="3659445" y="13808"/>
                  <a:pt x="3701145" y="20754"/>
                  <a:pt x="3901035" y="0"/>
                </a:cubicBezTo>
                <a:cubicBezTo>
                  <a:pt x="4100925" y="-20754"/>
                  <a:pt x="4218952" y="25852"/>
                  <a:pt x="4523995" y="0"/>
                </a:cubicBezTo>
                <a:cubicBezTo>
                  <a:pt x="4829038" y="-25852"/>
                  <a:pt x="5227083" y="-38121"/>
                  <a:pt x="5526149" y="0"/>
                </a:cubicBezTo>
                <a:cubicBezTo>
                  <a:pt x="5579137" y="-4041"/>
                  <a:pt x="5637614" y="48991"/>
                  <a:pt x="5635250" y="109101"/>
                </a:cubicBezTo>
                <a:cubicBezTo>
                  <a:pt x="5617269" y="197490"/>
                  <a:pt x="5622026" y="396828"/>
                  <a:pt x="5635250" y="545493"/>
                </a:cubicBezTo>
                <a:cubicBezTo>
                  <a:pt x="5632410" y="591284"/>
                  <a:pt x="5582657" y="655384"/>
                  <a:pt x="5526149" y="654594"/>
                </a:cubicBezTo>
                <a:cubicBezTo>
                  <a:pt x="5237830" y="641430"/>
                  <a:pt x="5113809" y="642478"/>
                  <a:pt x="4794848" y="654594"/>
                </a:cubicBezTo>
                <a:cubicBezTo>
                  <a:pt x="4475887" y="666710"/>
                  <a:pt x="4441805" y="668745"/>
                  <a:pt x="4280228" y="654594"/>
                </a:cubicBezTo>
                <a:cubicBezTo>
                  <a:pt x="4118651" y="640443"/>
                  <a:pt x="3949522" y="647325"/>
                  <a:pt x="3765608" y="654594"/>
                </a:cubicBezTo>
                <a:cubicBezTo>
                  <a:pt x="3581694" y="661863"/>
                  <a:pt x="3345725" y="635798"/>
                  <a:pt x="3088477" y="654594"/>
                </a:cubicBezTo>
                <a:cubicBezTo>
                  <a:pt x="2831229" y="673390"/>
                  <a:pt x="2748264" y="677787"/>
                  <a:pt x="2519687" y="654594"/>
                </a:cubicBezTo>
                <a:cubicBezTo>
                  <a:pt x="2291110" y="631402"/>
                  <a:pt x="2196750" y="664384"/>
                  <a:pt x="2005068" y="654594"/>
                </a:cubicBezTo>
                <a:cubicBezTo>
                  <a:pt x="1813386" y="644804"/>
                  <a:pt x="1602232" y="624062"/>
                  <a:pt x="1219596" y="654594"/>
                </a:cubicBezTo>
                <a:cubicBezTo>
                  <a:pt x="836960" y="685126"/>
                  <a:pt x="596129" y="691198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3578196" y="2106886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U</a:t>
            </a:r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3368710" y="2842118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3445821" y="3625626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Page:</a:t>
            </a: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9F5F224E-0EDA-E2F7-74D3-C609930C6FA6}"/>
              </a:ext>
            </a:extLst>
          </p:cNvPr>
          <p:cNvSpPr txBox="1"/>
          <p:nvPr/>
        </p:nvSpPr>
        <p:spPr>
          <a:xfrm>
            <a:off x="4747184" y="2847235"/>
            <a:ext cx="57107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3 </a:t>
            </a:r>
            <a:r>
              <a:rPr lang="en-US" sz="28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words in Action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95CF9DBE-9C3B-FE66-AE41-7E222DCDF7B0}"/>
              </a:ext>
            </a:extLst>
          </p:cNvPr>
          <p:cNvSpPr txBox="1"/>
          <p:nvPr/>
        </p:nvSpPr>
        <p:spPr>
          <a:xfrm>
            <a:off x="4545554" y="3625626"/>
            <a:ext cx="57107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14-15</a:t>
            </a:r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5" name="Google Shape;6604;p66">
            <a:extLst>
              <a:ext uri="{FF2B5EF4-FFF2-40B4-BE49-F238E27FC236}">
                <a16:creationId xmlns:a16="http://schemas.microsoft.com/office/drawing/2014/main" id="{CE74C2D9-937B-B233-013A-0F7E442CA2D2}"/>
              </a:ext>
            </a:extLst>
          </p:cNvPr>
          <p:cNvSpPr/>
          <p:nvPr/>
        </p:nvSpPr>
        <p:spPr>
          <a:xfrm>
            <a:off x="4697315" y="942404"/>
            <a:ext cx="183016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sp>
        <p:nvSpPr>
          <p:cNvPr id="6947" name="Google Shape;6613;p66">
            <a:extLst>
              <a:ext uri="{FF2B5EF4-FFF2-40B4-BE49-F238E27FC236}">
                <a16:creationId xmlns:a16="http://schemas.microsoft.com/office/drawing/2014/main" id="{6439EE74-0F3D-3A22-4383-E9581D2AA0AC}"/>
              </a:ext>
            </a:extLst>
          </p:cNvPr>
          <p:cNvSpPr txBox="1">
            <a:spLocks/>
          </p:cNvSpPr>
          <p:nvPr/>
        </p:nvSpPr>
        <p:spPr>
          <a:xfrm>
            <a:off x="550865" y="995905"/>
            <a:ext cx="114816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Date :</a:t>
            </a:r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4909121" y="940299"/>
            <a:ext cx="185316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6665" name="Rectangle 6664">
            <a:extLst>
              <a:ext uri="{FF2B5EF4-FFF2-40B4-BE49-F238E27FC236}">
                <a16:creationId xmlns:a16="http://schemas.microsoft.com/office/drawing/2014/main" id="{74BA49CC-1DB4-F30F-3D45-E59E1C02775A}"/>
              </a:ext>
            </a:extLst>
          </p:cNvPr>
          <p:cNvSpPr/>
          <p:nvPr/>
        </p:nvSpPr>
        <p:spPr>
          <a:xfrm>
            <a:off x="649327" y="-59698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rgbClr val="FFC000"/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Sunday</a:t>
            </a:r>
            <a:endParaRPr lang="en-SA" sz="1800" b="1" dirty="0">
              <a:solidFill>
                <a:srgbClr val="FFC000"/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6" name="Rectangle 6665">
            <a:extLst>
              <a:ext uri="{FF2B5EF4-FFF2-40B4-BE49-F238E27FC236}">
                <a16:creationId xmlns:a16="http://schemas.microsoft.com/office/drawing/2014/main" id="{2F5DAFFD-FC88-42D2-E574-95A1D4AE48DA}"/>
              </a:ext>
            </a:extLst>
          </p:cNvPr>
          <p:cNvSpPr/>
          <p:nvPr/>
        </p:nvSpPr>
        <p:spPr>
          <a:xfrm>
            <a:off x="1849047" y="69969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Monday</a:t>
            </a:r>
            <a:endParaRPr lang="en-SA" sz="1800" b="1" dirty="0">
              <a:solidFill>
                <a:schemeClr val="accent4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8" name="Rectangle 6667">
            <a:extLst>
              <a:ext uri="{FF2B5EF4-FFF2-40B4-BE49-F238E27FC236}">
                <a16:creationId xmlns:a16="http://schemas.microsoft.com/office/drawing/2014/main" id="{A0A9AB50-792B-3A8F-2352-9E21C3B6AA07}"/>
              </a:ext>
            </a:extLst>
          </p:cNvPr>
          <p:cNvSpPr/>
          <p:nvPr/>
        </p:nvSpPr>
        <p:spPr>
          <a:xfrm>
            <a:off x="4824795" y="-25631"/>
            <a:ext cx="1882264" cy="737028"/>
          </a:xfrm>
          <a:custGeom>
            <a:avLst/>
            <a:gdLst>
              <a:gd name="connsiteX0" fmla="*/ 0 w 1882264"/>
              <a:gd name="connsiteY0" fmla="*/ 0 h 737028"/>
              <a:gd name="connsiteX1" fmla="*/ 432921 w 1882264"/>
              <a:gd name="connsiteY1" fmla="*/ 0 h 737028"/>
              <a:gd name="connsiteX2" fmla="*/ 922309 w 1882264"/>
              <a:gd name="connsiteY2" fmla="*/ 0 h 737028"/>
              <a:gd name="connsiteX3" fmla="*/ 1411698 w 1882264"/>
              <a:gd name="connsiteY3" fmla="*/ 0 h 737028"/>
              <a:gd name="connsiteX4" fmla="*/ 1882264 w 1882264"/>
              <a:gd name="connsiteY4" fmla="*/ 0 h 737028"/>
              <a:gd name="connsiteX5" fmla="*/ 1882264 w 1882264"/>
              <a:gd name="connsiteY5" fmla="*/ 353773 h 737028"/>
              <a:gd name="connsiteX6" fmla="*/ 1882264 w 1882264"/>
              <a:gd name="connsiteY6" fmla="*/ 737028 h 737028"/>
              <a:gd name="connsiteX7" fmla="*/ 1449343 w 1882264"/>
              <a:gd name="connsiteY7" fmla="*/ 737028 h 737028"/>
              <a:gd name="connsiteX8" fmla="*/ 978777 w 1882264"/>
              <a:gd name="connsiteY8" fmla="*/ 737028 h 737028"/>
              <a:gd name="connsiteX9" fmla="*/ 470566 w 1882264"/>
              <a:gd name="connsiteY9" fmla="*/ 737028 h 737028"/>
              <a:gd name="connsiteX10" fmla="*/ 0 w 1882264"/>
              <a:gd name="connsiteY10" fmla="*/ 737028 h 737028"/>
              <a:gd name="connsiteX11" fmla="*/ 0 w 1882264"/>
              <a:gd name="connsiteY11" fmla="*/ 375884 h 737028"/>
              <a:gd name="connsiteX12" fmla="*/ 0 w 1882264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82264" h="737028" extrusionOk="0">
                <a:moveTo>
                  <a:pt x="0" y="0"/>
                </a:moveTo>
                <a:cubicBezTo>
                  <a:pt x="143562" y="-40534"/>
                  <a:pt x="313472" y="41708"/>
                  <a:pt x="432921" y="0"/>
                </a:cubicBezTo>
                <a:cubicBezTo>
                  <a:pt x="552370" y="-41708"/>
                  <a:pt x="732151" y="44777"/>
                  <a:pt x="922309" y="0"/>
                </a:cubicBezTo>
                <a:cubicBezTo>
                  <a:pt x="1112467" y="-44777"/>
                  <a:pt x="1276103" y="35120"/>
                  <a:pt x="1411698" y="0"/>
                </a:cubicBezTo>
                <a:cubicBezTo>
                  <a:pt x="1547293" y="-35120"/>
                  <a:pt x="1668044" y="34960"/>
                  <a:pt x="1882264" y="0"/>
                </a:cubicBezTo>
                <a:cubicBezTo>
                  <a:pt x="1886278" y="154761"/>
                  <a:pt x="1859616" y="236597"/>
                  <a:pt x="1882264" y="353773"/>
                </a:cubicBezTo>
                <a:cubicBezTo>
                  <a:pt x="1904912" y="470949"/>
                  <a:pt x="1866837" y="547740"/>
                  <a:pt x="1882264" y="737028"/>
                </a:cubicBezTo>
                <a:cubicBezTo>
                  <a:pt x="1732200" y="752604"/>
                  <a:pt x="1594989" y="734442"/>
                  <a:pt x="1449343" y="737028"/>
                </a:cubicBezTo>
                <a:cubicBezTo>
                  <a:pt x="1303697" y="739614"/>
                  <a:pt x="1121136" y="711756"/>
                  <a:pt x="978777" y="737028"/>
                </a:cubicBezTo>
                <a:cubicBezTo>
                  <a:pt x="836418" y="762300"/>
                  <a:pt x="648032" y="702002"/>
                  <a:pt x="470566" y="737028"/>
                </a:cubicBezTo>
                <a:cubicBezTo>
                  <a:pt x="293100" y="772054"/>
                  <a:pt x="186940" y="714054"/>
                  <a:pt x="0" y="737028"/>
                </a:cubicBezTo>
                <a:cubicBezTo>
                  <a:pt x="-40579" y="603416"/>
                  <a:pt x="33698" y="473595"/>
                  <a:pt x="0" y="375884"/>
                </a:cubicBezTo>
                <a:cubicBezTo>
                  <a:pt x="-33698" y="278173"/>
                  <a:pt x="7201" y="184253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Wednesda</a:t>
            </a:r>
            <a:r>
              <a:rPr lang="en-US" sz="16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y</a:t>
            </a:r>
            <a:endParaRPr lang="en-SA" sz="1800" b="1" dirty="0">
              <a:solidFill>
                <a:schemeClr val="accent4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9" name="Rectangle 6668">
            <a:extLst>
              <a:ext uri="{FF2B5EF4-FFF2-40B4-BE49-F238E27FC236}">
                <a16:creationId xmlns:a16="http://schemas.microsoft.com/office/drawing/2014/main" id="{C36B901F-C2F9-6853-7F19-681E75808BD5}"/>
              </a:ext>
            </a:extLst>
          </p:cNvPr>
          <p:cNvSpPr/>
          <p:nvPr/>
        </p:nvSpPr>
        <p:spPr>
          <a:xfrm>
            <a:off x="6590320" y="87188"/>
            <a:ext cx="1687434" cy="737028"/>
          </a:xfrm>
          <a:custGeom>
            <a:avLst/>
            <a:gdLst>
              <a:gd name="connsiteX0" fmla="*/ 0 w 1687434"/>
              <a:gd name="connsiteY0" fmla="*/ 0 h 737028"/>
              <a:gd name="connsiteX1" fmla="*/ 528729 w 1687434"/>
              <a:gd name="connsiteY1" fmla="*/ 0 h 737028"/>
              <a:gd name="connsiteX2" fmla="*/ 1108082 w 1687434"/>
              <a:gd name="connsiteY2" fmla="*/ 0 h 737028"/>
              <a:gd name="connsiteX3" fmla="*/ 1687434 w 1687434"/>
              <a:gd name="connsiteY3" fmla="*/ 0 h 737028"/>
              <a:gd name="connsiteX4" fmla="*/ 1687434 w 1687434"/>
              <a:gd name="connsiteY4" fmla="*/ 383255 h 737028"/>
              <a:gd name="connsiteX5" fmla="*/ 1687434 w 1687434"/>
              <a:gd name="connsiteY5" fmla="*/ 737028 h 737028"/>
              <a:gd name="connsiteX6" fmla="*/ 1124956 w 1687434"/>
              <a:gd name="connsiteY6" fmla="*/ 737028 h 737028"/>
              <a:gd name="connsiteX7" fmla="*/ 596227 w 1687434"/>
              <a:gd name="connsiteY7" fmla="*/ 737028 h 737028"/>
              <a:gd name="connsiteX8" fmla="*/ 0 w 1687434"/>
              <a:gd name="connsiteY8" fmla="*/ 737028 h 737028"/>
              <a:gd name="connsiteX9" fmla="*/ 0 w 1687434"/>
              <a:gd name="connsiteY9" fmla="*/ 353773 h 737028"/>
              <a:gd name="connsiteX10" fmla="*/ 0 w 1687434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7434" h="737028" extrusionOk="0">
                <a:moveTo>
                  <a:pt x="0" y="0"/>
                </a:moveTo>
                <a:cubicBezTo>
                  <a:pt x="153920" y="-58331"/>
                  <a:pt x="273824" y="10784"/>
                  <a:pt x="528729" y="0"/>
                </a:cubicBezTo>
                <a:cubicBezTo>
                  <a:pt x="783634" y="-10784"/>
                  <a:pt x="849964" y="34253"/>
                  <a:pt x="1108082" y="0"/>
                </a:cubicBezTo>
                <a:cubicBezTo>
                  <a:pt x="1366200" y="-34253"/>
                  <a:pt x="1427384" y="9437"/>
                  <a:pt x="1687434" y="0"/>
                </a:cubicBezTo>
                <a:cubicBezTo>
                  <a:pt x="1699755" y="135486"/>
                  <a:pt x="1658506" y="243097"/>
                  <a:pt x="1687434" y="383255"/>
                </a:cubicBezTo>
                <a:cubicBezTo>
                  <a:pt x="1716362" y="523413"/>
                  <a:pt x="1664786" y="619852"/>
                  <a:pt x="1687434" y="737028"/>
                </a:cubicBezTo>
                <a:cubicBezTo>
                  <a:pt x="1557840" y="789042"/>
                  <a:pt x="1274880" y="726247"/>
                  <a:pt x="1124956" y="737028"/>
                </a:cubicBezTo>
                <a:cubicBezTo>
                  <a:pt x="975032" y="747809"/>
                  <a:pt x="795184" y="708651"/>
                  <a:pt x="596227" y="737028"/>
                </a:cubicBezTo>
                <a:cubicBezTo>
                  <a:pt x="397270" y="765405"/>
                  <a:pt x="228264" y="67663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lvl="0">
              <a:defRPr/>
            </a:pPr>
            <a:r>
              <a:rPr lang="en-US" sz="1800" b="1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  <a:ea typeface="Arial"/>
                <a:cs typeface="Arial"/>
              </a:rPr>
              <a:t>Thursday</a:t>
            </a:r>
            <a:endParaRPr lang="en-SA" sz="1800" b="1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70" name="Rectangle 6669">
            <a:extLst>
              <a:ext uri="{FF2B5EF4-FFF2-40B4-BE49-F238E27FC236}">
                <a16:creationId xmlns:a16="http://schemas.microsoft.com/office/drawing/2014/main" id="{860DECD5-7FC0-1205-7AD8-949B4E3CA28E}"/>
              </a:ext>
            </a:extLst>
          </p:cNvPr>
          <p:cNvSpPr/>
          <p:nvPr/>
        </p:nvSpPr>
        <p:spPr>
          <a:xfrm>
            <a:off x="225290" y="2410463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</a:t>
            </a:r>
            <a:endParaRPr lang="en-SA" sz="1800" b="1" dirty="0"/>
          </a:p>
        </p:txBody>
      </p:sp>
      <p:sp>
        <p:nvSpPr>
          <p:cNvPr id="6671" name="Rectangle 6670">
            <a:extLst>
              <a:ext uri="{FF2B5EF4-FFF2-40B4-BE49-F238E27FC236}">
                <a16:creationId xmlns:a16="http://schemas.microsoft.com/office/drawing/2014/main" id="{CA59AA35-206B-16A5-F02E-BBE6D98053FF}"/>
              </a:ext>
            </a:extLst>
          </p:cNvPr>
          <p:cNvSpPr/>
          <p:nvPr/>
        </p:nvSpPr>
        <p:spPr>
          <a:xfrm>
            <a:off x="677860" y="241145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</a:t>
            </a:r>
            <a:endParaRPr lang="en-SA" sz="1800" b="1" dirty="0"/>
          </a:p>
        </p:txBody>
      </p:sp>
      <p:sp>
        <p:nvSpPr>
          <p:cNvPr id="6672" name="Rectangle 6671">
            <a:extLst>
              <a:ext uri="{FF2B5EF4-FFF2-40B4-BE49-F238E27FC236}">
                <a16:creationId xmlns:a16="http://schemas.microsoft.com/office/drawing/2014/main" id="{43CBDFFD-67E5-BD2F-2AA7-0BA8440EC543}"/>
              </a:ext>
            </a:extLst>
          </p:cNvPr>
          <p:cNvSpPr/>
          <p:nvPr/>
        </p:nvSpPr>
        <p:spPr>
          <a:xfrm>
            <a:off x="1130430" y="240931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3</a:t>
            </a:r>
            <a:endParaRPr lang="en-SA" sz="1800" b="1" dirty="0"/>
          </a:p>
        </p:txBody>
      </p:sp>
      <p:sp>
        <p:nvSpPr>
          <p:cNvPr id="6673" name="Rectangle 6672">
            <a:extLst>
              <a:ext uri="{FF2B5EF4-FFF2-40B4-BE49-F238E27FC236}">
                <a16:creationId xmlns:a16="http://schemas.microsoft.com/office/drawing/2014/main" id="{A7B278C7-CCF9-B321-44D0-4EBE9B5B2781}"/>
              </a:ext>
            </a:extLst>
          </p:cNvPr>
          <p:cNvSpPr/>
          <p:nvPr/>
        </p:nvSpPr>
        <p:spPr>
          <a:xfrm>
            <a:off x="1583000" y="241950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4</a:t>
            </a:r>
            <a:endParaRPr lang="en-SA" sz="1800" b="1" dirty="0"/>
          </a:p>
        </p:txBody>
      </p:sp>
      <p:sp>
        <p:nvSpPr>
          <p:cNvPr id="6674" name="Rectangle 6673">
            <a:extLst>
              <a:ext uri="{FF2B5EF4-FFF2-40B4-BE49-F238E27FC236}">
                <a16:creationId xmlns:a16="http://schemas.microsoft.com/office/drawing/2014/main" id="{A8D9F2D8-BBD7-5372-1B4B-8C28588B0593}"/>
              </a:ext>
            </a:extLst>
          </p:cNvPr>
          <p:cNvSpPr/>
          <p:nvPr/>
        </p:nvSpPr>
        <p:spPr>
          <a:xfrm>
            <a:off x="2032594" y="242870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5</a:t>
            </a:r>
            <a:endParaRPr lang="en-SA" sz="1800" b="1" dirty="0"/>
          </a:p>
        </p:txBody>
      </p:sp>
      <p:sp>
        <p:nvSpPr>
          <p:cNvPr id="6675" name="Rectangle 6674">
            <a:extLst>
              <a:ext uri="{FF2B5EF4-FFF2-40B4-BE49-F238E27FC236}">
                <a16:creationId xmlns:a16="http://schemas.microsoft.com/office/drawing/2014/main" id="{93FA9913-8F8C-FF66-DE5E-66387BBB47F5}"/>
              </a:ext>
            </a:extLst>
          </p:cNvPr>
          <p:cNvSpPr/>
          <p:nvPr/>
        </p:nvSpPr>
        <p:spPr>
          <a:xfrm>
            <a:off x="2480937" y="241772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6</a:t>
            </a:r>
            <a:endParaRPr lang="en-SA" sz="1800" b="1" dirty="0"/>
          </a:p>
        </p:txBody>
      </p:sp>
      <p:sp>
        <p:nvSpPr>
          <p:cNvPr id="6676" name="Rectangle 6675">
            <a:extLst>
              <a:ext uri="{FF2B5EF4-FFF2-40B4-BE49-F238E27FC236}">
                <a16:creationId xmlns:a16="http://schemas.microsoft.com/office/drawing/2014/main" id="{9A8FA1DE-FB98-5998-D35D-BE0DE6301E63}"/>
              </a:ext>
            </a:extLst>
          </p:cNvPr>
          <p:cNvSpPr/>
          <p:nvPr/>
        </p:nvSpPr>
        <p:spPr>
          <a:xfrm>
            <a:off x="226737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6677" name="Rectangle 6676">
            <a:extLst>
              <a:ext uri="{FF2B5EF4-FFF2-40B4-BE49-F238E27FC236}">
                <a16:creationId xmlns:a16="http://schemas.microsoft.com/office/drawing/2014/main" id="{7A4CA751-1AE1-D5FB-72C0-C4DDA25BF008}"/>
              </a:ext>
            </a:extLst>
          </p:cNvPr>
          <p:cNvSpPr/>
          <p:nvPr/>
        </p:nvSpPr>
        <p:spPr>
          <a:xfrm>
            <a:off x="677860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8</a:t>
            </a:r>
            <a:endParaRPr lang="en-SA" sz="1800" b="1" dirty="0"/>
          </a:p>
        </p:txBody>
      </p:sp>
      <p:sp>
        <p:nvSpPr>
          <p:cNvPr id="6678" name="Rectangle 6677">
            <a:extLst>
              <a:ext uri="{FF2B5EF4-FFF2-40B4-BE49-F238E27FC236}">
                <a16:creationId xmlns:a16="http://schemas.microsoft.com/office/drawing/2014/main" id="{A8070BF6-06AB-A965-CB12-374C4A2988CA}"/>
              </a:ext>
            </a:extLst>
          </p:cNvPr>
          <p:cNvSpPr/>
          <p:nvPr/>
        </p:nvSpPr>
        <p:spPr>
          <a:xfrm>
            <a:off x="1130430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9</a:t>
            </a:r>
            <a:endParaRPr lang="en-SA" sz="1800" b="1" dirty="0"/>
          </a:p>
        </p:txBody>
      </p:sp>
      <p:sp>
        <p:nvSpPr>
          <p:cNvPr id="6679" name="Rectangle 6678">
            <a:extLst>
              <a:ext uri="{FF2B5EF4-FFF2-40B4-BE49-F238E27FC236}">
                <a16:creationId xmlns:a16="http://schemas.microsoft.com/office/drawing/2014/main" id="{321BC3C3-A41A-3795-A0A6-C89712C77E2D}"/>
              </a:ext>
            </a:extLst>
          </p:cNvPr>
          <p:cNvSpPr/>
          <p:nvPr/>
        </p:nvSpPr>
        <p:spPr>
          <a:xfrm>
            <a:off x="1580700" y="277464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10</a:t>
            </a:r>
            <a:endParaRPr lang="en-SA" sz="1800" b="1" dirty="0"/>
          </a:p>
        </p:txBody>
      </p:sp>
      <p:sp>
        <p:nvSpPr>
          <p:cNvPr id="6680" name="Rectangle 6679">
            <a:extLst>
              <a:ext uri="{FF2B5EF4-FFF2-40B4-BE49-F238E27FC236}">
                <a16:creationId xmlns:a16="http://schemas.microsoft.com/office/drawing/2014/main" id="{FA62001F-FB3A-EB34-8C7E-91D32BE5B527}"/>
              </a:ext>
            </a:extLst>
          </p:cNvPr>
          <p:cNvSpPr/>
          <p:nvPr/>
        </p:nvSpPr>
        <p:spPr>
          <a:xfrm>
            <a:off x="2026911" y="277088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11</a:t>
            </a:r>
            <a:endParaRPr lang="en-SA" sz="1800" b="1" dirty="0"/>
          </a:p>
        </p:txBody>
      </p:sp>
      <p:sp>
        <p:nvSpPr>
          <p:cNvPr id="6681" name="Rectangle 6680">
            <a:extLst>
              <a:ext uri="{FF2B5EF4-FFF2-40B4-BE49-F238E27FC236}">
                <a16:creationId xmlns:a16="http://schemas.microsoft.com/office/drawing/2014/main" id="{AFC4BFCE-3903-5B11-CF04-D131CBF260B9}"/>
              </a:ext>
            </a:extLst>
          </p:cNvPr>
          <p:cNvSpPr/>
          <p:nvPr/>
        </p:nvSpPr>
        <p:spPr>
          <a:xfrm>
            <a:off x="2466954" y="277176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12</a:t>
            </a:r>
            <a:endParaRPr lang="en-SA" sz="1800" b="1" dirty="0"/>
          </a:p>
        </p:txBody>
      </p:sp>
      <p:sp>
        <p:nvSpPr>
          <p:cNvPr id="6682" name="Rectangle 6681">
            <a:extLst>
              <a:ext uri="{FF2B5EF4-FFF2-40B4-BE49-F238E27FC236}">
                <a16:creationId xmlns:a16="http://schemas.microsoft.com/office/drawing/2014/main" id="{CE7044B8-B874-84E7-7EBA-B328B93740D1}"/>
              </a:ext>
            </a:extLst>
          </p:cNvPr>
          <p:cNvSpPr/>
          <p:nvPr/>
        </p:nvSpPr>
        <p:spPr>
          <a:xfrm>
            <a:off x="234044" y="316658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13</a:t>
            </a:r>
            <a:endParaRPr lang="en-SA" sz="1800" b="1" dirty="0"/>
          </a:p>
        </p:txBody>
      </p:sp>
      <p:sp>
        <p:nvSpPr>
          <p:cNvPr id="6683" name="Rectangle 6682">
            <a:extLst>
              <a:ext uri="{FF2B5EF4-FFF2-40B4-BE49-F238E27FC236}">
                <a16:creationId xmlns:a16="http://schemas.microsoft.com/office/drawing/2014/main" id="{0CC65981-2EFF-50AD-5599-6443973C5228}"/>
              </a:ext>
            </a:extLst>
          </p:cNvPr>
          <p:cNvSpPr/>
          <p:nvPr/>
        </p:nvSpPr>
        <p:spPr>
          <a:xfrm>
            <a:off x="677860" y="315667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14</a:t>
            </a:r>
            <a:endParaRPr lang="en-SA" sz="1800" b="1" dirty="0"/>
          </a:p>
        </p:txBody>
      </p:sp>
      <p:sp>
        <p:nvSpPr>
          <p:cNvPr id="6684" name="Rectangle 6683">
            <a:extLst>
              <a:ext uri="{FF2B5EF4-FFF2-40B4-BE49-F238E27FC236}">
                <a16:creationId xmlns:a16="http://schemas.microsoft.com/office/drawing/2014/main" id="{01CE0B88-B33F-070E-517B-CC48573F78C2}"/>
              </a:ext>
            </a:extLst>
          </p:cNvPr>
          <p:cNvSpPr/>
          <p:nvPr/>
        </p:nvSpPr>
        <p:spPr>
          <a:xfrm>
            <a:off x="1128806" y="314618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15</a:t>
            </a:r>
            <a:endParaRPr lang="en-SA" sz="1800" b="1" dirty="0"/>
          </a:p>
        </p:txBody>
      </p:sp>
      <p:sp>
        <p:nvSpPr>
          <p:cNvPr id="6685" name="Rectangle 6684">
            <a:extLst>
              <a:ext uri="{FF2B5EF4-FFF2-40B4-BE49-F238E27FC236}">
                <a16:creationId xmlns:a16="http://schemas.microsoft.com/office/drawing/2014/main" id="{4A9BCDA6-DBA2-4338-AD28-58F23C491649}"/>
              </a:ext>
            </a:extLst>
          </p:cNvPr>
          <p:cNvSpPr/>
          <p:nvPr/>
        </p:nvSpPr>
        <p:spPr>
          <a:xfrm>
            <a:off x="1580700" y="313709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16</a:t>
            </a:r>
            <a:endParaRPr lang="en-SA" sz="1800" b="1" dirty="0"/>
          </a:p>
        </p:txBody>
      </p:sp>
      <p:sp>
        <p:nvSpPr>
          <p:cNvPr id="6686" name="Rectangle 6685">
            <a:extLst>
              <a:ext uri="{FF2B5EF4-FFF2-40B4-BE49-F238E27FC236}">
                <a16:creationId xmlns:a16="http://schemas.microsoft.com/office/drawing/2014/main" id="{8897F3B4-042B-3778-43A9-E04B59D865A1}"/>
              </a:ext>
            </a:extLst>
          </p:cNvPr>
          <p:cNvSpPr/>
          <p:nvPr/>
        </p:nvSpPr>
        <p:spPr>
          <a:xfrm>
            <a:off x="2033270" y="314709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17</a:t>
            </a:r>
            <a:endParaRPr lang="en-SA" sz="1800" b="1" dirty="0"/>
          </a:p>
        </p:txBody>
      </p:sp>
      <p:sp>
        <p:nvSpPr>
          <p:cNvPr id="6687" name="Rectangle 6686">
            <a:extLst>
              <a:ext uri="{FF2B5EF4-FFF2-40B4-BE49-F238E27FC236}">
                <a16:creationId xmlns:a16="http://schemas.microsoft.com/office/drawing/2014/main" id="{C1A17232-0074-33F1-7019-ABC382D2EA1E}"/>
              </a:ext>
            </a:extLst>
          </p:cNvPr>
          <p:cNvSpPr/>
          <p:nvPr/>
        </p:nvSpPr>
        <p:spPr>
          <a:xfrm>
            <a:off x="2485164" y="313709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18</a:t>
            </a:r>
            <a:endParaRPr lang="en-SA" sz="1800" b="1" dirty="0"/>
          </a:p>
        </p:txBody>
      </p:sp>
      <p:sp>
        <p:nvSpPr>
          <p:cNvPr id="6688" name="Rectangle 6687">
            <a:extLst>
              <a:ext uri="{FF2B5EF4-FFF2-40B4-BE49-F238E27FC236}">
                <a16:creationId xmlns:a16="http://schemas.microsoft.com/office/drawing/2014/main" id="{D183F68C-FFF2-9DE9-8280-80DAF7C33374}"/>
              </a:ext>
            </a:extLst>
          </p:cNvPr>
          <p:cNvSpPr/>
          <p:nvPr/>
        </p:nvSpPr>
        <p:spPr>
          <a:xfrm>
            <a:off x="232810" y="352894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19</a:t>
            </a:r>
            <a:endParaRPr lang="en-SA" sz="1800" b="1" dirty="0"/>
          </a:p>
        </p:txBody>
      </p:sp>
      <p:sp>
        <p:nvSpPr>
          <p:cNvPr id="6689" name="Rectangle 6688">
            <a:extLst>
              <a:ext uri="{FF2B5EF4-FFF2-40B4-BE49-F238E27FC236}">
                <a16:creationId xmlns:a16="http://schemas.microsoft.com/office/drawing/2014/main" id="{7C211E91-3BCF-39D8-96D6-E3A7A15BBEF3}"/>
              </a:ext>
            </a:extLst>
          </p:cNvPr>
          <p:cNvSpPr/>
          <p:nvPr/>
        </p:nvSpPr>
        <p:spPr>
          <a:xfrm>
            <a:off x="684138" y="351418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20</a:t>
            </a:r>
            <a:endParaRPr lang="en-SA" sz="1800" b="1" dirty="0"/>
          </a:p>
        </p:txBody>
      </p:sp>
      <p:sp>
        <p:nvSpPr>
          <p:cNvPr id="7040" name="Rectangle 7039">
            <a:extLst>
              <a:ext uri="{FF2B5EF4-FFF2-40B4-BE49-F238E27FC236}">
                <a16:creationId xmlns:a16="http://schemas.microsoft.com/office/drawing/2014/main" id="{53453A87-1355-1D09-5F6E-2166AEB7BE63}"/>
              </a:ext>
            </a:extLst>
          </p:cNvPr>
          <p:cNvSpPr/>
          <p:nvPr/>
        </p:nvSpPr>
        <p:spPr>
          <a:xfrm>
            <a:off x="1124948" y="3511523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21</a:t>
            </a:r>
            <a:endParaRPr lang="en-SA" sz="1800" b="1" dirty="0"/>
          </a:p>
        </p:txBody>
      </p:sp>
      <p:sp>
        <p:nvSpPr>
          <p:cNvPr id="7041" name="Rectangle 7040">
            <a:extLst>
              <a:ext uri="{FF2B5EF4-FFF2-40B4-BE49-F238E27FC236}">
                <a16:creationId xmlns:a16="http://schemas.microsoft.com/office/drawing/2014/main" id="{67FB50AE-D41F-EDAC-F0DC-BF4A454D1FF4}"/>
              </a:ext>
            </a:extLst>
          </p:cNvPr>
          <p:cNvSpPr/>
          <p:nvPr/>
        </p:nvSpPr>
        <p:spPr>
          <a:xfrm>
            <a:off x="1575392" y="351059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22</a:t>
            </a:r>
            <a:endParaRPr lang="en-SA" sz="1800" b="1" dirty="0"/>
          </a:p>
        </p:txBody>
      </p:sp>
      <p:sp>
        <p:nvSpPr>
          <p:cNvPr id="7042" name="Rectangle 7041">
            <a:extLst>
              <a:ext uri="{FF2B5EF4-FFF2-40B4-BE49-F238E27FC236}">
                <a16:creationId xmlns:a16="http://schemas.microsoft.com/office/drawing/2014/main" id="{44048DCD-96DF-3B2A-3DA1-F796240D31F7}"/>
              </a:ext>
            </a:extLst>
          </p:cNvPr>
          <p:cNvSpPr/>
          <p:nvPr/>
        </p:nvSpPr>
        <p:spPr>
          <a:xfrm>
            <a:off x="2025836" y="351579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23</a:t>
            </a:r>
            <a:endParaRPr lang="en-SA" sz="1800" b="1" dirty="0"/>
          </a:p>
        </p:txBody>
      </p:sp>
      <p:sp>
        <p:nvSpPr>
          <p:cNvPr id="7043" name="Rectangle 7042">
            <a:extLst>
              <a:ext uri="{FF2B5EF4-FFF2-40B4-BE49-F238E27FC236}">
                <a16:creationId xmlns:a16="http://schemas.microsoft.com/office/drawing/2014/main" id="{DA8C57B5-402F-4959-8CED-5ADBA107658C}"/>
              </a:ext>
            </a:extLst>
          </p:cNvPr>
          <p:cNvSpPr/>
          <p:nvPr/>
        </p:nvSpPr>
        <p:spPr>
          <a:xfrm>
            <a:off x="2478112" y="350840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24</a:t>
            </a:r>
            <a:endParaRPr lang="en-SA" sz="1800" b="1" dirty="0"/>
          </a:p>
        </p:txBody>
      </p:sp>
      <p:sp>
        <p:nvSpPr>
          <p:cNvPr id="7044" name="Rectangle 7043">
            <a:extLst>
              <a:ext uri="{FF2B5EF4-FFF2-40B4-BE49-F238E27FC236}">
                <a16:creationId xmlns:a16="http://schemas.microsoft.com/office/drawing/2014/main" id="{3C5A9BED-0634-A1E6-444E-8AC25B58BB61}"/>
              </a:ext>
            </a:extLst>
          </p:cNvPr>
          <p:cNvSpPr/>
          <p:nvPr/>
        </p:nvSpPr>
        <p:spPr>
          <a:xfrm>
            <a:off x="225290" y="388208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25</a:t>
            </a:r>
            <a:endParaRPr lang="en-SA" sz="1800" b="1" dirty="0"/>
          </a:p>
        </p:txBody>
      </p:sp>
      <p:sp>
        <p:nvSpPr>
          <p:cNvPr id="7045" name="Rectangle 7044">
            <a:extLst>
              <a:ext uri="{FF2B5EF4-FFF2-40B4-BE49-F238E27FC236}">
                <a16:creationId xmlns:a16="http://schemas.microsoft.com/office/drawing/2014/main" id="{D99157D0-542E-8309-82C1-C8E9E33B9886}"/>
              </a:ext>
            </a:extLst>
          </p:cNvPr>
          <p:cNvSpPr/>
          <p:nvPr/>
        </p:nvSpPr>
        <p:spPr>
          <a:xfrm>
            <a:off x="679308" y="388517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26</a:t>
            </a:r>
            <a:endParaRPr lang="en-SA" sz="1800" b="1" dirty="0"/>
          </a:p>
        </p:txBody>
      </p:sp>
      <p:sp>
        <p:nvSpPr>
          <p:cNvPr id="7046" name="Rectangle 7045">
            <a:extLst>
              <a:ext uri="{FF2B5EF4-FFF2-40B4-BE49-F238E27FC236}">
                <a16:creationId xmlns:a16="http://schemas.microsoft.com/office/drawing/2014/main" id="{FE6DCF5B-A118-7FE5-9EC1-B2A5966CF09E}"/>
              </a:ext>
            </a:extLst>
          </p:cNvPr>
          <p:cNvSpPr/>
          <p:nvPr/>
        </p:nvSpPr>
        <p:spPr>
          <a:xfrm>
            <a:off x="1131472" y="388517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27</a:t>
            </a:r>
            <a:endParaRPr lang="en-SA" sz="1800" b="1" dirty="0"/>
          </a:p>
        </p:txBody>
      </p:sp>
      <p:sp>
        <p:nvSpPr>
          <p:cNvPr id="7047" name="Rectangle 7046">
            <a:extLst>
              <a:ext uri="{FF2B5EF4-FFF2-40B4-BE49-F238E27FC236}">
                <a16:creationId xmlns:a16="http://schemas.microsoft.com/office/drawing/2014/main" id="{44EC9F52-BD4E-A1B8-08B9-2443646B2794}"/>
              </a:ext>
            </a:extLst>
          </p:cNvPr>
          <p:cNvSpPr/>
          <p:nvPr/>
        </p:nvSpPr>
        <p:spPr>
          <a:xfrm>
            <a:off x="1573560" y="386466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28</a:t>
            </a:r>
            <a:endParaRPr lang="en-SA" sz="1800" b="1" dirty="0"/>
          </a:p>
        </p:txBody>
      </p:sp>
      <p:sp>
        <p:nvSpPr>
          <p:cNvPr id="7048" name="Rectangle 7047">
            <a:extLst>
              <a:ext uri="{FF2B5EF4-FFF2-40B4-BE49-F238E27FC236}">
                <a16:creationId xmlns:a16="http://schemas.microsoft.com/office/drawing/2014/main" id="{D5BA59F8-1852-D247-E3DB-0B2C7956D586}"/>
              </a:ext>
            </a:extLst>
          </p:cNvPr>
          <p:cNvSpPr/>
          <p:nvPr/>
        </p:nvSpPr>
        <p:spPr>
          <a:xfrm>
            <a:off x="2007655" y="387431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29</a:t>
            </a:r>
            <a:endParaRPr lang="en-SA" sz="1800" b="1" dirty="0"/>
          </a:p>
        </p:txBody>
      </p:sp>
      <p:sp>
        <p:nvSpPr>
          <p:cNvPr id="7049" name="Rectangle 7048">
            <a:extLst>
              <a:ext uri="{FF2B5EF4-FFF2-40B4-BE49-F238E27FC236}">
                <a16:creationId xmlns:a16="http://schemas.microsoft.com/office/drawing/2014/main" id="{4AAA727E-DDD0-23EA-E5C3-B58C80086F90}"/>
              </a:ext>
            </a:extLst>
          </p:cNvPr>
          <p:cNvSpPr/>
          <p:nvPr/>
        </p:nvSpPr>
        <p:spPr>
          <a:xfrm>
            <a:off x="2448523" y="386466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30</a:t>
            </a:r>
            <a:endParaRPr lang="en-SA" sz="1800" b="1" dirty="0"/>
          </a:p>
        </p:txBody>
      </p:sp>
      <p:sp>
        <p:nvSpPr>
          <p:cNvPr id="7050" name="TextBox 7049">
            <a:extLst>
              <a:ext uri="{FF2B5EF4-FFF2-40B4-BE49-F238E27FC236}">
                <a16:creationId xmlns:a16="http://schemas.microsoft.com/office/drawing/2014/main" id="{195A5A23-0D92-0C55-F22D-F3865ED4FB77}"/>
              </a:ext>
            </a:extLst>
          </p:cNvPr>
          <p:cNvSpPr txBox="1"/>
          <p:nvPr/>
        </p:nvSpPr>
        <p:spPr>
          <a:xfrm>
            <a:off x="2600085" y="1042039"/>
            <a:ext cx="21470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1800" dirty="0">
                <a:latin typeface="Comic Sans MS" panose="030F0902030302020204" pitchFamily="66" charset="0"/>
              </a:rPr>
              <a:t> </a:t>
            </a:r>
            <a:r>
              <a:rPr lang="en-SA" sz="2400" b="1" dirty="0">
                <a:solidFill>
                  <a:srgbClr val="6C83C5"/>
                </a:solidFill>
                <a:latin typeface="Comic Sans MS" panose="030F0902030302020204" pitchFamily="66" charset="0"/>
              </a:rPr>
              <a:t>/ 5/1445 H</a:t>
            </a:r>
            <a:endParaRPr lang="en-SA" sz="3200" b="1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7057" name="Google Shape;6615;p66">
            <a:extLst>
              <a:ext uri="{FF2B5EF4-FFF2-40B4-BE49-F238E27FC236}">
                <a16:creationId xmlns:a16="http://schemas.microsoft.com/office/drawing/2014/main" id="{130DE6EC-EFFA-8D43-44A0-CAFA46458ED3}"/>
              </a:ext>
            </a:extLst>
          </p:cNvPr>
          <p:cNvSpPr/>
          <p:nvPr/>
        </p:nvSpPr>
        <p:spPr>
          <a:xfrm>
            <a:off x="3661398" y="357793"/>
            <a:ext cx="1225575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7" name="Rectangle 6666">
            <a:extLst>
              <a:ext uri="{FF2B5EF4-FFF2-40B4-BE49-F238E27FC236}">
                <a16:creationId xmlns:a16="http://schemas.microsoft.com/office/drawing/2014/main" id="{628BA8C2-DF04-6388-6E08-2E52805D3B4E}"/>
              </a:ext>
            </a:extLst>
          </p:cNvPr>
          <p:cNvSpPr/>
          <p:nvPr/>
        </p:nvSpPr>
        <p:spPr>
          <a:xfrm>
            <a:off x="3581072" y="279461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5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Tuesday</a:t>
            </a:r>
            <a:endParaRPr lang="en-SA" sz="1800" b="1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948" name="TextBox 6947">
            <a:extLst>
              <a:ext uri="{FF2B5EF4-FFF2-40B4-BE49-F238E27FC236}">
                <a16:creationId xmlns:a16="http://schemas.microsoft.com/office/drawing/2014/main" id="{5FB652C0-7B73-C1FF-19FD-C4FE72B1154D}"/>
              </a:ext>
            </a:extLst>
          </p:cNvPr>
          <p:cNvSpPr txBox="1"/>
          <p:nvPr/>
        </p:nvSpPr>
        <p:spPr>
          <a:xfrm>
            <a:off x="4495598" y="1955631"/>
            <a:ext cx="5710769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4400" dirty="0">
                <a:solidFill>
                  <a:schemeClr val="accent4">
                    <a:lumMod val="75000"/>
                  </a:schemeClr>
                </a:solidFill>
                <a:latin typeface="Comic Sans MS" panose="030F0902030302020204" pitchFamily="66" charset="0"/>
              </a:rPr>
              <a:t>1</a:t>
            </a:r>
            <a:r>
              <a:rPr lang="en-US" sz="2800" b="1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</a:rPr>
              <a:t>Friends, Actions, Things 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9.87654E-7 L 0.23524 -0.262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6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3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0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6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23457E-7 L 0.18733 -0.2645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6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-126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34568E-6 L 0.1434 -0.2589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66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70" y="-12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2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6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83951E-6 L 0.09548 -0.2611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66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74" y="-13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19753E-6 L 0.00087 -0.2623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7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71605E-6 L 0.03698 -0.3308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-0.00729 -0.5407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7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" y="-2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9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0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0.03507 -0.54259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7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2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0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195 -0.5463 " pathEditMode="relative" ptsTypes="AA">
                                      <p:cBhvr>
                                        <p:cTn id="46" dur="2000" fill="hold"/>
                                        <p:tgtEl>
                                          <p:spTgt spid="7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70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6.17284E-7 L 0.13507 -0.54753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7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53" y="-273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 -0.54351 " pathEditMode="relative" ptsTypes="AA">
                                      <p:cBhvr>
                                        <p:cTn id="56" dur="2000" fill="hold"/>
                                        <p:tgtEl>
                                          <p:spTgt spid="7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3646 -0.54691 " pathEditMode="relative" ptsTypes="AA">
                                      <p:cBhvr>
                                        <p:cTn id="61" dur="2000" fill="hold"/>
                                        <p:tgtEl>
                                          <p:spTgt spid="7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4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23457E-6 L -0.00955 -0.47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7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6" y="-235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3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70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23457E-7 L 0.08629 -0.473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7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6" y="-2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1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7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3768 -0.4821 " pathEditMode="relative" ptsTypes="AA">
                                      <p:cBhvr>
                                        <p:cTn id="76" dur="2000" fill="hold"/>
                                        <p:tgtEl>
                                          <p:spTgt spid="7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66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413 -0.47994 " pathEditMode="relative" ptsTypes="AA">
                                      <p:cBhvr>
                                        <p:cTn id="81" dur="2000" fill="hold"/>
                                        <p:tgtEl>
                                          <p:spTgt spid="6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6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344 -0.47778 " pathEditMode="relative" ptsTypes="AA">
                                      <p:cBhvr>
                                        <p:cTn id="86" dur="2000" fill="hold"/>
                                        <p:tgtEl>
                                          <p:spTgt spid="6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6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2777 -0.40586 " pathEditMode="relative" ptsTypes="AA">
                                      <p:cBhvr>
                                        <p:cTn id="91" dur="2000" fill="hold"/>
                                        <p:tgtEl>
                                          <p:spTgt spid="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7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6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95 -0.40648 " pathEditMode="relative" ptsTypes="AA">
                                      <p:cBhvr>
                                        <p:cTn id="96" dur="2000" fill="hold"/>
                                        <p:tgtEl>
                                          <p:spTgt spid="6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66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386 -0.40864 " pathEditMode="relative" ptsTypes="AA">
                                      <p:cBhvr>
                                        <p:cTn id="101" dur="2000" fill="hold"/>
                                        <p:tgtEl>
                                          <p:spTgt spid="6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5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6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691 -0.40679 " pathEditMode="relative" ptsTypes="AA">
                                      <p:cBhvr>
                                        <p:cTn id="106" dur="2000" fill="hold"/>
                                        <p:tgtEl>
                                          <p:spTgt spid="66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0486 -0.33241 " pathEditMode="relative" ptsTypes="AA">
                                      <p:cBhvr>
                                        <p:cTn id="111" dur="2000" fill="hold"/>
                                        <p:tgtEl>
                                          <p:spTgt spid="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1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35802E-6 L 0.08959 -0.32747 " pathEditMode="relative" rAng="0" ptsTypes="AA">
                                      <p:cBhvr>
                                        <p:cTn id="116" dur="2000" fill="hold"/>
                                        <p:tgtEl>
                                          <p:spTgt spid="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9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85185E-6 L 0.14705 -0.32747 " pathEditMode="relative" rAng="0" ptsTypes="AA">
                                      <p:cBhvr>
                                        <p:cTn id="121" dur="2000" fill="hold"/>
                                        <p:tgtEl>
                                          <p:spTgt spid="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44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8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85185E-6 L 0.19583 -0.33179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92" y="-16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85185E-6 L 0.24098 -0.33055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49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6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69136E-6 L 0.04705 -0.2645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6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4" y="-1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4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531 -0.32963 " pathEditMode="relative" ptsTypes="AA">
                                      <p:cBhvr>
                                        <p:cTn id="14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87 -0.40185 " pathEditMode="relative" ptsTypes="AA">
                                      <p:cBhvr>
                                        <p:cTn id="146" dur="2000" fill="hold"/>
                                        <p:tgtEl>
                                          <p:spTgt spid="6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3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66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49 -0.40556 " pathEditMode="relative" ptsTypes="AA">
                                      <p:cBhvr>
                                        <p:cTn id="151" dur="2000" fill="hold"/>
                                        <p:tgtEl>
                                          <p:spTgt spid="66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4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83 -0.48272 " pathEditMode="relative" ptsTypes="AA">
                                      <p:cBhvr>
                                        <p:cTn id="156" dur="2000" fill="hold"/>
                                        <p:tgtEl>
                                          <p:spTgt spid="70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2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66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5679E-6 L 0.66893 0.18024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66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37" y="90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5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6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4167 0.15864 " pathEditMode="relative" ptsTypes="AA">
                                      <p:cBhvr>
                                        <p:cTn id="166" dur="2000" fill="hold"/>
                                        <p:tgtEl>
                                          <p:spTgt spid="6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66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07407E-6 L 0.3573 0.1145 " pathEditMode="relative" rAng="0" ptsTypes="AA">
                                      <p:cBhvr>
                                        <p:cTn id="171" dur="2000" fill="hold"/>
                                        <p:tgtEl>
                                          <p:spTgt spid="66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65" y="5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6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524 0.18766 " pathEditMode="relative" ptsTypes="AA">
                                      <p:cBhvr>
                                        <p:cTn id="176" dur="2000" fill="hold"/>
                                        <p:tgtEl>
                                          <p:spTgt spid="66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8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6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1216 0.16512 " pathEditMode="relative" ptsTypes="AA">
                                      <p:cBhvr>
                                        <p:cTn id="181" dur="2000" fill="hold"/>
                                        <p:tgtEl>
                                          <p:spTgt spid="66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9"/>
                  </p:tgtEl>
                </p:cond>
              </p:nextCondLst>
            </p:seq>
          </p:childTnLst>
        </p:cTn>
      </p:par>
    </p:tnLst>
    <p:bldLst>
      <p:bldP spid="6665" grpId="0"/>
      <p:bldP spid="6666" grpId="0"/>
      <p:bldP spid="6668" grpId="0"/>
      <p:bldP spid="6669" grpId="0"/>
      <p:bldP spid="6670" grpId="0"/>
      <p:bldP spid="6671" grpId="0"/>
      <p:bldP spid="6672" grpId="0"/>
      <p:bldP spid="6673" grpId="0"/>
      <p:bldP spid="6674" grpId="0"/>
      <p:bldP spid="6675" grpId="0"/>
      <p:bldP spid="6676" grpId="0"/>
      <p:bldP spid="6677" grpId="0"/>
      <p:bldP spid="6678" grpId="0"/>
      <p:bldP spid="6679" grpId="0"/>
      <p:bldP spid="6680" grpId="0"/>
      <p:bldP spid="6680" grpId="1"/>
      <p:bldP spid="6681" grpId="0"/>
      <p:bldP spid="6682" grpId="0"/>
      <p:bldP spid="6683" grpId="0"/>
      <p:bldP spid="6684" grpId="0"/>
      <p:bldP spid="6685" grpId="0"/>
      <p:bldP spid="6686" grpId="0"/>
      <p:bldP spid="6687" grpId="0"/>
      <p:bldP spid="6688" grpId="0"/>
      <p:bldP spid="6689" grpId="0"/>
      <p:bldP spid="7040" grpId="0"/>
      <p:bldP spid="7041" grpId="0"/>
      <p:bldP spid="7042" grpId="0"/>
      <p:bldP spid="7043" grpId="0"/>
      <p:bldP spid="7044" grpId="0"/>
      <p:bldP spid="7045" grpId="0"/>
      <p:bldP spid="7046" grpId="0"/>
      <p:bldP spid="7047" grpId="0"/>
      <p:bldP spid="7048" grpId="0"/>
      <p:bldP spid="7049" grpId="0"/>
      <p:bldP spid="666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841393" y="787875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2058597" y="1087296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7" name="Google Shape;5977;p63"/>
          <p:cNvSpPr/>
          <p:nvPr/>
        </p:nvSpPr>
        <p:spPr>
          <a:xfrm rot="10800000">
            <a:off x="6319523" y="1844469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6595321" y="2091268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99" name="Google Shape;5999;p63"/>
          <p:cNvGrpSpPr/>
          <p:nvPr/>
        </p:nvGrpSpPr>
        <p:grpSpPr>
          <a:xfrm rot="-529032">
            <a:off x="664966" y="154313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2237597" y="1951480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176671" y="1959899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3510026" y="3082802"/>
            <a:ext cx="13628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T.</a:t>
            </a:r>
          </a:p>
        </p:txBody>
      </p:sp>
      <p:grpSp>
        <p:nvGrpSpPr>
          <p:cNvPr id="28" name="Google Shape;5709;p61">
            <a:extLst>
              <a:ext uri="{FF2B5EF4-FFF2-40B4-BE49-F238E27FC236}">
                <a16:creationId xmlns:a16="http://schemas.microsoft.com/office/drawing/2014/main" id="{84470CC0-FC7B-ACEE-A6B4-2A35DC13ED5D}"/>
              </a:ext>
            </a:extLst>
          </p:cNvPr>
          <p:cNvGrpSpPr/>
          <p:nvPr/>
        </p:nvGrpSpPr>
        <p:grpSpPr>
          <a:xfrm>
            <a:off x="126320" y="3042398"/>
            <a:ext cx="1007103" cy="1119065"/>
            <a:chOff x="8109493" y="2905281"/>
            <a:chExt cx="1007103" cy="1119065"/>
          </a:xfrm>
        </p:grpSpPr>
        <p:sp>
          <p:nvSpPr>
            <p:cNvPr id="29" name="Google Shape;5710;p61">
              <a:extLst>
                <a:ext uri="{FF2B5EF4-FFF2-40B4-BE49-F238E27FC236}">
                  <a16:creationId xmlns:a16="http://schemas.microsoft.com/office/drawing/2014/main" id="{A39D3C7A-E0AB-B162-1D5D-E095D7BCE1F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" name="Google Shape;5711;p61">
              <a:extLst>
                <a:ext uri="{FF2B5EF4-FFF2-40B4-BE49-F238E27FC236}">
                  <a16:creationId xmlns:a16="http://schemas.microsoft.com/office/drawing/2014/main" id="{BADF050A-14CD-2ACE-9381-4BD0E7357E76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31" name="Google Shape;5712;p61">
                <a:extLst>
                  <a:ext uri="{FF2B5EF4-FFF2-40B4-BE49-F238E27FC236}">
                    <a16:creationId xmlns:a16="http://schemas.microsoft.com/office/drawing/2014/main" id="{1AC78A6E-0773-B9F9-7E95-1C4276AE21C5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13;p61">
                <a:extLst>
                  <a:ext uri="{FF2B5EF4-FFF2-40B4-BE49-F238E27FC236}">
                    <a16:creationId xmlns:a16="http://schemas.microsoft.com/office/drawing/2014/main" id="{5A81CE86-B5ED-77BF-3A89-BD937E2B18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14;p61">
                <a:extLst>
                  <a:ext uri="{FF2B5EF4-FFF2-40B4-BE49-F238E27FC236}">
                    <a16:creationId xmlns:a16="http://schemas.microsoft.com/office/drawing/2014/main" id="{E8D9B1EF-C99F-77DE-089A-10038292D64D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15;p61">
                <a:extLst>
                  <a:ext uri="{FF2B5EF4-FFF2-40B4-BE49-F238E27FC236}">
                    <a16:creationId xmlns:a16="http://schemas.microsoft.com/office/drawing/2014/main" id="{46BB6518-65BB-766E-ABF8-B894BF52D3EE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16;p61">
                <a:extLst>
                  <a:ext uri="{FF2B5EF4-FFF2-40B4-BE49-F238E27FC236}">
                    <a16:creationId xmlns:a16="http://schemas.microsoft.com/office/drawing/2014/main" id="{40FC40C3-2D43-F817-E248-7447972EF1A2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17;p61">
                <a:extLst>
                  <a:ext uri="{FF2B5EF4-FFF2-40B4-BE49-F238E27FC236}">
                    <a16:creationId xmlns:a16="http://schemas.microsoft.com/office/drawing/2014/main" id="{BE46FFAB-8F22-C9B4-A644-49779D82A172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1092159" y="3625870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138872" y="3664603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5709;p61">
            <a:extLst>
              <a:ext uri="{FF2B5EF4-FFF2-40B4-BE49-F238E27FC236}">
                <a16:creationId xmlns:a16="http://schemas.microsoft.com/office/drawing/2014/main" id="{99152566-76A4-765C-8919-EDED667ACE44}"/>
              </a:ext>
            </a:extLst>
          </p:cNvPr>
          <p:cNvGrpSpPr/>
          <p:nvPr/>
        </p:nvGrpSpPr>
        <p:grpSpPr>
          <a:xfrm>
            <a:off x="7102913" y="2943820"/>
            <a:ext cx="1007103" cy="1119065"/>
            <a:chOff x="8109493" y="2905281"/>
            <a:chExt cx="1007103" cy="1119065"/>
          </a:xfrm>
        </p:grpSpPr>
        <p:sp>
          <p:nvSpPr>
            <p:cNvPr id="56" name="Google Shape;5710;p61">
              <a:extLst>
                <a:ext uri="{FF2B5EF4-FFF2-40B4-BE49-F238E27FC236}">
                  <a16:creationId xmlns:a16="http://schemas.microsoft.com/office/drawing/2014/main" id="{D141C6D1-BCD6-EEE8-C6E4-A214338BE26A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711;p61">
              <a:extLst>
                <a:ext uri="{FF2B5EF4-FFF2-40B4-BE49-F238E27FC236}">
                  <a16:creationId xmlns:a16="http://schemas.microsoft.com/office/drawing/2014/main" id="{D61A6898-638D-892B-44E0-91CD111C016E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8" name="Google Shape;5712;p61">
                <a:extLst>
                  <a:ext uri="{FF2B5EF4-FFF2-40B4-BE49-F238E27FC236}">
                    <a16:creationId xmlns:a16="http://schemas.microsoft.com/office/drawing/2014/main" id="{EA5D07C1-A566-5F53-E730-9CF849BC63D6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13;p61">
                <a:extLst>
                  <a:ext uri="{FF2B5EF4-FFF2-40B4-BE49-F238E27FC236}">
                    <a16:creationId xmlns:a16="http://schemas.microsoft.com/office/drawing/2014/main" id="{DDBF0FDC-1C39-7A8F-3103-2D7B6ACF60D0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14;p61">
                <a:extLst>
                  <a:ext uri="{FF2B5EF4-FFF2-40B4-BE49-F238E27FC236}">
                    <a16:creationId xmlns:a16="http://schemas.microsoft.com/office/drawing/2014/main" id="{7F91A955-A73A-130B-B914-76F752AC37EA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15;p61">
                <a:extLst>
                  <a:ext uri="{FF2B5EF4-FFF2-40B4-BE49-F238E27FC236}">
                    <a16:creationId xmlns:a16="http://schemas.microsoft.com/office/drawing/2014/main" id="{9DF46767-116D-D082-554F-944C319AE8E0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16;p61">
                <a:extLst>
                  <a:ext uri="{FF2B5EF4-FFF2-40B4-BE49-F238E27FC236}">
                    <a16:creationId xmlns:a16="http://schemas.microsoft.com/office/drawing/2014/main" id="{1C6BD10C-0161-9F02-CCBC-A4DA6D69AB49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17;p61">
                <a:extLst>
                  <a:ext uri="{FF2B5EF4-FFF2-40B4-BE49-F238E27FC236}">
                    <a16:creationId xmlns:a16="http://schemas.microsoft.com/office/drawing/2014/main" id="{A26A4D62-ED3F-770D-CFD4-E1D45120AB08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2845545" y="762183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558877" y="2586025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" name="Google Shape;2600;p46"/>
          <p:cNvGrpSpPr/>
          <p:nvPr/>
        </p:nvGrpSpPr>
        <p:grpSpPr>
          <a:xfrm>
            <a:off x="345478" y="1550600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240524" y="3907428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31EBB6C-9337-6FF0-34CB-3FB7F5085F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2348" y="2609300"/>
            <a:ext cx="6578600" cy="213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صورة 8">
            <a:extLst>
              <a:ext uri="{FF2B5EF4-FFF2-40B4-BE49-F238E27FC236}">
                <a16:creationId xmlns:a16="http://schemas.microsoft.com/office/drawing/2014/main" id="{351A854C-B7F0-905D-1F23-80471644AD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6648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art 10">
            <a:extLst>
              <a:ext uri="{FF2B5EF4-FFF2-40B4-BE49-F238E27FC236}">
                <a16:creationId xmlns:a16="http://schemas.microsoft.com/office/drawing/2014/main" id="{532F3A46-AD4A-1EF8-A3B9-DD93060CEED3}"/>
              </a:ext>
            </a:extLst>
          </p:cNvPr>
          <p:cNvSpPr/>
          <p:nvPr/>
        </p:nvSpPr>
        <p:spPr>
          <a:xfrm>
            <a:off x="3754517" y="181264"/>
            <a:ext cx="1769983" cy="1445266"/>
          </a:xfrm>
          <a:prstGeom prst="hear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4540DCA-4A6B-2536-B990-C788EE351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2692" y="-128237"/>
            <a:ext cx="3175260" cy="2157062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7DBA48EB-C576-5C44-C86C-3BD41DA8AB77}"/>
              </a:ext>
            </a:extLst>
          </p:cNvPr>
          <p:cNvSpPr/>
          <p:nvPr/>
        </p:nvSpPr>
        <p:spPr>
          <a:xfrm>
            <a:off x="-1350" y="4321147"/>
            <a:ext cx="5516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176C04-A365-232D-7B9C-1C9510701831}"/>
              </a:ext>
            </a:extLst>
          </p:cNvPr>
          <p:cNvSpPr/>
          <p:nvPr/>
        </p:nvSpPr>
        <p:spPr>
          <a:xfrm>
            <a:off x="327390" y="4473547"/>
            <a:ext cx="1051963" cy="6103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815E51B-044C-4B51-11C8-7195C1164FF6}"/>
              </a:ext>
            </a:extLst>
          </p:cNvPr>
          <p:cNvSpPr/>
          <p:nvPr/>
        </p:nvSpPr>
        <p:spPr>
          <a:xfrm>
            <a:off x="-1350" y="4473547"/>
            <a:ext cx="7040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36CC8F0-E0B2-B8EB-2128-6DBFC9604036}"/>
              </a:ext>
            </a:extLst>
          </p:cNvPr>
          <p:cNvSpPr/>
          <p:nvPr/>
        </p:nvSpPr>
        <p:spPr>
          <a:xfrm>
            <a:off x="-1350" y="4170770"/>
            <a:ext cx="250178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7DB64A0-7692-1F7D-F00D-3BEC00B34479}"/>
              </a:ext>
            </a:extLst>
          </p:cNvPr>
          <p:cNvSpPr/>
          <p:nvPr/>
        </p:nvSpPr>
        <p:spPr>
          <a:xfrm>
            <a:off x="123739" y="2515824"/>
            <a:ext cx="8828314" cy="178510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W</a:t>
            </a:r>
            <a:r>
              <a:rPr lang="en-US" sz="44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 should work together to</a:t>
            </a:r>
            <a:br>
              <a:rPr lang="en-US" sz="44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</a:br>
            <a:r>
              <a:rPr lang="en-US" sz="66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build  our </a:t>
            </a:r>
            <a:r>
              <a:rPr lang="en-US" sz="4000" dirty="0">
                <a:solidFill>
                  <a:schemeClr val="accent2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country</a:t>
            </a:r>
            <a:r>
              <a:rPr lang="en-US" sz="4000" dirty="0">
                <a:solidFill>
                  <a:schemeClr val="accent2">
                    <a:lumMod val="2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,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We</a:t>
            </a:r>
            <a:r>
              <a:rPr lang="en-US" sz="4000" b="1" dirty="0">
                <a:solidFill>
                  <a:srgbClr val="C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love 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S.A </a:t>
            </a:r>
            <a:r>
              <a:rPr lang="en-US" sz="4000" dirty="0">
                <a:latin typeface="Aharoni" panose="02010803020104030203" pitchFamily="2" charset="-79"/>
                <a:cs typeface="Aharoni" panose="02010803020104030203" pitchFamily="2" charset="-79"/>
              </a:rPr>
              <a:t>. </a:t>
            </a:r>
            <a:r>
              <a:rPr lang="en-US" sz="4000" dirty="0">
                <a:solidFill>
                  <a:srgbClr val="000000"/>
                </a:solidFill>
                <a:effectLst/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2B7864E-5C2C-4921-BD5F-68F392CF55D9}"/>
              </a:ext>
            </a:extLst>
          </p:cNvPr>
          <p:cNvSpPr/>
          <p:nvPr/>
        </p:nvSpPr>
        <p:spPr>
          <a:xfrm>
            <a:off x="4251130" y="73131"/>
            <a:ext cx="5432634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Saudi 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Arabia</a:t>
            </a:r>
          </a:p>
        </p:txBody>
      </p:sp>
    </p:spTree>
    <p:extLst>
      <p:ext uri="{BB962C8B-B14F-4D97-AF65-F5344CB8AC3E}">
        <p14:creationId xmlns:p14="http://schemas.microsoft.com/office/powerpoint/2010/main" val="11411220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2490868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6" y="190326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113080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1D7347E0-D0CA-52AF-6078-219565E7BCA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6D71606-73D0-A09E-1BD2-84D3A0F42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IMG_1295">
            <a:hlinkClick r:id="" action="ppaction://media"/>
            <a:extLst>
              <a:ext uri="{FF2B5EF4-FFF2-40B4-BE49-F238E27FC236}">
                <a16:creationId xmlns:a16="http://schemas.microsoft.com/office/drawing/2014/main" id="{87065A03-7B1D-E1A9-89F3-EC2675BA462E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5346.056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31707" y="196494"/>
            <a:ext cx="8445354" cy="4750512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28662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472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7267</TotalTime>
  <Words>362</Words>
  <Application>Microsoft Office PowerPoint</Application>
  <PresentationFormat>On-screen Show (16:9)</PresentationFormat>
  <Paragraphs>149</Paragraphs>
  <Slides>40</Slides>
  <Notes>19</Notes>
  <HiddenSlides>0</HiddenSlides>
  <MMClips>7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1" baseType="lpstr">
      <vt:lpstr>Cute Emojis Pack for Students by Slidesgo</vt:lpstr>
      <vt:lpstr> We can 2</vt:lpstr>
      <vt:lpstr>Class rules</vt:lpstr>
      <vt:lpstr>PowerPoint Presentation</vt:lpstr>
      <vt:lpstr>Today: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اقبال معيي الشمري</cp:lastModifiedBy>
  <cp:revision>22</cp:revision>
  <dcterms:modified xsi:type="dcterms:W3CDTF">2023-12-22T09:32:09Z</dcterms:modified>
</cp:coreProperties>
</file>