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376" r:id="rId4"/>
    <p:sldId id="359" r:id="rId5"/>
    <p:sldId id="258" r:id="rId6"/>
    <p:sldId id="259" r:id="rId7"/>
    <p:sldId id="491" r:id="rId8"/>
    <p:sldId id="506" r:id="rId9"/>
    <p:sldId id="508" r:id="rId10"/>
    <p:sldId id="388" r:id="rId11"/>
    <p:sldId id="509" r:id="rId12"/>
    <p:sldId id="510" r:id="rId13"/>
    <p:sldId id="511" r:id="rId14"/>
    <p:sldId id="512" r:id="rId15"/>
    <p:sldId id="513" r:id="rId16"/>
    <p:sldId id="514" r:id="rId17"/>
    <p:sldId id="515" r:id="rId18"/>
    <p:sldId id="516" r:id="rId19"/>
    <p:sldId id="517" r:id="rId20"/>
    <p:sldId id="503" r:id="rId21"/>
    <p:sldId id="332" r:id="rId22"/>
    <p:sldId id="504" r:id="rId23"/>
    <p:sldId id="524" r:id="rId24"/>
    <p:sldId id="522" r:id="rId25"/>
    <p:sldId id="525" r:id="rId26"/>
    <p:sldId id="529" r:id="rId27"/>
    <p:sldId id="530" r:id="rId28"/>
    <p:sldId id="523" r:id="rId29"/>
    <p:sldId id="526" r:id="rId30"/>
    <p:sldId id="520" r:id="rId31"/>
    <p:sldId id="527" r:id="rId32"/>
    <p:sldId id="521" r:id="rId33"/>
    <p:sldId id="528" r:id="rId34"/>
    <p:sldId id="328" r:id="rId35"/>
    <p:sldId id="329" r:id="rId36"/>
    <p:sldId id="287" r:id="rId37"/>
    <p:sldId id="470" r:id="rId38"/>
    <p:sldId id="271" r:id="rId39"/>
  </p:sldIdLst>
  <p:sldSz cx="12192000" cy="6858000"/>
  <p:notesSz cx="6858000" cy="9144000"/>
  <p:custDataLst>
    <p:tags r:id="rId4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69" autoAdjust="0"/>
    <p:restoredTop sz="94660"/>
  </p:normalViewPr>
  <p:slideViewPr>
    <p:cSldViewPr snapToGrid="0">
      <p:cViewPr>
        <p:scale>
          <a:sx n="33" d="100"/>
          <a:sy n="33" d="100"/>
        </p:scale>
        <p:origin x="1928" y="8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FED0EA-1C46-41AF-B6B5-463100E5C008}" type="doc">
      <dgm:prSet loTypeId="urn:diagrams.loki3.com/Bracket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D8EC9D6-02C5-427E-BF39-F1290AFD1509}">
      <dgm:prSet phldrT="[Text]"/>
      <dgm:spPr/>
      <dgm:t>
        <a:bodyPr/>
        <a:lstStyle/>
        <a:p>
          <a:r>
            <a:rPr lang="en-US" dirty="0" smtClean="0"/>
            <a:t>scary</a:t>
          </a:r>
          <a:endParaRPr lang="en-US" dirty="0"/>
        </a:p>
      </dgm:t>
    </dgm:pt>
    <dgm:pt modelId="{6C8C648C-9234-4591-854E-266EA9010929}" type="parTrans" cxnId="{3A4BBD17-5301-49AD-B2BE-9F367817197A}">
      <dgm:prSet/>
      <dgm:spPr/>
      <dgm:t>
        <a:bodyPr/>
        <a:lstStyle/>
        <a:p>
          <a:endParaRPr lang="en-US"/>
        </a:p>
      </dgm:t>
    </dgm:pt>
    <dgm:pt modelId="{DBC553BC-A682-49BE-B6B1-73BDE5B52C33}" type="sibTrans" cxnId="{3A4BBD17-5301-49AD-B2BE-9F367817197A}">
      <dgm:prSet/>
      <dgm:spPr/>
      <dgm:t>
        <a:bodyPr/>
        <a:lstStyle/>
        <a:p>
          <a:endParaRPr lang="en-US"/>
        </a:p>
      </dgm:t>
    </dgm:pt>
    <dgm:pt modelId="{16174CB3-FC02-407D-BCB1-D4133ADF1150}">
      <dgm:prSet phldrT="[Text]"/>
      <dgm:spPr/>
      <dgm:t>
        <a:bodyPr/>
        <a:lstStyle/>
        <a:p>
          <a:endParaRPr lang="en-US" dirty="0"/>
        </a:p>
      </dgm:t>
    </dgm:pt>
    <dgm:pt modelId="{9AB00FD2-0F4E-48A9-B93D-5C8ACD4C43E5}" type="parTrans" cxnId="{D66A8166-3AFD-426D-B055-FA9D4F8B0F6A}">
      <dgm:prSet/>
      <dgm:spPr/>
      <dgm:t>
        <a:bodyPr/>
        <a:lstStyle/>
        <a:p>
          <a:endParaRPr lang="en-US"/>
        </a:p>
      </dgm:t>
    </dgm:pt>
    <dgm:pt modelId="{B282DB5E-0412-4CC9-ADB0-72F1229E182A}" type="sibTrans" cxnId="{D66A8166-3AFD-426D-B055-FA9D4F8B0F6A}">
      <dgm:prSet/>
      <dgm:spPr/>
      <dgm:t>
        <a:bodyPr/>
        <a:lstStyle/>
        <a:p>
          <a:endParaRPr lang="en-US"/>
        </a:p>
      </dgm:t>
    </dgm:pt>
    <dgm:pt modelId="{96FB04DD-D4ED-4C41-B759-75D406B3A046}">
      <dgm:prSet phldrT="[Text]" custT="1"/>
      <dgm:spPr/>
      <dgm:t>
        <a:bodyPr/>
        <a:lstStyle/>
        <a:p>
          <a:r>
            <a:rPr lang="en-US" sz="4800" dirty="0" smtClean="0"/>
            <a:t>Has a big teeth</a:t>
          </a:r>
          <a:endParaRPr lang="en-US" sz="4800" dirty="0"/>
        </a:p>
      </dgm:t>
    </dgm:pt>
    <dgm:pt modelId="{8A62EF27-1326-4DB4-B3A0-A008548B7281}" type="parTrans" cxnId="{C850B860-E5A3-4510-809D-690704B866EB}">
      <dgm:prSet/>
      <dgm:spPr/>
      <dgm:t>
        <a:bodyPr/>
        <a:lstStyle/>
        <a:p>
          <a:endParaRPr lang="en-US"/>
        </a:p>
      </dgm:t>
    </dgm:pt>
    <dgm:pt modelId="{FEE872AF-A929-45CF-AE55-0AF1EE6B62C2}" type="sibTrans" cxnId="{C850B860-E5A3-4510-809D-690704B866EB}">
      <dgm:prSet/>
      <dgm:spPr/>
      <dgm:t>
        <a:bodyPr/>
        <a:lstStyle/>
        <a:p>
          <a:endParaRPr lang="en-US"/>
        </a:p>
      </dgm:t>
    </dgm:pt>
    <dgm:pt modelId="{2BA48EDF-39E0-4E83-846F-DAE9F5CBCA11}">
      <dgm:prSet phldrT="[Text]"/>
      <dgm:spPr/>
      <dgm:t>
        <a:bodyPr/>
        <a:lstStyle/>
        <a:p>
          <a:endParaRPr lang="en-US" dirty="0"/>
        </a:p>
      </dgm:t>
    </dgm:pt>
    <dgm:pt modelId="{B1593F54-6270-4FC8-9664-68756CC98E92}" type="sibTrans" cxnId="{787CC726-CBA5-4C5A-BBF2-FCC84ED320FB}">
      <dgm:prSet/>
      <dgm:spPr/>
      <dgm:t>
        <a:bodyPr/>
        <a:lstStyle/>
        <a:p>
          <a:endParaRPr lang="en-US"/>
        </a:p>
      </dgm:t>
    </dgm:pt>
    <dgm:pt modelId="{B696EC8F-6CBC-4453-8360-77C6B06733D8}" type="parTrans" cxnId="{787CC726-CBA5-4C5A-BBF2-FCC84ED320FB}">
      <dgm:prSet/>
      <dgm:spPr/>
      <dgm:t>
        <a:bodyPr/>
        <a:lstStyle/>
        <a:p>
          <a:endParaRPr lang="en-US"/>
        </a:p>
      </dgm:t>
    </dgm:pt>
    <dgm:pt modelId="{2459AC41-500D-4097-A702-C7CCB22194C6}" type="pres">
      <dgm:prSet presAssocID="{35FED0EA-1C46-41AF-B6B5-463100E5C008}" presName="Name0" presStyleCnt="0">
        <dgm:presLayoutVars>
          <dgm:dir/>
          <dgm:animLvl val="lvl"/>
          <dgm:resizeHandles val="exact"/>
        </dgm:presLayoutVars>
      </dgm:prSet>
      <dgm:spPr/>
    </dgm:pt>
    <dgm:pt modelId="{23DD10CC-86F5-42AA-9C4E-8C9A820E41B0}" type="pres">
      <dgm:prSet presAssocID="{2BA48EDF-39E0-4E83-846F-DAE9F5CBCA11}" presName="linNode" presStyleCnt="0"/>
      <dgm:spPr/>
    </dgm:pt>
    <dgm:pt modelId="{6B944813-8D7F-4BD3-B890-4B49AF2D635A}" type="pres">
      <dgm:prSet presAssocID="{2BA48EDF-39E0-4E83-846F-DAE9F5CBCA11}" presName="parTx" presStyleLbl="revTx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789D62-5F57-4077-A208-8CED7BE4BAA6}" type="pres">
      <dgm:prSet presAssocID="{2BA48EDF-39E0-4E83-846F-DAE9F5CBCA11}" presName="bracket" presStyleLbl="parChTrans1D1" presStyleIdx="0" presStyleCnt="2"/>
      <dgm:spPr/>
    </dgm:pt>
    <dgm:pt modelId="{0BB4345A-47D1-4EAC-BDBC-3FCAF6C7BC8E}" type="pres">
      <dgm:prSet presAssocID="{2BA48EDF-39E0-4E83-846F-DAE9F5CBCA11}" presName="spH" presStyleCnt="0"/>
      <dgm:spPr/>
    </dgm:pt>
    <dgm:pt modelId="{E6FBAB93-77C9-4971-B38B-85E66FA68D1B}" type="pres">
      <dgm:prSet presAssocID="{2BA48EDF-39E0-4E83-846F-DAE9F5CBCA11}" presName="des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17E478-881A-4064-8771-D48AC6587DE0}" type="pres">
      <dgm:prSet presAssocID="{B1593F54-6270-4FC8-9664-68756CC98E92}" presName="spV" presStyleCnt="0"/>
      <dgm:spPr/>
    </dgm:pt>
    <dgm:pt modelId="{354B9995-AAAF-4C2D-A696-913F338C208A}" type="pres">
      <dgm:prSet presAssocID="{16174CB3-FC02-407D-BCB1-D4133ADF1150}" presName="linNode" presStyleCnt="0"/>
      <dgm:spPr/>
    </dgm:pt>
    <dgm:pt modelId="{FFA52F9B-3F77-4572-AB0C-95AB1E405DDC}" type="pres">
      <dgm:prSet presAssocID="{16174CB3-FC02-407D-BCB1-D4133ADF1150}" presName="parTx" presStyleLbl="revTx" presStyleIdx="1" presStyleCnt="2">
        <dgm:presLayoutVars>
          <dgm:chMax val="1"/>
          <dgm:bulletEnabled val="1"/>
        </dgm:presLayoutVars>
      </dgm:prSet>
      <dgm:spPr/>
    </dgm:pt>
    <dgm:pt modelId="{17FD0C88-A1C6-44AC-8A17-0F7C3C8C27EE}" type="pres">
      <dgm:prSet presAssocID="{16174CB3-FC02-407D-BCB1-D4133ADF1150}" presName="bracket" presStyleLbl="parChTrans1D1" presStyleIdx="1" presStyleCnt="2"/>
      <dgm:spPr/>
    </dgm:pt>
    <dgm:pt modelId="{E64CF02D-63F9-421A-8200-120EC48003CA}" type="pres">
      <dgm:prSet presAssocID="{16174CB3-FC02-407D-BCB1-D4133ADF1150}" presName="spH" presStyleCnt="0"/>
      <dgm:spPr/>
    </dgm:pt>
    <dgm:pt modelId="{ECD52349-6B25-40C9-947C-62C3417836E8}" type="pres">
      <dgm:prSet presAssocID="{16174CB3-FC02-407D-BCB1-D4133ADF1150}" presName="des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87CC726-CBA5-4C5A-BBF2-FCC84ED320FB}" srcId="{35FED0EA-1C46-41AF-B6B5-463100E5C008}" destId="{2BA48EDF-39E0-4E83-846F-DAE9F5CBCA11}" srcOrd="0" destOrd="0" parTransId="{B696EC8F-6CBC-4453-8360-77C6B06733D8}" sibTransId="{B1593F54-6270-4FC8-9664-68756CC98E92}"/>
    <dgm:cxn modelId="{3A4BBD17-5301-49AD-B2BE-9F367817197A}" srcId="{2BA48EDF-39E0-4E83-846F-DAE9F5CBCA11}" destId="{CD8EC9D6-02C5-427E-BF39-F1290AFD1509}" srcOrd="0" destOrd="0" parTransId="{6C8C648C-9234-4591-854E-266EA9010929}" sibTransId="{DBC553BC-A682-49BE-B6B1-73BDE5B52C33}"/>
    <dgm:cxn modelId="{C850B860-E5A3-4510-809D-690704B866EB}" srcId="{16174CB3-FC02-407D-BCB1-D4133ADF1150}" destId="{96FB04DD-D4ED-4C41-B759-75D406B3A046}" srcOrd="0" destOrd="0" parTransId="{8A62EF27-1326-4DB4-B3A0-A008548B7281}" sibTransId="{FEE872AF-A929-45CF-AE55-0AF1EE6B62C2}"/>
    <dgm:cxn modelId="{4270F0B3-E2B2-4698-95EF-B4183A9C17B9}" type="presOf" srcId="{35FED0EA-1C46-41AF-B6B5-463100E5C008}" destId="{2459AC41-500D-4097-A702-C7CCB22194C6}" srcOrd="0" destOrd="0" presId="urn:diagrams.loki3.com/BracketList"/>
    <dgm:cxn modelId="{978C59CA-4B15-4BC5-870B-4A00EECE7322}" type="presOf" srcId="{16174CB3-FC02-407D-BCB1-D4133ADF1150}" destId="{FFA52F9B-3F77-4572-AB0C-95AB1E405DDC}" srcOrd="0" destOrd="0" presId="urn:diagrams.loki3.com/BracketList"/>
    <dgm:cxn modelId="{5AA63CB9-0744-468D-BC94-EAB47B4FB908}" type="presOf" srcId="{2BA48EDF-39E0-4E83-846F-DAE9F5CBCA11}" destId="{6B944813-8D7F-4BD3-B890-4B49AF2D635A}" srcOrd="0" destOrd="0" presId="urn:diagrams.loki3.com/BracketList"/>
    <dgm:cxn modelId="{0E0D9AD4-EAA3-46F3-BCA6-0F826557141D}" type="presOf" srcId="{96FB04DD-D4ED-4C41-B759-75D406B3A046}" destId="{ECD52349-6B25-40C9-947C-62C3417836E8}" srcOrd="0" destOrd="0" presId="urn:diagrams.loki3.com/BracketList"/>
    <dgm:cxn modelId="{85E68C50-A1AE-4372-85D8-E618204D4436}" type="presOf" srcId="{CD8EC9D6-02C5-427E-BF39-F1290AFD1509}" destId="{E6FBAB93-77C9-4971-B38B-85E66FA68D1B}" srcOrd="0" destOrd="0" presId="urn:diagrams.loki3.com/BracketList"/>
    <dgm:cxn modelId="{D66A8166-3AFD-426D-B055-FA9D4F8B0F6A}" srcId="{35FED0EA-1C46-41AF-B6B5-463100E5C008}" destId="{16174CB3-FC02-407D-BCB1-D4133ADF1150}" srcOrd="1" destOrd="0" parTransId="{9AB00FD2-0F4E-48A9-B93D-5C8ACD4C43E5}" sibTransId="{B282DB5E-0412-4CC9-ADB0-72F1229E182A}"/>
    <dgm:cxn modelId="{117CC579-DD9E-46EA-B410-D06303817CED}" type="presParOf" srcId="{2459AC41-500D-4097-A702-C7CCB22194C6}" destId="{23DD10CC-86F5-42AA-9C4E-8C9A820E41B0}" srcOrd="0" destOrd="0" presId="urn:diagrams.loki3.com/BracketList"/>
    <dgm:cxn modelId="{96BBDD8C-C331-4087-898D-0D517CE154A8}" type="presParOf" srcId="{23DD10CC-86F5-42AA-9C4E-8C9A820E41B0}" destId="{6B944813-8D7F-4BD3-B890-4B49AF2D635A}" srcOrd="0" destOrd="0" presId="urn:diagrams.loki3.com/BracketList"/>
    <dgm:cxn modelId="{D0A284F3-4A61-4B03-8E71-758B98A85929}" type="presParOf" srcId="{23DD10CC-86F5-42AA-9C4E-8C9A820E41B0}" destId="{FD789D62-5F57-4077-A208-8CED7BE4BAA6}" srcOrd="1" destOrd="0" presId="urn:diagrams.loki3.com/BracketList"/>
    <dgm:cxn modelId="{42EA19CC-50A6-4D46-B232-7425F28C08F1}" type="presParOf" srcId="{23DD10CC-86F5-42AA-9C4E-8C9A820E41B0}" destId="{0BB4345A-47D1-4EAC-BDBC-3FCAF6C7BC8E}" srcOrd="2" destOrd="0" presId="urn:diagrams.loki3.com/BracketList"/>
    <dgm:cxn modelId="{03269FC6-B073-4365-9060-2F0443A08BB2}" type="presParOf" srcId="{23DD10CC-86F5-42AA-9C4E-8C9A820E41B0}" destId="{E6FBAB93-77C9-4971-B38B-85E66FA68D1B}" srcOrd="3" destOrd="0" presId="urn:diagrams.loki3.com/BracketList"/>
    <dgm:cxn modelId="{98366162-DCAC-4663-8E07-D661BD846203}" type="presParOf" srcId="{2459AC41-500D-4097-A702-C7CCB22194C6}" destId="{1517E478-881A-4064-8771-D48AC6587DE0}" srcOrd="1" destOrd="0" presId="urn:diagrams.loki3.com/BracketList"/>
    <dgm:cxn modelId="{CAEA92FD-EC74-4B7E-933C-2237FC520254}" type="presParOf" srcId="{2459AC41-500D-4097-A702-C7CCB22194C6}" destId="{354B9995-AAAF-4C2D-A696-913F338C208A}" srcOrd="2" destOrd="0" presId="urn:diagrams.loki3.com/BracketList"/>
    <dgm:cxn modelId="{641B584B-4FB4-4245-BA17-C3F88B49414A}" type="presParOf" srcId="{354B9995-AAAF-4C2D-A696-913F338C208A}" destId="{FFA52F9B-3F77-4572-AB0C-95AB1E405DDC}" srcOrd="0" destOrd="0" presId="urn:diagrams.loki3.com/BracketList"/>
    <dgm:cxn modelId="{C148FC0F-7D19-49EA-99C3-E6C11B7F70B3}" type="presParOf" srcId="{354B9995-AAAF-4C2D-A696-913F338C208A}" destId="{17FD0C88-A1C6-44AC-8A17-0F7C3C8C27EE}" srcOrd="1" destOrd="0" presId="urn:diagrams.loki3.com/BracketList"/>
    <dgm:cxn modelId="{453CFAEF-D8D3-4AD0-A104-807DAAC0DBBC}" type="presParOf" srcId="{354B9995-AAAF-4C2D-A696-913F338C208A}" destId="{E64CF02D-63F9-421A-8200-120EC48003CA}" srcOrd="2" destOrd="0" presId="urn:diagrams.loki3.com/BracketList"/>
    <dgm:cxn modelId="{6C87FBB2-0DFB-436E-860F-580BC5E1E340}" type="presParOf" srcId="{354B9995-AAAF-4C2D-A696-913F338C208A}" destId="{ECD52349-6B25-40C9-947C-62C3417836E8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2269076-8E9B-4B1E-A356-9E7FDEC5AA72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5CE0D61-CE0C-48C4-A005-665C19D69BF1}">
      <dgm:prSet phldrT="[Text]"/>
      <dgm:spPr/>
      <dgm:t>
        <a:bodyPr/>
        <a:lstStyle/>
        <a:p>
          <a:r>
            <a:rPr lang="en-US" dirty="0" smtClean="0"/>
            <a:t>.</a:t>
          </a:r>
          <a:endParaRPr lang="en-US" dirty="0"/>
        </a:p>
      </dgm:t>
    </dgm:pt>
    <dgm:pt modelId="{97D2A9D6-A774-483B-995D-AC2A9F99C060}" type="parTrans" cxnId="{50DFEDB3-90CA-4D43-9C33-D0D07B6C6F64}">
      <dgm:prSet/>
      <dgm:spPr/>
      <dgm:t>
        <a:bodyPr/>
        <a:lstStyle/>
        <a:p>
          <a:endParaRPr lang="en-US"/>
        </a:p>
      </dgm:t>
    </dgm:pt>
    <dgm:pt modelId="{3D6C3855-4EBA-4A42-8295-9257119D8FE2}" type="sibTrans" cxnId="{50DFEDB3-90CA-4D43-9C33-D0D07B6C6F64}">
      <dgm:prSet/>
      <dgm:spPr/>
      <dgm:t>
        <a:bodyPr/>
        <a:lstStyle/>
        <a:p>
          <a:endParaRPr lang="en-US"/>
        </a:p>
      </dgm:t>
    </dgm:pt>
    <dgm:pt modelId="{FC50EB75-7FFF-42DB-A868-9055C88BD985}">
      <dgm:prSet phldrT="[Text]"/>
      <dgm:spPr/>
      <dgm:t>
        <a:bodyPr/>
        <a:lstStyle/>
        <a:p>
          <a:r>
            <a:rPr lang="en-US" dirty="0" smtClean="0"/>
            <a:t>.</a:t>
          </a:r>
          <a:endParaRPr lang="en-US" dirty="0"/>
        </a:p>
      </dgm:t>
    </dgm:pt>
    <dgm:pt modelId="{A702B3FF-216C-4337-9CE8-6C4912DB0BF3}" type="parTrans" cxnId="{9FA577EA-DAE5-4F98-84B5-2C4E0D63E7B1}">
      <dgm:prSet/>
      <dgm:spPr/>
      <dgm:t>
        <a:bodyPr/>
        <a:lstStyle/>
        <a:p>
          <a:endParaRPr lang="en-US"/>
        </a:p>
      </dgm:t>
    </dgm:pt>
    <dgm:pt modelId="{907D1F09-89F0-4510-9ED1-139CB9A394D7}" type="sibTrans" cxnId="{9FA577EA-DAE5-4F98-84B5-2C4E0D63E7B1}">
      <dgm:prSet/>
      <dgm:spPr/>
      <dgm:t>
        <a:bodyPr/>
        <a:lstStyle/>
        <a:p>
          <a:endParaRPr lang="en-US"/>
        </a:p>
      </dgm:t>
    </dgm:pt>
    <dgm:pt modelId="{69DC88FB-4F9F-4C4E-B66A-33ED0EDCC282}">
      <dgm:prSet phldrT="[Text]"/>
      <dgm:spPr/>
      <dgm:t>
        <a:bodyPr/>
        <a:lstStyle/>
        <a:p>
          <a:r>
            <a:rPr lang="en-US" dirty="0" smtClean="0"/>
            <a:t>.</a:t>
          </a:r>
          <a:endParaRPr lang="en-US" dirty="0"/>
        </a:p>
      </dgm:t>
    </dgm:pt>
    <dgm:pt modelId="{2FCAB6D5-BF7E-468E-BB0B-76BC86B1AE24}" type="parTrans" cxnId="{58A60B9D-6B09-4BD8-80A9-8F2F6BD010F1}">
      <dgm:prSet/>
      <dgm:spPr/>
      <dgm:t>
        <a:bodyPr/>
        <a:lstStyle/>
        <a:p>
          <a:endParaRPr lang="en-US"/>
        </a:p>
      </dgm:t>
    </dgm:pt>
    <dgm:pt modelId="{CC822259-7404-4CBB-90DD-F1F8036D20D0}" type="sibTrans" cxnId="{58A60B9D-6B09-4BD8-80A9-8F2F6BD010F1}">
      <dgm:prSet/>
      <dgm:spPr/>
      <dgm:t>
        <a:bodyPr/>
        <a:lstStyle/>
        <a:p>
          <a:endParaRPr lang="en-US"/>
        </a:p>
      </dgm:t>
    </dgm:pt>
    <dgm:pt modelId="{FEF0C166-B158-4437-90F0-C27168D4D734}">
      <dgm:prSet phldrT="[Text]"/>
      <dgm:spPr/>
      <dgm:t>
        <a:bodyPr/>
        <a:lstStyle/>
        <a:p>
          <a:r>
            <a:rPr lang="en-US" dirty="0" smtClean="0"/>
            <a:t>.</a:t>
          </a:r>
          <a:endParaRPr lang="en-US" dirty="0"/>
        </a:p>
      </dgm:t>
    </dgm:pt>
    <dgm:pt modelId="{4EB1FE54-8772-4C03-B923-BAD1F1D689DB}" type="parTrans" cxnId="{8729F182-0612-4504-9C2F-AE003D16E3E8}">
      <dgm:prSet/>
      <dgm:spPr/>
      <dgm:t>
        <a:bodyPr/>
        <a:lstStyle/>
        <a:p>
          <a:endParaRPr lang="en-US"/>
        </a:p>
      </dgm:t>
    </dgm:pt>
    <dgm:pt modelId="{AC781DA2-075B-4409-9D56-C052E54B34BC}" type="sibTrans" cxnId="{8729F182-0612-4504-9C2F-AE003D16E3E8}">
      <dgm:prSet/>
      <dgm:spPr/>
      <dgm:t>
        <a:bodyPr/>
        <a:lstStyle/>
        <a:p>
          <a:endParaRPr lang="en-US"/>
        </a:p>
      </dgm:t>
    </dgm:pt>
    <dgm:pt modelId="{338328EE-248D-4235-A80A-9ED758060E3A}">
      <dgm:prSet phldrT="[Text]"/>
      <dgm:spPr/>
      <dgm:t>
        <a:bodyPr/>
        <a:lstStyle/>
        <a:p>
          <a:r>
            <a:rPr lang="en-US" dirty="0" smtClean="0"/>
            <a:t>.</a:t>
          </a:r>
          <a:endParaRPr lang="en-US" dirty="0"/>
        </a:p>
      </dgm:t>
    </dgm:pt>
    <dgm:pt modelId="{D6B1FC9A-E565-4E81-AD22-04C96257CC57}" type="parTrans" cxnId="{184C89DA-FC20-48A5-85E7-9FAF6B4E6C44}">
      <dgm:prSet/>
      <dgm:spPr/>
      <dgm:t>
        <a:bodyPr/>
        <a:lstStyle/>
        <a:p>
          <a:endParaRPr lang="en-US"/>
        </a:p>
      </dgm:t>
    </dgm:pt>
    <dgm:pt modelId="{B51CDBF3-9C75-4BB7-889E-BFBC54E53802}" type="sibTrans" cxnId="{184C89DA-FC20-48A5-85E7-9FAF6B4E6C44}">
      <dgm:prSet/>
      <dgm:spPr/>
      <dgm:t>
        <a:bodyPr/>
        <a:lstStyle/>
        <a:p>
          <a:endParaRPr lang="en-US"/>
        </a:p>
      </dgm:t>
    </dgm:pt>
    <dgm:pt modelId="{A32FC109-D44E-41EA-8C2C-D4F17A02AAA4}">
      <dgm:prSet phldrT="[Text]"/>
      <dgm:spPr/>
      <dgm:t>
        <a:bodyPr/>
        <a:lstStyle/>
        <a:p>
          <a:r>
            <a:rPr lang="en-US" dirty="0" smtClean="0"/>
            <a:t>.</a:t>
          </a:r>
          <a:endParaRPr lang="en-US" dirty="0"/>
        </a:p>
      </dgm:t>
    </dgm:pt>
    <dgm:pt modelId="{DA73D66A-85C1-409A-BC42-D52F5DA8D80D}" type="parTrans" cxnId="{F9A1834D-27D5-4E93-891B-375C5C364B19}">
      <dgm:prSet/>
      <dgm:spPr/>
      <dgm:t>
        <a:bodyPr/>
        <a:lstStyle/>
        <a:p>
          <a:endParaRPr lang="en-US"/>
        </a:p>
      </dgm:t>
    </dgm:pt>
    <dgm:pt modelId="{EA0EFB64-29BD-4E21-BC33-75634350FB5E}" type="sibTrans" cxnId="{F9A1834D-27D5-4E93-891B-375C5C364B19}">
      <dgm:prSet/>
      <dgm:spPr/>
      <dgm:t>
        <a:bodyPr/>
        <a:lstStyle/>
        <a:p>
          <a:endParaRPr lang="en-US"/>
        </a:p>
      </dgm:t>
    </dgm:pt>
    <dgm:pt modelId="{B997DEE4-4B51-4188-89C4-047CD79A85DF}" type="pres">
      <dgm:prSet presAssocID="{42269076-8E9B-4B1E-A356-9E7FDEC5AA72}" presName="Name0" presStyleCnt="0">
        <dgm:presLayoutVars>
          <dgm:chMax/>
          <dgm:chPref/>
          <dgm:dir/>
          <dgm:animLvl val="lvl"/>
        </dgm:presLayoutVars>
      </dgm:prSet>
      <dgm:spPr/>
    </dgm:pt>
    <dgm:pt modelId="{4303229F-2901-48D1-9F4A-E020EFB1B8CC}" type="pres">
      <dgm:prSet presAssocID="{85CE0D61-CE0C-48C4-A005-665C19D69BF1}" presName="composite" presStyleCnt="0"/>
      <dgm:spPr/>
    </dgm:pt>
    <dgm:pt modelId="{B2CEF4AB-9910-445B-885D-E77DC62C4710}" type="pres">
      <dgm:prSet presAssocID="{85CE0D61-CE0C-48C4-A005-665C19D69BF1}" presName="Parent1" presStyleLbl="node1" presStyleIdx="0" presStyleCnt="6" custLinFactNeighborY="2210">
        <dgm:presLayoutVars>
          <dgm:chMax val="1"/>
          <dgm:chPref val="1"/>
          <dgm:bulletEnabled val="1"/>
        </dgm:presLayoutVars>
      </dgm:prSet>
      <dgm:spPr/>
    </dgm:pt>
    <dgm:pt modelId="{3503BB19-5FE5-4A9B-ACC8-75164D8086A2}" type="pres">
      <dgm:prSet presAssocID="{85CE0D61-CE0C-48C4-A005-665C19D69BF1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59518295-B4F5-4A95-A497-D4C213ED9091}" type="pres">
      <dgm:prSet presAssocID="{85CE0D61-CE0C-48C4-A005-665C19D69BF1}" presName="BalanceSpacing" presStyleCnt="0"/>
      <dgm:spPr/>
    </dgm:pt>
    <dgm:pt modelId="{DFF1AED6-A617-497C-9F4B-481FAD768348}" type="pres">
      <dgm:prSet presAssocID="{85CE0D61-CE0C-48C4-A005-665C19D69BF1}" presName="BalanceSpacing1" presStyleCnt="0"/>
      <dgm:spPr/>
    </dgm:pt>
    <dgm:pt modelId="{00FB2F89-5EC3-472C-80E5-6D561FB869F1}" type="pres">
      <dgm:prSet presAssocID="{3D6C3855-4EBA-4A42-8295-9257119D8FE2}" presName="Accent1Text" presStyleLbl="node1" presStyleIdx="1" presStyleCnt="6"/>
      <dgm:spPr/>
    </dgm:pt>
    <dgm:pt modelId="{6073AAC2-B972-4E29-AD71-CF48161021BA}" type="pres">
      <dgm:prSet presAssocID="{3D6C3855-4EBA-4A42-8295-9257119D8FE2}" presName="spaceBetweenRectangles" presStyleCnt="0"/>
      <dgm:spPr/>
    </dgm:pt>
    <dgm:pt modelId="{EB0729E8-D3FB-43BA-AB64-E685EF90C53A}" type="pres">
      <dgm:prSet presAssocID="{69DC88FB-4F9F-4C4E-B66A-33ED0EDCC282}" presName="composite" presStyleCnt="0"/>
      <dgm:spPr/>
    </dgm:pt>
    <dgm:pt modelId="{227D345B-67C3-4362-95BD-4740169E46AB}" type="pres">
      <dgm:prSet presAssocID="{69DC88FB-4F9F-4C4E-B66A-33ED0EDCC282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CC6D6657-DF6C-4D18-8FDD-44393D0643C1}" type="pres">
      <dgm:prSet presAssocID="{69DC88FB-4F9F-4C4E-B66A-33ED0EDCC282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17BE74C6-717B-432D-A6D7-793479A2F914}" type="pres">
      <dgm:prSet presAssocID="{69DC88FB-4F9F-4C4E-B66A-33ED0EDCC282}" presName="BalanceSpacing" presStyleCnt="0"/>
      <dgm:spPr/>
    </dgm:pt>
    <dgm:pt modelId="{F531767A-1F29-4795-8C27-66873184DFEC}" type="pres">
      <dgm:prSet presAssocID="{69DC88FB-4F9F-4C4E-B66A-33ED0EDCC282}" presName="BalanceSpacing1" presStyleCnt="0"/>
      <dgm:spPr/>
    </dgm:pt>
    <dgm:pt modelId="{FABE0AB1-4179-4E26-8585-1184ADC44DCE}" type="pres">
      <dgm:prSet presAssocID="{CC822259-7404-4CBB-90DD-F1F8036D20D0}" presName="Accent1Text" presStyleLbl="node1" presStyleIdx="3" presStyleCnt="6"/>
      <dgm:spPr/>
    </dgm:pt>
    <dgm:pt modelId="{E20CDA95-565E-4CF5-87DF-C5AC2011E3A7}" type="pres">
      <dgm:prSet presAssocID="{CC822259-7404-4CBB-90DD-F1F8036D20D0}" presName="spaceBetweenRectangles" presStyleCnt="0"/>
      <dgm:spPr/>
    </dgm:pt>
    <dgm:pt modelId="{921602C2-3D78-452E-853A-13979BE88382}" type="pres">
      <dgm:prSet presAssocID="{338328EE-248D-4235-A80A-9ED758060E3A}" presName="composite" presStyleCnt="0"/>
      <dgm:spPr/>
    </dgm:pt>
    <dgm:pt modelId="{BF2AA8D8-D738-40E2-BE8D-65A412D449A4}" type="pres">
      <dgm:prSet presAssocID="{338328EE-248D-4235-A80A-9ED758060E3A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C38AB2B7-D596-42D8-8D66-A797386D89B5}" type="pres">
      <dgm:prSet presAssocID="{338328EE-248D-4235-A80A-9ED758060E3A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75061A9B-AF42-469C-8435-9A42C632B437}" type="pres">
      <dgm:prSet presAssocID="{338328EE-248D-4235-A80A-9ED758060E3A}" presName="BalanceSpacing" presStyleCnt="0"/>
      <dgm:spPr/>
    </dgm:pt>
    <dgm:pt modelId="{0787A8BD-687F-423D-8936-A8D2D7CCE1E2}" type="pres">
      <dgm:prSet presAssocID="{338328EE-248D-4235-A80A-9ED758060E3A}" presName="BalanceSpacing1" presStyleCnt="0"/>
      <dgm:spPr/>
    </dgm:pt>
    <dgm:pt modelId="{F06B4835-6EEA-4EB8-AD22-9859BE4324BE}" type="pres">
      <dgm:prSet presAssocID="{B51CDBF3-9C75-4BB7-889E-BFBC54E53802}" presName="Accent1Text" presStyleLbl="node1" presStyleIdx="5" presStyleCnt="6"/>
      <dgm:spPr/>
    </dgm:pt>
  </dgm:ptLst>
  <dgm:cxnLst>
    <dgm:cxn modelId="{50DFEDB3-90CA-4D43-9C33-D0D07B6C6F64}" srcId="{42269076-8E9B-4B1E-A356-9E7FDEC5AA72}" destId="{85CE0D61-CE0C-48C4-A005-665C19D69BF1}" srcOrd="0" destOrd="0" parTransId="{97D2A9D6-A774-483B-995D-AC2A9F99C060}" sibTransId="{3D6C3855-4EBA-4A42-8295-9257119D8FE2}"/>
    <dgm:cxn modelId="{9CAD5C0C-033D-4E03-A416-252CEB2175BB}" type="presOf" srcId="{42269076-8E9B-4B1E-A356-9E7FDEC5AA72}" destId="{B997DEE4-4B51-4188-89C4-047CD79A85DF}" srcOrd="0" destOrd="0" presId="urn:microsoft.com/office/officeart/2008/layout/AlternatingHexagons"/>
    <dgm:cxn modelId="{27026801-264A-4403-831A-A8E1E5573DDB}" type="presOf" srcId="{3D6C3855-4EBA-4A42-8295-9257119D8FE2}" destId="{00FB2F89-5EC3-472C-80E5-6D561FB869F1}" srcOrd="0" destOrd="0" presId="urn:microsoft.com/office/officeart/2008/layout/AlternatingHexagons"/>
    <dgm:cxn modelId="{58A60B9D-6B09-4BD8-80A9-8F2F6BD010F1}" srcId="{42269076-8E9B-4B1E-A356-9E7FDEC5AA72}" destId="{69DC88FB-4F9F-4C4E-B66A-33ED0EDCC282}" srcOrd="1" destOrd="0" parTransId="{2FCAB6D5-BF7E-468E-BB0B-76BC86B1AE24}" sibTransId="{CC822259-7404-4CBB-90DD-F1F8036D20D0}"/>
    <dgm:cxn modelId="{D847348B-D6BD-4F4B-9682-7E06E828630F}" type="presOf" srcId="{85CE0D61-CE0C-48C4-A005-665C19D69BF1}" destId="{B2CEF4AB-9910-445B-885D-E77DC62C4710}" srcOrd="0" destOrd="0" presId="urn:microsoft.com/office/officeart/2008/layout/AlternatingHexagons"/>
    <dgm:cxn modelId="{184C89DA-FC20-48A5-85E7-9FAF6B4E6C44}" srcId="{42269076-8E9B-4B1E-A356-9E7FDEC5AA72}" destId="{338328EE-248D-4235-A80A-9ED758060E3A}" srcOrd="2" destOrd="0" parTransId="{D6B1FC9A-E565-4E81-AD22-04C96257CC57}" sibTransId="{B51CDBF3-9C75-4BB7-889E-BFBC54E53802}"/>
    <dgm:cxn modelId="{F9A1834D-27D5-4E93-891B-375C5C364B19}" srcId="{338328EE-248D-4235-A80A-9ED758060E3A}" destId="{A32FC109-D44E-41EA-8C2C-D4F17A02AAA4}" srcOrd="0" destOrd="0" parTransId="{DA73D66A-85C1-409A-BC42-D52F5DA8D80D}" sibTransId="{EA0EFB64-29BD-4E21-BC33-75634350FB5E}"/>
    <dgm:cxn modelId="{F292EB76-92E3-4EA5-BFB8-F2C3A69085FC}" type="presOf" srcId="{FEF0C166-B158-4437-90F0-C27168D4D734}" destId="{CC6D6657-DF6C-4D18-8FDD-44393D0643C1}" srcOrd="0" destOrd="0" presId="urn:microsoft.com/office/officeart/2008/layout/AlternatingHexagons"/>
    <dgm:cxn modelId="{8C04CA95-75D4-451A-9FBA-B9E365F5707B}" type="presOf" srcId="{69DC88FB-4F9F-4C4E-B66A-33ED0EDCC282}" destId="{227D345B-67C3-4362-95BD-4740169E46AB}" srcOrd="0" destOrd="0" presId="urn:microsoft.com/office/officeart/2008/layout/AlternatingHexagons"/>
    <dgm:cxn modelId="{8729F182-0612-4504-9C2F-AE003D16E3E8}" srcId="{69DC88FB-4F9F-4C4E-B66A-33ED0EDCC282}" destId="{FEF0C166-B158-4437-90F0-C27168D4D734}" srcOrd="0" destOrd="0" parTransId="{4EB1FE54-8772-4C03-B923-BAD1F1D689DB}" sibTransId="{AC781DA2-075B-4409-9D56-C052E54B34BC}"/>
    <dgm:cxn modelId="{629A0CD7-0191-4F1A-B98A-BAEAD6D3BFCC}" type="presOf" srcId="{CC822259-7404-4CBB-90DD-F1F8036D20D0}" destId="{FABE0AB1-4179-4E26-8585-1184ADC44DCE}" srcOrd="0" destOrd="0" presId="urn:microsoft.com/office/officeart/2008/layout/AlternatingHexagons"/>
    <dgm:cxn modelId="{0B158C0A-8086-4CF2-A6C0-47FB07848D5B}" type="presOf" srcId="{FC50EB75-7FFF-42DB-A868-9055C88BD985}" destId="{3503BB19-5FE5-4A9B-ACC8-75164D8086A2}" srcOrd="0" destOrd="0" presId="urn:microsoft.com/office/officeart/2008/layout/AlternatingHexagons"/>
    <dgm:cxn modelId="{E7E48315-0344-4D61-93E4-F9124C8E1435}" type="presOf" srcId="{338328EE-248D-4235-A80A-9ED758060E3A}" destId="{BF2AA8D8-D738-40E2-BE8D-65A412D449A4}" srcOrd="0" destOrd="0" presId="urn:microsoft.com/office/officeart/2008/layout/AlternatingHexagons"/>
    <dgm:cxn modelId="{9FA577EA-DAE5-4F98-84B5-2C4E0D63E7B1}" srcId="{85CE0D61-CE0C-48C4-A005-665C19D69BF1}" destId="{FC50EB75-7FFF-42DB-A868-9055C88BD985}" srcOrd="0" destOrd="0" parTransId="{A702B3FF-216C-4337-9CE8-6C4912DB0BF3}" sibTransId="{907D1F09-89F0-4510-9ED1-139CB9A394D7}"/>
    <dgm:cxn modelId="{8B1A234E-9C3E-45F8-8161-D7B606FC4E01}" type="presOf" srcId="{B51CDBF3-9C75-4BB7-889E-BFBC54E53802}" destId="{F06B4835-6EEA-4EB8-AD22-9859BE4324BE}" srcOrd="0" destOrd="0" presId="urn:microsoft.com/office/officeart/2008/layout/AlternatingHexagons"/>
    <dgm:cxn modelId="{B3C60121-C6FB-447C-9406-94EB3D8DF039}" type="presOf" srcId="{A32FC109-D44E-41EA-8C2C-D4F17A02AAA4}" destId="{C38AB2B7-D596-42D8-8D66-A797386D89B5}" srcOrd="0" destOrd="0" presId="urn:microsoft.com/office/officeart/2008/layout/AlternatingHexagons"/>
    <dgm:cxn modelId="{AE13686E-8391-4D3C-B998-D87A0A3CED57}" type="presParOf" srcId="{B997DEE4-4B51-4188-89C4-047CD79A85DF}" destId="{4303229F-2901-48D1-9F4A-E020EFB1B8CC}" srcOrd="0" destOrd="0" presId="urn:microsoft.com/office/officeart/2008/layout/AlternatingHexagons"/>
    <dgm:cxn modelId="{0C1E25AA-7019-4D2E-96A1-370A91843B17}" type="presParOf" srcId="{4303229F-2901-48D1-9F4A-E020EFB1B8CC}" destId="{B2CEF4AB-9910-445B-885D-E77DC62C4710}" srcOrd="0" destOrd="0" presId="urn:microsoft.com/office/officeart/2008/layout/AlternatingHexagons"/>
    <dgm:cxn modelId="{111624D3-B737-44C7-9354-D1B5D2878BE2}" type="presParOf" srcId="{4303229F-2901-48D1-9F4A-E020EFB1B8CC}" destId="{3503BB19-5FE5-4A9B-ACC8-75164D8086A2}" srcOrd="1" destOrd="0" presId="urn:microsoft.com/office/officeart/2008/layout/AlternatingHexagons"/>
    <dgm:cxn modelId="{89B11845-7826-4B4E-A5D3-B4C2C8FB9F0F}" type="presParOf" srcId="{4303229F-2901-48D1-9F4A-E020EFB1B8CC}" destId="{59518295-B4F5-4A95-A497-D4C213ED9091}" srcOrd="2" destOrd="0" presId="urn:microsoft.com/office/officeart/2008/layout/AlternatingHexagons"/>
    <dgm:cxn modelId="{994BE44C-68EC-4CC9-B063-DCB972E8C6CF}" type="presParOf" srcId="{4303229F-2901-48D1-9F4A-E020EFB1B8CC}" destId="{DFF1AED6-A617-497C-9F4B-481FAD768348}" srcOrd="3" destOrd="0" presId="urn:microsoft.com/office/officeart/2008/layout/AlternatingHexagons"/>
    <dgm:cxn modelId="{4D6690BD-84B8-473E-8136-AE7242BBE73C}" type="presParOf" srcId="{4303229F-2901-48D1-9F4A-E020EFB1B8CC}" destId="{00FB2F89-5EC3-472C-80E5-6D561FB869F1}" srcOrd="4" destOrd="0" presId="urn:microsoft.com/office/officeart/2008/layout/AlternatingHexagons"/>
    <dgm:cxn modelId="{C58D5FD7-57CC-4CA2-BE37-23AFB3628708}" type="presParOf" srcId="{B997DEE4-4B51-4188-89C4-047CD79A85DF}" destId="{6073AAC2-B972-4E29-AD71-CF48161021BA}" srcOrd="1" destOrd="0" presId="urn:microsoft.com/office/officeart/2008/layout/AlternatingHexagons"/>
    <dgm:cxn modelId="{83CA5D12-6FD9-41F7-84D8-52DFBD40D373}" type="presParOf" srcId="{B997DEE4-4B51-4188-89C4-047CD79A85DF}" destId="{EB0729E8-D3FB-43BA-AB64-E685EF90C53A}" srcOrd="2" destOrd="0" presId="urn:microsoft.com/office/officeart/2008/layout/AlternatingHexagons"/>
    <dgm:cxn modelId="{02EDE52B-D21E-4A38-844C-D1E37E4D051D}" type="presParOf" srcId="{EB0729E8-D3FB-43BA-AB64-E685EF90C53A}" destId="{227D345B-67C3-4362-95BD-4740169E46AB}" srcOrd="0" destOrd="0" presId="urn:microsoft.com/office/officeart/2008/layout/AlternatingHexagons"/>
    <dgm:cxn modelId="{AD4F83F9-979A-46AF-B962-61810D8A763B}" type="presParOf" srcId="{EB0729E8-D3FB-43BA-AB64-E685EF90C53A}" destId="{CC6D6657-DF6C-4D18-8FDD-44393D0643C1}" srcOrd="1" destOrd="0" presId="urn:microsoft.com/office/officeart/2008/layout/AlternatingHexagons"/>
    <dgm:cxn modelId="{2912324B-80A2-452B-8722-978830918E71}" type="presParOf" srcId="{EB0729E8-D3FB-43BA-AB64-E685EF90C53A}" destId="{17BE74C6-717B-432D-A6D7-793479A2F914}" srcOrd="2" destOrd="0" presId="urn:microsoft.com/office/officeart/2008/layout/AlternatingHexagons"/>
    <dgm:cxn modelId="{58106E35-00AD-47A1-8BBF-A2327E23B443}" type="presParOf" srcId="{EB0729E8-D3FB-43BA-AB64-E685EF90C53A}" destId="{F531767A-1F29-4795-8C27-66873184DFEC}" srcOrd="3" destOrd="0" presId="urn:microsoft.com/office/officeart/2008/layout/AlternatingHexagons"/>
    <dgm:cxn modelId="{11A2BE8F-F2AA-4353-8FFF-45CEFD8F2C43}" type="presParOf" srcId="{EB0729E8-D3FB-43BA-AB64-E685EF90C53A}" destId="{FABE0AB1-4179-4E26-8585-1184ADC44DCE}" srcOrd="4" destOrd="0" presId="urn:microsoft.com/office/officeart/2008/layout/AlternatingHexagons"/>
    <dgm:cxn modelId="{605B1E84-463F-4701-8496-52B9E9D55A01}" type="presParOf" srcId="{B997DEE4-4B51-4188-89C4-047CD79A85DF}" destId="{E20CDA95-565E-4CF5-87DF-C5AC2011E3A7}" srcOrd="3" destOrd="0" presId="urn:microsoft.com/office/officeart/2008/layout/AlternatingHexagons"/>
    <dgm:cxn modelId="{E47ECB36-CD5B-4692-AFD6-647CE02E65DC}" type="presParOf" srcId="{B997DEE4-4B51-4188-89C4-047CD79A85DF}" destId="{921602C2-3D78-452E-853A-13979BE88382}" srcOrd="4" destOrd="0" presId="urn:microsoft.com/office/officeart/2008/layout/AlternatingHexagons"/>
    <dgm:cxn modelId="{6EA60FBD-0F5B-4BE5-9DB8-4559C4A9FD32}" type="presParOf" srcId="{921602C2-3D78-452E-853A-13979BE88382}" destId="{BF2AA8D8-D738-40E2-BE8D-65A412D449A4}" srcOrd="0" destOrd="0" presId="urn:microsoft.com/office/officeart/2008/layout/AlternatingHexagons"/>
    <dgm:cxn modelId="{4BC3250C-7E03-4D21-B801-811023DE67FD}" type="presParOf" srcId="{921602C2-3D78-452E-853A-13979BE88382}" destId="{C38AB2B7-D596-42D8-8D66-A797386D89B5}" srcOrd="1" destOrd="0" presId="urn:microsoft.com/office/officeart/2008/layout/AlternatingHexagons"/>
    <dgm:cxn modelId="{056B228B-D161-4707-BE70-6E816CD941BB}" type="presParOf" srcId="{921602C2-3D78-452E-853A-13979BE88382}" destId="{75061A9B-AF42-469C-8435-9A42C632B437}" srcOrd="2" destOrd="0" presId="urn:microsoft.com/office/officeart/2008/layout/AlternatingHexagons"/>
    <dgm:cxn modelId="{92EEC0BB-D4AC-4B2C-A128-DBFBCD7115F5}" type="presParOf" srcId="{921602C2-3D78-452E-853A-13979BE88382}" destId="{0787A8BD-687F-423D-8936-A8D2D7CCE1E2}" srcOrd="3" destOrd="0" presId="urn:microsoft.com/office/officeart/2008/layout/AlternatingHexagons"/>
    <dgm:cxn modelId="{82144779-4AD1-43D5-A9C0-2C3AB213FC7A}" type="presParOf" srcId="{921602C2-3D78-452E-853A-13979BE88382}" destId="{F06B4835-6EEA-4EB8-AD22-9859BE4324BE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5FED0EA-1C46-41AF-B6B5-463100E5C008}" type="doc">
      <dgm:prSet loTypeId="urn:diagrams.loki3.com/Bracket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D8EC9D6-02C5-427E-BF39-F1290AFD1509}">
      <dgm:prSet phldrT="[Text]"/>
      <dgm:spPr/>
      <dgm:t>
        <a:bodyPr/>
        <a:lstStyle/>
        <a:p>
          <a:r>
            <a:rPr lang="en-US" dirty="0" smtClean="0"/>
            <a:t>long</a:t>
          </a:r>
          <a:endParaRPr lang="en-US" dirty="0"/>
        </a:p>
      </dgm:t>
    </dgm:pt>
    <dgm:pt modelId="{6C8C648C-9234-4591-854E-266EA9010929}" type="parTrans" cxnId="{3A4BBD17-5301-49AD-B2BE-9F367817197A}">
      <dgm:prSet/>
      <dgm:spPr/>
      <dgm:t>
        <a:bodyPr/>
        <a:lstStyle/>
        <a:p>
          <a:endParaRPr lang="en-US"/>
        </a:p>
      </dgm:t>
    </dgm:pt>
    <dgm:pt modelId="{DBC553BC-A682-49BE-B6B1-73BDE5B52C33}" type="sibTrans" cxnId="{3A4BBD17-5301-49AD-B2BE-9F367817197A}">
      <dgm:prSet/>
      <dgm:spPr/>
      <dgm:t>
        <a:bodyPr/>
        <a:lstStyle/>
        <a:p>
          <a:endParaRPr lang="en-US"/>
        </a:p>
      </dgm:t>
    </dgm:pt>
    <dgm:pt modelId="{16174CB3-FC02-407D-BCB1-D4133ADF1150}">
      <dgm:prSet phldrT="[Text]"/>
      <dgm:spPr/>
      <dgm:t>
        <a:bodyPr/>
        <a:lstStyle/>
        <a:p>
          <a:endParaRPr lang="en-US" dirty="0"/>
        </a:p>
      </dgm:t>
    </dgm:pt>
    <dgm:pt modelId="{9AB00FD2-0F4E-48A9-B93D-5C8ACD4C43E5}" type="parTrans" cxnId="{D66A8166-3AFD-426D-B055-FA9D4F8B0F6A}">
      <dgm:prSet/>
      <dgm:spPr/>
      <dgm:t>
        <a:bodyPr/>
        <a:lstStyle/>
        <a:p>
          <a:endParaRPr lang="en-US"/>
        </a:p>
      </dgm:t>
    </dgm:pt>
    <dgm:pt modelId="{B282DB5E-0412-4CC9-ADB0-72F1229E182A}" type="sibTrans" cxnId="{D66A8166-3AFD-426D-B055-FA9D4F8B0F6A}">
      <dgm:prSet/>
      <dgm:spPr/>
      <dgm:t>
        <a:bodyPr/>
        <a:lstStyle/>
        <a:p>
          <a:endParaRPr lang="en-US"/>
        </a:p>
      </dgm:t>
    </dgm:pt>
    <dgm:pt modelId="{96FB04DD-D4ED-4C41-B759-75D406B3A046}">
      <dgm:prSet phldrT="[Text]" custT="1"/>
      <dgm:spPr/>
      <dgm:t>
        <a:bodyPr/>
        <a:lstStyle/>
        <a:p>
          <a:r>
            <a:rPr lang="en-US" sz="4800" dirty="0" smtClean="0"/>
            <a:t>Has no arms or legs</a:t>
          </a:r>
          <a:endParaRPr lang="en-US" sz="4800" dirty="0"/>
        </a:p>
      </dgm:t>
    </dgm:pt>
    <dgm:pt modelId="{8A62EF27-1326-4DB4-B3A0-A008548B7281}" type="parTrans" cxnId="{C850B860-E5A3-4510-809D-690704B866EB}">
      <dgm:prSet/>
      <dgm:spPr/>
      <dgm:t>
        <a:bodyPr/>
        <a:lstStyle/>
        <a:p>
          <a:endParaRPr lang="en-US"/>
        </a:p>
      </dgm:t>
    </dgm:pt>
    <dgm:pt modelId="{FEE872AF-A929-45CF-AE55-0AF1EE6B62C2}" type="sibTrans" cxnId="{C850B860-E5A3-4510-809D-690704B866EB}">
      <dgm:prSet/>
      <dgm:spPr/>
      <dgm:t>
        <a:bodyPr/>
        <a:lstStyle/>
        <a:p>
          <a:endParaRPr lang="en-US"/>
        </a:p>
      </dgm:t>
    </dgm:pt>
    <dgm:pt modelId="{2BA48EDF-39E0-4E83-846F-DAE9F5CBCA11}">
      <dgm:prSet phldrT="[Text]"/>
      <dgm:spPr/>
      <dgm:t>
        <a:bodyPr/>
        <a:lstStyle/>
        <a:p>
          <a:endParaRPr lang="en-US" dirty="0"/>
        </a:p>
      </dgm:t>
    </dgm:pt>
    <dgm:pt modelId="{B1593F54-6270-4FC8-9664-68756CC98E92}" type="sibTrans" cxnId="{787CC726-CBA5-4C5A-BBF2-FCC84ED320FB}">
      <dgm:prSet/>
      <dgm:spPr/>
      <dgm:t>
        <a:bodyPr/>
        <a:lstStyle/>
        <a:p>
          <a:endParaRPr lang="en-US"/>
        </a:p>
      </dgm:t>
    </dgm:pt>
    <dgm:pt modelId="{B696EC8F-6CBC-4453-8360-77C6B06733D8}" type="parTrans" cxnId="{787CC726-CBA5-4C5A-BBF2-FCC84ED320FB}">
      <dgm:prSet/>
      <dgm:spPr/>
      <dgm:t>
        <a:bodyPr/>
        <a:lstStyle/>
        <a:p>
          <a:endParaRPr lang="en-US"/>
        </a:p>
      </dgm:t>
    </dgm:pt>
    <dgm:pt modelId="{2459AC41-500D-4097-A702-C7CCB22194C6}" type="pres">
      <dgm:prSet presAssocID="{35FED0EA-1C46-41AF-B6B5-463100E5C008}" presName="Name0" presStyleCnt="0">
        <dgm:presLayoutVars>
          <dgm:dir/>
          <dgm:animLvl val="lvl"/>
          <dgm:resizeHandles val="exact"/>
        </dgm:presLayoutVars>
      </dgm:prSet>
      <dgm:spPr/>
    </dgm:pt>
    <dgm:pt modelId="{23DD10CC-86F5-42AA-9C4E-8C9A820E41B0}" type="pres">
      <dgm:prSet presAssocID="{2BA48EDF-39E0-4E83-846F-DAE9F5CBCA11}" presName="linNode" presStyleCnt="0"/>
      <dgm:spPr/>
    </dgm:pt>
    <dgm:pt modelId="{6B944813-8D7F-4BD3-B890-4B49AF2D635A}" type="pres">
      <dgm:prSet presAssocID="{2BA48EDF-39E0-4E83-846F-DAE9F5CBCA11}" presName="parTx" presStyleLbl="revTx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789D62-5F57-4077-A208-8CED7BE4BAA6}" type="pres">
      <dgm:prSet presAssocID="{2BA48EDF-39E0-4E83-846F-DAE9F5CBCA11}" presName="bracket" presStyleLbl="parChTrans1D1" presStyleIdx="0" presStyleCnt="2"/>
      <dgm:spPr/>
    </dgm:pt>
    <dgm:pt modelId="{0BB4345A-47D1-4EAC-BDBC-3FCAF6C7BC8E}" type="pres">
      <dgm:prSet presAssocID="{2BA48EDF-39E0-4E83-846F-DAE9F5CBCA11}" presName="spH" presStyleCnt="0"/>
      <dgm:spPr/>
    </dgm:pt>
    <dgm:pt modelId="{E6FBAB93-77C9-4971-B38B-85E66FA68D1B}" type="pres">
      <dgm:prSet presAssocID="{2BA48EDF-39E0-4E83-846F-DAE9F5CBCA11}" presName="des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17E478-881A-4064-8771-D48AC6587DE0}" type="pres">
      <dgm:prSet presAssocID="{B1593F54-6270-4FC8-9664-68756CC98E92}" presName="spV" presStyleCnt="0"/>
      <dgm:spPr/>
    </dgm:pt>
    <dgm:pt modelId="{354B9995-AAAF-4C2D-A696-913F338C208A}" type="pres">
      <dgm:prSet presAssocID="{16174CB3-FC02-407D-BCB1-D4133ADF1150}" presName="linNode" presStyleCnt="0"/>
      <dgm:spPr/>
    </dgm:pt>
    <dgm:pt modelId="{FFA52F9B-3F77-4572-AB0C-95AB1E405DDC}" type="pres">
      <dgm:prSet presAssocID="{16174CB3-FC02-407D-BCB1-D4133ADF1150}" presName="parTx" presStyleLbl="revTx" presStyleIdx="1" presStyleCnt="2">
        <dgm:presLayoutVars>
          <dgm:chMax val="1"/>
          <dgm:bulletEnabled val="1"/>
        </dgm:presLayoutVars>
      </dgm:prSet>
      <dgm:spPr/>
    </dgm:pt>
    <dgm:pt modelId="{17FD0C88-A1C6-44AC-8A17-0F7C3C8C27EE}" type="pres">
      <dgm:prSet presAssocID="{16174CB3-FC02-407D-BCB1-D4133ADF1150}" presName="bracket" presStyleLbl="parChTrans1D1" presStyleIdx="1" presStyleCnt="2"/>
      <dgm:spPr/>
    </dgm:pt>
    <dgm:pt modelId="{E64CF02D-63F9-421A-8200-120EC48003CA}" type="pres">
      <dgm:prSet presAssocID="{16174CB3-FC02-407D-BCB1-D4133ADF1150}" presName="spH" presStyleCnt="0"/>
      <dgm:spPr/>
    </dgm:pt>
    <dgm:pt modelId="{ECD52349-6B25-40C9-947C-62C3417836E8}" type="pres">
      <dgm:prSet presAssocID="{16174CB3-FC02-407D-BCB1-D4133ADF1150}" presName="des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AA63CB9-0744-468D-BC94-EAB47B4FB908}" type="presOf" srcId="{2BA48EDF-39E0-4E83-846F-DAE9F5CBCA11}" destId="{6B944813-8D7F-4BD3-B890-4B49AF2D635A}" srcOrd="0" destOrd="0" presId="urn:diagrams.loki3.com/BracketList"/>
    <dgm:cxn modelId="{D66A8166-3AFD-426D-B055-FA9D4F8B0F6A}" srcId="{35FED0EA-1C46-41AF-B6B5-463100E5C008}" destId="{16174CB3-FC02-407D-BCB1-D4133ADF1150}" srcOrd="1" destOrd="0" parTransId="{9AB00FD2-0F4E-48A9-B93D-5C8ACD4C43E5}" sibTransId="{B282DB5E-0412-4CC9-ADB0-72F1229E182A}"/>
    <dgm:cxn modelId="{978C59CA-4B15-4BC5-870B-4A00EECE7322}" type="presOf" srcId="{16174CB3-FC02-407D-BCB1-D4133ADF1150}" destId="{FFA52F9B-3F77-4572-AB0C-95AB1E405DDC}" srcOrd="0" destOrd="0" presId="urn:diagrams.loki3.com/BracketList"/>
    <dgm:cxn modelId="{C850B860-E5A3-4510-809D-690704B866EB}" srcId="{16174CB3-FC02-407D-BCB1-D4133ADF1150}" destId="{96FB04DD-D4ED-4C41-B759-75D406B3A046}" srcOrd="0" destOrd="0" parTransId="{8A62EF27-1326-4DB4-B3A0-A008548B7281}" sibTransId="{FEE872AF-A929-45CF-AE55-0AF1EE6B62C2}"/>
    <dgm:cxn modelId="{0E0D9AD4-EAA3-46F3-BCA6-0F826557141D}" type="presOf" srcId="{96FB04DD-D4ED-4C41-B759-75D406B3A046}" destId="{ECD52349-6B25-40C9-947C-62C3417836E8}" srcOrd="0" destOrd="0" presId="urn:diagrams.loki3.com/BracketList"/>
    <dgm:cxn modelId="{85E68C50-A1AE-4372-85D8-E618204D4436}" type="presOf" srcId="{CD8EC9D6-02C5-427E-BF39-F1290AFD1509}" destId="{E6FBAB93-77C9-4971-B38B-85E66FA68D1B}" srcOrd="0" destOrd="0" presId="urn:diagrams.loki3.com/BracketList"/>
    <dgm:cxn modelId="{787CC726-CBA5-4C5A-BBF2-FCC84ED320FB}" srcId="{35FED0EA-1C46-41AF-B6B5-463100E5C008}" destId="{2BA48EDF-39E0-4E83-846F-DAE9F5CBCA11}" srcOrd="0" destOrd="0" parTransId="{B696EC8F-6CBC-4453-8360-77C6B06733D8}" sibTransId="{B1593F54-6270-4FC8-9664-68756CC98E92}"/>
    <dgm:cxn modelId="{4270F0B3-E2B2-4698-95EF-B4183A9C17B9}" type="presOf" srcId="{35FED0EA-1C46-41AF-B6B5-463100E5C008}" destId="{2459AC41-500D-4097-A702-C7CCB22194C6}" srcOrd="0" destOrd="0" presId="urn:diagrams.loki3.com/BracketList"/>
    <dgm:cxn modelId="{3A4BBD17-5301-49AD-B2BE-9F367817197A}" srcId="{2BA48EDF-39E0-4E83-846F-DAE9F5CBCA11}" destId="{CD8EC9D6-02C5-427E-BF39-F1290AFD1509}" srcOrd="0" destOrd="0" parTransId="{6C8C648C-9234-4591-854E-266EA9010929}" sibTransId="{DBC553BC-A682-49BE-B6B1-73BDE5B52C33}"/>
    <dgm:cxn modelId="{117CC579-DD9E-46EA-B410-D06303817CED}" type="presParOf" srcId="{2459AC41-500D-4097-A702-C7CCB22194C6}" destId="{23DD10CC-86F5-42AA-9C4E-8C9A820E41B0}" srcOrd="0" destOrd="0" presId="urn:diagrams.loki3.com/BracketList"/>
    <dgm:cxn modelId="{96BBDD8C-C331-4087-898D-0D517CE154A8}" type="presParOf" srcId="{23DD10CC-86F5-42AA-9C4E-8C9A820E41B0}" destId="{6B944813-8D7F-4BD3-B890-4B49AF2D635A}" srcOrd="0" destOrd="0" presId="urn:diagrams.loki3.com/BracketList"/>
    <dgm:cxn modelId="{D0A284F3-4A61-4B03-8E71-758B98A85929}" type="presParOf" srcId="{23DD10CC-86F5-42AA-9C4E-8C9A820E41B0}" destId="{FD789D62-5F57-4077-A208-8CED7BE4BAA6}" srcOrd="1" destOrd="0" presId="urn:diagrams.loki3.com/BracketList"/>
    <dgm:cxn modelId="{42EA19CC-50A6-4D46-B232-7425F28C08F1}" type="presParOf" srcId="{23DD10CC-86F5-42AA-9C4E-8C9A820E41B0}" destId="{0BB4345A-47D1-4EAC-BDBC-3FCAF6C7BC8E}" srcOrd="2" destOrd="0" presId="urn:diagrams.loki3.com/BracketList"/>
    <dgm:cxn modelId="{03269FC6-B073-4365-9060-2F0443A08BB2}" type="presParOf" srcId="{23DD10CC-86F5-42AA-9C4E-8C9A820E41B0}" destId="{E6FBAB93-77C9-4971-B38B-85E66FA68D1B}" srcOrd="3" destOrd="0" presId="urn:diagrams.loki3.com/BracketList"/>
    <dgm:cxn modelId="{98366162-DCAC-4663-8E07-D661BD846203}" type="presParOf" srcId="{2459AC41-500D-4097-A702-C7CCB22194C6}" destId="{1517E478-881A-4064-8771-D48AC6587DE0}" srcOrd="1" destOrd="0" presId="urn:diagrams.loki3.com/BracketList"/>
    <dgm:cxn modelId="{CAEA92FD-EC74-4B7E-933C-2237FC520254}" type="presParOf" srcId="{2459AC41-500D-4097-A702-C7CCB22194C6}" destId="{354B9995-AAAF-4C2D-A696-913F338C208A}" srcOrd="2" destOrd="0" presId="urn:diagrams.loki3.com/BracketList"/>
    <dgm:cxn modelId="{641B584B-4FB4-4245-BA17-C3F88B49414A}" type="presParOf" srcId="{354B9995-AAAF-4C2D-A696-913F338C208A}" destId="{FFA52F9B-3F77-4572-AB0C-95AB1E405DDC}" srcOrd="0" destOrd="0" presId="urn:diagrams.loki3.com/BracketList"/>
    <dgm:cxn modelId="{C148FC0F-7D19-49EA-99C3-E6C11B7F70B3}" type="presParOf" srcId="{354B9995-AAAF-4C2D-A696-913F338C208A}" destId="{17FD0C88-A1C6-44AC-8A17-0F7C3C8C27EE}" srcOrd="1" destOrd="0" presId="urn:diagrams.loki3.com/BracketList"/>
    <dgm:cxn modelId="{453CFAEF-D8D3-4AD0-A104-807DAAC0DBBC}" type="presParOf" srcId="{354B9995-AAAF-4C2D-A696-913F338C208A}" destId="{E64CF02D-63F9-421A-8200-120EC48003CA}" srcOrd="2" destOrd="0" presId="urn:diagrams.loki3.com/BracketList"/>
    <dgm:cxn modelId="{6C87FBB2-0DFB-436E-860F-580BC5E1E340}" type="presParOf" srcId="{354B9995-AAAF-4C2D-A696-913F338C208A}" destId="{ECD52349-6B25-40C9-947C-62C3417836E8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2269076-8E9B-4B1E-A356-9E7FDEC5AA72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5CE0D61-CE0C-48C4-A005-665C19D69BF1}">
      <dgm:prSet phldrT="[Text]"/>
      <dgm:spPr/>
      <dgm:t>
        <a:bodyPr/>
        <a:lstStyle/>
        <a:p>
          <a:r>
            <a:rPr lang="en-US" dirty="0" smtClean="0"/>
            <a:t>.</a:t>
          </a:r>
          <a:endParaRPr lang="en-US" dirty="0"/>
        </a:p>
      </dgm:t>
    </dgm:pt>
    <dgm:pt modelId="{97D2A9D6-A774-483B-995D-AC2A9F99C060}" type="parTrans" cxnId="{50DFEDB3-90CA-4D43-9C33-D0D07B6C6F64}">
      <dgm:prSet/>
      <dgm:spPr/>
      <dgm:t>
        <a:bodyPr/>
        <a:lstStyle/>
        <a:p>
          <a:endParaRPr lang="en-US"/>
        </a:p>
      </dgm:t>
    </dgm:pt>
    <dgm:pt modelId="{3D6C3855-4EBA-4A42-8295-9257119D8FE2}" type="sibTrans" cxnId="{50DFEDB3-90CA-4D43-9C33-D0D07B6C6F64}">
      <dgm:prSet/>
      <dgm:spPr/>
      <dgm:t>
        <a:bodyPr/>
        <a:lstStyle/>
        <a:p>
          <a:endParaRPr lang="en-US"/>
        </a:p>
      </dgm:t>
    </dgm:pt>
    <dgm:pt modelId="{FC50EB75-7FFF-42DB-A868-9055C88BD985}">
      <dgm:prSet phldrT="[Text]"/>
      <dgm:spPr/>
      <dgm:t>
        <a:bodyPr/>
        <a:lstStyle/>
        <a:p>
          <a:r>
            <a:rPr lang="en-US" dirty="0" smtClean="0"/>
            <a:t>.</a:t>
          </a:r>
          <a:endParaRPr lang="en-US" dirty="0"/>
        </a:p>
      </dgm:t>
    </dgm:pt>
    <dgm:pt modelId="{A702B3FF-216C-4337-9CE8-6C4912DB0BF3}" type="parTrans" cxnId="{9FA577EA-DAE5-4F98-84B5-2C4E0D63E7B1}">
      <dgm:prSet/>
      <dgm:spPr/>
      <dgm:t>
        <a:bodyPr/>
        <a:lstStyle/>
        <a:p>
          <a:endParaRPr lang="en-US"/>
        </a:p>
      </dgm:t>
    </dgm:pt>
    <dgm:pt modelId="{907D1F09-89F0-4510-9ED1-139CB9A394D7}" type="sibTrans" cxnId="{9FA577EA-DAE5-4F98-84B5-2C4E0D63E7B1}">
      <dgm:prSet/>
      <dgm:spPr/>
      <dgm:t>
        <a:bodyPr/>
        <a:lstStyle/>
        <a:p>
          <a:endParaRPr lang="en-US"/>
        </a:p>
      </dgm:t>
    </dgm:pt>
    <dgm:pt modelId="{69DC88FB-4F9F-4C4E-B66A-33ED0EDCC282}">
      <dgm:prSet phldrT="[Text]"/>
      <dgm:spPr/>
      <dgm:t>
        <a:bodyPr/>
        <a:lstStyle/>
        <a:p>
          <a:r>
            <a:rPr lang="en-US" dirty="0" smtClean="0"/>
            <a:t>.</a:t>
          </a:r>
          <a:endParaRPr lang="en-US" dirty="0"/>
        </a:p>
      </dgm:t>
    </dgm:pt>
    <dgm:pt modelId="{2FCAB6D5-BF7E-468E-BB0B-76BC86B1AE24}" type="parTrans" cxnId="{58A60B9D-6B09-4BD8-80A9-8F2F6BD010F1}">
      <dgm:prSet/>
      <dgm:spPr/>
      <dgm:t>
        <a:bodyPr/>
        <a:lstStyle/>
        <a:p>
          <a:endParaRPr lang="en-US"/>
        </a:p>
      </dgm:t>
    </dgm:pt>
    <dgm:pt modelId="{CC822259-7404-4CBB-90DD-F1F8036D20D0}" type="sibTrans" cxnId="{58A60B9D-6B09-4BD8-80A9-8F2F6BD010F1}">
      <dgm:prSet/>
      <dgm:spPr/>
      <dgm:t>
        <a:bodyPr/>
        <a:lstStyle/>
        <a:p>
          <a:endParaRPr lang="en-US"/>
        </a:p>
      </dgm:t>
    </dgm:pt>
    <dgm:pt modelId="{FEF0C166-B158-4437-90F0-C27168D4D734}">
      <dgm:prSet phldrT="[Text]"/>
      <dgm:spPr/>
      <dgm:t>
        <a:bodyPr/>
        <a:lstStyle/>
        <a:p>
          <a:r>
            <a:rPr lang="en-US" dirty="0" smtClean="0"/>
            <a:t>.</a:t>
          </a:r>
          <a:endParaRPr lang="en-US" dirty="0"/>
        </a:p>
      </dgm:t>
    </dgm:pt>
    <dgm:pt modelId="{4EB1FE54-8772-4C03-B923-BAD1F1D689DB}" type="parTrans" cxnId="{8729F182-0612-4504-9C2F-AE003D16E3E8}">
      <dgm:prSet/>
      <dgm:spPr/>
      <dgm:t>
        <a:bodyPr/>
        <a:lstStyle/>
        <a:p>
          <a:endParaRPr lang="en-US"/>
        </a:p>
      </dgm:t>
    </dgm:pt>
    <dgm:pt modelId="{AC781DA2-075B-4409-9D56-C052E54B34BC}" type="sibTrans" cxnId="{8729F182-0612-4504-9C2F-AE003D16E3E8}">
      <dgm:prSet/>
      <dgm:spPr/>
      <dgm:t>
        <a:bodyPr/>
        <a:lstStyle/>
        <a:p>
          <a:endParaRPr lang="en-US"/>
        </a:p>
      </dgm:t>
    </dgm:pt>
    <dgm:pt modelId="{338328EE-248D-4235-A80A-9ED758060E3A}">
      <dgm:prSet phldrT="[Text]"/>
      <dgm:spPr/>
      <dgm:t>
        <a:bodyPr/>
        <a:lstStyle/>
        <a:p>
          <a:r>
            <a:rPr lang="en-US" dirty="0" smtClean="0"/>
            <a:t>.</a:t>
          </a:r>
          <a:endParaRPr lang="en-US" dirty="0"/>
        </a:p>
      </dgm:t>
    </dgm:pt>
    <dgm:pt modelId="{D6B1FC9A-E565-4E81-AD22-04C96257CC57}" type="parTrans" cxnId="{184C89DA-FC20-48A5-85E7-9FAF6B4E6C44}">
      <dgm:prSet/>
      <dgm:spPr/>
      <dgm:t>
        <a:bodyPr/>
        <a:lstStyle/>
        <a:p>
          <a:endParaRPr lang="en-US"/>
        </a:p>
      </dgm:t>
    </dgm:pt>
    <dgm:pt modelId="{B51CDBF3-9C75-4BB7-889E-BFBC54E53802}" type="sibTrans" cxnId="{184C89DA-FC20-48A5-85E7-9FAF6B4E6C44}">
      <dgm:prSet/>
      <dgm:spPr/>
      <dgm:t>
        <a:bodyPr/>
        <a:lstStyle/>
        <a:p>
          <a:endParaRPr lang="en-US"/>
        </a:p>
      </dgm:t>
    </dgm:pt>
    <dgm:pt modelId="{A32FC109-D44E-41EA-8C2C-D4F17A02AAA4}">
      <dgm:prSet phldrT="[Text]"/>
      <dgm:spPr/>
      <dgm:t>
        <a:bodyPr/>
        <a:lstStyle/>
        <a:p>
          <a:r>
            <a:rPr lang="en-US" dirty="0" smtClean="0"/>
            <a:t>.</a:t>
          </a:r>
          <a:endParaRPr lang="en-US" dirty="0"/>
        </a:p>
      </dgm:t>
    </dgm:pt>
    <dgm:pt modelId="{DA73D66A-85C1-409A-BC42-D52F5DA8D80D}" type="parTrans" cxnId="{F9A1834D-27D5-4E93-891B-375C5C364B19}">
      <dgm:prSet/>
      <dgm:spPr/>
      <dgm:t>
        <a:bodyPr/>
        <a:lstStyle/>
        <a:p>
          <a:endParaRPr lang="en-US"/>
        </a:p>
      </dgm:t>
    </dgm:pt>
    <dgm:pt modelId="{EA0EFB64-29BD-4E21-BC33-75634350FB5E}" type="sibTrans" cxnId="{F9A1834D-27D5-4E93-891B-375C5C364B19}">
      <dgm:prSet/>
      <dgm:spPr/>
      <dgm:t>
        <a:bodyPr/>
        <a:lstStyle/>
        <a:p>
          <a:endParaRPr lang="en-US"/>
        </a:p>
      </dgm:t>
    </dgm:pt>
    <dgm:pt modelId="{B997DEE4-4B51-4188-89C4-047CD79A85DF}" type="pres">
      <dgm:prSet presAssocID="{42269076-8E9B-4B1E-A356-9E7FDEC5AA72}" presName="Name0" presStyleCnt="0">
        <dgm:presLayoutVars>
          <dgm:chMax/>
          <dgm:chPref/>
          <dgm:dir/>
          <dgm:animLvl val="lvl"/>
        </dgm:presLayoutVars>
      </dgm:prSet>
      <dgm:spPr/>
    </dgm:pt>
    <dgm:pt modelId="{4303229F-2901-48D1-9F4A-E020EFB1B8CC}" type="pres">
      <dgm:prSet presAssocID="{85CE0D61-CE0C-48C4-A005-665C19D69BF1}" presName="composite" presStyleCnt="0"/>
      <dgm:spPr/>
    </dgm:pt>
    <dgm:pt modelId="{B2CEF4AB-9910-445B-885D-E77DC62C4710}" type="pres">
      <dgm:prSet presAssocID="{85CE0D61-CE0C-48C4-A005-665C19D69BF1}" presName="Parent1" presStyleLbl="node1" presStyleIdx="0" presStyleCnt="6" custLinFactNeighborY="2210">
        <dgm:presLayoutVars>
          <dgm:chMax val="1"/>
          <dgm:chPref val="1"/>
          <dgm:bulletEnabled val="1"/>
        </dgm:presLayoutVars>
      </dgm:prSet>
      <dgm:spPr/>
    </dgm:pt>
    <dgm:pt modelId="{3503BB19-5FE5-4A9B-ACC8-75164D8086A2}" type="pres">
      <dgm:prSet presAssocID="{85CE0D61-CE0C-48C4-A005-665C19D69BF1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59518295-B4F5-4A95-A497-D4C213ED9091}" type="pres">
      <dgm:prSet presAssocID="{85CE0D61-CE0C-48C4-A005-665C19D69BF1}" presName="BalanceSpacing" presStyleCnt="0"/>
      <dgm:spPr/>
    </dgm:pt>
    <dgm:pt modelId="{DFF1AED6-A617-497C-9F4B-481FAD768348}" type="pres">
      <dgm:prSet presAssocID="{85CE0D61-CE0C-48C4-A005-665C19D69BF1}" presName="BalanceSpacing1" presStyleCnt="0"/>
      <dgm:spPr/>
    </dgm:pt>
    <dgm:pt modelId="{00FB2F89-5EC3-472C-80E5-6D561FB869F1}" type="pres">
      <dgm:prSet presAssocID="{3D6C3855-4EBA-4A42-8295-9257119D8FE2}" presName="Accent1Text" presStyleLbl="node1" presStyleIdx="1" presStyleCnt="6"/>
      <dgm:spPr/>
    </dgm:pt>
    <dgm:pt modelId="{6073AAC2-B972-4E29-AD71-CF48161021BA}" type="pres">
      <dgm:prSet presAssocID="{3D6C3855-4EBA-4A42-8295-9257119D8FE2}" presName="spaceBetweenRectangles" presStyleCnt="0"/>
      <dgm:spPr/>
    </dgm:pt>
    <dgm:pt modelId="{EB0729E8-D3FB-43BA-AB64-E685EF90C53A}" type="pres">
      <dgm:prSet presAssocID="{69DC88FB-4F9F-4C4E-B66A-33ED0EDCC282}" presName="composite" presStyleCnt="0"/>
      <dgm:spPr/>
    </dgm:pt>
    <dgm:pt modelId="{227D345B-67C3-4362-95BD-4740169E46AB}" type="pres">
      <dgm:prSet presAssocID="{69DC88FB-4F9F-4C4E-B66A-33ED0EDCC282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CC6D6657-DF6C-4D18-8FDD-44393D0643C1}" type="pres">
      <dgm:prSet presAssocID="{69DC88FB-4F9F-4C4E-B66A-33ED0EDCC282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17BE74C6-717B-432D-A6D7-793479A2F914}" type="pres">
      <dgm:prSet presAssocID="{69DC88FB-4F9F-4C4E-B66A-33ED0EDCC282}" presName="BalanceSpacing" presStyleCnt="0"/>
      <dgm:spPr/>
    </dgm:pt>
    <dgm:pt modelId="{F531767A-1F29-4795-8C27-66873184DFEC}" type="pres">
      <dgm:prSet presAssocID="{69DC88FB-4F9F-4C4E-B66A-33ED0EDCC282}" presName="BalanceSpacing1" presStyleCnt="0"/>
      <dgm:spPr/>
    </dgm:pt>
    <dgm:pt modelId="{FABE0AB1-4179-4E26-8585-1184ADC44DCE}" type="pres">
      <dgm:prSet presAssocID="{CC822259-7404-4CBB-90DD-F1F8036D20D0}" presName="Accent1Text" presStyleLbl="node1" presStyleIdx="3" presStyleCnt="6"/>
      <dgm:spPr/>
    </dgm:pt>
    <dgm:pt modelId="{E20CDA95-565E-4CF5-87DF-C5AC2011E3A7}" type="pres">
      <dgm:prSet presAssocID="{CC822259-7404-4CBB-90DD-F1F8036D20D0}" presName="spaceBetweenRectangles" presStyleCnt="0"/>
      <dgm:spPr/>
    </dgm:pt>
    <dgm:pt modelId="{921602C2-3D78-452E-853A-13979BE88382}" type="pres">
      <dgm:prSet presAssocID="{338328EE-248D-4235-A80A-9ED758060E3A}" presName="composite" presStyleCnt="0"/>
      <dgm:spPr/>
    </dgm:pt>
    <dgm:pt modelId="{BF2AA8D8-D738-40E2-BE8D-65A412D449A4}" type="pres">
      <dgm:prSet presAssocID="{338328EE-248D-4235-A80A-9ED758060E3A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C38AB2B7-D596-42D8-8D66-A797386D89B5}" type="pres">
      <dgm:prSet presAssocID="{338328EE-248D-4235-A80A-9ED758060E3A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75061A9B-AF42-469C-8435-9A42C632B437}" type="pres">
      <dgm:prSet presAssocID="{338328EE-248D-4235-A80A-9ED758060E3A}" presName="BalanceSpacing" presStyleCnt="0"/>
      <dgm:spPr/>
    </dgm:pt>
    <dgm:pt modelId="{0787A8BD-687F-423D-8936-A8D2D7CCE1E2}" type="pres">
      <dgm:prSet presAssocID="{338328EE-248D-4235-A80A-9ED758060E3A}" presName="BalanceSpacing1" presStyleCnt="0"/>
      <dgm:spPr/>
    </dgm:pt>
    <dgm:pt modelId="{F06B4835-6EEA-4EB8-AD22-9859BE4324BE}" type="pres">
      <dgm:prSet presAssocID="{B51CDBF3-9C75-4BB7-889E-BFBC54E53802}" presName="Accent1Text" presStyleLbl="node1" presStyleIdx="5" presStyleCnt="6"/>
      <dgm:spPr/>
    </dgm:pt>
  </dgm:ptLst>
  <dgm:cxnLst>
    <dgm:cxn modelId="{50DFEDB3-90CA-4D43-9C33-D0D07B6C6F64}" srcId="{42269076-8E9B-4B1E-A356-9E7FDEC5AA72}" destId="{85CE0D61-CE0C-48C4-A005-665C19D69BF1}" srcOrd="0" destOrd="0" parTransId="{97D2A9D6-A774-483B-995D-AC2A9F99C060}" sibTransId="{3D6C3855-4EBA-4A42-8295-9257119D8FE2}"/>
    <dgm:cxn modelId="{9CAD5C0C-033D-4E03-A416-252CEB2175BB}" type="presOf" srcId="{42269076-8E9B-4B1E-A356-9E7FDEC5AA72}" destId="{B997DEE4-4B51-4188-89C4-047CD79A85DF}" srcOrd="0" destOrd="0" presId="urn:microsoft.com/office/officeart/2008/layout/AlternatingHexagons"/>
    <dgm:cxn modelId="{27026801-264A-4403-831A-A8E1E5573DDB}" type="presOf" srcId="{3D6C3855-4EBA-4A42-8295-9257119D8FE2}" destId="{00FB2F89-5EC3-472C-80E5-6D561FB869F1}" srcOrd="0" destOrd="0" presId="urn:microsoft.com/office/officeart/2008/layout/AlternatingHexagons"/>
    <dgm:cxn modelId="{58A60B9D-6B09-4BD8-80A9-8F2F6BD010F1}" srcId="{42269076-8E9B-4B1E-A356-9E7FDEC5AA72}" destId="{69DC88FB-4F9F-4C4E-B66A-33ED0EDCC282}" srcOrd="1" destOrd="0" parTransId="{2FCAB6D5-BF7E-468E-BB0B-76BC86B1AE24}" sibTransId="{CC822259-7404-4CBB-90DD-F1F8036D20D0}"/>
    <dgm:cxn modelId="{D847348B-D6BD-4F4B-9682-7E06E828630F}" type="presOf" srcId="{85CE0D61-CE0C-48C4-A005-665C19D69BF1}" destId="{B2CEF4AB-9910-445B-885D-E77DC62C4710}" srcOrd="0" destOrd="0" presId="urn:microsoft.com/office/officeart/2008/layout/AlternatingHexagons"/>
    <dgm:cxn modelId="{184C89DA-FC20-48A5-85E7-9FAF6B4E6C44}" srcId="{42269076-8E9B-4B1E-A356-9E7FDEC5AA72}" destId="{338328EE-248D-4235-A80A-9ED758060E3A}" srcOrd="2" destOrd="0" parTransId="{D6B1FC9A-E565-4E81-AD22-04C96257CC57}" sibTransId="{B51CDBF3-9C75-4BB7-889E-BFBC54E53802}"/>
    <dgm:cxn modelId="{F9A1834D-27D5-4E93-891B-375C5C364B19}" srcId="{338328EE-248D-4235-A80A-9ED758060E3A}" destId="{A32FC109-D44E-41EA-8C2C-D4F17A02AAA4}" srcOrd="0" destOrd="0" parTransId="{DA73D66A-85C1-409A-BC42-D52F5DA8D80D}" sibTransId="{EA0EFB64-29BD-4E21-BC33-75634350FB5E}"/>
    <dgm:cxn modelId="{F292EB76-92E3-4EA5-BFB8-F2C3A69085FC}" type="presOf" srcId="{FEF0C166-B158-4437-90F0-C27168D4D734}" destId="{CC6D6657-DF6C-4D18-8FDD-44393D0643C1}" srcOrd="0" destOrd="0" presId="urn:microsoft.com/office/officeart/2008/layout/AlternatingHexagons"/>
    <dgm:cxn modelId="{8C04CA95-75D4-451A-9FBA-B9E365F5707B}" type="presOf" srcId="{69DC88FB-4F9F-4C4E-B66A-33ED0EDCC282}" destId="{227D345B-67C3-4362-95BD-4740169E46AB}" srcOrd="0" destOrd="0" presId="urn:microsoft.com/office/officeart/2008/layout/AlternatingHexagons"/>
    <dgm:cxn modelId="{8729F182-0612-4504-9C2F-AE003D16E3E8}" srcId="{69DC88FB-4F9F-4C4E-B66A-33ED0EDCC282}" destId="{FEF0C166-B158-4437-90F0-C27168D4D734}" srcOrd="0" destOrd="0" parTransId="{4EB1FE54-8772-4C03-B923-BAD1F1D689DB}" sibTransId="{AC781DA2-075B-4409-9D56-C052E54B34BC}"/>
    <dgm:cxn modelId="{629A0CD7-0191-4F1A-B98A-BAEAD6D3BFCC}" type="presOf" srcId="{CC822259-7404-4CBB-90DD-F1F8036D20D0}" destId="{FABE0AB1-4179-4E26-8585-1184ADC44DCE}" srcOrd="0" destOrd="0" presId="urn:microsoft.com/office/officeart/2008/layout/AlternatingHexagons"/>
    <dgm:cxn modelId="{0B158C0A-8086-4CF2-A6C0-47FB07848D5B}" type="presOf" srcId="{FC50EB75-7FFF-42DB-A868-9055C88BD985}" destId="{3503BB19-5FE5-4A9B-ACC8-75164D8086A2}" srcOrd="0" destOrd="0" presId="urn:microsoft.com/office/officeart/2008/layout/AlternatingHexagons"/>
    <dgm:cxn modelId="{E7E48315-0344-4D61-93E4-F9124C8E1435}" type="presOf" srcId="{338328EE-248D-4235-A80A-9ED758060E3A}" destId="{BF2AA8D8-D738-40E2-BE8D-65A412D449A4}" srcOrd="0" destOrd="0" presId="urn:microsoft.com/office/officeart/2008/layout/AlternatingHexagons"/>
    <dgm:cxn modelId="{9FA577EA-DAE5-4F98-84B5-2C4E0D63E7B1}" srcId="{85CE0D61-CE0C-48C4-A005-665C19D69BF1}" destId="{FC50EB75-7FFF-42DB-A868-9055C88BD985}" srcOrd="0" destOrd="0" parTransId="{A702B3FF-216C-4337-9CE8-6C4912DB0BF3}" sibTransId="{907D1F09-89F0-4510-9ED1-139CB9A394D7}"/>
    <dgm:cxn modelId="{8B1A234E-9C3E-45F8-8161-D7B606FC4E01}" type="presOf" srcId="{B51CDBF3-9C75-4BB7-889E-BFBC54E53802}" destId="{F06B4835-6EEA-4EB8-AD22-9859BE4324BE}" srcOrd="0" destOrd="0" presId="urn:microsoft.com/office/officeart/2008/layout/AlternatingHexagons"/>
    <dgm:cxn modelId="{B3C60121-C6FB-447C-9406-94EB3D8DF039}" type="presOf" srcId="{A32FC109-D44E-41EA-8C2C-D4F17A02AAA4}" destId="{C38AB2B7-D596-42D8-8D66-A797386D89B5}" srcOrd="0" destOrd="0" presId="urn:microsoft.com/office/officeart/2008/layout/AlternatingHexagons"/>
    <dgm:cxn modelId="{AE13686E-8391-4D3C-B998-D87A0A3CED57}" type="presParOf" srcId="{B997DEE4-4B51-4188-89C4-047CD79A85DF}" destId="{4303229F-2901-48D1-9F4A-E020EFB1B8CC}" srcOrd="0" destOrd="0" presId="urn:microsoft.com/office/officeart/2008/layout/AlternatingHexagons"/>
    <dgm:cxn modelId="{0C1E25AA-7019-4D2E-96A1-370A91843B17}" type="presParOf" srcId="{4303229F-2901-48D1-9F4A-E020EFB1B8CC}" destId="{B2CEF4AB-9910-445B-885D-E77DC62C4710}" srcOrd="0" destOrd="0" presId="urn:microsoft.com/office/officeart/2008/layout/AlternatingHexagons"/>
    <dgm:cxn modelId="{111624D3-B737-44C7-9354-D1B5D2878BE2}" type="presParOf" srcId="{4303229F-2901-48D1-9F4A-E020EFB1B8CC}" destId="{3503BB19-5FE5-4A9B-ACC8-75164D8086A2}" srcOrd="1" destOrd="0" presId="urn:microsoft.com/office/officeart/2008/layout/AlternatingHexagons"/>
    <dgm:cxn modelId="{89B11845-7826-4B4E-A5D3-B4C2C8FB9F0F}" type="presParOf" srcId="{4303229F-2901-48D1-9F4A-E020EFB1B8CC}" destId="{59518295-B4F5-4A95-A497-D4C213ED9091}" srcOrd="2" destOrd="0" presId="urn:microsoft.com/office/officeart/2008/layout/AlternatingHexagons"/>
    <dgm:cxn modelId="{994BE44C-68EC-4CC9-B063-DCB972E8C6CF}" type="presParOf" srcId="{4303229F-2901-48D1-9F4A-E020EFB1B8CC}" destId="{DFF1AED6-A617-497C-9F4B-481FAD768348}" srcOrd="3" destOrd="0" presId="urn:microsoft.com/office/officeart/2008/layout/AlternatingHexagons"/>
    <dgm:cxn modelId="{4D6690BD-84B8-473E-8136-AE7242BBE73C}" type="presParOf" srcId="{4303229F-2901-48D1-9F4A-E020EFB1B8CC}" destId="{00FB2F89-5EC3-472C-80E5-6D561FB869F1}" srcOrd="4" destOrd="0" presId="urn:microsoft.com/office/officeart/2008/layout/AlternatingHexagons"/>
    <dgm:cxn modelId="{C58D5FD7-57CC-4CA2-BE37-23AFB3628708}" type="presParOf" srcId="{B997DEE4-4B51-4188-89C4-047CD79A85DF}" destId="{6073AAC2-B972-4E29-AD71-CF48161021BA}" srcOrd="1" destOrd="0" presId="urn:microsoft.com/office/officeart/2008/layout/AlternatingHexagons"/>
    <dgm:cxn modelId="{83CA5D12-6FD9-41F7-84D8-52DFBD40D373}" type="presParOf" srcId="{B997DEE4-4B51-4188-89C4-047CD79A85DF}" destId="{EB0729E8-D3FB-43BA-AB64-E685EF90C53A}" srcOrd="2" destOrd="0" presId="urn:microsoft.com/office/officeart/2008/layout/AlternatingHexagons"/>
    <dgm:cxn modelId="{02EDE52B-D21E-4A38-844C-D1E37E4D051D}" type="presParOf" srcId="{EB0729E8-D3FB-43BA-AB64-E685EF90C53A}" destId="{227D345B-67C3-4362-95BD-4740169E46AB}" srcOrd="0" destOrd="0" presId="urn:microsoft.com/office/officeart/2008/layout/AlternatingHexagons"/>
    <dgm:cxn modelId="{AD4F83F9-979A-46AF-B962-61810D8A763B}" type="presParOf" srcId="{EB0729E8-D3FB-43BA-AB64-E685EF90C53A}" destId="{CC6D6657-DF6C-4D18-8FDD-44393D0643C1}" srcOrd="1" destOrd="0" presId="urn:microsoft.com/office/officeart/2008/layout/AlternatingHexagons"/>
    <dgm:cxn modelId="{2912324B-80A2-452B-8722-978830918E71}" type="presParOf" srcId="{EB0729E8-D3FB-43BA-AB64-E685EF90C53A}" destId="{17BE74C6-717B-432D-A6D7-793479A2F914}" srcOrd="2" destOrd="0" presId="urn:microsoft.com/office/officeart/2008/layout/AlternatingHexagons"/>
    <dgm:cxn modelId="{58106E35-00AD-47A1-8BBF-A2327E23B443}" type="presParOf" srcId="{EB0729E8-D3FB-43BA-AB64-E685EF90C53A}" destId="{F531767A-1F29-4795-8C27-66873184DFEC}" srcOrd="3" destOrd="0" presId="urn:microsoft.com/office/officeart/2008/layout/AlternatingHexagons"/>
    <dgm:cxn modelId="{11A2BE8F-F2AA-4353-8FFF-45CEFD8F2C43}" type="presParOf" srcId="{EB0729E8-D3FB-43BA-AB64-E685EF90C53A}" destId="{FABE0AB1-4179-4E26-8585-1184ADC44DCE}" srcOrd="4" destOrd="0" presId="urn:microsoft.com/office/officeart/2008/layout/AlternatingHexagons"/>
    <dgm:cxn modelId="{605B1E84-463F-4701-8496-52B9E9D55A01}" type="presParOf" srcId="{B997DEE4-4B51-4188-89C4-047CD79A85DF}" destId="{E20CDA95-565E-4CF5-87DF-C5AC2011E3A7}" srcOrd="3" destOrd="0" presId="urn:microsoft.com/office/officeart/2008/layout/AlternatingHexagons"/>
    <dgm:cxn modelId="{E47ECB36-CD5B-4692-AFD6-647CE02E65DC}" type="presParOf" srcId="{B997DEE4-4B51-4188-89C4-047CD79A85DF}" destId="{921602C2-3D78-452E-853A-13979BE88382}" srcOrd="4" destOrd="0" presId="urn:microsoft.com/office/officeart/2008/layout/AlternatingHexagons"/>
    <dgm:cxn modelId="{6EA60FBD-0F5B-4BE5-9DB8-4559C4A9FD32}" type="presParOf" srcId="{921602C2-3D78-452E-853A-13979BE88382}" destId="{BF2AA8D8-D738-40E2-BE8D-65A412D449A4}" srcOrd="0" destOrd="0" presId="urn:microsoft.com/office/officeart/2008/layout/AlternatingHexagons"/>
    <dgm:cxn modelId="{4BC3250C-7E03-4D21-B801-811023DE67FD}" type="presParOf" srcId="{921602C2-3D78-452E-853A-13979BE88382}" destId="{C38AB2B7-D596-42D8-8D66-A797386D89B5}" srcOrd="1" destOrd="0" presId="urn:microsoft.com/office/officeart/2008/layout/AlternatingHexagons"/>
    <dgm:cxn modelId="{056B228B-D161-4707-BE70-6E816CD941BB}" type="presParOf" srcId="{921602C2-3D78-452E-853A-13979BE88382}" destId="{75061A9B-AF42-469C-8435-9A42C632B437}" srcOrd="2" destOrd="0" presId="urn:microsoft.com/office/officeart/2008/layout/AlternatingHexagons"/>
    <dgm:cxn modelId="{92EEC0BB-D4AC-4B2C-A128-DBFBCD7115F5}" type="presParOf" srcId="{921602C2-3D78-452E-853A-13979BE88382}" destId="{0787A8BD-687F-423D-8936-A8D2D7CCE1E2}" srcOrd="3" destOrd="0" presId="urn:microsoft.com/office/officeart/2008/layout/AlternatingHexagons"/>
    <dgm:cxn modelId="{82144779-4AD1-43D5-A9C0-2C3AB213FC7A}" type="presParOf" srcId="{921602C2-3D78-452E-853A-13979BE88382}" destId="{F06B4835-6EEA-4EB8-AD22-9859BE4324BE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269076-8E9B-4B1E-A356-9E7FDEC5AA72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5CE0D61-CE0C-48C4-A005-665C19D69BF1}">
      <dgm:prSet phldrT="[Text]"/>
      <dgm:spPr/>
      <dgm:t>
        <a:bodyPr/>
        <a:lstStyle/>
        <a:p>
          <a:r>
            <a:rPr lang="en-US" dirty="0" smtClean="0"/>
            <a:t>.</a:t>
          </a:r>
          <a:endParaRPr lang="en-US" dirty="0"/>
        </a:p>
      </dgm:t>
    </dgm:pt>
    <dgm:pt modelId="{97D2A9D6-A774-483B-995D-AC2A9F99C060}" type="parTrans" cxnId="{50DFEDB3-90CA-4D43-9C33-D0D07B6C6F64}">
      <dgm:prSet/>
      <dgm:spPr/>
      <dgm:t>
        <a:bodyPr/>
        <a:lstStyle/>
        <a:p>
          <a:endParaRPr lang="en-US"/>
        </a:p>
      </dgm:t>
    </dgm:pt>
    <dgm:pt modelId="{3D6C3855-4EBA-4A42-8295-9257119D8FE2}" type="sibTrans" cxnId="{50DFEDB3-90CA-4D43-9C33-D0D07B6C6F64}">
      <dgm:prSet/>
      <dgm:spPr/>
      <dgm:t>
        <a:bodyPr/>
        <a:lstStyle/>
        <a:p>
          <a:endParaRPr lang="en-US"/>
        </a:p>
      </dgm:t>
    </dgm:pt>
    <dgm:pt modelId="{FC50EB75-7FFF-42DB-A868-9055C88BD985}">
      <dgm:prSet phldrT="[Text]"/>
      <dgm:spPr/>
      <dgm:t>
        <a:bodyPr/>
        <a:lstStyle/>
        <a:p>
          <a:r>
            <a:rPr lang="en-US" dirty="0" smtClean="0"/>
            <a:t>.</a:t>
          </a:r>
          <a:endParaRPr lang="en-US" dirty="0"/>
        </a:p>
      </dgm:t>
    </dgm:pt>
    <dgm:pt modelId="{A702B3FF-216C-4337-9CE8-6C4912DB0BF3}" type="parTrans" cxnId="{9FA577EA-DAE5-4F98-84B5-2C4E0D63E7B1}">
      <dgm:prSet/>
      <dgm:spPr/>
      <dgm:t>
        <a:bodyPr/>
        <a:lstStyle/>
        <a:p>
          <a:endParaRPr lang="en-US"/>
        </a:p>
      </dgm:t>
    </dgm:pt>
    <dgm:pt modelId="{907D1F09-89F0-4510-9ED1-139CB9A394D7}" type="sibTrans" cxnId="{9FA577EA-DAE5-4F98-84B5-2C4E0D63E7B1}">
      <dgm:prSet/>
      <dgm:spPr/>
      <dgm:t>
        <a:bodyPr/>
        <a:lstStyle/>
        <a:p>
          <a:endParaRPr lang="en-US"/>
        </a:p>
      </dgm:t>
    </dgm:pt>
    <dgm:pt modelId="{69DC88FB-4F9F-4C4E-B66A-33ED0EDCC282}">
      <dgm:prSet phldrT="[Text]"/>
      <dgm:spPr/>
      <dgm:t>
        <a:bodyPr/>
        <a:lstStyle/>
        <a:p>
          <a:r>
            <a:rPr lang="en-US" dirty="0" smtClean="0"/>
            <a:t>.</a:t>
          </a:r>
          <a:endParaRPr lang="en-US" dirty="0"/>
        </a:p>
      </dgm:t>
    </dgm:pt>
    <dgm:pt modelId="{2FCAB6D5-BF7E-468E-BB0B-76BC86B1AE24}" type="parTrans" cxnId="{58A60B9D-6B09-4BD8-80A9-8F2F6BD010F1}">
      <dgm:prSet/>
      <dgm:spPr/>
      <dgm:t>
        <a:bodyPr/>
        <a:lstStyle/>
        <a:p>
          <a:endParaRPr lang="en-US"/>
        </a:p>
      </dgm:t>
    </dgm:pt>
    <dgm:pt modelId="{CC822259-7404-4CBB-90DD-F1F8036D20D0}" type="sibTrans" cxnId="{58A60B9D-6B09-4BD8-80A9-8F2F6BD010F1}">
      <dgm:prSet/>
      <dgm:spPr/>
      <dgm:t>
        <a:bodyPr/>
        <a:lstStyle/>
        <a:p>
          <a:endParaRPr lang="en-US"/>
        </a:p>
      </dgm:t>
    </dgm:pt>
    <dgm:pt modelId="{FEF0C166-B158-4437-90F0-C27168D4D734}">
      <dgm:prSet phldrT="[Text]"/>
      <dgm:spPr/>
      <dgm:t>
        <a:bodyPr/>
        <a:lstStyle/>
        <a:p>
          <a:r>
            <a:rPr lang="en-US" dirty="0" smtClean="0"/>
            <a:t>.</a:t>
          </a:r>
          <a:endParaRPr lang="en-US" dirty="0"/>
        </a:p>
      </dgm:t>
    </dgm:pt>
    <dgm:pt modelId="{4EB1FE54-8772-4C03-B923-BAD1F1D689DB}" type="parTrans" cxnId="{8729F182-0612-4504-9C2F-AE003D16E3E8}">
      <dgm:prSet/>
      <dgm:spPr/>
      <dgm:t>
        <a:bodyPr/>
        <a:lstStyle/>
        <a:p>
          <a:endParaRPr lang="en-US"/>
        </a:p>
      </dgm:t>
    </dgm:pt>
    <dgm:pt modelId="{AC781DA2-075B-4409-9D56-C052E54B34BC}" type="sibTrans" cxnId="{8729F182-0612-4504-9C2F-AE003D16E3E8}">
      <dgm:prSet/>
      <dgm:spPr/>
      <dgm:t>
        <a:bodyPr/>
        <a:lstStyle/>
        <a:p>
          <a:endParaRPr lang="en-US"/>
        </a:p>
      </dgm:t>
    </dgm:pt>
    <dgm:pt modelId="{338328EE-248D-4235-A80A-9ED758060E3A}">
      <dgm:prSet phldrT="[Text]"/>
      <dgm:spPr/>
      <dgm:t>
        <a:bodyPr/>
        <a:lstStyle/>
        <a:p>
          <a:r>
            <a:rPr lang="en-US" dirty="0" smtClean="0"/>
            <a:t>.</a:t>
          </a:r>
          <a:endParaRPr lang="en-US" dirty="0"/>
        </a:p>
      </dgm:t>
    </dgm:pt>
    <dgm:pt modelId="{D6B1FC9A-E565-4E81-AD22-04C96257CC57}" type="parTrans" cxnId="{184C89DA-FC20-48A5-85E7-9FAF6B4E6C44}">
      <dgm:prSet/>
      <dgm:spPr/>
      <dgm:t>
        <a:bodyPr/>
        <a:lstStyle/>
        <a:p>
          <a:endParaRPr lang="en-US"/>
        </a:p>
      </dgm:t>
    </dgm:pt>
    <dgm:pt modelId="{B51CDBF3-9C75-4BB7-889E-BFBC54E53802}" type="sibTrans" cxnId="{184C89DA-FC20-48A5-85E7-9FAF6B4E6C44}">
      <dgm:prSet/>
      <dgm:spPr/>
      <dgm:t>
        <a:bodyPr/>
        <a:lstStyle/>
        <a:p>
          <a:endParaRPr lang="en-US" spc="100" baseline="0"/>
        </a:p>
      </dgm:t>
    </dgm:pt>
    <dgm:pt modelId="{A32FC109-D44E-41EA-8C2C-D4F17A02AAA4}">
      <dgm:prSet phldrT="[Text]"/>
      <dgm:spPr/>
      <dgm:t>
        <a:bodyPr/>
        <a:lstStyle/>
        <a:p>
          <a:r>
            <a:rPr lang="en-US" dirty="0" smtClean="0"/>
            <a:t>.</a:t>
          </a:r>
          <a:endParaRPr lang="en-US" dirty="0"/>
        </a:p>
      </dgm:t>
    </dgm:pt>
    <dgm:pt modelId="{DA73D66A-85C1-409A-BC42-D52F5DA8D80D}" type="parTrans" cxnId="{F9A1834D-27D5-4E93-891B-375C5C364B19}">
      <dgm:prSet/>
      <dgm:spPr/>
      <dgm:t>
        <a:bodyPr/>
        <a:lstStyle/>
        <a:p>
          <a:endParaRPr lang="en-US"/>
        </a:p>
      </dgm:t>
    </dgm:pt>
    <dgm:pt modelId="{EA0EFB64-29BD-4E21-BC33-75634350FB5E}" type="sibTrans" cxnId="{F9A1834D-27D5-4E93-891B-375C5C364B19}">
      <dgm:prSet/>
      <dgm:spPr/>
      <dgm:t>
        <a:bodyPr/>
        <a:lstStyle/>
        <a:p>
          <a:endParaRPr lang="en-US"/>
        </a:p>
      </dgm:t>
    </dgm:pt>
    <dgm:pt modelId="{B997DEE4-4B51-4188-89C4-047CD79A85DF}" type="pres">
      <dgm:prSet presAssocID="{42269076-8E9B-4B1E-A356-9E7FDEC5AA72}" presName="Name0" presStyleCnt="0">
        <dgm:presLayoutVars>
          <dgm:chMax/>
          <dgm:chPref/>
          <dgm:dir/>
          <dgm:animLvl val="lvl"/>
        </dgm:presLayoutVars>
      </dgm:prSet>
      <dgm:spPr/>
    </dgm:pt>
    <dgm:pt modelId="{4303229F-2901-48D1-9F4A-E020EFB1B8CC}" type="pres">
      <dgm:prSet presAssocID="{85CE0D61-CE0C-48C4-A005-665C19D69BF1}" presName="composite" presStyleCnt="0"/>
      <dgm:spPr/>
    </dgm:pt>
    <dgm:pt modelId="{B2CEF4AB-9910-445B-885D-E77DC62C4710}" type="pres">
      <dgm:prSet presAssocID="{85CE0D61-CE0C-48C4-A005-665C19D69BF1}" presName="Parent1" presStyleLbl="node1" presStyleIdx="0" presStyleCnt="6" custLinFactNeighborY="2210">
        <dgm:presLayoutVars>
          <dgm:chMax val="1"/>
          <dgm:chPref val="1"/>
          <dgm:bulletEnabled val="1"/>
        </dgm:presLayoutVars>
      </dgm:prSet>
      <dgm:spPr/>
    </dgm:pt>
    <dgm:pt modelId="{3503BB19-5FE5-4A9B-ACC8-75164D8086A2}" type="pres">
      <dgm:prSet presAssocID="{85CE0D61-CE0C-48C4-A005-665C19D69BF1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59518295-B4F5-4A95-A497-D4C213ED9091}" type="pres">
      <dgm:prSet presAssocID="{85CE0D61-CE0C-48C4-A005-665C19D69BF1}" presName="BalanceSpacing" presStyleCnt="0"/>
      <dgm:spPr/>
    </dgm:pt>
    <dgm:pt modelId="{DFF1AED6-A617-497C-9F4B-481FAD768348}" type="pres">
      <dgm:prSet presAssocID="{85CE0D61-CE0C-48C4-A005-665C19D69BF1}" presName="BalanceSpacing1" presStyleCnt="0"/>
      <dgm:spPr/>
    </dgm:pt>
    <dgm:pt modelId="{00FB2F89-5EC3-472C-80E5-6D561FB869F1}" type="pres">
      <dgm:prSet presAssocID="{3D6C3855-4EBA-4A42-8295-9257119D8FE2}" presName="Accent1Text" presStyleLbl="node1" presStyleIdx="1" presStyleCnt="6"/>
      <dgm:spPr/>
    </dgm:pt>
    <dgm:pt modelId="{6073AAC2-B972-4E29-AD71-CF48161021BA}" type="pres">
      <dgm:prSet presAssocID="{3D6C3855-4EBA-4A42-8295-9257119D8FE2}" presName="spaceBetweenRectangles" presStyleCnt="0"/>
      <dgm:spPr/>
    </dgm:pt>
    <dgm:pt modelId="{EB0729E8-D3FB-43BA-AB64-E685EF90C53A}" type="pres">
      <dgm:prSet presAssocID="{69DC88FB-4F9F-4C4E-B66A-33ED0EDCC282}" presName="composite" presStyleCnt="0"/>
      <dgm:spPr/>
    </dgm:pt>
    <dgm:pt modelId="{227D345B-67C3-4362-95BD-4740169E46AB}" type="pres">
      <dgm:prSet presAssocID="{69DC88FB-4F9F-4C4E-B66A-33ED0EDCC282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CC6D6657-DF6C-4D18-8FDD-44393D0643C1}" type="pres">
      <dgm:prSet presAssocID="{69DC88FB-4F9F-4C4E-B66A-33ED0EDCC282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17BE74C6-717B-432D-A6D7-793479A2F914}" type="pres">
      <dgm:prSet presAssocID="{69DC88FB-4F9F-4C4E-B66A-33ED0EDCC282}" presName="BalanceSpacing" presStyleCnt="0"/>
      <dgm:spPr/>
    </dgm:pt>
    <dgm:pt modelId="{F531767A-1F29-4795-8C27-66873184DFEC}" type="pres">
      <dgm:prSet presAssocID="{69DC88FB-4F9F-4C4E-B66A-33ED0EDCC282}" presName="BalanceSpacing1" presStyleCnt="0"/>
      <dgm:spPr/>
    </dgm:pt>
    <dgm:pt modelId="{FABE0AB1-4179-4E26-8585-1184ADC44DCE}" type="pres">
      <dgm:prSet presAssocID="{CC822259-7404-4CBB-90DD-F1F8036D20D0}" presName="Accent1Text" presStyleLbl="node1" presStyleIdx="3" presStyleCnt="6" custLinFactNeighborY="3095"/>
      <dgm:spPr/>
    </dgm:pt>
    <dgm:pt modelId="{E20CDA95-565E-4CF5-87DF-C5AC2011E3A7}" type="pres">
      <dgm:prSet presAssocID="{CC822259-7404-4CBB-90DD-F1F8036D20D0}" presName="spaceBetweenRectangles" presStyleCnt="0"/>
      <dgm:spPr/>
    </dgm:pt>
    <dgm:pt modelId="{921602C2-3D78-452E-853A-13979BE88382}" type="pres">
      <dgm:prSet presAssocID="{338328EE-248D-4235-A80A-9ED758060E3A}" presName="composite" presStyleCnt="0"/>
      <dgm:spPr/>
    </dgm:pt>
    <dgm:pt modelId="{BF2AA8D8-D738-40E2-BE8D-65A412D449A4}" type="pres">
      <dgm:prSet presAssocID="{338328EE-248D-4235-A80A-9ED758060E3A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C38AB2B7-D596-42D8-8D66-A797386D89B5}" type="pres">
      <dgm:prSet presAssocID="{338328EE-248D-4235-A80A-9ED758060E3A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75061A9B-AF42-469C-8435-9A42C632B437}" type="pres">
      <dgm:prSet presAssocID="{338328EE-248D-4235-A80A-9ED758060E3A}" presName="BalanceSpacing" presStyleCnt="0"/>
      <dgm:spPr/>
    </dgm:pt>
    <dgm:pt modelId="{0787A8BD-687F-423D-8936-A8D2D7CCE1E2}" type="pres">
      <dgm:prSet presAssocID="{338328EE-248D-4235-A80A-9ED758060E3A}" presName="BalanceSpacing1" presStyleCnt="0"/>
      <dgm:spPr/>
    </dgm:pt>
    <dgm:pt modelId="{F06B4835-6EEA-4EB8-AD22-9859BE4324BE}" type="pres">
      <dgm:prSet presAssocID="{B51CDBF3-9C75-4BB7-889E-BFBC54E53802}" presName="Accent1Text" presStyleLbl="node1" presStyleIdx="5" presStyleCnt="6"/>
      <dgm:spPr/>
    </dgm:pt>
  </dgm:ptLst>
  <dgm:cxnLst>
    <dgm:cxn modelId="{50DFEDB3-90CA-4D43-9C33-D0D07B6C6F64}" srcId="{42269076-8E9B-4B1E-A356-9E7FDEC5AA72}" destId="{85CE0D61-CE0C-48C4-A005-665C19D69BF1}" srcOrd="0" destOrd="0" parTransId="{97D2A9D6-A774-483B-995D-AC2A9F99C060}" sibTransId="{3D6C3855-4EBA-4A42-8295-9257119D8FE2}"/>
    <dgm:cxn modelId="{9CAD5C0C-033D-4E03-A416-252CEB2175BB}" type="presOf" srcId="{42269076-8E9B-4B1E-A356-9E7FDEC5AA72}" destId="{B997DEE4-4B51-4188-89C4-047CD79A85DF}" srcOrd="0" destOrd="0" presId="urn:microsoft.com/office/officeart/2008/layout/AlternatingHexagons"/>
    <dgm:cxn modelId="{27026801-264A-4403-831A-A8E1E5573DDB}" type="presOf" srcId="{3D6C3855-4EBA-4A42-8295-9257119D8FE2}" destId="{00FB2F89-5EC3-472C-80E5-6D561FB869F1}" srcOrd="0" destOrd="0" presId="urn:microsoft.com/office/officeart/2008/layout/AlternatingHexagons"/>
    <dgm:cxn modelId="{58A60B9D-6B09-4BD8-80A9-8F2F6BD010F1}" srcId="{42269076-8E9B-4B1E-A356-9E7FDEC5AA72}" destId="{69DC88FB-4F9F-4C4E-B66A-33ED0EDCC282}" srcOrd="1" destOrd="0" parTransId="{2FCAB6D5-BF7E-468E-BB0B-76BC86B1AE24}" sibTransId="{CC822259-7404-4CBB-90DD-F1F8036D20D0}"/>
    <dgm:cxn modelId="{D847348B-D6BD-4F4B-9682-7E06E828630F}" type="presOf" srcId="{85CE0D61-CE0C-48C4-A005-665C19D69BF1}" destId="{B2CEF4AB-9910-445B-885D-E77DC62C4710}" srcOrd="0" destOrd="0" presId="urn:microsoft.com/office/officeart/2008/layout/AlternatingHexagons"/>
    <dgm:cxn modelId="{184C89DA-FC20-48A5-85E7-9FAF6B4E6C44}" srcId="{42269076-8E9B-4B1E-A356-9E7FDEC5AA72}" destId="{338328EE-248D-4235-A80A-9ED758060E3A}" srcOrd="2" destOrd="0" parTransId="{D6B1FC9A-E565-4E81-AD22-04C96257CC57}" sibTransId="{B51CDBF3-9C75-4BB7-889E-BFBC54E53802}"/>
    <dgm:cxn modelId="{F9A1834D-27D5-4E93-891B-375C5C364B19}" srcId="{338328EE-248D-4235-A80A-9ED758060E3A}" destId="{A32FC109-D44E-41EA-8C2C-D4F17A02AAA4}" srcOrd="0" destOrd="0" parTransId="{DA73D66A-85C1-409A-BC42-D52F5DA8D80D}" sibTransId="{EA0EFB64-29BD-4E21-BC33-75634350FB5E}"/>
    <dgm:cxn modelId="{F292EB76-92E3-4EA5-BFB8-F2C3A69085FC}" type="presOf" srcId="{FEF0C166-B158-4437-90F0-C27168D4D734}" destId="{CC6D6657-DF6C-4D18-8FDD-44393D0643C1}" srcOrd="0" destOrd="0" presId="urn:microsoft.com/office/officeart/2008/layout/AlternatingHexagons"/>
    <dgm:cxn modelId="{8C04CA95-75D4-451A-9FBA-B9E365F5707B}" type="presOf" srcId="{69DC88FB-4F9F-4C4E-B66A-33ED0EDCC282}" destId="{227D345B-67C3-4362-95BD-4740169E46AB}" srcOrd="0" destOrd="0" presId="urn:microsoft.com/office/officeart/2008/layout/AlternatingHexagons"/>
    <dgm:cxn modelId="{8729F182-0612-4504-9C2F-AE003D16E3E8}" srcId="{69DC88FB-4F9F-4C4E-B66A-33ED0EDCC282}" destId="{FEF0C166-B158-4437-90F0-C27168D4D734}" srcOrd="0" destOrd="0" parTransId="{4EB1FE54-8772-4C03-B923-BAD1F1D689DB}" sibTransId="{AC781DA2-075B-4409-9D56-C052E54B34BC}"/>
    <dgm:cxn modelId="{629A0CD7-0191-4F1A-B98A-BAEAD6D3BFCC}" type="presOf" srcId="{CC822259-7404-4CBB-90DD-F1F8036D20D0}" destId="{FABE0AB1-4179-4E26-8585-1184ADC44DCE}" srcOrd="0" destOrd="0" presId="urn:microsoft.com/office/officeart/2008/layout/AlternatingHexagons"/>
    <dgm:cxn modelId="{0B158C0A-8086-4CF2-A6C0-47FB07848D5B}" type="presOf" srcId="{FC50EB75-7FFF-42DB-A868-9055C88BD985}" destId="{3503BB19-5FE5-4A9B-ACC8-75164D8086A2}" srcOrd="0" destOrd="0" presId="urn:microsoft.com/office/officeart/2008/layout/AlternatingHexagons"/>
    <dgm:cxn modelId="{E7E48315-0344-4D61-93E4-F9124C8E1435}" type="presOf" srcId="{338328EE-248D-4235-A80A-9ED758060E3A}" destId="{BF2AA8D8-D738-40E2-BE8D-65A412D449A4}" srcOrd="0" destOrd="0" presId="urn:microsoft.com/office/officeart/2008/layout/AlternatingHexagons"/>
    <dgm:cxn modelId="{9FA577EA-DAE5-4F98-84B5-2C4E0D63E7B1}" srcId="{85CE0D61-CE0C-48C4-A005-665C19D69BF1}" destId="{FC50EB75-7FFF-42DB-A868-9055C88BD985}" srcOrd="0" destOrd="0" parTransId="{A702B3FF-216C-4337-9CE8-6C4912DB0BF3}" sibTransId="{907D1F09-89F0-4510-9ED1-139CB9A394D7}"/>
    <dgm:cxn modelId="{8B1A234E-9C3E-45F8-8161-D7B606FC4E01}" type="presOf" srcId="{B51CDBF3-9C75-4BB7-889E-BFBC54E53802}" destId="{F06B4835-6EEA-4EB8-AD22-9859BE4324BE}" srcOrd="0" destOrd="0" presId="urn:microsoft.com/office/officeart/2008/layout/AlternatingHexagons"/>
    <dgm:cxn modelId="{B3C60121-C6FB-447C-9406-94EB3D8DF039}" type="presOf" srcId="{A32FC109-D44E-41EA-8C2C-D4F17A02AAA4}" destId="{C38AB2B7-D596-42D8-8D66-A797386D89B5}" srcOrd="0" destOrd="0" presId="urn:microsoft.com/office/officeart/2008/layout/AlternatingHexagons"/>
    <dgm:cxn modelId="{AE13686E-8391-4D3C-B998-D87A0A3CED57}" type="presParOf" srcId="{B997DEE4-4B51-4188-89C4-047CD79A85DF}" destId="{4303229F-2901-48D1-9F4A-E020EFB1B8CC}" srcOrd="0" destOrd="0" presId="urn:microsoft.com/office/officeart/2008/layout/AlternatingHexagons"/>
    <dgm:cxn modelId="{0C1E25AA-7019-4D2E-96A1-370A91843B17}" type="presParOf" srcId="{4303229F-2901-48D1-9F4A-E020EFB1B8CC}" destId="{B2CEF4AB-9910-445B-885D-E77DC62C4710}" srcOrd="0" destOrd="0" presId="urn:microsoft.com/office/officeart/2008/layout/AlternatingHexagons"/>
    <dgm:cxn modelId="{111624D3-B737-44C7-9354-D1B5D2878BE2}" type="presParOf" srcId="{4303229F-2901-48D1-9F4A-E020EFB1B8CC}" destId="{3503BB19-5FE5-4A9B-ACC8-75164D8086A2}" srcOrd="1" destOrd="0" presId="urn:microsoft.com/office/officeart/2008/layout/AlternatingHexagons"/>
    <dgm:cxn modelId="{89B11845-7826-4B4E-A5D3-B4C2C8FB9F0F}" type="presParOf" srcId="{4303229F-2901-48D1-9F4A-E020EFB1B8CC}" destId="{59518295-B4F5-4A95-A497-D4C213ED9091}" srcOrd="2" destOrd="0" presId="urn:microsoft.com/office/officeart/2008/layout/AlternatingHexagons"/>
    <dgm:cxn modelId="{994BE44C-68EC-4CC9-B063-DCB972E8C6CF}" type="presParOf" srcId="{4303229F-2901-48D1-9F4A-E020EFB1B8CC}" destId="{DFF1AED6-A617-497C-9F4B-481FAD768348}" srcOrd="3" destOrd="0" presId="urn:microsoft.com/office/officeart/2008/layout/AlternatingHexagons"/>
    <dgm:cxn modelId="{4D6690BD-84B8-473E-8136-AE7242BBE73C}" type="presParOf" srcId="{4303229F-2901-48D1-9F4A-E020EFB1B8CC}" destId="{00FB2F89-5EC3-472C-80E5-6D561FB869F1}" srcOrd="4" destOrd="0" presId="urn:microsoft.com/office/officeart/2008/layout/AlternatingHexagons"/>
    <dgm:cxn modelId="{C58D5FD7-57CC-4CA2-BE37-23AFB3628708}" type="presParOf" srcId="{B997DEE4-4B51-4188-89C4-047CD79A85DF}" destId="{6073AAC2-B972-4E29-AD71-CF48161021BA}" srcOrd="1" destOrd="0" presId="urn:microsoft.com/office/officeart/2008/layout/AlternatingHexagons"/>
    <dgm:cxn modelId="{83CA5D12-6FD9-41F7-84D8-52DFBD40D373}" type="presParOf" srcId="{B997DEE4-4B51-4188-89C4-047CD79A85DF}" destId="{EB0729E8-D3FB-43BA-AB64-E685EF90C53A}" srcOrd="2" destOrd="0" presId="urn:microsoft.com/office/officeart/2008/layout/AlternatingHexagons"/>
    <dgm:cxn modelId="{02EDE52B-D21E-4A38-844C-D1E37E4D051D}" type="presParOf" srcId="{EB0729E8-D3FB-43BA-AB64-E685EF90C53A}" destId="{227D345B-67C3-4362-95BD-4740169E46AB}" srcOrd="0" destOrd="0" presId="urn:microsoft.com/office/officeart/2008/layout/AlternatingHexagons"/>
    <dgm:cxn modelId="{AD4F83F9-979A-46AF-B962-61810D8A763B}" type="presParOf" srcId="{EB0729E8-D3FB-43BA-AB64-E685EF90C53A}" destId="{CC6D6657-DF6C-4D18-8FDD-44393D0643C1}" srcOrd="1" destOrd="0" presId="urn:microsoft.com/office/officeart/2008/layout/AlternatingHexagons"/>
    <dgm:cxn modelId="{2912324B-80A2-452B-8722-978830918E71}" type="presParOf" srcId="{EB0729E8-D3FB-43BA-AB64-E685EF90C53A}" destId="{17BE74C6-717B-432D-A6D7-793479A2F914}" srcOrd="2" destOrd="0" presId="urn:microsoft.com/office/officeart/2008/layout/AlternatingHexagons"/>
    <dgm:cxn modelId="{58106E35-00AD-47A1-8BBF-A2327E23B443}" type="presParOf" srcId="{EB0729E8-D3FB-43BA-AB64-E685EF90C53A}" destId="{F531767A-1F29-4795-8C27-66873184DFEC}" srcOrd="3" destOrd="0" presId="urn:microsoft.com/office/officeart/2008/layout/AlternatingHexagons"/>
    <dgm:cxn modelId="{11A2BE8F-F2AA-4353-8FFF-45CEFD8F2C43}" type="presParOf" srcId="{EB0729E8-D3FB-43BA-AB64-E685EF90C53A}" destId="{FABE0AB1-4179-4E26-8585-1184ADC44DCE}" srcOrd="4" destOrd="0" presId="urn:microsoft.com/office/officeart/2008/layout/AlternatingHexagons"/>
    <dgm:cxn modelId="{605B1E84-463F-4701-8496-52B9E9D55A01}" type="presParOf" srcId="{B997DEE4-4B51-4188-89C4-047CD79A85DF}" destId="{E20CDA95-565E-4CF5-87DF-C5AC2011E3A7}" srcOrd="3" destOrd="0" presId="urn:microsoft.com/office/officeart/2008/layout/AlternatingHexagons"/>
    <dgm:cxn modelId="{E47ECB36-CD5B-4692-AFD6-647CE02E65DC}" type="presParOf" srcId="{B997DEE4-4B51-4188-89C4-047CD79A85DF}" destId="{921602C2-3D78-452E-853A-13979BE88382}" srcOrd="4" destOrd="0" presId="urn:microsoft.com/office/officeart/2008/layout/AlternatingHexagons"/>
    <dgm:cxn modelId="{6EA60FBD-0F5B-4BE5-9DB8-4559C4A9FD32}" type="presParOf" srcId="{921602C2-3D78-452E-853A-13979BE88382}" destId="{BF2AA8D8-D738-40E2-BE8D-65A412D449A4}" srcOrd="0" destOrd="0" presId="urn:microsoft.com/office/officeart/2008/layout/AlternatingHexagons"/>
    <dgm:cxn modelId="{4BC3250C-7E03-4D21-B801-811023DE67FD}" type="presParOf" srcId="{921602C2-3D78-452E-853A-13979BE88382}" destId="{C38AB2B7-D596-42D8-8D66-A797386D89B5}" srcOrd="1" destOrd="0" presId="urn:microsoft.com/office/officeart/2008/layout/AlternatingHexagons"/>
    <dgm:cxn modelId="{056B228B-D161-4707-BE70-6E816CD941BB}" type="presParOf" srcId="{921602C2-3D78-452E-853A-13979BE88382}" destId="{75061A9B-AF42-469C-8435-9A42C632B437}" srcOrd="2" destOrd="0" presId="urn:microsoft.com/office/officeart/2008/layout/AlternatingHexagons"/>
    <dgm:cxn modelId="{92EEC0BB-D4AC-4B2C-A128-DBFBCD7115F5}" type="presParOf" srcId="{921602C2-3D78-452E-853A-13979BE88382}" destId="{0787A8BD-687F-423D-8936-A8D2D7CCE1E2}" srcOrd="3" destOrd="0" presId="urn:microsoft.com/office/officeart/2008/layout/AlternatingHexagons"/>
    <dgm:cxn modelId="{82144779-4AD1-43D5-A9C0-2C3AB213FC7A}" type="presParOf" srcId="{921602C2-3D78-452E-853A-13979BE88382}" destId="{F06B4835-6EEA-4EB8-AD22-9859BE4324BE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5FED0EA-1C46-41AF-B6B5-463100E5C008}" type="doc">
      <dgm:prSet loTypeId="urn:diagrams.loki3.com/Bracket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D8EC9D6-02C5-427E-BF39-F1290AFD1509}">
      <dgm:prSet phldrT="[Text]"/>
      <dgm:spPr/>
      <dgm:t>
        <a:bodyPr/>
        <a:lstStyle/>
        <a:p>
          <a:r>
            <a:rPr lang="en-US" dirty="0" smtClean="0"/>
            <a:t>smart</a:t>
          </a:r>
          <a:endParaRPr lang="en-US" dirty="0"/>
        </a:p>
      </dgm:t>
    </dgm:pt>
    <dgm:pt modelId="{6C8C648C-9234-4591-854E-266EA9010929}" type="parTrans" cxnId="{3A4BBD17-5301-49AD-B2BE-9F367817197A}">
      <dgm:prSet/>
      <dgm:spPr/>
      <dgm:t>
        <a:bodyPr/>
        <a:lstStyle/>
        <a:p>
          <a:endParaRPr lang="en-US"/>
        </a:p>
      </dgm:t>
    </dgm:pt>
    <dgm:pt modelId="{DBC553BC-A682-49BE-B6B1-73BDE5B52C33}" type="sibTrans" cxnId="{3A4BBD17-5301-49AD-B2BE-9F367817197A}">
      <dgm:prSet/>
      <dgm:spPr/>
      <dgm:t>
        <a:bodyPr/>
        <a:lstStyle/>
        <a:p>
          <a:endParaRPr lang="en-US"/>
        </a:p>
      </dgm:t>
    </dgm:pt>
    <dgm:pt modelId="{16174CB3-FC02-407D-BCB1-D4133ADF1150}">
      <dgm:prSet phldrT="[Text]"/>
      <dgm:spPr/>
      <dgm:t>
        <a:bodyPr/>
        <a:lstStyle/>
        <a:p>
          <a:endParaRPr lang="en-US" dirty="0"/>
        </a:p>
      </dgm:t>
    </dgm:pt>
    <dgm:pt modelId="{9AB00FD2-0F4E-48A9-B93D-5C8ACD4C43E5}" type="parTrans" cxnId="{D66A8166-3AFD-426D-B055-FA9D4F8B0F6A}">
      <dgm:prSet/>
      <dgm:spPr/>
      <dgm:t>
        <a:bodyPr/>
        <a:lstStyle/>
        <a:p>
          <a:endParaRPr lang="en-US"/>
        </a:p>
      </dgm:t>
    </dgm:pt>
    <dgm:pt modelId="{B282DB5E-0412-4CC9-ADB0-72F1229E182A}" type="sibTrans" cxnId="{D66A8166-3AFD-426D-B055-FA9D4F8B0F6A}">
      <dgm:prSet/>
      <dgm:spPr/>
      <dgm:t>
        <a:bodyPr/>
        <a:lstStyle/>
        <a:p>
          <a:endParaRPr lang="en-US"/>
        </a:p>
      </dgm:t>
    </dgm:pt>
    <dgm:pt modelId="{96FB04DD-D4ED-4C41-B759-75D406B3A046}">
      <dgm:prSet phldrT="[Text]" custT="1"/>
      <dgm:spPr/>
      <dgm:t>
        <a:bodyPr/>
        <a:lstStyle/>
        <a:p>
          <a:r>
            <a:rPr lang="en-US" sz="4800" dirty="0" smtClean="0"/>
            <a:t>Has  long arms</a:t>
          </a:r>
          <a:endParaRPr lang="en-US" sz="4800" dirty="0"/>
        </a:p>
      </dgm:t>
    </dgm:pt>
    <dgm:pt modelId="{8A62EF27-1326-4DB4-B3A0-A008548B7281}" type="parTrans" cxnId="{C850B860-E5A3-4510-809D-690704B866EB}">
      <dgm:prSet/>
      <dgm:spPr/>
      <dgm:t>
        <a:bodyPr/>
        <a:lstStyle/>
        <a:p>
          <a:endParaRPr lang="en-US"/>
        </a:p>
      </dgm:t>
    </dgm:pt>
    <dgm:pt modelId="{FEE872AF-A929-45CF-AE55-0AF1EE6B62C2}" type="sibTrans" cxnId="{C850B860-E5A3-4510-809D-690704B866EB}">
      <dgm:prSet/>
      <dgm:spPr/>
      <dgm:t>
        <a:bodyPr/>
        <a:lstStyle/>
        <a:p>
          <a:endParaRPr lang="en-US"/>
        </a:p>
      </dgm:t>
    </dgm:pt>
    <dgm:pt modelId="{2BA48EDF-39E0-4E83-846F-DAE9F5CBCA11}">
      <dgm:prSet phldrT="[Text]"/>
      <dgm:spPr/>
      <dgm:t>
        <a:bodyPr/>
        <a:lstStyle/>
        <a:p>
          <a:endParaRPr lang="en-US" dirty="0"/>
        </a:p>
      </dgm:t>
    </dgm:pt>
    <dgm:pt modelId="{B1593F54-6270-4FC8-9664-68756CC98E92}" type="sibTrans" cxnId="{787CC726-CBA5-4C5A-BBF2-FCC84ED320FB}">
      <dgm:prSet/>
      <dgm:spPr/>
      <dgm:t>
        <a:bodyPr/>
        <a:lstStyle/>
        <a:p>
          <a:endParaRPr lang="en-US"/>
        </a:p>
      </dgm:t>
    </dgm:pt>
    <dgm:pt modelId="{B696EC8F-6CBC-4453-8360-77C6B06733D8}" type="parTrans" cxnId="{787CC726-CBA5-4C5A-BBF2-FCC84ED320FB}">
      <dgm:prSet/>
      <dgm:spPr/>
      <dgm:t>
        <a:bodyPr/>
        <a:lstStyle/>
        <a:p>
          <a:endParaRPr lang="en-US"/>
        </a:p>
      </dgm:t>
    </dgm:pt>
    <dgm:pt modelId="{2459AC41-500D-4097-A702-C7CCB22194C6}" type="pres">
      <dgm:prSet presAssocID="{35FED0EA-1C46-41AF-B6B5-463100E5C008}" presName="Name0" presStyleCnt="0">
        <dgm:presLayoutVars>
          <dgm:dir/>
          <dgm:animLvl val="lvl"/>
          <dgm:resizeHandles val="exact"/>
        </dgm:presLayoutVars>
      </dgm:prSet>
      <dgm:spPr/>
    </dgm:pt>
    <dgm:pt modelId="{23DD10CC-86F5-42AA-9C4E-8C9A820E41B0}" type="pres">
      <dgm:prSet presAssocID="{2BA48EDF-39E0-4E83-846F-DAE9F5CBCA11}" presName="linNode" presStyleCnt="0"/>
      <dgm:spPr/>
    </dgm:pt>
    <dgm:pt modelId="{6B944813-8D7F-4BD3-B890-4B49AF2D635A}" type="pres">
      <dgm:prSet presAssocID="{2BA48EDF-39E0-4E83-846F-DAE9F5CBCA11}" presName="parTx" presStyleLbl="revTx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789D62-5F57-4077-A208-8CED7BE4BAA6}" type="pres">
      <dgm:prSet presAssocID="{2BA48EDF-39E0-4E83-846F-DAE9F5CBCA11}" presName="bracket" presStyleLbl="parChTrans1D1" presStyleIdx="0" presStyleCnt="2"/>
      <dgm:spPr/>
    </dgm:pt>
    <dgm:pt modelId="{0BB4345A-47D1-4EAC-BDBC-3FCAF6C7BC8E}" type="pres">
      <dgm:prSet presAssocID="{2BA48EDF-39E0-4E83-846F-DAE9F5CBCA11}" presName="spH" presStyleCnt="0"/>
      <dgm:spPr/>
    </dgm:pt>
    <dgm:pt modelId="{E6FBAB93-77C9-4971-B38B-85E66FA68D1B}" type="pres">
      <dgm:prSet presAssocID="{2BA48EDF-39E0-4E83-846F-DAE9F5CBCA11}" presName="des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17E478-881A-4064-8771-D48AC6587DE0}" type="pres">
      <dgm:prSet presAssocID="{B1593F54-6270-4FC8-9664-68756CC98E92}" presName="spV" presStyleCnt="0"/>
      <dgm:spPr/>
    </dgm:pt>
    <dgm:pt modelId="{354B9995-AAAF-4C2D-A696-913F338C208A}" type="pres">
      <dgm:prSet presAssocID="{16174CB3-FC02-407D-BCB1-D4133ADF1150}" presName="linNode" presStyleCnt="0"/>
      <dgm:spPr/>
    </dgm:pt>
    <dgm:pt modelId="{FFA52F9B-3F77-4572-AB0C-95AB1E405DDC}" type="pres">
      <dgm:prSet presAssocID="{16174CB3-FC02-407D-BCB1-D4133ADF1150}" presName="parTx" presStyleLbl="revTx" presStyleIdx="1" presStyleCnt="2">
        <dgm:presLayoutVars>
          <dgm:chMax val="1"/>
          <dgm:bulletEnabled val="1"/>
        </dgm:presLayoutVars>
      </dgm:prSet>
      <dgm:spPr/>
    </dgm:pt>
    <dgm:pt modelId="{17FD0C88-A1C6-44AC-8A17-0F7C3C8C27EE}" type="pres">
      <dgm:prSet presAssocID="{16174CB3-FC02-407D-BCB1-D4133ADF1150}" presName="bracket" presStyleLbl="parChTrans1D1" presStyleIdx="1" presStyleCnt="2"/>
      <dgm:spPr/>
    </dgm:pt>
    <dgm:pt modelId="{E64CF02D-63F9-421A-8200-120EC48003CA}" type="pres">
      <dgm:prSet presAssocID="{16174CB3-FC02-407D-BCB1-D4133ADF1150}" presName="spH" presStyleCnt="0"/>
      <dgm:spPr/>
    </dgm:pt>
    <dgm:pt modelId="{ECD52349-6B25-40C9-947C-62C3417836E8}" type="pres">
      <dgm:prSet presAssocID="{16174CB3-FC02-407D-BCB1-D4133ADF1150}" presName="des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E68C50-A1AE-4372-85D8-E618204D4436}" type="presOf" srcId="{CD8EC9D6-02C5-427E-BF39-F1290AFD1509}" destId="{E6FBAB93-77C9-4971-B38B-85E66FA68D1B}" srcOrd="0" destOrd="0" presId="urn:diagrams.loki3.com/BracketList"/>
    <dgm:cxn modelId="{4270F0B3-E2B2-4698-95EF-B4183A9C17B9}" type="presOf" srcId="{35FED0EA-1C46-41AF-B6B5-463100E5C008}" destId="{2459AC41-500D-4097-A702-C7CCB22194C6}" srcOrd="0" destOrd="0" presId="urn:diagrams.loki3.com/BracketList"/>
    <dgm:cxn modelId="{5AA63CB9-0744-468D-BC94-EAB47B4FB908}" type="presOf" srcId="{2BA48EDF-39E0-4E83-846F-DAE9F5CBCA11}" destId="{6B944813-8D7F-4BD3-B890-4B49AF2D635A}" srcOrd="0" destOrd="0" presId="urn:diagrams.loki3.com/BracketList"/>
    <dgm:cxn modelId="{0E0D9AD4-EAA3-46F3-BCA6-0F826557141D}" type="presOf" srcId="{96FB04DD-D4ED-4C41-B759-75D406B3A046}" destId="{ECD52349-6B25-40C9-947C-62C3417836E8}" srcOrd="0" destOrd="0" presId="urn:diagrams.loki3.com/BracketList"/>
    <dgm:cxn modelId="{D66A8166-3AFD-426D-B055-FA9D4F8B0F6A}" srcId="{35FED0EA-1C46-41AF-B6B5-463100E5C008}" destId="{16174CB3-FC02-407D-BCB1-D4133ADF1150}" srcOrd="1" destOrd="0" parTransId="{9AB00FD2-0F4E-48A9-B93D-5C8ACD4C43E5}" sibTransId="{B282DB5E-0412-4CC9-ADB0-72F1229E182A}"/>
    <dgm:cxn modelId="{978C59CA-4B15-4BC5-870B-4A00EECE7322}" type="presOf" srcId="{16174CB3-FC02-407D-BCB1-D4133ADF1150}" destId="{FFA52F9B-3F77-4572-AB0C-95AB1E405DDC}" srcOrd="0" destOrd="0" presId="urn:diagrams.loki3.com/BracketList"/>
    <dgm:cxn modelId="{787CC726-CBA5-4C5A-BBF2-FCC84ED320FB}" srcId="{35FED0EA-1C46-41AF-B6B5-463100E5C008}" destId="{2BA48EDF-39E0-4E83-846F-DAE9F5CBCA11}" srcOrd="0" destOrd="0" parTransId="{B696EC8F-6CBC-4453-8360-77C6B06733D8}" sibTransId="{B1593F54-6270-4FC8-9664-68756CC98E92}"/>
    <dgm:cxn modelId="{C850B860-E5A3-4510-809D-690704B866EB}" srcId="{16174CB3-FC02-407D-BCB1-D4133ADF1150}" destId="{96FB04DD-D4ED-4C41-B759-75D406B3A046}" srcOrd="0" destOrd="0" parTransId="{8A62EF27-1326-4DB4-B3A0-A008548B7281}" sibTransId="{FEE872AF-A929-45CF-AE55-0AF1EE6B62C2}"/>
    <dgm:cxn modelId="{3A4BBD17-5301-49AD-B2BE-9F367817197A}" srcId="{2BA48EDF-39E0-4E83-846F-DAE9F5CBCA11}" destId="{CD8EC9D6-02C5-427E-BF39-F1290AFD1509}" srcOrd="0" destOrd="0" parTransId="{6C8C648C-9234-4591-854E-266EA9010929}" sibTransId="{DBC553BC-A682-49BE-B6B1-73BDE5B52C33}"/>
    <dgm:cxn modelId="{117CC579-DD9E-46EA-B410-D06303817CED}" type="presParOf" srcId="{2459AC41-500D-4097-A702-C7CCB22194C6}" destId="{23DD10CC-86F5-42AA-9C4E-8C9A820E41B0}" srcOrd="0" destOrd="0" presId="urn:diagrams.loki3.com/BracketList"/>
    <dgm:cxn modelId="{96BBDD8C-C331-4087-898D-0D517CE154A8}" type="presParOf" srcId="{23DD10CC-86F5-42AA-9C4E-8C9A820E41B0}" destId="{6B944813-8D7F-4BD3-B890-4B49AF2D635A}" srcOrd="0" destOrd="0" presId="urn:diagrams.loki3.com/BracketList"/>
    <dgm:cxn modelId="{D0A284F3-4A61-4B03-8E71-758B98A85929}" type="presParOf" srcId="{23DD10CC-86F5-42AA-9C4E-8C9A820E41B0}" destId="{FD789D62-5F57-4077-A208-8CED7BE4BAA6}" srcOrd="1" destOrd="0" presId="urn:diagrams.loki3.com/BracketList"/>
    <dgm:cxn modelId="{42EA19CC-50A6-4D46-B232-7425F28C08F1}" type="presParOf" srcId="{23DD10CC-86F5-42AA-9C4E-8C9A820E41B0}" destId="{0BB4345A-47D1-4EAC-BDBC-3FCAF6C7BC8E}" srcOrd="2" destOrd="0" presId="urn:diagrams.loki3.com/BracketList"/>
    <dgm:cxn modelId="{03269FC6-B073-4365-9060-2F0443A08BB2}" type="presParOf" srcId="{23DD10CC-86F5-42AA-9C4E-8C9A820E41B0}" destId="{E6FBAB93-77C9-4971-B38B-85E66FA68D1B}" srcOrd="3" destOrd="0" presId="urn:diagrams.loki3.com/BracketList"/>
    <dgm:cxn modelId="{98366162-DCAC-4663-8E07-D661BD846203}" type="presParOf" srcId="{2459AC41-500D-4097-A702-C7CCB22194C6}" destId="{1517E478-881A-4064-8771-D48AC6587DE0}" srcOrd="1" destOrd="0" presId="urn:diagrams.loki3.com/BracketList"/>
    <dgm:cxn modelId="{CAEA92FD-EC74-4B7E-933C-2237FC520254}" type="presParOf" srcId="{2459AC41-500D-4097-A702-C7CCB22194C6}" destId="{354B9995-AAAF-4C2D-A696-913F338C208A}" srcOrd="2" destOrd="0" presId="urn:diagrams.loki3.com/BracketList"/>
    <dgm:cxn modelId="{641B584B-4FB4-4245-BA17-C3F88B49414A}" type="presParOf" srcId="{354B9995-AAAF-4C2D-A696-913F338C208A}" destId="{FFA52F9B-3F77-4572-AB0C-95AB1E405DDC}" srcOrd="0" destOrd="0" presId="urn:diagrams.loki3.com/BracketList"/>
    <dgm:cxn modelId="{C148FC0F-7D19-49EA-99C3-E6C11B7F70B3}" type="presParOf" srcId="{354B9995-AAAF-4C2D-A696-913F338C208A}" destId="{17FD0C88-A1C6-44AC-8A17-0F7C3C8C27EE}" srcOrd="1" destOrd="0" presId="urn:diagrams.loki3.com/BracketList"/>
    <dgm:cxn modelId="{453CFAEF-D8D3-4AD0-A104-807DAAC0DBBC}" type="presParOf" srcId="{354B9995-AAAF-4C2D-A696-913F338C208A}" destId="{E64CF02D-63F9-421A-8200-120EC48003CA}" srcOrd="2" destOrd="0" presId="urn:diagrams.loki3.com/BracketList"/>
    <dgm:cxn modelId="{6C87FBB2-0DFB-436E-860F-580BC5E1E340}" type="presParOf" srcId="{354B9995-AAAF-4C2D-A696-913F338C208A}" destId="{ECD52349-6B25-40C9-947C-62C3417836E8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2269076-8E9B-4B1E-A356-9E7FDEC5AA72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5CE0D61-CE0C-48C4-A005-665C19D69BF1}">
      <dgm:prSet phldrT="[Text]"/>
      <dgm:spPr/>
      <dgm:t>
        <a:bodyPr/>
        <a:lstStyle/>
        <a:p>
          <a:r>
            <a:rPr lang="en-US" dirty="0" smtClean="0"/>
            <a:t>.</a:t>
          </a:r>
          <a:endParaRPr lang="en-US" dirty="0"/>
        </a:p>
      </dgm:t>
    </dgm:pt>
    <dgm:pt modelId="{97D2A9D6-A774-483B-995D-AC2A9F99C060}" type="parTrans" cxnId="{50DFEDB3-90CA-4D43-9C33-D0D07B6C6F64}">
      <dgm:prSet/>
      <dgm:spPr/>
      <dgm:t>
        <a:bodyPr/>
        <a:lstStyle/>
        <a:p>
          <a:endParaRPr lang="en-US"/>
        </a:p>
      </dgm:t>
    </dgm:pt>
    <dgm:pt modelId="{3D6C3855-4EBA-4A42-8295-9257119D8FE2}" type="sibTrans" cxnId="{50DFEDB3-90CA-4D43-9C33-D0D07B6C6F64}">
      <dgm:prSet/>
      <dgm:spPr/>
      <dgm:t>
        <a:bodyPr/>
        <a:lstStyle/>
        <a:p>
          <a:endParaRPr lang="en-US"/>
        </a:p>
      </dgm:t>
    </dgm:pt>
    <dgm:pt modelId="{FC50EB75-7FFF-42DB-A868-9055C88BD985}">
      <dgm:prSet phldrT="[Text]"/>
      <dgm:spPr/>
      <dgm:t>
        <a:bodyPr/>
        <a:lstStyle/>
        <a:p>
          <a:r>
            <a:rPr lang="en-US" dirty="0" smtClean="0"/>
            <a:t>.</a:t>
          </a:r>
          <a:endParaRPr lang="en-US" dirty="0"/>
        </a:p>
      </dgm:t>
    </dgm:pt>
    <dgm:pt modelId="{A702B3FF-216C-4337-9CE8-6C4912DB0BF3}" type="parTrans" cxnId="{9FA577EA-DAE5-4F98-84B5-2C4E0D63E7B1}">
      <dgm:prSet/>
      <dgm:spPr/>
      <dgm:t>
        <a:bodyPr/>
        <a:lstStyle/>
        <a:p>
          <a:endParaRPr lang="en-US"/>
        </a:p>
      </dgm:t>
    </dgm:pt>
    <dgm:pt modelId="{907D1F09-89F0-4510-9ED1-139CB9A394D7}" type="sibTrans" cxnId="{9FA577EA-DAE5-4F98-84B5-2C4E0D63E7B1}">
      <dgm:prSet/>
      <dgm:spPr/>
      <dgm:t>
        <a:bodyPr/>
        <a:lstStyle/>
        <a:p>
          <a:endParaRPr lang="en-US"/>
        </a:p>
      </dgm:t>
    </dgm:pt>
    <dgm:pt modelId="{69DC88FB-4F9F-4C4E-B66A-33ED0EDCC282}">
      <dgm:prSet phldrT="[Text]"/>
      <dgm:spPr/>
      <dgm:t>
        <a:bodyPr/>
        <a:lstStyle/>
        <a:p>
          <a:r>
            <a:rPr lang="en-US" dirty="0" smtClean="0"/>
            <a:t>.</a:t>
          </a:r>
          <a:endParaRPr lang="en-US" dirty="0"/>
        </a:p>
      </dgm:t>
    </dgm:pt>
    <dgm:pt modelId="{2FCAB6D5-BF7E-468E-BB0B-76BC86B1AE24}" type="parTrans" cxnId="{58A60B9D-6B09-4BD8-80A9-8F2F6BD010F1}">
      <dgm:prSet/>
      <dgm:spPr/>
      <dgm:t>
        <a:bodyPr/>
        <a:lstStyle/>
        <a:p>
          <a:endParaRPr lang="en-US"/>
        </a:p>
      </dgm:t>
    </dgm:pt>
    <dgm:pt modelId="{CC822259-7404-4CBB-90DD-F1F8036D20D0}" type="sibTrans" cxnId="{58A60B9D-6B09-4BD8-80A9-8F2F6BD010F1}">
      <dgm:prSet/>
      <dgm:spPr/>
      <dgm:t>
        <a:bodyPr/>
        <a:lstStyle/>
        <a:p>
          <a:endParaRPr lang="en-US"/>
        </a:p>
      </dgm:t>
    </dgm:pt>
    <dgm:pt modelId="{FEF0C166-B158-4437-90F0-C27168D4D734}">
      <dgm:prSet phldrT="[Text]"/>
      <dgm:spPr/>
      <dgm:t>
        <a:bodyPr/>
        <a:lstStyle/>
        <a:p>
          <a:r>
            <a:rPr lang="en-US" dirty="0" smtClean="0"/>
            <a:t>.</a:t>
          </a:r>
          <a:endParaRPr lang="en-US" dirty="0"/>
        </a:p>
      </dgm:t>
    </dgm:pt>
    <dgm:pt modelId="{4EB1FE54-8772-4C03-B923-BAD1F1D689DB}" type="parTrans" cxnId="{8729F182-0612-4504-9C2F-AE003D16E3E8}">
      <dgm:prSet/>
      <dgm:spPr/>
      <dgm:t>
        <a:bodyPr/>
        <a:lstStyle/>
        <a:p>
          <a:endParaRPr lang="en-US"/>
        </a:p>
      </dgm:t>
    </dgm:pt>
    <dgm:pt modelId="{AC781DA2-075B-4409-9D56-C052E54B34BC}" type="sibTrans" cxnId="{8729F182-0612-4504-9C2F-AE003D16E3E8}">
      <dgm:prSet/>
      <dgm:spPr/>
      <dgm:t>
        <a:bodyPr/>
        <a:lstStyle/>
        <a:p>
          <a:endParaRPr lang="en-US"/>
        </a:p>
      </dgm:t>
    </dgm:pt>
    <dgm:pt modelId="{338328EE-248D-4235-A80A-9ED758060E3A}">
      <dgm:prSet phldrT="[Text]"/>
      <dgm:spPr/>
      <dgm:t>
        <a:bodyPr/>
        <a:lstStyle/>
        <a:p>
          <a:r>
            <a:rPr lang="en-US" dirty="0" smtClean="0"/>
            <a:t>.</a:t>
          </a:r>
          <a:endParaRPr lang="en-US" dirty="0"/>
        </a:p>
      </dgm:t>
    </dgm:pt>
    <dgm:pt modelId="{D6B1FC9A-E565-4E81-AD22-04C96257CC57}" type="parTrans" cxnId="{184C89DA-FC20-48A5-85E7-9FAF6B4E6C44}">
      <dgm:prSet/>
      <dgm:spPr/>
      <dgm:t>
        <a:bodyPr/>
        <a:lstStyle/>
        <a:p>
          <a:endParaRPr lang="en-US"/>
        </a:p>
      </dgm:t>
    </dgm:pt>
    <dgm:pt modelId="{B51CDBF3-9C75-4BB7-889E-BFBC54E53802}" type="sibTrans" cxnId="{184C89DA-FC20-48A5-85E7-9FAF6B4E6C44}">
      <dgm:prSet/>
      <dgm:spPr/>
      <dgm:t>
        <a:bodyPr/>
        <a:lstStyle/>
        <a:p>
          <a:endParaRPr lang="en-US"/>
        </a:p>
      </dgm:t>
    </dgm:pt>
    <dgm:pt modelId="{A32FC109-D44E-41EA-8C2C-D4F17A02AAA4}">
      <dgm:prSet phldrT="[Text]"/>
      <dgm:spPr/>
      <dgm:t>
        <a:bodyPr/>
        <a:lstStyle/>
        <a:p>
          <a:r>
            <a:rPr lang="en-US" dirty="0" smtClean="0"/>
            <a:t>.</a:t>
          </a:r>
          <a:endParaRPr lang="en-US" dirty="0"/>
        </a:p>
      </dgm:t>
    </dgm:pt>
    <dgm:pt modelId="{DA73D66A-85C1-409A-BC42-D52F5DA8D80D}" type="parTrans" cxnId="{F9A1834D-27D5-4E93-891B-375C5C364B19}">
      <dgm:prSet/>
      <dgm:spPr/>
      <dgm:t>
        <a:bodyPr/>
        <a:lstStyle/>
        <a:p>
          <a:endParaRPr lang="en-US"/>
        </a:p>
      </dgm:t>
    </dgm:pt>
    <dgm:pt modelId="{EA0EFB64-29BD-4E21-BC33-75634350FB5E}" type="sibTrans" cxnId="{F9A1834D-27D5-4E93-891B-375C5C364B19}">
      <dgm:prSet/>
      <dgm:spPr/>
      <dgm:t>
        <a:bodyPr/>
        <a:lstStyle/>
        <a:p>
          <a:endParaRPr lang="en-US"/>
        </a:p>
      </dgm:t>
    </dgm:pt>
    <dgm:pt modelId="{B997DEE4-4B51-4188-89C4-047CD79A85DF}" type="pres">
      <dgm:prSet presAssocID="{42269076-8E9B-4B1E-A356-9E7FDEC5AA72}" presName="Name0" presStyleCnt="0">
        <dgm:presLayoutVars>
          <dgm:chMax/>
          <dgm:chPref/>
          <dgm:dir/>
          <dgm:animLvl val="lvl"/>
        </dgm:presLayoutVars>
      </dgm:prSet>
      <dgm:spPr/>
    </dgm:pt>
    <dgm:pt modelId="{4303229F-2901-48D1-9F4A-E020EFB1B8CC}" type="pres">
      <dgm:prSet presAssocID="{85CE0D61-CE0C-48C4-A005-665C19D69BF1}" presName="composite" presStyleCnt="0"/>
      <dgm:spPr/>
    </dgm:pt>
    <dgm:pt modelId="{B2CEF4AB-9910-445B-885D-E77DC62C4710}" type="pres">
      <dgm:prSet presAssocID="{85CE0D61-CE0C-48C4-A005-665C19D69BF1}" presName="Parent1" presStyleLbl="node1" presStyleIdx="0" presStyleCnt="6" custLinFactNeighborY="2210">
        <dgm:presLayoutVars>
          <dgm:chMax val="1"/>
          <dgm:chPref val="1"/>
          <dgm:bulletEnabled val="1"/>
        </dgm:presLayoutVars>
      </dgm:prSet>
      <dgm:spPr/>
    </dgm:pt>
    <dgm:pt modelId="{3503BB19-5FE5-4A9B-ACC8-75164D8086A2}" type="pres">
      <dgm:prSet presAssocID="{85CE0D61-CE0C-48C4-A005-665C19D69BF1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59518295-B4F5-4A95-A497-D4C213ED9091}" type="pres">
      <dgm:prSet presAssocID="{85CE0D61-CE0C-48C4-A005-665C19D69BF1}" presName="BalanceSpacing" presStyleCnt="0"/>
      <dgm:spPr/>
    </dgm:pt>
    <dgm:pt modelId="{DFF1AED6-A617-497C-9F4B-481FAD768348}" type="pres">
      <dgm:prSet presAssocID="{85CE0D61-CE0C-48C4-A005-665C19D69BF1}" presName="BalanceSpacing1" presStyleCnt="0"/>
      <dgm:spPr/>
    </dgm:pt>
    <dgm:pt modelId="{00FB2F89-5EC3-472C-80E5-6D561FB869F1}" type="pres">
      <dgm:prSet presAssocID="{3D6C3855-4EBA-4A42-8295-9257119D8FE2}" presName="Accent1Text" presStyleLbl="node1" presStyleIdx="1" presStyleCnt="6"/>
      <dgm:spPr/>
    </dgm:pt>
    <dgm:pt modelId="{6073AAC2-B972-4E29-AD71-CF48161021BA}" type="pres">
      <dgm:prSet presAssocID="{3D6C3855-4EBA-4A42-8295-9257119D8FE2}" presName="spaceBetweenRectangles" presStyleCnt="0"/>
      <dgm:spPr/>
    </dgm:pt>
    <dgm:pt modelId="{EB0729E8-D3FB-43BA-AB64-E685EF90C53A}" type="pres">
      <dgm:prSet presAssocID="{69DC88FB-4F9F-4C4E-B66A-33ED0EDCC282}" presName="composite" presStyleCnt="0"/>
      <dgm:spPr/>
    </dgm:pt>
    <dgm:pt modelId="{227D345B-67C3-4362-95BD-4740169E46AB}" type="pres">
      <dgm:prSet presAssocID="{69DC88FB-4F9F-4C4E-B66A-33ED0EDCC282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CC6D6657-DF6C-4D18-8FDD-44393D0643C1}" type="pres">
      <dgm:prSet presAssocID="{69DC88FB-4F9F-4C4E-B66A-33ED0EDCC282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17BE74C6-717B-432D-A6D7-793479A2F914}" type="pres">
      <dgm:prSet presAssocID="{69DC88FB-4F9F-4C4E-B66A-33ED0EDCC282}" presName="BalanceSpacing" presStyleCnt="0"/>
      <dgm:spPr/>
    </dgm:pt>
    <dgm:pt modelId="{F531767A-1F29-4795-8C27-66873184DFEC}" type="pres">
      <dgm:prSet presAssocID="{69DC88FB-4F9F-4C4E-B66A-33ED0EDCC282}" presName="BalanceSpacing1" presStyleCnt="0"/>
      <dgm:spPr/>
    </dgm:pt>
    <dgm:pt modelId="{FABE0AB1-4179-4E26-8585-1184ADC44DCE}" type="pres">
      <dgm:prSet presAssocID="{CC822259-7404-4CBB-90DD-F1F8036D20D0}" presName="Accent1Text" presStyleLbl="node1" presStyleIdx="3" presStyleCnt="6"/>
      <dgm:spPr/>
    </dgm:pt>
    <dgm:pt modelId="{E20CDA95-565E-4CF5-87DF-C5AC2011E3A7}" type="pres">
      <dgm:prSet presAssocID="{CC822259-7404-4CBB-90DD-F1F8036D20D0}" presName="spaceBetweenRectangles" presStyleCnt="0"/>
      <dgm:spPr/>
    </dgm:pt>
    <dgm:pt modelId="{921602C2-3D78-452E-853A-13979BE88382}" type="pres">
      <dgm:prSet presAssocID="{338328EE-248D-4235-A80A-9ED758060E3A}" presName="composite" presStyleCnt="0"/>
      <dgm:spPr/>
    </dgm:pt>
    <dgm:pt modelId="{BF2AA8D8-D738-40E2-BE8D-65A412D449A4}" type="pres">
      <dgm:prSet presAssocID="{338328EE-248D-4235-A80A-9ED758060E3A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C38AB2B7-D596-42D8-8D66-A797386D89B5}" type="pres">
      <dgm:prSet presAssocID="{338328EE-248D-4235-A80A-9ED758060E3A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75061A9B-AF42-469C-8435-9A42C632B437}" type="pres">
      <dgm:prSet presAssocID="{338328EE-248D-4235-A80A-9ED758060E3A}" presName="BalanceSpacing" presStyleCnt="0"/>
      <dgm:spPr/>
    </dgm:pt>
    <dgm:pt modelId="{0787A8BD-687F-423D-8936-A8D2D7CCE1E2}" type="pres">
      <dgm:prSet presAssocID="{338328EE-248D-4235-A80A-9ED758060E3A}" presName="BalanceSpacing1" presStyleCnt="0"/>
      <dgm:spPr/>
    </dgm:pt>
    <dgm:pt modelId="{F06B4835-6EEA-4EB8-AD22-9859BE4324BE}" type="pres">
      <dgm:prSet presAssocID="{B51CDBF3-9C75-4BB7-889E-BFBC54E53802}" presName="Accent1Text" presStyleLbl="node1" presStyleIdx="5" presStyleCnt="6"/>
      <dgm:spPr/>
    </dgm:pt>
  </dgm:ptLst>
  <dgm:cxnLst>
    <dgm:cxn modelId="{50DFEDB3-90CA-4D43-9C33-D0D07B6C6F64}" srcId="{42269076-8E9B-4B1E-A356-9E7FDEC5AA72}" destId="{85CE0D61-CE0C-48C4-A005-665C19D69BF1}" srcOrd="0" destOrd="0" parTransId="{97D2A9D6-A774-483B-995D-AC2A9F99C060}" sibTransId="{3D6C3855-4EBA-4A42-8295-9257119D8FE2}"/>
    <dgm:cxn modelId="{9CAD5C0C-033D-4E03-A416-252CEB2175BB}" type="presOf" srcId="{42269076-8E9B-4B1E-A356-9E7FDEC5AA72}" destId="{B997DEE4-4B51-4188-89C4-047CD79A85DF}" srcOrd="0" destOrd="0" presId="urn:microsoft.com/office/officeart/2008/layout/AlternatingHexagons"/>
    <dgm:cxn modelId="{27026801-264A-4403-831A-A8E1E5573DDB}" type="presOf" srcId="{3D6C3855-4EBA-4A42-8295-9257119D8FE2}" destId="{00FB2F89-5EC3-472C-80E5-6D561FB869F1}" srcOrd="0" destOrd="0" presId="urn:microsoft.com/office/officeart/2008/layout/AlternatingHexagons"/>
    <dgm:cxn modelId="{58A60B9D-6B09-4BD8-80A9-8F2F6BD010F1}" srcId="{42269076-8E9B-4B1E-A356-9E7FDEC5AA72}" destId="{69DC88FB-4F9F-4C4E-B66A-33ED0EDCC282}" srcOrd="1" destOrd="0" parTransId="{2FCAB6D5-BF7E-468E-BB0B-76BC86B1AE24}" sibTransId="{CC822259-7404-4CBB-90DD-F1F8036D20D0}"/>
    <dgm:cxn modelId="{D847348B-D6BD-4F4B-9682-7E06E828630F}" type="presOf" srcId="{85CE0D61-CE0C-48C4-A005-665C19D69BF1}" destId="{B2CEF4AB-9910-445B-885D-E77DC62C4710}" srcOrd="0" destOrd="0" presId="urn:microsoft.com/office/officeart/2008/layout/AlternatingHexagons"/>
    <dgm:cxn modelId="{184C89DA-FC20-48A5-85E7-9FAF6B4E6C44}" srcId="{42269076-8E9B-4B1E-A356-9E7FDEC5AA72}" destId="{338328EE-248D-4235-A80A-9ED758060E3A}" srcOrd="2" destOrd="0" parTransId="{D6B1FC9A-E565-4E81-AD22-04C96257CC57}" sibTransId="{B51CDBF3-9C75-4BB7-889E-BFBC54E53802}"/>
    <dgm:cxn modelId="{F9A1834D-27D5-4E93-891B-375C5C364B19}" srcId="{338328EE-248D-4235-A80A-9ED758060E3A}" destId="{A32FC109-D44E-41EA-8C2C-D4F17A02AAA4}" srcOrd="0" destOrd="0" parTransId="{DA73D66A-85C1-409A-BC42-D52F5DA8D80D}" sibTransId="{EA0EFB64-29BD-4E21-BC33-75634350FB5E}"/>
    <dgm:cxn modelId="{F292EB76-92E3-4EA5-BFB8-F2C3A69085FC}" type="presOf" srcId="{FEF0C166-B158-4437-90F0-C27168D4D734}" destId="{CC6D6657-DF6C-4D18-8FDD-44393D0643C1}" srcOrd="0" destOrd="0" presId="urn:microsoft.com/office/officeart/2008/layout/AlternatingHexagons"/>
    <dgm:cxn modelId="{8C04CA95-75D4-451A-9FBA-B9E365F5707B}" type="presOf" srcId="{69DC88FB-4F9F-4C4E-B66A-33ED0EDCC282}" destId="{227D345B-67C3-4362-95BD-4740169E46AB}" srcOrd="0" destOrd="0" presId="urn:microsoft.com/office/officeart/2008/layout/AlternatingHexagons"/>
    <dgm:cxn modelId="{8729F182-0612-4504-9C2F-AE003D16E3E8}" srcId="{69DC88FB-4F9F-4C4E-B66A-33ED0EDCC282}" destId="{FEF0C166-B158-4437-90F0-C27168D4D734}" srcOrd="0" destOrd="0" parTransId="{4EB1FE54-8772-4C03-B923-BAD1F1D689DB}" sibTransId="{AC781DA2-075B-4409-9D56-C052E54B34BC}"/>
    <dgm:cxn modelId="{629A0CD7-0191-4F1A-B98A-BAEAD6D3BFCC}" type="presOf" srcId="{CC822259-7404-4CBB-90DD-F1F8036D20D0}" destId="{FABE0AB1-4179-4E26-8585-1184ADC44DCE}" srcOrd="0" destOrd="0" presId="urn:microsoft.com/office/officeart/2008/layout/AlternatingHexagons"/>
    <dgm:cxn modelId="{0B158C0A-8086-4CF2-A6C0-47FB07848D5B}" type="presOf" srcId="{FC50EB75-7FFF-42DB-A868-9055C88BD985}" destId="{3503BB19-5FE5-4A9B-ACC8-75164D8086A2}" srcOrd="0" destOrd="0" presId="urn:microsoft.com/office/officeart/2008/layout/AlternatingHexagons"/>
    <dgm:cxn modelId="{E7E48315-0344-4D61-93E4-F9124C8E1435}" type="presOf" srcId="{338328EE-248D-4235-A80A-9ED758060E3A}" destId="{BF2AA8D8-D738-40E2-BE8D-65A412D449A4}" srcOrd="0" destOrd="0" presId="urn:microsoft.com/office/officeart/2008/layout/AlternatingHexagons"/>
    <dgm:cxn modelId="{9FA577EA-DAE5-4F98-84B5-2C4E0D63E7B1}" srcId="{85CE0D61-CE0C-48C4-A005-665C19D69BF1}" destId="{FC50EB75-7FFF-42DB-A868-9055C88BD985}" srcOrd="0" destOrd="0" parTransId="{A702B3FF-216C-4337-9CE8-6C4912DB0BF3}" sibTransId="{907D1F09-89F0-4510-9ED1-139CB9A394D7}"/>
    <dgm:cxn modelId="{8B1A234E-9C3E-45F8-8161-D7B606FC4E01}" type="presOf" srcId="{B51CDBF3-9C75-4BB7-889E-BFBC54E53802}" destId="{F06B4835-6EEA-4EB8-AD22-9859BE4324BE}" srcOrd="0" destOrd="0" presId="urn:microsoft.com/office/officeart/2008/layout/AlternatingHexagons"/>
    <dgm:cxn modelId="{B3C60121-C6FB-447C-9406-94EB3D8DF039}" type="presOf" srcId="{A32FC109-D44E-41EA-8C2C-D4F17A02AAA4}" destId="{C38AB2B7-D596-42D8-8D66-A797386D89B5}" srcOrd="0" destOrd="0" presId="urn:microsoft.com/office/officeart/2008/layout/AlternatingHexagons"/>
    <dgm:cxn modelId="{AE13686E-8391-4D3C-B998-D87A0A3CED57}" type="presParOf" srcId="{B997DEE4-4B51-4188-89C4-047CD79A85DF}" destId="{4303229F-2901-48D1-9F4A-E020EFB1B8CC}" srcOrd="0" destOrd="0" presId="urn:microsoft.com/office/officeart/2008/layout/AlternatingHexagons"/>
    <dgm:cxn modelId="{0C1E25AA-7019-4D2E-96A1-370A91843B17}" type="presParOf" srcId="{4303229F-2901-48D1-9F4A-E020EFB1B8CC}" destId="{B2CEF4AB-9910-445B-885D-E77DC62C4710}" srcOrd="0" destOrd="0" presId="urn:microsoft.com/office/officeart/2008/layout/AlternatingHexagons"/>
    <dgm:cxn modelId="{111624D3-B737-44C7-9354-D1B5D2878BE2}" type="presParOf" srcId="{4303229F-2901-48D1-9F4A-E020EFB1B8CC}" destId="{3503BB19-5FE5-4A9B-ACC8-75164D8086A2}" srcOrd="1" destOrd="0" presId="urn:microsoft.com/office/officeart/2008/layout/AlternatingHexagons"/>
    <dgm:cxn modelId="{89B11845-7826-4B4E-A5D3-B4C2C8FB9F0F}" type="presParOf" srcId="{4303229F-2901-48D1-9F4A-E020EFB1B8CC}" destId="{59518295-B4F5-4A95-A497-D4C213ED9091}" srcOrd="2" destOrd="0" presId="urn:microsoft.com/office/officeart/2008/layout/AlternatingHexagons"/>
    <dgm:cxn modelId="{994BE44C-68EC-4CC9-B063-DCB972E8C6CF}" type="presParOf" srcId="{4303229F-2901-48D1-9F4A-E020EFB1B8CC}" destId="{DFF1AED6-A617-497C-9F4B-481FAD768348}" srcOrd="3" destOrd="0" presId="urn:microsoft.com/office/officeart/2008/layout/AlternatingHexagons"/>
    <dgm:cxn modelId="{4D6690BD-84B8-473E-8136-AE7242BBE73C}" type="presParOf" srcId="{4303229F-2901-48D1-9F4A-E020EFB1B8CC}" destId="{00FB2F89-5EC3-472C-80E5-6D561FB869F1}" srcOrd="4" destOrd="0" presId="urn:microsoft.com/office/officeart/2008/layout/AlternatingHexagons"/>
    <dgm:cxn modelId="{C58D5FD7-57CC-4CA2-BE37-23AFB3628708}" type="presParOf" srcId="{B997DEE4-4B51-4188-89C4-047CD79A85DF}" destId="{6073AAC2-B972-4E29-AD71-CF48161021BA}" srcOrd="1" destOrd="0" presId="urn:microsoft.com/office/officeart/2008/layout/AlternatingHexagons"/>
    <dgm:cxn modelId="{83CA5D12-6FD9-41F7-84D8-52DFBD40D373}" type="presParOf" srcId="{B997DEE4-4B51-4188-89C4-047CD79A85DF}" destId="{EB0729E8-D3FB-43BA-AB64-E685EF90C53A}" srcOrd="2" destOrd="0" presId="urn:microsoft.com/office/officeart/2008/layout/AlternatingHexagons"/>
    <dgm:cxn modelId="{02EDE52B-D21E-4A38-844C-D1E37E4D051D}" type="presParOf" srcId="{EB0729E8-D3FB-43BA-AB64-E685EF90C53A}" destId="{227D345B-67C3-4362-95BD-4740169E46AB}" srcOrd="0" destOrd="0" presId="urn:microsoft.com/office/officeart/2008/layout/AlternatingHexagons"/>
    <dgm:cxn modelId="{AD4F83F9-979A-46AF-B962-61810D8A763B}" type="presParOf" srcId="{EB0729E8-D3FB-43BA-AB64-E685EF90C53A}" destId="{CC6D6657-DF6C-4D18-8FDD-44393D0643C1}" srcOrd="1" destOrd="0" presId="urn:microsoft.com/office/officeart/2008/layout/AlternatingHexagons"/>
    <dgm:cxn modelId="{2912324B-80A2-452B-8722-978830918E71}" type="presParOf" srcId="{EB0729E8-D3FB-43BA-AB64-E685EF90C53A}" destId="{17BE74C6-717B-432D-A6D7-793479A2F914}" srcOrd="2" destOrd="0" presId="urn:microsoft.com/office/officeart/2008/layout/AlternatingHexagons"/>
    <dgm:cxn modelId="{58106E35-00AD-47A1-8BBF-A2327E23B443}" type="presParOf" srcId="{EB0729E8-D3FB-43BA-AB64-E685EF90C53A}" destId="{F531767A-1F29-4795-8C27-66873184DFEC}" srcOrd="3" destOrd="0" presId="urn:microsoft.com/office/officeart/2008/layout/AlternatingHexagons"/>
    <dgm:cxn modelId="{11A2BE8F-F2AA-4353-8FFF-45CEFD8F2C43}" type="presParOf" srcId="{EB0729E8-D3FB-43BA-AB64-E685EF90C53A}" destId="{FABE0AB1-4179-4E26-8585-1184ADC44DCE}" srcOrd="4" destOrd="0" presId="urn:microsoft.com/office/officeart/2008/layout/AlternatingHexagons"/>
    <dgm:cxn modelId="{605B1E84-463F-4701-8496-52B9E9D55A01}" type="presParOf" srcId="{B997DEE4-4B51-4188-89C4-047CD79A85DF}" destId="{E20CDA95-565E-4CF5-87DF-C5AC2011E3A7}" srcOrd="3" destOrd="0" presId="urn:microsoft.com/office/officeart/2008/layout/AlternatingHexagons"/>
    <dgm:cxn modelId="{E47ECB36-CD5B-4692-AFD6-647CE02E65DC}" type="presParOf" srcId="{B997DEE4-4B51-4188-89C4-047CD79A85DF}" destId="{921602C2-3D78-452E-853A-13979BE88382}" srcOrd="4" destOrd="0" presId="urn:microsoft.com/office/officeart/2008/layout/AlternatingHexagons"/>
    <dgm:cxn modelId="{6EA60FBD-0F5B-4BE5-9DB8-4559C4A9FD32}" type="presParOf" srcId="{921602C2-3D78-452E-853A-13979BE88382}" destId="{BF2AA8D8-D738-40E2-BE8D-65A412D449A4}" srcOrd="0" destOrd="0" presId="urn:microsoft.com/office/officeart/2008/layout/AlternatingHexagons"/>
    <dgm:cxn modelId="{4BC3250C-7E03-4D21-B801-811023DE67FD}" type="presParOf" srcId="{921602C2-3D78-452E-853A-13979BE88382}" destId="{C38AB2B7-D596-42D8-8D66-A797386D89B5}" srcOrd="1" destOrd="0" presId="urn:microsoft.com/office/officeart/2008/layout/AlternatingHexagons"/>
    <dgm:cxn modelId="{056B228B-D161-4707-BE70-6E816CD941BB}" type="presParOf" srcId="{921602C2-3D78-452E-853A-13979BE88382}" destId="{75061A9B-AF42-469C-8435-9A42C632B437}" srcOrd="2" destOrd="0" presId="urn:microsoft.com/office/officeart/2008/layout/AlternatingHexagons"/>
    <dgm:cxn modelId="{92EEC0BB-D4AC-4B2C-A128-DBFBCD7115F5}" type="presParOf" srcId="{921602C2-3D78-452E-853A-13979BE88382}" destId="{0787A8BD-687F-423D-8936-A8D2D7CCE1E2}" srcOrd="3" destOrd="0" presId="urn:microsoft.com/office/officeart/2008/layout/AlternatingHexagons"/>
    <dgm:cxn modelId="{82144779-4AD1-43D5-A9C0-2C3AB213FC7A}" type="presParOf" srcId="{921602C2-3D78-452E-853A-13979BE88382}" destId="{F06B4835-6EEA-4EB8-AD22-9859BE4324BE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5FED0EA-1C46-41AF-B6B5-463100E5C008}" type="doc">
      <dgm:prSet loTypeId="urn:diagrams.loki3.com/Bracket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D8EC9D6-02C5-427E-BF39-F1290AFD1509}">
      <dgm:prSet phldrT="[Text]"/>
      <dgm:spPr/>
      <dgm:t>
        <a:bodyPr/>
        <a:lstStyle/>
        <a:p>
          <a:r>
            <a:rPr lang="en-US" dirty="0" smtClean="0"/>
            <a:t>big</a:t>
          </a:r>
          <a:endParaRPr lang="en-US" dirty="0"/>
        </a:p>
      </dgm:t>
    </dgm:pt>
    <dgm:pt modelId="{6C8C648C-9234-4591-854E-266EA9010929}" type="parTrans" cxnId="{3A4BBD17-5301-49AD-B2BE-9F367817197A}">
      <dgm:prSet/>
      <dgm:spPr/>
      <dgm:t>
        <a:bodyPr/>
        <a:lstStyle/>
        <a:p>
          <a:endParaRPr lang="en-US"/>
        </a:p>
      </dgm:t>
    </dgm:pt>
    <dgm:pt modelId="{DBC553BC-A682-49BE-B6B1-73BDE5B52C33}" type="sibTrans" cxnId="{3A4BBD17-5301-49AD-B2BE-9F367817197A}">
      <dgm:prSet/>
      <dgm:spPr/>
      <dgm:t>
        <a:bodyPr/>
        <a:lstStyle/>
        <a:p>
          <a:endParaRPr lang="en-US"/>
        </a:p>
      </dgm:t>
    </dgm:pt>
    <dgm:pt modelId="{16174CB3-FC02-407D-BCB1-D4133ADF1150}">
      <dgm:prSet phldrT="[Text]"/>
      <dgm:spPr/>
      <dgm:t>
        <a:bodyPr/>
        <a:lstStyle/>
        <a:p>
          <a:endParaRPr lang="en-US" dirty="0"/>
        </a:p>
      </dgm:t>
    </dgm:pt>
    <dgm:pt modelId="{9AB00FD2-0F4E-48A9-B93D-5C8ACD4C43E5}" type="parTrans" cxnId="{D66A8166-3AFD-426D-B055-FA9D4F8B0F6A}">
      <dgm:prSet/>
      <dgm:spPr/>
      <dgm:t>
        <a:bodyPr/>
        <a:lstStyle/>
        <a:p>
          <a:endParaRPr lang="en-US"/>
        </a:p>
      </dgm:t>
    </dgm:pt>
    <dgm:pt modelId="{B282DB5E-0412-4CC9-ADB0-72F1229E182A}" type="sibTrans" cxnId="{D66A8166-3AFD-426D-B055-FA9D4F8B0F6A}">
      <dgm:prSet/>
      <dgm:spPr/>
      <dgm:t>
        <a:bodyPr/>
        <a:lstStyle/>
        <a:p>
          <a:endParaRPr lang="en-US"/>
        </a:p>
      </dgm:t>
    </dgm:pt>
    <dgm:pt modelId="{96FB04DD-D4ED-4C41-B759-75D406B3A046}">
      <dgm:prSet phldrT="[Text]" custT="1"/>
      <dgm:spPr/>
      <dgm:t>
        <a:bodyPr/>
        <a:lstStyle/>
        <a:p>
          <a:r>
            <a:rPr lang="en-US" sz="4800" dirty="0" smtClean="0"/>
            <a:t>Has  trunk</a:t>
          </a:r>
          <a:endParaRPr lang="en-US" sz="4800" dirty="0"/>
        </a:p>
      </dgm:t>
    </dgm:pt>
    <dgm:pt modelId="{8A62EF27-1326-4DB4-B3A0-A008548B7281}" type="parTrans" cxnId="{C850B860-E5A3-4510-809D-690704B866EB}">
      <dgm:prSet/>
      <dgm:spPr/>
      <dgm:t>
        <a:bodyPr/>
        <a:lstStyle/>
        <a:p>
          <a:endParaRPr lang="en-US"/>
        </a:p>
      </dgm:t>
    </dgm:pt>
    <dgm:pt modelId="{FEE872AF-A929-45CF-AE55-0AF1EE6B62C2}" type="sibTrans" cxnId="{C850B860-E5A3-4510-809D-690704B866EB}">
      <dgm:prSet/>
      <dgm:spPr/>
      <dgm:t>
        <a:bodyPr/>
        <a:lstStyle/>
        <a:p>
          <a:endParaRPr lang="en-US"/>
        </a:p>
      </dgm:t>
    </dgm:pt>
    <dgm:pt modelId="{2BA48EDF-39E0-4E83-846F-DAE9F5CBCA11}">
      <dgm:prSet phldrT="[Text]"/>
      <dgm:spPr/>
      <dgm:t>
        <a:bodyPr/>
        <a:lstStyle/>
        <a:p>
          <a:endParaRPr lang="en-US" dirty="0"/>
        </a:p>
      </dgm:t>
    </dgm:pt>
    <dgm:pt modelId="{B1593F54-6270-4FC8-9664-68756CC98E92}" type="sibTrans" cxnId="{787CC726-CBA5-4C5A-BBF2-FCC84ED320FB}">
      <dgm:prSet/>
      <dgm:spPr/>
      <dgm:t>
        <a:bodyPr/>
        <a:lstStyle/>
        <a:p>
          <a:endParaRPr lang="en-US"/>
        </a:p>
      </dgm:t>
    </dgm:pt>
    <dgm:pt modelId="{B696EC8F-6CBC-4453-8360-77C6B06733D8}" type="parTrans" cxnId="{787CC726-CBA5-4C5A-BBF2-FCC84ED320FB}">
      <dgm:prSet/>
      <dgm:spPr/>
      <dgm:t>
        <a:bodyPr/>
        <a:lstStyle/>
        <a:p>
          <a:endParaRPr lang="en-US"/>
        </a:p>
      </dgm:t>
    </dgm:pt>
    <dgm:pt modelId="{2459AC41-500D-4097-A702-C7CCB22194C6}" type="pres">
      <dgm:prSet presAssocID="{35FED0EA-1C46-41AF-B6B5-463100E5C008}" presName="Name0" presStyleCnt="0">
        <dgm:presLayoutVars>
          <dgm:dir/>
          <dgm:animLvl val="lvl"/>
          <dgm:resizeHandles val="exact"/>
        </dgm:presLayoutVars>
      </dgm:prSet>
      <dgm:spPr/>
    </dgm:pt>
    <dgm:pt modelId="{23DD10CC-86F5-42AA-9C4E-8C9A820E41B0}" type="pres">
      <dgm:prSet presAssocID="{2BA48EDF-39E0-4E83-846F-DAE9F5CBCA11}" presName="linNode" presStyleCnt="0"/>
      <dgm:spPr/>
    </dgm:pt>
    <dgm:pt modelId="{6B944813-8D7F-4BD3-B890-4B49AF2D635A}" type="pres">
      <dgm:prSet presAssocID="{2BA48EDF-39E0-4E83-846F-DAE9F5CBCA11}" presName="parTx" presStyleLbl="revTx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789D62-5F57-4077-A208-8CED7BE4BAA6}" type="pres">
      <dgm:prSet presAssocID="{2BA48EDF-39E0-4E83-846F-DAE9F5CBCA11}" presName="bracket" presStyleLbl="parChTrans1D1" presStyleIdx="0" presStyleCnt="2"/>
      <dgm:spPr/>
    </dgm:pt>
    <dgm:pt modelId="{0BB4345A-47D1-4EAC-BDBC-3FCAF6C7BC8E}" type="pres">
      <dgm:prSet presAssocID="{2BA48EDF-39E0-4E83-846F-DAE9F5CBCA11}" presName="spH" presStyleCnt="0"/>
      <dgm:spPr/>
    </dgm:pt>
    <dgm:pt modelId="{E6FBAB93-77C9-4971-B38B-85E66FA68D1B}" type="pres">
      <dgm:prSet presAssocID="{2BA48EDF-39E0-4E83-846F-DAE9F5CBCA11}" presName="des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17E478-881A-4064-8771-D48AC6587DE0}" type="pres">
      <dgm:prSet presAssocID="{B1593F54-6270-4FC8-9664-68756CC98E92}" presName="spV" presStyleCnt="0"/>
      <dgm:spPr/>
    </dgm:pt>
    <dgm:pt modelId="{354B9995-AAAF-4C2D-A696-913F338C208A}" type="pres">
      <dgm:prSet presAssocID="{16174CB3-FC02-407D-BCB1-D4133ADF1150}" presName="linNode" presStyleCnt="0"/>
      <dgm:spPr/>
    </dgm:pt>
    <dgm:pt modelId="{FFA52F9B-3F77-4572-AB0C-95AB1E405DDC}" type="pres">
      <dgm:prSet presAssocID="{16174CB3-FC02-407D-BCB1-D4133ADF1150}" presName="parTx" presStyleLbl="revTx" presStyleIdx="1" presStyleCnt="2">
        <dgm:presLayoutVars>
          <dgm:chMax val="1"/>
          <dgm:bulletEnabled val="1"/>
        </dgm:presLayoutVars>
      </dgm:prSet>
      <dgm:spPr/>
    </dgm:pt>
    <dgm:pt modelId="{17FD0C88-A1C6-44AC-8A17-0F7C3C8C27EE}" type="pres">
      <dgm:prSet presAssocID="{16174CB3-FC02-407D-BCB1-D4133ADF1150}" presName="bracket" presStyleLbl="parChTrans1D1" presStyleIdx="1" presStyleCnt="2"/>
      <dgm:spPr/>
    </dgm:pt>
    <dgm:pt modelId="{E64CF02D-63F9-421A-8200-120EC48003CA}" type="pres">
      <dgm:prSet presAssocID="{16174CB3-FC02-407D-BCB1-D4133ADF1150}" presName="spH" presStyleCnt="0"/>
      <dgm:spPr/>
    </dgm:pt>
    <dgm:pt modelId="{ECD52349-6B25-40C9-947C-62C3417836E8}" type="pres">
      <dgm:prSet presAssocID="{16174CB3-FC02-407D-BCB1-D4133ADF1150}" presName="des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AA63CB9-0744-468D-BC94-EAB47B4FB908}" type="presOf" srcId="{2BA48EDF-39E0-4E83-846F-DAE9F5CBCA11}" destId="{6B944813-8D7F-4BD3-B890-4B49AF2D635A}" srcOrd="0" destOrd="0" presId="urn:diagrams.loki3.com/BracketList"/>
    <dgm:cxn modelId="{D66A8166-3AFD-426D-B055-FA9D4F8B0F6A}" srcId="{35FED0EA-1C46-41AF-B6B5-463100E5C008}" destId="{16174CB3-FC02-407D-BCB1-D4133ADF1150}" srcOrd="1" destOrd="0" parTransId="{9AB00FD2-0F4E-48A9-B93D-5C8ACD4C43E5}" sibTransId="{B282DB5E-0412-4CC9-ADB0-72F1229E182A}"/>
    <dgm:cxn modelId="{978C59CA-4B15-4BC5-870B-4A00EECE7322}" type="presOf" srcId="{16174CB3-FC02-407D-BCB1-D4133ADF1150}" destId="{FFA52F9B-3F77-4572-AB0C-95AB1E405DDC}" srcOrd="0" destOrd="0" presId="urn:diagrams.loki3.com/BracketList"/>
    <dgm:cxn modelId="{C850B860-E5A3-4510-809D-690704B866EB}" srcId="{16174CB3-FC02-407D-BCB1-D4133ADF1150}" destId="{96FB04DD-D4ED-4C41-B759-75D406B3A046}" srcOrd="0" destOrd="0" parTransId="{8A62EF27-1326-4DB4-B3A0-A008548B7281}" sibTransId="{FEE872AF-A929-45CF-AE55-0AF1EE6B62C2}"/>
    <dgm:cxn modelId="{0E0D9AD4-EAA3-46F3-BCA6-0F826557141D}" type="presOf" srcId="{96FB04DD-D4ED-4C41-B759-75D406B3A046}" destId="{ECD52349-6B25-40C9-947C-62C3417836E8}" srcOrd="0" destOrd="0" presId="urn:diagrams.loki3.com/BracketList"/>
    <dgm:cxn modelId="{85E68C50-A1AE-4372-85D8-E618204D4436}" type="presOf" srcId="{CD8EC9D6-02C5-427E-BF39-F1290AFD1509}" destId="{E6FBAB93-77C9-4971-B38B-85E66FA68D1B}" srcOrd="0" destOrd="0" presId="urn:diagrams.loki3.com/BracketList"/>
    <dgm:cxn modelId="{787CC726-CBA5-4C5A-BBF2-FCC84ED320FB}" srcId="{35FED0EA-1C46-41AF-B6B5-463100E5C008}" destId="{2BA48EDF-39E0-4E83-846F-DAE9F5CBCA11}" srcOrd="0" destOrd="0" parTransId="{B696EC8F-6CBC-4453-8360-77C6B06733D8}" sibTransId="{B1593F54-6270-4FC8-9664-68756CC98E92}"/>
    <dgm:cxn modelId="{4270F0B3-E2B2-4698-95EF-B4183A9C17B9}" type="presOf" srcId="{35FED0EA-1C46-41AF-B6B5-463100E5C008}" destId="{2459AC41-500D-4097-A702-C7CCB22194C6}" srcOrd="0" destOrd="0" presId="urn:diagrams.loki3.com/BracketList"/>
    <dgm:cxn modelId="{3A4BBD17-5301-49AD-B2BE-9F367817197A}" srcId="{2BA48EDF-39E0-4E83-846F-DAE9F5CBCA11}" destId="{CD8EC9D6-02C5-427E-BF39-F1290AFD1509}" srcOrd="0" destOrd="0" parTransId="{6C8C648C-9234-4591-854E-266EA9010929}" sibTransId="{DBC553BC-A682-49BE-B6B1-73BDE5B52C33}"/>
    <dgm:cxn modelId="{117CC579-DD9E-46EA-B410-D06303817CED}" type="presParOf" srcId="{2459AC41-500D-4097-A702-C7CCB22194C6}" destId="{23DD10CC-86F5-42AA-9C4E-8C9A820E41B0}" srcOrd="0" destOrd="0" presId="urn:diagrams.loki3.com/BracketList"/>
    <dgm:cxn modelId="{96BBDD8C-C331-4087-898D-0D517CE154A8}" type="presParOf" srcId="{23DD10CC-86F5-42AA-9C4E-8C9A820E41B0}" destId="{6B944813-8D7F-4BD3-B890-4B49AF2D635A}" srcOrd="0" destOrd="0" presId="urn:diagrams.loki3.com/BracketList"/>
    <dgm:cxn modelId="{D0A284F3-4A61-4B03-8E71-758B98A85929}" type="presParOf" srcId="{23DD10CC-86F5-42AA-9C4E-8C9A820E41B0}" destId="{FD789D62-5F57-4077-A208-8CED7BE4BAA6}" srcOrd="1" destOrd="0" presId="urn:diagrams.loki3.com/BracketList"/>
    <dgm:cxn modelId="{42EA19CC-50A6-4D46-B232-7425F28C08F1}" type="presParOf" srcId="{23DD10CC-86F5-42AA-9C4E-8C9A820E41B0}" destId="{0BB4345A-47D1-4EAC-BDBC-3FCAF6C7BC8E}" srcOrd="2" destOrd="0" presId="urn:diagrams.loki3.com/BracketList"/>
    <dgm:cxn modelId="{03269FC6-B073-4365-9060-2F0443A08BB2}" type="presParOf" srcId="{23DD10CC-86F5-42AA-9C4E-8C9A820E41B0}" destId="{E6FBAB93-77C9-4971-B38B-85E66FA68D1B}" srcOrd="3" destOrd="0" presId="urn:diagrams.loki3.com/BracketList"/>
    <dgm:cxn modelId="{98366162-DCAC-4663-8E07-D661BD846203}" type="presParOf" srcId="{2459AC41-500D-4097-A702-C7CCB22194C6}" destId="{1517E478-881A-4064-8771-D48AC6587DE0}" srcOrd="1" destOrd="0" presId="urn:diagrams.loki3.com/BracketList"/>
    <dgm:cxn modelId="{CAEA92FD-EC74-4B7E-933C-2237FC520254}" type="presParOf" srcId="{2459AC41-500D-4097-A702-C7CCB22194C6}" destId="{354B9995-AAAF-4C2D-A696-913F338C208A}" srcOrd="2" destOrd="0" presId="urn:diagrams.loki3.com/BracketList"/>
    <dgm:cxn modelId="{641B584B-4FB4-4245-BA17-C3F88B49414A}" type="presParOf" srcId="{354B9995-AAAF-4C2D-A696-913F338C208A}" destId="{FFA52F9B-3F77-4572-AB0C-95AB1E405DDC}" srcOrd="0" destOrd="0" presId="urn:diagrams.loki3.com/BracketList"/>
    <dgm:cxn modelId="{C148FC0F-7D19-49EA-99C3-E6C11B7F70B3}" type="presParOf" srcId="{354B9995-AAAF-4C2D-A696-913F338C208A}" destId="{17FD0C88-A1C6-44AC-8A17-0F7C3C8C27EE}" srcOrd="1" destOrd="0" presId="urn:diagrams.loki3.com/BracketList"/>
    <dgm:cxn modelId="{453CFAEF-D8D3-4AD0-A104-807DAAC0DBBC}" type="presParOf" srcId="{354B9995-AAAF-4C2D-A696-913F338C208A}" destId="{E64CF02D-63F9-421A-8200-120EC48003CA}" srcOrd="2" destOrd="0" presId="urn:diagrams.loki3.com/BracketList"/>
    <dgm:cxn modelId="{6C87FBB2-0DFB-436E-860F-580BC5E1E340}" type="presParOf" srcId="{354B9995-AAAF-4C2D-A696-913F338C208A}" destId="{ECD52349-6B25-40C9-947C-62C3417836E8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2269076-8E9B-4B1E-A356-9E7FDEC5AA72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5CE0D61-CE0C-48C4-A005-665C19D69BF1}">
      <dgm:prSet phldrT="[Text]"/>
      <dgm:spPr/>
      <dgm:t>
        <a:bodyPr/>
        <a:lstStyle/>
        <a:p>
          <a:r>
            <a:rPr lang="en-US" dirty="0" smtClean="0"/>
            <a:t>.</a:t>
          </a:r>
          <a:endParaRPr lang="en-US" dirty="0"/>
        </a:p>
      </dgm:t>
    </dgm:pt>
    <dgm:pt modelId="{97D2A9D6-A774-483B-995D-AC2A9F99C060}" type="parTrans" cxnId="{50DFEDB3-90CA-4D43-9C33-D0D07B6C6F64}">
      <dgm:prSet/>
      <dgm:spPr/>
      <dgm:t>
        <a:bodyPr/>
        <a:lstStyle/>
        <a:p>
          <a:endParaRPr lang="en-US"/>
        </a:p>
      </dgm:t>
    </dgm:pt>
    <dgm:pt modelId="{3D6C3855-4EBA-4A42-8295-9257119D8FE2}" type="sibTrans" cxnId="{50DFEDB3-90CA-4D43-9C33-D0D07B6C6F64}">
      <dgm:prSet/>
      <dgm:spPr/>
      <dgm:t>
        <a:bodyPr/>
        <a:lstStyle/>
        <a:p>
          <a:endParaRPr lang="en-US"/>
        </a:p>
      </dgm:t>
    </dgm:pt>
    <dgm:pt modelId="{FC50EB75-7FFF-42DB-A868-9055C88BD985}">
      <dgm:prSet phldrT="[Text]"/>
      <dgm:spPr/>
      <dgm:t>
        <a:bodyPr/>
        <a:lstStyle/>
        <a:p>
          <a:r>
            <a:rPr lang="en-US" dirty="0" smtClean="0"/>
            <a:t>.</a:t>
          </a:r>
          <a:endParaRPr lang="en-US" dirty="0"/>
        </a:p>
      </dgm:t>
    </dgm:pt>
    <dgm:pt modelId="{A702B3FF-216C-4337-9CE8-6C4912DB0BF3}" type="parTrans" cxnId="{9FA577EA-DAE5-4F98-84B5-2C4E0D63E7B1}">
      <dgm:prSet/>
      <dgm:spPr/>
      <dgm:t>
        <a:bodyPr/>
        <a:lstStyle/>
        <a:p>
          <a:endParaRPr lang="en-US"/>
        </a:p>
      </dgm:t>
    </dgm:pt>
    <dgm:pt modelId="{907D1F09-89F0-4510-9ED1-139CB9A394D7}" type="sibTrans" cxnId="{9FA577EA-DAE5-4F98-84B5-2C4E0D63E7B1}">
      <dgm:prSet/>
      <dgm:spPr/>
      <dgm:t>
        <a:bodyPr/>
        <a:lstStyle/>
        <a:p>
          <a:endParaRPr lang="en-US"/>
        </a:p>
      </dgm:t>
    </dgm:pt>
    <dgm:pt modelId="{69DC88FB-4F9F-4C4E-B66A-33ED0EDCC282}">
      <dgm:prSet phldrT="[Text]"/>
      <dgm:spPr/>
      <dgm:t>
        <a:bodyPr/>
        <a:lstStyle/>
        <a:p>
          <a:r>
            <a:rPr lang="en-US" dirty="0" smtClean="0"/>
            <a:t>.</a:t>
          </a:r>
          <a:endParaRPr lang="en-US" dirty="0"/>
        </a:p>
      </dgm:t>
    </dgm:pt>
    <dgm:pt modelId="{2FCAB6D5-BF7E-468E-BB0B-76BC86B1AE24}" type="parTrans" cxnId="{58A60B9D-6B09-4BD8-80A9-8F2F6BD010F1}">
      <dgm:prSet/>
      <dgm:spPr/>
      <dgm:t>
        <a:bodyPr/>
        <a:lstStyle/>
        <a:p>
          <a:endParaRPr lang="en-US"/>
        </a:p>
      </dgm:t>
    </dgm:pt>
    <dgm:pt modelId="{CC822259-7404-4CBB-90DD-F1F8036D20D0}" type="sibTrans" cxnId="{58A60B9D-6B09-4BD8-80A9-8F2F6BD010F1}">
      <dgm:prSet/>
      <dgm:spPr/>
      <dgm:t>
        <a:bodyPr/>
        <a:lstStyle/>
        <a:p>
          <a:endParaRPr lang="en-US"/>
        </a:p>
      </dgm:t>
    </dgm:pt>
    <dgm:pt modelId="{FEF0C166-B158-4437-90F0-C27168D4D734}">
      <dgm:prSet phldrT="[Text]"/>
      <dgm:spPr/>
      <dgm:t>
        <a:bodyPr/>
        <a:lstStyle/>
        <a:p>
          <a:r>
            <a:rPr lang="en-US" dirty="0" smtClean="0"/>
            <a:t>.</a:t>
          </a:r>
          <a:endParaRPr lang="en-US" dirty="0"/>
        </a:p>
      </dgm:t>
    </dgm:pt>
    <dgm:pt modelId="{4EB1FE54-8772-4C03-B923-BAD1F1D689DB}" type="parTrans" cxnId="{8729F182-0612-4504-9C2F-AE003D16E3E8}">
      <dgm:prSet/>
      <dgm:spPr/>
      <dgm:t>
        <a:bodyPr/>
        <a:lstStyle/>
        <a:p>
          <a:endParaRPr lang="en-US"/>
        </a:p>
      </dgm:t>
    </dgm:pt>
    <dgm:pt modelId="{AC781DA2-075B-4409-9D56-C052E54B34BC}" type="sibTrans" cxnId="{8729F182-0612-4504-9C2F-AE003D16E3E8}">
      <dgm:prSet/>
      <dgm:spPr/>
      <dgm:t>
        <a:bodyPr/>
        <a:lstStyle/>
        <a:p>
          <a:endParaRPr lang="en-US"/>
        </a:p>
      </dgm:t>
    </dgm:pt>
    <dgm:pt modelId="{338328EE-248D-4235-A80A-9ED758060E3A}">
      <dgm:prSet phldrT="[Text]"/>
      <dgm:spPr/>
      <dgm:t>
        <a:bodyPr/>
        <a:lstStyle/>
        <a:p>
          <a:r>
            <a:rPr lang="en-US" dirty="0" smtClean="0"/>
            <a:t>.</a:t>
          </a:r>
          <a:endParaRPr lang="en-US" dirty="0"/>
        </a:p>
      </dgm:t>
    </dgm:pt>
    <dgm:pt modelId="{D6B1FC9A-E565-4E81-AD22-04C96257CC57}" type="parTrans" cxnId="{184C89DA-FC20-48A5-85E7-9FAF6B4E6C44}">
      <dgm:prSet/>
      <dgm:spPr/>
      <dgm:t>
        <a:bodyPr/>
        <a:lstStyle/>
        <a:p>
          <a:endParaRPr lang="en-US"/>
        </a:p>
      </dgm:t>
    </dgm:pt>
    <dgm:pt modelId="{B51CDBF3-9C75-4BB7-889E-BFBC54E53802}" type="sibTrans" cxnId="{184C89DA-FC20-48A5-85E7-9FAF6B4E6C44}">
      <dgm:prSet/>
      <dgm:spPr/>
      <dgm:t>
        <a:bodyPr/>
        <a:lstStyle/>
        <a:p>
          <a:endParaRPr lang="en-US"/>
        </a:p>
      </dgm:t>
    </dgm:pt>
    <dgm:pt modelId="{A32FC109-D44E-41EA-8C2C-D4F17A02AAA4}">
      <dgm:prSet phldrT="[Text]"/>
      <dgm:spPr/>
      <dgm:t>
        <a:bodyPr/>
        <a:lstStyle/>
        <a:p>
          <a:r>
            <a:rPr lang="en-US" dirty="0" smtClean="0"/>
            <a:t>.</a:t>
          </a:r>
          <a:endParaRPr lang="en-US" dirty="0"/>
        </a:p>
      </dgm:t>
    </dgm:pt>
    <dgm:pt modelId="{DA73D66A-85C1-409A-BC42-D52F5DA8D80D}" type="parTrans" cxnId="{F9A1834D-27D5-4E93-891B-375C5C364B19}">
      <dgm:prSet/>
      <dgm:spPr/>
      <dgm:t>
        <a:bodyPr/>
        <a:lstStyle/>
        <a:p>
          <a:endParaRPr lang="en-US"/>
        </a:p>
      </dgm:t>
    </dgm:pt>
    <dgm:pt modelId="{EA0EFB64-29BD-4E21-BC33-75634350FB5E}" type="sibTrans" cxnId="{F9A1834D-27D5-4E93-891B-375C5C364B19}">
      <dgm:prSet/>
      <dgm:spPr/>
      <dgm:t>
        <a:bodyPr/>
        <a:lstStyle/>
        <a:p>
          <a:endParaRPr lang="en-US"/>
        </a:p>
      </dgm:t>
    </dgm:pt>
    <dgm:pt modelId="{B997DEE4-4B51-4188-89C4-047CD79A85DF}" type="pres">
      <dgm:prSet presAssocID="{42269076-8E9B-4B1E-A356-9E7FDEC5AA72}" presName="Name0" presStyleCnt="0">
        <dgm:presLayoutVars>
          <dgm:chMax/>
          <dgm:chPref/>
          <dgm:dir/>
          <dgm:animLvl val="lvl"/>
        </dgm:presLayoutVars>
      </dgm:prSet>
      <dgm:spPr/>
    </dgm:pt>
    <dgm:pt modelId="{4303229F-2901-48D1-9F4A-E020EFB1B8CC}" type="pres">
      <dgm:prSet presAssocID="{85CE0D61-CE0C-48C4-A005-665C19D69BF1}" presName="composite" presStyleCnt="0"/>
      <dgm:spPr/>
    </dgm:pt>
    <dgm:pt modelId="{B2CEF4AB-9910-445B-885D-E77DC62C4710}" type="pres">
      <dgm:prSet presAssocID="{85CE0D61-CE0C-48C4-A005-665C19D69BF1}" presName="Parent1" presStyleLbl="node1" presStyleIdx="0" presStyleCnt="6" custLinFactNeighborY="2210">
        <dgm:presLayoutVars>
          <dgm:chMax val="1"/>
          <dgm:chPref val="1"/>
          <dgm:bulletEnabled val="1"/>
        </dgm:presLayoutVars>
      </dgm:prSet>
      <dgm:spPr/>
    </dgm:pt>
    <dgm:pt modelId="{3503BB19-5FE5-4A9B-ACC8-75164D8086A2}" type="pres">
      <dgm:prSet presAssocID="{85CE0D61-CE0C-48C4-A005-665C19D69BF1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59518295-B4F5-4A95-A497-D4C213ED9091}" type="pres">
      <dgm:prSet presAssocID="{85CE0D61-CE0C-48C4-A005-665C19D69BF1}" presName="BalanceSpacing" presStyleCnt="0"/>
      <dgm:spPr/>
    </dgm:pt>
    <dgm:pt modelId="{DFF1AED6-A617-497C-9F4B-481FAD768348}" type="pres">
      <dgm:prSet presAssocID="{85CE0D61-CE0C-48C4-A005-665C19D69BF1}" presName="BalanceSpacing1" presStyleCnt="0"/>
      <dgm:spPr/>
    </dgm:pt>
    <dgm:pt modelId="{00FB2F89-5EC3-472C-80E5-6D561FB869F1}" type="pres">
      <dgm:prSet presAssocID="{3D6C3855-4EBA-4A42-8295-9257119D8FE2}" presName="Accent1Text" presStyleLbl="node1" presStyleIdx="1" presStyleCnt="6"/>
      <dgm:spPr/>
    </dgm:pt>
    <dgm:pt modelId="{6073AAC2-B972-4E29-AD71-CF48161021BA}" type="pres">
      <dgm:prSet presAssocID="{3D6C3855-4EBA-4A42-8295-9257119D8FE2}" presName="spaceBetweenRectangles" presStyleCnt="0"/>
      <dgm:spPr/>
    </dgm:pt>
    <dgm:pt modelId="{EB0729E8-D3FB-43BA-AB64-E685EF90C53A}" type="pres">
      <dgm:prSet presAssocID="{69DC88FB-4F9F-4C4E-B66A-33ED0EDCC282}" presName="composite" presStyleCnt="0"/>
      <dgm:spPr/>
    </dgm:pt>
    <dgm:pt modelId="{227D345B-67C3-4362-95BD-4740169E46AB}" type="pres">
      <dgm:prSet presAssocID="{69DC88FB-4F9F-4C4E-B66A-33ED0EDCC282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CC6D6657-DF6C-4D18-8FDD-44393D0643C1}" type="pres">
      <dgm:prSet presAssocID="{69DC88FB-4F9F-4C4E-B66A-33ED0EDCC282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17BE74C6-717B-432D-A6D7-793479A2F914}" type="pres">
      <dgm:prSet presAssocID="{69DC88FB-4F9F-4C4E-B66A-33ED0EDCC282}" presName="BalanceSpacing" presStyleCnt="0"/>
      <dgm:spPr/>
    </dgm:pt>
    <dgm:pt modelId="{F531767A-1F29-4795-8C27-66873184DFEC}" type="pres">
      <dgm:prSet presAssocID="{69DC88FB-4F9F-4C4E-B66A-33ED0EDCC282}" presName="BalanceSpacing1" presStyleCnt="0"/>
      <dgm:spPr/>
    </dgm:pt>
    <dgm:pt modelId="{FABE0AB1-4179-4E26-8585-1184ADC44DCE}" type="pres">
      <dgm:prSet presAssocID="{CC822259-7404-4CBB-90DD-F1F8036D20D0}" presName="Accent1Text" presStyleLbl="node1" presStyleIdx="3" presStyleCnt="6" custLinFactNeighborX="2140"/>
      <dgm:spPr/>
    </dgm:pt>
    <dgm:pt modelId="{E20CDA95-565E-4CF5-87DF-C5AC2011E3A7}" type="pres">
      <dgm:prSet presAssocID="{CC822259-7404-4CBB-90DD-F1F8036D20D0}" presName="spaceBetweenRectangles" presStyleCnt="0"/>
      <dgm:spPr/>
    </dgm:pt>
    <dgm:pt modelId="{921602C2-3D78-452E-853A-13979BE88382}" type="pres">
      <dgm:prSet presAssocID="{338328EE-248D-4235-A80A-9ED758060E3A}" presName="composite" presStyleCnt="0"/>
      <dgm:spPr/>
    </dgm:pt>
    <dgm:pt modelId="{BF2AA8D8-D738-40E2-BE8D-65A412D449A4}" type="pres">
      <dgm:prSet presAssocID="{338328EE-248D-4235-A80A-9ED758060E3A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C38AB2B7-D596-42D8-8D66-A797386D89B5}" type="pres">
      <dgm:prSet presAssocID="{338328EE-248D-4235-A80A-9ED758060E3A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75061A9B-AF42-469C-8435-9A42C632B437}" type="pres">
      <dgm:prSet presAssocID="{338328EE-248D-4235-A80A-9ED758060E3A}" presName="BalanceSpacing" presStyleCnt="0"/>
      <dgm:spPr/>
    </dgm:pt>
    <dgm:pt modelId="{0787A8BD-687F-423D-8936-A8D2D7CCE1E2}" type="pres">
      <dgm:prSet presAssocID="{338328EE-248D-4235-A80A-9ED758060E3A}" presName="BalanceSpacing1" presStyleCnt="0"/>
      <dgm:spPr/>
    </dgm:pt>
    <dgm:pt modelId="{F06B4835-6EEA-4EB8-AD22-9859BE4324BE}" type="pres">
      <dgm:prSet presAssocID="{B51CDBF3-9C75-4BB7-889E-BFBC54E53802}" presName="Accent1Text" presStyleLbl="node1" presStyleIdx="5" presStyleCnt="6"/>
      <dgm:spPr/>
    </dgm:pt>
  </dgm:ptLst>
  <dgm:cxnLst>
    <dgm:cxn modelId="{50DFEDB3-90CA-4D43-9C33-D0D07B6C6F64}" srcId="{42269076-8E9B-4B1E-A356-9E7FDEC5AA72}" destId="{85CE0D61-CE0C-48C4-A005-665C19D69BF1}" srcOrd="0" destOrd="0" parTransId="{97D2A9D6-A774-483B-995D-AC2A9F99C060}" sibTransId="{3D6C3855-4EBA-4A42-8295-9257119D8FE2}"/>
    <dgm:cxn modelId="{9CAD5C0C-033D-4E03-A416-252CEB2175BB}" type="presOf" srcId="{42269076-8E9B-4B1E-A356-9E7FDEC5AA72}" destId="{B997DEE4-4B51-4188-89C4-047CD79A85DF}" srcOrd="0" destOrd="0" presId="urn:microsoft.com/office/officeart/2008/layout/AlternatingHexagons"/>
    <dgm:cxn modelId="{27026801-264A-4403-831A-A8E1E5573DDB}" type="presOf" srcId="{3D6C3855-4EBA-4A42-8295-9257119D8FE2}" destId="{00FB2F89-5EC3-472C-80E5-6D561FB869F1}" srcOrd="0" destOrd="0" presId="urn:microsoft.com/office/officeart/2008/layout/AlternatingHexagons"/>
    <dgm:cxn modelId="{58A60B9D-6B09-4BD8-80A9-8F2F6BD010F1}" srcId="{42269076-8E9B-4B1E-A356-9E7FDEC5AA72}" destId="{69DC88FB-4F9F-4C4E-B66A-33ED0EDCC282}" srcOrd="1" destOrd="0" parTransId="{2FCAB6D5-BF7E-468E-BB0B-76BC86B1AE24}" sibTransId="{CC822259-7404-4CBB-90DD-F1F8036D20D0}"/>
    <dgm:cxn modelId="{D847348B-D6BD-4F4B-9682-7E06E828630F}" type="presOf" srcId="{85CE0D61-CE0C-48C4-A005-665C19D69BF1}" destId="{B2CEF4AB-9910-445B-885D-E77DC62C4710}" srcOrd="0" destOrd="0" presId="urn:microsoft.com/office/officeart/2008/layout/AlternatingHexagons"/>
    <dgm:cxn modelId="{184C89DA-FC20-48A5-85E7-9FAF6B4E6C44}" srcId="{42269076-8E9B-4B1E-A356-9E7FDEC5AA72}" destId="{338328EE-248D-4235-A80A-9ED758060E3A}" srcOrd="2" destOrd="0" parTransId="{D6B1FC9A-E565-4E81-AD22-04C96257CC57}" sibTransId="{B51CDBF3-9C75-4BB7-889E-BFBC54E53802}"/>
    <dgm:cxn modelId="{F9A1834D-27D5-4E93-891B-375C5C364B19}" srcId="{338328EE-248D-4235-A80A-9ED758060E3A}" destId="{A32FC109-D44E-41EA-8C2C-D4F17A02AAA4}" srcOrd="0" destOrd="0" parTransId="{DA73D66A-85C1-409A-BC42-D52F5DA8D80D}" sibTransId="{EA0EFB64-29BD-4E21-BC33-75634350FB5E}"/>
    <dgm:cxn modelId="{F292EB76-92E3-4EA5-BFB8-F2C3A69085FC}" type="presOf" srcId="{FEF0C166-B158-4437-90F0-C27168D4D734}" destId="{CC6D6657-DF6C-4D18-8FDD-44393D0643C1}" srcOrd="0" destOrd="0" presId="urn:microsoft.com/office/officeart/2008/layout/AlternatingHexagons"/>
    <dgm:cxn modelId="{8C04CA95-75D4-451A-9FBA-B9E365F5707B}" type="presOf" srcId="{69DC88FB-4F9F-4C4E-B66A-33ED0EDCC282}" destId="{227D345B-67C3-4362-95BD-4740169E46AB}" srcOrd="0" destOrd="0" presId="urn:microsoft.com/office/officeart/2008/layout/AlternatingHexagons"/>
    <dgm:cxn modelId="{8729F182-0612-4504-9C2F-AE003D16E3E8}" srcId="{69DC88FB-4F9F-4C4E-B66A-33ED0EDCC282}" destId="{FEF0C166-B158-4437-90F0-C27168D4D734}" srcOrd="0" destOrd="0" parTransId="{4EB1FE54-8772-4C03-B923-BAD1F1D689DB}" sibTransId="{AC781DA2-075B-4409-9D56-C052E54B34BC}"/>
    <dgm:cxn modelId="{629A0CD7-0191-4F1A-B98A-BAEAD6D3BFCC}" type="presOf" srcId="{CC822259-7404-4CBB-90DD-F1F8036D20D0}" destId="{FABE0AB1-4179-4E26-8585-1184ADC44DCE}" srcOrd="0" destOrd="0" presId="urn:microsoft.com/office/officeart/2008/layout/AlternatingHexagons"/>
    <dgm:cxn modelId="{0B158C0A-8086-4CF2-A6C0-47FB07848D5B}" type="presOf" srcId="{FC50EB75-7FFF-42DB-A868-9055C88BD985}" destId="{3503BB19-5FE5-4A9B-ACC8-75164D8086A2}" srcOrd="0" destOrd="0" presId="urn:microsoft.com/office/officeart/2008/layout/AlternatingHexagons"/>
    <dgm:cxn modelId="{E7E48315-0344-4D61-93E4-F9124C8E1435}" type="presOf" srcId="{338328EE-248D-4235-A80A-9ED758060E3A}" destId="{BF2AA8D8-D738-40E2-BE8D-65A412D449A4}" srcOrd="0" destOrd="0" presId="urn:microsoft.com/office/officeart/2008/layout/AlternatingHexagons"/>
    <dgm:cxn modelId="{9FA577EA-DAE5-4F98-84B5-2C4E0D63E7B1}" srcId="{85CE0D61-CE0C-48C4-A005-665C19D69BF1}" destId="{FC50EB75-7FFF-42DB-A868-9055C88BD985}" srcOrd="0" destOrd="0" parTransId="{A702B3FF-216C-4337-9CE8-6C4912DB0BF3}" sibTransId="{907D1F09-89F0-4510-9ED1-139CB9A394D7}"/>
    <dgm:cxn modelId="{8B1A234E-9C3E-45F8-8161-D7B606FC4E01}" type="presOf" srcId="{B51CDBF3-9C75-4BB7-889E-BFBC54E53802}" destId="{F06B4835-6EEA-4EB8-AD22-9859BE4324BE}" srcOrd="0" destOrd="0" presId="urn:microsoft.com/office/officeart/2008/layout/AlternatingHexagons"/>
    <dgm:cxn modelId="{B3C60121-C6FB-447C-9406-94EB3D8DF039}" type="presOf" srcId="{A32FC109-D44E-41EA-8C2C-D4F17A02AAA4}" destId="{C38AB2B7-D596-42D8-8D66-A797386D89B5}" srcOrd="0" destOrd="0" presId="urn:microsoft.com/office/officeart/2008/layout/AlternatingHexagons"/>
    <dgm:cxn modelId="{AE13686E-8391-4D3C-B998-D87A0A3CED57}" type="presParOf" srcId="{B997DEE4-4B51-4188-89C4-047CD79A85DF}" destId="{4303229F-2901-48D1-9F4A-E020EFB1B8CC}" srcOrd="0" destOrd="0" presId="urn:microsoft.com/office/officeart/2008/layout/AlternatingHexagons"/>
    <dgm:cxn modelId="{0C1E25AA-7019-4D2E-96A1-370A91843B17}" type="presParOf" srcId="{4303229F-2901-48D1-9F4A-E020EFB1B8CC}" destId="{B2CEF4AB-9910-445B-885D-E77DC62C4710}" srcOrd="0" destOrd="0" presId="urn:microsoft.com/office/officeart/2008/layout/AlternatingHexagons"/>
    <dgm:cxn modelId="{111624D3-B737-44C7-9354-D1B5D2878BE2}" type="presParOf" srcId="{4303229F-2901-48D1-9F4A-E020EFB1B8CC}" destId="{3503BB19-5FE5-4A9B-ACC8-75164D8086A2}" srcOrd="1" destOrd="0" presId="urn:microsoft.com/office/officeart/2008/layout/AlternatingHexagons"/>
    <dgm:cxn modelId="{89B11845-7826-4B4E-A5D3-B4C2C8FB9F0F}" type="presParOf" srcId="{4303229F-2901-48D1-9F4A-E020EFB1B8CC}" destId="{59518295-B4F5-4A95-A497-D4C213ED9091}" srcOrd="2" destOrd="0" presId="urn:microsoft.com/office/officeart/2008/layout/AlternatingHexagons"/>
    <dgm:cxn modelId="{994BE44C-68EC-4CC9-B063-DCB972E8C6CF}" type="presParOf" srcId="{4303229F-2901-48D1-9F4A-E020EFB1B8CC}" destId="{DFF1AED6-A617-497C-9F4B-481FAD768348}" srcOrd="3" destOrd="0" presId="urn:microsoft.com/office/officeart/2008/layout/AlternatingHexagons"/>
    <dgm:cxn modelId="{4D6690BD-84B8-473E-8136-AE7242BBE73C}" type="presParOf" srcId="{4303229F-2901-48D1-9F4A-E020EFB1B8CC}" destId="{00FB2F89-5EC3-472C-80E5-6D561FB869F1}" srcOrd="4" destOrd="0" presId="urn:microsoft.com/office/officeart/2008/layout/AlternatingHexagons"/>
    <dgm:cxn modelId="{C58D5FD7-57CC-4CA2-BE37-23AFB3628708}" type="presParOf" srcId="{B997DEE4-4B51-4188-89C4-047CD79A85DF}" destId="{6073AAC2-B972-4E29-AD71-CF48161021BA}" srcOrd="1" destOrd="0" presId="urn:microsoft.com/office/officeart/2008/layout/AlternatingHexagons"/>
    <dgm:cxn modelId="{83CA5D12-6FD9-41F7-84D8-52DFBD40D373}" type="presParOf" srcId="{B997DEE4-4B51-4188-89C4-047CD79A85DF}" destId="{EB0729E8-D3FB-43BA-AB64-E685EF90C53A}" srcOrd="2" destOrd="0" presId="urn:microsoft.com/office/officeart/2008/layout/AlternatingHexagons"/>
    <dgm:cxn modelId="{02EDE52B-D21E-4A38-844C-D1E37E4D051D}" type="presParOf" srcId="{EB0729E8-D3FB-43BA-AB64-E685EF90C53A}" destId="{227D345B-67C3-4362-95BD-4740169E46AB}" srcOrd="0" destOrd="0" presId="urn:microsoft.com/office/officeart/2008/layout/AlternatingHexagons"/>
    <dgm:cxn modelId="{AD4F83F9-979A-46AF-B962-61810D8A763B}" type="presParOf" srcId="{EB0729E8-D3FB-43BA-AB64-E685EF90C53A}" destId="{CC6D6657-DF6C-4D18-8FDD-44393D0643C1}" srcOrd="1" destOrd="0" presId="urn:microsoft.com/office/officeart/2008/layout/AlternatingHexagons"/>
    <dgm:cxn modelId="{2912324B-80A2-452B-8722-978830918E71}" type="presParOf" srcId="{EB0729E8-D3FB-43BA-AB64-E685EF90C53A}" destId="{17BE74C6-717B-432D-A6D7-793479A2F914}" srcOrd="2" destOrd="0" presId="urn:microsoft.com/office/officeart/2008/layout/AlternatingHexagons"/>
    <dgm:cxn modelId="{58106E35-00AD-47A1-8BBF-A2327E23B443}" type="presParOf" srcId="{EB0729E8-D3FB-43BA-AB64-E685EF90C53A}" destId="{F531767A-1F29-4795-8C27-66873184DFEC}" srcOrd="3" destOrd="0" presId="urn:microsoft.com/office/officeart/2008/layout/AlternatingHexagons"/>
    <dgm:cxn modelId="{11A2BE8F-F2AA-4353-8FFF-45CEFD8F2C43}" type="presParOf" srcId="{EB0729E8-D3FB-43BA-AB64-E685EF90C53A}" destId="{FABE0AB1-4179-4E26-8585-1184ADC44DCE}" srcOrd="4" destOrd="0" presId="urn:microsoft.com/office/officeart/2008/layout/AlternatingHexagons"/>
    <dgm:cxn modelId="{605B1E84-463F-4701-8496-52B9E9D55A01}" type="presParOf" srcId="{B997DEE4-4B51-4188-89C4-047CD79A85DF}" destId="{E20CDA95-565E-4CF5-87DF-C5AC2011E3A7}" srcOrd="3" destOrd="0" presId="urn:microsoft.com/office/officeart/2008/layout/AlternatingHexagons"/>
    <dgm:cxn modelId="{E47ECB36-CD5B-4692-AFD6-647CE02E65DC}" type="presParOf" srcId="{B997DEE4-4B51-4188-89C4-047CD79A85DF}" destId="{921602C2-3D78-452E-853A-13979BE88382}" srcOrd="4" destOrd="0" presId="urn:microsoft.com/office/officeart/2008/layout/AlternatingHexagons"/>
    <dgm:cxn modelId="{6EA60FBD-0F5B-4BE5-9DB8-4559C4A9FD32}" type="presParOf" srcId="{921602C2-3D78-452E-853A-13979BE88382}" destId="{BF2AA8D8-D738-40E2-BE8D-65A412D449A4}" srcOrd="0" destOrd="0" presId="urn:microsoft.com/office/officeart/2008/layout/AlternatingHexagons"/>
    <dgm:cxn modelId="{4BC3250C-7E03-4D21-B801-811023DE67FD}" type="presParOf" srcId="{921602C2-3D78-452E-853A-13979BE88382}" destId="{C38AB2B7-D596-42D8-8D66-A797386D89B5}" srcOrd="1" destOrd="0" presId="urn:microsoft.com/office/officeart/2008/layout/AlternatingHexagons"/>
    <dgm:cxn modelId="{056B228B-D161-4707-BE70-6E816CD941BB}" type="presParOf" srcId="{921602C2-3D78-452E-853A-13979BE88382}" destId="{75061A9B-AF42-469C-8435-9A42C632B437}" srcOrd="2" destOrd="0" presId="urn:microsoft.com/office/officeart/2008/layout/AlternatingHexagons"/>
    <dgm:cxn modelId="{92EEC0BB-D4AC-4B2C-A128-DBFBCD7115F5}" type="presParOf" srcId="{921602C2-3D78-452E-853A-13979BE88382}" destId="{0787A8BD-687F-423D-8936-A8D2D7CCE1E2}" srcOrd="3" destOrd="0" presId="urn:microsoft.com/office/officeart/2008/layout/AlternatingHexagons"/>
    <dgm:cxn modelId="{82144779-4AD1-43D5-A9C0-2C3AB213FC7A}" type="presParOf" srcId="{921602C2-3D78-452E-853A-13979BE88382}" destId="{F06B4835-6EEA-4EB8-AD22-9859BE4324BE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5FED0EA-1C46-41AF-B6B5-463100E5C008}" type="doc">
      <dgm:prSet loTypeId="urn:diagrams.loki3.com/Bracket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D8EC9D6-02C5-427E-BF39-F1290AFD1509}">
      <dgm:prSet phldrT="[Text]"/>
      <dgm:spPr/>
      <dgm:t>
        <a:bodyPr/>
        <a:lstStyle/>
        <a:p>
          <a:r>
            <a:rPr lang="en-US" dirty="0" smtClean="0"/>
            <a:t>Black and white</a:t>
          </a:r>
          <a:endParaRPr lang="en-US" dirty="0"/>
        </a:p>
      </dgm:t>
    </dgm:pt>
    <dgm:pt modelId="{6C8C648C-9234-4591-854E-266EA9010929}" type="parTrans" cxnId="{3A4BBD17-5301-49AD-B2BE-9F367817197A}">
      <dgm:prSet/>
      <dgm:spPr/>
      <dgm:t>
        <a:bodyPr/>
        <a:lstStyle/>
        <a:p>
          <a:endParaRPr lang="en-US"/>
        </a:p>
      </dgm:t>
    </dgm:pt>
    <dgm:pt modelId="{DBC553BC-A682-49BE-B6B1-73BDE5B52C33}" type="sibTrans" cxnId="{3A4BBD17-5301-49AD-B2BE-9F367817197A}">
      <dgm:prSet/>
      <dgm:spPr/>
      <dgm:t>
        <a:bodyPr/>
        <a:lstStyle/>
        <a:p>
          <a:endParaRPr lang="en-US"/>
        </a:p>
      </dgm:t>
    </dgm:pt>
    <dgm:pt modelId="{16174CB3-FC02-407D-BCB1-D4133ADF1150}">
      <dgm:prSet phldrT="[Text]"/>
      <dgm:spPr/>
      <dgm:t>
        <a:bodyPr/>
        <a:lstStyle/>
        <a:p>
          <a:endParaRPr lang="en-US" dirty="0"/>
        </a:p>
      </dgm:t>
    </dgm:pt>
    <dgm:pt modelId="{9AB00FD2-0F4E-48A9-B93D-5C8ACD4C43E5}" type="parTrans" cxnId="{D66A8166-3AFD-426D-B055-FA9D4F8B0F6A}">
      <dgm:prSet/>
      <dgm:spPr/>
      <dgm:t>
        <a:bodyPr/>
        <a:lstStyle/>
        <a:p>
          <a:endParaRPr lang="en-US"/>
        </a:p>
      </dgm:t>
    </dgm:pt>
    <dgm:pt modelId="{B282DB5E-0412-4CC9-ADB0-72F1229E182A}" type="sibTrans" cxnId="{D66A8166-3AFD-426D-B055-FA9D4F8B0F6A}">
      <dgm:prSet/>
      <dgm:spPr/>
      <dgm:t>
        <a:bodyPr/>
        <a:lstStyle/>
        <a:p>
          <a:endParaRPr lang="en-US"/>
        </a:p>
      </dgm:t>
    </dgm:pt>
    <dgm:pt modelId="{96FB04DD-D4ED-4C41-B759-75D406B3A046}">
      <dgm:prSet phldrT="[Text]" custT="1"/>
      <dgm:spPr/>
      <dgm:t>
        <a:bodyPr/>
        <a:lstStyle/>
        <a:p>
          <a:r>
            <a:rPr lang="en-US" sz="4800" dirty="0" smtClean="0"/>
            <a:t>Has  stripes</a:t>
          </a:r>
          <a:endParaRPr lang="en-US" sz="4800" dirty="0"/>
        </a:p>
      </dgm:t>
    </dgm:pt>
    <dgm:pt modelId="{8A62EF27-1326-4DB4-B3A0-A008548B7281}" type="parTrans" cxnId="{C850B860-E5A3-4510-809D-690704B866EB}">
      <dgm:prSet/>
      <dgm:spPr/>
      <dgm:t>
        <a:bodyPr/>
        <a:lstStyle/>
        <a:p>
          <a:endParaRPr lang="en-US"/>
        </a:p>
      </dgm:t>
    </dgm:pt>
    <dgm:pt modelId="{FEE872AF-A929-45CF-AE55-0AF1EE6B62C2}" type="sibTrans" cxnId="{C850B860-E5A3-4510-809D-690704B866EB}">
      <dgm:prSet/>
      <dgm:spPr/>
      <dgm:t>
        <a:bodyPr/>
        <a:lstStyle/>
        <a:p>
          <a:endParaRPr lang="en-US"/>
        </a:p>
      </dgm:t>
    </dgm:pt>
    <dgm:pt modelId="{2BA48EDF-39E0-4E83-846F-DAE9F5CBCA11}">
      <dgm:prSet phldrT="[Text]"/>
      <dgm:spPr/>
      <dgm:t>
        <a:bodyPr/>
        <a:lstStyle/>
        <a:p>
          <a:endParaRPr lang="en-US" dirty="0"/>
        </a:p>
      </dgm:t>
    </dgm:pt>
    <dgm:pt modelId="{B1593F54-6270-4FC8-9664-68756CC98E92}" type="sibTrans" cxnId="{787CC726-CBA5-4C5A-BBF2-FCC84ED320FB}">
      <dgm:prSet/>
      <dgm:spPr/>
      <dgm:t>
        <a:bodyPr/>
        <a:lstStyle/>
        <a:p>
          <a:endParaRPr lang="en-US"/>
        </a:p>
      </dgm:t>
    </dgm:pt>
    <dgm:pt modelId="{B696EC8F-6CBC-4453-8360-77C6B06733D8}" type="parTrans" cxnId="{787CC726-CBA5-4C5A-BBF2-FCC84ED320FB}">
      <dgm:prSet/>
      <dgm:spPr/>
      <dgm:t>
        <a:bodyPr/>
        <a:lstStyle/>
        <a:p>
          <a:endParaRPr lang="en-US"/>
        </a:p>
      </dgm:t>
    </dgm:pt>
    <dgm:pt modelId="{2459AC41-500D-4097-A702-C7CCB22194C6}" type="pres">
      <dgm:prSet presAssocID="{35FED0EA-1C46-41AF-B6B5-463100E5C008}" presName="Name0" presStyleCnt="0">
        <dgm:presLayoutVars>
          <dgm:dir/>
          <dgm:animLvl val="lvl"/>
          <dgm:resizeHandles val="exact"/>
        </dgm:presLayoutVars>
      </dgm:prSet>
      <dgm:spPr/>
    </dgm:pt>
    <dgm:pt modelId="{23DD10CC-86F5-42AA-9C4E-8C9A820E41B0}" type="pres">
      <dgm:prSet presAssocID="{2BA48EDF-39E0-4E83-846F-DAE9F5CBCA11}" presName="linNode" presStyleCnt="0"/>
      <dgm:spPr/>
    </dgm:pt>
    <dgm:pt modelId="{6B944813-8D7F-4BD3-B890-4B49AF2D635A}" type="pres">
      <dgm:prSet presAssocID="{2BA48EDF-39E0-4E83-846F-DAE9F5CBCA11}" presName="parTx" presStyleLbl="revTx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789D62-5F57-4077-A208-8CED7BE4BAA6}" type="pres">
      <dgm:prSet presAssocID="{2BA48EDF-39E0-4E83-846F-DAE9F5CBCA11}" presName="bracket" presStyleLbl="parChTrans1D1" presStyleIdx="0" presStyleCnt="2"/>
      <dgm:spPr/>
    </dgm:pt>
    <dgm:pt modelId="{0BB4345A-47D1-4EAC-BDBC-3FCAF6C7BC8E}" type="pres">
      <dgm:prSet presAssocID="{2BA48EDF-39E0-4E83-846F-DAE9F5CBCA11}" presName="spH" presStyleCnt="0"/>
      <dgm:spPr/>
    </dgm:pt>
    <dgm:pt modelId="{E6FBAB93-77C9-4971-B38B-85E66FA68D1B}" type="pres">
      <dgm:prSet presAssocID="{2BA48EDF-39E0-4E83-846F-DAE9F5CBCA11}" presName="des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17E478-881A-4064-8771-D48AC6587DE0}" type="pres">
      <dgm:prSet presAssocID="{B1593F54-6270-4FC8-9664-68756CC98E92}" presName="spV" presStyleCnt="0"/>
      <dgm:spPr/>
    </dgm:pt>
    <dgm:pt modelId="{354B9995-AAAF-4C2D-A696-913F338C208A}" type="pres">
      <dgm:prSet presAssocID="{16174CB3-FC02-407D-BCB1-D4133ADF1150}" presName="linNode" presStyleCnt="0"/>
      <dgm:spPr/>
    </dgm:pt>
    <dgm:pt modelId="{FFA52F9B-3F77-4572-AB0C-95AB1E405DDC}" type="pres">
      <dgm:prSet presAssocID="{16174CB3-FC02-407D-BCB1-D4133ADF1150}" presName="parTx" presStyleLbl="revTx" presStyleIdx="1" presStyleCnt="2">
        <dgm:presLayoutVars>
          <dgm:chMax val="1"/>
          <dgm:bulletEnabled val="1"/>
        </dgm:presLayoutVars>
      </dgm:prSet>
      <dgm:spPr/>
    </dgm:pt>
    <dgm:pt modelId="{17FD0C88-A1C6-44AC-8A17-0F7C3C8C27EE}" type="pres">
      <dgm:prSet presAssocID="{16174CB3-FC02-407D-BCB1-D4133ADF1150}" presName="bracket" presStyleLbl="parChTrans1D1" presStyleIdx="1" presStyleCnt="2"/>
      <dgm:spPr/>
    </dgm:pt>
    <dgm:pt modelId="{E64CF02D-63F9-421A-8200-120EC48003CA}" type="pres">
      <dgm:prSet presAssocID="{16174CB3-FC02-407D-BCB1-D4133ADF1150}" presName="spH" presStyleCnt="0"/>
      <dgm:spPr/>
    </dgm:pt>
    <dgm:pt modelId="{ECD52349-6B25-40C9-947C-62C3417836E8}" type="pres">
      <dgm:prSet presAssocID="{16174CB3-FC02-407D-BCB1-D4133ADF1150}" presName="des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AA63CB9-0744-468D-BC94-EAB47B4FB908}" type="presOf" srcId="{2BA48EDF-39E0-4E83-846F-DAE9F5CBCA11}" destId="{6B944813-8D7F-4BD3-B890-4B49AF2D635A}" srcOrd="0" destOrd="0" presId="urn:diagrams.loki3.com/BracketList"/>
    <dgm:cxn modelId="{D66A8166-3AFD-426D-B055-FA9D4F8B0F6A}" srcId="{35FED0EA-1C46-41AF-B6B5-463100E5C008}" destId="{16174CB3-FC02-407D-BCB1-D4133ADF1150}" srcOrd="1" destOrd="0" parTransId="{9AB00FD2-0F4E-48A9-B93D-5C8ACD4C43E5}" sibTransId="{B282DB5E-0412-4CC9-ADB0-72F1229E182A}"/>
    <dgm:cxn modelId="{978C59CA-4B15-4BC5-870B-4A00EECE7322}" type="presOf" srcId="{16174CB3-FC02-407D-BCB1-D4133ADF1150}" destId="{FFA52F9B-3F77-4572-AB0C-95AB1E405DDC}" srcOrd="0" destOrd="0" presId="urn:diagrams.loki3.com/BracketList"/>
    <dgm:cxn modelId="{C850B860-E5A3-4510-809D-690704B866EB}" srcId="{16174CB3-FC02-407D-BCB1-D4133ADF1150}" destId="{96FB04DD-D4ED-4C41-B759-75D406B3A046}" srcOrd="0" destOrd="0" parTransId="{8A62EF27-1326-4DB4-B3A0-A008548B7281}" sibTransId="{FEE872AF-A929-45CF-AE55-0AF1EE6B62C2}"/>
    <dgm:cxn modelId="{0E0D9AD4-EAA3-46F3-BCA6-0F826557141D}" type="presOf" srcId="{96FB04DD-D4ED-4C41-B759-75D406B3A046}" destId="{ECD52349-6B25-40C9-947C-62C3417836E8}" srcOrd="0" destOrd="0" presId="urn:diagrams.loki3.com/BracketList"/>
    <dgm:cxn modelId="{85E68C50-A1AE-4372-85D8-E618204D4436}" type="presOf" srcId="{CD8EC9D6-02C5-427E-BF39-F1290AFD1509}" destId="{E6FBAB93-77C9-4971-B38B-85E66FA68D1B}" srcOrd="0" destOrd="0" presId="urn:diagrams.loki3.com/BracketList"/>
    <dgm:cxn modelId="{787CC726-CBA5-4C5A-BBF2-FCC84ED320FB}" srcId="{35FED0EA-1C46-41AF-B6B5-463100E5C008}" destId="{2BA48EDF-39E0-4E83-846F-DAE9F5CBCA11}" srcOrd="0" destOrd="0" parTransId="{B696EC8F-6CBC-4453-8360-77C6B06733D8}" sibTransId="{B1593F54-6270-4FC8-9664-68756CC98E92}"/>
    <dgm:cxn modelId="{4270F0B3-E2B2-4698-95EF-B4183A9C17B9}" type="presOf" srcId="{35FED0EA-1C46-41AF-B6B5-463100E5C008}" destId="{2459AC41-500D-4097-A702-C7CCB22194C6}" srcOrd="0" destOrd="0" presId="urn:diagrams.loki3.com/BracketList"/>
    <dgm:cxn modelId="{3A4BBD17-5301-49AD-B2BE-9F367817197A}" srcId="{2BA48EDF-39E0-4E83-846F-DAE9F5CBCA11}" destId="{CD8EC9D6-02C5-427E-BF39-F1290AFD1509}" srcOrd="0" destOrd="0" parTransId="{6C8C648C-9234-4591-854E-266EA9010929}" sibTransId="{DBC553BC-A682-49BE-B6B1-73BDE5B52C33}"/>
    <dgm:cxn modelId="{117CC579-DD9E-46EA-B410-D06303817CED}" type="presParOf" srcId="{2459AC41-500D-4097-A702-C7CCB22194C6}" destId="{23DD10CC-86F5-42AA-9C4E-8C9A820E41B0}" srcOrd="0" destOrd="0" presId="urn:diagrams.loki3.com/BracketList"/>
    <dgm:cxn modelId="{96BBDD8C-C331-4087-898D-0D517CE154A8}" type="presParOf" srcId="{23DD10CC-86F5-42AA-9C4E-8C9A820E41B0}" destId="{6B944813-8D7F-4BD3-B890-4B49AF2D635A}" srcOrd="0" destOrd="0" presId="urn:diagrams.loki3.com/BracketList"/>
    <dgm:cxn modelId="{D0A284F3-4A61-4B03-8E71-758B98A85929}" type="presParOf" srcId="{23DD10CC-86F5-42AA-9C4E-8C9A820E41B0}" destId="{FD789D62-5F57-4077-A208-8CED7BE4BAA6}" srcOrd="1" destOrd="0" presId="urn:diagrams.loki3.com/BracketList"/>
    <dgm:cxn modelId="{42EA19CC-50A6-4D46-B232-7425F28C08F1}" type="presParOf" srcId="{23DD10CC-86F5-42AA-9C4E-8C9A820E41B0}" destId="{0BB4345A-47D1-4EAC-BDBC-3FCAF6C7BC8E}" srcOrd="2" destOrd="0" presId="urn:diagrams.loki3.com/BracketList"/>
    <dgm:cxn modelId="{03269FC6-B073-4365-9060-2F0443A08BB2}" type="presParOf" srcId="{23DD10CC-86F5-42AA-9C4E-8C9A820E41B0}" destId="{E6FBAB93-77C9-4971-B38B-85E66FA68D1B}" srcOrd="3" destOrd="0" presId="urn:diagrams.loki3.com/BracketList"/>
    <dgm:cxn modelId="{98366162-DCAC-4663-8E07-D661BD846203}" type="presParOf" srcId="{2459AC41-500D-4097-A702-C7CCB22194C6}" destId="{1517E478-881A-4064-8771-D48AC6587DE0}" srcOrd="1" destOrd="0" presId="urn:diagrams.loki3.com/BracketList"/>
    <dgm:cxn modelId="{CAEA92FD-EC74-4B7E-933C-2237FC520254}" type="presParOf" srcId="{2459AC41-500D-4097-A702-C7CCB22194C6}" destId="{354B9995-AAAF-4C2D-A696-913F338C208A}" srcOrd="2" destOrd="0" presId="urn:diagrams.loki3.com/BracketList"/>
    <dgm:cxn modelId="{641B584B-4FB4-4245-BA17-C3F88B49414A}" type="presParOf" srcId="{354B9995-AAAF-4C2D-A696-913F338C208A}" destId="{FFA52F9B-3F77-4572-AB0C-95AB1E405DDC}" srcOrd="0" destOrd="0" presId="urn:diagrams.loki3.com/BracketList"/>
    <dgm:cxn modelId="{C148FC0F-7D19-49EA-99C3-E6C11B7F70B3}" type="presParOf" srcId="{354B9995-AAAF-4C2D-A696-913F338C208A}" destId="{17FD0C88-A1C6-44AC-8A17-0F7C3C8C27EE}" srcOrd="1" destOrd="0" presId="urn:diagrams.loki3.com/BracketList"/>
    <dgm:cxn modelId="{453CFAEF-D8D3-4AD0-A104-807DAAC0DBBC}" type="presParOf" srcId="{354B9995-AAAF-4C2D-A696-913F338C208A}" destId="{E64CF02D-63F9-421A-8200-120EC48003CA}" srcOrd="2" destOrd="0" presId="urn:diagrams.loki3.com/BracketList"/>
    <dgm:cxn modelId="{6C87FBB2-0DFB-436E-860F-580BC5E1E340}" type="presParOf" srcId="{354B9995-AAAF-4C2D-A696-913F338C208A}" destId="{ECD52349-6B25-40C9-947C-62C3417836E8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2269076-8E9B-4B1E-A356-9E7FDEC5AA72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5CE0D61-CE0C-48C4-A005-665C19D69BF1}">
      <dgm:prSet phldrT="[Text]"/>
      <dgm:spPr/>
      <dgm:t>
        <a:bodyPr/>
        <a:lstStyle/>
        <a:p>
          <a:r>
            <a:rPr lang="en-US" dirty="0" smtClean="0"/>
            <a:t>.</a:t>
          </a:r>
          <a:endParaRPr lang="en-US" dirty="0"/>
        </a:p>
      </dgm:t>
    </dgm:pt>
    <dgm:pt modelId="{97D2A9D6-A774-483B-995D-AC2A9F99C060}" type="parTrans" cxnId="{50DFEDB3-90CA-4D43-9C33-D0D07B6C6F64}">
      <dgm:prSet/>
      <dgm:spPr/>
      <dgm:t>
        <a:bodyPr/>
        <a:lstStyle/>
        <a:p>
          <a:endParaRPr lang="en-US"/>
        </a:p>
      </dgm:t>
    </dgm:pt>
    <dgm:pt modelId="{3D6C3855-4EBA-4A42-8295-9257119D8FE2}" type="sibTrans" cxnId="{50DFEDB3-90CA-4D43-9C33-D0D07B6C6F64}">
      <dgm:prSet/>
      <dgm:spPr/>
      <dgm:t>
        <a:bodyPr/>
        <a:lstStyle/>
        <a:p>
          <a:endParaRPr lang="en-US"/>
        </a:p>
      </dgm:t>
    </dgm:pt>
    <dgm:pt modelId="{FC50EB75-7FFF-42DB-A868-9055C88BD985}">
      <dgm:prSet phldrT="[Text]"/>
      <dgm:spPr/>
      <dgm:t>
        <a:bodyPr/>
        <a:lstStyle/>
        <a:p>
          <a:r>
            <a:rPr lang="en-US" dirty="0" smtClean="0"/>
            <a:t>.</a:t>
          </a:r>
          <a:endParaRPr lang="en-US" dirty="0"/>
        </a:p>
      </dgm:t>
    </dgm:pt>
    <dgm:pt modelId="{A702B3FF-216C-4337-9CE8-6C4912DB0BF3}" type="parTrans" cxnId="{9FA577EA-DAE5-4F98-84B5-2C4E0D63E7B1}">
      <dgm:prSet/>
      <dgm:spPr/>
      <dgm:t>
        <a:bodyPr/>
        <a:lstStyle/>
        <a:p>
          <a:endParaRPr lang="en-US"/>
        </a:p>
      </dgm:t>
    </dgm:pt>
    <dgm:pt modelId="{907D1F09-89F0-4510-9ED1-139CB9A394D7}" type="sibTrans" cxnId="{9FA577EA-DAE5-4F98-84B5-2C4E0D63E7B1}">
      <dgm:prSet/>
      <dgm:spPr/>
      <dgm:t>
        <a:bodyPr/>
        <a:lstStyle/>
        <a:p>
          <a:endParaRPr lang="en-US"/>
        </a:p>
      </dgm:t>
    </dgm:pt>
    <dgm:pt modelId="{69DC88FB-4F9F-4C4E-B66A-33ED0EDCC282}">
      <dgm:prSet phldrT="[Text]"/>
      <dgm:spPr/>
      <dgm:t>
        <a:bodyPr/>
        <a:lstStyle/>
        <a:p>
          <a:r>
            <a:rPr lang="en-US" dirty="0" smtClean="0"/>
            <a:t>.</a:t>
          </a:r>
          <a:endParaRPr lang="en-US" dirty="0"/>
        </a:p>
      </dgm:t>
    </dgm:pt>
    <dgm:pt modelId="{2FCAB6D5-BF7E-468E-BB0B-76BC86B1AE24}" type="parTrans" cxnId="{58A60B9D-6B09-4BD8-80A9-8F2F6BD010F1}">
      <dgm:prSet/>
      <dgm:spPr/>
      <dgm:t>
        <a:bodyPr/>
        <a:lstStyle/>
        <a:p>
          <a:endParaRPr lang="en-US"/>
        </a:p>
      </dgm:t>
    </dgm:pt>
    <dgm:pt modelId="{CC822259-7404-4CBB-90DD-F1F8036D20D0}" type="sibTrans" cxnId="{58A60B9D-6B09-4BD8-80A9-8F2F6BD010F1}">
      <dgm:prSet/>
      <dgm:spPr/>
      <dgm:t>
        <a:bodyPr/>
        <a:lstStyle/>
        <a:p>
          <a:endParaRPr lang="en-US"/>
        </a:p>
      </dgm:t>
    </dgm:pt>
    <dgm:pt modelId="{FEF0C166-B158-4437-90F0-C27168D4D734}">
      <dgm:prSet phldrT="[Text]"/>
      <dgm:spPr/>
      <dgm:t>
        <a:bodyPr/>
        <a:lstStyle/>
        <a:p>
          <a:r>
            <a:rPr lang="en-US" dirty="0" smtClean="0"/>
            <a:t>.</a:t>
          </a:r>
          <a:endParaRPr lang="en-US" dirty="0"/>
        </a:p>
      </dgm:t>
    </dgm:pt>
    <dgm:pt modelId="{4EB1FE54-8772-4C03-B923-BAD1F1D689DB}" type="parTrans" cxnId="{8729F182-0612-4504-9C2F-AE003D16E3E8}">
      <dgm:prSet/>
      <dgm:spPr/>
      <dgm:t>
        <a:bodyPr/>
        <a:lstStyle/>
        <a:p>
          <a:endParaRPr lang="en-US"/>
        </a:p>
      </dgm:t>
    </dgm:pt>
    <dgm:pt modelId="{AC781DA2-075B-4409-9D56-C052E54B34BC}" type="sibTrans" cxnId="{8729F182-0612-4504-9C2F-AE003D16E3E8}">
      <dgm:prSet/>
      <dgm:spPr/>
      <dgm:t>
        <a:bodyPr/>
        <a:lstStyle/>
        <a:p>
          <a:endParaRPr lang="en-US"/>
        </a:p>
      </dgm:t>
    </dgm:pt>
    <dgm:pt modelId="{338328EE-248D-4235-A80A-9ED758060E3A}">
      <dgm:prSet phldrT="[Text]"/>
      <dgm:spPr/>
      <dgm:t>
        <a:bodyPr/>
        <a:lstStyle/>
        <a:p>
          <a:r>
            <a:rPr lang="en-US" dirty="0" smtClean="0"/>
            <a:t>.</a:t>
          </a:r>
          <a:endParaRPr lang="en-US" dirty="0"/>
        </a:p>
      </dgm:t>
    </dgm:pt>
    <dgm:pt modelId="{D6B1FC9A-E565-4E81-AD22-04C96257CC57}" type="parTrans" cxnId="{184C89DA-FC20-48A5-85E7-9FAF6B4E6C44}">
      <dgm:prSet/>
      <dgm:spPr/>
      <dgm:t>
        <a:bodyPr/>
        <a:lstStyle/>
        <a:p>
          <a:endParaRPr lang="en-US"/>
        </a:p>
      </dgm:t>
    </dgm:pt>
    <dgm:pt modelId="{B51CDBF3-9C75-4BB7-889E-BFBC54E53802}" type="sibTrans" cxnId="{184C89DA-FC20-48A5-85E7-9FAF6B4E6C44}">
      <dgm:prSet/>
      <dgm:spPr/>
      <dgm:t>
        <a:bodyPr/>
        <a:lstStyle/>
        <a:p>
          <a:endParaRPr lang="en-US"/>
        </a:p>
      </dgm:t>
    </dgm:pt>
    <dgm:pt modelId="{A32FC109-D44E-41EA-8C2C-D4F17A02AAA4}">
      <dgm:prSet phldrT="[Text]"/>
      <dgm:spPr/>
      <dgm:t>
        <a:bodyPr/>
        <a:lstStyle/>
        <a:p>
          <a:r>
            <a:rPr lang="en-US" dirty="0" smtClean="0"/>
            <a:t>.</a:t>
          </a:r>
          <a:endParaRPr lang="en-US" dirty="0"/>
        </a:p>
      </dgm:t>
    </dgm:pt>
    <dgm:pt modelId="{DA73D66A-85C1-409A-BC42-D52F5DA8D80D}" type="parTrans" cxnId="{F9A1834D-27D5-4E93-891B-375C5C364B19}">
      <dgm:prSet/>
      <dgm:spPr/>
      <dgm:t>
        <a:bodyPr/>
        <a:lstStyle/>
        <a:p>
          <a:endParaRPr lang="en-US"/>
        </a:p>
      </dgm:t>
    </dgm:pt>
    <dgm:pt modelId="{EA0EFB64-29BD-4E21-BC33-75634350FB5E}" type="sibTrans" cxnId="{F9A1834D-27D5-4E93-891B-375C5C364B19}">
      <dgm:prSet/>
      <dgm:spPr/>
      <dgm:t>
        <a:bodyPr/>
        <a:lstStyle/>
        <a:p>
          <a:endParaRPr lang="en-US"/>
        </a:p>
      </dgm:t>
    </dgm:pt>
    <dgm:pt modelId="{B997DEE4-4B51-4188-89C4-047CD79A85DF}" type="pres">
      <dgm:prSet presAssocID="{42269076-8E9B-4B1E-A356-9E7FDEC5AA72}" presName="Name0" presStyleCnt="0">
        <dgm:presLayoutVars>
          <dgm:chMax/>
          <dgm:chPref/>
          <dgm:dir/>
          <dgm:animLvl val="lvl"/>
        </dgm:presLayoutVars>
      </dgm:prSet>
      <dgm:spPr/>
    </dgm:pt>
    <dgm:pt modelId="{4303229F-2901-48D1-9F4A-E020EFB1B8CC}" type="pres">
      <dgm:prSet presAssocID="{85CE0D61-CE0C-48C4-A005-665C19D69BF1}" presName="composite" presStyleCnt="0"/>
      <dgm:spPr/>
    </dgm:pt>
    <dgm:pt modelId="{B2CEF4AB-9910-445B-885D-E77DC62C4710}" type="pres">
      <dgm:prSet presAssocID="{85CE0D61-CE0C-48C4-A005-665C19D69BF1}" presName="Parent1" presStyleLbl="node1" presStyleIdx="0" presStyleCnt="6" custLinFactNeighborY="2210">
        <dgm:presLayoutVars>
          <dgm:chMax val="1"/>
          <dgm:chPref val="1"/>
          <dgm:bulletEnabled val="1"/>
        </dgm:presLayoutVars>
      </dgm:prSet>
      <dgm:spPr/>
    </dgm:pt>
    <dgm:pt modelId="{3503BB19-5FE5-4A9B-ACC8-75164D8086A2}" type="pres">
      <dgm:prSet presAssocID="{85CE0D61-CE0C-48C4-A005-665C19D69BF1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59518295-B4F5-4A95-A497-D4C213ED9091}" type="pres">
      <dgm:prSet presAssocID="{85CE0D61-CE0C-48C4-A005-665C19D69BF1}" presName="BalanceSpacing" presStyleCnt="0"/>
      <dgm:spPr/>
    </dgm:pt>
    <dgm:pt modelId="{DFF1AED6-A617-497C-9F4B-481FAD768348}" type="pres">
      <dgm:prSet presAssocID="{85CE0D61-CE0C-48C4-A005-665C19D69BF1}" presName="BalanceSpacing1" presStyleCnt="0"/>
      <dgm:spPr/>
    </dgm:pt>
    <dgm:pt modelId="{00FB2F89-5EC3-472C-80E5-6D561FB869F1}" type="pres">
      <dgm:prSet presAssocID="{3D6C3855-4EBA-4A42-8295-9257119D8FE2}" presName="Accent1Text" presStyleLbl="node1" presStyleIdx="1" presStyleCnt="6"/>
      <dgm:spPr/>
    </dgm:pt>
    <dgm:pt modelId="{6073AAC2-B972-4E29-AD71-CF48161021BA}" type="pres">
      <dgm:prSet presAssocID="{3D6C3855-4EBA-4A42-8295-9257119D8FE2}" presName="spaceBetweenRectangles" presStyleCnt="0"/>
      <dgm:spPr/>
    </dgm:pt>
    <dgm:pt modelId="{EB0729E8-D3FB-43BA-AB64-E685EF90C53A}" type="pres">
      <dgm:prSet presAssocID="{69DC88FB-4F9F-4C4E-B66A-33ED0EDCC282}" presName="composite" presStyleCnt="0"/>
      <dgm:spPr/>
    </dgm:pt>
    <dgm:pt modelId="{227D345B-67C3-4362-95BD-4740169E46AB}" type="pres">
      <dgm:prSet presAssocID="{69DC88FB-4F9F-4C4E-B66A-33ED0EDCC282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CC6D6657-DF6C-4D18-8FDD-44393D0643C1}" type="pres">
      <dgm:prSet presAssocID="{69DC88FB-4F9F-4C4E-B66A-33ED0EDCC282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17BE74C6-717B-432D-A6D7-793479A2F914}" type="pres">
      <dgm:prSet presAssocID="{69DC88FB-4F9F-4C4E-B66A-33ED0EDCC282}" presName="BalanceSpacing" presStyleCnt="0"/>
      <dgm:spPr/>
    </dgm:pt>
    <dgm:pt modelId="{F531767A-1F29-4795-8C27-66873184DFEC}" type="pres">
      <dgm:prSet presAssocID="{69DC88FB-4F9F-4C4E-B66A-33ED0EDCC282}" presName="BalanceSpacing1" presStyleCnt="0"/>
      <dgm:spPr/>
    </dgm:pt>
    <dgm:pt modelId="{FABE0AB1-4179-4E26-8585-1184ADC44DCE}" type="pres">
      <dgm:prSet presAssocID="{CC822259-7404-4CBB-90DD-F1F8036D20D0}" presName="Accent1Text" presStyleLbl="node1" presStyleIdx="3" presStyleCnt="6"/>
      <dgm:spPr/>
    </dgm:pt>
    <dgm:pt modelId="{E20CDA95-565E-4CF5-87DF-C5AC2011E3A7}" type="pres">
      <dgm:prSet presAssocID="{CC822259-7404-4CBB-90DD-F1F8036D20D0}" presName="spaceBetweenRectangles" presStyleCnt="0"/>
      <dgm:spPr/>
    </dgm:pt>
    <dgm:pt modelId="{921602C2-3D78-452E-853A-13979BE88382}" type="pres">
      <dgm:prSet presAssocID="{338328EE-248D-4235-A80A-9ED758060E3A}" presName="composite" presStyleCnt="0"/>
      <dgm:spPr/>
    </dgm:pt>
    <dgm:pt modelId="{BF2AA8D8-D738-40E2-BE8D-65A412D449A4}" type="pres">
      <dgm:prSet presAssocID="{338328EE-248D-4235-A80A-9ED758060E3A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C38AB2B7-D596-42D8-8D66-A797386D89B5}" type="pres">
      <dgm:prSet presAssocID="{338328EE-248D-4235-A80A-9ED758060E3A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75061A9B-AF42-469C-8435-9A42C632B437}" type="pres">
      <dgm:prSet presAssocID="{338328EE-248D-4235-A80A-9ED758060E3A}" presName="BalanceSpacing" presStyleCnt="0"/>
      <dgm:spPr/>
    </dgm:pt>
    <dgm:pt modelId="{0787A8BD-687F-423D-8936-A8D2D7CCE1E2}" type="pres">
      <dgm:prSet presAssocID="{338328EE-248D-4235-A80A-9ED758060E3A}" presName="BalanceSpacing1" presStyleCnt="0"/>
      <dgm:spPr/>
    </dgm:pt>
    <dgm:pt modelId="{F06B4835-6EEA-4EB8-AD22-9859BE4324BE}" type="pres">
      <dgm:prSet presAssocID="{B51CDBF3-9C75-4BB7-889E-BFBC54E53802}" presName="Accent1Text" presStyleLbl="node1" presStyleIdx="5" presStyleCnt="6"/>
      <dgm:spPr/>
    </dgm:pt>
  </dgm:ptLst>
  <dgm:cxnLst>
    <dgm:cxn modelId="{50DFEDB3-90CA-4D43-9C33-D0D07B6C6F64}" srcId="{42269076-8E9B-4B1E-A356-9E7FDEC5AA72}" destId="{85CE0D61-CE0C-48C4-A005-665C19D69BF1}" srcOrd="0" destOrd="0" parTransId="{97D2A9D6-A774-483B-995D-AC2A9F99C060}" sibTransId="{3D6C3855-4EBA-4A42-8295-9257119D8FE2}"/>
    <dgm:cxn modelId="{9CAD5C0C-033D-4E03-A416-252CEB2175BB}" type="presOf" srcId="{42269076-8E9B-4B1E-A356-9E7FDEC5AA72}" destId="{B997DEE4-4B51-4188-89C4-047CD79A85DF}" srcOrd="0" destOrd="0" presId="urn:microsoft.com/office/officeart/2008/layout/AlternatingHexagons"/>
    <dgm:cxn modelId="{27026801-264A-4403-831A-A8E1E5573DDB}" type="presOf" srcId="{3D6C3855-4EBA-4A42-8295-9257119D8FE2}" destId="{00FB2F89-5EC3-472C-80E5-6D561FB869F1}" srcOrd="0" destOrd="0" presId="urn:microsoft.com/office/officeart/2008/layout/AlternatingHexagons"/>
    <dgm:cxn modelId="{58A60B9D-6B09-4BD8-80A9-8F2F6BD010F1}" srcId="{42269076-8E9B-4B1E-A356-9E7FDEC5AA72}" destId="{69DC88FB-4F9F-4C4E-B66A-33ED0EDCC282}" srcOrd="1" destOrd="0" parTransId="{2FCAB6D5-BF7E-468E-BB0B-76BC86B1AE24}" sibTransId="{CC822259-7404-4CBB-90DD-F1F8036D20D0}"/>
    <dgm:cxn modelId="{D847348B-D6BD-4F4B-9682-7E06E828630F}" type="presOf" srcId="{85CE0D61-CE0C-48C4-A005-665C19D69BF1}" destId="{B2CEF4AB-9910-445B-885D-E77DC62C4710}" srcOrd="0" destOrd="0" presId="urn:microsoft.com/office/officeart/2008/layout/AlternatingHexagons"/>
    <dgm:cxn modelId="{184C89DA-FC20-48A5-85E7-9FAF6B4E6C44}" srcId="{42269076-8E9B-4B1E-A356-9E7FDEC5AA72}" destId="{338328EE-248D-4235-A80A-9ED758060E3A}" srcOrd="2" destOrd="0" parTransId="{D6B1FC9A-E565-4E81-AD22-04C96257CC57}" sibTransId="{B51CDBF3-9C75-4BB7-889E-BFBC54E53802}"/>
    <dgm:cxn modelId="{F9A1834D-27D5-4E93-891B-375C5C364B19}" srcId="{338328EE-248D-4235-A80A-9ED758060E3A}" destId="{A32FC109-D44E-41EA-8C2C-D4F17A02AAA4}" srcOrd="0" destOrd="0" parTransId="{DA73D66A-85C1-409A-BC42-D52F5DA8D80D}" sibTransId="{EA0EFB64-29BD-4E21-BC33-75634350FB5E}"/>
    <dgm:cxn modelId="{F292EB76-92E3-4EA5-BFB8-F2C3A69085FC}" type="presOf" srcId="{FEF0C166-B158-4437-90F0-C27168D4D734}" destId="{CC6D6657-DF6C-4D18-8FDD-44393D0643C1}" srcOrd="0" destOrd="0" presId="urn:microsoft.com/office/officeart/2008/layout/AlternatingHexagons"/>
    <dgm:cxn modelId="{8C04CA95-75D4-451A-9FBA-B9E365F5707B}" type="presOf" srcId="{69DC88FB-4F9F-4C4E-B66A-33ED0EDCC282}" destId="{227D345B-67C3-4362-95BD-4740169E46AB}" srcOrd="0" destOrd="0" presId="urn:microsoft.com/office/officeart/2008/layout/AlternatingHexagons"/>
    <dgm:cxn modelId="{8729F182-0612-4504-9C2F-AE003D16E3E8}" srcId="{69DC88FB-4F9F-4C4E-B66A-33ED0EDCC282}" destId="{FEF0C166-B158-4437-90F0-C27168D4D734}" srcOrd="0" destOrd="0" parTransId="{4EB1FE54-8772-4C03-B923-BAD1F1D689DB}" sibTransId="{AC781DA2-075B-4409-9D56-C052E54B34BC}"/>
    <dgm:cxn modelId="{629A0CD7-0191-4F1A-B98A-BAEAD6D3BFCC}" type="presOf" srcId="{CC822259-7404-4CBB-90DD-F1F8036D20D0}" destId="{FABE0AB1-4179-4E26-8585-1184ADC44DCE}" srcOrd="0" destOrd="0" presId="urn:microsoft.com/office/officeart/2008/layout/AlternatingHexagons"/>
    <dgm:cxn modelId="{0B158C0A-8086-4CF2-A6C0-47FB07848D5B}" type="presOf" srcId="{FC50EB75-7FFF-42DB-A868-9055C88BD985}" destId="{3503BB19-5FE5-4A9B-ACC8-75164D8086A2}" srcOrd="0" destOrd="0" presId="urn:microsoft.com/office/officeart/2008/layout/AlternatingHexagons"/>
    <dgm:cxn modelId="{E7E48315-0344-4D61-93E4-F9124C8E1435}" type="presOf" srcId="{338328EE-248D-4235-A80A-9ED758060E3A}" destId="{BF2AA8D8-D738-40E2-BE8D-65A412D449A4}" srcOrd="0" destOrd="0" presId="urn:microsoft.com/office/officeart/2008/layout/AlternatingHexagons"/>
    <dgm:cxn modelId="{9FA577EA-DAE5-4F98-84B5-2C4E0D63E7B1}" srcId="{85CE0D61-CE0C-48C4-A005-665C19D69BF1}" destId="{FC50EB75-7FFF-42DB-A868-9055C88BD985}" srcOrd="0" destOrd="0" parTransId="{A702B3FF-216C-4337-9CE8-6C4912DB0BF3}" sibTransId="{907D1F09-89F0-4510-9ED1-139CB9A394D7}"/>
    <dgm:cxn modelId="{8B1A234E-9C3E-45F8-8161-D7B606FC4E01}" type="presOf" srcId="{B51CDBF3-9C75-4BB7-889E-BFBC54E53802}" destId="{F06B4835-6EEA-4EB8-AD22-9859BE4324BE}" srcOrd="0" destOrd="0" presId="urn:microsoft.com/office/officeart/2008/layout/AlternatingHexagons"/>
    <dgm:cxn modelId="{B3C60121-C6FB-447C-9406-94EB3D8DF039}" type="presOf" srcId="{A32FC109-D44E-41EA-8C2C-D4F17A02AAA4}" destId="{C38AB2B7-D596-42D8-8D66-A797386D89B5}" srcOrd="0" destOrd="0" presId="urn:microsoft.com/office/officeart/2008/layout/AlternatingHexagons"/>
    <dgm:cxn modelId="{AE13686E-8391-4D3C-B998-D87A0A3CED57}" type="presParOf" srcId="{B997DEE4-4B51-4188-89C4-047CD79A85DF}" destId="{4303229F-2901-48D1-9F4A-E020EFB1B8CC}" srcOrd="0" destOrd="0" presId="urn:microsoft.com/office/officeart/2008/layout/AlternatingHexagons"/>
    <dgm:cxn modelId="{0C1E25AA-7019-4D2E-96A1-370A91843B17}" type="presParOf" srcId="{4303229F-2901-48D1-9F4A-E020EFB1B8CC}" destId="{B2CEF4AB-9910-445B-885D-E77DC62C4710}" srcOrd="0" destOrd="0" presId="urn:microsoft.com/office/officeart/2008/layout/AlternatingHexagons"/>
    <dgm:cxn modelId="{111624D3-B737-44C7-9354-D1B5D2878BE2}" type="presParOf" srcId="{4303229F-2901-48D1-9F4A-E020EFB1B8CC}" destId="{3503BB19-5FE5-4A9B-ACC8-75164D8086A2}" srcOrd="1" destOrd="0" presId="urn:microsoft.com/office/officeart/2008/layout/AlternatingHexagons"/>
    <dgm:cxn modelId="{89B11845-7826-4B4E-A5D3-B4C2C8FB9F0F}" type="presParOf" srcId="{4303229F-2901-48D1-9F4A-E020EFB1B8CC}" destId="{59518295-B4F5-4A95-A497-D4C213ED9091}" srcOrd="2" destOrd="0" presId="urn:microsoft.com/office/officeart/2008/layout/AlternatingHexagons"/>
    <dgm:cxn modelId="{994BE44C-68EC-4CC9-B063-DCB972E8C6CF}" type="presParOf" srcId="{4303229F-2901-48D1-9F4A-E020EFB1B8CC}" destId="{DFF1AED6-A617-497C-9F4B-481FAD768348}" srcOrd="3" destOrd="0" presId="urn:microsoft.com/office/officeart/2008/layout/AlternatingHexagons"/>
    <dgm:cxn modelId="{4D6690BD-84B8-473E-8136-AE7242BBE73C}" type="presParOf" srcId="{4303229F-2901-48D1-9F4A-E020EFB1B8CC}" destId="{00FB2F89-5EC3-472C-80E5-6D561FB869F1}" srcOrd="4" destOrd="0" presId="urn:microsoft.com/office/officeart/2008/layout/AlternatingHexagons"/>
    <dgm:cxn modelId="{C58D5FD7-57CC-4CA2-BE37-23AFB3628708}" type="presParOf" srcId="{B997DEE4-4B51-4188-89C4-047CD79A85DF}" destId="{6073AAC2-B972-4E29-AD71-CF48161021BA}" srcOrd="1" destOrd="0" presId="urn:microsoft.com/office/officeart/2008/layout/AlternatingHexagons"/>
    <dgm:cxn modelId="{83CA5D12-6FD9-41F7-84D8-52DFBD40D373}" type="presParOf" srcId="{B997DEE4-4B51-4188-89C4-047CD79A85DF}" destId="{EB0729E8-D3FB-43BA-AB64-E685EF90C53A}" srcOrd="2" destOrd="0" presId="urn:microsoft.com/office/officeart/2008/layout/AlternatingHexagons"/>
    <dgm:cxn modelId="{02EDE52B-D21E-4A38-844C-D1E37E4D051D}" type="presParOf" srcId="{EB0729E8-D3FB-43BA-AB64-E685EF90C53A}" destId="{227D345B-67C3-4362-95BD-4740169E46AB}" srcOrd="0" destOrd="0" presId="urn:microsoft.com/office/officeart/2008/layout/AlternatingHexagons"/>
    <dgm:cxn modelId="{AD4F83F9-979A-46AF-B962-61810D8A763B}" type="presParOf" srcId="{EB0729E8-D3FB-43BA-AB64-E685EF90C53A}" destId="{CC6D6657-DF6C-4D18-8FDD-44393D0643C1}" srcOrd="1" destOrd="0" presId="urn:microsoft.com/office/officeart/2008/layout/AlternatingHexagons"/>
    <dgm:cxn modelId="{2912324B-80A2-452B-8722-978830918E71}" type="presParOf" srcId="{EB0729E8-D3FB-43BA-AB64-E685EF90C53A}" destId="{17BE74C6-717B-432D-A6D7-793479A2F914}" srcOrd="2" destOrd="0" presId="urn:microsoft.com/office/officeart/2008/layout/AlternatingHexagons"/>
    <dgm:cxn modelId="{58106E35-00AD-47A1-8BBF-A2327E23B443}" type="presParOf" srcId="{EB0729E8-D3FB-43BA-AB64-E685EF90C53A}" destId="{F531767A-1F29-4795-8C27-66873184DFEC}" srcOrd="3" destOrd="0" presId="urn:microsoft.com/office/officeart/2008/layout/AlternatingHexagons"/>
    <dgm:cxn modelId="{11A2BE8F-F2AA-4353-8FFF-45CEFD8F2C43}" type="presParOf" srcId="{EB0729E8-D3FB-43BA-AB64-E685EF90C53A}" destId="{FABE0AB1-4179-4E26-8585-1184ADC44DCE}" srcOrd="4" destOrd="0" presId="urn:microsoft.com/office/officeart/2008/layout/AlternatingHexagons"/>
    <dgm:cxn modelId="{605B1E84-463F-4701-8496-52B9E9D55A01}" type="presParOf" srcId="{B997DEE4-4B51-4188-89C4-047CD79A85DF}" destId="{E20CDA95-565E-4CF5-87DF-C5AC2011E3A7}" srcOrd="3" destOrd="0" presId="urn:microsoft.com/office/officeart/2008/layout/AlternatingHexagons"/>
    <dgm:cxn modelId="{E47ECB36-CD5B-4692-AFD6-647CE02E65DC}" type="presParOf" srcId="{B997DEE4-4B51-4188-89C4-047CD79A85DF}" destId="{921602C2-3D78-452E-853A-13979BE88382}" srcOrd="4" destOrd="0" presId="urn:microsoft.com/office/officeart/2008/layout/AlternatingHexagons"/>
    <dgm:cxn modelId="{6EA60FBD-0F5B-4BE5-9DB8-4559C4A9FD32}" type="presParOf" srcId="{921602C2-3D78-452E-853A-13979BE88382}" destId="{BF2AA8D8-D738-40E2-BE8D-65A412D449A4}" srcOrd="0" destOrd="0" presId="urn:microsoft.com/office/officeart/2008/layout/AlternatingHexagons"/>
    <dgm:cxn modelId="{4BC3250C-7E03-4D21-B801-811023DE67FD}" type="presParOf" srcId="{921602C2-3D78-452E-853A-13979BE88382}" destId="{C38AB2B7-D596-42D8-8D66-A797386D89B5}" srcOrd="1" destOrd="0" presId="urn:microsoft.com/office/officeart/2008/layout/AlternatingHexagons"/>
    <dgm:cxn modelId="{056B228B-D161-4707-BE70-6E816CD941BB}" type="presParOf" srcId="{921602C2-3D78-452E-853A-13979BE88382}" destId="{75061A9B-AF42-469C-8435-9A42C632B437}" srcOrd="2" destOrd="0" presId="urn:microsoft.com/office/officeart/2008/layout/AlternatingHexagons"/>
    <dgm:cxn modelId="{92EEC0BB-D4AC-4B2C-A128-DBFBCD7115F5}" type="presParOf" srcId="{921602C2-3D78-452E-853A-13979BE88382}" destId="{0787A8BD-687F-423D-8936-A8D2D7CCE1E2}" srcOrd="3" destOrd="0" presId="urn:microsoft.com/office/officeart/2008/layout/AlternatingHexagons"/>
    <dgm:cxn modelId="{82144779-4AD1-43D5-A9C0-2C3AB213FC7A}" type="presParOf" srcId="{921602C2-3D78-452E-853A-13979BE88382}" destId="{F06B4835-6EEA-4EB8-AD22-9859BE4324BE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5FED0EA-1C46-41AF-B6B5-463100E5C008}" type="doc">
      <dgm:prSet loTypeId="urn:diagrams.loki3.com/Bracket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D8EC9D6-02C5-427E-BF39-F1290AFD1509}">
      <dgm:prSet phldrT="[Text]"/>
      <dgm:spPr/>
      <dgm:t>
        <a:bodyPr/>
        <a:lstStyle/>
        <a:p>
          <a:r>
            <a:rPr lang="en-US" dirty="0" smtClean="0"/>
            <a:t>fat</a:t>
          </a:r>
          <a:endParaRPr lang="en-US" dirty="0"/>
        </a:p>
      </dgm:t>
    </dgm:pt>
    <dgm:pt modelId="{6C8C648C-9234-4591-854E-266EA9010929}" type="parTrans" cxnId="{3A4BBD17-5301-49AD-B2BE-9F367817197A}">
      <dgm:prSet/>
      <dgm:spPr/>
      <dgm:t>
        <a:bodyPr/>
        <a:lstStyle/>
        <a:p>
          <a:endParaRPr lang="en-US"/>
        </a:p>
      </dgm:t>
    </dgm:pt>
    <dgm:pt modelId="{DBC553BC-A682-49BE-B6B1-73BDE5B52C33}" type="sibTrans" cxnId="{3A4BBD17-5301-49AD-B2BE-9F367817197A}">
      <dgm:prSet/>
      <dgm:spPr/>
      <dgm:t>
        <a:bodyPr/>
        <a:lstStyle/>
        <a:p>
          <a:endParaRPr lang="en-US"/>
        </a:p>
      </dgm:t>
    </dgm:pt>
    <dgm:pt modelId="{16174CB3-FC02-407D-BCB1-D4133ADF1150}">
      <dgm:prSet phldrT="[Text]"/>
      <dgm:spPr/>
      <dgm:t>
        <a:bodyPr/>
        <a:lstStyle/>
        <a:p>
          <a:endParaRPr lang="en-US" dirty="0"/>
        </a:p>
      </dgm:t>
    </dgm:pt>
    <dgm:pt modelId="{9AB00FD2-0F4E-48A9-B93D-5C8ACD4C43E5}" type="parTrans" cxnId="{D66A8166-3AFD-426D-B055-FA9D4F8B0F6A}">
      <dgm:prSet/>
      <dgm:spPr/>
      <dgm:t>
        <a:bodyPr/>
        <a:lstStyle/>
        <a:p>
          <a:endParaRPr lang="en-US"/>
        </a:p>
      </dgm:t>
    </dgm:pt>
    <dgm:pt modelId="{B282DB5E-0412-4CC9-ADB0-72F1229E182A}" type="sibTrans" cxnId="{D66A8166-3AFD-426D-B055-FA9D4F8B0F6A}">
      <dgm:prSet/>
      <dgm:spPr/>
      <dgm:t>
        <a:bodyPr/>
        <a:lstStyle/>
        <a:p>
          <a:endParaRPr lang="en-US"/>
        </a:p>
      </dgm:t>
    </dgm:pt>
    <dgm:pt modelId="{96FB04DD-D4ED-4C41-B759-75D406B3A046}">
      <dgm:prSet phldrT="[Text]" custT="1"/>
      <dgm:spPr/>
      <dgm:t>
        <a:bodyPr/>
        <a:lstStyle/>
        <a:p>
          <a:r>
            <a:rPr lang="en-US" sz="4800" dirty="0" smtClean="0"/>
            <a:t>has big mouth</a:t>
          </a:r>
          <a:endParaRPr lang="en-US" sz="4800" dirty="0"/>
        </a:p>
      </dgm:t>
    </dgm:pt>
    <dgm:pt modelId="{8A62EF27-1326-4DB4-B3A0-A008548B7281}" type="parTrans" cxnId="{C850B860-E5A3-4510-809D-690704B866EB}">
      <dgm:prSet/>
      <dgm:spPr/>
      <dgm:t>
        <a:bodyPr/>
        <a:lstStyle/>
        <a:p>
          <a:endParaRPr lang="en-US"/>
        </a:p>
      </dgm:t>
    </dgm:pt>
    <dgm:pt modelId="{FEE872AF-A929-45CF-AE55-0AF1EE6B62C2}" type="sibTrans" cxnId="{C850B860-E5A3-4510-809D-690704B866EB}">
      <dgm:prSet/>
      <dgm:spPr/>
      <dgm:t>
        <a:bodyPr/>
        <a:lstStyle/>
        <a:p>
          <a:endParaRPr lang="en-US"/>
        </a:p>
      </dgm:t>
    </dgm:pt>
    <dgm:pt modelId="{2BA48EDF-39E0-4E83-846F-DAE9F5CBCA11}">
      <dgm:prSet phldrT="[Text]"/>
      <dgm:spPr/>
      <dgm:t>
        <a:bodyPr/>
        <a:lstStyle/>
        <a:p>
          <a:endParaRPr lang="en-US" dirty="0"/>
        </a:p>
      </dgm:t>
    </dgm:pt>
    <dgm:pt modelId="{B1593F54-6270-4FC8-9664-68756CC98E92}" type="sibTrans" cxnId="{787CC726-CBA5-4C5A-BBF2-FCC84ED320FB}">
      <dgm:prSet/>
      <dgm:spPr/>
      <dgm:t>
        <a:bodyPr/>
        <a:lstStyle/>
        <a:p>
          <a:endParaRPr lang="en-US"/>
        </a:p>
      </dgm:t>
    </dgm:pt>
    <dgm:pt modelId="{B696EC8F-6CBC-4453-8360-77C6B06733D8}" type="parTrans" cxnId="{787CC726-CBA5-4C5A-BBF2-FCC84ED320FB}">
      <dgm:prSet/>
      <dgm:spPr/>
      <dgm:t>
        <a:bodyPr/>
        <a:lstStyle/>
        <a:p>
          <a:endParaRPr lang="en-US"/>
        </a:p>
      </dgm:t>
    </dgm:pt>
    <dgm:pt modelId="{2459AC41-500D-4097-A702-C7CCB22194C6}" type="pres">
      <dgm:prSet presAssocID="{35FED0EA-1C46-41AF-B6B5-463100E5C008}" presName="Name0" presStyleCnt="0">
        <dgm:presLayoutVars>
          <dgm:dir/>
          <dgm:animLvl val="lvl"/>
          <dgm:resizeHandles val="exact"/>
        </dgm:presLayoutVars>
      </dgm:prSet>
      <dgm:spPr/>
    </dgm:pt>
    <dgm:pt modelId="{23DD10CC-86F5-42AA-9C4E-8C9A820E41B0}" type="pres">
      <dgm:prSet presAssocID="{2BA48EDF-39E0-4E83-846F-DAE9F5CBCA11}" presName="linNode" presStyleCnt="0"/>
      <dgm:spPr/>
    </dgm:pt>
    <dgm:pt modelId="{6B944813-8D7F-4BD3-B890-4B49AF2D635A}" type="pres">
      <dgm:prSet presAssocID="{2BA48EDF-39E0-4E83-846F-DAE9F5CBCA11}" presName="parTx" presStyleLbl="revTx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789D62-5F57-4077-A208-8CED7BE4BAA6}" type="pres">
      <dgm:prSet presAssocID="{2BA48EDF-39E0-4E83-846F-DAE9F5CBCA11}" presName="bracket" presStyleLbl="parChTrans1D1" presStyleIdx="0" presStyleCnt="2"/>
      <dgm:spPr/>
    </dgm:pt>
    <dgm:pt modelId="{0BB4345A-47D1-4EAC-BDBC-3FCAF6C7BC8E}" type="pres">
      <dgm:prSet presAssocID="{2BA48EDF-39E0-4E83-846F-DAE9F5CBCA11}" presName="spH" presStyleCnt="0"/>
      <dgm:spPr/>
    </dgm:pt>
    <dgm:pt modelId="{E6FBAB93-77C9-4971-B38B-85E66FA68D1B}" type="pres">
      <dgm:prSet presAssocID="{2BA48EDF-39E0-4E83-846F-DAE9F5CBCA11}" presName="des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17E478-881A-4064-8771-D48AC6587DE0}" type="pres">
      <dgm:prSet presAssocID="{B1593F54-6270-4FC8-9664-68756CC98E92}" presName="spV" presStyleCnt="0"/>
      <dgm:spPr/>
    </dgm:pt>
    <dgm:pt modelId="{354B9995-AAAF-4C2D-A696-913F338C208A}" type="pres">
      <dgm:prSet presAssocID="{16174CB3-FC02-407D-BCB1-D4133ADF1150}" presName="linNode" presStyleCnt="0"/>
      <dgm:spPr/>
    </dgm:pt>
    <dgm:pt modelId="{FFA52F9B-3F77-4572-AB0C-95AB1E405DDC}" type="pres">
      <dgm:prSet presAssocID="{16174CB3-FC02-407D-BCB1-D4133ADF1150}" presName="parTx" presStyleLbl="revTx" presStyleIdx="1" presStyleCnt="2">
        <dgm:presLayoutVars>
          <dgm:chMax val="1"/>
          <dgm:bulletEnabled val="1"/>
        </dgm:presLayoutVars>
      </dgm:prSet>
      <dgm:spPr/>
    </dgm:pt>
    <dgm:pt modelId="{17FD0C88-A1C6-44AC-8A17-0F7C3C8C27EE}" type="pres">
      <dgm:prSet presAssocID="{16174CB3-FC02-407D-BCB1-D4133ADF1150}" presName="bracket" presStyleLbl="parChTrans1D1" presStyleIdx="1" presStyleCnt="2"/>
      <dgm:spPr/>
    </dgm:pt>
    <dgm:pt modelId="{E64CF02D-63F9-421A-8200-120EC48003CA}" type="pres">
      <dgm:prSet presAssocID="{16174CB3-FC02-407D-BCB1-D4133ADF1150}" presName="spH" presStyleCnt="0"/>
      <dgm:spPr/>
    </dgm:pt>
    <dgm:pt modelId="{ECD52349-6B25-40C9-947C-62C3417836E8}" type="pres">
      <dgm:prSet presAssocID="{16174CB3-FC02-407D-BCB1-D4133ADF1150}" presName="des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E68C50-A1AE-4372-85D8-E618204D4436}" type="presOf" srcId="{CD8EC9D6-02C5-427E-BF39-F1290AFD1509}" destId="{E6FBAB93-77C9-4971-B38B-85E66FA68D1B}" srcOrd="0" destOrd="0" presId="urn:diagrams.loki3.com/BracketList"/>
    <dgm:cxn modelId="{4270F0B3-E2B2-4698-95EF-B4183A9C17B9}" type="presOf" srcId="{35FED0EA-1C46-41AF-B6B5-463100E5C008}" destId="{2459AC41-500D-4097-A702-C7CCB22194C6}" srcOrd="0" destOrd="0" presId="urn:diagrams.loki3.com/BracketList"/>
    <dgm:cxn modelId="{5AA63CB9-0744-468D-BC94-EAB47B4FB908}" type="presOf" srcId="{2BA48EDF-39E0-4E83-846F-DAE9F5CBCA11}" destId="{6B944813-8D7F-4BD3-B890-4B49AF2D635A}" srcOrd="0" destOrd="0" presId="urn:diagrams.loki3.com/BracketList"/>
    <dgm:cxn modelId="{0E0D9AD4-EAA3-46F3-BCA6-0F826557141D}" type="presOf" srcId="{96FB04DD-D4ED-4C41-B759-75D406B3A046}" destId="{ECD52349-6B25-40C9-947C-62C3417836E8}" srcOrd="0" destOrd="0" presId="urn:diagrams.loki3.com/BracketList"/>
    <dgm:cxn modelId="{D66A8166-3AFD-426D-B055-FA9D4F8B0F6A}" srcId="{35FED0EA-1C46-41AF-B6B5-463100E5C008}" destId="{16174CB3-FC02-407D-BCB1-D4133ADF1150}" srcOrd="1" destOrd="0" parTransId="{9AB00FD2-0F4E-48A9-B93D-5C8ACD4C43E5}" sibTransId="{B282DB5E-0412-4CC9-ADB0-72F1229E182A}"/>
    <dgm:cxn modelId="{978C59CA-4B15-4BC5-870B-4A00EECE7322}" type="presOf" srcId="{16174CB3-FC02-407D-BCB1-D4133ADF1150}" destId="{FFA52F9B-3F77-4572-AB0C-95AB1E405DDC}" srcOrd="0" destOrd="0" presId="urn:diagrams.loki3.com/BracketList"/>
    <dgm:cxn modelId="{787CC726-CBA5-4C5A-BBF2-FCC84ED320FB}" srcId="{35FED0EA-1C46-41AF-B6B5-463100E5C008}" destId="{2BA48EDF-39E0-4E83-846F-DAE9F5CBCA11}" srcOrd="0" destOrd="0" parTransId="{B696EC8F-6CBC-4453-8360-77C6B06733D8}" sibTransId="{B1593F54-6270-4FC8-9664-68756CC98E92}"/>
    <dgm:cxn modelId="{C850B860-E5A3-4510-809D-690704B866EB}" srcId="{16174CB3-FC02-407D-BCB1-D4133ADF1150}" destId="{96FB04DD-D4ED-4C41-B759-75D406B3A046}" srcOrd="0" destOrd="0" parTransId="{8A62EF27-1326-4DB4-B3A0-A008548B7281}" sibTransId="{FEE872AF-A929-45CF-AE55-0AF1EE6B62C2}"/>
    <dgm:cxn modelId="{3A4BBD17-5301-49AD-B2BE-9F367817197A}" srcId="{2BA48EDF-39E0-4E83-846F-DAE9F5CBCA11}" destId="{CD8EC9D6-02C5-427E-BF39-F1290AFD1509}" srcOrd="0" destOrd="0" parTransId="{6C8C648C-9234-4591-854E-266EA9010929}" sibTransId="{DBC553BC-A682-49BE-B6B1-73BDE5B52C33}"/>
    <dgm:cxn modelId="{117CC579-DD9E-46EA-B410-D06303817CED}" type="presParOf" srcId="{2459AC41-500D-4097-A702-C7CCB22194C6}" destId="{23DD10CC-86F5-42AA-9C4E-8C9A820E41B0}" srcOrd="0" destOrd="0" presId="urn:diagrams.loki3.com/BracketList"/>
    <dgm:cxn modelId="{96BBDD8C-C331-4087-898D-0D517CE154A8}" type="presParOf" srcId="{23DD10CC-86F5-42AA-9C4E-8C9A820E41B0}" destId="{6B944813-8D7F-4BD3-B890-4B49AF2D635A}" srcOrd="0" destOrd="0" presId="urn:diagrams.loki3.com/BracketList"/>
    <dgm:cxn modelId="{D0A284F3-4A61-4B03-8E71-758B98A85929}" type="presParOf" srcId="{23DD10CC-86F5-42AA-9C4E-8C9A820E41B0}" destId="{FD789D62-5F57-4077-A208-8CED7BE4BAA6}" srcOrd="1" destOrd="0" presId="urn:diagrams.loki3.com/BracketList"/>
    <dgm:cxn modelId="{42EA19CC-50A6-4D46-B232-7425F28C08F1}" type="presParOf" srcId="{23DD10CC-86F5-42AA-9C4E-8C9A820E41B0}" destId="{0BB4345A-47D1-4EAC-BDBC-3FCAF6C7BC8E}" srcOrd="2" destOrd="0" presId="urn:diagrams.loki3.com/BracketList"/>
    <dgm:cxn modelId="{03269FC6-B073-4365-9060-2F0443A08BB2}" type="presParOf" srcId="{23DD10CC-86F5-42AA-9C4E-8C9A820E41B0}" destId="{E6FBAB93-77C9-4971-B38B-85E66FA68D1B}" srcOrd="3" destOrd="0" presId="urn:diagrams.loki3.com/BracketList"/>
    <dgm:cxn modelId="{98366162-DCAC-4663-8E07-D661BD846203}" type="presParOf" srcId="{2459AC41-500D-4097-A702-C7CCB22194C6}" destId="{1517E478-881A-4064-8771-D48AC6587DE0}" srcOrd="1" destOrd="0" presId="urn:diagrams.loki3.com/BracketList"/>
    <dgm:cxn modelId="{CAEA92FD-EC74-4B7E-933C-2237FC520254}" type="presParOf" srcId="{2459AC41-500D-4097-A702-C7CCB22194C6}" destId="{354B9995-AAAF-4C2D-A696-913F338C208A}" srcOrd="2" destOrd="0" presId="urn:diagrams.loki3.com/BracketList"/>
    <dgm:cxn modelId="{641B584B-4FB4-4245-BA17-C3F88B49414A}" type="presParOf" srcId="{354B9995-AAAF-4C2D-A696-913F338C208A}" destId="{FFA52F9B-3F77-4572-AB0C-95AB1E405DDC}" srcOrd="0" destOrd="0" presId="urn:diagrams.loki3.com/BracketList"/>
    <dgm:cxn modelId="{C148FC0F-7D19-49EA-99C3-E6C11B7F70B3}" type="presParOf" srcId="{354B9995-AAAF-4C2D-A696-913F338C208A}" destId="{17FD0C88-A1C6-44AC-8A17-0F7C3C8C27EE}" srcOrd="1" destOrd="0" presId="urn:diagrams.loki3.com/BracketList"/>
    <dgm:cxn modelId="{453CFAEF-D8D3-4AD0-A104-807DAAC0DBBC}" type="presParOf" srcId="{354B9995-AAAF-4C2D-A696-913F338C208A}" destId="{E64CF02D-63F9-421A-8200-120EC48003CA}" srcOrd="2" destOrd="0" presId="urn:diagrams.loki3.com/BracketList"/>
    <dgm:cxn modelId="{6C87FBB2-0DFB-436E-860F-580BC5E1E340}" type="presParOf" srcId="{354B9995-AAAF-4C2D-A696-913F338C208A}" destId="{ECD52349-6B25-40C9-947C-62C3417836E8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944813-8D7F-4BD3-B890-4B49AF2D635A}">
      <dsp:nvSpPr>
        <dsp:cNvPr id="0" name=""/>
        <dsp:cNvSpPr/>
      </dsp:nvSpPr>
      <dsp:spPr>
        <a:xfrm>
          <a:off x="0" y="1305333"/>
          <a:ext cx="2032000" cy="128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165100" numCol="1" spcCol="1270" anchor="ctr" anchorCtr="0">
          <a:noAutofit/>
        </a:bodyPr>
        <a:lstStyle/>
        <a:p>
          <a:pPr lvl="0" algn="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0" y="1305333"/>
        <a:ext cx="2032000" cy="1287000"/>
      </dsp:txXfrm>
    </dsp:sp>
    <dsp:sp modelId="{FD789D62-5F57-4077-A208-8CED7BE4BAA6}">
      <dsp:nvSpPr>
        <dsp:cNvPr id="0" name=""/>
        <dsp:cNvSpPr/>
      </dsp:nvSpPr>
      <dsp:spPr>
        <a:xfrm>
          <a:off x="2031999" y="1245005"/>
          <a:ext cx="406400" cy="1407656"/>
        </a:xfrm>
        <a:prstGeom prst="leftBrace">
          <a:avLst>
            <a:gd name="adj1" fmla="val 35000"/>
            <a:gd name="adj2" fmla="val 50000"/>
          </a:avLst>
        </a:pr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FBAB93-77C9-4971-B38B-85E66FA68D1B}">
      <dsp:nvSpPr>
        <dsp:cNvPr id="0" name=""/>
        <dsp:cNvSpPr/>
      </dsp:nvSpPr>
      <dsp:spPr>
        <a:xfrm>
          <a:off x="2600959" y="1245005"/>
          <a:ext cx="5527040" cy="140765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6500" kern="1200" dirty="0" smtClean="0"/>
            <a:t>scary</a:t>
          </a:r>
          <a:endParaRPr lang="en-US" sz="6500" kern="1200" dirty="0"/>
        </a:p>
      </dsp:txBody>
      <dsp:txXfrm>
        <a:off x="2600959" y="1245005"/>
        <a:ext cx="5527040" cy="1407656"/>
      </dsp:txXfrm>
    </dsp:sp>
    <dsp:sp modelId="{FFA52F9B-3F77-4572-AB0C-95AB1E405DDC}">
      <dsp:nvSpPr>
        <dsp:cNvPr id="0" name=""/>
        <dsp:cNvSpPr/>
      </dsp:nvSpPr>
      <dsp:spPr>
        <a:xfrm>
          <a:off x="0" y="2886661"/>
          <a:ext cx="2032000" cy="128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165100" numCol="1" spcCol="1270" anchor="ctr" anchorCtr="0">
          <a:noAutofit/>
        </a:bodyPr>
        <a:lstStyle/>
        <a:p>
          <a:pPr lvl="0" algn="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0" y="2886661"/>
        <a:ext cx="2032000" cy="1287000"/>
      </dsp:txXfrm>
    </dsp:sp>
    <dsp:sp modelId="{17FD0C88-A1C6-44AC-8A17-0F7C3C8C27EE}">
      <dsp:nvSpPr>
        <dsp:cNvPr id="0" name=""/>
        <dsp:cNvSpPr/>
      </dsp:nvSpPr>
      <dsp:spPr>
        <a:xfrm>
          <a:off x="2031999" y="2886661"/>
          <a:ext cx="406400" cy="1287000"/>
        </a:xfrm>
        <a:prstGeom prst="leftBrace">
          <a:avLst>
            <a:gd name="adj1" fmla="val 35000"/>
            <a:gd name="adj2" fmla="val 50000"/>
          </a:avLst>
        </a:pr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D52349-6B25-40C9-947C-62C3417836E8}">
      <dsp:nvSpPr>
        <dsp:cNvPr id="0" name=""/>
        <dsp:cNvSpPr/>
      </dsp:nvSpPr>
      <dsp:spPr>
        <a:xfrm>
          <a:off x="2600959" y="2886661"/>
          <a:ext cx="5527040" cy="1287000"/>
        </a:xfrm>
        <a:prstGeom prst="rect">
          <a:avLst/>
        </a:prstGeom>
        <a:solidFill>
          <a:schemeClr val="accent4">
            <a:hueOff val="2658761"/>
            <a:satOff val="962"/>
            <a:lumOff val="-784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285750" lvl="1" indent="-285750" algn="l" defTabSz="2133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800" kern="1200" dirty="0" smtClean="0"/>
            <a:t>Has a big teeth</a:t>
          </a:r>
          <a:endParaRPr lang="en-US" sz="4800" kern="1200" dirty="0"/>
        </a:p>
      </dsp:txBody>
      <dsp:txXfrm>
        <a:off x="2600959" y="2886661"/>
        <a:ext cx="5527040" cy="12870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CEF4AB-9910-445B-885D-E77DC62C4710}">
      <dsp:nvSpPr>
        <dsp:cNvPr id="0" name=""/>
        <dsp:cNvSpPr/>
      </dsp:nvSpPr>
      <dsp:spPr>
        <a:xfrm rot="5400000">
          <a:off x="3506806" y="175046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300" kern="1200" dirty="0" smtClean="0"/>
            <a:t>.</a:t>
          </a:r>
          <a:endParaRPr lang="en-US" sz="6300" kern="1200" dirty="0"/>
        </a:p>
      </dsp:txBody>
      <dsp:txXfrm rot="-5400000">
        <a:off x="3909687" y="357496"/>
        <a:ext cx="1202866" cy="1382606"/>
      </dsp:txXfrm>
    </dsp:sp>
    <dsp:sp modelId="{3503BB19-5FE5-4A9B-ACC8-75164D8086A2}">
      <dsp:nvSpPr>
        <dsp:cNvPr id="0" name=""/>
        <dsp:cNvSpPr/>
      </dsp:nvSpPr>
      <dsp:spPr>
        <a:xfrm>
          <a:off x="5437901" y="401821"/>
          <a:ext cx="2241629" cy="1205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.</a:t>
          </a:r>
          <a:endParaRPr lang="en-US" sz="3600" kern="1200" dirty="0"/>
        </a:p>
      </dsp:txBody>
      <dsp:txXfrm>
        <a:off x="5437901" y="401821"/>
        <a:ext cx="2241629" cy="1205177"/>
      </dsp:txXfrm>
    </dsp:sp>
    <dsp:sp modelId="{00FB2F89-5EC3-472C-80E5-6D561FB869F1}">
      <dsp:nvSpPr>
        <dsp:cNvPr id="0" name=""/>
        <dsp:cNvSpPr/>
      </dsp:nvSpPr>
      <dsp:spPr>
        <a:xfrm rot="5400000">
          <a:off x="1619499" y="130656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 rot="-5400000">
        <a:off x="2022380" y="313106"/>
        <a:ext cx="1202866" cy="1382606"/>
      </dsp:txXfrm>
    </dsp:sp>
    <dsp:sp modelId="{227D345B-67C3-4362-95BD-4740169E46AB}">
      <dsp:nvSpPr>
        <dsp:cNvPr id="0" name=""/>
        <dsp:cNvSpPr/>
      </dsp:nvSpPr>
      <dsp:spPr>
        <a:xfrm rot="5400000">
          <a:off x="2559537" y="1835580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300" kern="1200" dirty="0" smtClean="0"/>
            <a:t>.</a:t>
          </a:r>
          <a:endParaRPr lang="en-US" sz="6300" kern="1200" dirty="0"/>
        </a:p>
      </dsp:txBody>
      <dsp:txXfrm rot="-5400000">
        <a:off x="2962418" y="2018030"/>
        <a:ext cx="1202866" cy="1382606"/>
      </dsp:txXfrm>
    </dsp:sp>
    <dsp:sp modelId="{CC6D6657-DF6C-4D18-8FDD-44393D0643C1}">
      <dsp:nvSpPr>
        <dsp:cNvPr id="0" name=""/>
        <dsp:cNvSpPr/>
      </dsp:nvSpPr>
      <dsp:spPr>
        <a:xfrm>
          <a:off x="448468" y="2106744"/>
          <a:ext cx="2169318" cy="1205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.</a:t>
          </a:r>
          <a:endParaRPr lang="en-US" sz="3600" kern="1200" dirty="0"/>
        </a:p>
      </dsp:txBody>
      <dsp:txXfrm>
        <a:off x="448468" y="2106744"/>
        <a:ext cx="2169318" cy="1205177"/>
      </dsp:txXfrm>
    </dsp:sp>
    <dsp:sp modelId="{FABE0AB1-4179-4E26-8585-1184ADC44DCE}">
      <dsp:nvSpPr>
        <dsp:cNvPr id="0" name=""/>
        <dsp:cNvSpPr/>
      </dsp:nvSpPr>
      <dsp:spPr>
        <a:xfrm rot="5400000">
          <a:off x="4446844" y="1835580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 rot="-5400000">
        <a:off x="4849725" y="2018030"/>
        <a:ext cx="1202866" cy="1382606"/>
      </dsp:txXfrm>
    </dsp:sp>
    <dsp:sp modelId="{BF2AA8D8-D738-40E2-BE8D-65A412D449A4}">
      <dsp:nvSpPr>
        <dsp:cNvPr id="0" name=""/>
        <dsp:cNvSpPr/>
      </dsp:nvSpPr>
      <dsp:spPr>
        <a:xfrm rot="5400000">
          <a:off x="3506806" y="3540503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300" kern="1200" dirty="0" smtClean="0"/>
            <a:t>.</a:t>
          </a:r>
          <a:endParaRPr lang="en-US" sz="6300" kern="1200" dirty="0"/>
        </a:p>
      </dsp:txBody>
      <dsp:txXfrm rot="-5400000">
        <a:off x="3909687" y="3722953"/>
        <a:ext cx="1202866" cy="1382606"/>
      </dsp:txXfrm>
    </dsp:sp>
    <dsp:sp modelId="{C38AB2B7-D596-42D8-8D66-A797386D89B5}">
      <dsp:nvSpPr>
        <dsp:cNvPr id="0" name=""/>
        <dsp:cNvSpPr/>
      </dsp:nvSpPr>
      <dsp:spPr>
        <a:xfrm>
          <a:off x="5437901" y="3811668"/>
          <a:ext cx="2241629" cy="1205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.</a:t>
          </a:r>
          <a:endParaRPr lang="en-US" sz="3600" kern="1200" dirty="0"/>
        </a:p>
      </dsp:txBody>
      <dsp:txXfrm>
        <a:off x="5437901" y="3811668"/>
        <a:ext cx="2241629" cy="1205177"/>
      </dsp:txXfrm>
    </dsp:sp>
    <dsp:sp modelId="{F06B4835-6EEA-4EB8-AD22-9859BE4324BE}">
      <dsp:nvSpPr>
        <dsp:cNvPr id="0" name=""/>
        <dsp:cNvSpPr/>
      </dsp:nvSpPr>
      <dsp:spPr>
        <a:xfrm rot="5400000">
          <a:off x="1619499" y="3540503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 rot="-5400000">
        <a:off x="2022380" y="3722953"/>
        <a:ext cx="1202866" cy="138260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944813-8D7F-4BD3-B890-4B49AF2D635A}">
      <dsp:nvSpPr>
        <dsp:cNvPr id="0" name=""/>
        <dsp:cNvSpPr/>
      </dsp:nvSpPr>
      <dsp:spPr>
        <a:xfrm>
          <a:off x="0" y="1084130"/>
          <a:ext cx="2032000" cy="128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165100" numCol="1" spcCol="1270" anchor="ctr" anchorCtr="0">
          <a:noAutofit/>
        </a:bodyPr>
        <a:lstStyle/>
        <a:p>
          <a:pPr lvl="0" algn="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0" y="1084130"/>
        <a:ext cx="2032000" cy="1287000"/>
      </dsp:txXfrm>
    </dsp:sp>
    <dsp:sp modelId="{FD789D62-5F57-4077-A208-8CED7BE4BAA6}">
      <dsp:nvSpPr>
        <dsp:cNvPr id="0" name=""/>
        <dsp:cNvSpPr/>
      </dsp:nvSpPr>
      <dsp:spPr>
        <a:xfrm>
          <a:off x="2031999" y="1023802"/>
          <a:ext cx="406400" cy="1407656"/>
        </a:xfrm>
        <a:prstGeom prst="leftBrace">
          <a:avLst>
            <a:gd name="adj1" fmla="val 35000"/>
            <a:gd name="adj2" fmla="val 50000"/>
          </a:avLst>
        </a:pr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FBAB93-77C9-4971-B38B-85E66FA68D1B}">
      <dsp:nvSpPr>
        <dsp:cNvPr id="0" name=""/>
        <dsp:cNvSpPr/>
      </dsp:nvSpPr>
      <dsp:spPr>
        <a:xfrm>
          <a:off x="2600959" y="1023802"/>
          <a:ext cx="5527040" cy="140765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6500" kern="1200" dirty="0" smtClean="0"/>
            <a:t>long</a:t>
          </a:r>
          <a:endParaRPr lang="en-US" sz="6500" kern="1200" dirty="0"/>
        </a:p>
      </dsp:txBody>
      <dsp:txXfrm>
        <a:off x="2600959" y="1023802"/>
        <a:ext cx="5527040" cy="1407656"/>
      </dsp:txXfrm>
    </dsp:sp>
    <dsp:sp modelId="{FFA52F9B-3F77-4572-AB0C-95AB1E405DDC}">
      <dsp:nvSpPr>
        <dsp:cNvPr id="0" name=""/>
        <dsp:cNvSpPr/>
      </dsp:nvSpPr>
      <dsp:spPr>
        <a:xfrm>
          <a:off x="0" y="2886661"/>
          <a:ext cx="2032000" cy="128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165100" numCol="1" spcCol="1270" anchor="ctr" anchorCtr="0">
          <a:noAutofit/>
        </a:bodyPr>
        <a:lstStyle/>
        <a:p>
          <a:pPr lvl="0" algn="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0" y="2886661"/>
        <a:ext cx="2032000" cy="1287000"/>
      </dsp:txXfrm>
    </dsp:sp>
    <dsp:sp modelId="{17FD0C88-A1C6-44AC-8A17-0F7C3C8C27EE}">
      <dsp:nvSpPr>
        <dsp:cNvPr id="0" name=""/>
        <dsp:cNvSpPr/>
      </dsp:nvSpPr>
      <dsp:spPr>
        <a:xfrm>
          <a:off x="2031999" y="2665458"/>
          <a:ext cx="406400" cy="1729406"/>
        </a:xfrm>
        <a:prstGeom prst="leftBrace">
          <a:avLst>
            <a:gd name="adj1" fmla="val 35000"/>
            <a:gd name="adj2" fmla="val 50000"/>
          </a:avLst>
        </a:pr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D52349-6B25-40C9-947C-62C3417836E8}">
      <dsp:nvSpPr>
        <dsp:cNvPr id="0" name=""/>
        <dsp:cNvSpPr/>
      </dsp:nvSpPr>
      <dsp:spPr>
        <a:xfrm>
          <a:off x="2600959" y="2665458"/>
          <a:ext cx="5527040" cy="1729406"/>
        </a:xfrm>
        <a:prstGeom prst="rect">
          <a:avLst/>
        </a:prstGeom>
        <a:solidFill>
          <a:schemeClr val="accent4">
            <a:hueOff val="2658761"/>
            <a:satOff val="962"/>
            <a:lumOff val="-784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285750" lvl="1" indent="-285750" algn="l" defTabSz="2133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800" kern="1200" dirty="0" smtClean="0"/>
            <a:t>Has no arms or legs</a:t>
          </a:r>
          <a:endParaRPr lang="en-US" sz="4800" kern="1200" dirty="0"/>
        </a:p>
      </dsp:txBody>
      <dsp:txXfrm>
        <a:off x="2600959" y="2665458"/>
        <a:ext cx="5527040" cy="172940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CEF4AB-9910-445B-885D-E77DC62C4710}">
      <dsp:nvSpPr>
        <dsp:cNvPr id="0" name=""/>
        <dsp:cNvSpPr/>
      </dsp:nvSpPr>
      <dsp:spPr>
        <a:xfrm rot="5400000">
          <a:off x="3506806" y="175046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300" kern="1200" dirty="0" smtClean="0"/>
            <a:t>.</a:t>
          </a:r>
          <a:endParaRPr lang="en-US" sz="6300" kern="1200" dirty="0"/>
        </a:p>
      </dsp:txBody>
      <dsp:txXfrm rot="-5400000">
        <a:off x="3909687" y="357496"/>
        <a:ext cx="1202866" cy="1382606"/>
      </dsp:txXfrm>
    </dsp:sp>
    <dsp:sp modelId="{3503BB19-5FE5-4A9B-ACC8-75164D8086A2}">
      <dsp:nvSpPr>
        <dsp:cNvPr id="0" name=""/>
        <dsp:cNvSpPr/>
      </dsp:nvSpPr>
      <dsp:spPr>
        <a:xfrm>
          <a:off x="5437901" y="401821"/>
          <a:ext cx="2241629" cy="1205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.</a:t>
          </a:r>
          <a:endParaRPr lang="en-US" sz="3600" kern="1200" dirty="0"/>
        </a:p>
      </dsp:txBody>
      <dsp:txXfrm>
        <a:off x="5437901" y="401821"/>
        <a:ext cx="2241629" cy="1205177"/>
      </dsp:txXfrm>
    </dsp:sp>
    <dsp:sp modelId="{00FB2F89-5EC3-472C-80E5-6D561FB869F1}">
      <dsp:nvSpPr>
        <dsp:cNvPr id="0" name=""/>
        <dsp:cNvSpPr/>
      </dsp:nvSpPr>
      <dsp:spPr>
        <a:xfrm rot="5400000">
          <a:off x="1619499" y="130656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 rot="-5400000">
        <a:off x="2022380" y="313106"/>
        <a:ext cx="1202866" cy="1382606"/>
      </dsp:txXfrm>
    </dsp:sp>
    <dsp:sp modelId="{227D345B-67C3-4362-95BD-4740169E46AB}">
      <dsp:nvSpPr>
        <dsp:cNvPr id="0" name=""/>
        <dsp:cNvSpPr/>
      </dsp:nvSpPr>
      <dsp:spPr>
        <a:xfrm rot="5400000">
          <a:off x="2559537" y="1835580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300" kern="1200" dirty="0" smtClean="0"/>
            <a:t>.</a:t>
          </a:r>
          <a:endParaRPr lang="en-US" sz="6300" kern="1200" dirty="0"/>
        </a:p>
      </dsp:txBody>
      <dsp:txXfrm rot="-5400000">
        <a:off x="2962418" y="2018030"/>
        <a:ext cx="1202866" cy="1382606"/>
      </dsp:txXfrm>
    </dsp:sp>
    <dsp:sp modelId="{CC6D6657-DF6C-4D18-8FDD-44393D0643C1}">
      <dsp:nvSpPr>
        <dsp:cNvPr id="0" name=""/>
        <dsp:cNvSpPr/>
      </dsp:nvSpPr>
      <dsp:spPr>
        <a:xfrm>
          <a:off x="448468" y="2106744"/>
          <a:ext cx="2169318" cy="1205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.</a:t>
          </a:r>
          <a:endParaRPr lang="en-US" sz="3600" kern="1200" dirty="0"/>
        </a:p>
      </dsp:txBody>
      <dsp:txXfrm>
        <a:off x="448468" y="2106744"/>
        <a:ext cx="2169318" cy="1205177"/>
      </dsp:txXfrm>
    </dsp:sp>
    <dsp:sp modelId="{FABE0AB1-4179-4E26-8585-1184ADC44DCE}">
      <dsp:nvSpPr>
        <dsp:cNvPr id="0" name=""/>
        <dsp:cNvSpPr/>
      </dsp:nvSpPr>
      <dsp:spPr>
        <a:xfrm rot="5400000">
          <a:off x="4446844" y="1835580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 rot="-5400000">
        <a:off x="4849725" y="2018030"/>
        <a:ext cx="1202866" cy="1382606"/>
      </dsp:txXfrm>
    </dsp:sp>
    <dsp:sp modelId="{BF2AA8D8-D738-40E2-BE8D-65A412D449A4}">
      <dsp:nvSpPr>
        <dsp:cNvPr id="0" name=""/>
        <dsp:cNvSpPr/>
      </dsp:nvSpPr>
      <dsp:spPr>
        <a:xfrm rot="5400000">
          <a:off x="3506806" y="3540503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300" kern="1200" dirty="0" smtClean="0"/>
            <a:t>.</a:t>
          </a:r>
          <a:endParaRPr lang="en-US" sz="6300" kern="1200" dirty="0"/>
        </a:p>
      </dsp:txBody>
      <dsp:txXfrm rot="-5400000">
        <a:off x="3909687" y="3722953"/>
        <a:ext cx="1202866" cy="1382606"/>
      </dsp:txXfrm>
    </dsp:sp>
    <dsp:sp modelId="{C38AB2B7-D596-42D8-8D66-A797386D89B5}">
      <dsp:nvSpPr>
        <dsp:cNvPr id="0" name=""/>
        <dsp:cNvSpPr/>
      </dsp:nvSpPr>
      <dsp:spPr>
        <a:xfrm>
          <a:off x="5437901" y="3811668"/>
          <a:ext cx="2241629" cy="1205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.</a:t>
          </a:r>
          <a:endParaRPr lang="en-US" sz="3600" kern="1200" dirty="0"/>
        </a:p>
      </dsp:txBody>
      <dsp:txXfrm>
        <a:off x="5437901" y="3811668"/>
        <a:ext cx="2241629" cy="1205177"/>
      </dsp:txXfrm>
    </dsp:sp>
    <dsp:sp modelId="{F06B4835-6EEA-4EB8-AD22-9859BE4324BE}">
      <dsp:nvSpPr>
        <dsp:cNvPr id="0" name=""/>
        <dsp:cNvSpPr/>
      </dsp:nvSpPr>
      <dsp:spPr>
        <a:xfrm rot="5400000">
          <a:off x="1619499" y="3540503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 rot="-5400000">
        <a:off x="2022380" y="3722953"/>
        <a:ext cx="1202866" cy="13826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CEF4AB-9910-445B-885D-E77DC62C4710}">
      <dsp:nvSpPr>
        <dsp:cNvPr id="0" name=""/>
        <dsp:cNvSpPr/>
      </dsp:nvSpPr>
      <dsp:spPr>
        <a:xfrm rot="5400000">
          <a:off x="3506806" y="175046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300" kern="1200" dirty="0" smtClean="0"/>
            <a:t>.</a:t>
          </a:r>
          <a:endParaRPr lang="en-US" sz="6300" kern="1200" dirty="0"/>
        </a:p>
      </dsp:txBody>
      <dsp:txXfrm rot="-5400000">
        <a:off x="3909687" y="357496"/>
        <a:ext cx="1202866" cy="1382606"/>
      </dsp:txXfrm>
    </dsp:sp>
    <dsp:sp modelId="{3503BB19-5FE5-4A9B-ACC8-75164D8086A2}">
      <dsp:nvSpPr>
        <dsp:cNvPr id="0" name=""/>
        <dsp:cNvSpPr/>
      </dsp:nvSpPr>
      <dsp:spPr>
        <a:xfrm>
          <a:off x="5437901" y="401821"/>
          <a:ext cx="2241629" cy="1205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.</a:t>
          </a:r>
          <a:endParaRPr lang="en-US" sz="3600" kern="1200" dirty="0"/>
        </a:p>
      </dsp:txBody>
      <dsp:txXfrm>
        <a:off x="5437901" y="401821"/>
        <a:ext cx="2241629" cy="1205177"/>
      </dsp:txXfrm>
    </dsp:sp>
    <dsp:sp modelId="{00FB2F89-5EC3-472C-80E5-6D561FB869F1}">
      <dsp:nvSpPr>
        <dsp:cNvPr id="0" name=""/>
        <dsp:cNvSpPr/>
      </dsp:nvSpPr>
      <dsp:spPr>
        <a:xfrm rot="5400000">
          <a:off x="1619499" y="130656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 rot="-5400000">
        <a:off x="2022380" y="313106"/>
        <a:ext cx="1202866" cy="1382606"/>
      </dsp:txXfrm>
    </dsp:sp>
    <dsp:sp modelId="{227D345B-67C3-4362-95BD-4740169E46AB}">
      <dsp:nvSpPr>
        <dsp:cNvPr id="0" name=""/>
        <dsp:cNvSpPr/>
      </dsp:nvSpPr>
      <dsp:spPr>
        <a:xfrm rot="5400000">
          <a:off x="2559537" y="1835580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300" kern="1200" dirty="0" smtClean="0"/>
            <a:t>.</a:t>
          </a:r>
          <a:endParaRPr lang="en-US" sz="6300" kern="1200" dirty="0"/>
        </a:p>
      </dsp:txBody>
      <dsp:txXfrm rot="-5400000">
        <a:off x="2962418" y="2018030"/>
        <a:ext cx="1202866" cy="1382606"/>
      </dsp:txXfrm>
    </dsp:sp>
    <dsp:sp modelId="{CC6D6657-DF6C-4D18-8FDD-44393D0643C1}">
      <dsp:nvSpPr>
        <dsp:cNvPr id="0" name=""/>
        <dsp:cNvSpPr/>
      </dsp:nvSpPr>
      <dsp:spPr>
        <a:xfrm>
          <a:off x="448468" y="2106744"/>
          <a:ext cx="2169318" cy="1205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.</a:t>
          </a:r>
          <a:endParaRPr lang="en-US" sz="3600" kern="1200" dirty="0"/>
        </a:p>
      </dsp:txBody>
      <dsp:txXfrm>
        <a:off x="448468" y="2106744"/>
        <a:ext cx="2169318" cy="1205177"/>
      </dsp:txXfrm>
    </dsp:sp>
    <dsp:sp modelId="{FABE0AB1-4179-4E26-8585-1184ADC44DCE}">
      <dsp:nvSpPr>
        <dsp:cNvPr id="0" name=""/>
        <dsp:cNvSpPr/>
      </dsp:nvSpPr>
      <dsp:spPr>
        <a:xfrm rot="5400000">
          <a:off x="4446844" y="1897747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 rot="-5400000">
        <a:off x="4849725" y="2080197"/>
        <a:ext cx="1202866" cy="1382606"/>
      </dsp:txXfrm>
    </dsp:sp>
    <dsp:sp modelId="{BF2AA8D8-D738-40E2-BE8D-65A412D449A4}">
      <dsp:nvSpPr>
        <dsp:cNvPr id="0" name=""/>
        <dsp:cNvSpPr/>
      </dsp:nvSpPr>
      <dsp:spPr>
        <a:xfrm rot="5400000">
          <a:off x="3506806" y="3540503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300" kern="1200" dirty="0" smtClean="0"/>
            <a:t>.</a:t>
          </a:r>
          <a:endParaRPr lang="en-US" sz="6300" kern="1200" dirty="0"/>
        </a:p>
      </dsp:txBody>
      <dsp:txXfrm rot="-5400000">
        <a:off x="3909687" y="3722953"/>
        <a:ext cx="1202866" cy="1382606"/>
      </dsp:txXfrm>
    </dsp:sp>
    <dsp:sp modelId="{C38AB2B7-D596-42D8-8D66-A797386D89B5}">
      <dsp:nvSpPr>
        <dsp:cNvPr id="0" name=""/>
        <dsp:cNvSpPr/>
      </dsp:nvSpPr>
      <dsp:spPr>
        <a:xfrm>
          <a:off x="5437901" y="3811668"/>
          <a:ext cx="2241629" cy="1205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.</a:t>
          </a:r>
          <a:endParaRPr lang="en-US" sz="3600" kern="1200" dirty="0"/>
        </a:p>
      </dsp:txBody>
      <dsp:txXfrm>
        <a:off x="5437901" y="3811668"/>
        <a:ext cx="2241629" cy="1205177"/>
      </dsp:txXfrm>
    </dsp:sp>
    <dsp:sp modelId="{F06B4835-6EEA-4EB8-AD22-9859BE4324BE}">
      <dsp:nvSpPr>
        <dsp:cNvPr id="0" name=""/>
        <dsp:cNvSpPr/>
      </dsp:nvSpPr>
      <dsp:spPr>
        <a:xfrm rot="5400000">
          <a:off x="1619499" y="3540503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 spc="100" baseline="0"/>
        </a:p>
      </dsp:txBody>
      <dsp:txXfrm rot="-5400000">
        <a:off x="2022380" y="3722953"/>
        <a:ext cx="1202866" cy="13826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944813-8D7F-4BD3-B890-4B49AF2D635A}">
      <dsp:nvSpPr>
        <dsp:cNvPr id="0" name=""/>
        <dsp:cNvSpPr/>
      </dsp:nvSpPr>
      <dsp:spPr>
        <a:xfrm>
          <a:off x="0" y="1305333"/>
          <a:ext cx="2032000" cy="128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165100" numCol="1" spcCol="1270" anchor="ctr" anchorCtr="0">
          <a:noAutofit/>
        </a:bodyPr>
        <a:lstStyle/>
        <a:p>
          <a:pPr lvl="0" algn="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0" y="1305333"/>
        <a:ext cx="2032000" cy="1287000"/>
      </dsp:txXfrm>
    </dsp:sp>
    <dsp:sp modelId="{FD789D62-5F57-4077-A208-8CED7BE4BAA6}">
      <dsp:nvSpPr>
        <dsp:cNvPr id="0" name=""/>
        <dsp:cNvSpPr/>
      </dsp:nvSpPr>
      <dsp:spPr>
        <a:xfrm>
          <a:off x="2031999" y="1245005"/>
          <a:ext cx="406400" cy="1407656"/>
        </a:xfrm>
        <a:prstGeom prst="leftBrace">
          <a:avLst>
            <a:gd name="adj1" fmla="val 35000"/>
            <a:gd name="adj2" fmla="val 50000"/>
          </a:avLst>
        </a:pr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FBAB93-77C9-4971-B38B-85E66FA68D1B}">
      <dsp:nvSpPr>
        <dsp:cNvPr id="0" name=""/>
        <dsp:cNvSpPr/>
      </dsp:nvSpPr>
      <dsp:spPr>
        <a:xfrm>
          <a:off x="2600959" y="1245005"/>
          <a:ext cx="5527040" cy="140765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6500" kern="1200" dirty="0" smtClean="0"/>
            <a:t>smart</a:t>
          </a:r>
          <a:endParaRPr lang="en-US" sz="6500" kern="1200" dirty="0"/>
        </a:p>
      </dsp:txBody>
      <dsp:txXfrm>
        <a:off x="2600959" y="1245005"/>
        <a:ext cx="5527040" cy="1407656"/>
      </dsp:txXfrm>
    </dsp:sp>
    <dsp:sp modelId="{FFA52F9B-3F77-4572-AB0C-95AB1E405DDC}">
      <dsp:nvSpPr>
        <dsp:cNvPr id="0" name=""/>
        <dsp:cNvSpPr/>
      </dsp:nvSpPr>
      <dsp:spPr>
        <a:xfrm>
          <a:off x="0" y="2886661"/>
          <a:ext cx="2032000" cy="128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165100" numCol="1" spcCol="1270" anchor="ctr" anchorCtr="0">
          <a:noAutofit/>
        </a:bodyPr>
        <a:lstStyle/>
        <a:p>
          <a:pPr lvl="0" algn="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0" y="2886661"/>
        <a:ext cx="2032000" cy="1287000"/>
      </dsp:txXfrm>
    </dsp:sp>
    <dsp:sp modelId="{17FD0C88-A1C6-44AC-8A17-0F7C3C8C27EE}">
      <dsp:nvSpPr>
        <dsp:cNvPr id="0" name=""/>
        <dsp:cNvSpPr/>
      </dsp:nvSpPr>
      <dsp:spPr>
        <a:xfrm>
          <a:off x="2031999" y="2886661"/>
          <a:ext cx="406400" cy="1287000"/>
        </a:xfrm>
        <a:prstGeom prst="leftBrace">
          <a:avLst>
            <a:gd name="adj1" fmla="val 35000"/>
            <a:gd name="adj2" fmla="val 50000"/>
          </a:avLst>
        </a:pr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D52349-6B25-40C9-947C-62C3417836E8}">
      <dsp:nvSpPr>
        <dsp:cNvPr id="0" name=""/>
        <dsp:cNvSpPr/>
      </dsp:nvSpPr>
      <dsp:spPr>
        <a:xfrm>
          <a:off x="2600959" y="2886661"/>
          <a:ext cx="5527040" cy="1287000"/>
        </a:xfrm>
        <a:prstGeom prst="rect">
          <a:avLst/>
        </a:prstGeom>
        <a:solidFill>
          <a:schemeClr val="accent4">
            <a:hueOff val="2658761"/>
            <a:satOff val="962"/>
            <a:lumOff val="-784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285750" lvl="1" indent="-285750" algn="l" defTabSz="2133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800" kern="1200" dirty="0" smtClean="0"/>
            <a:t>Has  long arms</a:t>
          </a:r>
          <a:endParaRPr lang="en-US" sz="4800" kern="1200" dirty="0"/>
        </a:p>
      </dsp:txBody>
      <dsp:txXfrm>
        <a:off x="2600959" y="2886661"/>
        <a:ext cx="5527040" cy="1287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CEF4AB-9910-445B-885D-E77DC62C4710}">
      <dsp:nvSpPr>
        <dsp:cNvPr id="0" name=""/>
        <dsp:cNvSpPr/>
      </dsp:nvSpPr>
      <dsp:spPr>
        <a:xfrm rot="5400000">
          <a:off x="3506806" y="175046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300" kern="1200" dirty="0" smtClean="0"/>
            <a:t>.</a:t>
          </a:r>
          <a:endParaRPr lang="en-US" sz="6300" kern="1200" dirty="0"/>
        </a:p>
      </dsp:txBody>
      <dsp:txXfrm rot="-5400000">
        <a:off x="3909687" y="357496"/>
        <a:ext cx="1202866" cy="1382606"/>
      </dsp:txXfrm>
    </dsp:sp>
    <dsp:sp modelId="{3503BB19-5FE5-4A9B-ACC8-75164D8086A2}">
      <dsp:nvSpPr>
        <dsp:cNvPr id="0" name=""/>
        <dsp:cNvSpPr/>
      </dsp:nvSpPr>
      <dsp:spPr>
        <a:xfrm>
          <a:off x="5437901" y="401821"/>
          <a:ext cx="2241629" cy="1205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.</a:t>
          </a:r>
          <a:endParaRPr lang="en-US" sz="3600" kern="1200" dirty="0"/>
        </a:p>
      </dsp:txBody>
      <dsp:txXfrm>
        <a:off x="5437901" y="401821"/>
        <a:ext cx="2241629" cy="1205177"/>
      </dsp:txXfrm>
    </dsp:sp>
    <dsp:sp modelId="{00FB2F89-5EC3-472C-80E5-6D561FB869F1}">
      <dsp:nvSpPr>
        <dsp:cNvPr id="0" name=""/>
        <dsp:cNvSpPr/>
      </dsp:nvSpPr>
      <dsp:spPr>
        <a:xfrm rot="5400000">
          <a:off x="1619499" y="130656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 rot="-5400000">
        <a:off x="2022380" y="313106"/>
        <a:ext cx="1202866" cy="1382606"/>
      </dsp:txXfrm>
    </dsp:sp>
    <dsp:sp modelId="{227D345B-67C3-4362-95BD-4740169E46AB}">
      <dsp:nvSpPr>
        <dsp:cNvPr id="0" name=""/>
        <dsp:cNvSpPr/>
      </dsp:nvSpPr>
      <dsp:spPr>
        <a:xfrm rot="5400000">
          <a:off x="2559537" y="1835580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300" kern="1200" dirty="0" smtClean="0"/>
            <a:t>.</a:t>
          </a:r>
          <a:endParaRPr lang="en-US" sz="6300" kern="1200" dirty="0"/>
        </a:p>
      </dsp:txBody>
      <dsp:txXfrm rot="-5400000">
        <a:off x="2962418" y="2018030"/>
        <a:ext cx="1202866" cy="1382606"/>
      </dsp:txXfrm>
    </dsp:sp>
    <dsp:sp modelId="{CC6D6657-DF6C-4D18-8FDD-44393D0643C1}">
      <dsp:nvSpPr>
        <dsp:cNvPr id="0" name=""/>
        <dsp:cNvSpPr/>
      </dsp:nvSpPr>
      <dsp:spPr>
        <a:xfrm>
          <a:off x="448468" y="2106744"/>
          <a:ext cx="2169318" cy="1205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.</a:t>
          </a:r>
          <a:endParaRPr lang="en-US" sz="3600" kern="1200" dirty="0"/>
        </a:p>
      </dsp:txBody>
      <dsp:txXfrm>
        <a:off x="448468" y="2106744"/>
        <a:ext cx="2169318" cy="1205177"/>
      </dsp:txXfrm>
    </dsp:sp>
    <dsp:sp modelId="{FABE0AB1-4179-4E26-8585-1184ADC44DCE}">
      <dsp:nvSpPr>
        <dsp:cNvPr id="0" name=""/>
        <dsp:cNvSpPr/>
      </dsp:nvSpPr>
      <dsp:spPr>
        <a:xfrm rot="5400000">
          <a:off x="4446844" y="1835580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 rot="-5400000">
        <a:off x="4849725" y="2018030"/>
        <a:ext cx="1202866" cy="1382606"/>
      </dsp:txXfrm>
    </dsp:sp>
    <dsp:sp modelId="{BF2AA8D8-D738-40E2-BE8D-65A412D449A4}">
      <dsp:nvSpPr>
        <dsp:cNvPr id="0" name=""/>
        <dsp:cNvSpPr/>
      </dsp:nvSpPr>
      <dsp:spPr>
        <a:xfrm rot="5400000">
          <a:off x="3506806" y="3540503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300" kern="1200" dirty="0" smtClean="0"/>
            <a:t>.</a:t>
          </a:r>
          <a:endParaRPr lang="en-US" sz="6300" kern="1200" dirty="0"/>
        </a:p>
      </dsp:txBody>
      <dsp:txXfrm rot="-5400000">
        <a:off x="3909687" y="3722953"/>
        <a:ext cx="1202866" cy="1382606"/>
      </dsp:txXfrm>
    </dsp:sp>
    <dsp:sp modelId="{C38AB2B7-D596-42D8-8D66-A797386D89B5}">
      <dsp:nvSpPr>
        <dsp:cNvPr id="0" name=""/>
        <dsp:cNvSpPr/>
      </dsp:nvSpPr>
      <dsp:spPr>
        <a:xfrm>
          <a:off x="5437901" y="3811668"/>
          <a:ext cx="2241629" cy="1205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.</a:t>
          </a:r>
          <a:endParaRPr lang="en-US" sz="3600" kern="1200" dirty="0"/>
        </a:p>
      </dsp:txBody>
      <dsp:txXfrm>
        <a:off x="5437901" y="3811668"/>
        <a:ext cx="2241629" cy="1205177"/>
      </dsp:txXfrm>
    </dsp:sp>
    <dsp:sp modelId="{F06B4835-6EEA-4EB8-AD22-9859BE4324BE}">
      <dsp:nvSpPr>
        <dsp:cNvPr id="0" name=""/>
        <dsp:cNvSpPr/>
      </dsp:nvSpPr>
      <dsp:spPr>
        <a:xfrm rot="5400000">
          <a:off x="1619499" y="3540503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 rot="-5400000">
        <a:off x="2022380" y="3722953"/>
        <a:ext cx="1202866" cy="138260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944813-8D7F-4BD3-B890-4B49AF2D635A}">
      <dsp:nvSpPr>
        <dsp:cNvPr id="0" name=""/>
        <dsp:cNvSpPr/>
      </dsp:nvSpPr>
      <dsp:spPr>
        <a:xfrm>
          <a:off x="0" y="1305333"/>
          <a:ext cx="2032000" cy="128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165100" numCol="1" spcCol="1270" anchor="ctr" anchorCtr="0">
          <a:noAutofit/>
        </a:bodyPr>
        <a:lstStyle/>
        <a:p>
          <a:pPr lvl="0" algn="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0" y="1305333"/>
        <a:ext cx="2032000" cy="1287000"/>
      </dsp:txXfrm>
    </dsp:sp>
    <dsp:sp modelId="{FD789D62-5F57-4077-A208-8CED7BE4BAA6}">
      <dsp:nvSpPr>
        <dsp:cNvPr id="0" name=""/>
        <dsp:cNvSpPr/>
      </dsp:nvSpPr>
      <dsp:spPr>
        <a:xfrm>
          <a:off x="2031999" y="1245005"/>
          <a:ext cx="406400" cy="1407656"/>
        </a:xfrm>
        <a:prstGeom prst="leftBrace">
          <a:avLst>
            <a:gd name="adj1" fmla="val 35000"/>
            <a:gd name="adj2" fmla="val 50000"/>
          </a:avLst>
        </a:pr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FBAB93-77C9-4971-B38B-85E66FA68D1B}">
      <dsp:nvSpPr>
        <dsp:cNvPr id="0" name=""/>
        <dsp:cNvSpPr/>
      </dsp:nvSpPr>
      <dsp:spPr>
        <a:xfrm>
          <a:off x="2600959" y="1245005"/>
          <a:ext cx="5527040" cy="140765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6500" kern="1200" dirty="0" smtClean="0"/>
            <a:t>big</a:t>
          </a:r>
          <a:endParaRPr lang="en-US" sz="6500" kern="1200" dirty="0"/>
        </a:p>
      </dsp:txBody>
      <dsp:txXfrm>
        <a:off x="2600959" y="1245005"/>
        <a:ext cx="5527040" cy="1407656"/>
      </dsp:txXfrm>
    </dsp:sp>
    <dsp:sp modelId="{FFA52F9B-3F77-4572-AB0C-95AB1E405DDC}">
      <dsp:nvSpPr>
        <dsp:cNvPr id="0" name=""/>
        <dsp:cNvSpPr/>
      </dsp:nvSpPr>
      <dsp:spPr>
        <a:xfrm>
          <a:off x="0" y="2886661"/>
          <a:ext cx="2032000" cy="128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165100" numCol="1" spcCol="1270" anchor="ctr" anchorCtr="0">
          <a:noAutofit/>
        </a:bodyPr>
        <a:lstStyle/>
        <a:p>
          <a:pPr lvl="0" algn="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0" y="2886661"/>
        <a:ext cx="2032000" cy="1287000"/>
      </dsp:txXfrm>
    </dsp:sp>
    <dsp:sp modelId="{17FD0C88-A1C6-44AC-8A17-0F7C3C8C27EE}">
      <dsp:nvSpPr>
        <dsp:cNvPr id="0" name=""/>
        <dsp:cNvSpPr/>
      </dsp:nvSpPr>
      <dsp:spPr>
        <a:xfrm>
          <a:off x="2031999" y="2886661"/>
          <a:ext cx="406400" cy="1287000"/>
        </a:xfrm>
        <a:prstGeom prst="leftBrace">
          <a:avLst>
            <a:gd name="adj1" fmla="val 35000"/>
            <a:gd name="adj2" fmla="val 50000"/>
          </a:avLst>
        </a:pr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D52349-6B25-40C9-947C-62C3417836E8}">
      <dsp:nvSpPr>
        <dsp:cNvPr id="0" name=""/>
        <dsp:cNvSpPr/>
      </dsp:nvSpPr>
      <dsp:spPr>
        <a:xfrm>
          <a:off x="2600959" y="2886661"/>
          <a:ext cx="5527040" cy="1287000"/>
        </a:xfrm>
        <a:prstGeom prst="rect">
          <a:avLst/>
        </a:prstGeom>
        <a:solidFill>
          <a:schemeClr val="accent4">
            <a:hueOff val="2658761"/>
            <a:satOff val="962"/>
            <a:lumOff val="-784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285750" lvl="1" indent="-285750" algn="l" defTabSz="2133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800" kern="1200" dirty="0" smtClean="0"/>
            <a:t>Has  trunk</a:t>
          </a:r>
          <a:endParaRPr lang="en-US" sz="4800" kern="1200" dirty="0"/>
        </a:p>
      </dsp:txBody>
      <dsp:txXfrm>
        <a:off x="2600959" y="2886661"/>
        <a:ext cx="5527040" cy="12870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CEF4AB-9910-445B-885D-E77DC62C4710}">
      <dsp:nvSpPr>
        <dsp:cNvPr id="0" name=""/>
        <dsp:cNvSpPr/>
      </dsp:nvSpPr>
      <dsp:spPr>
        <a:xfrm rot="5400000">
          <a:off x="3506806" y="175046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300" kern="1200" dirty="0" smtClean="0"/>
            <a:t>.</a:t>
          </a:r>
          <a:endParaRPr lang="en-US" sz="6300" kern="1200" dirty="0"/>
        </a:p>
      </dsp:txBody>
      <dsp:txXfrm rot="-5400000">
        <a:off x="3909687" y="357496"/>
        <a:ext cx="1202866" cy="1382606"/>
      </dsp:txXfrm>
    </dsp:sp>
    <dsp:sp modelId="{3503BB19-5FE5-4A9B-ACC8-75164D8086A2}">
      <dsp:nvSpPr>
        <dsp:cNvPr id="0" name=""/>
        <dsp:cNvSpPr/>
      </dsp:nvSpPr>
      <dsp:spPr>
        <a:xfrm>
          <a:off x="5437901" y="401821"/>
          <a:ext cx="2241629" cy="1205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.</a:t>
          </a:r>
          <a:endParaRPr lang="en-US" sz="3600" kern="1200" dirty="0"/>
        </a:p>
      </dsp:txBody>
      <dsp:txXfrm>
        <a:off x="5437901" y="401821"/>
        <a:ext cx="2241629" cy="1205177"/>
      </dsp:txXfrm>
    </dsp:sp>
    <dsp:sp modelId="{00FB2F89-5EC3-472C-80E5-6D561FB869F1}">
      <dsp:nvSpPr>
        <dsp:cNvPr id="0" name=""/>
        <dsp:cNvSpPr/>
      </dsp:nvSpPr>
      <dsp:spPr>
        <a:xfrm rot="5400000">
          <a:off x="1619499" y="130656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 rot="-5400000">
        <a:off x="2022380" y="313106"/>
        <a:ext cx="1202866" cy="1382606"/>
      </dsp:txXfrm>
    </dsp:sp>
    <dsp:sp modelId="{227D345B-67C3-4362-95BD-4740169E46AB}">
      <dsp:nvSpPr>
        <dsp:cNvPr id="0" name=""/>
        <dsp:cNvSpPr/>
      </dsp:nvSpPr>
      <dsp:spPr>
        <a:xfrm rot="5400000">
          <a:off x="2559537" y="1835580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300" kern="1200" dirty="0" smtClean="0"/>
            <a:t>.</a:t>
          </a:r>
          <a:endParaRPr lang="en-US" sz="6300" kern="1200" dirty="0"/>
        </a:p>
      </dsp:txBody>
      <dsp:txXfrm rot="-5400000">
        <a:off x="2962418" y="2018030"/>
        <a:ext cx="1202866" cy="1382606"/>
      </dsp:txXfrm>
    </dsp:sp>
    <dsp:sp modelId="{CC6D6657-DF6C-4D18-8FDD-44393D0643C1}">
      <dsp:nvSpPr>
        <dsp:cNvPr id="0" name=""/>
        <dsp:cNvSpPr/>
      </dsp:nvSpPr>
      <dsp:spPr>
        <a:xfrm>
          <a:off x="448468" y="2106744"/>
          <a:ext cx="2169318" cy="1205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.</a:t>
          </a:r>
          <a:endParaRPr lang="en-US" sz="3600" kern="1200" dirty="0"/>
        </a:p>
      </dsp:txBody>
      <dsp:txXfrm>
        <a:off x="448468" y="2106744"/>
        <a:ext cx="2169318" cy="1205177"/>
      </dsp:txXfrm>
    </dsp:sp>
    <dsp:sp modelId="{FABE0AB1-4179-4E26-8585-1184ADC44DCE}">
      <dsp:nvSpPr>
        <dsp:cNvPr id="0" name=""/>
        <dsp:cNvSpPr/>
      </dsp:nvSpPr>
      <dsp:spPr>
        <a:xfrm rot="5400000">
          <a:off x="4484241" y="1835580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 rot="-5400000">
        <a:off x="4887122" y="2018030"/>
        <a:ext cx="1202866" cy="1382606"/>
      </dsp:txXfrm>
    </dsp:sp>
    <dsp:sp modelId="{BF2AA8D8-D738-40E2-BE8D-65A412D449A4}">
      <dsp:nvSpPr>
        <dsp:cNvPr id="0" name=""/>
        <dsp:cNvSpPr/>
      </dsp:nvSpPr>
      <dsp:spPr>
        <a:xfrm rot="5400000">
          <a:off x="3506806" y="3540503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300" kern="1200" dirty="0" smtClean="0"/>
            <a:t>.</a:t>
          </a:r>
          <a:endParaRPr lang="en-US" sz="6300" kern="1200" dirty="0"/>
        </a:p>
      </dsp:txBody>
      <dsp:txXfrm rot="-5400000">
        <a:off x="3909687" y="3722953"/>
        <a:ext cx="1202866" cy="1382606"/>
      </dsp:txXfrm>
    </dsp:sp>
    <dsp:sp modelId="{C38AB2B7-D596-42D8-8D66-A797386D89B5}">
      <dsp:nvSpPr>
        <dsp:cNvPr id="0" name=""/>
        <dsp:cNvSpPr/>
      </dsp:nvSpPr>
      <dsp:spPr>
        <a:xfrm>
          <a:off x="5437901" y="3811668"/>
          <a:ext cx="2241629" cy="1205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.</a:t>
          </a:r>
          <a:endParaRPr lang="en-US" sz="3600" kern="1200" dirty="0"/>
        </a:p>
      </dsp:txBody>
      <dsp:txXfrm>
        <a:off x="5437901" y="3811668"/>
        <a:ext cx="2241629" cy="1205177"/>
      </dsp:txXfrm>
    </dsp:sp>
    <dsp:sp modelId="{F06B4835-6EEA-4EB8-AD22-9859BE4324BE}">
      <dsp:nvSpPr>
        <dsp:cNvPr id="0" name=""/>
        <dsp:cNvSpPr/>
      </dsp:nvSpPr>
      <dsp:spPr>
        <a:xfrm rot="5400000">
          <a:off x="1619499" y="3540503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 rot="-5400000">
        <a:off x="2022380" y="3722953"/>
        <a:ext cx="1202866" cy="138260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944813-8D7F-4BD3-B890-4B49AF2D635A}">
      <dsp:nvSpPr>
        <dsp:cNvPr id="0" name=""/>
        <dsp:cNvSpPr/>
      </dsp:nvSpPr>
      <dsp:spPr>
        <a:xfrm>
          <a:off x="0" y="1305333"/>
          <a:ext cx="2032000" cy="128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165100" numCol="1" spcCol="1270" anchor="ctr" anchorCtr="0">
          <a:noAutofit/>
        </a:bodyPr>
        <a:lstStyle/>
        <a:p>
          <a:pPr lvl="0" algn="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0" y="1305333"/>
        <a:ext cx="2032000" cy="1287000"/>
      </dsp:txXfrm>
    </dsp:sp>
    <dsp:sp modelId="{FD789D62-5F57-4077-A208-8CED7BE4BAA6}">
      <dsp:nvSpPr>
        <dsp:cNvPr id="0" name=""/>
        <dsp:cNvSpPr/>
      </dsp:nvSpPr>
      <dsp:spPr>
        <a:xfrm>
          <a:off x="2031999" y="782489"/>
          <a:ext cx="406400" cy="2332687"/>
        </a:xfrm>
        <a:prstGeom prst="leftBrace">
          <a:avLst>
            <a:gd name="adj1" fmla="val 35000"/>
            <a:gd name="adj2" fmla="val 50000"/>
          </a:avLst>
        </a:pr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FBAB93-77C9-4971-B38B-85E66FA68D1B}">
      <dsp:nvSpPr>
        <dsp:cNvPr id="0" name=""/>
        <dsp:cNvSpPr/>
      </dsp:nvSpPr>
      <dsp:spPr>
        <a:xfrm>
          <a:off x="2600959" y="782489"/>
          <a:ext cx="5527040" cy="233268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6500" kern="1200" dirty="0" smtClean="0"/>
            <a:t>Black and white</a:t>
          </a:r>
          <a:endParaRPr lang="en-US" sz="6500" kern="1200" dirty="0"/>
        </a:p>
      </dsp:txBody>
      <dsp:txXfrm>
        <a:off x="2600959" y="782489"/>
        <a:ext cx="5527040" cy="2332687"/>
      </dsp:txXfrm>
    </dsp:sp>
    <dsp:sp modelId="{FFA52F9B-3F77-4572-AB0C-95AB1E405DDC}">
      <dsp:nvSpPr>
        <dsp:cNvPr id="0" name=""/>
        <dsp:cNvSpPr/>
      </dsp:nvSpPr>
      <dsp:spPr>
        <a:xfrm>
          <a:off x="0" y="3349177"/>
          <a:ext cx="2032000" cy="128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165100" numCol="1" spcCol="1270" anchor="ctr" anchorCtr="0">
          <a:noAutofit/>
        </a:bodyPr>
        <a:lstStyle/>
        <a:p>
          <a:pPr lvl="0" algn="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0" y="3349177"/>
        <a:ext cx="2032000" cy="1287000"/>
      </dsp:txXfrm>
    </dsp:sp>
    <dsp:sp modelId="{17FD0C88-A1C6-44AC-8A17-0F7C3C8C27EE}">
      <dsp:nvSpPr>
        <dsp:cNvPr id="0" name=""/>
        <dsp:cNvSpPr/>
      </dsp:nvSpPr>
      <dsp:spPr>
        <a:xfrm>
          <a:off x="2031999" y="3349177"/>
          <a:ext cx="406400" cy="1287000"/>
        </a:xfrm>
        <a:prstGeom prst="leftBrace">
          <a:avLst>
            <a:gd name="adj1" fmla="val 35000"/>
            <a:gd name="adj2" fmla="val 50000"/>
          </a:avLst>
        </a:pr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D52349-6B25-40C9-947C-62C3417836E8}">
      <dsp:nvSpPr>
        <dsp:cNvPr id="0" name=""/>
        <dsp:cNvSpPr/>
      </dsp:nvSpPr>
      <dsp:spPr>
        <a:xfrm>
          <a:off x="2600959" y="3349177"/>
          <a:ext cx="5527040" cy="1287000"/>
        </a:xfrm>
        <a:prstGeom prst="rect">
          <a:avLst/>
        </a:prstGeom>
        <a:solidFill>
          <a:schemeClr val="accent4">
            <a:hueOff val="2658761"/>
            <a:satOff val="962"/>
            <a:lumOff val="-784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285750" lvl="1" indent="-285750" algn="l" defTabSz="2133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800" kern="1200" dirty="0" smtClean="0"/>
            <a:t>Has  stripes</a:t>
          </a:r>
          <a:endParaRPr lang="en-US" sz="4800" kern="1200" dirty="0"/>
        </a:p>
      </dsp:txBody>
      <dsp:txXfrm>
        <a:off x="2600959" y="3349177"/>
        <a:ext cx="5527040" cy="12870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CEF4AB-9910-445B-885D-E77DC62C4710}">
      <dsp:nvSpPr>
        <dsp:cNvPr id="0" name=""/>
        <dsp:cNvSpPr/>
      </dsp:nvSpPr>
      <dsp:spPr>
        <a:xfrm rot="5400000">
          <a:off x="3506806" y="175046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300" kern="1200" dirty="0" smtClean="0"/>
            <a:t>.</a:t>
          </a:r>
          <a:endParaRPr lang="en-US" sz="6300" kern="1200" dirty="0"/>
        </a:p>
      </dsp:txBody>
      <dsp:txXfrm rot="-5400000">
        <a:off x="3909687" y="357496"/>
        <a:ext cx="1202866" cy="1382606"/>
      </dsp:txXfrm>
    </dsp:sp>
    <dsp:sp modelId="{3503BB19-5FE5-4A9B-ACC8-75164D8086A2}">
      <dsp:nvSpPr>
        <dsp:cNvPr id="0" name=""/>
        <dsp:cNvSpPr/>
      </dsp:nvSpPr>
      <dsp:spPr>
        <a:xfrm>
          <a:off x="5437901" y="401821"/>
          <a:ext cx="2241629" cy="1205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.</a:t>
          </a:r>
          <a:endParaRPr lang="en-US" sz="3600" kern="1200" dirty="0"/>
        </a:p>
      </dsp:txBody>
      <dsp:txXfrm>
        <a:off x="5437901" y="401821"/>
        <a:ext cx="2241629" cy="1205177"/>
      </dsp:txXfrm>
    </dsp:sp>
    <dsp:sp modelId="{00FB2F89-5EC3-472C-80E5-6D561FB869F1}">
      <dsp:nvSpPr>
        <dsp:cNvPr id="0" name=""/>
        <dsp:cNvSpPr/>
      </dsp:nvSpPr>
      <dsp:spPr>
        <a:xfrm rot="5400000">
          <a:off x="1619499" y="130656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 rot="-5400000">
        <a:off x="2022380" y="313106"/>
        <a:ext cx="1202866" cy="1382606"/>
      </dsp:txXfrm>
    </dsp:sp>
    <dsp:sp modelId="{227D345B-67C3-4362-95BD-4740169E46AB}">
      <dsp:nvSpPr>
        <dsp:cNvPr id="0" name=""/>
        <dsp:cNvSpPr/>
      </dsp:nvSpPr>
      <dsp:spPr>
        <a:xfrm rot="5400000">
          <a:off x="2559537" y="1835580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300" kern="1200" dirty="0" smtClean="0"/>
            <a:t>.</a:t>
          </a:r>
          <a:endParaRPr lang="en-US" sz="6300" kern="1200" dirty="0"/>
        </a:p>
      </dsp:txBody>
      <dsp:txXfrm rot="-5400000">
        <a:off x="2962418" y="2018030"/>
        <a:ext cx="1202866" cy="1382606"/>
      </dsp:txXfrm>
    </dsp:sp>
    <dsp:sp modelId="{CC6D6657-DF6C-4D18-8FDD-44393D0643C1}">
      <dsp:nvSpPr>
        <dsp:cNvPr id="0" name=""/>
        <dsp:cNvSpPr/>
      </dsp:nvSpPr>
      <dsp:spPr>
        <a:xfrm>
          <a:off x="448468" y="2106744"/>
          <a:ext cx="2169318" cy="1205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.</a:t>
          </a:r>
          <a:endParaRPr lang="en-US" sz="3600" kern="1200" dirty="0"/>
        </a:p>
      </dsp:txBody>
      <dsp:txXfrm>
        <a:off x="448468" y="2106744"/>
        <a:ext cx="2169318" cy="1205177"/>
      </dsp:txXfrm>
    </dsp:sp>
    <dsp:sp modelId="{FABE0AB1-4179-4E26-8585-1184ADC44DCE}">
      <dsp:nvSpPr>
        <dsp:cNvPr id="0" name=""/>
        <dsp:cNvSpPr/>
      </dsp:nvSpPr>
      <dsp:spPr>
        <a:xfrm rot="5400000">
          <a:off x="4446844" y="1835580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 rot="-5400000">
        <a:off x="4849725" y="2018030"/>
        <a:ext cx="1202866" cy="1382606"/>
      </dsp:txXfrm>
    </dsp:sp>
    <dsp:sp modelId="{BF2AA8D8-D738-40E2-BE8D-65A412D449A4}">
      <dsp:nvSpPr>
        <dsp:cNvPr id="0" name=""/>
        <dsp:cNvSpPr/>
      </dsp:nvSpPr>
      <dsp:spPr>
        <a:xfrm rot="5400000">
          <a:off x="3506806" y="3540503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300" kern="1200" dirty="0" smtClean="0"/>
            <a:t>.</a:t>
          </a:r>
          <a:endParaRPr lang="en-US" sz="6300" kern="1200" dirty="0"/>
        </a:p>
      </dsp:txBody>
      <dsp:txXfrm rot="-5400000">
        <a:off x="3909687" y="3722953"/>
        <a:ext cx="1202866" cy="1382606"/>
      </dsp:txXfrm>
    </dsp:sp>
    <dsp:sp modelId="{C38AB2B7-D596-42D8-8D66-A797386D89B5}">
      <dsp:nvSpPr>
        <dsp:cNvPr id="0" name=""/>
        <dsp:cNvSpPr/>
      </dsp:nvSpPr>
      <dsp:spPr>
        <a:xfrm>
          <a:off x="5437901" y="3811668"/>
          <a:ext cx="2241629" cy="1205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.</a:t>
          </a:r>
          <a:endParaRPr lang="en-US" sz="3600" kern="1200" dirty="0"/>
        </a:p>
      </dsp:txBody>
      <dsp:txXfrm>
        <a:off x="5437901" y="3811668"/>
        <a:ext cx="2241629" cy="1205177"/>
      </dsp:txXfrm>
    </dsp:sp>
    <dsp:sp modelId="{F06B4835-6EEA-4EB8-AD22-9859BE4324BE}">
      <dsp:nvSpPr>
        <dsp:cNvPr id="0" name=""/>
        <dsp:cNvSpPr/>
      </dsp:nvSpPr>
      <dsp:spPr>
        <a:xfrm rot="5400000">
          <a:off x="1619499" y="3540503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 rot="-5400000">
        <a:off x="2022380" y="3722953"/>
        <a:ext cx="1202866" cy="138260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944813-8D7F-4BD3-B890-4B49AF2D635A}">
      <dsp:nvSpPr>
        <dsp:cNvPr id="0" name=""/>
        <dsp:cNvSpPr/>
      </dsp:nvSpPr>
      <dsp:spPr>
        <a:xfrm>
          <a:off x="0" y="1084130"/>
          <a:ext cx="1549400" cy="128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165100" numCol="1" spcCol="1270" anchor="ctr" anchorCtr="0">
          <a:noAutofit/>
        </a:bodyPr>
        <a:lstStyle/>
        <a:p>
          <a:pPr lvl="0" algn="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0" y="1084130"/>
        <a:ext cx="1549400" cy="1287000"/>
      </dsp:txXfrm>
    </dsp:sp>
    <dsp:sp modelId="{FD789D62-5F57-4077-A208-8CED7BE4BAA6}">
      <dsp:nvSpPr>
        <dsp:cNvPr id="0" name=""/>
        <dsp:cNvSpPr/>
      </dsp:nvSpPr>
      <dsp:spPr>
        <a:xfrm>
          <a:off x="1549399" y="1023802"/>
          <a:ext cx="309880" cy="1407656"/>
        </a:xfrm>
        <a:prstGeom prst="leftBrace">
          <a:avLst>
            <a:gd name="adj1" fmla="val 35000"/>
            <a:gd name="adj2" fmla="val 50000"/>
          </a:avLst>
        </a:pr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FBAB93-77C9-4971-B38B-85E66FA68D1B}">
      <dsp:nvSpPr>
        <dsp:cNvPr id="0" name=""/>
        <dsp:cNvSpPr/>
      </dsp:nvSpPr>
      <dsp:spPr>
        <a:xfrm>
          <a:off x="1983232" y="1023802"/>
          <a:ext cx="4214368" cy="140765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6500" kern="1200" dirty="0" smtClean="0"/>
            <a:t>fat</a:t>
          </a:r>
          <a:endParaRPr lang="en-US" sz="6500" kern="1200" dirty="0"/>
        </a:p>
      </dsp:txBody>
      <dsp:txXfrm>
        <a:off x="1983232" y="1023802"/>
        <a:ext cx="4214368" cy="1407656"/>
      </dsp:txXfrm>
    </dsp:sp>
    <dsp:sp modelId="{FFA52F9B-3F77-4572-AB0C-95AB1E405DDC}">
      <dsp:nvSpPr>
        <dsp:cNvPr id="0" name=""/>
        <dsp:cNvSpPr/>
      </dsp:nvSpPr>
      <dsp:spPr>
        <a:xfrm>
          <a:off x="0" y="2886661"/>
          <a:ext cx="1549400" cy="128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165100" numCol="1" spcCol="1270" anchor="ctr" anchorCtr="0">
          <a:noAutofit/>
        </a:bodyPr>
        <a:lstStyle/>
        <a:p>
          <a:pPr lvl="0" algn="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0" y="2886661"/>
        <a:ext cx="1549400" cy="1287000"/>
      </dsp:txXfrm>
    </dsp:sp>
    <dsp:sp modelId="{17FD0C88-A1C6-44AC-8A17-0F7C3C8C27EE}">
      <dsp:nvSpPr>
        <dsp:cNvPr id="0" name=""/>
        <dsp:cNvSpPr/>
      </dsp:nvSpPr>
      <dsp:spPr>
        <a:xfrm>
          <a:off x="1549399" y="2665458"/>
          <a:ext cx="309880" cy="1729406"/>
        </a:xfrm>
        <a:prstGeom prst="leftBrace">
          <a:avLst>
            <a:gd name="adj1" fmla="val 35000"/>
            <a:gd name="adj2" fmla="val 50000"/>
          </a:avLst>
        </a:pr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D52349-6B25-40C9-947C-62C3417836E8}">
      <dsp:nvSpPr>
        <dsp:cNvPr id="0" name=""/>
        <dsp:cNvSpPr/>
      </dsp:nvSpPr>
      <dsp:spPr>
        <a:xfrm>
          <a:off x="1983232" y="2665458"/>
          <a:ext cx="4214368" cy="1729406"/>
        </a:xfrm>
        <a:prstGeom prst="rect">
          <a:avLst/>
        </a:prstGeom>
        <a:solidFill>
          <a:schemeClr val="accent4">
            <a:hueOff val="2658761"/>
            <a:satOff val="962"/>
            <a:lumOff val="-784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285750" lvl="1" indent="-285750" algn="l" defTabSz="2133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800" kern="1200" dirty="0" smtClean="0"/>
            <a:t>has big mouth</a:t>
          </a:r>
          <a:endParaRPr lang="en-US" sz="4800" kern="1200" dirty="0"/>
        </a:p>
      </dsp:txBody>
      <dsp:txXfrm>
        <a:off x="1983232" y="2665458"/>
        <a:ext cx="4214368" cy="17294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60DE64D9-81CF-4B46-9182-F10F70F4712F}" type="datetimeFigureOut">
              <a:rPr lang="ar-SA" smtClean="0"/>
              <a:t>14/06/1443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487AB10B-2D9E-4152-9111-8D502FE7963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0075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1/17/2022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1/17/2022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1/17/2022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1/17/2022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1/17/2022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1/17/2022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1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gif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microsoft.com/office/2007/relationships/diagramDrawing" Target="../diagrams/drawing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32.gif"/><Relationship Id="rId12" Type="http://schemas.openxmlformats.org/officeDocument/2006/relationships/diagramColors" Target="../diagrams/colors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diagramQuickStyle" Target="../diagrams/quickStyle2.xml"/><Relationship Id="rId5" Type="http://schemas.openxmlformats.org/officeDocument/2006/relationships/diagramColors" Target="../diagrams/colors1.xml"/><Relationship Id="rId10" Type="http://schemas.openxmlformats.org/officeDocument/2006/relationships/diagramLayout" Target="../diagrams/layout2.xml"/><Relationship Id="rId4" Type="http://schemas.openxmlformats.org/officeDocument/2006/relationships/diagramQuickStyle" Target="../diagrams/quickStyle1.xml"/><Relationship Id="rId9" Type="http://schemas.openxmlformats.org/officeDocument/2006/relationships/diagramData" Target="../diagrams/data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microsoft.com/office/2007/relationships/diagramDrawing" Target="../diagrams/drawing4.xml"/><Relationship Id="rId3" Type="http://schemas.openxmlformats.org/officeDocument/2006/relationships/diagramLayout" Target="../diagrams/layout3.xml"/><Relationship Id="rId7" Type="http://schemas.openxmlformats.org/officeDocument/2006/relationships/image" Target="../media/image36.gif"/><Relationship Id="rId12" Type="http://schemas.openxmlformats.org/officeDocument/2006/relationships/diagramColors" Target="../diagrams/colors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openxmlformats.org/officeDocument/2006/relationships/diagramQuickStyle" Target="../diagrams/quickStyle4.xml"/><Relationship Id="rId5" Type="http://schemas.openxmlformats.org/officeDocument/2006/relationships/diagramColors" Target="../diagrams/colors3.xml"/><Relationship Id="rId10" Type="http://schemas.openxmlformats.org/officeDocument/2006/relationships/diagramLayout" Target="../diagrams/layout4.xml"/><Relationship Id="rId4" Type="http://schemas.openxmlformats.org/officeDocument/2006/relationships/diagramQuickStyle" Target="../diagrams/quickStyle3.xml"/><Relationship Id="rId9" Type="http://schemas.openxmlformats.org/officeDocument/2006/relationships/diagramData" Target="../diagrams/data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microsoft.com/office/2007/relationships/diagramDrawing" Target="../diagrams/drawing6.xml"/><Relationship Id="rId3" Type="http://schemas.openxmlformats.org/officeDocument/2006/relationships/diagramLayout" Target="../diagrams/layout5.xml"/><Relationship Id="rId7" Type="http://schemas.openxmlformats.org/officeDocument/2006/relationships/image" Target="../media/image22.gif"/><Relationship Id="rId12" Type="http://schemas.openxmlformats.org/officeDocument/2006/relationships/diagramColors" Target="../diagrams/colors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11" Type="http://schemas.openxmlformats.org/officeDocument/2006/relationships/diagramQuickStyle" Target="../diagrams/quickStyle6.xml"/><Relationship Id="rId5" Type="http://schemas.openxmlformats.org/officeDocument/2006/relationships/diagramColors" Target="../diagrams/colors5.xml"/><Relationship Id="rId10" Type="http://schemas.openxmlformats.org/officeDocument/2006/relationships/diagramLayout" Target="../diagrams/layout6.xml"/><Relationship Id="rId4" Type="http://schemas.openxmlformats.org/officeDocument/2006/relationships/diagramQuickStyle" Target="../diagrams/quickStyle5.xml"/><Relationship Id="rId9" Type="http://schemas.openxmlformats.org/officeDocument/2006/relationships/diagramData" Target="../diagrams/data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microsoft.com/office/2007/relationships/diagramDrawing" Target="../diagrams/drawing8.xml"/><Relationship Id="rId3" Type="http://schemas.openxmlformats.org/officeDocument/2006/relationships/diagramLayout" Target="../diagrams/layout7.xml"/><Relationship Id="rId7" Type="http://schemas.openxmlformats.org/officeDocument/2006/relationships/image" Target="../media/image29.gif"/><Relationship Id="rId12" Type="http://schemas.openxmlformats.org/officeDocument/2006/relationships/diagramColors" Target="../diagrams/colors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11" Type="http://schemas.openxmlformats.org/officeDocument/2006/relationships/diagramQuickStyle" Target="../diagrams/quickStyle8.xml"/><Relationship Id="rId5" Type="http://schemas.openxmlformats.org/officeDocument/2006/relationships/diagramColors" Target="../diagrams/colors7.xml"/><Relationship Id="rId10" Type="http://schemas.openxmlformats.org/officeDocument/2006/relationships/diagramLayout" Target="../diagrams/layout8.xml"/><Relationship Id="rId4" Type="http://schemas.openxmlformats.org/officeDocument/2006/relationships/diagramQuickStyle" Target="../diagrams/quickStyle7.xml"/><Relationship Id="rId9" Type="http://schemas.openxmlformats.org/officeDocument/2006/relationships/diagramData" Target="../diagrams/data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microsoft.com/office/2007/relationships/diagramDrawing" Target="../diagrams/drawing10.xml"/><Relationship Id="rId3" Type="http://schemas.openxmlformats.org/officeDocument/2006/relationships/diagramLayout" Target="../diagrams/layout9.xml"/><Relationship Id="rId7" Type="http://schemas.openxmlformats.org/officeDocument/2006/relationships/image" Target="../media/image42.gif"/><Relationship Id="rId12" Type="http://schemas.openxmlformats.org/officeDocument/2006/relationships/diagramColors" Target="../diagrams/colors10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11" Type="http://schemas.openxmlformats.org/officeDocument/2006/relationships/diagramQuickStyle" Target="../diagrams/quickStyle10.xml"/><Relationship Id="rId5" Type="http://schemas.openxmlformats.org/officeDocument/2006/relationships/diagramColors" Target="../diagrams/colors9.xml"/><Relationship Id="rId10" Type="http://schemas.openxmlformats.org/officeDocument/2006/relationships/diagramLayout" Target="../diagrams/layout10.xml"/><Relationship Id="rId4" Type="http://schemas.openxmlformats.org/officeDocument/2006/relationships/diagramQuickStyle" Target="../diagrams/quickStyle9.xml"/><Relationship Id="rId9" Type="http://schemas.openxmlformats.org/officeDocument/2006/relationships/diagramData" Target="../diagrams/data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microsoft.com/office/2007/relationships/diagramDrawing" Target="../diagrams/drawing12.xml"/><Relationship Id="rId3" Type="http://schemas.openxmlformats.org/officeDocument/2006/relationships/diagramLayout" Target="../diagrams/layout11.xml"/><Relationship Id="rId7" Type="http://schemas.openxmlformats.org/officeDocument/2006/relationships/image" Target="../media/image38.gif"/><Relationship Id="rId12" Type="http://schemas.openxmlformats.org/officeDocument/2006/relationships/diagramColors" Target="../diagrams/colors12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11" Type="http://schemas.openxmlformats.org/officeDocument/2006/relationships/diagramQuickStyle" Target="../diagrams/quickStyle12.xml"/><Relationship Id="rId5" Type="http://schemas.openxmlformats.org/officeDocument/2006/relationships/diagramColors" Target="../diagrams/colors11.xml"/><Relationship Id="rId10" Type="http://schemas.openxmlformats.org/officeDocument/2006/relationships/diagramLayout" Target="../diagrams/layout12.xml"/><Relationship Id="rId4" Type="http://schemas.openxmlformats.org/officeDocument/2006/relationships/diagramQuickStyle" Target="../diagrams/quickStyle11.xml"/><Relationship Id="rId9" Type="http://schemas.openxmlformats.org/officeDocument/2006/relationships/diagramData" Target="../diagrams/data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We can </a:t>
            </a:r>
            <a:endParaRPr lang="ar-S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hello</a:t>
            </a:r>
            <a:endParaRPr lang="ar-SA" dirty="0"/>
          </a:p>
        </p:txBody>
      </p:sp>
      <p:sp>
        <p:nvSpPr>
          <p:cNvPr id="4" name="Rectangle 3"/>
          <p:cNvSpPr/>
          <p:nvPr/>
        </p:nvSpPr>
        <p:spPr>
          <a:xfrm>
            <a:off x="5313799" y="2856499"/>
            <a:ext cx="507970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4</a:t>
            </a:r>
            <a:endParaRPr lang="en-US" sz="13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09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ebra GIF - Find on GIF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19" y="2024855"/>
            <a:ext cx="3499960" cy="323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Zebra GIF - Find on GIF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445" y="3297237"/>
            <a:ext cx="2085129" cy="151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-25287" y="5070019"/>
            <a:ext cx="925926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Zebras are </a:t>
            </a:r>
            <a:r>
              <a:rPr lang="en-US" sz="6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95000"/>
                    <a:lumOff val="5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black </a:t>
            </a:r>
            <a:r>
              <a:rPr lang="en-US" sz="6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and </a:t>
            </a:r>
            <a:r>
              <a:rPr lang="en-US" sz="6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white</a:t>
            </a:r>
            <a:endParaRPr lang="en-US" sz="49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4104" name="Picture 8" descr="Black and white zebra print pattern vector | free image by rawpixel.com |  Zebra print background, Zebra print wallpaper, Zebra print wal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554" y="4202689"/>
            <a:ext cx="2110222" cy="211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Car Headrest Nap Support,Adjustable Angle Shockproof, Fitted Seat Pillow  Car, Functional Travel Car Accessories for Adults,Car Head Rest Child,Safe  Car Seat Headrest | Lazada PH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404" y="3965184"/>
            <a:ext cx="2829195" cy="258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12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ebra GIF - Find on GIF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075" y="2024855"/>
            <a:ext cx="3499960" cy="323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Zebra GIF - Find on GIF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445" y="3297237"/>
            <a:ext cx="2085129" cy="151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198611" y="5070019"/>
            <a:ext cx="681148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Zebras have </a:t>
            </a:r>
            <a:r>
              <a:rPr lang="en-US" sz="72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stripes</a:t>
            </a:r>
            <a:endParaRPr lang="en-US" sz="123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6146" name="Picture 2" descr="Zebra Stripes Vector Art, Icons, and Graphics for Free Downlo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531" y="4365348"/>
            <a:ext cx="1952267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Car Headrest Nap Support,Adjustable Angle Shockproof, Fitted Seat Pillow  Car, Functional Travel Car Accessories for Adults,Car Head Rest Child,Safe  Car Seat Headrest | Lazada PH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404" y="3965184"/>
            <a:ext cx="2829195" cy="258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0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157740" y="5070019"/>
            <a:ext cx="689323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Crocodiles are </a:t>
            </a:r>
            <a:r>
              <a:rPr lang="en-US" sz="72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scary</a:t>
            </a:r>
            <a:endParaRPr lang="en-US" sz="123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0" name="Picture 14" descr="Car Headrest Nap Support,Adjustable Angle Shockproof, Fitted Seat Pillow  Car, Functional Travel Car Accessories for Adults,Car Head Rest Child,Safe  Car Seat Headrest | Lazada PH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805" y="3912536"/>
            <a:ext cx="2829195" cy="258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A Feast In A Special Place on Behanc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52" y="1851027"/>
            <a:ext cx="5715000" cy="181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A Feast In A Special Place on Behanc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52" y="3372976"/>
            <a:ext cx="3720673" cy="118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A Feast In A Special Place on Behanc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351" y="4331817"/>
            <a:ext cx="2743459" cy="87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Scared Girl GIFs | Teno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652" y="4235117"/>
            <a:ext cx="2095500" cy="203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15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45773" y="5070019"/>
            <a:ext cx="771717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Crocodiles have </a:t>
            </a:r>
            <a:r>
              <a:rPr lang="en-US" sz="6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big</a:t>
            </a:r>
            <a:r>
              <a:rPr lang="en-US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teeth</a:t>
            </a:r>
            <a:endParaRPr lang="en-US" sz="123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0" name="Picture 14" descr="Car Headrest Nap Support,Adjustable Angle Shockproof, Fitted Seat Pillow  Car, Functional Travel Car Accessories for Adults,Car Head Rest Child,Safe  Car Seat Headrest | Lazada PH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805" y="3912536"/>
            <a:ext cx="2829195" cy="258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A Feast In A Special Place on Behanc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52" y="1851027"/>
            <a:ext cx="5715000" cy="181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A Feast In A Special Place on Behanc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52" y="3372976"/>
            <a:ext cx="3720673" cy="118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A Feast In A Special Place on Behanc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351" y="4331817"/>
            <a:ext cx="2743459" cy="87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Winking crocodil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4347902"/>
            <a:ext cx="2667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9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95657" y="5070019"/>
            <a:ext cx="741741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Chimpanzees are </a:t>
            </a:r>
            <a:r>
              <a:rPr lang="en-US" sz="6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smart</a:t>
            </a:r>
            <a:endParaRPr lang="en-US" sz="255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0" name="Picture 14" descr="Car Headrest Nap Support,Adjustable Angle Shockproof, Fitted Seat Pillow  Car, Functional Travel Car Accessories for Adults,Car Head Rest Child,Safe  Car Seat Headrest | Lazada PH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805" y="3912536"/>
            <a:ext cx="2829195" cy="258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WRITERLY WEDNESDAY: Camp NaNo Week One Roundup – Textploits of the Writerly  Persuas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1295" y="3912536"/>
            <a:ext cx="2072214" cy="258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▷ Gorillas: Animated Images, Gifs, Pictures &amp;amp; Animations - 100% FREE!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765" y="2394284"/>
            <a:ext cx="1809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▷ Gorillas: Animated Images, Gifs, Pictures &amp;amp; Animations - 100% FREE!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977" y="2394284"/>
            <a:ext cx="2408087" cy="255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03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10171" y="5070019"/>
            <a:ext cx="818839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Chimpanzees have long arms</a:t>
            </a:r>
            <a:endParaRPr lang="en-US" sz="255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0" name="Picture 14" descr="Car Headrest Nap Support,Adjustable Angle Shockproof, Fitted Seat Pillow  Car, Functional Travel Car Accessories for Adults,Car Head Rest Child,Safe  Car Seat Headrest | Lazada PH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805" y="3912536"/>
            <a:ext cx="2829195" cy="258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292" y="4292600"/>
            <a:ext cx="1854219" cy="1975352"/>
          </a:xfrm>
          <a:prstGeom prst="rect">
            <a:avLst/>
          </a:prstGeom>
        </p:spPr>
      </p:pic>
      <p:pic>
        <p:nvPicPr>
          <p:cNvPr id="10242" name="Picture 2" descr="▷ Gorillas: Animated Images, Gifs, Pictures &amp;amp; Animations - 100% FREE!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817" y="1867301"/>
            <a:ext cx="3818382" cy="301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▷ Gorillas: Animated Images, Gifs, Pictures &amp;amp; Animations - 100% FREE!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199" y="3374557"/>
            <a:ext cx="1809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▷ Gorillas: Animated Images, Gifs, Pictures &amp;amp; Animations - 100% FREE!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829" y="832497"/>
            <a:ext cx="1809750" cy="423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89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919307" y="5070019"/>
            <a:ext cx="537012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Snakes  are</a:t>
            </a:r>
            <a:r>
              <a:rPr lang="en-US" sz="6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 long </a:t>
            </a:r>
            <a:endParaRPr lang="en-US" sz="255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0" name="Picture 14" descr="Car Headrest Nap Support,Adjustable Angle Shockproof, Fitted Seat Pillow  Car, Functional Travel Car Accessories for Adults,Car Head Rest Child,Safe  Car Seat Headrest | Lazada PH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805" y="3912536"/>
            <a:ext cx="2829195" cy="258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WHAT ANIMALS CAN DO? | English - Quizizz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062" y="1244599"/>
            <a:ext cx="4572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WHAT ANIMALS CAN DO? | English - Quizizz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1244599"/>
            <a:ext cx="4572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16 Inch In Ruler Clipart - Clipart Sugge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944" y="4292600"/>
            <a:ext cx="1543050" cy="17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47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46374" y="5070019"/>
            <a:ext cx="831599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Snakes  have no legs or arms</a:t>
            </a:r>
            <a:r>
              <a:rPr lang="en-US" sz="6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 </a:t>
            </a:r>
            <a:endParaRPr lang="en-US" sz="255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0" name="Picture 14" descr="Car Headrest Nap Support,Adjustable Angle Shockproof, Fitted Seat Pillow  Car, Functional Travel Car Accessories for Adults,Car Head Rest Child,Safe  Car Seat Headrest | Lazada PH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805" y="3912536"/>
            <a:ext cx="2829195" cy="258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WHAT ANIMALS CAN DO? | English - Quizizz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062" y="1244599"/>
            <a:ext cx="4572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WHAT ANIMALS CAN DO? | English - Quizizz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1244599"/>
            <a:ext cx="4572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16,258 BEST Cartoon Arms And Legs IMAGES, STOCK PHOTOS &amp;amp; VECTORS | Adobe  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9174" y="4267931"/>
            <a:ext cx="1946913" cy="195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❌ Cross Mark - Royalty-Free GIF - Animated Sticker - Free PNG - Animated  Ic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271" y="4106946"/>
            <a:ext cx="1926145" cy="192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44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92810" y="5070019"/>
            <a:ext cx="462312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Hippos   are  fat</a:t>
            </a:r>
            <a:r>
              <a:rPr lang="en-US" sz="6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 </a:t>
            </a:r>
            <a:endParaRPr lang="en-US" sz="255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0" name="Picture 14" descr="Car Headrest Nap Support,Adjustable Angle Shockproof, Fitted Seat Pillow  Car, Functional Travel Car Accessories for Adults,Car Head Rest Child,Safe  Car Seat Headrest | Lazada PH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805" y="3912536"/>
            <a:ext cx="2829195" cy="258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Buncee - Haley Birthday Car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724980"/>
            <a:ext cx="4046774" cy="450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Buncee - Haley Birthday Car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713" y="1079726"/>
            <a:ext cx="5622655" cy="449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Kakao Arachi GIF - Kakao Arachi Gain Weight - Discover &amp;amp; Share GIF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549" y="4373545"/>
            <a:ext cx="1789957" cy="178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95934" y="5070019"/>
            <a:ext cx="661687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Hippos have big mouth</a:t>
            </a:r>
            <a:r>
              <a:rPr lang="en-US" sz="6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 </a:t>
            </a:r>
            <a:endParaRPr lang="en-US" sz="255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0" name="Picture 14" descr="Car Headrest Nap Support,Adjustable Angle Shockproof, Fitted Seat Pillow  Car, Functional Travel Car Accessories for Adults,Car Head Rest Child,Safe  Car Seat Headrest | Lazada PH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805" y="3912536"/>
            <a:ext cx="2829195" cy="258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Buncee - Haley Birthday Car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724980"/>
            <a:ext cx="4046774" cy="450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Buncee - Haley Birthday Car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713" y="1079726"/>
            <a:ext cx="5622655" cy="449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Amazon.com: Cute Hippopotamus Safari Jungle Animal Cartoon Vinyl Sticker  (4&amp;quot; Wide, Open Mouth) : Automoti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588" y="4244299"/>
            <a:ext cx="1989917" cy="184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89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17" y="109233"/>
            <a:ext cx="8885383" cy="65548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303645" y="1628062"/>
            <a:ext cx="19159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Day :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282545" y="4135734"/>
            <a:ext cx="21659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Date :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0118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4">
            <a:extLst>
              <a:ext uri="{FF2B5EF4-FFF2-40B4-BE49-F238E27FC236}">
                <a16:creationId xmlns:a16="http://schemas.microsoft.com/office/drawing/2014/main" id="{84EC1561-D0D3-4F1A-92A5-9CCA8CA02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12" y="643467"/>
            <a:ext cx="1123797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9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DUC 213 | Professional Development - Quizizz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430" y="763282"/>
            <a:ext cx="9027336" cy="590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86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4648" y="340867"/>
            <a:ext cx="62119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What animal is it ?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415789811"/>
              </p:ext>
            </p:extLst>
          </p:nvPr>
        </p:nvGraphicFramePr>
        <p:xfrm>
          <a:off x="-1859064" y="208153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A Feast In A Special Place on Behanc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322" y="3988341"/>
            <a:ext cx="3706873" cy="118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Diagram 4">
            <a:hlinkClick r:id="rId8" action="ppaction://hlinksldjump"/>
          </p:cNvPr>
          <p:cNvGraphicFramePr/>
          <p:nvPr>
            <p:extLst>
              <p:ext uri="{D42A27DB-BD31-4B8C-83A1-F6EECF244321}">
                <p14:modId xmlns:p14="http://schemas.microsoft.com/office/powerpoint/2010/main" val="2968246041"/>
              </p:ext>
            </p:extLst>
          </p:nvPr>
        </p:nvGraphicFramePr>
        <p:xfrm>
          <a:off x="5192409" y="80253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764998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4648" y="340867"/>
            <a:ext cx="62119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What animal is it ?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4" name="Picture 2" descr="A Feast In A Special Place on Behanc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322" y="3988341"/>
            <a:ext cx="3706873" cy="118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Up Ribbon 5"/>
          <p:cNvSpPr/>
          <p:nvPr/>
        </p:nvSpPr>
        <p:spPr>
          <a:xfrm>
            <a:off x="324648" y="2762655"/>
            <a:ext cx="5939965" cy="2140085"/>
          </a:xfrm>
          <a:prstGeom prst="ribbon2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b="1" dirty="0" smtClean="0">
                <a:solidFill>
                  <a:schemeClr val="accent3">
                    <a:lumMod val="50000"/>
                  </a:schemeClr>
                </a:solidFill>
                <a:latin typeface="Arial Rounded MT Bold" panose="020F0704030504030204" pitchFamily="34" charset="0"/>
              </a:rPr>
              <a:t>crocodile</a:t>
            </a:r>
            <a:endParaRPr lang="ar-SA" sz="4800" b="1" dirty="0">
              <a:solidFill>
                <a:schemeClr val="accent3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10583694" y="5680953"/>
            <a:ext cx="1070042" cy="9144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53463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4648" y="340867"/>
            <a:ext cx="62119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What animal is it ?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50937198"/>
              </p:ext>
            </p:extLst>
          </p:nvPr>
        </p:nvGraphicFramePr>
        <p:xfrm>
          <a:off x="-1859064" y="208153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16" descr="▷ Gorillas: Animated Images, Gifs, Pictures &amp;amp; Animations - 100% FREE!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220" y="2433195"/>
            <a:ext cx="3181661" cy="337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Diagram 4">
            <a:hlinkClick r:id="rId8" action="ppaction://hlinksldjump"/>
          </p:cNvPr>
          <p:cNvGraphicFramePr/>
          <p:nvPr>
            <p:extLst>
              <p:ext uri="{D42A27DB-BD31-4B8C-83A1-F6EECF244321}">
                <p14:modId xmlns:p14="http://schemas.microsoft.com/office/powerpoint/2010/main" val="2485311196"/>
              </p:ext>
            </p:extLst>
          </p:nvPr>
        </p:nvGraphicFramePr>
        <p:xfrm>
          <a:off x="5231319" y="105018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80392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4648" y="340867"/>
            <a:ext cx="62119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What animal is it ?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4" name="Picture 16" descr="▷ Gorillas: Animated Images, Gifs, Pictures &amp;amp; Animations - 100% FREE!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220" y="2433195"/>
            <a:ext cx="3181661" cy="337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Up Ribbon 5"/>
          <p:cNvSpPr/>
          <p:nvPr/>
        </p:nvSpPr>
        <p:spPr>
          <a:xfrm>
            <a:off x="700392" y="2762655"/>
            <a:ext cx="6225702" cy="2140085"/>
          </a:xfrm>
          <a:prstGeom prst="ribbon2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  <a:latin typeface="Arial Rounded MT Bold" panose="020F0704030504030204" pitchFamily="34" charset="0"/>
              </a:rPr>
              <a:t>chimpanzee</a:t>
            </a:r>
            <a:endParaRPr lang="ar-SA" sz="3600" b="1" dirty="0">
              <a:solidFill>
                <a:schemeClr val="accent3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10583694" y="5680953"/>
            <a:ext cx="1070042" cy="9144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35108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4648" y="340867"/>
            <a:ext cx="62119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What animal is it ?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569000888"/>
              </p:ext>
            </p:extLst>
          </p:nvPr>
        </p:nvGraphicFramePr>
        <p:xfrm>
          <a:off x="-1859064" y="208153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 descr="A/ An | Baamboozl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367" y="2957165"/>
            <a:ext cx="2867025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Diagram 6">
            <a:hlinkClick r:id="rId8" action="ppaction://hlinksldjump"/>
          </p:cNvPr>
          <p:cNvGraphicFramePr/>
          <p:nvPr>
            <p:extLst>
              <p:ext uri="{D42A27DB-BD31-4B8C-83A1-F6EECF244321}">
                <p14:modId xmlns:p14="http://schemas.microsoft.com/office/powerpoint/2010/main" val="1066641224"/>
              </p:ext>
            </p:extLst>
          </p:nvPr>
        </p:nvGraphicFramePr>
        <p:xfrm>
          <a:off x="5462879" y="126419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400400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4648" y="340867"/>
            <a:ext cx="62119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What animal is it ?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6" name="Picture 2" descr="A/ An | Baamboozl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367" y="2957165"/>
            <a:ext cx="2867025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Up Ribbon 7"/>
          <p:cNvSpPr/>
          <p:nvPr/>
        </p:nvSpPr>
        <p:spPr>
          <a:xfrm>
            <a:off x="324648" y="2762655"/>
            <a:ext cx="5939965" cy="2140085"/>
          </a:xfrm>
          <a:prstGeom prst="ribbon2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b="1" dirty="0" smtClean="0">
                <a:solidFill>
                  <a:schemeClr val="accent3">
                    <a:lumMod val="50000"/>
                  </a:schemeClr>
                </a:solidFill>
                <a:latin typeface="Arial Rounded MT Bold" panose="020F0704030504030204" pitchFamily="34" charset="0"/>
              </a:rPr>
              <a:t>elephant</a:t>
            </a:r>
            <a:endParaRPr lang="ar-SA" sz="4800" b="1" dirty="0">
              <a:solidFill>
                <a:schemeClr val="accent3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Action Button: Return 8">
            <a:hlinkClick r:id="" action="ppaction://hlinkshowjump?jump=lastslideviewed" highlightClick="1"/>
          </p:cNvPr>
          <p:cNvSpPr/>
          <p:nvPr/>
        </p:nvSpPr>
        <p:spPr>
          <a:xfrm>
            <a:off x="10583694" y="5680953"/>
            <a:ext cx="1070042" cy="9144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6176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4648" y="340867"/>
            <a:ext cx="62119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What animal is it ?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179541485"/>
              </p:ext>
            </p:extLst>
          </p:nvPr>
        </p:nvGraphicFramePr>
        <p:xfrm>
          <a:off x="-1859064" y="208153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Zebra GIF - Find on GIFE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257" y="2081538"/>
            <a:ext cx="3857454" cy="432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 5">
            <a:hlinkClick r:id="rId8" action="ppaction://hlinksldjump"/>
          </p:cNvPr>
          <p:cNvGraphicFramePr/>
          <p:nvPr>
            <p:extLst>
              <p:ext uri="{D42A27DB-BD31-4B8C-83A1-F6EECF244321}">
                <p14:modId xmlns:p14="http://schemas.microsoft.com/office/powerpoint/2010/main" val="2066631990"/>
              </p:ext>
            </p:extLst>
          </p:nvPr>
        </p:nvGraphicFramePr>
        <p:xfrm>
          <a:off x="5018984" y="126379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36885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4648" y="340867"/>
            <a:ext cx="62119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What animal is it ?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5" name="Picture 2" descr="Zebra GIF - Find on GIF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257" y="2081538"/>
            <a:ext cx="3857454" cy="432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Up Ribbon 6"/>
          <p:cNvSpPr/>
          <p:nvPr/>
        </p:nvSpPr>
        <p:spPr>
          <a:xfrm>
            <a:off x="1556426" y="2762655"/>
            <a:ext cx="4708187" cy="2140085"/>
          </a:xfrm>
          <a:prstGeom prst="ribbon2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b="1" dirty="0" smtClean="0">
                <a:solidFill>
                  <a:schemeClr val="accent3">
                    <a:lumMod val="50000"/>
                  </a:schemeClr>
                </a:solidFill>
                <a:latin typeface="Arial Rounded MT Bold" panose="020F0704030504030204" pitchFamily="34" charset="0"/>
              </a:rPr>
              <a:t>zebra</a:t>
            </a:r>
            <a:endParaRPr lang="ar-SA" sz="5400" b="1" dirty="0">
              <a:solidFill>
                <a:schemeClr val="accent3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" name="Action Button: Return 7">
            <a:hlinkClick r:id="" action="ppaction://hlinkshowjump?jump=lastslideviewed" highlightClick="1"/>
          </p:cNvPr>
          <p:cNvSpPr/>
          <p:nvPr/>
        </p:nvSpPr>
        <p:spPr>
          <a:xfrm>
            <a:off x="10583694" y="5680953"/>
            <a:ext cx="1070042" cy="9144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7479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evision sign or stamp stock vector. Illustration of analyze - 1593946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7644" y="4606639"/>
            <a:ext cx="1900263" cy="85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G_943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345" y="387928"/>
            <a:ext cx="9692711" cy="611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8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4648" y="340867"/>
            <a:ext cx="62119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What animal is it ?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512875248"/>
              </p:ext>
            </p:extLst>
          </p:nvPr>
        </p:nvGraphicFramePr>
        <p:xfrm>
          <a:off x="-1080851" y="2062083"/>
          <a:ext cx="61976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4" descr="Buncee - Haley Birthday Card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749" y="2255242"/>
            <a:ext cx="5622655" cy="449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Diagram 7">
            <a:hlinkClick r:id="rId8" action="ppaction://hlinksldjump"/>
          </p:cNvPr>
          <p:cNvGraphicFramePr/>
          <p:nvPr>
            <p:extLst>
              <p:ext uri="{D42A27DB-BD31-4B8C-83A1-F6EECF244321}">
                <p14:modId xmlns:p14="http://schemas.microsoft.com/office/powerpoint/2010/main" val="2956336599"/>
              </p:ext>
            </p:extLst>
          </p:nvPr>
        </p:nvGraphicFramePr>
        <p:xfrm>
          <a:off x="4064000" y="126419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8040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4648" y="340867"/>
            <a:ext cx="62119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What animal is it ?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7" name="Picture 4" descr="Buncee - Haley Birthday Car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749" y="2255242"/>
            <a:ext cx="5622655" cy="449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Up Ribbon 5"/>
          <p:cNvSpPr/>
          <p:nvPr/>
        </p:nvSpPr>
        <p:spPr>
          <a:xfrm>
            <a:off x="1556426" y="2762655"/>
            <a:ext cx="4708187" cy="2140085"/>
          </a:xfrm>
          <a:prstGeom prst="ribbon2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b="1" dirty="0" smtClean="0">
                <a:solidFill>
                  <a:schemeClr val="accent3">
                    <a:lumMod val="50000"/>
                  </a:schemeClr>
                </a:solidFill>
                <a:latin typeface="Arial Rounded MT Bold" panose="020F0704030504030204" pitchFamily="34" charset="0"/>
              </a:rPr>
              <a:t>hippo</a:t>
            </a:r>
            <a:endParaRPr lang="ar-SA" sz="5400" b="1" dirty="0">
              <a:solidFill>
                <a:schemeClr val="accent3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Action Button: Return 8">
            <a:hlinkClick r:id="" action="ppaction://hlinkshowjump?jump=lastslideviewed" highlightClick="1"/>
          </p:cNvPr>
          <p:cNvSpPr/>
          <p:nvPr/>
        </p:nvSpPr>
        <p:spPr>
          <a:xfrm>
            <a:off x="10583694" y="5680953"/>
            <a:ext cx="1070042" cy="9144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8293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4648" y="340867"/>
            <a:ext cx="62119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What animal is it ?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379888998"/>
              </p:ext>
            </p:extLst>
          </p:nvPr>
        </p:nvGraphicFramePr>
        <p:xfrm>
          <a:off x="-1859064" y="208153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4" descr="WHAT ANIMALS CAN DO? | English - Quizizz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767" y="3385226"/>
            <a:ext cx="3929162" cy="261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Diagram 4">
            <a:hlinkClick r:id="rId8" action="ppaction://hlinksldjump"/>
          </p:cNvPr>
          <p:cNvGraphicFramePr/>
          <p:nvPr>
            <p:extLst>
              <p:ext uri="{D42A27DB-BD31-4B8C-83A1-F6EECF244321}">
                <p14:modId xmlns:p14="http://schemas.microsoft.com/office/powerpoint/2010/main" val="3470503523"/>
              </p:ext>
            </p:extLst>
          </p:nvPr>
        </p:nvGraphicFramePr>
        <p:xfrm>
          <a:off x="5157348" y="124434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01174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4648" y="340867"/>
            <a:ext cx="62119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What animal is it ?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4" name="Picture 4" descr="WHAT ANIMALS CAN DO? | English - Quizizz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865" y="2762655"/>
            <a:ext cx="3929162" cy="261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Up Ribbon 6"/>
          <p:cNvSpPr/>
          <p:nvPr/>
        </p:nvSpPr>
        <p:spPr>
          <a:xfrm>
            <a:off x="1556426" y="2762655"/>
            <a:ext cx="4708187" cy="2140085"/>
          </a:xfrm>
          <a:prstGeom prst="ribbon2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b="1" dirty="0" smtClean="0">
                <a:solidFill>
                  <a:schemeClr val="accent3">
                    <a:lumMod val="50000"/>
                  </a:schemeClr>
                </a:solidFill>
                <a:latin typeface="Arial Rounded MT Bold" panose="020F0704030504030204" pitchFamily="34" charset="0"/>
              </a:rPr>
              <a:t>snake</a:t>
            </a:r>
            <a:endParaRPr lang="ar-SA" sz="5400" b="1" dirty="0">
              <a:solidFill>
                <a:schemeClr val="accent3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" name="Action Button: Return 7">
            <a:hlinkClick r:id="" action="ppaction://hlinkshowjump?jump=lastslideviewed" highlightClick="1"/>
          </p:cNvPr>
          <p:cNvSpPr/>
          <p:nvPr/>
        </p:nvSpPr>
        <p:spPr>
          <a:xfrm>
            <a:off x="10583694" y="5680953"/>
            <a:ext cx="1070042" cy="9144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36136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 descr="A new face in 2 minutes: eliminate hangover looks, puffiness, dull skin,  and fine lines | Cute gif, Animated emoticons, Funny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338" y="-182309"/>
            <a:ext cx="8277225" cy="671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❌ Cross Mark - Royalty-Free GIF - Animated Sticker - Free PNG - Animated  Ic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738" y="3325091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452582" y="5717309"/>
            <a:ext cx="794327" cy="877455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8987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LINE Official Stickers - Jumbooka Special × GMM MUSIC HITS Example with GIF  Animati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539" y="1073588"/>
            <a:ext cx="7445952" cy="603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✔️ Check Mark - Royalty-Free GIF - Animated Sticker - Free PNG - Animated  Ic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539" y="26416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Return 1">
            <a:hlinkClick r:id="" action="ppaction://hlinkshowjump?jump=lastslideviewed" highlightClick="1"/>
          </p:cNvPr>
          <p:cNvSpPr/>
          <p:nvPr/>
        </p:nvSpPr>
        <p:spPr>
          <a:xfrm>
            <a:off x="452582" y="5717309"/>
            <a:ext cx="794327" cy="877455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4530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7 Tips to Prepare For Board Exams For Class 10th Students - CareerGuid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-1135626"/>
            <a:ext cx="8793788" cy="799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66847" y="5507335"/>
            <a:ext cx="10464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Open your book pages </a:t>
            </a:r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67&amp;68 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073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3">
            <a:extLst>
              <a:ext uri="{FF2B5EF4-FFF2-40B4-BE49-F238E27FC236}">
                <a16:creationId xmlns:a16="http://schemas.microsoft.com/office/drawing/2014/main" id="{82BC6ECF-F870-460F-9749-1B6B9065E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63" y="283248"/>
            <a:ext cx="4712423" cy="6200556"/>
          </a:xfrm>
          <a:prstGeom prst="rect">
            <a:avLst/>
          </a:prstGeom>
        </p:spPr>
      </p:pic>
      <p:pic>
        <p:nvPicPr>
          <p:cNvPr id="7" name="صورة 2">
            <a:extLst>
              <a:ext uri="{FF2B5EF4-FFF2-40B4-BE49-F238E27FC236}">
                <a16:creationId xmlns:a16="http://schemas.microsoft.com/office/drawing/2014/main" id="{1290E41D-F314-472D-8BCF-E5BCB57B0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704" y="283248"/>
            <a:ext cx="4860205" cy="639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6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BPH 422 (SES-211): Assignment on Air Conditioni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1397000"/>
            <a:ext cx="381000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28853" y="5685135"/>
            <a:ext cx="4870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Home wor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k at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20484" name="Picture 4" descr="التعليم” تطلق “سياسة الخصوصية” لحماية مستخدمي “مدرستي” - صحيفة دُر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037" y="4627364"/>
            <a:ext cx="3965575" cy="223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78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oday&amp;#39;s Lesson on The Mark Of The Beast | Pentecostal The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975" y="488334"/>
            <a:ext cx="6880225" cy="433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hildren - HRIT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4103890"/>
            <a:ext cx="5889625" cy="275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8515847" y="2653792"/>
            <a:ext cx="298351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Unit 1 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Lesson </a:t>
            </a:r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3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397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823385" y="2736426"/>
            <a:ext cx="3061159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n-US" sz="66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PAGES</a:t>
            </a:r>
          </a:p>
          <a:p>
            <a:pPr algn="ctr"/>
            <a:r>
              <a:rPr lang="en-US" sz="66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sz="6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6</a:t>
            </a:r>
            <a:r>
              <a:rPr lang="en-US" sz="6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&amp;7</a:t>
            </a:r>
            <a:endParaRPr lang="en-US" sz="6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8" name="صورة 4">
            <a:extLst>
              <a:ext uri="{FF2B5EF4-FFF2-40B4-BE49-F238E27FC236}">
                <a16:creationId xmlns:a16="http://schemas.microsoft.com/office/drawing/2014/main" id="{F1723025-AE0F-4FB3-986D-5E284503E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87" y="223131"/>
            <a:ext cx="4026086" cy="6399342"/>
          </a:xfrm>
          <a:prstGeom prst="rect">
            <a:avLst/>
          </a:prstGeom>
        </p:spPr>
      </p:pic>
      <p:pic>
        <p:nvPicPr>
          <p:cNvPr id="9" name="صورة 5">
            <a:extLst>
              <a:ext uri="{FF2B5EF4-FFF2-40B4-BE49-F238E27FC236}">
                <a16:creationId xmlns:a16="http://schemas.microsoft.com/office/drawing/2014/main" id="{C6B024C3-AD17-4169-984A-29B9BB1E8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764" y="223131"/>
            <a:ext cx="4427968" cy="639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2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0532" y="4640235"/>
            <a:ext cx="3482009" cy="1952207"/>
          </a:xfrm>
          <a:prstGeom prst="rect">
            <a:avLst/>
          </a:prstGeom>
        </p:spPr>
      </p:pic>
      <p:pic>
        <p:nvPicPr>
          <p:cNvPr id="1028" name="Picture 4" descr="Free Vector | Group of wild anima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774" y="3370247"/>
            <a:ext cx="937076" cy="83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lay game Vector Icons free download in SVG, PNG Form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31" y="3863184"/>
            <a:ext cx="1480720" cy="1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5706" y="835480"/>
            <a:ext cx="991367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400" b="1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I can</a:t>
            </a:r>
            <a:r>
              <a:rPr lang="en-GB" sz="5400" b="1" dirty="0" smtClean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..,</a:t>
            </a:r>
            <a:endParaRPr lang="ar-SA" sz="5400" b="1" dirty="0" smtClean="0">
              <a:solidFill>
                <a:schemeClr val="accent4">
                  <a:lumMod val="75000"/>
                </a:schemeClr>
              </a:solidFill>
              <a:latin typeface="Arial Rounded MT Bold" panose="020F0704030504030204" pitchFamily="34" charset="0"/>
            </a:endParaRPr>
          </a:p>
          <a:p>
            <a:endParaRPr lang="en-GB" sz="5400" b="1" dirty="0">
              <a:solidFill>
                <a:schemeClr val="accent4">
                  <a:lumMod val="75000"/>
                </a:schemeClr>
              </a:solidFill>
              <a:latin typeface="Arial Rounded MT Bold" panose="020F0704030504030204" pitchFamily="34" charset="0"/>
            </a:endParaRPr>
          </a:p>
          <a:p>
            <a:r>
              <a:rPr lang="en-GB" sz="5400" b="1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-say something about three wild animals</a:t>
            </a:r>
            <a:r>
              <a:rPr lang="en-GB" sz="5400" b="1" dirty="0" smtClean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.</a:t>
            </a:r>
            <a:endParaRPr lang="ar-SA" sz="5400" b="1" dirty="0" smtClean="0">
              <a:solidFill>
                <a:schemeClr val="accent4">
                  <a:lumMod val="75000"/>
                </a:schemeClr>
              </a:solidFill>
              <a:latin typeface="Arial Rounded MT Bold" panose="020F0704030504030204" pitchFamily="34" charset="0"/>
            </a:endParaRPr>
          </a:p>
          <a:p>
            <a:endParaRPr lang="en-GB" sz="5400" b="1" dirty="0">
              <a:solidFill>
                <a:schemeClr val="accent4">
                  <a:lumMod val="75000"/>
                </a:schemeClr>
              </a:solidFill>
              <a:latin typeface="Arial Rounded MT Bold" panose="020F0704030504030204" pitchFamily="34" charset="0"/>
            </a:endParaRPr>
          </a:p>
          <a:p>
            <a:r>
              <a:rPr lang="en-GB" sz="5400" b="1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-play the animals two Hints Game</a:t>
            </a:r>
            <a:r>
              <a:rPr lang="en-GB" sz="32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ar-SA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Picture 2" descr="Speak Icon Png #297773 - Free Icons Libra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57" y="1677988"/>
            <a:ext cx="1035916" cy="103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Number 2 Icon Png #119062 - Free Icons Librar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257" y="4210023"/>
            <a:ext cx="860425" cy="86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File:Icon 3 green.svg - Wikimedia Common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334" y="1677988"/>
            <a:ext cx="858982" cy="85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8" descr="Free Farm Animal Silhouette Vector, Download Free Farm Animal Silhouette  Vector png images, Free ClipArts on Clipart Libr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0" name="Picture 10" descr="It must be sentenced to imprisonment to raping animals without  procrastination! - Cinsel Şiddetle Mücadele DerneğiCinsel Şiddetle Mücadele  Derneğ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535" y="3457114"/>
            <a:ext cx="2420001" cy="161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McNeil, Aimee / FAQ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213" y="2713904"/>
            <a:ext cx="1756352" cy="175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51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_2022-01-17_21-40-3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7926" y="267855"/>
            <a:ext cx="9892147" cy="600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3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/ An | Baamboozl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157" y="1183985"/>
            <a:ext cx="2867025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/ An | Baamboozl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458" y="2560638"/>
            <a:ext cx="1740788" cy="149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/ An | Baamboozl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852" y="1595292"/>
            <a:ext cx="2867025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aceless pose illustration, male student's upper body, hand up  teenager shrugging stock illustra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396" y="4192443"/>
            <a:ext cx="2184300" cy="187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5558" y="3934835"/>
            <a:ext cx="8244566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Elephants are </a:t>
            </a:r>
            <a:r>
              <a:rPr lang="en-US" sz="16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big</a:t>
            </a:r>
            <a:endParaRPr lang="en-US" sz="16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9" name="Picture 14" descr="Car Headrest Nap Support,Adjustable Angle Shockproof, Fitted Seat Pillow  Car, Functional Travel Car Accessories for Adults,Car Head Rest Child,Safe  Car Seat Headrest | Lazada PH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1172" y="4052743"/>
            <a:ext cx="2894748" cy="258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57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018823"/>
            <a:ext cx="897066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Elephants have </a:t>
            </a:r>
            <a:r>
              <a:rPr lang="en-US" sz="8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trunks</a:t>
            </a:r>
            <a:endParaRPr lang="en-US" sz="413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3074" name="Picture 2" descr="Animation Bundle: Animated Elephant Playing and Doing Different 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49" y="1713027"/>
            <a:ext cx="4914900" cy="253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nimation Bundle: Animated Elephant Playing and Doing Different 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631" y="3208447"/>
            <a:ext cx="2349667" cy="121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d Circle Sticker for iOS &amp;amp; Android |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82866">
            <a:off x="3728377" y="2750477"/>
            <a:ext cx="2337663" cy="131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Elephant Head Clipart PNG Transparent | OnlyGFX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920" y="3185281"/>
            <a:ext cx="1757879" cy="212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Elephant Head Clipart PNG Transparent | OnlyGFX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964" y="3009668"/>
            <a:ext cx="2049979" cy="247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iPhone White Wallpapers - Wallpaper Cav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86776">
            <a:off x="9671792" y="1743417"/>
            <a:ext cx="1779768" cy="355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ar Headrest Nap Support,Adjustable Angle Shockproof, Fitted Seat Pillow  Car, Functional Travel Car Accessories for Adults,Car Head Rest Child,Safe  Car Seat Headrest | Lazada PH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787" y="3405510"/>
            <a:ext cx="2585232" cy="258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49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00474942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3590</TotalTime>
  <Words>215</Words>
  <Application>Microsoft Office PowerPoint</Application>
  <PresentationFormat>Widescreen</PresentationFormat>
  <Paragraphs>94</Paragraphs>
  <Slides>38</Slides>
  <Notes>0</Notes>
  <HiddenSlides>8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Arial Rounded MT Bold</vt:lpstr>
      <vt:lpstr>Calibri</vt:lpstr>
      <vt:lpstr>Century Gothic</vt:lpstr>
      <vt:lpstr>Times New Roman</vt:lpstr>
      <vt:lpstr>Wingdings 3</vt:lpstr>
      <vt:lpstr>Ion</vt:lpstr>
      <vt:lpstr>We can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can 1</dc:title>
  <dc:creator>حصه العتيبي</dc:creator>
  <cp:lastModifiedBy>حصه العتيبي</cp:lastModifiedBy>
  <cp:revision>161</cp:revision>
  <dcterms:created xsi:type="dcterms:W3CDTF">2021-11-27T21:19:56Z</dcterms:created>
  <dcterms:modified xsi:type="dcterms:W3CDTF">2022-01-17T21:24:34Z</dcterms:modified>
</cp:coreProperties>
</file>