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النمط الفات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نمط فاتح 1 - تميي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71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5ABB81D-E9F8-4DF1-A44D-D39A9C2C8AC8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DB7D97C-ED74-4093-B875-2480353D463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a3991dd81d_1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a3991dd81d_1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c23619324a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c23619324a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c23619324a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c23619324a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a3991dd81d_1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a3991dd81d_1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82225" y="1037461"/>
            <a:ext cx="7579546" cy="5152851"/>
          </a:xfrm>
          <a:custGeom>
            <a:avLst/>
            <a:gdLst/>
            <a:ahLst/>
            <a:cxnLst/>
            <a:rect l="l" t="t" r="r" b="b"/>
            <a:pathLst>
              <a:path w="3592202" h="1831582" extrusionOk="0">
                <a:moveTo>
                  <a:pt x="3554475" y="588873"/>
                </a:moveTo>
                <a:cubicBezTo>
                  <a:pt x="3581881" y="-89254"/>
                  <a:pt x="2593478" y="24995"/>
                  <a:pt x="2107652" y="528"/>
                </a:cubicBezTo>
                <a:cubicBezTo>
                  <a:pt x="1659207" y="-4515"/>
                  <a:pt x="1181252" y="27319"/>
                  <a:pt x="750347" y="64701"/>
                </a:cubicBezTo>
                <a:cubicBezTo>
                  <a:pt x="-8045" y="130474"/>
                  <a:pt x="40101" y="825724"/>
                  <a:pt x="6973" y="1349129"/>
                </a:cubicBezTo>
                <a:cubicBezTo>
                  <a:pt x="-5853" y="1475480"/>
                  <a:pt x="-13088" y="1628228"/>
                  <a:pt x="99056" y="1715663"/>
                </a:cubicBezTo>
                <a:cubicBezTo>
                  <a:pt x="135341" y="1744165"/>
                  <a:pt x="181120" y="1758789"/>
                  <a:pt x="226394" y="1766090"/>
                </a:cubicBezTo>
                <a:cubicBezTo>
                  <a:pt x="547610" y="1798407"/>
                  <a:pt x="870976" y="1810947"/>
                  <a:pt x="1193749" y="1821405"/>
                </a:cubicBezTo>
                <a:cubicBezTo>
                  <a:pt x="1869266" y="1838945"/>
                  <a:pt x="2634630" y="1839954"/>
                  <a:pt x="3306903" y="1773939"/>
                </a:cubicBezTo>
                <a:cubicBezTo>
                  <a:pt x="3542965" y="1713230"/>
                  <a:pt x="3574777" y="1531804"/>
                  <a:pt x="3589730" y="1335448"/>
                </a:cubicBezTo>
                <a:cubicBezTo>
                  <a:pt x="3601744" y="1168470"/>
                  <a:pt x="3566731" y="755807"/>
                  <a:pt x="3554475" y="5888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794257" y="746737"/>
            <a:ext cx="7399177" cy="5214308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7460344" y="723249"/>
            <a:ext cx="814257" cy="1363305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8121968" y="1094674"/>
            <a:ext cx="185720" cy="44776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947918" y="673688"/>
            <a:ext cx="831121" cy="128192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868218" y="649722"/>
            <a:ext cx="278364" cy="57465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549756" y="6019681"/>
            <a:ext cx="880619" cy="63036"/>
          </a:xfrm>
          <a:custGeom>
            <a:avLst/>
            <a:gdLst/>
            <a:ahLst/>
            <a:cxnLst/>
            <a:rect l="l" t="t" r="r" b="b"/>
            <a:pathLst>
              <a:path w="417355" h="22406" extrusionOk="0">
                <a:moveTo>
                  <a:pt x="409929" y="3189"/>
                </a:moveTo>
                <a:lnTo>
                  <a:pt x="209122" y="5951"/>
                </a:lnTo>
                <a:cubicBezTo>
                  <a:pt x="142580" y="6872"/>
                  <a:pt x="74658" y="11476"/>
                  <a:pt x="8775" y="119"/>
                </a:cubicBezTo>
                <a:cubicBezTo>
                  <a:pt x="-302" y="-1459"/>
                  <a:pt x="-3897" y="13142"/>
                  <a:pt x="5618" y="14787"/>
                </a:cubicBezTo>
                <a:cubicBezTo>
                  <a:pt x="71391" y="26122"/>
                  <a:pt x="139029" y="21715"/>
                  <a:pt x="205351" y="20794"/>
                </a:cubicBezTo>
                <a:lnTo>
                  <a:pt x="410521" y="17966"/>
                </a:lnTo>
                <a:cubicBezTo>
                  <a:pt x="419817" y="17747"/>
                  <a:pt x="419641" y="2969"/>
                  <a:pt x="409929" y="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3925109" y="6161424"/>
            <a:ext cx="285390" cy="46856"/>
          </a:xfrm>
          <a:custGeom>
            <a:avLst/>
            <a:gdLst/>
            <a:ahLst/>
            <a:cxnLst/>
            <a:rect l="l" t="t" r="r" b="b"/>
            <a:pathLst>
              <a:path w="135256" h="16655" extrusionOk="0">
                <a:moveTo>
                  <a:pt x="129610" y="810"/>
                </a:moveTo>
                <a:cubicBezTo>
                  <a:pt x="88677" y="-549"/>
                  <a:pt x="47766" y="-198"/>
                  <a:pt x="6832" y="1863"/>
                </a:cubicBezTo>
                <a:cubicBezTo>
                  <a:pt x="-2442" y="2345"/>
                  <a:pt x="-2310" y="17210"/>
                  <a:pt x="7446" y="16640"/>
                </a:cubicBezTo>
                <a:cubicBezTo>
                  <a:pt x="47130" y="14601"/>
                  <a:pt x="86835" y="14228"/>
                  <a:pt x="126562" y="15478"/>
                </a:cubicBezTo>
                <a:cubicBezTo>
                  <a:pt x="135507" y="15785"/>
                  <a:pt x="139191" y="1117"/>
                  <a:pt x="129610" y="81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867900" y="2308633"/>
            <a:ext cx="5408100" cy="224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19" name="Google Shape;19;p2"/>
          <p:cNvSpPr/>
          <p:nvPr/>
        </p:nvSpPr>
        <p:spPr>
          <a:xfrm rot="-871776">
            <a:off x="594544" y="883466"/>
            <a:ext cx="1234918" cy="1854183"/>
          </a:xfrm>
          <a:custGeom>
            <a:avLst/>
            <a:gdLst/>
            <a:ahLst/>
            <a:cxnLst/>
            <a:rect l="l" t="t" r="r" b="b"/>
            <a:pathLst>
              <a:path w="584559" h="658270" extrusionOk="0">
                <a:moveTo>
                  <a:pt x="400656" y="592594"/>
                </a:moveTo>
                <a:cubicBezTo>
                  <a:pt x="398705" y="592697"/>
                  <a:pt x="396842" y="593473"/>
                  <a:pt x="395395" y="594786"/>
                </a:cubicBezTo>
                <a:cubicBezTo>
                  <a:pt x="372790" y="614869"/>
                  <a:pt x="326968" y="608292"/>
                  <a:pt x="296493" y="605310"/>
                </a:cubicBezTo>
                <a:cubicBezTo>
                  <a:pt x="253302" y="602043"/>
                  <a:pt x="220963" y="596014"/>
                  <a:pt x="191671" y="585731"/>
                </a:cubicBezTo>
                <a:cubicBezTo>
                  <a:pt x="185292" y="583232"/>
                  <a:pt x="178517" y="589173"/>
                  <a:pt x="177552" y="595027"/>
                </a:cubicBezTo>
                <a:cubicBezTo>
                  <a:pt x="176719" y="598472"/>
                  <a:pt x="178846" y="601934"/>
                  <a:pt x="182288" y="602767"/>
                </a:cubicBezTo>
                <a:cubicBezTo>
                  <a:pt x="218069" y="615921"/>
                  <a:pt x="265294" y="622893"/>
                  <a:pt x="316028" y="625524"/>
                </a:cubicBezTo>
                <a:cubicBezTo>
                  <a:pt x="346152" y="628462"/>
                  <a:pt x="384498" y="628528"/>
                  <a:pt x="404515" y="610440"/>
                </a:cubicBezTo>
                <a:cubicBezTo>
                  <a:pt x="412320" y="604038"/>
                  <a:pt x="407585" y="592901"/>
                  <a:pt x="400656" y="592594"/>
                </a:cubicBezTo>
                <a:close/>
                <a:moveTo>
                  <a:pt x="310547" y="639710"/>
                </a:moveTo>
                <a:lnTo>
                  <a:pt x="268429" y="637692"/>
                </a:lnTo>
                <a:cubicBezTo>
                  <a:pt x="263694" y="637495"/>
                  <a:pt x="258191" y="639490"/>
                  <a:pt x="256788" y="645673"/>
                </a:cubicBezTo>
                <a:cubicBezTo>
                  <a:pt x="256042" y="649839"/>
                  <a:pt x="258191" y="655671"/>
                  <a:pt x="263365" y="656241"/>
                </a:cubicBezTo>
                <a:lnTo>
                  <a:pt x="305460" y="658258"/>
                </a:lnTo>
                <a:cubicBezTo>
                  <a:pt x="310218" y="658455"/>
                  <a:pt x="315699" y="656460"/>
                  <a:pt x="317124" y="650277"/>
                </a:cubicBezTo>
                <a:cubicBezTo>
                  <a:pt x="317847" y="646111"/>
                  <a:pt x="315699" y="640258"/>
                  <a:pt x="310547" y="639710"/>
                </a:cubicBezTo>
                <a:close/>
                <a:moveTo>
                  <a:pt x="85075" y="404459"/>
                </a:moveTo>
                <a:cubicBezTo>
                  <a:pt x="50631" y="383609"/>
                  <a:pt x="26799" y="349648"/>
                  <a:pt x="17985" y="308824"/>
                </a:cubicBezTo>
                <a:cubicBezTo>
                  <a:pt x="14894" y="296437"/>
                  <a:pt x="-2448" y="306303"/>
                  <a:pt x="292" y="316257"/>
                </a:cubicBezTo>
                <a:cubicBezTo>
                  <a:pt x="9829" y="360347"/>
                  <a:pt x="37038" y="397925"/>
                  <a:pt x="77028" y="422064"/>
                </a:cubicBezTo>
                <a:cubicBezTo>
                  <a:pt x="82224" y="425572"/>
                  <a:pt x="87991" y="421034"/>
                  <a:pt x="89262" y="415641"/>
                </a:cubicBezTo>
                <a:cubicBezTo>
                  <a:pt x="90643" y="411394"/>
                  <a:pt x="88911" y="406755"/>
                  <a:pt x="85075" y="404459"/>
                </a:cubicBezTo>
                <a:close/>
                <a:moveTo>
                  <a:pt x="329906" y="581522"/>
                </a:moveTo>
                <a:cubicBezTo>
                  <a:pt x="357816" y="581522"/>
                  <a:pt x="380332" y="577751"/>
                  <a:pt x="400656" y="569661"/>
                </a:cubicBezTo>
                <a:cubicBezTo>
                  <a:pt x="405261" y="567896"/>
                  <a:pt x="407870" y="563002"/>
                  <a:pt x="406752" y="558194"/>
                </a:cubicBezTo>
                <a:cubicBezTo>
                  <a:pt x="406357" y="554364"/>
                  <a:pt x="403243" y="551382"/>
                  <a:pt x="399407" y="551134"/>
                </a:cubicBezTo>
                <a:cubicBezTo>
                  <a:pt x="398135" y="551161"/>
                  <a:pt x="396885" y="551428"/>
                  <a:pt x="395701" y="551924"/>
                </a:cubicBezTo>
                <a:cubicBezTo>
                  <a:pt x="365511" y="565078"/>
                  <a:pt x="319887" y="564201"/>
                  <a:pt x="285399" y="560123"/>
                </a:cubicBezTo>
                <a:cubicBezTo>
                  <a:pt x="250079" y="556857"/>
                  <a:pt x="213553" y="549337"/>
                  <a:pt x="177004" y="540545"/>
                </a:cubicBezTo>
                <a:cubicBezTo>
                  <a:pt x="172137" y="540545"/>
                  <a:pt x="169352" y="544930"/>
                  <a:pt x="168826" y="549095"/>
                </a:cubicBezTo>
                <a:cubicBezTo>
                  <a:pt x="167884" y="553862"/>
                  <a:pt x="170887" y="558516"/>
                  <a:pt x="175623" y="559619"/>
                </a:cubicBezTo>
                <a:cubicBezTo>
                  <a:pt x="226663" y="572796"/>
                  <a:pt x="279633" y="581061"/>
                  <a:pt x="329906" y="581522"/>
                </a:cubicBezTo>
                <a:close/>
                <a:moveTo>
                  <a:pt x="216951" y="106307"/>
                </a:moveTo>
                <a:cubicBezTo>
                  <a:pt x="171238" y="119725"/>
                  <a:pt x="136444" y="158926"/>
                  <a:pt x="123991" y="204968"/>
                </a:cubicBezTo>
                <a:cubicBezTo>
                  <a:pt x="122237" y="210887"/>
                  <a:pt x="126183" y="214877"/>
                  <a:pt x="132081" y="214899"/>
                </a:cubicBezTo>
                <a:cubicBezTo>
                  <a:pt x="136860" y="215086"/>
                  <a:pt x="141114" y="211902"/>
                  <a:pt x="142276" y="207270"/>
                </a:cubicBezTo>
                <a:cubicBezTo>
                  <a:pt x="152602" y="168886"/>
                  <a:pt x="181104" y="138014"/>
                  <a:pt x="218551" y="124658"/>
                </a:cubicBezTo>
                <a:cubicBezTo>
                  <a:pt x="228198" y="121216"/>
                  <a:pt x="226334" y="106811"/>
                  <a:pt x="216951" y="106307"/>
                </a:cubicBezTo>
                <a:close/>
                <a:moveTo>
                  <a:pt x="259660" y="91574"/>
                </a:moveTo>
                <a:cubicBezTo>
                  <a:pt x="248325" y="91574"/>
                  <a:pt x="248127" y="110232"/>
                  <a:pt x="260690" y="110297"/>
                </a:cubicBezTo>
                <a:cubicBezTo>
                  <a:pt x="272025" y="110407"/>
                  <a:pt x="272201" y="91640"/>
                  <a:pt x="259660" y="91574"/>
                </a:cubicBezTo>
                <a:close/>
                <a:moveTo>
                  <a:pt x="557483" y="48689"/>
                </a:moveTo>
                <a:cubicBezTo>
                  <a:pt x="551256" y="39700"/>
                  <a:pt x="533760" y="49939"/>
                  <a:pt x="541193" y="59235"/>
                </a:cubicBezTo>
                <a:cubicBezTo>
                  <a:pt x="556321" y="77557"/>
                  <a:pt x="565003" y="100330"/>
                  <a:pt x="565946" y="124066"/>
                </a:cubicBezTo>
                <a:cubicBezTo>
                  <a:pt x="565770" y="128275"/>
                  <a:pt x="569059" y="131825"/>
                  <a:pt x="573268" y="131992"/>
                </a:cubicBezTo>
                <a:cubicBezTo>
                  <a:pt x="573532" y="132003"/>
                  <a:pt x="573817" y="131998"/>
                  <a:pt x="574080" y="131981"/>
                </a:cubicBezTo>
                <a:cubicBezTo>
                  <a:pt x="579561" y="132272"/>
                  <a:pt x="584253" y="128058"/>
                  <a:pt x="584538" y="122569"/>
                </a:cubicBezTo>
                <a:cubicBezTo>
                  <a:pt x="584560" y="122323"/>
                  <a:pt x="584560" y="122075"/>
                  <a:pt x="584560" y="121830"/>
                </a:cubicBezTo>
                <a:cubicBezTo>
                  <a:pt x="583639" y="95169"/>
                  <a:pt x="574146" y="69515"/>
                  <a:pt x="557483" y="48689"/>
                </a:cubicBezTo>
                <a:close/>
                <a:moveTo>
                  <a:pt x="403682" y="258"/>
                </a:moveTo>
                <a:cubicBezTo>
                  <a:pt x="392720" y="-2395"/>
                  <a:pt x="387765" y="16219"/>
                  <a:pt x="399780" y="18960"/>
                </a:cubicBezTo>
                <a:cubicBezTo>
                  <a:pt x="493595" y="37946"/>
                  <a:pt x="532160" y="149148"/>
                  <a:pt x="535120" y="227659"/>
                </a:cubicBezTo>
                <a:cubicBezTo>
                  <a:pt x="535076" y="232018"/>
                  <a:pt x="538562" y="235590"/>
                  <a:pt x="542925" y="235633"/>
                </a:cubicBezTo>
                <a:cubicBezTo>
                  <a:pt x="543122" y="235636"/>
                  <a:pt x="543320" y="235631"/>
                  <a:pt x="543517" y="235618"/>
                </a:cubicBezTo>
                <a:cubicBezTo>
                  <a:pt x="546499" y="235695"/>
                  <a:pt x="549371" y="234555"/>
                  <a:pt x="551497" y="232461"/>
                </a:cubicBezTo>
                <a:cubicBezTo>
                  <a:pt x="553208" y="230630"/>
                  <a:pt x="554062" y="228157"/>
                  <a:pt x="553822" y="225664"/>
                </a:cubicBezTo>
                <a:cubicBezTo>
                  <a:pt x="551629" y="188393"/>
                  <a:pt x="542859" y="133800"/>
                  <a:pt x="514993" y="85610"/>
                </a:cubicBezTo>
                <a:cubicBezTo>
                  <a:pt x="488442" y="39898"/>
                  <a:pt x="451017" y="11220"/>
                  <a:pt x="403682" y="258"/>
                </a:cubicBezTo>
                <a:close/>
                <a:moveTo>
                  <a:pt x="431548" y="75240"/>
                </a:moveTo>
                <a:cubicBezTo>
                  <a:pt x="312936" y="-26709"/>
                  <a:pt x="83934" y="43559"/>
                  <a:pt x="55323" y="204968"/>
                </a:cubicBezTo>
                <a:cubicBezTo>
                  <a:pt x="46553" y="255569"/>
                  <a:pt x="59708" y="304373"/>
                  <a:pt x="92134" y="342369"/>
                </a:cubicBezTo>
                <a:cubicBezTo>
                  <a:pt x="111406" y="364995"/>
                  <a:pt x="133352" y="384398"/>
                  <a:pt x="147757" y="411431"/>
                </a:cubicBezTo>
                <a:cubicBezTo>
                  <a:pt x="162161" y="438464"/>
                  <a:pt x="168498" y="469312"/>
                  <a:pt x="166524" y="502681"/>
                </a:cubicBezTo>
                <a:cubicBezTo>
                  <a:pt x="166480" y="503654"/>
                  <a:pt x="165998" y="504556"/>
                  <a:pt x="165209" y="505137"/>
                </a:cubicBezTo>
                <a:cubicBezTo>
                  <a:pt x="161986" y="507785"/>
                  <a:pt x="160495" y="512012"/>
                  <a:pt x="161350" y="516099"/>
                </a:cubicBezTo>
                <a:cubicBezTo>
                  <a:pt x="161964" y="519442"/>
                  <a:pt x="164573" y="522060"/>
                  <a:pt x="167928" y="522676"/>
                </a:cubicBezTo>
                <a:cubicBezTo>
                  <a:pt x="215043" y="533845"/>
                  <a:pt x="263124" y="540387"/>
                  <a:pt x="311511" y="542211"/>
                </a:cubicBezTo>
                <a:cubicBezTo>
                  <a:pt x="350011" y="543022"/>
                  <a:pt x="388510" y="548218"/>
                  <a:pt x="425651" y="525855"/>
                </a:cubicBezTo>
                <a:cubicBezTo>
                  <a:pt x="429180" y="523911"/>
                  <a:pt x="430847" y="519741"/>
                  <a:pt x="429619" y="515902"/>
                </a:cubicBezTo>
                <a:cubicBezTo>
                  <a:pt x="428610" y="511990"/>
                  <a:pt x="425190" y="509184"/>
                  <a:pt x="421156" y="508973"/>
                </a:cubicBezTo>
                <a:cubicBezTo>
                  <a:pt x="418656" y="508601"/>
                  <a:pt x="416004" y="511626"/>
                  <a:pt x="413526" y="510048"/>
                </a:cubicBezTo>
                <a:cubicBezTo>
                  <a:pt x="412518" y="509440"/>
                  <a:pt x="411926" y="508346"/>
                  <a:pt x="411948" y="507176"/>
                </a:cubicBezTo>
                <a:cubicBezTo>
                  <a:pt x="412452" y="477012"/>
                  <a:pt x="419906" y="447368"/>
                  <a:pt x="433719" y="420552"/>
                </a:cubicBezTo>
                <a:cubicBezTo>
                  <a:pt x="441458" y="405731"/>
                  <a:pt x="451697" y="392642"/>
                  <a:pt x="461607" y="379969"/>
                </a:cubicBezTo>
                <a:cubicBezTo>
                  <a:pt x="467856" y="371989"/>
                  <a:pt x="474323" y="363723"/>
                  <a:pt x="480045" y="355151"/>
                </a:cubicBezTo>
                <a:cubicBezTo>
                  <a:pt x="530231" y="279708"/>
                  <a:pt x="512033" y="136629"/>
                  <a:pt x="431548" y="75240"/>
                </a:cubicBezTo>
                <a:close/>
                <a:moveTo>
                  <a:pt x="334116" y="324171"/>
                </a:moveTo>
                <a:cubicBezTo>
                  <a:pt x="324644" y="390296"/>
                  <a:pt x="323548" y="458108"/>
                  <a:pt x="320961" y="523312"/>
                </a:cubicBezTo>
                <a:cubicBezTo>
                  <a:pt x="320303" y="523941"/>
                  <a:pt x="319404" y="524268"/>
                  <a:pt x="318483" y="524211"/>
                </a:cubicBezTo>
                <a:cubicBezTo>
                  <a:pt x="310788" y="523685"/>
                  <a:pt x="302873" y="523027"/>
                  <a:pt x="295419" y="522567"/>
                </a:cubicBezTo>
                <a:cubicBezTo>
                  <a:pt x="285224" y="521909"/>
                  <a:pt x="274832" y="520988"/>
                  <a:pt x="263694" y="519760"/>
                </a:cubicBezTo>
                <a:cubicBezTo>
                  <a:pt x="262006" y="519589"/>
                  <a:pt x="260734" y="518149"/>
                  <a:pt x="260756" y="516450"/>
                </a:cubicBezTo>
                <a:cubicBezTo>
                  <a:pt x="256108" y="449957"/>
                  <a:pt x="246001" y="383960"/>
                  <a:pt x="230522" y="319129"/>
                </a:cubicBezTo>
                <a:cubicBezTo>
                  <a:pt x="230127" y="317344"/>
                  <a:pt x="231245" y="315575"/>
                  <a:pt x="233021" y="315174"/>
                </a:cubicBezTo>
                <a:cubicBezTo>
                  <a:pt x="233263" y="315123"/>
                  <a:pt x="233482" y="315097"/>
                  <a:pt x="233723" y="315095"/>
                </a:cubicBezTo>
                <a:cubicBezTo>
                  <a:pt x="235170" y="315095"/>
                  <a:pt x="236639" y="315270"/>
                  <a:pt x="238108" y="315270"/>
                </a:cubicBezTo>
                <a:cubicBezTo>
                  <a:pt x="248654" y="315443"/>
                  <a:pt x="258914" y="311896"/>
                  <a:pt x="267114" y="305250"/>
                </a:cubicBezTo>
                <a:cubicBezTo>
                  <a:pt x="268342" y="304255"/>
                  <a:pt x="270074" y="304255"/>
                  <a:pt x="271302" y="305250"/>
                </a:cubicBezTo>
                <a:cubicBezTo>
                  <a:pt x="284128" y="315555"/>
                  <a:pt x="301338" y="320773"/>
                  <a:pt x="322452" y="320773"/>
                </a:cubicBezTo>
                <a:cubicBezTo>
                  <a:pt x="326003" y="321321"/>
                  <a:pt x="334291" y="318164"/>
                  <a:pt x="334116" y="324171"/>
                </a:cubicBezTo>
                <a:close/>
                <a:moveTo>
                  <a:pt x="269811" y="253245"/>
                </a:moveTo>
                <a:cubicBezTo>
                  <a:pt x="271214" y="252283"/>
                  <a:pt x="273100" y="252539"/>
                  <a:pt x="274196" y="253837"/>
                </a:cubicBezTo>
                <a:cubicBezTo>
                  <a:pt x="276783" y="256863"/>
                  <a:pt x="276892" y="261292"/>
                  <a:pt x="274481" y="266992"/>
                </a:cubicBezTo>
                <a:cubicBezTo>
                  <a:pt x="273779" y="268665"/>
                  <a:pt x="271850" y="269452"/>
                  <a:pt x="270183" y="268746"/>
                </a:cubicBezTo>
                <a:cubicBezTo>
                  <a:pt x="269504" y="268468"/>
                  <a:pt x="268956" y="267983"/>
                  <a:pt x="268605" y="267365"/>
                </a:cubicBezTo>
                <a:cubicBezTo>
                  <a:pt x="263694" y="259033"/>
                  <a:pt x="267268" y="254934"/>
                  <a:pt x="269811" y="253245"/>
                </a:cubicBezTo>
                <a:close/>
                <a:moveTo>
                  <a:pt x="478971" y="317945"/>
                </a:moveTo>
                <a:cubicBezTo>
                  <a:pt x="470201" y="344035"/>
                  <a:pt x="451127" y="362759"/>
                  <a:pt x="435539" y="384157"/>
                </a:cubicBezTo>
                <a:cubicBezTo>
                  <a:pt x="407300" y="422707"/>
                  <a:pt x="392523" y="469481"/>
                  <a:pt x="393487" y="517261"/>
                </a:cubicBezTo>
                <a:cubicBezTo>
                  <a:pt x="393750" y="518936"/>
                  <a:pt x="392698" y="520536"/>
                  <a:pt x="391054" y="520966"/>
                </a:cubicBezTo>
                <a:cubicBezTo>
                  <a:pt x="377241" y="524161"/>
                  <a:pt x="363100" y="525634"/>
                  <a:pt x="348937" y="525351"/>
                </a:cubicBezTo>
                <a:cubicBezTo>
                  <a:pt x="345473" y="525351"/>
                  <a:pt x="339641" y="526338"/>
                  <a:pt x="340561" y="520966"/>
                </a:cubicBezTo>
                <a:cubicBezTo>
                  <a:pt x="340145" y="453831"/>
                  <a:pt x="344332" y="386744"/>
                  <a:pt x="353102" y="320181"/>
                </a:cubicBezTo>
                <a:cubicBezTo>
                  <a:pt x="353431" y="315796"/>
                  <a:pt x="359942" y="316695"/>
                  <a:pt x="363056" y="315423"/>
                </a:cubicBezTo>
                <a:cubicBezTo>
                  <a:pt x="374566" y="312310"/>
                  <a:pt x="368669" y="297182"/>
                  <a:pt x="359855" y="297643"/>
                </a:cubicBezTo>
                <a:cubicBezTo>
                  <a:pt x="341175" y="301567"/>
                  <a:pt x="314603" y="306675"/>
                  <a:pt x="295068" y="297029"/>
                </a:cubicBezTo>
                <a:cubicBezTo>
                  <a:pt x="291100" y="295229"/>
                  <a:pt x="287372" y="292953"/>
                  <a:pt x="283952" y="290254"/>
                </a:cubicBezTo>
                <a:cubicBezTo>
                  <a:pt x="282593" y="289206"/>
                  <a:pt x="282286" y="287294"/>
                  <a:pt x="283228" y="285869"/>
                </a:cubicBezTo>
                <a:cubicBezTo>
                  <a:pt x="293402" y="269864"/>
                  <a:pt x="297633" y="254144"/>
                  <a:pt x="294586" y="243818"/>
                </a:cubicBezTo>
                <a:cubicBezTo>
                  <a:pt x="292393" y="235662"/>
                  <a:pt x="283623" y="229698"/>
                  <a:pt x="275029" y="229720"/>
                </a:cubicBezTo>
                <a:cubicBezTo>
                  <a:pt x="265733" y="229720"/>
                  <a:pt x="256590" y="235991"/>
                  <a:pt x="252249" y="245331"/>
                </a:cubicBezTo>
                <a:cubicBezTo>
                  <a:pt x="245672" y="259560"/>
                  <a:pt x="249859" y="276288"/>
                  <a:pt x="256020" y="287206"/>
                </a:cubicBezTo>
                <a:cubicBezTo>
                  <a:pt x="256810" y="288616"/>
                  <a:pt x="256459" y="290392"/>
                  <a:pt x="255187" y="291394"/>
                </a:cubicBezTo>
                <a:cubicBezTo>
                  <a:pt x="250539" y="294950"/>
                  <a:pt x="244817" y="296785"/>
                  <a:pt x="238963" y="296590"/>
                </a:cubicBezTo>
                <a:cubicBezTo>
                  <a:pt x="226707" y="296912"/>
                  <a:pt x="215723" y="289024"/>
                  <a:pt x="212127" y="277297"/>
                </a:cubicBezTo>
                <a:cubicBezTo>
                  <a:pt x="211491" y="273854"/>
                  <a:pt x="208444" y="271397"/>
                  <a:pt x="204936" y="271509"/>
                </a:cubicBezTo>
                <a:cubicBezTo>
                  <a:pt x="201341" y="271592"/>
                  <a:pt x="197986" y="273302"/>
                  <a:pt x="195815" y="276157"/>
                </a:cubicBezTo>
                <a:cubicBezTo>
                  <a:pt x="189764" y="284093"/>
                  <a:pt x="200858" y="298914"/>
                  <a:pt x="207458" y="304351"/>
                </a:cubicBezTo>
                <a:cubicBezTo>
                  <a:pt x="209277" y="305689"/>
                  <a:pt x="208268" y="308364"/>
                  <a:pt x="208860" y="310096"/>
                </a:cubicBezTo>
                <a:cubicBezTo>
                  <a:pt x="224471" y="376768"/>
                  <a:pt x="239270" y="447015"/>
                  <a:pt x="240717" y="515573"/>
                </a:cubicBezTo>
                <a:cubicBezTo>
                  <a:pt x="239993" y="516254"/>
                  <a:pt x="238985" y="516561"/>
                  <a:pt x="237998" y="516406"/>
                </a:cubicBezTo>
                <a:cubicBezTo>
                  <a:pt x="221051" y="513950"/>
                  <a:pt x="203971" y="510881"/>
                  <a:pt x="187243" y="507263"/>
                </a:cubicBezTo>
                <a:cubicBezTo>
                  <a:pt x="185445" y="506853"/>
                  <a:pt x="184327" y="505064"/>
                  <a:pt x="184743" y="503271"/>
                </a:cubicBezTo>
                <a:cubicBezTo>
                  <a:pt x="184743" y="503264"/>
                  <a:pt x="184743" y="503258"/>
                  <a:pt x="184743" y="503251"/>
                </a:cubicBezTo>
                <a:cubicBezTo>
                  <a:pt x="189128" y="453088"/>
                  <a:pt x="172027" y="403538"/>
                  <a:pt x="138351" y="364491"/>
                </a:cubicBezTo>
                <a:cubicBezTo>
                  <a:pt x="121272" y="344758"/>
                  <a:pt x="101847" y="327526"/>
                  <a:pt x="88583" y="304373"/>
                </a:cubicBezTo>
                <a:cubicBezTo>
                  <a:pt x="76480" y="282423"/>
                  <a:pt x="70473" y="257630"/>
                  <a:pt x="71174" y="232571"/>
                </a:cubicBezTo>
                <a:cubicBezTo>
                  <a:pt x="72928" y="120448"/>
                  <a:pt x="178451" y="56078"/>
                  <a:pt x="275073" y="47045"/>
                </a:cubicBezTo>
                <a:cubicBezTo>
                  <a:pt x="428588" y="33145"/>
                  <a:pt x="520649" y="175808"/>
                  <a:pt x="478971" y="31796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5400000">
            <a:off x="455959" y="4360957"/>
            <a:ext cx="720335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rot="1737742">
            <a:off x="7950211" y="5251215"/>
            <a:ext cx="211749" cy="357549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 rot="-898861">
            <a:off x="739798" y="578171"/>
            <a:ext cx="1461825" cy="2141211"/>
          </a:xfrm>
          <a:custGeom>
            <a:avLst/>
            <a:gdLst/>
            <a:ahLst/>
            <a:cxnLst/>
            <a:rect l="l" t="t" r="r" b="b"/>
            <a:pathLst>
              <a:path w="462239" h="507799" extrusionOk="0">
                <a:moveTo>
                  <a:pt x="459973" y="179541"/>
                </a:moveTo>
                <a:cubicBezTo>
                  <a:pt x="458636" y="122779"/>
                  <a:pt x="461727" y="55887"/>
                  <a:pt x="399242" y="30652"/>
                </a:cubicBezTo>
                <a:cubicBezTo>
                  <a:pt x="293347" y="-13921"/>
                  <a:pt x="170306" y="-1205"/>
                  <a:pt x="59171" y="14844"/>
                </a:cubicBezTo>
                <a:cubicBezTo>
                  <a:pt x="33585" y="19514"/>
                  <a:pt x="9512" y="39816"/>
                  <a:pt x="8569" y="67090"/>
                </a:cubicBezTo>
                <a:cubicBezTo>
                  <a:pt x="-7195" y="174126"/>
                  <a:pt x="2605" y="285590"/>
                  <a:pt x="7933" y="393766"/>
                </a:cubicBezTo>
                <a:cubicBezTo>
                  <a:pt x="10235" y="423781"/>
                  <a:pt x="16703" y="454453"/>
                  <a:pt x="42377" y="473550"/>
                </a:cubicBezTo>
                <a:cubicBezTo>
                  <a:pt x="111527" y="513693"/>
                  <a:pt x="199071" y="505691"/>
                  <a:pt x="276684" y="507664"/>
                </a:cubicBezTo>
                <a:cubicBezTo>
                  <a:pt x="477513" y="513540"/>
                  <a:pt x="465279" y="327137"/>
                  <a:pt x="459973" y="1795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773500" y="2640033"/>
            <a:ext cx="5597100" cy="894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773500" y="3552568"/>
            <a:ext cx="5597100" cy="51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algn="ctr" rtl="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794257" y="746737"/>
            <a:ext cx="7399177" cy="5214308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 rot="4673461">
            <a:off x="7410953" y="5004293"/>
            <a:ext cx="1085385" cy="102220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 rot="4673461">
            <a:off x="7965955" y="5782384"/>
            <a:ext cx="247560" cy="33573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 rot="-5167633">
            <a:off x="199694" y="4672316"/>
            <a:ext cx="1108065" cy="96136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 rot="-5167633">
            <a:off x="567647" y="3838219"/>
            <a:ext cx="371120" cy="43095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5262250" y="616327"/>
            <a:ext cx="681049" cy="285776"/>
          </a:xfrm>
          <a:custGeom>
            <a:avLst/>
            <a:gdLst/>
            <a:ahLst/>
            <a:cxnLst/>
            <a:rect l="l" t="t" r="r" b="b"/>
            <a:pathLst>
              <a:path w="322772" h="101579" extrusionOk="0">
                <a:moveTo>
                  <a:pt x="308867" y="12831"/>
                </a:moveTo>
                <a:cubicBezTo>
                  <a:pt x="298146" y="35457"/>
                  <a:pt x="274994" y="116227"/>
                  <a:pt x="241691" y="74877"/>
                </a:cubicBezTo>
                <a:cubicBezTo>
                  <a:pt x="226606" y="51615"/>
                  <a:pt x="229566" y="5595"/>
                  <a:pt x="194224" y="334"/>
                </a:cubicBezTo>
                <a:cubicBezTo>
                  <a:pt x="178877" y="-1990"/>
                  <a:pt x="165349" y="8161"/>
                  <a:pt x="157325" y="20460"/>
                </a:cubicBezTo>
                <a:cubicBezTo>
                  <a:pt x="146363" y="37211"/>
                  <a:pt x="147130" y="60538"/>
                  <a:pt x="133361" y="75425"/>
                </a:cubicBezTo>
                <a:cubicBezTo>
                  <a:pt x="125907" y="83493"/>
                  <a:pt x="113761" y="87221"/>
                  <a:pt x="105692" y="77925"/>
                </a:cubicBezTo>
                <a:cubicBezTo>
                  <a:pt x="91836" y="58697"/>
                  <a:pt x="101308" y="30480"/>
                  <a:pt x="85040" y="12019"/>
                </a:cubicBezTo>
                <a:cubicBezTo>
                  <a:pt x="56538" y="-22380"/>
                  <a:pt x="11110" y="29318"/>
                  <a:pt x="630" y="55386"/>
                </a:cubicBezTo>
                <a:cubicBezTo>
                  <a:pt x="-3009" y="64441"/>
                  <a:pt x="10145" y="70339"/>
                  <a:pt x="13785" y="61415"/>
                </a:cubicBezTo>
                <a:cubicBezTo>
                  <a:pt x="27992" y="24319"/>
                  <a:pt x="78221" y="-12668"/>
                  <a:pt x="82496" y="51571"/>
                </a:cubicBezTo>
                <a:cubicBezTo>
                  <a:pt x="84097" y="65734"/>
                  <a:pt x="86640" y="82003"/>
                  <a:pt x="98129" y="91803"/>
                </a:cubicBezTo>
                <a:cubicBezTo>
                  <a:pt x="110954" y="102765"/>
                  <a:pt x="128560" y="98863"/>
                  <a:pt x="140355" y="88558"/>
                </a:cubicBezTo>
                <a:cubicBezTo>
                  <a:pt x="155703" y="75184"/>
                  <a:pt x="157632" y="55079"/>
                  <a:pt x="164867" y="37255"/>
                </a:cubicBezTo>
                <a:cubicBezTo>
                  <a:pt x="172102" y="19430"/>
                  <a:pt x="191308" y="5464"/>
                  <a:pt x="205690" y="25086"/>
                </a:cubicBezTo>
                <a:cubicBezTo>
                  <a:pt x="222397" y="47844"/>
                  <a:pt x="217508" y="92066"/>
                  <a:pt x="250965" y="100880"/>
                </a:cubicBezTo>
                <a:cubicBezTo>
                  <a:pt x="294375" y="108729"/>
                  <a:pt x="307464" y="48633"/>
                  <a:pt x="322022" y="18904"/>
                </a:cubicBezTo>
                <a:cubicBezTo>
                  <a:pt x="326034" y="9915"/>
                  <a:pt x="312836" y="4039"/>
                  <a:pt x="308867" y="1283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2829662" y="6015481"/>
            <a:ext cx="1377041" cy="89211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4309555" y="6059972"/>
            <a:ext cx="263959" cy="41635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7710737" y="889496"/>
            <a:ext cx="290374" cy="308299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7865454" y="822701"/>
            <a:ext cx="132428" cy="121657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/>
          <p:nvPr/>
        </p:nvSpPr>
        <p:spPr>
          <a:xfrm rot="-884877">
            <a:off x="7997294" y="4753112"/>
            <a:ext cx="912816" cy="1237712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642526" y="442364"/>
            <a:ext cx="6943343" cy="1237008"/>
          </a:xfrm>
          <a:custGeom>
            <a:avLst/>
            <a:gdLst/>
            <a:ahLst/>
            <a:cxnLst/>
            <a:rect l="l" t="t" r="r" b="b"/>
            <a:pathLst>
              <a:path w="3290684" h="399035" extrusionOk="0">
                <a:moveTo>
                  <a:pt x="3288221" y="146895"/>
                </a:moveTo>
                <a:cubicBezTo>
                  <a:pt x="3288879" y="83708"/>
                  <a:pt x="3268160" y="25739"/>
                  <a:pt x="3196488" y="21201"/>
                </a:cubicBezTo>
                <a:cubicBezTo>
                  <a:pt x="2907830" y="16005"/>
                  <a:pt x="2618711" y="18197"/>
                  <a:pt x="2329921" y="14777"/>
                </a:cubicBezTo>
                <a:cubicBezTo>
                  <a:pt x="1580495" y="9866"/>
                  <a:pt x="931222" y="0"/>
                  <a:pt x="181841" y="0"/>
                </a:cubicBezTo>
                <a:cubicBezTo>
                  <a:pt x="-44245" y="0"/>
                  <a:pt x="4866" y="162044"/>
                  <a:pt x="3813" y="206244"/>
                </a:cubicBezTo>
                <a:cubicBezTo>
                  <a:pt x="-6272" y="347395"/>
                  <a:pt x="64456" y="394927"/>
                  <a:pt x="198174" y="383395"/>
                </a:cubicBezTo>
                <a:lnTo>
                  <a:pt x="1064019" y="387780"/>
                </a:lnTo>
                <a:lnTo>
                  <a:pt x="2795708" y="396549"/>
                </a:lnTo>
                <a:cubicBezTo>
                  <a:pt x="2909277" y="397119"/>
                  <a:pt x="3023284" y="400671"/>
                  <a:pt x="3136832" y="398128"/>
                </a:cubicBezTo>
                <a:cubicBezTo>
                  <a:pt x="3275790" y="400627"/>
                  <a:pt x="3299512" y="257767"/>
                  <a:pt x="3288221" y="1468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368195" y="562837"/>
            <a:ext cx="8379859" cy="5736772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1"/>
          </p:nvPr>
        </p:nvSpPr>
        <p:spPr>
          <a:xfrm>
            <a:off x="1188175" y="2008467"/>
            <a:ext cx="6426300" cy="3787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✗"/>
              <a:defRPr/>
            </a:lvl1pPr>
            <a:lvl2pPr marL="914400" lvl="1" indent="-368300" rtl="0">
              <a:spcBef>
                <a:spcPts val="1000"/>
              </a:spcBef>
              <a:spcAft>
                <a:spcPts val="0"/>
              </a:spcAft>
              <a:buSzPts val="2200"/>
              <a:buChar char="✗"/>
              <a:defRPr/>
            </a:lvl2pPr>
            <a:lvl3pPr marL="1371600" lvl="2" indent="-368300" rtl="0">
              <a:spcBef>
                <a:spcPts val="100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100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100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100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100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100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1000"/>
              </a:spcBef>
              <a:spcAft>
                <a:spcPts val="100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1" name="Google Shape;61;p5"/>
          <p:cNvSpPr/>
          <p:nvPr/>
        </p:nvSpPr>
        <p:spPr>
          <a:xfrm>
            <a:off x="3215362" y="494923"/>
            <a:ext cx="1377041" cy="89211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4695255" y="539412"/>
            <a:ext cx="263959" cy="41635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8371587" y="529829"/>
            <a:ext cx="290374" cy="308299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244743" y="5459148"/>
            <a:ext cx="746254" cy="103428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8578274" y="3943239"/>
            <a:ext cx="200902" cy="230389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4853897" y="6143069"/>
            <a:ext cx="851649" cy="206881"/>
          </a:xfrm>
          <a:custGeom>
            <a:avLst/>
            <a:gdLst/>
            <a:ahLst/>
            <a:cxnLst/>
            <a:rect l="l" t="t" r="r" b="b"/>
            <a:pathLst>
              <a:path w="403625" h="73536" extrusionOk="0">
                <a:moveTo>
                  <a:pt x="402034" y="57995"/>
                </a:moveTo>
                <a:cubicBezTo>
                  <a:pt x="349920" y="-4643"/>
                  <a:pt x="347223" y="-12273"/>
                  <a:pt x="293815" y="54948"/>
                </a:cubicBezTo>
                <a:cubicBezTo>
                  <a:pt x="244682" y="-17404"/>
                  <a:pt x="251829" y="2986"/>
                  <a:pt x="191361" y="49225"/>
                </a:cubicBezTo>
                <a:cubicBezTo>
                  <a:pt x="145320" y="-15189"/>
                  <a:pt x="150911" y="-15343"/>
                  <a:pt x="96669" y="42648"/>
                </a:cubicBezTo>
                <a:cubicBezTo>
                  <a:pt x="86321" y="25893"/>
                  <a:pt x="71785" y="12113"/>
                  <a:pt x="54508" y="2657"/>
                </a:cubicBezTo>
                <a:cubicBezTo>
                  <a:pt x="43897" y="-1442"/>
                  <a:pt x="13290" y="41442"/>
                  <a:pt x="2152" y="49554"/>
                </a:cubicBezTo>
                <a:cubicBezTo>
                  <a:pt x="-4644" y="56548"/>
                  <a:pt x="6230" y="65932"/>
                  <a:pt x="12983" y="58982"/>
                </a:cubicBezTo>
                <a:lnTo>
                  <a:pt x="52009" y="18838"/>
                </a:lnTo>
                <a:cubicBezTo>
                  <a:pt x="82462" y="34426"/>
                  <a:pt x="86825" y="72531"/>
                  <a:pt x="100243" y="59552"/>
                </a:cubicBezTo>
                <a:lnTo>
                  <a:pt x="120852" y="38307"/>
                </a:lnTo>
                <a:cubicBezTo>
                  <a:pt x="130455" y="27871"/>
                  <a:pt x="145298" y="3447"/>
                  <a:pt x="155800" y="26621"/>
                </a:cubicBezTo>
                <a:cubicBezTo>
                  <a:pt x="197105" y="84085"/>
                  <a:pt x="181473" y="72663"/>
                  <a:pt x="233785" y="33330"/>
                </a:cubicBezTo>
                <a:cubicBezTo>
                  <a:pt x="249659" y="14036"/>
                  <a:pt x="257223" y="29405"/>
                  <a:pt x="267264" y="44731"/>
                </a:cubicBezTo>
                <a:lnTo>
                  <a:pt x="286843" y="71040"/>
                </a:lnTo>
                <a:cubicBezTo>
                  <a:pt x="300195" y="86058"/>
                  <a:pt x="326855" y="28594"/>
                  <a:pt x="341106" y="23990"/>
                </a:cubicBezTo>
                <a:cubicBezTo>
                  <a:pt x="357462" y="17522"/>
                  <a:pt x="377238" y="56614"/>
                  <a:pt x="389493" y="66611"/>
                </a:cubicBezTo>
                <a:cubicBezTo>
                  <a:pt x="395632" y="73671"/>
                  <a:pt x="408020" y="64945"/>
                  <a:pt x="402034" y="579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8526304" y="463034"/>
            <a:ext cx="132428" cy="121657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Half">
  <p:cSld name="Blank - Half">
    <p:bg>
      <p:bgPr>
        <a:solidFill>
          <a:schemeClr val="lt1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"/>
          <p:cNvSpPr/>
          <p:nvPr/>
        </p:nvSpPr>
        <p:spPr>
          <a:xfrm rot="-1760302">
            <a:off x="4588400" y="849515"/>
            <a:ext cx="4206636" cy="5482596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3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grpSp>
        <p:nvGrpSpPr>
          <p:cNvPr id="2" name="Google Shape;169;p13"/>
          <p:cNvGrpSpPr/>
          <p:nvPr/>
        </p:nvGrpSpPr>
        <p:grpSpPr>
          <a:xfrm>
            <a:off x="4377287" y="575418"/>
            <a:ext cx="4360802" cy="5707165"/>
            <a:chOff x="576654" y="555403"/>
            <a:chExt cx="3865959" cy="3794658"/>
          </a:xfrm>
        </p:grpSpPr>
        <p:sp>
          <p:nvSpPr>
            <p:cNvPr id="170" name="Google Shape;170;p13"/>
            <p:cNvSpPr/>
            <p:nvPr/>
          </p:nvSpPr>
          <p:spPr>
            <a:xfrm>
              <a:off x="619289" y="555403"/>
              <a:ext cx="3823324" cy="3794658"/>
            </a:xfrm>
            <a:custGeom>
              <a:avLst/>
              <a:gdLst/>
              <a:ahLst/>
              <a:cxnLst/>
              <a:rect l="l" t="t" r="r" b="b"/>
              <a:pathLst>
                <a:path w="1812002" h="1798416" extrusionOk="0">
                  <a:moveTo>
                    <a:pt x="1803580" y="754533"/>
                  </a:moveTo>
                  <a:cubicBezTo>
                    <a:pt x="1755126" y="365965"/>
                    <a:pt x="1420404" y="43389"/>
                    <a:pt x="1031243" y="5415"/>
                  </a:cubicBezTo>
                  <a:cubicBezTo>
                    <a:pt x="982060" y="-66"/>
                    <a:pt x="932504" y="-1381"/>
                    <a:pt x="883099" y="1447"/>
                  </a:cubicBezTo>
                  <a:cubicBezTo>
                    <a:pt x="873803" y="1973"/>
                    <a:pt x="873957" y="16794"/>
                    <a:pt x="883691" y="16246"/>
                  </a:cubicBezTo>
                  <a:cubicBezTo>
                    <a:pt x="1757494" y="-18263"/>
                    <a:pt x="2121442" y="1058868"/>
                    <a:pt x="1445508" y="1590605"/>
                  </a:cubicBezTo>
                  <a:cubicBezTo>
                    <a:pt x="1154174" y="1812547"/>
                    <a:pt x="730088" y="1849314"/>
                    <a:pt x="411765" y="1663262"/>
                  </a:cubicBezTo>
                  <a:cubicBezTo>
                    <a:pt x="67769" y="1470874"/>
                    <a:pt x="-50821" y="1022824"/>
                    <a:pt x="50843" y="658548"/>
                  </a:cubicBezTo>
                  <a:cubicBezTo>
                    <a:pt x="145996" y="257328"/>
                    <a:pt x="571617" y="-46393"/>
                    <a:pt x="981233" y="77876"/>
                  </a:cubicBezTo>
                  <a:cubicBezTo>
                    <a:pt x="990003" y="80529"/>
                    <a:pt x="993533" y="65949"/>
                    <a:pt x="984391" y="63186"/>
                  </a:cubicBezTo>
                  <a:cubicBezTo>
                    <a:pt x="621232" y="-46436"/>
                    <a:pt x="223477" y="180680"/>
                    <a:pt x="83292" y="523010"/>
                  </a:cubicBezTo>
                  <a:cubicBezTo>
                    <a:pt x="-163184" y="1097697"/>
                    <a:pt x="154152" y="1768368"/>
                    <a:pt x="813533" y="1796542"/>
                  </a:cubicBezTo>
                  <a:cubicBezTo>
                    <a:pt x="1393503" y="1832827"/>
                    <a:pt x="1882662" y="1337310"/>
                    <a:pt x="1803580" y="7545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576654" y="3067330"/>
              <a:ext cx="620488" cy="986037"/>
            </a:xfrm>
            <a:custGeom>
              <a:avLst/>
              <a:gdLst/>
              <a:ahLst/>
              <a:cxnLst/>
              <a:rect l="l" t="t" r="r" b="b"/>
              <a:pathLst>
                <a:path w="294070" h="467316" extrusionOk="0">
                  <a:moveTo>
                    <a:pt x="291610" y="454155"/>
                  </a:moveTo>
                  <a:cubicBezTo>
                    <a:pt x="153814" y="339512"/>
                    <a:pt x="54825" y="179550"/>
                    <a:pt x="14308" y="4834"/>
                  </a:cubicBezTo>
                  <a:cubicBezTo>
                    <a:pt x="12116" y="-4528"/>
                    <a:pt x="-1872" y="1084"/>
                    <a:pt x="211" y="10007"/>
                  </a:cubicBezTo>
                  <a:cubicBezTo>
                    <a:pt x="42374" y="188276"/>
                    <a:pt x="141091" y="348128"/>
                    <a:pt x="281612" y="465666"/>
                  </a:cubicBezTo>
                  <a:cubicBezTo>
                    <a:pt x="288760" y="471585"/>
                    <a:pt x="298757" y="460141"/>
                    <a:pt x="291610" y="4541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625052" y="3542878"/>
              <a:ext cx="246686" cy="335935"/>
            </a:xfrm>
            <a:custGeom>
              <a:avLst/>
              <a:gdLst/>
              <a:ahLst/>
              <a:cxnLst/>
              <a:rect l="l" t="t" r="r" b="b"/>
              <a:pathLst>
                <a:path w="116913" h="159211" extrusionOk="0">
                  <a:moveTo>
                    <a:pt x="114759" y="145770"/>
                  </a:moveTo>
                  <a:cubicBezTo>
                    <a:pt x="73155" y="104376"/>
                    <a:pt x="38848" y="56252"/>
                    <a:pt x="13292" y="3435"/>
                  </a:cubicBezTo>
                  <a:cubicBezTo>
                    <a:pt x="9193" y="-5027"/>
                    <a:pt x="-3195" y="3808"/>
                    <a:pt x="774" y="12030"/>
                  </a:cubicBezTo>
                  <a:cubicBezTo>
                    <a:pt x="27012" y="65964"/>
                    <a:pt x="62178" y="115053"/>
                    <a:pt x="104784" y="157258"/>
                  </a:cubicBezTo>
                  <a:cubicBezTo>
                    <a:pt x="111361" y="163814"/>
                    <a:pt x="121337" y="152303"/>
                    <a:pt x="114759" y="1457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3508732" y="703042"/>
              <a:ext cx="736985" cy="678722"/>
            </a:xfrm>
            <a:custGeom>
              <a:avLst/>
              <a:gdLst/>
              <a:ahLst/>
              <a:cxnLst/>
              <a:rect l="l" t="t" r="r" b="b"/>
              <a:pathLst>
                <a:path w="349282" h="321669" extrusionOk="0">
                  <a:moveTo>
                    <a:pt x="348469" y="309928"/>
                  </a:moveTo>
                  <a:cubicBezTo>
                    <a:pt x="278003" y="170664"/>
                    <a:pt x="156037" y="58585"/>
                    <a:pt x="11050" y="551"/>
                  </a:cubicBezTo>
                  <a:cubicBezTo>
                    <a:pt x="2543" y="-2847"/>
                    <a:pt x="-4823" y="10439"/>
                    <a:pt x="3968" y="13969"/>
                  </a:cubicBezTo>
                  <a:cubicBezTo>
                    <a:pt x="146478" y="70973"/>
                    <a:pt x="266844" y="180859"/>
                    <a:pt x="335709" y="318194"/>
                  </a:cubicBezTo>
                  <a:cubicBezTo>
                    <a:pt x="339918" y="326613"/>
                    <a:pt x="352591" y="318107"/>
                    <a:pt x="348469" y="3099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4237875" y="1405342"/>
              <a:ext cx="51220" cy="74504"/>
            </a:xfrm>
            <a:custGeom>
              <a:avLst/>
              <a:gdLst/>
              <a:ahLst/>
              <a:cxnLst/>
              <a:rect l="l" t="t" r="r" b="b"/>
              <a:pathLst>
                <a:path w="24275" h="35310" extrusionOk="0">
                  <a:moveTo>
                    <a:pt x="23295" y="23713"/>
                  </a:moveTo>
                  <a:lnTo>
                    <a:pt x="13692" y="3323"/>
                  </a:lnTo>
                  <a:cubicBezTo>
                    <a:pt x="8452" y="-4658"/>
                    <a:pt x="-3475" y="3191"/>
                    <a:pt x="975" y="11588"/>
                  </a:cubicBezTo>
                  <a:cubicBezTo>
                    <a:pt x="4176" y="18384"/>
                    <a:pt x="7371" y="25181"/>
                    <a:pt x="10556" y="31978"/>
                  </a:cubicBezTo>
                  <a:cubicBezTo>
                    <a:pt x="15906" y="39980"/>
                    <a:pt x="27745" y="32109"/>
                    <a:pt x="23295" y="237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5" name="Google Shape;175;p13"/>
          <p:cNvSpPr/>
          <p:nvPr/>
        </p:nvSpPr>
        <p:spPr>
          <a:xfrm rot="2700000">
            <a:off x="4936215" y="1301711"/>
            <a:ext cx="267959" cy="172851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3"/>
          <p:cNvSpPr/>
          <p:nvPr/>
        </p:nvSpPr>
        <p:spPr>
          <a:xfrm rot="8434612">
            <a:off x="7810735" y="5279020"/>
            <a:ext cx="540275" cy="352413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27/05/43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>
    <p:pull dir="d"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"/>
          <p:cNvSpPr txBox="1">
            <a:spLocks noGrp="1"/>
          </p:cNvSpPr>
          <p:nvPr>
            <p:ph type="ctrTitle"/>
          </p:nvPr>
        </p:nvSpPr>
        <p:spPr>
          <a:xfrm>
            <a:off x="1571604" y="2357430"/>
            <a:ext cx="6133124" cy="2240800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latin typeface="Agency FB" pitchFamily="34" charset="0"/>
              </a:rPr>
              <a:t>FORM, MEANING</a:t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  <a:t>AND</a:t>
            </a:r>
            <a:r>
              <a:rPr lang="en-US" dirty="0" smtClean="0">
                <a:latin typeface="Agency FB" pitchFamily="34" charset="0"/>
              </a:rPr>
              <a:t> </a:t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FUNCTION</a:t>
            </a:r>
            <a:endParaRPr lang="en-US" dirty="0">
              <a:latin typeface="Agency FB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071934" y="5286388"/>
            <a:ext cx="1000132" cy="584775"/>
          </a:xfrm>
          <a:prstGeom prst="rect">
            <a:avLst/>
          </a:prstGeom>
          <a:noFill/>
          <a:ln w="3175">
            <a:solidFill>
              <a:srgbClr val="00206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Bradley Hand ITC" pitchFamily="66" charset="0"/>
              </a:rPr>
              <a:t>63</a:t>
            </a:r>
            <a:endParaRPr lang="ar-SA" sz="3200" b="1" dirty="0">
              <a:solidFill>
                <a:srgbClr val="00206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50"/>
          <p:cNvSpPr/>
          <p:nvPr/>
        </p:nvSpPr>
        <p:spPr>
          <a:xfrm>
            <a:off x="7072330" y="214290"/>
            <a:ext cx="1278732" cy="1291221"/>
          </a:xfrm>
          <a:custGeom>
            <a:avLst/>
            <a:gdLst/>
            <a:ahLst/>
            <a:cxnLst/>
            <a:rect l="l" t="t" r="r" b="b"/>
            <a:pathLst>
              <a:path w="606034" h="535134" extrusionOk="0">
                <a:moveTo>
                  <a:pt x="177085" y="119688"/>
                </a:moveTo>
                <a:cubicBezTo>
                  <a:pt x="179760" y="119526"/>
                  <a:pt x="182303" y="118388"/>
                  <a:pt x="184189" y="116487"/>
                </a:cubicBezTo>
                <a:lnTo>
                  <a:pt x="209928" y="92677"/>
                </a:lnTo>
                <a:cubicBezTo>
                  <a:pt x="214313" y="88533"/>
                  <a:pt x="211090" y="79149"/>
                  <a:pt x="204776" y="79522"/>
                </a:cubicBezTo>
                <a:cubicBezTo>
                  <a:pt x="202101" y="79684"/>
                  <a:pt x="199558" y="80822"/>
                  <a:pt x="197672" y="82723"/>
                </a:cubicBezTo>
                <a:lnTo>
                  <a:pt x="171933" y="106555"/>
                </a:lnTo>
                <a:cubicBezTo>
                  <a:pt x="167526" y="110589"/>
                  <a:pt x="170771" y="119973"/>
                  <a:pt x="177085" y="119688"/>
                </a:cubicBezTo>
                <a:close/>
                <a:moveTo>
                  <a:pt x="8441" y="292410"/>
                </a:moveTo>
                <a:cubicBezTo>
                  <a:pt x="10765" y="292353"/>
                  <a:pt x="12958" y="291384"/>
                  <a:pt x="14558" y="289713"/>
                </a:cubicBezTo>
                <a:cubicBezTo>
                  <a:pt x="55447" y="248824"/>
                  <a:pt x="101774" y="202475"/>
                  <a:pt x="142291" y="152312"/>
                </a:cubicBezTo>
                <a:cubicBezTo>
                  <a:pt x="144461" y="149922"/>
                  <a:pt x="144965" y="146445"/>
                  <a:pt x="143541" y="143542"/>
                </a:cubicBezTo>
                <a:cubicBezTo>
                  <a:pt x="142203" y="140694"/>
                  <a:pt x="139418" y="138813"/>
                  <a:pt x="136283" y="138653"/>
                </a:cubicBezTo>
                <a:cubicBezTo>
                  <a:pt x="133959" y="138740"/>
                  <a:pt x="131811" y="139898"/>
                  <a:pt x="130474" y="141788"/>
                </a:cubicBezTo>
                <a:cubicBezTo>
                  <a:pt x="89803" y="192214"/>
                  <a:pt x="43389" y="238563"/>
                  <a:pt x="2412" y="279518"/>
                </a:cubicBezTo>
                <a:cubicBezTo>
                  <a:pt x="-3201" y="284561"/>
                  <a:pt x="1886" y="292410"/>
                  <a:pt x="8441" y="292410"/>
                </a:cubicBezTo>
                <a:close/>
                <a:moveTo>
                  <a:pt x="597401" y="53783"/>
                </a:moveTo>
                <a:cubicBezTo>
                  <a:pt x="593827" y="43237"/>
                  <a:pt x="578787" y="50626"/>
                  <a:pt x="581790" y="59746"/>
                </a:cubicBezTo>
                <a:cubicBezTo>
                  <a:pt x="591568" y="91368"/>
                  <a:pt x="592226" y="125106"/>
                  <a:pt x="583720" y="157091"/>
                </a:cubicBezTo>
                <a:cubicBezTo>
                  <a:pt x="582207" y="162266"/>
                  <a:pt x="585759" y="165861"/>
                  <a:pt x="590911" y="165861"/>
                </a:cubicBezTo>
                <a:cubicBezTo>
                  <a:pt x="595011" y="165990"/>
                  <a:pt x="598650" y="163259"/>
                  <a:pt x="599681" y="159284"/>
                </a:cubicBezTo>
                <a:cubicBezTo>
                  <a:pt x="608867" y="124582"/>
                  <a:pt x="608078" y="87990"/>
                  <a:pt x="597401" y="53717"/>
                </a:cubicBezTo>
                <a:close/>
                <a:moveTo>
                  <a:pt x="436321" y="54287"/>
                </a:moveTo>
                <a:cubicBezTo>
                  <a:pt x="415164" y="41768"/>
                  <a:pt x="387539" y="46592"/>
                  <a:pt x="369977" y="63824"/>
                </a:cubicBezTo>
                <a:cubicBezTo>
                  <a:pt x="367697" y="65580"/>
                  <a:pt x="366864" y="68632"/>
                  <a:pt x="367938" y="71301"/>
                </a:cubicBezTo>
                <a:cubicBezTo>
                  <a:pt x="369912" y="75721"/>
                  <a:pt x="375107" y="77696"/>
                  <a:pt x="379536" y="75714"/>
                </a:cubicBezTo>
                <a:cubicBezTo>
                  <a:pt x="380501" y="75278"/>
                  <a:pt x="381400" y="74666"/>
                  <a:pt x="382145" y="73910"/>
                </a:cubicBezTo>
                <a:cubicBezTo>
                  <a:pt x="389008" y="67306"/>
                  <a:pt x="398194" y="63647"/>
                  <a:pt x="407709" y="63715"/>
                </a:cubicBezTo>
                <a:cubicBezTo>
                  <a:pt x="415208" y="63763"/>
                  <a:pt x="422574" y="65782"/>
                  <a:pt x="429042" y="69568"/>
                </a:cubicBezTo>
                <a:cubicBezTo>
                  <a:pt x="430116" y="70233"/>
                  <a:pt x="431344" y="70597"/>
                  <a:pt x="432594" y="70621"/>
                </a:cubicBezTo>
                <a:cubicBezTo>
                  <a:pt x="439237" y="70424"/>
                  <a:pt x="444301" y="59111"/>
                  <a:pt x="436321" y="54221"/>
                </a:cubicBezTo>
                <a:close/>
                <a:moveTo>
                  <a:pt x="522748" y="1866"/>
                </a:moveTo>
                <a:cubicBezTo>
                  <a:pt x="515820" y="-4602"/>
                  <a:pt x="503520" y="7237"/>
                  <a:pt x="511566" y="14691"/>
                </a:cubicBezTo>
                <a:cubicBezTo>
                  <a:pt x="561620" y="57817"/>
                  <a:pt x="546448" y="145011"/>
                  <a:pt x="519700" y="193113"/>
                </a:cubicBezTo>
                <a:cubicBezTo>
                  <a:pt x="516302" y="198682"/>
                  <a:pt x="520862" y="204076"/>
                  <a:pt x="526760" y="204076"/>
                </a:cubicBezTo>
                <a:cubicBezTo>
                  <a:pt x="529939" y="204104"/>
                  <a:pt x="532854" y="202328"/>
                  <a:pt x="534302" y="199493"/>
                </a:cubicBezTo>
                <a:cubicBezTo>
                  <a:pt x="563571" y="146721"/>
                  <a:pt x="579357" y="50604"/>
                  <a:pt x="522748" y="1800"/>
                </a:cubicBezTo>
                <a:close/>
                <a:moveTo>
                  <a:pt x="495386" y="41154"/>
                </a:moveTo>
                <a:cubicBezTo>
                  <a:pt x="462893" y="1690"/>
                  <a:pt x="369385" y="-17647"/>
                  <a:pt x="338713" y="33897"/>
                </a:cubicBezTo>
                <a:cubicBezTo>
                  <a:pt x="321436" y="49245"/>
                  <a:pt x="303129" y="64350"/>
                  <a:pt x="285699" y="79193"/>
                </a:cubicBezTo>
                <a:cubicBezTo>
                  <a:pt x="244986" y="113505"/>
                  <a:pt x="202890" y="149001"/>
                  <a:pt x="164741" y="186799"/>
                </a:cubicBezTo>
                <a:cubicBezTo>
                  <a:pt x="152266" y="199164"/>
                  <a:pt x="141896" y="213525"/>
                  <a:pt x="131855" y="227425"/>
                </a:cubicBezTo>
                <a:cubicBezTo>
                  <a:pt x="121813" y="241325"/>
                  <a:pt x="111509" y="255598"/>
                  <a:pt x="98968" y="267986"/>
                </a:cubicBezTo>
                <a:cubicBezTo>
                  <a:pt x="79477" y="287389"/>
                  <a:pt x="58671" y="306200"/>
                  <a:pt x="38544" y="324376"/>
                </a:cubicBezTo>
                <a:cubicBezTo>
                  <a:pt x="29160" y="332839"/>
                  <a:pt x="19469" y="341608"/>
                  <a:pt x="10042" y="350312"/>
                </a:cubicBezTo>
                <a:cubicBezTo>
                  <a:pt x="6117" y="353733"/>
                  <a:pt x="6907" y="358556"/>
                  <a:pt x="11072" y="361275"/>
                </a:cubicBezTo>
                <a:cubicBezTo>
                  <a:pt x="11642" y="361683"/>
                  <a:pt x="12015" y="362312"/>
                  <a:pt x="12081" y="363007"/>
                </a:cubicBezTo>
                <a:lnTo>
                  <a:pt x="12081" y="363357"/>
                </a:lnTo>
                <a:cubicBezTo>
                  <a:pt x="12103" y="363917"/>
                  <a:pt x="12059" y="364478"/>
                  <a:pt x="11927" y="365024"/>
                </a:cubicBezTo>
                <a:lnTo>
                  <a:pt x="1908" y="525424"/>
                </a:lnTo>
                <a:cubicBezTo>
                  <a:pt x="1798" y="526952"/>
                  <a:pt x="2127" y="528480"/>
                  <a:pt x="2894" y="529809"/>
                </a:cubicBezTo>
                <a:cubicBezTo>
                  <a:pt x="3903" y="533163"/>
                  <a:pt x="7126" y="535367"/>
                  <a:pt x="10612" y="535115"/>
                </a:cubicBezTo>
                <a:cubicBezTo>
                  <a:pt x="72000" y="533514"/>
                  <a:pt x="129618" y="514242"/>
                  <a:pt x="178751" y="496308"/>
                </a:cubicBezTo>
                <a:cubicBezTo>
                  <a:pt x="182237" y="495139"/>
                  <a:pt x="184495" y="491761"/>
                  <a:pt x="184254" y="488086"/>
                </a:cubicBezTo>
                <a:cubicBezTo>
                  <a:pt x="183553" y="486332"/>
                  <a:pt x="474141" y="196029"/>
                  <a:pt x="474776" y="194714"/>
                </a:cubicBezTo>
                <a:cubicBezTo>
                  <a:pt x="476508" y="193195"/>
                  <a:pt x="477386" y="190928"/>
                  <a:pt x="477122" y="188641"/>
                </a:cubicBezTo>
                <a:cubicBezTo>
                  <a:pt x="477013" y="187843"/>
                  <a:pt x="477320" y="187042"/>
                  <a:pt x="477978" y="186558"/>
                </a:cubicBezTo>
                <a:cubicBezTo>
                  <a:pt x="523975" y="154110"/>
                  <a:pt x="533512" y="83030"/>
                  <a:pt x="495386" y="41088"/>
                </a:cubicBezTo>
                <a:close/>
                <a:moveTo>
                  <a:pt x="31243" y="352154"/>
                </a:moveTo>
                <a:cubicBezTo>
                  <a:pt x="56587" y="328892"/>
                  <a:pt x="82196" y="305871"/>
                  <a:pt x="107277" y="281864"/>
                </a:cubicBezTo>
                <a:cubicBezTo>
                  <a:pt x="120432" y="269301"/>
                  <a:pt x="131175" y="254371"/>
                  <a:pt x="141611" y="239922"/>
                </a:cubicBezTo>
                <a:cubicBezTo>
                  <a:pt x="171713" y="194604"/>
                  <a:pt x="216659" y="160994"/>
                  <a:pt x="257088" y="125717"/>
                </a:cubicBezTo>
                <a:lnTo>
                  <a:pt x="260311" y="122911"/>
                </a:lnTo>
                <a:cubicBezTo>
                  <a:pt x="261231" y="122115"/>
                  <a:pt x="262612" y="122211"/>
                  <a:pt x="263402" y="123126"/>
                </a:cubicBezTo>
                <a:cubicBezTo>
                  <a:pt x="263490" y="123229"/>
                  <a:pt x="263577" y="123341"/>
                  <a:pt x="263643" y="123459"/>
                </a:cubicBezTo>
                <a:cubicBezTo>
                  <a:pt x="274342" y="141766"/>
                  <a:pt x="283638" y="156346"/>
                  <a:pt x="292890" y="169501"/>
                </a:cubicBezTo>
                <a:cubicBezTo>
                  <a:pt x="293548" y="170419"/>
                  <a:pt x="293395" y="171678"/>
                  <a:pt x="292540" y="172417"/>
                </a:cubicBezTo>
                <a:cubicBezTo>
                  <a:pt x="221723" y="233016"/>
                  <a:pt x="155972" y="300390"/>
                  <a:pt x="93158" y="366822"/>
                </a:cubicBezTo>
                <a:cubicBezTo>
                  <a:pt x="72658" y="364272"/>
                  <a:pt x="52334" y="360613"/>
                  <a:pt x="32230" y="355859"/>
                </a:cubicBezTo>
                <a:cubicBezTo>
                  <a:pt x="31046" y="355563"/>
                  <a:pt x="30344" y="354373"/>
                  <a:pt x="30629" y="353198"/>
                </a:cubicBezTo>
                <a:cubicBezTo>
                  <a:pt x="30739" y="352801"/>
                  <a:pt x="30958" y="352439"/>
                  <a:pt x="31243" y="352154"/>
                </a:cubicBezTo>
                <a:close/>
                <a:moveTo>
                  <a:pt x="301792" y="185264"/>
                </a:moveTo>
                <a:cubicBezTo>
                  <a:pt x="302712" y="184469"/>
                  <a:pt x="304094" y="184561"/>
                  <a:pt x="304883" y="185473"/>
                </a:cubicBezTo>
                <a:cubicBezTo>
                  <a:pt x="304905" y="185499"/>
                  <a:pt x="304927" y="185523"/>
                  <a:pt x="304949" y="185549"/>
                </a:cubicBezTo>
                <a:cubicBezTo>
                  <a:pt x="314114" y="197327"/>
                  <a:pt x="324243" y="208327"/>
                  <a:pt x="335227" y="218436"/>
                </a:cubicBezTo>
                <a:cubicBezTo>
                  <a:pt x="336082" y="219219"/>
                  <a:pt x="336169" y="220521"/>
                  <a:pt x="335446" y="221418"/>
                </a:cubicBezTo>
                <a:cubicBezTo>
                  <a:pt x="279780" y="289143"/>
                  <a:pt x="220386" y="357350"/>
                  <a:pt x="154196" y="413959"/>
                </a:cubicBezTo>
                <a:cubicBezTo>
                  <a:pt x="138826" y="415676"/>
                  <a:pt x="123721" y="419072"/>
                  <a:pt x="109097" y="424089"/>
                </a:cubicBezTo>
                <a:cubicBezTo>
                  <a:pt x="107957" y="424490"/>
                  <a:pt x="106707" y="423889"/>
                  <a:pt x="106291" y="422747"/>
                </a:cubicBezTo>
                <a:cubicBezTo>
                  <a:pt x="106203" y="422475"/>
                  <a:pt x="106159" y="422186"/>
                  <a:pt x="106181" y="421896"/>
                </a:cubicBezTo>
                <a:lnTo>
                  <a:pt x="108614" y="375153"/>
                </a:lnTo>
                <a:cubicBezTo>
                  <a:pt x="108636" y="374649"/>
                  <a:pt x="108834" y="374166"/>
                  <a:pt x="109184" y="373794"/>
                </a:cubicBezTo>
                <a:cubicBezTo>
                  <a:pt x="169609" y="307200"/>
                  <a:pt x="233914" y="244248"/>
                  <a:pt x="301792" y="185264"/>
                </a:cubicBezTo>
                <a:close/>
                <a:moveTo>
                  <a:pt x="60030" y="512510"/>
                </a:moveTo>
                <a:cubicBezTo>
                  <a:pt x="59482" y="514330"/>
                  <a:pt x="56719" y="514111"/>
                  <a:pt x="55272" y="514396"/>
                </a:cubicBezTo>
                <a:cubicBezTo>
                  <a:pt x="52203" y="514155"/>
                  <a:pt x="53365" y="511261"/>
                  <a:pt x="53430" y="509178"/>
                </a:cubicBezTo>
                <a:cubicBezTo>
                  <a:pt x="53430" y="508268"/>
                  <a:pt x="54000" y="507457"/>
                  <a:pt x="54856" y="507139"/>
                </a:cubicBezTo>
                <a:cubicBezTo>
                  <a:pt x="56785" y="506240"/>
                  <a:pt x="58451" y="509331"/>
                  <a:pt x="59591" y="510318"/>
                </a:cubicBezTo>
                <a:cubicBezTo>
                  <a:pt x="60118" y="510914"/>
                  <a:pt x="60293" y="511754"/>
                  <a:pt x="60030" y="512510"/>
                </a:cubicBezTo>
                <a:close/>
                <a:moveTo>
                  <a:pt x="158976" y="486332"/>
                </a:moveTo>
                <a:cubicBezTo>
                  <a:pt x="133521" y="495628"/>
                  <a:pt x="107496" y="503352"/>
                  <a:pt x="81099" y="509463"/>
                </a:cubicBezTo>
                <a:cubicBezTo>
                  <a:pt x="80529" y="509594"/>
                  <a:pt x="79937" y="509491"/>
                  <a:pt x="79433" y="509178"/>
                </a:cubicBezTo>
                <a:cubicBezTo>
                  <a:pt x="77986" y="508016"/>
                  <a:pt x="78227" y="505341"/>
                  <a:pt x="76539" y="503960"/>
                </a:cubicBezTo>
                <a:lnTo>
                  <a:pt x="27428" y="449280"/>
                </a:lnTo>
                <a:cubicBezTo>
                  <a:pt x="26178" y="447416"/>
                  <a:pt x="23196" y="447657"/>
                  <a:pt x="23240" y="445158"/>
                </a:cubicBezTo>
                <a:lnTo>
                  <a:pt x="27625" y="374583"/>
                </a:lnTo>
                <a:cubicBezTo>
                  <a:pt x="27691" y="373373"/>
                  <a:pt x="28721" y="372445"/>
                  <a:pt x="29927" y="372509"/>
                </a:cubicBezTo>
                <a:cubicBezTo>
                  <a:pt x="30059" y="372515"/>
                  <a:pt x="30191" y="372535"/>
                  <a:pt x="30322" y="372566"/>
                </a:cubicBezTo>
                <a:cubicBezTo>
                  <a:pt x="49966" y="377139"/>
                  <a:pt x="69808" y="380674"/>
                  <a:pt x="89825" y="383155"/>
                </a:cubicBezTo>
                <a:cubicBezTo>
                  <a:pt x="90922" y="383289"/>
                  <a:pt x="91755" y="384232"/>
                  <a:pt x="91755" y="385348"/>
                </a:cubicBezTo>
                <a:lnTo>
                  <a:pt x="89146" y="435555"/>
                </a:lnTo>
                <a:cubicBezTo>
                  <a:pt x="88992" y="437454"/>
                  <a:pt x="89562" y="439342"/>
                  <a:pt x="90746" y="440839"/>
                </a:cubicBezTo>
                <a:cubicBezTo>
                  <a:pt x="91689" y="444220"/>
                  <a:pt x="95219" y="446189"/>
                  <a:pt x="98595" y="445235"/>
                </a:cubicBezTo>
                <a:cubicBezTo>
                  <a:pt x="99056" y="445105"/>
                  <a:pt x="99494" y="444926"/>
                  <a:pt x="99910" y="444698"/>
                </a:cubicBezTo>
                <a:cubicBezTo>
                  <a:pt x="115784" y="437916"/>
                  <a:pt x="132491" y="433292"/>
                  <a:pt x="149592" y="430951"/>
                </a:cubicBezTo>
                <a:cubicBezTo>
                  <a:pt x="150797" y="430780"/>
                  <a:pt x="151893" y="431611"/>
                  <a:pt x="152069" y="432810"/>
                </a:cubicBezTo>
                <a:cubicBezTo>
                  <a:pt x="152091" y="432869"/>
                  <a:pt x="152091" y="432931"/>
                  <a:pt x="152091" y="432990"/>
                </a:cubicBezTo>
                <a:cubicBezTo>
                  <a:pt x="153099" y="450089"/>
                  <a:pt x="155862" y="467041"/>
                  <a:pt x="160357" y="483570"/>
                </a:cubicBezTo>
                <a:cubicBezTo>
                  <a:pt x="160729" y="484714"/>
                  <a:pt x="160115" y="485946"/>
                  <a:pt x="158976" y="486332"/>
                </a:cubicBezTo>
                <a:close/>
                <a:moveTo>
                  <a:pt x="390411" y="257330"/>
                </a:moveTo>
                <a:lnTo>
                  <a:pt x="177743" y="471292"/>
                </a:lnTo>
                <a:cubicBezTo>
                  <a:pt x="176888" y="472147"/>
                  <a:pt x="175506" y="472145"/>
                  <a:pt x="174651" y="471288"/>
                </a:cubicBezTo>
                <a:cubicBezTo>
                  <a:pt x="174345" y="471000"/>
                  <a:pt x="174147" y="470637"/>
                  <a:pt x="174059" y="470240"/>
                </a:cubicBezTo>
                <a:cubicBezTo>
                  <a:pt x="170595" y="455342"/>
                  <a:pt x="168622" y="440142"/>
                  <a:pt x="168118" y="424856"/>
                </a:cubicBezTo>
                <a:cubicBezTo>
                  <a:pt x="168096" y="424218"/>
                  <a:pt x="168359" y="423602"/>
                  <a:pt x="168820" y="423168"/>
                </a:cubicBezTo>
                <a:cubicBezTo>
                  <a:pt x="233738" y="364300"/>
                  <a:pt x="292803" y="297321"/>
                  <a:pt x="349061" y="230758"/>
                </a:cubicBezTo>
                <a:cubicBezTo>
                  <a:pt x="349544" y="230771"/>
                  <a:pt x="350004" y="230931"/>
                  <a:pt x="350398" y="231218"/>
                </a:cubicBezTo>
                <a:cubicBezTo>
                  <a:pt x="362457" y="240376"/>
                  <a:pt x="375634" y="247951"/>
                  <a:pt x="389622" y="253757"/>
                </a:cubicBezTo>
                <a:cubicBezTo>
                  <a:pt x="390762" y="254191"/>
                  <a:pt x="391310" y="255458"/>
                  <a:pt x="390893" y="256589"/>
                </a:cubicBezTo>
                <a:cubicBezTo>
                  <a:pt x="390784" y="256866"/>
                  <a:pt x="390608" y="257118"/>
                  <a:pt x="390411" y="257330"/>
                </a:cubicBezTo>
                <a:close/>
                <a:moveTo>
                  <a:pt x="433317" y="214139"/>
                </a:moveTo>
                <a:lnTo>
                  <a:pt x="406745" y="240887"/>
                </a:lnTo>
                <a:cubicBezTo>
                  <a:pt x="344194" y="223588"/>
                  <a:pt x="306089" y="161586"/>
                  <a:pt x="276184" y="111401"/>
                </a:cubicBezTo>
                <a:cubicBezTo>
                  <a:pt x="275658" y="110488"/>
                  <a:pt x="275855" y="109329"/>
                  <a:pt x="276644" y="108638"/>
                </a:cubicBezTo>
                <a:lnTo>
                  <a:pt x="297736" y="90309"/>
                </a:lnTo>
                <a:cubicBezTo>
                  <a:pt x="298657" y="89511"/>
                  <a:pt x="300038" y="89603"/>
                  <a:pt x="300827" y="90513"/>
                </a:cubicBezTo>
                <a:cubicBezTo>
                  <a:pt x="300980" y="90675"/>
                  <a:pt x="301090" y="90857"/>
                  <a:pt x="301178" y="91055"/>
                </a:cubicBezTo>
                <a:cubicBezTo>
                  <a:pt x="305431" y="100482"/>
                  <a:pt x="312557" y="108090"/>
                  <a:pt x="320077" y="115698"/>
                </a:cubicBezTo>
                <a:cubicBezTo>
                  <a:pt x="329592" y="125279"/>
                  <a:pt x="339392" y="134904"/>
                  <a:pt x="348864" y="144200"/>
                </a:cubicBezTo>
                <a:cubicBezTo>
                  <a:pt x="374735" y="168317"/>
                  <a:pt x="398150" y="198595"/>
                  <a:pt x="432462" y="210522"/>
                </a:cubicBezTo>
                <a:cubicBezTo>
                  <a:pt x="433624" y="210874"/>
                  <a:pt x="434282" y="212098"/>
                  <a:pt x="433931" y="213258"/>
                </a:cubicBezTo>
                <a:cubicBezTo>
                  <a:pt x="433821" y="213617"/>
                  <a:pt x="433602" y="213944"/>
                  <a:pt x="433339" y="214205"/>
                </a:cubicBezTo>
                <a:close/>
                <a:moveTo>
                  <a:pt x="501722" y="121508"/>
                </a:moveTo>
                <a:cubicBezTo>
                  <a:pt x="497096" y="144971"/>
                  <a:pt x="482867" y="165431"/>
                  <a:pt x="462477" y="177920"/>
                </a:cubicBezTo>
                <a:cubicBezTo>
                  <a:pt x="459298" y="179573"/>
                  <a:pt x="457829" y="183311"/>
                  <a:pt x="459013" y="186690"/>
                </a:cubicBezTo>
                <a:cubicBezTo>
                  <a:pt x="459254" y="187466"/>
                  <a:pt x="459035" y="188310"/>
                  <a:pt x="458465" y="188882"/>
                </a:cubicBezTo>
                <a:lnTo>
                  <a:pt x="449695" y="197652"/>
                </a:lnTo>
                <a:cubicBezTo>
                  <a:pt x="448928" y="198415"/>
                  <a:pt x="447744" y="198516"/>
                  <a:pt x="446866" y="197893"/>
                </a:cubicBezTo>
                <a:cubicBezTo>
                  <a:pt x="420689" y="191009"/>
                  <a:pt x="400978" y="173337"/>
                  <a:pt x="382430" y="153693"/>
                </a:cubicBezTo>
                <a:cubicBezTo>
                  <a:pt x="373661" y="144770"/>
                  <a:pt x="344589" y="116027"/>
                  <a:pt x="335315" y="107081"/>
                </a:cubicBezTo>
                <a:cubicBezTo>
                  <a:pt x="326545" y="98684"/>
                  <a:pt x="317512" y="90002"/>
                  <a:pt x="314157" y="77659"/>
                </a:cubicBezTo>
                <a:cubicBezTo>
                  <a:pt x="313960" y="76858"/>
                  <a:pt x="314223" y="76010"/>
                  <a:pt x="314837" y="75466"/>
                </a:cubicBezTo>
                <a:lnTo>
                  <a:pt x="345904" y="48455"/>
                </a:lnTo>
                <a:cubicBezTo>
                  <a:pt x="348053" y="47635"/>
                  <a:pt x="349872" y="46083"/>
                  <a:pt x="350990" y="44070"/>
                </a:cubicBezTo>
                <a:cubicBezTo>
                  <a:pt x="362084" y="20940"/>
                  <a:pt x="393677" y="16577"/>
                  <a:pt x="420557" y="21773"/>
                </a:cubicBezTo>
                <a:cubicBezTo>
                  <a:pt x="475522" y="29030"/>
                  <a:pt x="510579" y="70007"/>
                  <a:pt x="501722" y="12157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273;p52"/>
          <p:cNvSpPr txBox="1">
            <a:spLocks/>
          </p:cNvSpPr>
          <p:nvPr/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0" y="285728"/>
            <a:ext cx="667843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Show agreement with the statements. </a:t>
            </a:r>
          </a:p>
          <a:p>
            <a:pPr algn="l"/>
            <a:r>
              <a:rPr lang="en-US" sz="2800" dirty="0" smtClean="0">
                <a:latin typeface="Comic Sans MS" pitchFamily="66" charset="0"/>
              </a:rPr>
              <a:t>Use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2800" dirty="0" smtClean="0">
                <a:latin typeface="Comic Sans MS" pitchFamily="66" charset="0"/>
              </a:rPr>
              <a:t> or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neither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 l="18057" t="60254" r="57412" b="14843"/>
          <a:stretch>
            <a:fillRect/>
          </a:stretch>
        </p:blipFill>
        <p:spPr bwMode="auto">
          <a:xfrm>
            <a:off x="357158" y="1428736"/>
            <a:ext cx="525703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5000628" y="3571876"/>
          <a:ext cx="3714776" cy="2786082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3389137"/>
                <a:gridCol w="325639"/>
              </a:tblGrid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B0F0"/>
                          </a:solidFill>
                          <a:latin typeface="Comic Sans MS" pitchFamily="66" charset="0"/>
                        </a:rPr>
                        <a:t>Neither do I.</a:t>
                      </a:r>
                      <a:endParaRPr lang="ar-SA" sz="2400" b="0" dirty="0">
                        <a:solidFill>
                          <a:srgbClr val="00B0F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latin typeface="Comic Sans MS" pitchFamily="66" charset="0"/>
                        </a:rPr>
                        <a:t>So am I</a:t>
                      </a:r>
                      <a:endParaRPr lang="ar-SA" sz="24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B0F0"/>
                          </a:solidFill>
                          <a:latin typeface="Comic Sans MS" pitchFamily="66" charset="0"/>
                        </a:rPr>
                        <a:t>So do I.</a:t>
                      </a:r>
                      <a:endParaRPr lang="ar-SA" sz="2400" b="0" dirty="0">
                        <a:solidFill>
                          <a:srgbClr val="00B0F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latin typeface="Comic Sans MS" pitchFamily="66" charset="0"/>
                        </a:rPr>
                        <a:t>So did I.</a:t>
                      </a:r>
                      <a:endParaRPr lang="ar-SA" sz="24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B0F0"/>
                          </a:solidFill>
                          <a:latin typeface="Comic Sans MS" pitchFamily="66" charset="0"/>
                        </a:rPr>
                        <a:t>Neither am I</a:t>
                      </a:r>
                      <a:endParaRPr lang="ar-SA" sz="2400" b="0" dirty="0">
                        <a:solidFill>
                          <a:srgbClr val="00B0F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latin typeface="Comic Sans MS" pitchFamily="66" charset="0"/>
                        </a:rPr>
                        <a:t>Neither did I.</a:t>
                      </a:r>
                      <a:endParaRPr lang="ar-SA" sz="24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5929322" y="3643314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5857884" y="4071942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5786446" y="4572008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5929322" y="5000636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929322" y="5500702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786446" y="5929330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44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2902807" cy="528400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 rtl="0">
              <a:spcBef>
                <a:spcPts val="0"/>
              </a:spcBef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radley Hand ITC" pitchFamily="66" charset="0"/>
              </a:rPr>
              <a:t>Summary</a:t>
            </a:r>
            <a:endParaRPr b="1">
              <a:solidFill>
                <a:schemeClr val="tx1">
                  <a:lumMod val="65000"/>
                  <a:lumOff val="3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542" name="Google Shape;542;p44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63</a:t>
            </a:r>
            <a:endParaRPr/>
          </a:p>
        </p:txBody>
      </p:sp>
      <p:sp>
        <p:nvSpPr>
          <p:cNvPr id="543" name="Google Shape;543;p44"/>
          <p:cNvSpPr/>
          <p:nvPr/>
        </p:nvSpPr>
        <p:spPr>
          <a:xfrm>
            <a:off x="883375" y="1789500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1371600" bIns="91425" anchor="t" anchorCtr="0">
            <a:noAutofit/>
          </a:bodyPr>
          <a:lstStyle/>
          <a:p>
            <a:pPr algn="l" rtl="0"/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Because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lvl="0" algn="l" rtl="0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it tells why.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4" name="Google Shape;544;p44"/>
          <p:cNvSpPr/>
          <p:nvPr/>
        </p:nvSpPr>
        <p:spPr>
          <a:xfrm>
            <a:off x="4419738" y="1789500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371600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So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lvl="0" rtl="0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Introduces a result 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5" name="Google Shape;545;p44"/>
          <p:cNvSpPr/>
          <p:nvPr/>
        </p:nvSpPr>
        <p:spPr>
          <a:xfrm>
            <a:off x="883375" y="3985763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1371600" bIns="91425" anchor="b" anchorCtr="0">
            <a:noAutofit/>
          </a:bodyPr>
          <a:lstStyle/>
          <a:p>
            <a:pPr lvl="0" algn="l" rt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en-US" dirty="0" smtClean="0"/>
              <a:t>shows agreement with an affirmative statement. </a:t>
            </a:r>
          </a:p>
          <a:p>
            <a:pPr lvl="0" algn="l" rt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Neither</a:t>
            </a:r>
            <a:endParaRPr sz="24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6" name="Google Shape;546;p44"/>
          <p:cNvSpPr/>
          <p:nvPr/>
        </p:nvSpPr>
        <p:spPr>
          <a:xfrm>
            <a:off x="4419738" y="3985763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371600" tIns="91425" rIns="91425" bIns="91425" anchor="b" anchorCtr="0">
            <a:noAutofit/>
          </a:bodyPr>
          <a:lstStyle/>
          <a:p>
            <a:pPr lvl="0" rtl="0">
              <a:buClr>
                <a:schemeClr val="dk1"/>
              </a:buClr>
              <a:buSzPts val="1100"/>
            </a:pPr>
            <a:r>
              <a:rPr lang="en-US" dirty="0" smtClean="0"/>
              <a:t>shows agreement with a negative statement. </a:t>
            </a:r>
          </a:p>
          <a:p>
            <a:pPr lvl="0" rtl="0">
              <a:buClr>
                <a:schemeClr val="dk1"/>
              </a:buClr>
              <a:buSzPts val="1100"/>
            </a:pPr>
            <a:r>
              <a:rPr lang="e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So</a:t>
            </a:r>
            <a:endParaRPr sz="24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7" name="Google Shape;547;p44"/>
          <p:cNvSpPr/>
          <p:nvPr/>
        </p:nvSpPr>
        <p:spPr>
          <a:xfrm>
            <a:off x="3136986" y="2257839"/>
            <a:ext cx="2264100" cy="30188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44"/>
          <p:cNvSpPr/>
          <p:nvPr/>
        </p:nvSpPr>
        <p:spPr>
          <a:xfrm rot="5400000">
            <a:off x="2922862" y="2635189"/>
            <a:ext cx="3018800" cy="2264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44"/>
          <p:cNvSpPr/>
          <p:nvPr/>
        </p:nvSpPr>
        <p:spPr>
          <a:xfrm rot="10800000">
            <a:off x="3300212" y="2477188"/>
            <a:ext cx="2264100" cy="30188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44"/>
          <p:cNvSpPr/>
          <p:nvPr/>
        </p:nvSpPr>
        <p:spPr>
          <a:xfrm rot="-5400000">
            <a:off x="2759636" y="2854538"/>
            <a:ext cx="3018800" cy="2264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44"/>
          <p:cNvSpPr/>
          <p:nvPr/>
        </p:nvSpPr>
        <p:spPr>
          <a:xfrm>
            <a:off x="3643307" y="2887541"/>
            <a:ext cx="295206" cy="61013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 smtClean="0">
                <a:solidFill>
                  <a:schemeClr val="lt1"/>
                </a:solidFill>
                <a:latin typeface="Amatic SC"/>
              </a:rPr>
              <a:t>B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  <p:sp>
        <p:nvSpPr>
          <p:cNvPr id="552" name="Google Shape;552;p44"/>
          <p:cNvSpPr/>
          <p:nvPr/>
        </p:nvSpPr>
        <p:spPr>
          <a:xfrm>
            <a:off x="4766042" y="2897182"/>
            <a:ext cx="239506" cy="61013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 smtClean="0">
                <a:solidFill>
                  <a:schemeClr val="lt1"/>
                </a:solidFill>
                <a:latin typeface="Amatic SC"/>
              </a:rPr>
              <a:t>s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  <p:sp>
        <p:nvSpPr>
          <p:cNvPr id="553" name="Google Shape;553;p44"/>
          <p:cNvSpPr/>
          <p:nvPr/>
        </p:nvSpPr>
        <p:spPr>
          <a:xfrm>
            <a:off x="3643306" y="4269338"/>
            <a:ext cx="288263" cy="61862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 smtClean="0">
                <a:ln>
                  <a:noFill/>
                </a:ln>
                <a:solidFill>
                  <a:schemeClr val="lt1"/>
                </a:solidFill>
                <a:latin typeface="Amatic SC"/>
              </a:rPr>
              <a:t>N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  <p:sp>
        <p:nvSpPr>
          <p:cNvPr id="554" name="Google Shape;554;p44"/>
          <p:cNvSpPr/>
          <p:nvPr/>
        </p:nvSpPr>
        <p:spPr>
          <a:xfrm>
            <a:off x="4786314" y="4278978"/>
            <a:ext cx="285752" cy="58930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 smtClean="0">
                <a:solidFill>
                  <a:schemeClr val="lt1"/>
                </a:solidFill>
                <a:latin typeface="Amatic SC"/>
              </a:rPr>
              <a:t>S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5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5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" grpId="0" animBg="1"/>
      <p:bldP spid="544" grpId="0" animBg="1"/>
      <p:bldP spid="545" grpId="0" animBg="1"/>
      <p:bldP spid="5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42"/>
          <p:cNvSpPr txBox="1">
            <a:spLocks noGrp="1"/>
          </p:cNvSpPr>
          <p:nvPr>
            <p:ph type="title"/>
          </p:nvPr>
        </p:nvSpPr>
        <p:spPr>
          <a:xfrm>
            <a:off x="285720" y="500042"/>
            <a:ext cx="4286280" cy="528400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7 What Happend</a:t>
            </a:r>
            <a:endParaRPr/>
          </a:p>
        </p:txBody>
      </p:sp>
      <p:sp>
        <p:nvSpPr>
          <p:cNvPr id="503" name="Google Shape;503;p42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/>
          </a:p>
        </p:txBody>
      </p:sp>
      <p:sp>
        <p:nvSpPr>
          <p:cNvPr id="504" name="Google Shape;504;p42"/>
          <p:cNvSpPr/>
          <p:nvPr/>
        </p:nvSpPr>
        <p:spPr>
          <a:xfrm>
            <a:off x="0" y="3161372"/>
            <a:ext cx="9144000" cy="1348057"/>
          </a:xfrm>
          <a:custGeom>
            <a:avLst/>
            <a:gdLst/>
            <a:ahLst/>
            <a:cxnLst/>
            <a:rect l="l" t="t" r="r" b="b"/>
            <a:pathLst>
              <a:path w="12192000" h="1348058" extrusionOk="0">
                <a:moveTo>
                  <a:pt x="12192000" y="0"/>
                </a:moveTo>
                <a:lnTo>
                  <a:pt x="10837333" y="0"/>
                </a:lnTo>
                <a:cubicBezTo>
                  <a:pt x="10463295" y="0"/>
                  <a:pt x="10160000" y="301773"/>
                  <a:pt x="10160000" y="674029"/>
                </a:cubicBezTo>
                <a:lnTo>
                  <a:pt x="10160000" y="674029"/>
                </a:lnTo>
                <a:cubicBezTo>
                  <a:pt x="10160000" y="1046281"/>
                  <a:pt x="9856705" y="1348059"/>
                  <a:pt x="9482667" y="1348059"/>
                </a:cubicBezTo>
                <a:lnTo>
                  <a:pt x="9482667" y="1348059"/>
                </a:lnTo>
                <a:cubicBezTo>
                  <a:pt x="9108581" y="1348059"/>
                  <a:pt x="8805333" y="1046281"/>
                  <a:pt x="8805333" y="674029"/>
                </a:cubicBezTo>
                <a:lnTo>
                  <a:pt x="8805333" y="674029"/>
                </a:lnTo>
                <a:cubicBezTo>
                  <a:pt x="8805333" y="301773"/>
                  <a:pt x="8502086" y="0"/>
                  <a:pt x="8128000" y="0"/>
                </a:cubicBezTo>
                <a:lnTo>
                  <a:pt x="8128000" y="0"/>
                </a:lnTo>
                <a:cubicBezTo>
                  <a:pt x="7753915" y="0"/>
                  <a:pt x="7450667" y="301773"/>
                  <a:pt x="7450667" y="674029"/>
                </a:cubicBezTo>
                <a:lnTo>
                  <a:pt x="7450667" y="674029"/>
                </a:lnTo>
                <a:cubicBezTo>
                  <a:pt x="7450667" y="1046281"/>
                  <a:pt x="7147419" y="1348059"/>
                  <a:pt x="6773334" y="1348059"/>
                </a:cubicBezTo>
                <a:lnTo>
                  <a:pt x="6773334" y="1348059"/>
                </a:lnTo>
                <a:cubicBezTo>
                  <a:pt x="6399248" y="1348059"/>
                  <a:pt x="6096000" y="1046281"/>
                  <a:pt x="6096000" y="674029"/>
                </a:cubicBezTo>
                <a:lnTo>
                  <a:pt x="6096000" y="674029"/>
                </a:lnTo>
                <a:cubicBezTo>
                  <a:pt x="6096000" y="301773"/>
                  <a:pt x="5792753" y="0"/>
                  <a:pt x="5418667" y="0"/>
                </a:cubicBezTo>
                <a:lnTo>
                  <a:pt x="5418667" y="0"/>
                </a:lnTo>
                <a:cubicBezTo>
                  <a:pt x="5044581" y="0"/>
                  <a:pt x="4741334" y="301773"/>
                  <a:pt x="4741334" y="674029"/>
                </a:cubicBezTo>
                <a:lnTo>
                  <a:pt x="4741334" y="674029"/>
                </a:lnTo>
                <a:cubicBezTo>
                  <a:pt x="4741334" y="1046281"/>
                  <a:pt x="4438076" y="1348059"/>
                  <a:pt x="4064000" y="1348059"/>
                </a:cubicBezTo>
                <a:lnTo>
                  <a:pt x="4064000" y="1348059"/>
                </a:lnTo>
                <a:cubicBezTo>
                  <a:pt x="3689924" y="1348059"/>
                  <a:pt x="3386667" y="1046281"/>
                  <a:pt x="3386667" y="674029"/>
                </a:cubicBezTo>
                <a:lnTo>
                  <a:pt x="3386667" y="674029"/>
                </a:lnTo>
                <a:cubicBezTo>
                  <a:pt x="3386667" y="301773"/>
                  <a:pt x="3083410" y="0"/>
                  <a:pt x="2709333" y="0"/>
                </a:cubicBezTo>
                <a:lnTo>
                  <a:pt x="2709333" y="0"/>
                </a:lnTo>
                <a:cubicBezTo>
                  <a:pt x="2335257" y="0"/>
                  <a:pt x="2032000" y="301773"/>
                  <a:pt x="2032000" y="674029"/>
                </a:cubicBezTo>
                <a:lnTo>
                  <a:pt x="2032000" y="674029"/>
                </a:lnTo>
                <a:cubicBezTo>
                  <a:pt x="2032000" y="1046281"/>
                  <a:pt x="1728743" y="1348059"/>
                  <a:pt x="1354667" y="1348059"/>
                </a:cubicBezTo>
                <a:lnTo>
                  <a:pt x="0" y="1348059"/>
                </a:lnTo>
              </a:path>
            </a:pathLst>
          </a:custGeom>
          <a:noFill/>
          <a:ln w="228600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42"/>
          <p:cNvSpPr/>
          <p:nvPr/>
        </p:nvSpPr>
        <p:spPr>
          <a:xfrm>
            <a:off x="0" y="3161372"/>
            <a:ext cx="9144000" cy="1348057"/>
          </a:xfrm>
          <a:custGeom>
            <a:avLst/>
            <a:gdLst/>
            <a:ahLst/>
            <a:cxnLst/>
            <a:rect l="l" t="t" r="r" b="b"/>
            <a:pathLst>
              <a:path w="12192000" h="1348058" extrusionOk="0">
                <a:moveTo>
                  <a:pt x="12192000" y="0"/>
                </a:moveTo>
                <a:lnTo>
                  <a:pt x="10837333" y="0"/>
                </a:lnTo>
                <a:cubicBezTo>
                  <a:pt x="10463295" y="0"/>
                  <a:pt x="10160000" y="301773"/>
                  <a:pt x="10160000" y="674029"/>
                </a:cubicBezTo>
                <a:lnTo>
                  <a:pt x="10160000" y="674029"/>
                </a:lnTo>
                <a:cubicBezTo>
                  <a:pt x="10160000" y="1046281"/>
                  <a:pt x="9856705" y="1348059"/>
                  <a:pt x="9482667" y="1348059"/>
                </a:cubicBezTo>
                <a:lnTo>
                  <a:pt x="9482667" y="1348059"/>
                </a:lnTo>
                <a:cubicBezTo>
                  <a:pt x="9108581" y="1348059"/>
                  <a:pt x="8805333" y="1046281"/>
                  <a:pt x="8805333" y="674029"/>
                </a:cubicBezTo>
                <a:lnTo>
                  <a:pt x="8805333" y="674029"/>
                </a:lnTo>
                <a:cubicBezTo>
                  <a:pt x="8805333" y="301773"/>
                  <a:pt x="8502086" y="0"/>
                  <a:pt x="8128000" y="0"/>
                </a:cubicBezTo>
                <a:lnTo>
                  <a:pt x="8128000" y="0"/>
                </a:lnTo>
                <a:cubicBezTo>
                  <a:pt x="7753915" y="0"/>
                  <a:pt x="7450667" y="301773"/>
                  <a:pt x="7450667" y="674029"/>
                </a:cubicBezTo>
                <a:lnTo>
                  <a:pt x="7450667" y="674029"/>
                </a:lnTo>
                <a:cubicBezTo>
                  <a:pt x="7450667" y="1046281"/>
                  <a:pt x="7147419" y="1348059"/>
                  <a:pt x="6773334" y="1348059"/>
                </a:cubicBezTo>
                <a:lnTo>
                  <a:pt x="6773334" y="1348059"/>
                </a:lnTo>
                <a:cubicBezTo>
                  <a:pt x="6399248" y="1348059"/>
                  <a:pt x="6096000" y="1046281"/>
                  <a:pt x="6096000" y="674029"/>
                </a:cubicBezTo>
                <a:lnTo>
                  <a:pt x="6096000" y="674029"/>
                </a:lnTo>
                <a:cubicBezTo>
                  <a:pt x="6096000" y="301773"/>
                  <a:pt x="5792753" y="0"/>
                  <a:pt x="5418667" y="0"/>
                </a:cubicBezTo>
                <a:lnTo>
                  <a:pt x="5418667" y="0"/>
                </a:lnTo>
                <a:cubicBezTo>
                  <a:pt x="5044581" y="0"/>
                  <a:pt x="4741334" y="301773"/>
                  <a:pt x="4741334" y="674029"/>
                </a:cubicBezTo>
                <a:lnTo>
                  <a:pt x="4741334" y="674029"/>
                </a:lnTo>
                <a:cubicBezTo>
                  <a:pt x="4741334" y="1046281"/>
                  <a:pt x="4438076" y="1348059"/>
                  <a:pt x="4064000" y="1348059"/>
                </a:cubicBezTo>
                <a:lnTo>
                  <a:pt x="4064000" y="1348059"/>
                </a:lnTo>
                <a:cubicBezTo>
                  <a:pt x="3689924" y="1348059"/>
                  <a:pt x="3386667" y="1046281"/>
                  <a:pt x="3386667" y="674029"/>
                </a:cubicBezTo>
                <a:lnTo>
                  <a:pt x="3386667" y="674029"/>
                </a:lnTo>
                <a:cubicBezTo>
                  <a:pt x="3386667" y="301773"/>
                  <a:pt x="3083410" y="0"/>
                  <a:pt x="2709333" y="0"/>
                </a:cubicBezTo>
                <a:lnTo>
                  <a:pt x="2709333" y="0"/>
                </a:lnTo>
                <a:cubicBezTo>
                  <a:pt x="2335257" y="0"/>
                  <a:pt x="2032000" y="301773"/>
                  <a:pt x="2032000" y="674029"/>
                </a:cubicBezTo>
                <a:lnTo>
                  <a:pt x="2032000" y="674029"/>
                </a:lnTo>
                <a:cubicBezTo>
                  <a:pt x="2032000" y="1046281"/>
                  <a:pt x="1728743" y="1348059"/>
                  <a:pt x="1354667" y="1348059"/>
                </a:cubicBezTo>
                <a:lnTo>
                  <a:pt x="0" y="1348059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oogle Shape;506;p42"/>
          <p:cNvGrpSpPr/>
          <p:nvPr/>
        </p:nvGrpSpPr>
        <p:grpSpPr>
          <a:xfrm>
            <a:off x="1786339" y="2271201"/>
            <a:ext cx="473400" cy="631200"/>
            <a:chOff x="1786339" y="1703401"/>
            <a:chExt cx="473400" cy="473400"/>
          </a:xfrm>
        </p:grpSpPr>
        <p:sp>
          <p:nvSpPr>
            <p:cNvPr id="507" name="Google Shape;507;p42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8" name="Google Shape;508;p42"/>
            <p:cNvSpPr/>
            <p:nvPr/>
          </p:nvSpPr>
          <p:spPr>
            <a:xfrm>
              <a:off x="1955989" y="1866499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 dirty="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3" name="Google Shape;509;p42"/>
          <p:cNvGrpSpPr/>
          <p:nvPr/>
        </p:nvGrpSpPr>
        <p:grpSpPr>
          <a:xfrm>
            <a:off x="3814414" y="2271201"/>
            <a:ext cx="473400" cy="631200"/>
            <a:chOff x="3814414" y="1703401"/>
            <a:chExt cx="473400" cy="473400"/>
          </a:xfrm>
        </p:grpSpPr>
        <p:sp>
          <p:nvSpPr>
            <p:cNvPr id="510" name="Google Shape;510;p42"/>
            <p:cNvSpPr/>
            <p:nvPr/>
          </p:nvSpPr>
          <p:spPr>
            <a:xfrm rot="8100000">
              <a:off x="3883742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1" name="Google Shape;511;p42"/>
            <p:cNvSpPr/>
            <p:nvPr/>
          </p:nvSpPr>
          <p:spPr>
            <a:xfrm>
              <a:off x="3984064" y="1866499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4" name="Google Shape;512;p42"/>
          <p:cNvGrpSpPr/>
          <p:nvPr/>
        </p:nvGrpSpPr>
        <p:grpSpPr>
          <a:xfrm>
            <a:off x="5842489" y="2271201"/>
            <a:ext cx="473400" cy="631200"/>
            <a:chOff x="5842489" y="1703401"/>
            <a:chExt cx="473400" cy="473400"/>
          </a:xfrm>
        </p:grpSpPr>
        <p:sp>
          <p:nvSpPr>
            <p:cNvPr id="513" name="Google Shape;513;p42"/>
            <p:cNvSpPr/>
            <p:nvPr/>
          </p:nvSpPr>
          <p:spPr>
            <a:xfrm rot="8100000">
              <a:off x="5911817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4" name="Google Shape;514;p42"/>
            <p:cNvSpPr/>
            <p:nvPr/>
          </p:nvSpPr>
          <p:spPr>
            <a:xfrm>
              <a:off x="6012139" y="1866499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5" name="Google Shape;515;p42"/>
          <p:cNvGrpSpPr/>
          <p:nvPr/>
        </p:nvGrpSpPr>
        <p:grpSpPr>
          <a:xfrm>
            <a:off x="7643834" y="4429132"/>
            <a:ext cx="473400" cy="631200"/>
            <a:chOff x="6880814" y="3576300"/>
            <a:chExt cx="473400" cy="473400"/>
          </a:xfrm>
        </p:grpSpPr>
        <p:sp>
          <p:nvSpPr>
            <p:cNvPr id="516" name="Google Shape;516;p42"/>
            <p:cNvSpPr/>
            <p:nvPr/>
          </p:nvSpPr>
          <p:spPr>
            <a:xfrm rot="-2700000">
              <a:off x="6950142" y="3645628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7" name="Google Shape;517;p42"/>
            <p:cNvSpPr/>
            <p:nvPr/>
          </p:nvSpPr>
          <p:spPr>
            <a:xfrm flipH="1">
              <a:off x="7050464" y="3752502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6" name="Google Shape;518;p42"/>
          <p:cNvGrpSpPr/>
          <p:nvPr/>
        </p:nvGrpSpPr>
        <p:grpSpPr>
          <a:xfrm>
            <a:off x="4852739" y="4768400"/>
            <a:ext cx="473400" cy="631200"/>
            <a:chOff x="4852739" y="3576300"/>
            <a:chExt cx="473400" cy="473400"/>
          </a:xfrm>
        </p:grpSpPr>
        <p:sp>
          <p:nvSpPr>
            <p:cNvPr id="519" name="Google Shape;519;p42"/>
            <p:cNvSpPr/>
            <p:nvPr/>
          </p:nvSpPr>
          <p:spPr>
            <a:xfrm rot="-2700000">
              <a:off x="4922067" y="3645628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0" name="Google Shape;520;p42"/>
            <p:cNvSpPr/>
            <p:nvPr/>
          </p:nvSpPr>
          <p:spPr>
            <a:xfrm flipH="1">
              <a:off x="5022389" y="3752502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7" name="Google Shape;521;p42"/>
          <p:cNvGrpSpPr/>
          <p:nvPr/>
        </p:nvGrpSpPr>
        <p:grpSpPr>
          <a:xfrm>
            <a:off x="2824664" y="4768400"/>
            <a:ext cx="473400" cy="631200"/>
            <a:chOff x="2824664" y="3576300"/>
            <a:chExt cx="473400" cy="473400"/>
          </a:xfrm>
        </p:grpSpPr>
        <p:sp>
          <p:nvSpPr>
            <p:cNvPr id="522" name="Google Shape;522;p42"/>
            <p:cNvSpPr/>
            <p:nvPr/>
          </p:nvSpPr>
          <p:spPr>
            <a:xfrm rot="-2700000">
              <a:off x="2893992" y="3645628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3" name="Google Shape;523;p42"/>
            <p:cNvSpPr/>
            <p:nvPr/>
          </p:nvSpPr>
          <p:spPr>
            <a:xfrm flipH="1">
              <a:off x="2994314" y="3752502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524" name="Google Shape;524;p42"/>
          <p:cNvSpPr txBox="1"/>
          <p:nvPr/>
        </p:nvSpPr>
        <p:spPr>
          <a:xfrm>
            <a:off x="1142976" y="1541467"/>
            <a:ext cx="1523274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bg1">
                    <a:lumMod val="6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The scene of the accedent</a:t>
            </a:r>
            <a:endParaRPr sz="2000">
              <a:solidFill>
                <a:schemeClr val="bg1">
                  <a:lumMod val="6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5" name="Google Shape;525;p42"/>
          <p:cNvSpPr txBox="1"/>
          <p:nvPr/>
        </p:nvSpPr>
        <p:spPr>
          <a:xfrm>
            <a:off x="3377205" y="1541467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There was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There were</a:t>
            </a:r>
            <a:endParaRPr sz="20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6" name="Google Shape;526;p42"/>
          <p:cNvSpPr txBox="1"/>
          <p:nvPr/>
        </p:nvSpPr>
        <p:spPr>
          <a:xfrm>
            <a:off x="5436010" y="1541467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omone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</a:t>
            </a: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o one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</a:t>
            </a: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othing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anaything</a:t>
            </a:r>
            <a:endParaRPr sz="20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7" name="Google Shape;527;p42"/>
          <p:cNvSpPr txBox="1"/>
          <p:nvPr/>
        </p:nvSpPr>
        <p:spPr>
          <a:xfrm>
            <a:off x="2418175" y="5418133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bg1">
                    <a:lumMod val="6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Feelings</a:t>
            </a:r>
            <a:endParaRPr sz="2000">
              <a:solidFill>
                <a:schemeClr val="bg1">
                  <a:lumMod val="6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8" name="Google Shape;528;p42"/>
          <p:cNvSpPr txBox="1"/>
          <p:nvPr/>
        </p:nvSpPr>
        <p:spPr>
          <a:xfrm>
            <a:off x="4446255" y="5418133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Why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Becuse</a:t>
            </a:r>
            <a:endParaRPr sz="20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9" name="Google Shape;529;p42"/>
          <p:cNvSpPr txBox="1"/>
          <p:nvPr/>
        </p:nvSpPr>
        <p:spPr>
          <a:xfrm>
            <a:off x="7215206" y="5072074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What 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When 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Where?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Who?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How?</a:t>
            </a:r>
            <a:endParaRPr sz="20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30" name="Google Shape;506;p42"/>
          <p:cNvGrpSpPr/>
          <p:nvPr/>
        </p:nvGrpSpPr>
        <p:grpSpPr>
          <a:xfrm>
            <a:off x="7856038" y="2306989"/>
            <a:ext cx="334744" cy="446325"/>
            <a:chOff x="1855667" y="1772729"/>
            <a:chExt cx="334744" cy="334744"/>
          </a:xfrm>
        </p:grpSpPr>
        <p:sp>
          <p:nvSpPr>
            <p:cNvPr id="31" name="Google Shape;507;p42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2" name="Google Shape;508;p42"/>
            <p:cNvSpPr/>
            <p:nvPr/>
          </p:nvSpPr>
          <p:spPr>
            <a:xfrm>
              <a:off x="1929215" y="1864138"/>
              <a:ext cx="214314" cy="10715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 dirty="0" smtClean="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33" name="Google Shape;525;p42"/>
          <p:cNvSpPr txBox="1"/>
          <p:nvPr/>
        </p:nvSpPr>
        <p:spPr>
          <a:xfrm>
            <a:off x="7358082" y="1428736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Nithere</a:t>
            </a:r>
            <a:endParaRPr sz="20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70" decel="1000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770" decel="100000"/>
                                        <p:tgtEl>
                                          <p:spTgt spid="5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" grpId="0" animBg="1"/>
      <p:bldP spid="504" grpId="0" animBg="1"/>
      <p:bldP spid="524" grpId="0"/>
      <p:bldP spid="525" grpId="0"/>
      <p:bldP spid="526" grpId="0"/>
      <p:bldP spid="527" grpId="0"/>
      <p:bldP spid="528" grpId="0"/>
      <p:bldP spid="529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7"/>
          <p:cNvSpPr txBox="1">
            <a:spLocks noGrp="1"/>
          </p:cNvSpPr>
          <p:nvPr>
            <p:ph type="ctrTitle" idx="4294967295"/>
          </p:nvPr>
        </p:nvSpPr>
        <p:spPr>
          <a:xfrm>
            <a:off x="855300" y="1531284"/>
            <a:ext cx="3158100" cy="125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/>
              <a:t>Thanks!</a:t>
            </a:r>
            <a:endParaRPr sz="7200"/>
          </a:p>
        </p:txBody>
      </p:sp>
      <p:sp>
        <p:nvSpPr>
          <p:cNvPr id="428" name="Google Shape;428;p37"/>
          <p:cNvSpPr txBox="1">
            <a:spLocks noGrp="1"/>
          </p:cNvSpPr>
          <p:nvPr>
            <p:ph type="body" idx="4294967295"/>
          </p:nvPr>
        </p:nvSpPr>
        <p:spPr>
          <a:xfrm>
            <a:off x="428596" y="2973917"/>
            <a:ext cx="3786214" cy="235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Any questions</a:t>
            </a:r>
            <a:r>
              <a:rPr lang="en" b="1" dirty="0" smtClean="0">
                <a:highlight>
                  <a:schemeClr val="accent1"/>
                </a:highlight>
              </a:rPr>
              <a:t>?</a:t>
            </a:r>
            <a:endParaRPr/>
          </a:p>
        </p:txBody>
      </p:sp>
      <p:sp>
        <p:nvSpPr>
          <p:cNvPr id="429" name="Google Shape;429;p37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/>
          </a:p>
        </p:txBody>
      </p:sp>
      <p:sp>
        <p:nvSpPr>
          <p:cNvPr id="430" name="Google Shape;430;p37"/>
          <p:cNvSpPr/>
          <p:nvPr/>
        </p:nvSpPr>
        <p:spPr>
          <a:xfrm>
            <a:off x="5698676" y="2282967"/>
            <a:ext cx="1861301" cy="2292027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7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/>
          </a:p>
        </p:txBody>
      </p:sp>
      <p:sp>
        <p:nvSpPr>
          <p:cNvPr id="430" name="Google Shape;430;p37"/>
          <p:cNvSpPr/>
          <p:nvPr/>
        </p:nvSpPr>
        <p:spPr>
          <a:xfrm>
            <a:off x="5698676" y="2282967"/>
            <a:ext cx="1861301" cy="2292027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803;p51"/>
          <p:cNvSpPr/>
          <p:nvPr/>
        </p:nvSpPr>
        <p:spPr>
          <a:xfrm>
            <a:off x="214282" y="5429264"/>
            <a:ext cx="287900" cy="288316"/>
          </a:xfrm>
          <a:custGeom>
            <a:avLst/>
            <a:gdLst/>
            <a:ahLst/>
            <a:cxnLst/>
            <a:rect l="l" t="t" r="r" b="b"/>
            <a:pathLst>
              <a:path w="16620" h="16644" extrusionOk="0">
                <a:moveTo>
                  <a:pt x="11437" y="5767"/>
                </a:moveTo>
                <a:lnTo>
                  <a:pt x="11753" y="6132"/>
                </a:lnTo>
                <a:lnTo>
                  <a:pt x="12094" y="6522"/>
                </a:lnTo>
                <a:lnTo>
                  <a:pt x="11510" y="7179"/>
                </a:lnTo>
                <a:lnTo>
                  <a:pt x="11291" y="7008"/>
                </a:lnTo>
                <a:lnTo>
                  <a:pt x="11096" y="6862"/>
                </a:lnTo>
                <a:lnTo>
                  <a:pt x="10877" y="6668"/>
                </a:lnTo>
                <a:lnTo>
                  <a:pt x="10756" y="6570"/>
                </a:lnTo>
                <a:lnTo>
                  <a:pt x="10610" y="6497"/>
                </a:lnTo>
                <a:lnTo>
                  <a:pt x="10926" y="6230"/>
                </a:lnTo>
                <a:lnTo>
                  <a:pt x="10975" y="6303"/>
                </a:lnTo>
                <a:lnTo>
                  <a:pt x="11048" y="6400"/>
                </a:lnTo>
                <a:lnTo>
                  <a:pt x="11194" y="6546"/>
                </a:lnTo>
                <a:lnTo>
                  <a:pt x="11388" y="6789"/>
                </a:lnTo>
                <a:lnTo>
                  <a:pt x="11486" y="6887"/>
                </a:lnTo>
                <a:lnTo>
                  <a:pt x="11632" y="6960"/>
                </a:lnTo>
                <a:lnTo>
                  <a:pt x="11680" y="6960"/>
                </a:lnTo>
                <a:lnTo>
                  <a:pt x="11705" y="6911"/>
                </a:lnTo>
                <a:lnTo>
                  <a:pt x="11680" y="6765"/>
                </a:lnTo>
                <a:lnTo>
                  <a:pt x="11632" y="6619"/>
                </a:lnTo>
                <a:lnTo>
                  <a:pt x="11534" y="6522"/>
                </a:lnTo>
                <a:lnTo>
                  <a:pt x="11437" y="6400"/>
                </a:lnTo>
                <a:lnTo>
                  <a:pt x="11291" y="6205"/>
                </a:lnTo>
                <a:lnTo>
                  <a:pt x="11218" y="6108"/>
                </a:lnTo>
                <a:lnTo>
                  <a:pt x="11121" y="6059"/>
                </a:lnTo>
                <a:lnTo>
                  <a:pt x="11437" y="5767"/>
                </a:lnTo>
                <a:close/>
                <a:moveTo>
                  <a:pt x="10464" y="6643"/>
                </a:moveTo>
                <a:lnTo>
                  <a:pt x="10537" y="6765"/>
                </a:lnTo>
                <a:lnTo>
                  <a:pt x="10634" y="6887"/>
                </a:lnTo>
                <a:lnTo>
                  <a:pt x="10853" y="7106"/>
                </a:lnTo>
                <a:lnTo>
                  <a:pt x="11048" y="7300"/>
                </a:lnTo>
                <a:lnTo>
                  <a:pt x="11242" y="7495"/>
                </a:lnTo>
                <a:lnTo>
                  <a:pt x="11121" y="7641"/>
                </a:lnTo>
                <a:lnTo>
                  <a:pt x="10902" y="7446"/>
                </a:lnTo>
                <a:lnTo>
                  <a:pt x="10658" y="7276"/>
                </a:lnTo>
                <a:lnTo>
                  <a:pt x="10440" y="7057"/>
                </a:lnTo>
                <a:lnTo>
                  <a:pt x="10318" y="6960"/>
                </a:lnTo>
                <a:lnTo>
                  <a:pt x="10172" y="6887"/>
                </a:lnTo>
                <a:lnTo>
                  <a:pt x="10464" y="6643"/>
                </a:lnTo>
                <a:close/>
                <a:moveTo>
                  <a:pt x="10075" y="6984"/>
                </a:moveTo>
                <a:lnTo>
                  <a:pt x="10075" y="7057"/>
                </a:lnTo>
                <a:lnTo>
                  <a:pt x="10123" y="7130"/>
                </a:lnTo>
                <a:lnTo>
                  <a:pt x="10196" y="7276"/>
                </a:lnTo>
                <a:lnTo>
                  <a:pt x="10318" y="7398"/>
                </a:lnTo>
                <a:lnTo>
                  <a:pt x="10415" y="7519"/>
                </a:lnTo>
                <a:lnTo>
                  <a:pt x="10658" y="7714"/>
                </a:lnTo>
                <a:lnTo>
                  <a:pt x="10780" y="7811"/>
                </a:lnTo>
                <a:lnTo>
                  <a:pt x="10926" y="7909"/>
                </a:lnTo>
                <a:lnTo>
                  <a:pt x="10683" y="8176"/>
                </a:lnTo>
                <a:lnTo>
                  <a:pt x="10585" y="8055"/>
                </a:lnTo>
                <a:lnTo>
                  <a:pt x="10488" y="7957"/>
                </a:lnTo>
                <a:lnTo>
                  <a:pt x="10269" y="7787"/>
                </a:lnTo>
                <a:lnTo>
                  <a:pt x="10002" y="7519"/>
                </a:lnTo>
                <a:lnTo>
                  <a:pt x="9734" y="7276"/>
                </a:lnTo>
                <a:lnTo>
                  <a:pt x="10075" y="6984"/>
                </a:lnTo>
                <a:close/>
                <a:moveTo>
                  <a:pt x="9515" y="7495"/>
                </a:moveTo>
                <a:lnTo>
                  <a:pt x="9612" y="7617"/>
                </a:lnTo>
                <a:lnTo>
                  <a:pt x="9710" y="7738"/>
                </a:lnTo>
                <a:lnTo>
                  <a:pt x="9953" y="7957"/>
                </a:lnTo>
                <a:lnTo>
                  <a:pt x="10172" y="8201"/>
                </a:lnTo>
                <a:lnTo>
                  <a:pt x="10318" y="8347"/>
                </a:lnTo>
                <a:lnTo>
                  <a:pt x="10464" y="8444"/>
                </a:lnTo>
                <a:lnTo>
                  <a:pt x="10172" y="8809"/>
                </a:lnTo>
                <a:lnTo>
                  <a:pt x="9904" y="8468"/>
                </a:lnTo>
                <a:lnTo>
                  <a:pt x="9661" y="8176"/>
                </a:lnTo>
                <a:lnTo>
                  <a:pt x="9466" y="7933"/>
                </a:lnTo>
                <a:lnTo>
                  <a:pt x="9369" y="7811"/>
                </a:lnTo>
                <a:lnTo>
                  <a:pt x="9272" y="7714"/>
                </a:lnTo>
                <a:lnTo>
                  <a:pt x="9515" y="7495"/>
                </a:lnTo>
                <a:close/>
                <a:moveTo>
                  <a:pt x="9004" y="7933"/>
                </a:moveTo>
                <a:lnTo>
                  <a:pt x="9126" y="8128"/>
                </a:lnTo>
                <a:lnTo>
                  <a:pt x="9272" y="8298"/>
                </a:lnTo>
                <a:lnTo>
                  <a:pt x="9564" y="8663"/>
                </a:lnTo>
                <a:lnTo>
                  <a:pt x="9880" y="9028"/>
                </a:lnTo>
                <a:lnTo>
                  <a:pt x="9904" y="9077"/>
                </a:lnTo>
                <a:lnTo>
                  <a:pt x="9856" y="9125"/>
                </a:lnTo>
                <a:lnTo>
                  <a:pt x="9734" y="9271"/>
                </a:lnTo>
                <a:lnTo>
                  <a:pt x="9710" y="9198"/>
                </a:lnTo>
                <a:lnTo>
                  <a:pt x="9442" y="8858"/>
                </a:lnTo>
                <a:lnTo>
                  <a:pt x="9126" y="8517"/>
                </a:lnTo>
                <a:lnTo>
                  <a:pt x="8955" y="8322"/>
                </a:lnTo>
                <a:lnTo>
                  <a:pt x="8785" y="8152"/>
                </a:lnTo>
                <a:lnTo>
                  <a:pt x="9004" y="7933"/>
                </a:lnTo>
                <a:close/>
                <a:moveTo>
                  <a:pt x="8517" y="8371"/>
                </a:moveTo>
                <a:lnTo>
                  <a:pt x="8663" y="8590"/>
                </a:lnTo>
                <a:lnTo>
                  <a:pt x="8809" y="8785"/>
                </a:lnTo>
                <a:lnTo>
                  <a:pt x="9101" y="9150"/>
                </a:lnTo>
                <a:lnTo>
                  <a:pt x="9272" y="9320"/>
                </a:lnTo>
                <a:lnTo>
                  <a:pt x="9442" y="9466"/>
                </a:lnTo>
                <a:lnTo>
                  <a:pt x="9515" y="9490"/>
                </a:lnTo>
                <a:lnTo>
                  <a:pt x="9199" y="9806"/>
                </a:lnTo>
                <a:lnTo>
                  <a:pt x="9174" y="9709"/>
                </a:lnTo>
                <a:lnTo>
                  <a:pt x="9150" y="9612"/>
                </a:lnTo>
                <a:lnTo>
                  <a:pt x="9053" y="9442"/>
                </a:lnTo>
                <a:lnTo>
                  <a:pt x="8931" y="9271"/>
                </a:lnTo>
                <a:lnTo>
                  <a:pt x="8785" y="9125"/>
                </a:lnTo>
                <a:lnTo>
                  <a:pt x="8590" y="8833"/>
                </a:lnTo>
                <a:lnTo>
                  <a:pt x="8444" y="8663"/>
                </a:lnTo>
                <a:lnTo>
                  <a:pt x="8323" y="8541"/>
                </a:lnTo>
                <a:lnTo>
                  <a:pt x="8517" y="8371"/>
                </a:lnTo>
                <a:close/>
                <a:moveTo>
                  <a:pt x="5476" y="7787"/>
                </a:moveTo>
                <a:lnTo>
                  <a:pt x="5622" y="7982"/>
                </a:lnTo>
                <a:lnTo>
                  <a:pt x="5816" y="8176"/>
                </a:lnTo>
                <a:lnTo>
                  <a:pt x="6133" y="8444"/>
                </a:lnTo>
                <a:lnTo>
                  <a:pt x="6449" y="8736"/>
                </a:lnTo>
                <a:lnTo>
                  <a:pt x="6790" y="8979"/>
                </a:lnTo>
                <a:lnTo>
                  <a:pt x="6984" y="9125"/>
                </a:lnTo>
                <a:lnTo>
                  <a:pt x="7057" y="9174"/>
                </a:lnTo>
                <a:lnTo>
                  <a:pt x="7155" y="9198"/>
                </a:lnTo>
                <a:lnTo>
                  <a:pt x="7155" y="9247"/>
                </a:lnTo>
                <a:lnTo>
                  <a:pt x="7179" y="9296"/>
                </a:lnTo>
                <a:lnTo>
                  <a:pt x="7301" y="9296"/>
                </a:lnTo>
                <a:lnTo>
                  <a:pt x="7398" y="9271"/>
                </a:lnTo>
                <a:lnTo>
                  <a:pt x="7568" y="9198"/>
                </a:lnTo>
                <a:lnTo>
                  <a:pt x="7617" y="9344"/>
                </a:lnTo>
                <a:lnTo>
                  <a:pt x="7690" y="9490"/>
                </a:lnTo>
                <a:lnTo>
                  <a:pt x="7885" y="9758"/>
                </a:lnTo>
                <a:lnTo>
                  <a:pt x="8006" y="9952"/>
                </a:lnTo>
                <a:lnTo>
                  <a:pt x="8177" y="10098"/>
                </a:lnTo>
                <a:lnTo>
                  <a:pt x="8250" y="10171"/>
                </a:lnTo>
                <a:lnTo>
                  <a:pt x="8347" y="10220"/>
                </a:lnTo>
                <a:lnTo>
                  <a:pt x="8469" y="10269"/>
                </a:lnTo>
                <a:lnTo>
                  <a:pt x="8566" y="10293"/>
                </a:lnTo>
                <a:lnTo>
                  <a:pt x="8615" y="10269"/>
                </a:lnTo>
                <a:lnTo>
                  <a:pt x="8615" y="10244"/>
                </a:lnTo>
                <a:lnTo>
                  <a:pt x="8542" y="10074"/>
                </a:lnTo>
                <a:lnTo>
                  <a:pt x="8420" y="9904"/>
                </a:lnTo>
                <a:lnTo>
                  <a:pt x="8177" y="9636"/>
                </a:lnTo>
                <a:lnTo>
                  <a:pt x="8055" y="9490"/>
                </a:lnTo>
                <a:lnTo>
                  <a:pt x="7982" y="9344"/>
                </a:lnTo>
                <a:lnTo>
                  <a:pt x="7885" y="9174"/>
                </a:lnTo>
                <a:lnTo>
                  <a:pt x="7763" y="9052"/>
                </a:lnTo>
                <a:lnTo>
                  <a:pt x="8079" y="8760"/>
                </a:lnTo>
                <a:lnTo>
                  <a:pt x="8128" y="8906"/>
                </a:lnTo>
                <a:lnTo>
                  <a:pt x="8225" y="9028"/>
                </a:lnTo>
                <a:lnTo>
                  <a:pt x="8420" y="9271"/>
                </a:lnTo>
                <a:lnTo>
                  <a:pt x="8542" y="9466"/>
                </a:lnTo>
                <a:lnTo>
                  <a:pt x="8688" y="9661"/>
                </a:lnTo>
                <a:lnTo>
                  <a:pt x="8785" y="9758"/>
                </a:lnTo>
                <a:lnTo>
                  <a:pt x="8882" y="9831"/>
                </a:lnTo>
                <a:lnTo>
                  <a:pt x="8980" y="9879"/>
                </a:lnTo>
                <a:lnTo>
                  <a:pt x="9077" y="9928"/>
                </a:lnTo>
                <a:lnTo>
                  <a:pt x="8615" y="10366"/>
                </a:lnTo>
                <a:lnTo>
                  <a:pt x="8250" y="10682"/>
                </a:lnTo>
                <a:lnTo>
                  <a:pt x="8225" y="10634"/>
                </a:lnTo>
                <a:lnTo>
                  <a:pt x="8201" y="10585"/>
                </a:lnTo>
                <a:lnTo>
                  <a:pt x="8031" y="10366"/>
                </a:lnTo>
                <a:lnTo>
                  <a:pt x="7812" y="10171"/>
                </a:lnTo>
                <a:lnTo>
                  <a:pt x="7374" y="9782"/>
                </a:lnTo>
                <a:lnTo>
                  <a:pt x="6960" y="9393"/>
                </a:lnTo>
                <a:lnTo>
                  <a:pt x="6546" y="9004"/>
                </a:lnTo>
                <a:lnTo>
                  <a:pt x="5670" y="8225"/>
                </a:lnTo>
                <a:lnTo>
                  <a:pt x="5500" y="8079"/>
                </a:lnTo>
                <a:lnTo>
                  <a:pt x="5330" y="7933"/>
                </a:lnTo>
                <a:lnTo>
                  <a:pt x="5476" y="7787"/>
                </a:lnTo>
                <a:close/>
                <a:moveTo>
                  <a:pt x="5062" y="8152"/>
                </a:moveTo>
                <a:lnTo>
                  <a:pt x="5232" y="8322"/>
                </a:lnTo>
                <a:lnTo>
                  <a:pt x="5403" y="8493"/>
                </a:lnTo>
                <a:lnTo>
                  <a:pt x="6279" y="9271"/>
                </a:lnTo>
                <a:lnTo>
                  <a:pt x="6692" y="9636"/>
                </a:lnTo>
                <a:lnTo>
                  <a:pt x="7155" y="10025"/>
                </a:lnTo>
                <a:lnTo>
                  <a:pt x="7374" y="10220"/>
                </a:lnTo>
                <a:lnTo>
                  <a:pt x="7593" y="10415"/>
                </a:lnTo>
                <a:lnTo>
                  <a:pt x="7812" y="10609"/>
                </a:lnTo>
                <a:lnTo>
                  <a:pt x="8055" y="10780"/>
                </a:lnTo>
                <a:lnTo>
                  <a:pt x="8104" y="10804"/>
                </a:lnTo>
                <a:lnTo>
                  <a:pt x="7982" y="10901"/>
                </a:lnTo>
                <a:lnTo>
                  <a:pt x="6254" y="9466"/>
                </a:lnTo>
                <a:lnTo>
                  <a:pt x="5597" y="8882"/>
                </a:lnTo>
                <a:lnTo>
                  <a:pt x="5232" y="8590"/>
                </a:lnTo>
                <a:lnTo>
                  <a:pt x="5062" y="8468"/>
                </a:lnTo>
                <a:lnTo>
                  <a:pt x="4867" y="8347"/>
                </a:lnTo>
                <a:lnTo>
                  <a:pt x="5038" y="8176"/>
                </a:lnTo>
                <a:lnTo>
                  <a:pt x="5062" y="8152"/>
                </a:lnTo>
                <a:close/>
                <a:moveTo>
                  <a:pt x="4746" y="8493"/>
                </a:moveTo>
                <a:lnTo>
                  <a:pt x="4867" y="8663"/>
                </a:lnTo>
                <a:lnTo>
                  <a:pt x="5038" y="8809"/>
                </a:lnTo>
                <a:lnTo>
                  <a:pt x="5378" y="9101"/>
                </a:lnTo>
                <a:lnTo>
                  <a:pt x="6060" y="9636"/>
                </a:lnTo>
                <a:lnTo>
                  <a:pt x="7787" y="11072"/>
                </a:lnTo>
                <a:lnTo>
                  <a:pt x="7617" y="11218"/>
                </a:lnTo>
                <a:lnTo>
                  <a:pt x="7398" y="11047"/>
                </a:lnTo>
                <a:lnTo>
                  <a:pt x="7155" y="10877"/>
                </a:lnTo>
                <a:lnTo>
                  <a:pt x="6911" y="10707"/>
                </a:lnTo>
                <a:lnTo>
                  <a:pt x="6668" y="10536"/>
                </a:lnTo>
                <a:lnTo>
                  <a:pt x="6181" y="10123"/>
                </a:lnTo>
                <a:lnTo>
                  <a:pt x="5719" y="9709"/>
                </a:lnTo>
                <a:lnTo>
                  <a:pt x="5281" y="9247"/>
                </a:lnTo>
                <a:lnTo>
                  <a:pt x="4867" y="8760"/>
                </a:lnTo>
                <a:lnTo>
                  <a:pt x="4770" y="8663"/>
                </a:lnTo>
                <a:lnTo>
                  <a:pt x="4673" y="8566"/>
                </a:lnTo>
                <a:lnTo>
                  <a:pt x="4746" y="8493"/>
                </a:lnTo>
                <a:close/>
                <a:moveTo>
                  <a:pt x="11437" y="5256"/>
                </a:moveTo>
                <a:lnTo>
                  <a:pt x="11364" y="5281"/>
                </a:lnTo>
                <a:lnTo>
                  <a:pt x="11315" y="5305"/>
                </a:lnTo>
                <a:lnTo>
                  <a:pt x="11218" y="5354"/>
                </a:lnTo>
                <a:lnTo>
                  <a:pt x="10075" y="6376"/>
                </a:lnTo>
                <a:lnTo>
                  <a:pt x="8931" y="7422"/>
                </a:lnTo>
                <a:lnTo>
                  <a:pt x="8347" y="7933"/>
                </a:lnTo>
                <a:lnTo>
                  <a:pt x="7787" y="8468"/>
                </a:lnTo>
                <a:lnTo>
                  <a:pt x="7544" y="8663"/>
                </a:lnTo>
                <a:lnTo>
                  <a:pt x="7325" y="8882"/>
                </a:lnTo>
                <a:lnTo>
                  <a:pt x="7228" y="8785"/>
                </a:lnTo>
                <a:lnTo>
                  <a:pt x="7106" y="8712"/>
                </a:lnTo>
                <a:lnTo>
                  <a:pt x="6717" y="8395"/>
                </a:lnTo>
                <a:lnTo>
                  <a:pt x="6327" y="8079"/>
                </a:lnTo>
                <a:lnTo>
                  <a:pt x="6011" y="7763"/>
                </a:lnTo>
                <a:lnTo>
                  <a:pt x="5768" y="7568"/>
                </a:lnTo>
                <a:lnTo>
                  <a:pt x="5670" y="7495"/>
                </a:lnTo>
                <a:lnTo>
                  <a:pt x="5573" y="7446"/>
                </a:lnTo>
                <a:lnTo>
                  <a:pt x="5524" y="7422"/>
                </a:lnTo>
                <a:lnTo>
                  <a:pt x="5427" y="7373"/>
                </a:lnTo>
                <a:lnTo>
                  <a:pt x="5330" y="7373"/>
                </a:lnTo>
                <a:lnTo>
                  <a:pt x="5232" y="7398"/>
                </a:lnTo>
                <a:lnTo>
                  <a:pt x="5135" y="7446"/>
                </a:lnTo>
                <a:lnTo>
                  <a:pt x="4940" y="7568"/>
                </a:lnTo>
                <a:lnTo>
                  <a:pt x="4794" y="7690"/>
                </a:lnTo>
                <a:lnTo>
                  <a:pt x="4575" y="7860"/>
                </a:lnTo>
                <a:lnTo>
                  <a:pt x="4381" y="8030"/>
                </a:lnTo>
                <a:lnTo>
                  <a:pt x="4283" y="8152"/>
                </a:lnTo>
                <a:lnTo>
                  <a:pt x="4210" y="8249"/>
                </a:lnTo>
                <a:lnTo>
                  <a:pt x="4162" y="8371"/>
                </a:lnTo>
                <a:lnTo>
                  <a:pt x="4137" y="8493"/>
                </a:lnTo>
                <a:lnTo>
                  <a:pt x="4162" y="8566"/>
                </a:lnTo>
                <a:lnTo>
                  <a:pt x="4210" y="8639"/>
                </a:lnTo>
                <a:lnTo>
                  <a:pt x="4259" y="8687"/>
                </a:lnTo>
                <a:lnTo>
                  <a:pt x="4332" y="8712"/>
                </a:lnTo>
                <a:lnTo>
                  <a:pt x="4356" y="8809"/>
                </a:lnTo>
                <a:lnTo>
                  <a:pt x="4405" y="8906"/>
                </a:lnTo>
                <a:lnTo>
                  <a:pt x="4478" y="9028"/>
                </a:lnTo>
                <a:lnTo>
                  <a:pt x="4551" y="9150"/>
                </a:lnTo>
                <a:lnTo>
                  <a:pt x="4721" y="9344"/>
                </a:lnTo>
                <a:lnTo>
                  <a:pt x="4940" y="9588"/>
                </a:lnTo>
                <a:lnTo>
                  <a:pt x="5135" y="9831"/>
                </a:lnTo>
                <a:lnTo>
                  <a:pt x="5597" y="10269"/>
                </a:lnTo>
                <a:lnTo>
                  <a:pt x="5987" y="10634"/>
                </a:lnTo>
                <a:lnTo>
                  <a:pt x="6425" y="10999"/>
                </a:lnTo>
                <a:lnTo>
                  <a:pt x="6668" y="11169"/>
                </a:lnTo>
                <a:lnTo>
                  <a:pt x="6887" y="11315"/>
                </a:lnTo>
                <a:lnTo>
                  <a:pt x="7130" y="11461"/>
                </a:lnTo>
                <a:lnTo>
                  <a:pt x="7374" y="11583"/>
                </a:lnTo>
                <a:lnTo>
                  <a:pt x="7349" y="11607"/>
                </a:lnTo>
                <a:lnTo>
                  <a:pt x="7349" y="11680"/>
                </a:lnTo>
                <a:lnTo>
                  <a:pt x="7374" y="11753"/>
                </a:lnTo>
                <a:lnTo>
                  <a:pt x="7422" y="11777"/>
                </a:lnTo>
                <a:lnTo>
                  <a:pt x="7495" y="11777"/>
                </a:lnTo>
                <a:lnTo>
                  <a:pt x="7666" y="11729"/>
                </a:lnTo>
                <a:lnTo>
                  <a:pt x="7836" y="11631"/>
                </a:lnTo>
                <a:lnTo>
                  <a:pt x="7982" y="11534"/>
                </a:lnTo>
                <a:lnTo>
                  <a:pt x="8128" y="11412"/>
                </a:lnTo>
                <a:lnTo>
                  <a:pt x="8420" y="11145"/>
                </a:lnTo>
                <a:lnTo>
                  <a:pt x="8663" y="10901"/>
                </a:lnTo>
                <a:lnTo>
                  <a:pt x="9369" y="10244"/>
                </a:lnTo>
                <a:lnTo>
                  <a:pt x="10050" y="9563"/>
                </a:lnTo>
                <a:lnTo>
                  <a:pt x="10658" y="8955"/>
                </a:lnTo>
                <a:lnTo>
                  <a:pt x="11291" y="8298"/>
                </a:lnTo>
                <a:lnTo>
                  <a:pt x="11875" y="7617"/>
                </a:lnTo>
                <a:lnTo>
                  <a:pt x="12143" y="7276"/>
                </a:lnTo>
                <a:lnTo>
                  <a:pt x="12410" y="6911"/>
                </a:lnTo>
                <a:lnTo>
                  <a:pt x="12483" y="6960"/>
                </a:lnTo>
                <a:lnTo>
                  <a:pt x="12556" y="6984"/>
                </a:lnTo>
                <a:lnTo>
                  <a:pt x="12654" y="6984"/>
                </a:lnTo>
                <a:lnTo>
                  <a:pt x="12727" y="6935"/>
                </a:lnTo>
                <a:lnTo>
                  <a:pt x="12775" y="6887"/>
                </a:lnTo>
                <a:lnTo>
                  <a:pt x="12824" y="6814"/>
                </a:lnTo>
                <a:lnTo>
                  <a:pt x="12824" y="6741"/>
                </a:lnTo>
                <a:lnTo>
                  <a:pt x="12775" y="6643"/>
                </a:lnTo>
                <a:lnTo>
                  <a:pt x="12532" y="6327"/>
                </a:lnTo>
                <a:lnTo>
                  <a:pt x="12240" y="6011"/>
                </a:lnTo>
                <a:lnTo>
                  <a:pt x="11924" y="5646"/>
                </a:lnTo>
                <a:lnTo>
                  <a:pt x="11778" y="5475"/>
                </a:lnTo>
                <a:lnTo>
                  <a:pt x="11583" y="5305"/>
                </a:lnTo>
                <a:lnTo>
                  <a:pt x="11510" y="5256"/>
                </a:lnTo>
                <a:close/>
                <a:moveTo>
                  <a:pt x="8104" y="439"/>
                </a:moveTo>
                <a:lnTo>
                  <a:pt x="8371" y="487"/>
                </a:lnTo>
                <a:lnTo>
                  <a:pt x="8663" y="536"/>
                </a:lnTo>
                <a:lnTo>
                  <a:pt x="9247" y="585"/>
                </a:lnTo>
                <a:lnTo>
                  <a:pt x="9588" y="633"/>
                </a:lnTo>
                <a:lnTo>
                  <a:pt x="9904" y="706"/>
                </a:lnTo>
                <a:lnTo>
                  <a:pt x="10537" y="877"/>
                </a:lnTo>
                <a:lnTo>
                  <a:pt x="10877" y="998"/>
                </a:lnTo>
                <a:lnTo>
                  <a:pt x="11218" y="1120"/>
                </a:lnTo>
                <a:lnTo>
                  <a:pt x="11559" y="1266"/>
                </a:lnTo>
                <a:lnTo>
                  <a:pt x="11875" y="1412"/>
                </a:lnTo>
                <a:lnTo>
                  <a:pt x="12191" y="1582"/>
                </a:lnTo>
                <a:lnTo>
                  <a:pt x="12508" y="1752"/>
                </a:lnTo>
                <a:lnTo>
                  <a:pt x="13116" y="2166"/>
                </a:lnTo>
                <a:lnTo>
                  <a:pt x="13408" y="2385"/>
                </a:lnTo>
                <a:lnTo>
                  <a:pt x="13700" y="2628"/>
                </a:lnTo>
                <a:lnTo>
                  <a:pt x="13968" y="2896"/>
                </a:lnTo>
                <a:lnTo>
                  <a:pt x="14235" y="3188"/>
                </a:lnTo>
                <a:lnTo>
                  <a:pt x="14479" y="3456"/>
                </a:lnTo>
                <a:lnTo>
                  <a:pt x="14698" y="3772"/>
                </a:lnTo>
                <a:lnTo>
                  <a:pt x="14917" y="4088"/>
                </a:lnTo>
                <a:lnTo>
                  <a:pt x="15111" y="4405"/>
                </a:lnTo>
                <a:lnTo>
                  <a:pt x="15282" y="4745"/>
                </a:lnTo>
                <a:lnTo>
                  <a:pt x="15452" y="5086"/>
                </a:lnTo>
                <a:lnTo>
                  <a:pt x="15574" y="5427"/>
                </a:lnTo>
                <a:lnTo>
                  <a:pt x="15720" y="5792"/>
                </a:lnTo>
                <a:lnTo>
                  <a:pt x="15817" y="6157"/>
                </a:lnTo>
                <a:lnTo>
                  <a:pt x="15914" y="6522"/>
                </a:lnTo>
                <a:lnTo>
                  <a:pt x="15987" y="6887"/>
                </a:lnTo>
                <a:lnTo>
                  <a:pt x="16036" y="7276"/>
                </a:lnTo>
                <a:lnTo>
                  <a:pt x="16109" y="8079"/>
                </a:lnTo>
                <a:lnTo>
                  <a:pt x="16109" y="8468"/>
                </a:lnTo>
                <a:lnTo>
                  <a:pt x="16109" y="8858"/>
                </a:lnTo>
                <a:lnTo>
                  <a:pt x="16085" y="9271"/>
                </a:lnTo>
                <a:lnTo>
                  <a:pt x="16060" y="9661"/>
                </a:lnTo>
                <a:lnTo>
                  <a:pt x="15987" y="10050"/>
                </a:lnTo>
                <a:lnTo>
                  <a:pt x="15914" y="10439"/>
                </a:lnTo>
                <a:lnTo>
                  <a:pt x="15817" y="10828"/>
                </a:lnTo>
                <a:lnTo>
                  <a:pt x="15695" y="11193"/>
                </a:lnTo>
                <a:lnTo>
                  <a:pt x="15549" y="11558"/>
                </a:lnTo>
                <a:lnTo>
                  <a:pt x="15379" y="11899"/>
                </a:lnTo>
                <a:lnTo>
                  <a:pt x="15184" y="12240"/>
                </a:lnTo>
                <a:lnTo>
                  <a:pt x="14965" y="12580"/>
                </a:lnTo>
                <a:lnTo>
                  <a:pt x="14722" y="12872"/>
                </a:lnTo>
                <a:lnTo>
                  <a:pt x="14430" y="13189"/>
                </a:lnTo>
                <a:lnTo>
                  <a:pt x="14138" y="13456"/>
                </a:lnTo>
                <a:lnTo>
                  <a:pt x="13846" y="13700"/>
                </a:lnTo>
                <a:lnTo>
                  <a:pt x="13530" y="13943"/>
                </a:lnTo>
                <a:lnTo>
                  <a:pt x="13213" y="14186"/>
                </a:lnTo>
                <a:lnTo>
                  <a:pt x="12532" y="14624"/>
                </a:lnTo>
                <a:lnTo>
                  <a:pt x="11851" y="15014"/>
                </a:lnTo>
                <a:lnTo>
                  <a:pt x="11510" y="15184"/>
                </a:lnTo>
                <a:lnTo>
                  <a:pt x="11145" y="15330"/>
                </a:lnTo>
                <a:lnTo>
                  <a:pt x="10415" y="15622"/>
                </a:lnTo>
                <a:lnTo>
                  <a:pt x="10050" y="15744"/>
                </a:lnTo>
                <a:lnTo>
                  <a:pt x="9685" y="15841"/>
                </a:lnTo>
                <a:lnTo>
                  <a:pt x="9320" y="15963"/>
                </a:lnTo>
                <a:lnTo>
                  <a:pt x="8980" y="16109"/>
                </a:lnTo>
                <a:lnTo>
                  <a:pt x="8907" y="16157"/>
                </a:lnTo>
                <a:lnTo>
                  <a:pt x="8882" y="16230"/>
                </a:lnTo>
                <a:lnTo>
                  <a:pt x="8104" y="16230"/>
                </a:lnTo>
                <a:lnTo>
                  <a:pt x="7739" y="16206"/>
                </a:lnTo>
                <a:lnTo>
                  <a:pt x="7349" y="16157"/>
                </a:lnTo>
                <a:lnTo>
                  <a:pt x="6984" y="16109"/>
                </a:lnTo>
                <a:lnTo>
                  <a:pt x="6619" y="16011"/>
                </a:lnTo>
                <a:lnTo>
                  <a:pt x="6254" y="15914"/>
                </a:lnTo>
                <a:lnTo>
                  <a:pt x="5889" y="15817"/>
                </a:lnTo>
                <a:lnTo>
                  <a:pt x="5524" y="15695"/>
                </a:lnTo>
                <a:lnTo>
                  <a:pt x="5184" y="15549"/>
                </a:lnTo>
                <a:lnTo>
                  <a:pt x="4843" y="15379"/>
                </a:lnTo>
                <a:lnTo>
                  <a:pt x="4502" y="15208"/>
                </a:lnTo>
                <a:lnTo>
                  <a:pt x="4162" y="15014"/>
                </a:lnTo>
                <a:lnTo>
                  <a:pt x="3845" y="14795"/>
                </a:lnTo>
                <a:lnTo>
                  <a:pt x="3553" y="14576"/>
                </a:lnTo>
                <a:lnTo>
                  <a:pt x="3237" y="14357"/>
                </a:lnTo>
                <a:lnTo>
                  <a:pt x="2921" y="14065"/>
                </a:lnTo>
                <a:lnTo>
                  <a:pt x="2629" y="13797"/>
                </a:lnTo>
                <a:lnTo>
                  <a:pt x="2361" y="13481"/>
                </a:lnTo>
                <a:lnTo>
                  <a:pt x="2094" y="13164"/>
                </a:lnTo>
                <a:lnTo>
                  <a:pt x="1850" y="12824"/>
                </a:lnTo>
                <a:lnTo>
                  <a:pt x="1631" y="12483"/>
                </a:lnTo>
                <a:lnTo>
                  <a:pt x="1437" y="12142"/>
                </a:lnTo>
                <a:lnTo>
                  <a:pt x="1242" y="11777"/>
                </a:lnTo>
                <a:lnTo>
                  <a:pt x="1096" y="11412"/>
                </a:lnTo>
                <a:lnTo>
                  <a:pt x="950" y="11023"/>
                </a:lnTo>
                <a:lnTo>
                  <a:pt x="804" y="10634"/>
                </a:lnTo>
                <a:lnTo>
                  <a:pt x="707" y="10244"/>
                </a:lnTo>
                <a:lnTo>
                  <a:pt x="609" y="9831"/>
                </a:lnTo>
                <a:lnTo>
                  <a:pt x="561" y="9442"/>
                </a:lnTo>
                <a:lnTo>
                  <a:pt x="512" y="9028"/>
                </a:lnTo>
                <a:lnTo>
                  <a:pt x="463" y="8614"/>
                </a:lnTo>
                <a:lnTo>
                  <a:pt x="463" y="8201"/>
                </a:lnTo>
                <a:lnTo>
                  <a:pt x="488" y="7787"/>
                </a:lnTo>
                <a:lnTo>
                  <a:pt x="512" y="7373"/>
                </a:lnTo>
                <a:lnTo>
                  <a:pt x="585" y="6960"/>
                </a:lnTo>
                <a:lnTo>
                  <a:pt x="658" y="6570"/>
                </a:lnTo>
                <a:lnTo>
                  <a:pt x="755" y="6181"/>
                </a:lnTo>
                <a:lnTo>
                  <a:pt x="877" y="5792"/>
                </a:lnTo>
                <a:lnTo>
                  <a:pt x="1023" y="5402"/>
                </a:lnTo>
                <a:lnTo>
                  <a:pt x="1169" y="5037"/>
                </a:lnTo>
                <a:lnTo>
                  <a:pt x="1364" y="4672"/>
                </a:lnTo>
                <a:lnTo>
                  <a:pt x="1558" y="4307"/>
                </a:lnTo>
                <a:lnTo>
                  <a:pt x="1777" y="3967"/>
                </a:lnTo>
                <a:lnTo>
                  <a:pt x="1996" y="3626"/>
                </a:lnTo>
                <a:lnTo>
                  <a:pt x="2264" y="3310"/>
                </a:lnTo>
                <a:lnTo>
                  <a:pt x="2532" y="2993"/>
                </a:lnTo>
                <a:lnTo>
                  <a:pt x="2823" y="2701"/>
                </a:lnTo>
                <a:lnTo>
                  <a:pt x="3115" y="2434"/>
                </a:lnTo>
                <a:lnTo>
                  <a:pt x="3432" y="2190"/>
                </a:lnTo>
                <a:lnTo>
                  <a:pt x="3748" y="1947"/>
                </a:lnTo>
                <a:lnTo>
                  <a:pt x="4089" y="1728"/>
                </a:lnTo>
                <a:lnTo>
                  <a:pt x="4429" y="1509"/>
                </a:lnTo>
                <a:lnTo>
                  <a:pt x="4794" y="1339"/>
                </a:lnTo>
                <a:lnTo>
                  <a:pt x="5159" y="1169"/>
                </a:lnTo>
                <a:lnTo>
                  <a:pt x="5524" y="998"/>
                </a:lnTo>
                <a:lnTo>
                  <a:pt x="5865" y="877"/>
                </a:lnTo>
                <a:lnTo>
                  <a:pt x="6206" y="779"/>
                </a:lnTo>
                <a:lnTo>
                  <a:pt x="6911" y="609"/>
                </a:lnTo>
                <a:lnTo>
                  <a:pt x="7203" y="560"/>
                </a:lnTo>
                <a:lnTo>
                  <a:pt x="7520" y="536"/>
                </a:lnTo>
                <a:lnTo>
                  <a:pt x="7812" y="487"/>
                </a:lnTo>
                <a:lnTo>
                  <a:pt x="8104" y="439"/>
                </a:lnTo>
                <a:close/>
                <a:moveTo>
                  <a:pt x="7690" y="1"/>
                </a:moveTo>
                <a:lnTo>
                  <a:pt x="7374" y="25"/>
                </a:lnTo>
                <a:lnTo>
                  <a:pt x="7057" y="74"/>
                </a:lnTo>
                <a:lnTo>
                  <a:pt x="6644" y="147"/>
                </a:lnTo>
                <a:lnTo>
                  <a:pt x="6206" y="244"/>
                </a:lnTo>
                <a:lnTo>
                  <a:pt x="5792" y="366"/>
                </a:lnTo>
                <a:lnTo>
                  <a:pt x="5403" y="512"/>
                </a:lnTo>
                <a:lnTo>
                  <a:pt x="5013" y="682"/>
                </a:lnTo>
                <a:lnTo>
                  <a:pt x="4624" y="852"/>
                </a:lnTo>
                <a:lnTo>
                  <a:pt x="4259" y="1047"/>
                </a:lnTo>
                <a:lnTo>
                  <a:pt x="3918" y="1266"/>
                </a:lnTo>
                <a:lnTo>
                  <a:pt x="3578" y="1485"/>
                </a:lnTo>
                <a:lnTo>
                  <a:pt x="3237" y="1752"/>
                </a:lnTo>
                <a:lnTo>
                  <a:pt x="2921" y="1996"/>
                </a:lnTo>
                <a:lnTo>
                  <a:pt x="2604" y="2288"/>
                </a:lnTo>
                <a:lnTo>
                  <a:pt x="2288" y="2580"/>
                </a:lnTo>
                <a:lnTo>
                  <a:pt x="1996" y="2896"/>
                </a:lnTo>
                <a:lnTo>
                  <a:pt x="1704" y="3237"/>
                </a:lnTo>
                <a:lnTo>
                  <a:pt x="1461" y="3577"/>
                </a:lnTo>
                <a:lnTo>
                  <a:pt x="1218" y="3942"/>
                </a:lnTo>
                <a:lnTo>
                  <a:pt x="999" y="4307"/>
                </a:lnTo>
                <a:lnTo>
                  <a:pt x="804" y="4697"/>
                </a:lnTo>
                <a:lnTo>
                  <a:pt x="634" y="5086"/>
                </a:lnTo>
                <a:lnTo>
                  <a:pt x="488" y="5500"/>
                </a:lnTo>
                <a:lnTo>
                  <a:pt x="342" y="5889"/>
                </a:lnTo>
                <a:lnTo>
                  <a:pt x="244" y="6303"/>
                </a:lnTo>
                <a:lnTo>
                  <a:pt x="147" y="6741"/>
                </a:lnTo>
                <a:lnTo>
                  <a:pt x="74" y="7154"/>
                </a:lnTo>
                <a:lnTo>
                  <a:pt x="25" y="7592"/>
                </a:lnTo>
                <a:lnTo>
                  <a:pt x="1" y="8030"/>
                </a:lnTo>
                <a:lnTo>
                  <a:pt x="1" y="8468"/>
                </a:lnTo>
                <a:lnTo>
                  <a:pt x="1" y="8906"/>
                </a:lnTo>
                <a:lnTo>
                  <a:pt x="50" y="9344"/>
                </a:lnTo>
                <a:lnTo>
                  <a:pt x="98" y="9782"/>
                </a:lnTo>
                <a:lnTo>
                  <a:pt x="196" y="10196"/>
                </a:lnTo>
                <a:lnTo>
                  <a:pt x="293" y="10609"/>
                </a:lnTo>
                <a:lnTo>
                  <a:pt x="439" y="11023"/>
                </a:lnTo>
                <a:lnTo>
                  <a:pt x="585" y="11412"/>
                </a:lnTo>
                <a:lnTo>
                  <a:pt x="755" y="11802"/>
                </a:lnTo>
                <a:lnTo>
                  <a:pt x="926" y="12167"/>
                </a:lnTo>
                <a:lnTo>
                  <a:pt x="1145" y="12532"/>
                </a:lnTo>
                <a:lnTo>
                  <a:pt x="1364" y="12897"/>
                </a:lnTo>
                <a:lnTo>
                  <a:pt x="1607" y="13237"/>
                </a:lnTo>
                <a:lnTo>
                  <a:pt x="1875" y="13578"/>
                </a:lnTo>
                <a:lnTo>
                  <a:pt x="2142" y="13870"/>
                </a:lnTo>
                <a:lnTo>
                  <a:pt x="2434" y="14186"/>
                </a:lnTo>
                <a:lnTo>
                  <a:pt x="2726" y="14478"/>
                </a:lnTo>
                <a:lnTo>
                  <a:pt x="3067" y="14746"/>
                </a:lnTo>
                <a:lnTo>
                  <a:pt x="3383" y="14989"/>
                </a:lnTo>
                <a:lnTo>
                  <a:pt x="3724" y="15233"/>
                </a:lnTo>
                <a:lnTo>
                  <a:pt x="4089" y="15452"/>
                </a:lnTo>
                <a:lnTo>
                  <a:pt x="4454" y="15671"/>
                </a:lnTo>
                <a:lnTo>
                  <a:pt x="4819" y="15841"/>
                </a:lnTo>
                <a:lnTo>
                  <a:pt x="5208" y="16011"/>
                </a:lnTo>
                <a:lnTo>
                  <a:pt x="5597" y="16182"/>
                </a:lnTo>
                <a:lnTo>
                  <a:pt x="6011" y="16303"/>
                </a:lnTo>
                <a:lnTo>
                  <a:pt x="6425" y="16401"/>
                </a:lnTo>
                <a:lnTo>
                  <a:pt x="6838" y="16498"/>
                </a:lnTo>
                <a:lnTo>
                  <a:pt x="7252" y="16571"/>
                </a:lnTo>
                <a:lnTo>
                  <a:pt x="7690" y="16620"/>
                </a:lnTo>
                <a:lnTo>
                  <a:pt x="8128" y="16644"/>
                </a:lnTo>
                <a:lnTo>
                  <a:pt x="8566" y="16644"/>
                </a:lnTo>
                <a:lnTo>
                  <a:pt x="9004" y="16620"/>
                </a:lnTo>
                <a:lnTo>
                  <a:pt x="9101" y="16571"/>
                </a:lnTo>
                <a:lnTo>
                  <a:pt x="9174" y="16522"/>
                </a:lnTo>
                <a:lnTo>
                  <a:pt x="9539" y="16498"/>
                </a:lnTo>
                <a:lnTo>
                  <a:pt x="9929" y="16425"/>
                </a:lnTo>
                <a:lnTo>
                  <a:pt x="10318" y="16303"/>
                </a:lnTo>
                <a:lnTo>
                  <a:pt x="10707" y="16182"/>
                </a:lnTo>
                <a:lnTo>
                  <a:pt x="11072" y="16011"/>
                </a:lnTo>
                <a:lnTo>
                  <a:pt x="11437" y="15841"/>
                </a:lnTo>
                <a:lnTo>
                  <a:pt x="12143" y="15500"/>
                </a:lnTo>
                <a:lnTo>
                  <a:pt x="12508" y="15306"/>
                </a:lnTo>
                <a:lnTo>
                  <a:pt x="12848" y="15087"/>
                </a:lnTo>
                <a:lnTo>
                  <a:pt x="13213" y="14868"/>
                </a:lnTo>
                <a:lnTo>
                  <a:pt x="13554" y="14624"/>
                </a:lnTo>
                <a:lnTo>
                  <a:pt x="13895" y="14381"/>
                </a:lnTo>
                <a:lnTo>
                  <a:pt x="14211" y="14138"/>
                </a:lnTo>
                <a:lnTo>
                  <a:pt x="14527" y="13846"/>
                </a:lnTo>
                <a:lnTo>
                  <a:pt x="14819" y="13578"/>
                </a:lnTo>
                <a:lnTo>
                  <a:pt x="15111" y="13262"/>
                </a:lnTo>
                <a:lnTo>
                  <a:pt x="15379" y="12945"/>
                </a:lnTo>
                <a:lnTo>
                  <a:pt x="15598" y="12605"/>
                </a:lnTo>
                <a:lnTo>
                  <a:pt x="15817" y="12240"/>
                </a:lnTo>
                <a:lnTo>
                  <a:pt x="15987" y="11875"/>
                </a:lnTo>
                <a:lnTo>
                  <a:pt x="16158" y="11485"/>
                </a:lnTo>
                <a:lnTo>
                  <a:pt x="16279" y="11096"/>
                </a:lnTo>
                <a:lnTo>
                  <a:pt x="16401" y="10682"/>
                </a:lnTo>
                <a:lnTo>
                  <a:pt x="16474" y="10269"/>
                </a:lnTo>
                <a:lnTo>
                  <a:pt x="16547" y="9855"/>
                </a:lnTo>
                <a:lnTo>
                  <a:pt x="16596" y="9442"/>
                </a:lnTo>
                <a:lnTo>
                  <a:pt x="16620" y="9028"/>
                </a:lnTo>
                <a:lnTo>
                  <a:pt x="16620" y="8614"/>
                </a:lnTo>
                <a:lnTo>
                  <a:pt x="16596" y="8176"/>
                </a:lnTo>
                <a:lnTo>
                  <a:pt x="16571" y="7787"/>
                </a:lnTo>
                <a:lnTo>
                  <a:pt x="16523" y="7373"/>
                </a:lnTo>
                <a:lnTo>
                  <a:pt x="16450" y="6960"/>
                </a:lnTo>
                <a:lnTo>
                  <a:pt x="16377" y="6570"/>
                </a:lnTo>
                <a:lnTo>
                  <a:pt x="16279" y="6181"/>
                </a:lnTo>
                <a:lnTo>
                  <a:pt x="16158" y="5792"/>
                </a:lnTo>
                <a:lnTo>
                  <a:pt x="16036" y="5402"/>
                </a:lnTo>
                <a:lnTo>
                  <a:pt x="15890" y="5037"/>
                </a:lnTo>
                <a:lnTo>
                  <a:pt x="15720" y="4672"/>
                </a:lnTo>
                <a:lnTo>
                  <a:pt x="15549" y="4332"/>
                </a:lnTo>
                <a:lnTo>
                  <a:pt x="15355" y="3991"/>
                </a:lnTo>
                <a:lnTo>
                  <a:pt x="15136" y="3650"/>
                </a:lnTo>
                <a:lnTo>
                  <a:pt x="14917" y="3334"/>
                </a:lnTo>
                <a:lnTo>
                  <a:pt x="14649" y="3018"/>
                </a:lnTo>
                <a:lnTo>
                  <a:pt x="14406" y="2701"/>
                </a:lnTo>
                <a:lnTo>
                  <a:pt x="14114" y="2434"/>
                </a:lnTo>
                <a:lnTo>
                  <a:pt x="13822" y="2142"/>
                </a:lnTo>
                <a:lnTo>
                  <a:pt x="13505" y="1874"/>
                </a:lnTo>
                <a:lnTo>
                  <a:pt x="13213" y="1680"/>
                </a:lnTo>
                <a:lnTo>
                  <a:pt x="12897" y="1461"/>
                </a:lnTo>
                <a:lnTo>
                  <a:pt x="12605" y="1266"/>
                </a:lnTo>
                <a:lnTo>
                  <a:pt x="12289" y="1096"/>
                </a:lnTo>
                <a:lnTo>
                  <a:pt x="11632" y="779"/>
                </a:lnTo>
                <a:lnTo>
                  <a:pt x="10950" y="536"/>
                </a:lnTo>
                <a:lnTo>
                  <a:pt x="10561" y="414"/>
                </a:lnTo>
                <a:lnTo>
                  <a:pt x="10172" y="293"/>
                </a:lnTo>
                <a:lnTo>
                  <a:pt x="9783" y="220"/>
                </a:lnTo>
                <a:lnTo>
                  <a:pt x="9369" y="147"/>
                </a:lnTo>
                <a:lnTo>
                  <a:pt x="8834" y="74"/>
                </a:lnTo>
                <a:lnTo>
                  <a:pt x="8542" y="49"/>
                </a:lnTo>
                <a:lnTo>
                  <a:pt x="8274" y="74"/>
                </a:lnTo>
                <a:lnTo>
                  <a:pt x="8128" y="25"/>
                </a:lnTo>
                <a:lnTo>
                  <a:pt x="7982" y="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Google Shape;803;p51"/>
          <p:cNvSpPr/>
          <p:nvPr/>
        </p:nvSpPr>
        <p:spPr>
          <a:xfrm>
            <a:off x="214282" y="5929330"/>
            <a:ext cx="287900" cy="288316"/>
          </a:xfrm>
          <a:custGeom>
            <a:avLst/>
            <a:gdLst/>
            <a:ahLst/>
            <a:cxnLst/>
            <a:rect l="l" t="t" r="r" b="b"/>
            <a:pathLst>
              <a:path w="16620" h="16644" extrusionOk="0">
                <a:moveTo>
                  <a:pt x="11437" y="5767"/>
                </a:moveTo>
                <a:lnTo>
                  <a:pt x="11753" y="6132"/>
                </a:lnTo>
                <a:lnTo>
                  <a:pt x="12094" y="6522"/>
                </a:lnTo>
                <a:lnTo>
                  <a:pt x="11510" y="7179"/>
                </a:lnTo>
                <a:lnTo>
                  <a:pt x="11291" y="7008"/>
                </a:lnTo>
                <a:lnTo>
                  <a:pt x="11096" y="6862"/>
                </a:lnTo>
                <a:lnTo>
                  <a:pt x="10877" y="6668"/>
                </a:lnTo>
                <a:lnTo>
                  <a:pt x="10756" y="6570"/>
                </a:lnTo>
                <a:lnTo>
                  <a:pt x="10610" y="6497"/>
                </a:lnTo>
                <a:lnTo>
                  <a:pt x="10926" y="6230"/>
                </a:lnTo>
                <a:lnTo>
                  <a:pt x="10975" y="6303"/>
                </a:lnTo>
                <a:lnTo>
                  <a:pt x="11048" y="6400"/>
                </a:lnTo>
                <a:lnTo>
                  <a:pt x="11194" y="6546"/>
                </a:lnTo>
                <a:lnTo>
                  <a:pt x="11388" y="6789"/>
                </a:lnTo>
                <a:lnTo>
                  <a:pt x="11486" y="6887"/>
                </a:lnTo>
                <a:lnTo>
                  <a:pt x="11632" y="6960"/>
                </a:lnTo>
                <a:lnTo>
                  <a:pt x="11680" y="6960"/>
                </a:lnTo>
                <a:lnTo>
                  <a:pt x="11705" y="6911"/>
                </a:lnTo>
                <a:lnTo>
                  <a:pt x="11680" y="6765"/>
                </a:lnTo>
                <a:lnTo>
                  <a:pt x="11632" y="6619"/>
                </a:lnTo>
                <a:lnTo>
                  <a:pt x="11534" y="6522"/>
                </a:lnTo>
                <a:lnTo>
                  <a:pt x="11437" y="6400"/>
                </a:lnTo>
                <a:lnTo>
                  <a:pt x="11291" y="6205"/>
                </a:lnTo>
                <a:lnTo>
                  <a:pt x="11218" y="6108"/>
                </a:lnTo>
                <a:lnTo>
                  <a:pt x="11121" y="6059"/>
                </a:lnTo>
                <a:lnTo>
                  <a:pt x="11437" y="5767"/>
                </a:lnTo>
                <a:close/>
                <a:moveTo>
                  <a:pt x="10464" y="6643"/>
                </a:moveTo>
                <a:lnTo>
                  <a:pt x="10537" y="6765"/>
                </a:lnTo>
                <a:lnTo>
                  <a:pt x="10634" y="6887"/>
                </a:lnTo>
                <a:lnTo>
                  <a:pt x="10853" y="7106"/>
                </a:lnTo>
                <a:lnTo>
                  <a:pt x="11048" y="7300"/>
                </a:lnTo>
                <a:lnTo>
                  <a:pt x="11242" y="7495"/>
                </a:lnTo>
                <a:lnTo>
                  <a:pt x="11121" y="7641"/>
                </a:lnTo>
                <a:lnTo>
                  <a:pt x="10902" y="7446"/>
                </a:lnTo>
                <a:lnTo>
                  <a:pt x="10658" y="7276"/>
                </a:lnTo>
                <a:lnTo>
                  <a:pt x="10440" y="7057"/>
                </a:lnTo>
                <a:lnTo>
                  <a:pt x="10318" y="6960"/>
                </a:lnTo>
                <a:lnTo>
                  <a:pt x="10172" y="6887"/>
                </a:lnTo>
                <a:lnTo>
                  <a:pt x="10464" y="6643"/>
                </a:lnTo>
                <a:close/>
                <a:moveTo>
                  <a:pt x="10075" y="6984"/>
                </a:moveTo>
                <a:lnTo>
                  <a:pt x="10075" y="7057"/>
                </a:lnTo>
                <a:lnTo>
                  <a:pt x="10123" y="7130"/>
                </a:lnTo>
                <a:lnTo>
                  <a:pt x="10196" y="7276"/>
                </a:lnTo>
                <a:lnTo>
                  <a:pt x="10318" y="7398"/>
                </a:lnTo>
                <a:lnTo>
                  <a:pt x="10415" y="7519"/>
                </a:lnTo>
                <a:lnTo>
                  <a:pt x="10658" y="7714"/>
                </a:lnTo>
                <a:lnTo>
                  <a:pt x="10780" y="7811"/>
                </a:lnTo>
                <a:lnTo>
                  <a:pt x="10926" y="7909"/>
                </a:lnTo>
                <a:lnTo>
                  <a:pt x="10683" y="8176"/>
                </a:lnTo>
                <a:lnTo>
                  <a:pt x="10585" y="8055"/>
                </a:lnTo>
                <a:lnTo>
                  <a:pt x="10488" y="7957"/>
                </a:lnTo>
                <a:lnTo>
                  <a:pt x="10269" y="7787"/>
                </a:lnTo>
                <a:lnTo>
                  <a:pt x="10002" y="7519"/>
                </a:lnTo>
                <a:lnTo>
                  <a:pt x="9734" y="7276"/>
                </a:lnTo>
                <a:lnTo>
                  <a:pt x="10075" y="6984"/>
                </a:lnTo>
                <a:close/>
                <a:moveTo>
                  <a:pt x="9515" y="7495"/>
                </a:moveTo>
                <a:lnTo>
                  <a:pt x="9612" y="7617"/>
                </a:lnTo>
                <a:lnTo>
                  <a:pt x="9710" y="7738"/>
                </a:lnTo>
                <a:lnTo>
                  <a:pt x="9953" y="7957"/>
                </a:lnTo>
                <a:lnTo>
                  <a:pt x="10172" y="8201"/>
                </a:lnTo>
                <a:lnTo>
                  <a:pt x="10318" y="8347"/>
                </a:lnTo>
                <a:lnTo>
                  <a:pt x="10464" y="8444"/>
                </a:lnTo>
                <a:lnTo>
                  <a:pt x="10172" y="8809"/>
                </a:lnTo>
                <a:lnTo>
                  <a:pt x="9904" y="8468"/>
                </a:lnTo>
                <a:lnTo>
                  <a:pt x="9661" y="8176"/>
                </a:lnTo>
                <a:lnTo>
                  <a:pt x="9466" y="7933"/>
                </a:lnTo>
                <a:lnTo>
                  <a:pt x="9369" y="7811"/>
                </a:lnTo>
                <a:lnTo>
                  <a:pt x="9272" y="7714"/>
                </a:lnTo>
                <a:lnTo>
                  <a:pt x="9515" y="7495"/>
                </a:lnTo>
                <a:close/>
                <a:moveTo>
                  <a:pt x="9004" y="7933"/>
                </a:moveTo>
                <a:lnTo>
                  <a:pt x="9126" y="8128"/>
                </a:lnTo>
                <a:lnTo>
                  <a:pt x="9272" y="8298"/>
                </a:lnTo>
                <a:lnTo>
                  <a:pt x="9564" y="8663"/>
                </a:lnTo>
                <a:lnTo>
                  <a:pt x="9880" y="9028"/>
                </a:lnTo>
                <a:lnTo>
                  <a:pt x="9904" y="9077"/>
                </a:lnTo>
                <a:lnTo>
                  <a:pt x="9856" y="9125"/>
                </a:lnTo>
                <a:lnTo>
                  <a:pt x="9734" y="9271"/>
                </a:lnTo>
                <a:lnTo>
                  <a:pt x="9710" y="9198"/>
                </a:lnTo>
                <a:lnTo>
                  <a:pt x="9442" y="8858"/>
                </a:lnTo>
                <a:lnTo>
                  <a:pt x="9126" y="8517"/>
                </a:lnTo>
                <a:lnTo>
                  <a:pt x="8955" y="8322"/>
                </a:lnTo>
                <a:lnTo>
                  <a:pt x="8785" y="8152"/>
                </a:lnTo>
                <a:lnTo>
                  <a:pt x="9004" y="7933"/>
                </a:lnTo>
                <a:close/>
                <a:moveTo>
                  <a:pt x="8517" y="8371"/>
                </a:moveTo>
                <a:lnTo>
                  <a:pt x="8663" y="8590"/>
                </a:lnTo>
                <a:lnTo>
                  <a:pt x="8809" y="8785"/>
                </a:lnTo>
                <a:lnTo>
                  <a:pt x="9101" y="9150"/>
                </a:lnTo>
                <a:lnTo>
                  <a:pt x="9272" y="9320"/>
                </a:lnTo>
                <a:lnTo>
                  <a:pt x="9442" y="9466"/>
                </a:lnTo>
                <a:lnTo>
                  <a:pt x="9515" y="9490"/>
                </a:lnTo>
                <a:lnTo>
                  <a:pt x="9199" y="9806"/>
                </a:lnTo>
                <a:lnTo>
                  <a:pt x="9174" y="9709"/>
                </a:lnTo>
                <a:lnTo>
                  <a:pt x="9150" y="9612"/>
                </a:lnTo>
                <a:lnTo>
                  <a:pt x="9053" y="9442"/>
                </a:lnTo>
                <a:lnTo>
                  <a:pt x="8931" y="9271"/>
                </a:lnTo>
                <a:lnTo>
                  <a:pt x="8785" y="9125"/>
                </a:lnTo>
                <a:lnTo>
                  <a:pt x="8590" y="8833"/>
                </a:lnTo>
                <a:lnTo>
                  <a:pt x="8444" y="8663"/>
                </a:lnTo>
                <a:lnTo>
                  <a:pt x="8323" y="8541"/>
                </a:lnTo>
                <a:lnTo>
                  <a:pt x="8517" y="8371"/>
                </a:lnTo>
                <a:close/>
                <a:moveTo>
                  <a:pt x="5476" y="7787"/>
                </a:moveTo>
                <a:lnTo>
                  <a:pt x="5622" y="7982"/>
                </a:lnTo>
                <a:lnTo>
                  <a:pt x="5816" y="8176"/>
                </a:lnTo>
                <a:lnTo>
                  <a:pt x="6133" y="8444"/>
                </a:lnTo>
                <a:lnTo>
                  <a:pt x="6449" y="8736"/>
                </a:lnTo>
                <a:lnTo>
                  <a:pt x="6790" y="8979"/>
                </a:lnTo>
                <a:lnTo>
                  <a:pt x="6984" y="9125"/>
                </a:lnTo>
                <a:lnTo>
                  <a:pt x="7057" y="9174"/>
                </a:lnTo>
                <a:lnTo>
                  <a:pt x="7155" y="9198"/>
                </a:lnTo>
                <a:lnTo>
                  <a:pt x="7155" y="9247"/>
                </a:lnTo>
                <a:lnTo>
                  <a:pt x="7179" y="9296"/>
                </a:lnTo>
                <a:lnTo>
                  <a:pt x="7301" y="9296"/>
                </a:lnTo>
                <a:lnTo>
                  <a:pt x="7398" y="9271"/>
                </a:lnTo>
                <a:lnTo>
                  <a:pt x="7568" y="9198"/>
                </a:lnTo>
                <a:lnTo>
                  <a:pt x="7617" y="9344"/>
                </a:lnTo>
                <a:lnTo>
                  <a:pt x="7690" y="9490"/>
                </a:lnTo>
                <a:lnTo>
                  <a:pt x="7885" y="9758"/>
                </a:lnTo>
                <a:lnTo>
                  <a:pt x="8006" y="9952"/>
                </a:lnTo>
                <a:lnTo>
                  <a:pt x="8177" y="10098"/>
                </a:lnTo>
                <a:lnTo>
                  <a:pt x="8250" y="10171"/>
                </a:lnTo>
                <a:lnTo>
                  <a:pt x="8347" y="10220"/>
                </a:lnTo>
                <a:lnTo>
                  <a:pt x="8469" y="10269"/>
                </a:lnTo>
                <a:lnTo>
                  <a:pt x="8566" y="10293"/>
                </a:lnTo>
                <a:lnTo>
                  <a:pt x="8615" y="10269"/>
                </a:lnTo>
                <a:lnTo>
                  <a:pt x="8615" y="10244"/>
                </a:lnTo>
                <a:lnTo>
                  <a:pt x="8542" y="10074"/>
                </a:lnTo>
                <a:lnTo>
                  <a:pt x="8420" y="9904"/>
                </a:lnTo>
                <a:lnTo>
                  <a:pt x="8177" y="9636"/>
                </a:lnTo>
                <a:lnTo>
                  <a:pt x="8055" y="9490"/>
                </a:lnTo>
                <a:lnTo>
                  <a:pt x="7982" y="9344"/>
                </a:lnTo>
                <a:lnTo>
                  <a:pt x="7885" y="9174"/>
                </a:lnTo>
                <a:lnTo>
                  <a:pt x="7763" y="9052"/>
                </a:lnTo>
                <a:lnTo>
                  <a:pt x="8079" y="8760"/>
                </a:lnTo>
                <a:lnTo>
                  <a:pt x="8128" y="8906"/>
                </a:lnTo>
                <a:lnTo>
                  <a:pt x="8225" y="9028"/>
                </a:lnTo>
                <a:lnTo>
                  <a:pt x="8420" y="9271"/>
                </a:lnTo>
                <a:lnTo>
                  <a:pt x="8542" y="9466"/>
                </a:lnTo>
                <a:lnTo>
                  <a:pt x="8688" y="9661"/>
                </a:lnTo>
                <a:lnTo>
                  <a:pt x="8785" y="9758"/>
                </a:lnTo>
                <a:lnTo>
                  <a:pt x="8882" y="9831"/>
                </a:lnTo>
                <a:lnTo>
                  <a:pt x="8980" y="9879"/>
                </a:lnTo>
                <a:lnTo>
                  <a:pt x="9077" y="9928"/>
                </a:lnTo>
                <a:lnTo>
                  <a:pt x="8615" y="10366"/>
                </a:lnTo>
                <a:lnTo>
                  <a:pt x="8250" y="10682"/>
                </a:lnTo>
                <a:lnTo>
                  <a:pt x="8225" y="10634"/>
                </a:lnTo>
                <a:lnTo>
                  <a:pt x="8201" y="10585"/>
                </a:lnTo>
                <a:lnTo>
                  <a:pt x="8031" y="10366"/>
                </a:lnTo>
                <a:lnTo>
                  <a:pt x="7812" y="10171"/>
                </a:lnTo>
                <a:lnTo>
                  <a:pt x="7374" y="9782"/>
                </a:lnTo>
                <a:lnTo>
                  <a:pt x="6960" y="9393"/>
                </a:lnTo>
                <a:lnTo>
                  <a:pt x="6546" y="9004"/>
                </a:lnTo>
                <a:lnTo>
                  <a:pt x="5670" y="8225"/>
                </a:lnTo>
                <a:lnTo>
                  <a:pt x="5500" y="8079"/>
                </a:lnTo>
                <a:lnTo>
                  <a:pt x="5330" y="7933"/>
                </a:lnTo>
                <a:lnTo>
                  <a:pt x="5476" y="7787"/>
                </a:lnTo>
                <a:close/>
                <a:moveTo>
                  <a:pt x="5062" y="8152"/>
                </a:moveTo>
                <a:lnTo>
                  <a:pt x="5232" y="8322"/>
                </a:lnTo>
                <a:lnTo>
                  <a:pt x="5403" y="8493"/>
                </a:lnTo>
                <a:lnTo>
                  <a:pt x="6279" y="9271"/>
                </a:lnTo>
                <a:lnTo>
                  <a:pt x="6692" y="9636"/>
                </a:lnTo>
                <a:lnTo>
                  <a:pt x="7155" y="10025"/>
                </a:lnTo>
                <a:lnTo>
                  <a:pt x="7374" y="10220"/>
                </a:lnTo>
                <a:lnTo>
                  <a:pt x="7593" y="10415"/>
                </a:lnTo>
                <a:lnTo>
                  <a:pt x="7812" y="10609"/>
                </a:lnTo>
                <a:lnTo>
                  <a:pt x="8055" y="10780"/>
                </a:lnTo>
                <a:lnTo>
                  <a:pt x="8104" y="10804"/>
                </a:lnTo>
                <a:lnTo>
                  <a:pt x="7982" y="10901"/>
                </a:lnTo>
                <a:lnTo>
                  <a:pt x="6254" y="9466"/>
                </a:lnTo>
                <a:lnTo>
                  <a:pt x="5597" y="8882"/>
                </a:lnTo>
                <a:lnTo>
                  <a:pt x="5232" y="8590"/>
                </a:lnTo>
                <a:lnTo>
                  <a:pt x="5062" y="8468"/>
                </a:lnTo>
                <a:lnTo>
                  <a:pt x="4867" y="8347"/>
                </a:lnTo>
                <a:lnTo>
                  <a:pt x="5038" y="8176"/>
                </a:lnTo>
                <a:lnTo>
                  <a:pt x="5062" y="8152"/>
                </a:lnTo>
                <a:close/>
                <a:moveTo>
                  <a:pt x="4746" y="8493"/>
                </a:moveTo>
                <a:lnTo>
                  <a:pt x="4867" y="8663"/>
                </a:lnTo>
                <a:lnTo>
                  <a:pt x="5038" y="8809"/>
                </a:lnTo>
                <a:lnTo>
                  <a:pt x="5378" y="9101"/>
                </a:lnTo>
                <a:lnTo>
                  <a:pt x="6060" y="9636"/>
                </a:lnTo>
                <a:lnTo>
                  <a:pt x="7787" y="11072"/>
                </a:lnTo>
                <a:lnTo>
                  <a:pt x="7617" y="11218"/>
                </a:lnTo>
                <a:lnTo>
                  <a:pt x="7398" y="11047"/>
                </a:lnTo>
                <a:lnTo>
                  <a:pt x="7155" y="10877"/>
                </a:lnTo>
                <a:lnTo>
                  <a:pt x="6911" y="10707"/>
                </a:lnTo>
                <a:lnTo>
                  <a:pt x="6668" y="10536"/>
                </a:lnTo>
                <a:lnTo>
                  <a:pt x="6181" y="10123"/>
                </a:lnTo>
                <a:lnTo>
                  <a:pt x="5719" y="9709"/>
                </a:lnTo>
                <a:lnTo>
                  <a:pt x="5281" y="9247"/>
                </a:lnTo>
                <a:lnTo>
                  <a:pt x="4867" y="8760"/>
                </a:lnTo>
                <a:lnTo>
                  <a:pt x="4770" y="8663"/>
                </a:lnTo>
                <a:lnTo>
                  <a:pt x="4673" y="8566"/>
                </a:lnTo>
                <a:lnTo>
                  <a:pt x="4746" y="8493"/>
                </a:lnTo>
                <a:close/>
                <a:moveTo>
                  <a:pt x="11437" y="5256"/>
                </a:moveTo>
                <a:lnTo>
                  <a:pt x="11364" y="5281"/>
                </a:lnTo>
                <a:lnTo>
                  <a:pt x="11315" y="5305"/>
                </a:lnTo>
                <a:lnTo>
                  <a:pt x="11218" y="5354"/>
                </a:lnTo>
                <a:lnTo>
                  <a:pt x="10075" y="6376"/>
                </a:lnTo>
                <a:lnTo>
                  <a:pt x="8931" y="7422"/>
                </a:lnTo>
                <a:lnTo>
                  <a:pt x="8347" y="7933"/>
                </a:lnTo>
                <a:lnTo>
                  <a:pt x="7787" y="8468"/>
                </a:lnTo>
                <a:lnTo>
                  <a:pt x="7544" y="8663"/>
                </a:lnTo>
                <a:lnTo>
                  <a:pt x="7325" y="8882"/>
                </a:lnTo>
                <a:lnTo>
                  <a:pt x="7228" y="8785"/>
                </a:lnTo>
                <a:lnTo>
                  <a:pt x="7106" y="8712"/>
                </a:lnTo>
                <a:lnTo>
                  <a:pt x="6717" y="8395"/>
                </a:lnTo>
                <a:lnTo>
                  <a:pt x="6327" y="8079"/>
                </a:lnTo>
                <a:lnTo>
                  <a:pt x="6011" y="7763"/>
                </a:lnTo>
                <a:lnTo>
                  <a:pt x="5768" y="7568"/>
                </a:lnTo>
                <a:lnTo>
                  <a:pt x="5670" y="7495"/>
                </a:lnTo>
                <a:lnTo>
                  <a:pt x="5573" y="7446"/>
                </a:lnTo>
                <a:lnTo>
                  <a:pt x="5524" y="7422"/>
                </a:lnTo>
                <a:lnTo>
                  <a:pt x="5427" y="7373"/>
                </a:lnTo>
                <a:lnTo>
                  <a:pt x="5330" y="7373"/>
                </a:lnTo>
                <a:lnTo>
                  <a:pt x="5232" y="7398"/>
                </a:lnTo>
                <a:lnTo>
                  <a:pt x="5135" y="7446"/>
                </a:lnTo>
                <a:lnTo>
                  <a:pt x="4940" y="7568"/>
                </a:lnTo>
                <a:lnTo>
                  <a:pt x="4794" y="7690"/>
                </a:lnTo>
                <a:lnTo>
                  <a:pt x="4575" y="7860"/>
                </a:lnTo>
                <a:lnTo>
                  <a:pt x="4381" y="8030"/>
                </a:lnTo>
                <a:lnTo>
                  <a:pt x="4283" y="8152"/>
                </a:lnTo>
                <a:lnTo>
                  <a:pt x="4210" y="8249"/>
                </a:lnTo>
                <a:lnTo>
                  <a:pt x="4162" y="8371"/>
                </a:lnTo>
                <a:lnTo>
                  <a:pt x="4137" y="8493"/>
                </a:lnTo>
                <a:lnTo>
                  <a:pt x="4162" y="8566"/>
                </a:lnTo>
                <a:lnTo>
                  <a:pt x="4210" y="8639"/>
                </a:lnTo>
                <a:lnTo>
                  <a:pt x="4259" y="8687"/>
                </a:lnTo>
                <a:lnTo>
                  <a:pt x="4332" y="8712"/>
                </a:lnTo>
                <a:lnTo>
                  <a:pt x="4356" y="8809"/>
                </a:lnTo>
                <a:lnTo>
                  <a:pt x="4405" y="8906"/>
                </a:lnTo>
                <a:lnTo>
                  <a:pt x="4478" y="9028"/>
                </a:lnTo>
                <a:lnTo>
                  <a:pt x="4551" y="9150"/>
                </a:lnTo>
                <a:lnTo>
                  <a:pt x="4721" y="9344"/>
                </a:lnTo>
                <a:lnTo>
                  <a:pt x="4940" y="9588"/>
                </a:lnTo>
                <a:lnTo>
                  <a:pt x="5135" y="9831"/>
                </a:lnTo>
                <a:lnTo>
                  <a:pt x="5597" y="10269"/>
                </a:lnTo>
                <a:lnTo>
                  <a:pt x="5987" y="10634"/>
                </a:lnTo>
                <a:lnTo>
                  <a:pt x="6425" y="10999"/>
                </a:lnTo>
                <a:lnTo>
                  <a:pt x="6668" y="11169"/>
                </a:lnTo>
                <a:lnTo>
                  <a:pt x="6887" y="11315"/>
                </a:lnTo>
                <a:lnTo>
                  <a:pt x="7130" y="11461"/>
                </a:lnTo>
                <a:lnTo>
                  <a:pt x="7374" y="11583"/>
                </a:lnTo>
                <a:lnTo>
                  <a:pt x="7349" y="11607"/>
                </a:lnTo>
                <a:lnTo>
                  <a:pt x="7349" y="11680"/>
                </a:lnTo>
                <a:lnTo>
                  <a:pt x="7374" y="11753"/>
                </a:lnTo>
                <a:lnTo>
                  <a:pt x="7422" y="11777"/>
                </a:lnTo>
                <a:lnTo>
                  <a:pt x="7495" y="11777"/>
                </a:lnTo>
                <a:lnTo>
                  <a:pt x="7666" y="11729"/>
                </a:lnTo>
                <a:lnTo>
                  <a:pt x="7836" y="11631"/>
                </a:lnTo>
                <a:lnTo>
                  <a:pt x="7982" y="11534"/>
                </a:lnTo>
                <a:lnTo>
                  <a:pt x="8128" y="11412"/>
                </a:lnTo>
                <a:lnTo>
                  <a:pt x="8420" y="11145"/>
                </a:lnTo>
                <a:lnTo>
                  <a:pt x="8663" y="10901"/>
                </a:lnTo>
                <a:lnTo>
                  <a:pt x="9369" y="10244"/>
                </a:lnTo>
                <a:lnTo>
                  <a:pt x="10050" y="9563"/>
                </a:lnTo>
                <a:lnTo>
                  <a:pt x="10658" y="8955"/>
                </a:lnTo>
                <a:lnTo>
                  <a:pt x="11291" y="8298"/>
                </a:lnTo>
                <a:lnTo>
                  <a:pt x="11875" y="7617"/>
                </a:lnTo>
                <a:lnTo>
                  <a:pt x="12143" y="7276"/>
                </a:lnTo>
                <a:lnTo>
                  <a:pt x="12410" y="6911"/>
                </a:lnTo>
                <a:lnTo>
                  <a:pt x="12483" y="6960"/>
                </a:lnTo>
                <a:lnTo>
                  <a:pt x="12556" y="6984"/>
                </a:lnTo>
                <a:lnTo>
                  <a:pt x="12654" y="6984"/>
                </a:lnTo>
                <a:lnTo>
                  <a:pt x="12727" y="6935"/>
                </a:lnTo>
                <a:lnTo>
                  <a:pt x="12775" y="6887"/>
                </a:lnTo>
                <a:lnTo>
                  <a:pt x="12824" y="6814"/>
                </a:lnTo>
                <a:lnTo>
                  <a:pt x="12824" y="6741"/>
                </a:lnTo>
                <a:lnTo>
                  <a:pt x="12775" y="6643"/>
                </a:lnTo>
                <a:lnTo>
                  <a:pt x="12532" y="6327"/>
                </a:lnTo>
                <a:lnTo>
                  <a:pt x="12240" y="6011"/>
                </a:lnTo>
                <a:lnTo>
                  <a:pt x="11924" y="5646"/>
                </a:lnTo>
                <a:lnTo>
                  <a:pt x="11778" y="5475"/>
                </a:lnTo>
                <a:lnTo>
                  <a:pt x="11583" y="5305"/>
                </a:lnTo>
                <a:lnTo>
                  <a:pt x="11510" y="5256"/>
                </a:lnTo>
                <a:close/>
                <a:moveTo>
                  <a:pt x="8104" y="439"/>
                </a:moveTo>
                <a:lnTo>
                  <a:pt x="8371" y="487"/>
                </a:lnTo>
                <a:lnTo>
                  <a:pt x="8663" y="536"/>
                </a:lnTo>
                <a:lnTo>
                  <a:pt x="9247" y="585"/>
                </a:lnTo>
                <a:lnTo>
                  <a:pt x="9588" y="633"/>
                </a:lnTo>
                <a:lnTo>
                  <a:pt x="9904" y="706"/>
                </a:lnTo>
                <a:lnTo>
                  <a:pt x="10537" y="877"/>
                </a:lnTo>
                <a:lnTo>
                  <a:pt x="10877" y="998"/>
                </a:lnTo>
                <a:lnTo>
                  <a:pt x="11218" y="1120"/>
                </a:lnTo>
                <a:lnTo>
                  <a:pt x="11559" y="1266"/>
                </a:lnTo>
                <a:lnTo>
                  <a:pt x="11875" y="1412"/>
                </a:lnTo>
                <a:lnTo>
                  <a:pt x="12191" y="1582"/>
                </a:lnTo>
                <a:lnTo>
                  <a:pt x="12508" y="1752"/>
                </a:lnTo>
                <a:lnTo>
                  <a:pt x="13116" y="2166"/>
                </a:lnTo>
                <a:lnTo>
                  <a:pt x="13408" y="2385"/>
                </a:lnTo>
                <a:lnTo>
                  <a:pt x="13700" y="2628"/>
                </a:lnTo>
                <a:lnTo>
                  <a:pt x="13968" y="2896"/>
                </a:lnTo>
                <a:lnTo>
                  <a:pt x="14235" y="3188"/>
                </a:lnTo>
                <a:lnTo>
                  <a:pt x="14479" y="3456"/>
                </a:lnTo>
                <a:lnTo>
                  <a:pt x="14698" y="3772"/>
                </a:lnTo>
                <a:lnTo>
                  <a:pt x="14917" y="4088"/>
                </a:lnTo>
                <a:lnTo>
                  <a:pt x="15111" y="4405"/>
                </a:lnTo>
                <a:lnTo>
                  <a:pt x="15282" y="4745"/>
                </a:lnTo>
                <a:lnTo>
                  <a:pt x="15452" y="5086"/>
                </a:lnTo>
                <a:lnTo>
                  <a:pt x="15574" y="5427"/>
                </a:lnTo>
                <a:lnTo>
                  <a:pt x="15720" y="5792"/>
                </a:lnTo>
                <a:lnTo>
                  <a:pt x="15817" y="6157"/>
                </a:lnTo>
                <a:lnTo>
                  <a:pt x="15914" y="6522"/>
                </a:lnTo>
                <a:lnTo>
                  <a:pt x="15987" y="6887"/>
                </a:lnTo>
                <a:lnTo>
                  <a:pt x="16036" y="7276"/>
                </a:lnTo>
                <a:lnTo>
                  <a:pt x="16109" y="8079"/>
                </a:lnTo>
                <a:lnTo>
                  <a:pt x="16109" y="8468"/>
                </a:lnTo>
                <a:lnTo>
                  <a:pt x="16109" y="8858"/>
                </a:lnTo>
                <a:lnTo>
                  <a:pt x="16085" y="9271"/>
                </a:lnTo>
                <a:lnTo>
                  <a:pt x="16060" y="9661"/>
                </a:lnTo>
                <a:lnTo>
                  <a:pt x="15987" y="10050"/>
                </a:lnTo>
                <a:lnTo>
                  <a:pt x="15914" y="10439"/>
                </a:lnTo>
                <a:lnTo>
                  <a:pt x="15817" y="10828"/>
                </a:lnTo>
                <a:lnTo>
                  <a:pt x="15695" y="11193"/>
                </a:lnTo>
                <a:lnTo>
                  <a:pt x="15549" y="11558"/>
                </a:lnTo>
                <a:lnTo>
                  <a:pt x="15379" y="11899"/>
                </a:lnTo>
                <a:lnTo>
                  <a:pt x="15184" y="12240"/>
                </a:lnTo>
                <a:lnTo>
                  <a:pt x="14965" y="12580"/>
                </a:lnTo>
                <a:lnTo>
                  <a:pt x="14722" y="12872"/>
                </a:lnTo>
                <a:lnTo>
                  <a:pt x="14430" y="13189"/>
                </a:lnTo>
                <a:lnTo>
                  <a:pt x="14138" y="13456"/>
                </a:lnTo>
                <a:lnTo>
                  <a:pt x="13846" y="13700"/>
                </a:lnTo>
                <a:lnTo>
                  <a:pt x="13530" y="13943"/>
                </a:lnTo>
                <a:lnTo>
                  <a:pt x="13213" y="14186"/>
                </a:lnTo>
                <a:lnTo>
                  <a:pt x="12532" y="14624"/>
                </a:lnTo>
                <a:lnTo>
                  <a:pt x="11851" y="15014"/>
                </a:lnTo>
                <a:lnTo>
                  <a:pt x="11510" y="15184"/>
                </a:lnTo>
                <a:lnTo>
                  <a:pt x="11145" y="15330"/>
                </a:lnTo>
                <a:lnTo>
                  <a:pt x="10415" y="15622"/>
                </a:lnTo>
                <a:lnTo>
                  <a:pt x="10050" y="15744"/>
                </a:lnTo>
                <a:lnTo>
                  <a:pt x="9685" y="15841"/>
                </a:lnTo>
                <a:lnTo>
                  <a:pt x="9320" y="15963"/>
                </a:lnTo>
                <a:lnTo>
                  <a:pt x="8980" y="16109"/>
                </a:lnTo>
                <a:lnTo>
                  <a:pt x="8907" y="16157"/>
                </a:lnTo>
                <a:lnTo>
                  <a:pt x="8882" y="16230"/>
                </a:lnTo>
                <a:lnTo>
                  <a:pt x="8104" y="16230"/>
                </a:lnTo>
                <a:lnTo>
                  <a:pt x="7739" y="16206"/>
                </a:lnTo>
                <a:lnTo>
                  <a:pt x="7349" y="16157"/>
                </a:lnTo>
                <a:lnTo>
                  <a:pt x="6984" y="16109"/>
                </a:lnTo>
                <a:lnTo>
                  <a:pt x="6619" y="16011"/>
                </a:lnTo>
                <a:lnTo>
                  <a:pt x="6254" y="15914"/>
                </a:lnTo>
                <a:lnTo>
                  <a:pt x="5889" y="15817"/>
                </a:lnTo>
                <a:lnTo>
                  <a:pt x="5524" y="15695"/>
                </a:lnTo>
                <a:lnTo>
                  <a:pt x="5184" y="15549"/>
                </a:lnTo>
                <a:lnTo>
                  <a:pt x="4843" y="15379"/>
                </a:lnTo>
                <a:lnTo>
                  <a:pt x="4502" y="15208"/>
                </a:lnTo>
                <a:lnTo>
                  <a:pt x="4162" y="15014"/>
                </a:lnTo>
                <a:lnTo>
                  <a:pt x="3845" y="14795"/>
                </a:lnTo>
                <a:lnTo>
                  <a:pt x="3553" y="14576"/>
                </a:lnTo>
                <a:lnTo>
                  <a:pt x="3237" y="14357"/>
                </a:lnTo>
                <a:lnTo>
                  <a:pt x="2921" y="14065"/>
                </a:lnTo>
                <a:lnTo>
                  <a:pt x="2629" y="13797"/>
                </a:lnTo>
                <a:lnTo>
                  <a:pt x="2361" y="13481"/>
                </a:lnTo>
                <a:lnTo>
                  <a:pt x="2094" y="13164"/>
                </a:lnTo>
                <a:lnTo>
                  <a:pt x="1850" y="12824"/>
                </a:lnTo>
                <a:lnTo>
                  <a:pt x="1631" y="12483"/>
                </a:lnTo>
                <a:lnTo>
                  <a:pt x="1437" y="12142"/>
                </a:lnTo>
                <a:lnTo>
                  <a:pt x="1242" y="11777"/>
                </a:lnTo>
                <a:lnTo>
                  <a:pt x="1096" y="11412"/>
                </a:lnTo>
                <a:lnTo>
                  <a:pt x="950" y="11023"/>
                </a:lnTo>
                <a:lnTo>
                  <a:pt x="804" y="10634"/>
                </a:lnTo>
                <a:lnTo>
                  <a:pt x="707" y="10244"/>
                </a:lnTo>
                <a:lnTo>
                  <a:pt x="609" y="9831"/>
                </a:lnTo>
                <a:lnTo>
                  <a:pt x="561" y="9442"/>
                </a:lnTo>
                <a:lnTo>
                  <a:pt x="512" y="9028"/>
                </a:lnTo>
                <a:lnTo>
                  <a:pt x="463" y="8614"/>
                </a:lnTo>
                <a:lnTo>
                  <a:pt x="463" y="8201"/>
                </a:lnTo>
                <a:lnTo>
                  <a:pt x="488" y="7787"/>
                </a:lnTo>
                <a:lnTo>
                  <a:pt x="512" y="7373"/>
                </a:lnTo>
                <a:lnTo>
                  <a:pt x="585" y="6960"/>
                </a:lnTo>
                <a:lnTo>
                  <a:pt x="658" y="6570"/>
                </a:lnTo>
                <a:lnTo>
                  <a:pt x="755" y="6181"/>
                </a:lnTo>
                <a:lnTo>
                  <a:pt x="877" y="5792"/>
                </a:lnTo>
                <a:lnTo>
                  <a:pt x="1023" y="5402"/>
                </a:lnTo>
                <a:lnTo>
                  <a:pt x="1169" y="5037"/>
                </a:lnTo>
                <a:lnTo>
                  <a:pt x="1364" y="4672"/>
                </a:lnTo>
                <a:lnTo>
                  <a:pt x="1558" y="4307"/>
                </a:lnTo>
                <a:lnTo>
                  <a:pt x="1777" y="3967"/>
                </a:lnTo>
                <a:lnTo>
                  <a:pt x="1996" y="3626"/>
                </a:lnTo>
                <a:lnTo>
                  <a:pt x="2264" y="3310"/>
                </a:lnTo>
                <a:lnTo>
                  <a:pt x="2532" y="2993"/>
                </a:lnTo>
                <a:lnTo>
                  <a:pt x="2823" y="2701"/>
                </a:lnTo>
                <a:lnTo>
                  <a:pt x="3115" y="2434"/>
                </a:lnTo>
                <a:lnTo>
                  <a:pt x="3432" y="2190"/>
                </a:lnTo>
                <a:lnTo>
                  <a:pt x="3748" y="1947"/>
                </a:lnTo>
                <a:lnTo>
                  <a:pt x="4089" y="1728"/>
                </a:lnTo>
                <a:lnTo>
                  <a:pt x="4429" y="1509"/>
                </a:lnTo>
                <a:lnTo>
                  <a:pt x="4794" y="1339"/>
                </a:lnTo>
                <a:lnTo>
                  <a:pt x="5159" y="1169"/>
                </a:lnTo>
                <a:lnTo>
                  <a:pt x="5524" y="998"/>
                </a:lnTo>
                <a:lnTo>
                  <a:pt x="5865" y="877"/>
                </a:lnTo>
                <a:lnTo>
                  <a:pt x="6206" y="779"/>
                </a:lnTo>
                <a:lnTo>
                  <a:pt x="6911" y="609"/>
                </a:lnTo>
                <a:lnTo>
                  <a:pt x="7203" y="560"/>
                </a:lnTo>
                <a:lnTo>
                  <a:pt x="7520" y="536"/>
                </a:lnTo>
                <a:lnTo>
                  <a:pt x="7812" y="487"/>
                </a:lnTo>
                <a:lnTo>
                  <a:pt x="8104" y="439"/>
                </a:lnTo>
                <a:close/>
                <a:moveTo>
                  <a:pt x="7690" y="1"/>
                </a:moveTo>
                <a:lnTo>
                  <a:pt x="7374" y="25"/>
                </a:lnTo>
                <a:lnTo>
                  <a:pt x="7057" y="74"/>
                </a:lnTo>
                <a:lnTo>
                  <a:pt x="6644" y="147"/>
                </a:lnTo>
                <a:lnTo>
                  <a:pt x="6206" y="244"/>
                </a:lnTo>
                <a:lnTo>
                  <a:pt x="5792" y="366"/>
                </a:lnTo>
                <a:lnTo>
                  <a:pt x="5403" y="512"/>
                </a:lnTo>
                <a:lnTo>
                  <a:pt x="5013" y="682"/>
                </a:lnTo>
                <a:lnTo>
                  <a:pt x="4624" y="852"/>
                </a:lnTo>
                <a:lnTo>
                  <a:pt x="4259" y="1047"/>
                </a:lnTo>
                <a:lnTo>
                  <a:pt x="3918" y="1266"/>
                </a:lnTo>
                <a:lnTo>
                  <a:pt x="3578" y="1485"/>
                </a:lnTo>
                <a:lnTo>
                  <a:pt x="3237" y="1752"/>
                </a:lnTo>
                <a:lnTo>
                  <a:pt x="2921" y="1996"/>
                </a:lnTo>
                <a:lnTo>
                  <a:pt x="2604" y="2288"/>
                </a:lnTo>
                <a:lnTo>
                  <a:pt x="2288" y="2580"/>
                </a:lnTo>
                <a:lnTo>
                  <a:pt x="1996" y="2896"/>
                </a:lnTo>
                <a:lnTo>
                  <a:pt x="1704" y="3237"/>
                </a:lnTo>
                <a:lnTo>
                  <a:pt x="1461" y="3577"/>
                </a:lnTo>
                <a:lnTo>
                  <a:pt x="1218" y="3942"/>
                </a:lnTo>
                <a:lnTo>
                  <a:pt x="999" y="4307"/>
                </a:lnTo>
                <a:lnTo>
                  <a:pt x="804" y="4697"/>
                </a:lnTo>
                <a:lnTo>
                  <a:pt x="634" y="5086"/>
                </a:lnTo>
                <a:lnTo>
                  <a:pt x="488" y="5500"/>
                </a:lnTo>
                <a:lnTo>
                  <a:pt x="342" y="5889"/>
                </a:lnTo>
                <a:lnTo>
                  <a:pt x="244" y="6303"/>
                </a:lnTo>
                <a:lnTo>
                  <a:pt x="147" y="6741"/>
                </a:lnTo>
                <a:lnTo>
                  <a:pt x="74" y="7154"/>
                </a:lnTo>
                <a:lnTo>
                  <a:pt x="25" y="7592"/>
                </a:lnTo>
                <a:lnTo>
                  <a:pt x="1" y="8030"/>
                </a:lnTo>
                <a:lnTo>
                  <a:pt x="1" y="8468"/>
                </a:lnTo>
                <a:lnTo>
                  <a:pt x="1" y="8906"/>
                </a:lnTo>
                <a:lnTo>
                  <a:pt x="50" y="9344"/>
                </a:lnTo>
                <a:lnTo>
                  <a:pt x="98" y="9782"/>
                </a:lnTo>
                <a:lnTo>
                  <a:pt x="196" y="10196"/>
                </a:lnTo>
                <a:lnTo>
                  <a:pt x="293" y="10609"/>
                </a:lnTo>
                <a:lnTo>
                  <a:pt x="439" y="11023"/>
                </a:lnTo>
                <a:lnTo>
                  <a:pt x="585" y="11412"/>
                </a:lnTo>
                <a:lnTo>
                  <a:pt x="755" y="11802"/>
                </a:lnTo>
                <a:lnTo>
                  <a:pt x="926" y="12167"/>
                </a:lnTo>
                <a:lnTo>
                  <a:pt x="1145" y="12532"/>
                </a:lnTo>
                <a:lnTo>
                  <a:pt x="1364" y="12897"/>
                </a:lnTo>
                <a:lnTo>
                  <a:pt x="1607" y="13237"/>
                </a:lnTo>
                <a:lnTo>
                  <a:pt x="1875" y="13578"/>
                </a:lnTo>
                <a:lnTo>
                  <a:pt x="2142" y="13870"/>
                </a:lnTo>
                <a:lnTo>
                  <a:pt x="2434" y="14186"/>
                </a:lnTo>
                <a:lnTo>
                  <a:pt x="2726" y="14478"/>
                </a:lnTo>
                <a:lnTo>
                  <a:pt x="3067" y="14746"/>
                </a:lnTo>
                <a:lnTo>
                  <a:pt x="3383" y="14989"/>
                </a:lnTo>
                <a:lnTo>
                  <a:pt x="3724" y="15233"/>
                </a:lnTo>
                <a:lnTo>
                  <a:pt x="4089" y="15452"/>
                </a:lnTo>
                <a:lnTo>
                  <a:pt x="4454" y="15671"/>
                </a:lnTo>
                <a:lnTo>
                  <a:pt x="4819" y="15841"/>
                </a:lnTo>
                <a:lnTo>
                  <a:pt x="5208" y="16011"/>
                </a:lnTo>
                <a:lnTo>
                  <a:pt x="5597" y="16182"/>
                </a:lnTo>
                <a:lnTo>
                  <a:pt x="6011" y="16303"/>
                </a:lnTo>
                <a:lnTo>
                  <a:pt x="6425" y="16401"/>
                </a:lnTo>
                <a:lnTo>
                  <a:pt x="6838" y="16498"/>
                </a:lnTo>
                <a:lnTo>
                  <a:pt x="7252" y="16571"/>
                </a:lnTo>
                <a:lnTo>
                  <a:pt x="7690" y="16620"/>
                </a:lnTo>
                <a:lnTo>
                  <a:pt x="8128" y="16644"/>
                </a:lnTo>
                <a:lnTo>
                  <a:pt x="8566" y="16644"/>
                </a:lnTo>
                <a:lnTo>
                  <a:pt x="9004" y="16620"/>
                </a:lnTo>
                <a:lnTo>
                  <a:pt x="9101" y="16571"/>
                </a:lnTo>
                <a:lnTo>
                  <a:pt x="9174" y="16522"/>
                </a:lnTo>
                <a:lnTo>
                  <a:pt x="9539" y="16498"/>
                </a:lnTo>
                <a:lnTo>
                  <a:pt x="9929" y="16425"/>
                </a:lnTo>
                <a:lnTo>
                  <a:pt x="10318" y="16303"/>
                </a:lnTo>
                <a:lnTo>
                  <a:pt x="10707" y="16182"/>
                </a:lnTo>
                <a:lnTo>
                  <a:pt x="11072" y="16011"/>
                </a:lnTo>
                <a:lnTo>
                  <a:pt x="11437" y="15841"/>
                </a:lnTo>
                <a:lnTo>
                  <a:pt x="12143" y="15500"/>
                </a:lnTo>
                <a:lnTo>
                  <a:pt x="12508" y="15306"/>
                </a:lnTo>
                <a:lnTo>
                  <a:pt x="12848" y="15087"/>
                </a:lnTo>
                <a:lnTo>
                  <a:pt x="13213" y="14868"/>
                </a:lnTo>
                <a:lnTo>
                  <a:pt x="13554" y="14624"/>
                </a:lnTo>
                <a:lnTo>
                  <a:pt x="13895" y="14381"/>
                </a:lnTo>
                <a:lnTo>
                  <a:pt x="14211" y="14138"/>
                </a:lnTo>
                <a:lnTo>
                  <a:pt x="14527" y="13846"/>
                </a:lnTo>
                <a:lnTo>
                  <a:pt x="14819" y="13578"/>
                </a:lnTo>
                <a:lnTo>
                  <a:pt x="15111" y="13262"/>
                </a:lnTo>
                <a:lnTo>
                  <a:pt x="15379" y="12945"/>
                </a:lnTo>
                <a:lnTo>
                  <a:pt x="15598" y="12605"/>
                </a:lnTo>
                <a:lnTo>
                  <a:pt x="15817" y="12240"/>
                </a:lnTo>
                <a:lnTo>
                  <a:pt x="15987" y="11875"/>
                </a:lnTo>
                <a:lnTo>
                  <a:pt x="16158" y="11485"/>
                </a:lnTo>
                <a:lnTo>
                  <a:pt x="16279" y="11096"/>
                </a:lnTo>
                <a:lnTo>
                  <a:pt x="16401" y="10682"/>
                </a:lnTo>
                <a:lnTo>
                  <a:pt x="16474" y="10269"/>
                </a:lnTo>
                <a:lnTo>
                  <a:pt x="16547" y="9855"/>
                </a:lnTo>
                <a:lnTo>
                  <a:pt x="16596" y="9442"/>
                </a:lnTo>
                <a:lnTo>
                  <a:pt x="16620" y="9028"/>
                </a:lnTo>
                <a:lnTo>
                  <a:pt x="16620" y="8614"/>
                </a:lnTo>
                <a:lnTo>
                  <a:pt x="16596" y="8176"/>
                </a:lnTo>
                <a:lnTo>
                  <a:pt x="16571" y="7787"/>
                </a:lnTo>
                <a:lnTo>
                  <a:pt x="16523" y="7373"/>
                </a:lnTo>
                <a:lnTo>
                  <a:pt x="16450" y="6960"/>
                </a:lnTo>
                <a:lnTo>
                  <a:pt x="16377" y="6570"/>
                </a:lnTo>
                <a:lnTo>
                  <a:pt x="16279" y="6181"/>
                </a:lnTo>
                <a:lnTo>
                  <a:pt x="16158" y="5792"/>
                </a:lnTo>
                <a:lnTo>
                  <a:pt x="16036" y="5402"/>
                </a:lnTo>
                <a:lnTo>
                  <a:pt x="15890" y="5037"/>
                </a:lnTo>
                <a:lnTo>
                  <a:pt x="15720" y="4672"/>
                </a:lnTo>
                <a:lnTo>
                  <a:pt x="15549" y="4332"/>
                </a:lnTo>
                <a:lnTo>
                  <a:pt x="15355" y="3991"/>
                </a:lnTo>
                <a:lnTo>
                  <a:pt x="15136" y="3650"/>
                </a:lnTo>
                <a:lnTo>
                  <a:pt x="14917" y="3334"/>
                </a:lnTo>
                <a:lnTo>
                  <a:pt x="14649" y="3018"/>
                </a:lnTo>
                <a:lnTo>
                  <a:pt x="14406" y="2701"/>
                </a:lnTo>
                <a:lnTo>
                  <a:pt x="14114" y="2434"/>
                </a:lnTo>
                <a:lnTo>
                  <a:pt x="13822" y="2142"/>
                </a:lnTo>
                <a:lnTo>
                  <a:pt x="13505" y="1874"/>
                </a:lnTo>
                <a:lnTo>
                  <a:pt x="13213" y="1680"/>
                </a:lnTo>
                <a:lnTo>
                  <a:pt x="12897" y="1461"/>
                </a:lnTo>
                <a:lnTo>
                  <a:pt x="12605" y="1266"/>
                </a:lnTo>
                <a:lnTo>
                  <a:pt x="12289" y="1096"/>
                </a:lnTo>
                <a:lnTo>
                  <a:pt x="11632" y="779"/>
                </a:lnTo>
                <a:lnTo>
                  <a:pt x="10950" y="536"/>
                </a:lnTo>
                <a:lnTo>
                  <a:pt x="10561" y="414"/>
                </a:lnTo>
                <a:lnTo>
                  <a:pt x="10172" y="293"/>
                </a:lnTo>
                <a:lnTo>
                  <a:pt x="9783" y="220"/>
                </a:lnTo>
                <a:lnTo>
                  <a:pt x="9369" y="147"/>
                </a:lnTo>
                <a:lnTo>
                  <a:pt x="8834" y="74"/>
                </a:lnTo>
                <a:lnTo>
                  <a:pt x="8542" y="49"/>
                </a:lnTo>
                <a:lnTo>
                  <a:pt x="8274" y="74"/>
                </a:lnTo>
                <a:lnTo>
                  <a:pt x="8128" y="25"/>
                </a:lnTo>
                <a:lnTo>
                  <a:pt x="7982" y="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28596" y="4643446"/>
            <a:ext cx="4572000" cy="188256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l" rtl="0">
              <a:spcBef>
                <a:spcPts val="1000"/>
              </a:spcBef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Brush Script MT" pitchFamily="66" charset="0"/>
                <a:cs typeface="Arabic Typesetting" pitchFamily="66" charset="-78"/>
              </a:rPr>
              <a:t> You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Brush Script MT" pitchFamily="66" charset="0"/>
                <a:cs typeface="Arabic Typesetting" pitchFamily="66" charset="-78"/>
              </a:rPr>
              <a:t>can find me at:</a:t>
            </a:r>
          </a:p>
          <a:p>
            <a:pPr marL="457200" lvl="0" indent="-368300" algn="l" rtl="0"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Telegram @T_RAED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Twitter  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@RAE_D_1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"/>
          <p:cNvSpPr txBox="1"/>
          <p:nvPr/>
        </p:nvSpPr>
        <p:spPr>
          <a:xfrm>
            <a:off x="686100" y="655733"/>
            <a:ext cx="1493700" cy="19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bg1"/>
                </a:solidFill>
                <a:latin typeface="Amatic SC"/>
                <a:ea typeface="Amatic SC"/>
                <a:cs typeface="Amatic SC"/>
                <a:sym typeface="Amatic SC"/>
              </a:rPr>
              <a:t>1</a:t>
            </a:r>
            <a:endParaRPr sz="7200" b="1">
              <a:solidFill>
                <a:schemeClr val="bg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071670" y="1928802"/>
            <a:ext cx="5143536" cy="2862322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SO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&amp; 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BECAUSE </a:t>
            </a:r>
            <a:endParaRPr lang="ar-SA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Because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4" name="Google Shape;444;p39"/>
          <p:cNvSpPr txBox="1">
            <a:spLocks noGrp="1"/>
          </p:cNvSpPr>
          <p:nvPr>
            <p:ph type="body" idx="1"/>
          </p:nvPr>
        </p:nvSpPr>
        <p:spPr>
          <a:xfrm>
            <a:off x="642910" y="2143116"/>
            <a:ext cx="8501090" cy="17859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>
              <a:buNone/>
            </a:pPr>
            <a:r>
              <a:rPr lang="en-US" sz="2400" spc="300" dirty="0" smtClean="0">
                <a:latin typeface="Comic Sans MS" pitchFamily="66" charset="0"/>
              </a:rPr>
              <a:t>The subordinate conjunction because </a:t>
            </a:r>
          </a:p>
          <a:p>
            <a:pPr marL="0" lvl="0" indent="0" algn="l">
              <a:buNone/>
            </a:pPr>
            <a:r>
              <a:rPr lang="en-US" sz="2400" spc="3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</a:rPr>
              <a:t>introduces</a:t>
            </a:r>
            <a:r>
              <a:rPr lang="en-US" sz="2400" spc="300" dirty="0" smtClean="0">
                <a:latin typeface="Comic Sans MS" pitchFamily="66" charset="0"/>
              </a:rPr>
              <a:t> a </a:t>
            </a:r>
            <a:r>
              <a:rPr lang="en-US" sz="2400" u="sng" spc="300" dirty="0" smtClean="0">
                <a:solidFill>
                  <a:srgbClr val="002060"/>
                </a:solidFill>
                <a:latin typeface="Comic Sans MS" pitchFamily="66" charset="0"/>
              </a:rPr>
              <a:t>reason</a:t>
            </a:r>
            <a:r>
              <a:rPr lang="en-US" sz="2400" spc="300" dirty="0" smtClean="0">
                <a:latin typeface="Comic Sans MS" pitchFamily="66" charset="0"/>
              </a:rPr>
              <a:t>..</a:t>
            </a:r>
            <a:endParaRPr sz="2400" b="1" spc="300">
              <a:solidFill>
                <a:srgbClr val="3D85C6"/>
              </a:solidFill>
              <a:latin typeface="Comic Sans MS" pitchFamily="66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500034" y="3857628"/>
            <a:ext cx="3714776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Most accidents happen.</a:t>
            </a:r>
            <a:endParaRPr sz="4000">
              <a:solidFill>
                <a:schemeClr val="dk2"/>
              </a:solidFill>
              <a:latin typeface="Arabic Typesetting" pitchFamily="66" charset="-78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929190" y="2643182"/>
            <a:ext cx="264320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en-US" sz="3200" b="1" spc="300" dirty="0" smtClean="0">
                <a:latin typeface="Bradley Hand ITC" pitchFamily="66" charset="0"/>
              </a:rPr>
              <a:t>it tells why</a:t>
            </a:r>
            <a:endParaRPr lang="ar-SA" sz="3200" b="1" dirty="0">
              <a:latin typeface="Bradley Hand ITC" pitchFamily="66" charset="0"/>
            </a:endParaRPr>
          </a:p>
        </p:txBody>
      </p:sp>
      <p:sp>
        <p:nvSpPr>
          <p:cNvPr id="8" name="Google Shape;1275;p52"/>
          <p:cNvSpPr/>
          <p:nvPr/>
        </p:nvSpPr>
        <p:spPr>
          <a:xfrm>
            <a:off x="7715272" y="2500306"/>
            <a:ext cx="780434" cy="811585"/>
          </a:xfrm>
          <a:custGeom>
            <a:avLst/>
            <a:gdLst/>
            <a:ahLst/>
            <a:cxn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</a:endParaRPr>
          </a:p>
        </p:txBody>
      </p:sp>
      <p:sp>
        <p:nvSpPr>
          <p:cNvPr id="9" name="Google Shape;771;p51"/>
          <p:cNvSpPr/>
          <p:nvPr/>
        </p:nvSpPr>
        <p:spPr>
          <a:xfrm>
            <a:off x="4429124" y="3714752"/>
            <a:ext cx="857256" cy="785818"/>
          </a:xfrm>
          <a:custGeom>
            <a:avLst/>
            <a:gdLst/>
            <a:ahLst/>
            <a:cxnLst/>
            <a:rect l="l" t="t" r="r" b="b"/>
            <a:pathLst>
              <a:path w="15817" h="15938" extrusionOk="0">
                <a:moveTo>
                  <a:pt x="4745" y="7470"/>
                </a:moveTo>
                <a:lnTo>
                  <a:pt x="4818" y="7495"/>
                </a:lnTo>
                <a:lnTo>
                  <a:pt x="4891" y="7543"/>
                </a:lnTo>
                <a:lnTo>
                  <a:pt x="4940" y="7616"/>
                </a:lnTo>
                <a:lnTo>
                  <a:pt x="4964" y="7714"/>
                </a:lnTo>
                <a:lnTo>
                  <a:pt x="4964" y="7787"/>
                </a:lnTo>
                <a:lnTo>
                  <a:pt x="4940" y="7908"/>
                </a:lnTo>
                <a:lnTo>
                  <a:pt x="4867" y="7981"/>
                </a:lnTo>
                <a:lnTo>
                  <a:pt x="4794" y="8054"/>
                </a:lnTo>
                <a:lnTo>
                  <a:pt x="4672" y="8079"/>
                </a:lnTo>
                <a:lnTo>
                  <a:pt x="4551" y="8054"/>
                </a:lnTo>
                <a:lnTo>
                  <a:pt x="4478" y="7981"/>
                </a:lnTo>
                <a:lnTo>
                  <a:pt x="4405" y="7908"/>
                </a:lnTo>
                <a:lnTo>
                  <a:pt x="4380" y="7787"/>
                </a:lnTo>
                <a:lnTo>
                  <a:pt x="4405" y="7665"/>
                </a:lnTo>
                <a:lnTo>
                  <a:pt x="4478" y="7543"/>
                </a:lnTo>
                <a:lnTo>
                  <a:pt x="4551" y="7495"/>
                </a:lnTo>
                <a:lnTo>
                  <a:pt x="4648" y="7470"/>
                </a:lnTo>
                <a:close/>
                <a:moveTo>
                  <a:pt x="11120" y="7470"/>
                </a:moveTo>
                <a:lnTo>
                  <a:pt x="11193" y="7495"/>
                </a:lnTo>
                <a:lnTo>
                  <a:pt x="11266" y="7543"/>
                </a:lnTo>
                <a:lnTo>
                  <a:pt x="11315" y="7616"/>
                </a:lnTo>
                <a:lnTo>
                  <a:pt x="11339" y="7714"/>
                </a:lnTo>
                <a:lnTo>
                  <a:pt x="11339" y="7787"/>
                </a:lnTo>
                <a:lnTo>
                  <a:pt x="11315" y="7908"/>
                </a:lnTo>
                <a:lnTo>
                  <a:pt x="11242" y="7981"/>
                </a:lnTo>
                <a:lnTo>
                  <a:pt x="11169" y="8054"/>
                </a:lnTo>
                <a:lnTo>
                  <a:pt x="11047" y="8079"/>
                </a:lnTo>
                <a:lnTo>
                  <a:pt x="10926" y="8054"/>
                </a:lnTo>
                <a:lnTo>
                  <a:pt x="10853" y="7981"/>
                </a:lnTo>
                <a:lnTo>
                  <a:pt x="10780" y="7908"/>
                </a:lnTo>
                <a:lnTo>
                  <a:pt x="10755" y="7787"/>
                </a:lnTo>
                <a:lnTo>
                  <a:pt x="10780" y="7665"/>
                </a:lnTo>
                <a:lnTo>
                  <a:pt x="10853" y="7543"/>
                </a:lnTo>
                <a:lnTo>
                  <a:pt x="10926" y="7495"/>
                </a:lnTo>
                <a:lnTo>
                  <a:pt x="11023" y="7470"/>
                </a:lnTo>
                <a:close/>
                <a:moveTo>
                  <a:pt x="4721" y="7081"/>
                </a:moveTo>
                <a:lnTo>
                  <a:pt x="4551" y="7105"/>
                </a:lnTo>
                <a:lnTo>
                  <a:pt x="4380" y="7178"/>
                </a:lnTo>
                <a:lnTo>
                  <a:pt x="4259" y="7300"/>
                </a:lnTo>
                <a:lnTo>
                  <a:pt x="4137" y="7446"/>
                </a:lnTo>
                <a:lnTo>
                  <a:pt x="4064" y="7568"/>
                </a:lnTo>
                <a:lnTo>
                  <a:pt x="4015" y="7714"/>
                </a:lnTo>
                <a:lnTo>
                  <a:pt x="3967" y="7835"/>
                </a:lnTo>
                <a:lnTo>
                  <a:pt x="3967" y="7981"/>
                </a:lnTo>
                <a:lnTo>
                  <a:pt x="3918" y="8225"/>
                </a:lnTo>
                <a:lnTo>
                  <a:pt x="3918" y="8395"/>
                </a:lnTo>
                <a:lnTo>
                  <a:pt x="3967" y="8565"/>
                </a:lnTo>
                <a:lnTo>
                  <a:pt x="4015" y="8711"/>
                </a:lnTo>
                <a:lnTo>
                  <a:pt x="4113" y="8833"/>
                </a:lnTo>
                <a:lnTo>
                  <a:pt x="4210" y="8955"/>
                </a:lnTo>
                <a:lnTo>
                  <a:pt x="4332" y="9028"/>
                </a:lnTo>
                <a:lnTo>
                  <a:pt x="4478" y="9101"/>
                </a:lnTo>
                <a:lnTo>
                  <a:pt x="4648" y="9149"/>
                </a:lnTo>
                <a:lnTo>
                  <a:pt x="4843" y="9174"/>
                </a:lnTo>
                <a:lnTo>
                  <a:pt x="5013" y="9149"/>
                </a:lnTo>
                <a:lnTo>
                  <a:pt x="5183" y="9101"/>
                </a:lnTo>
                <a:lnTo>
                  <a:pt x="5329" y="9028"/>
                </a:lnTo>
                <a:lnTo>
                  <a:pt x="5451" y="8930"/>
                </a:lnTo>
                <a:lnTo>
                  <a:pt x="5573" y="8809"/>
                </a:lnTo>
                <a:lnTo>
                  <a:pt x="5670" y="8663"/>
                </a:lnTo>
                <a:lnTo>
                  <a:pt x="5743" y="8517"/>
                </a:lnTo>
                <a:lnTo>
                  <a:pt x="5792" y="8346"/>
                </a:lnTo>
                <a:lnTo>
                  <a:pt x="5816" y="8176"/>
                </a:lnTo>
                <a:lnTo>
                  <a:pt x="5792" y="8006"/>
                </a:lnTo>
                <a:lnTo>
                  <a:pt x="5767" y="7835"/>
                </a:lnTo>
                <a:lnTo>
                  <a:pt x="5719" y="7689"/>
                </a:lnTo>
                <a:lnTo>
                  <a:pt x="5646" y="7519"/>
                </a:lnTo>
                <a:lnTo>
                  <a:pt x="5524" y="7397"/>
                </a:lnTo>
                <a:lnTo>
                  <a:pt x="5378" y="7251"/>
                </a:lnTo>
                <a:lnTo>
                  <a:pt x="5232" y="7154"/>
                </a:lnTo>
                <a:lnTo>
                  <a:pt x="5062" y="7105"/>
                </a:lnTo>
                <a:lnTo>
                  <a:pt x="4891" y="7081"/>
                </a:lnTo>
                <a:close/>
                <a:moveTo>
                  <a:pt x="11096" y="7081"/>
                </a:moveTo>
                <a:lnTo>
                  <a:pt x="10926" y="7105"/>
                </a:lnTo>
                <a:lnTo>
                  <a:pt x="10755" y="7178"/>
                </a:lnTo>
                <a:lnTo>
                  <a:pt x="10634" y="7300"/>
                </a:lnTo>
                <a:lnTo>
                  <a:pt x="10512" y="7446"/>
                </a:lnTo>
                <a:lnTo>
                  <a:pt x="10439" y="7568"/>
                </a:lnTo>
                <a:lnTo>
                  <a:pt x="10390" y="7714"/>
                </a:lnTo>
                <a:lnTo>
                  <a:pt x="10342" y="7835"/>
                </a:lnTo>
                <a:lnTo>
                  <a:pt x="10342" y="7981"/>
                </a:lnTo>
                <a:lnTo>
                  <a:pt x="10293" y="8225"/>
                </a:lnTo>
                <a:lnTo>
                  <a:pt x="10293" y="8395"/>
                </a:lnTo>
                <a:lnTo>
                  <a:pt x="10342" y="8565"/>
                </a:lnTo>
                <a:lnTo>
                  <a:pt x="10390" y="8711"/>
                </a:lnTo>
                <a:lnTo>
                  <a:pt x="10488" y="8833"/>
                </a:lnTo>
                <a:lnTo>
                  <a:pt x="10585" y="8955"/>
                </a:lnTo>
                <a:lnTo>
                  <a:pt x="10707" y="9028"/>
                </a:lnTo>
                <a:lnTo>
                  <a:pt x="10853" y="9101"/>
                </a:lnTo>
                <a:lnTo>
                  <a:pt x="11023" y="9149"/>
                </a:lnTo>
                <a:lnTo>
                  <a:pt x="11218" y="9174"/>
                </a:lnTo>
                <a:lnTo>
                  <a:pt x="11388" y="9149"/>
                </a:lnTo>
                <a:lnTo>
                  <a:pt x="11558" y="9101"/>
                </a:lnTo>
                <a:lnTo>
                  <a:pt x="11704" y="9028"/>
                </a:lnTo>
                <a:lnTo>
                  <a:pt x="11826" y="8930"/>
                </a:lnTo>
                <a:lnTo>
                  <a:pt x="11948" y="8809"/>
                </a:lnTo>
                <a:lnTo>
                  <a:pt x="12045" y="8663"/>
                </a:lnTo>
                <a:lnTo>
                  <a:pt x="12118" y="8517"/>
                </a:lnTo>
                <a:lnTo>
                  <a:pt x="12167" y="8346"/>
                </a:lnTo>
                <a:lnTo>
                  <a:pt x="12191" y="8176"/>
                </a:lnTo>
                <a:lnTo>
                  <a:pt x="12167" y="8006"/>
                </a:lnTo>
                <a:lnTo>
                  <a:pt x="12142" y="7835"/>
                </a:lnTo>
                <a:lnTo>
                  <a:pt x="12094" y="7689"/>
                </a:lnTo>
                <a:lnTo>
                  <a:pt x="12021" y="7519"/>
                </a:lnTo>
                <a:lnTo>
                  <a:pt x="11899" y="7397"/>
                </a:lnTo>
                <a:lnTo>
                  <a:pt x="11753" y="7251"/>
                </a:lnTo>
                <a:lnTo>
                  <a:pt x="11607" y="7154"/>
                </a:lnTo>
                <a:lnTo>
                  <a:pt x="11437" y="7105"/>
                </a:lnTo>
                <a:lnTo>
                  <a:pt x="11266" y="7081"/>
                </a:lnTo>
                <a:close/>
                <a:moveTo>
                  <a:pt x="11607" y="10731"/>
                </a:moveTo>
                <a:lnTo>
                  <a:pt x="11120" y="10877"/>
                </a:lnTo>
                <a:lnTo>
                  <a:pt x="10658" y="11047"/>
                </a:lnTo>
                <a:lnTo>
                  <a:pt x="9733" y="11412"/>
                </a:lnTo>
                <a:lnTo>
                  <a:pt x="9247" y="11558"/>
                </a:lnTo>
                <a:lnTo>
                  <a:pt x="8784" y="11704"/>
                </a:lnTo>
                <a:lnTo>
                  <a:pt x="7811" y="11972"/>
                </a:lnTo>
                <a:lnTo>
                  <a:pt x="7738" y="11996"/>
                </a:lnTo>
                <a:lnTo>
                  <a:pt x="7690" y="12045"/>
                </a:lnTo>
                <a:lnTo>
                  <a:pt x="7665" y="12118"/>
                </a:lnTo>
                <a:lnTo>
                  <a:pt x="7641" y="12166"/>
                </a:lnTo>
                <a:lnTo>
                  <a:pt x="7665" y="12239"/>
                </a:lnTo>
                <a:lnTo>
                  <a:pt x="7690" y="12312"/>
                </a:lnTo>
                <a:lnTo>
                  <a:pt x="7738" y="12361"/>
                </a:lnTo>
                <a:lnTo>
                  <a:pt x="7811" y="12410"/>
                </a:lnTo>
                <a:lnTo>
                  <a:pt x="7909" y="12434"/>
                </a:lnTo>
                <a:lnTo>
                  <a:pt x="8030" y="12458"/>
                </a:lnTo>
                <a:lnTo>
                  <a:pt x="8249" y="12458"/>
                </a:lnTo>
                <a:lnTo>
                  <a:pt x="8492" y="12434"/>
                </a:lnTo>
                <a:lnTo>
                  <a:pt x="8760" y="12361"/>
                </a:lnTo>
                <a:lnTo>
                  <a:pt x="9247" y="12191"/>
                </a:lnTo>
                <a:lnTo>
                  <a:pt x="9660" y="12045"/>
                </a:lnTo>
                <a:lnTo>
                  <a:pt x="10731" y="11680"/>
                </a:lnTo>
                <a:lnTo>
                  <a:pt x="11753" y="11290"/>
                </a:lnTo>
                <a:lnTo>
                  <a:pt x="11875" y="11217"/>
                </a:lnTo>
                <a:lnTo>
                  <a:pt x="11923" y="11144"/>
                </a:lnTo>
                <a:lnTo>
                  <a:pt x="11948" y="11023"/>
                </a:lnTo>
                <a:lnTo>
                  <a:pt x="11948" y="10925"/>
                </a:lnTo>
                <a:lnTo>
                  <a:pt x="11899" y="10828"/>
                </a:lnTo>
                <a:lnTo>
                  <a:pt x="11826" y="10755"/>
                </a:lnTo>
                <a:lnTo>
                  <a:pt x="11729" y="10731"/>
                </a:lnTo>
                <a:close/>
                <a:moveTo>
                  <a:pt x="8492" y="682"/>
                </a:moveTo>
                <a:lnTo>
                  <a:pt x="8638" y="706"/>
                </a:lnTo>
                <a:lnTo>
                  <a:pt x="9101" y="755"/>
                </a:lnTo>
                <a:lnTo>
                  <a:pt x="9539" y="803"/>
                </a:lnTo>
                <a:lnTo>
                  <a:pt x="9977" y="901"/>
                </a:lnTo>
                <a:lnTo>
                  <a:pt x="10415" y="1022"/>
                </a:lnTo>
                <a:lnTo>
                  <a:pt x="10755" y="1120"/>
                </a:lnTo>
                <a:lnTo>
                  <a:pt x="11096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02" y="1825"/>
                </a:lnTo>
                <a:lnTo>
                  <a:pt x="11875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6" y="1752"/>
                </a:lnTo>
                <a:lnTo>
                  <a:pt x="11996" y="1728"/>
                </a:lnTo>
                <a:lnTo>
                  <a:pt x="12021" y="1728"/>
                </a:lnTo>
                <a:lnTo>
                  <a:pt x="12118" y="1801"/>
                </a:lnTo>
                <a:lnTo>
                  <a:pt x="12094" y="1874"/>
                </a:lnTo>
                <a:lnTo>
                  <a:pt x="12069" y="1947"/>
                </a:lnTo>
                <a:lnTo>
                  <a:pt x="12094" y="1995"/>
                </a:lnTo>
                <a:lnTo>
                  <a:pt x="12118" y="2020"/>
                </a:lnTo>
                <a:lnTo>
                  <a:pt x="12167" y="2044"/>
                </a:lnTo>
                <a:lnTo>
                  <a:pt x="12215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483" y="2336"/>
                </a:lnTo>
                <a:lnTo>
                  <a:pt x="12507" y="2385"/>
                </a:lnTo>
                <a:lnTo>
                  <a:pt x="12532" y="2409"/>
                </a:lnTo>
                <a:lnTo>
                  <a:pt x="12580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26" y="2287"/>
                </a:lnTo>
                <a:lnTo>
                  <a:pt x="12775" y="2239"/>
                </a:lnTo>
                <a:lnTo>
                  <a:pt x="12945" y="2409"/>
                </a:lnTo>
                <a:lnTo>
                  <a:pt x="12872" y="2531"/>
                </a:lnTo>
                <a:lnTo>
                  <a:pt x="12824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48" y="2750"/>
                </a:lnTo>
                <a:lnTo>
                  <a:pt x="12897" y="2774"/>
                </a:lnTo>
                <a:lnTo>
                  <a:pt x="12945" y="2774"/>
                </a:lnTo>
                <a:lnTo>
                  <a:pt x="13067" y="2701"/>
                </a:lnTo>
                <a:lnTo>
                  <a:pt x="13164" y="2604"/>
                </a:lnTo>
                <a:lnTo>
                  <a:pt x="13286" y="2725"/>
                </a:lnTo>
                <a:lnTo>
                  <a:pt x="13383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64" y="3163"/>
                </a:lnTo>
                <a:lnTo>
                  <a:pt x="13164" y="3236"/>
                </a:lnTo>
                <a:lnTo>
                  <a:pt x="13189" y="3285"/>
                </a:lnTo>
                <a:lnTo>
                  <a:pt x="13213" y="3309"/>
                </a:lnTo>
                <a:lnTo>
                  <a:pt x="13310" y="3285"/>
                </a:lnTo>
                <a:lnTo>
                  <a:pt x="13408" y="3236"/>
                </a:lnTo>
                <a:lnTo>
                  <a:pt x="13529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5" y="3407"/>
                </a:lnTo>
                <a:lnTo>
                  <a:pt x="13554" y="3504"/>
                </a:lnTo>
                <a:lnTo>
                  <a:pt x="13481" y="3577"/>
                </a:lnTo>
                <a:lnTo>
                  <a:pt x="13456" y="3650"/>
                </a:lnTo>
                <a:lnTo>
                  <a:pt x="13456" y="3699"/>
                </a:lnTo>
                <a:lnTo>
                  <a:pt x="13505" y="3723"/>
                </a:lnTo>
                <a:lnTo>
                  <a:pt x="13602" y="3747"/>
                </a:lnTo>
                <a:lnTo>
                  <a:pt x="13675" y="3723"/>
                </a:lnTo>
                <a:lnTo>
                  <a:pt x="13773" y="3674"/>
                </a:lnTo>
                <a:lnTo>
                  <a:pt x="13846" y="3626"/>
                </a:lnTo>
                <a:lnTo>
                  <a:pt x="13943" y="3577"/>
                </a:lnTo>
                <a:lnTo>
                  <a:pt x="14138" y="3918"/>
                </a:lnTo>
                <a:lnTo>
                  <a:pt x="14040" y="3991"/>
                </a:lnTo>
                <a:lnTo>
                  <a:pt x="13846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00" y="4380"/>
                </a:lnTo>
                <a:lnTo>
                  <a:pt x="13821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186" y="4842"/>
                </a:lnTo>
                <a:lnTo>
                  <a:pt x="14065" y="4940"/>
                </a:lnTo>
                <a:lnTo>
                  <a:pt x="13943" y="5061"/>
                </a:lnTo>
                <a:lnTo>
                  <a:pt x="13919" y="5134"/>
                </a:lnTo>
                <a:lnTo>
                  <a:pt x="13894" y="5207"/>
                </a:lnTo>
                <a:lnTo>
                  <a:pt x="13894" y="5256"/>
                </a:lnTo>
                <a:lnTo>
                  <a:pt x="13919" y="5280"/>
                </a:lnTo>
                <a:lnTo>
                  <a:pt x="13943" y="5305"/>
                </a:lnTo>
                <a:lnTo>
                  <a:pt x="13992" y="5305"/>
                </a:lnTo>
                <a:lnTo>
                  <a:pt x="14113" y="5256"/>
                </a:lnTo>
                <a:lnTo>
                  <a:pt x="14235" y="5183"/>
                </a:lnTo>
                <a:lnTo>
                  <a:pt x="14527" y="5037"/>
                </a:lnTo>
                <a:lnTo>
                  <a:pt x="14600" y="5013"/>
                </a:lnTo>
                <a:lnTo>
                  <a:pt x="14746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57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16" y="6740"/>
                </a:lnTo>
                <a:lnTo>
                  <a:pt x="13992" y="6789"/>
                </a:lnTo>
                <a:lnTo>
                  <a:pt x="13967" y="6813"/>
                </a:lnTo>
                <a:lnTo>
                  <a:pt x="13992" y="6862"/>
                </a:lnTo>
                <a:lnTo>
                  <a:pt x="14040" y="6886"/>
                </a:lnTo>
                <a:lnTo>
                  <a:pt x="14235" y="6886"/>
                </a:lnTo>
                <a:lnTo>
                  <a:pt x="14405" y="6862"/>
                </a:lnTo>
                <a:lnTo>
                  <a:pt x="14770" y="6813"/>
                </a:lnTo>
                <a:lnTo>
                  <a:pt x="15014" y="6740"/>
                </a:lnTo>
                <a:lnTo>
                  <a:pt x="15087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16" y="7592"/>
                </a:lnTo>
                <a:lnTo>
                  <a:pt x="14040" y="7665"/>
                </a:lnTo>
                <a:lnTo>
                  <a:pt x="14065" y="7714"/>
                </a:lnTo>
                <a:lnTo>
                  <a:pt x="14138" y="7738"/>
                </a:lnTo>
                <a:lnTo>
                  <a:pt x="14332" y="7714"/>
                </a:lnTo>
                <a:lnTo>
                  <a:pt x="14527" y="7665"/>
                </a:lnTo>
                <a:lnTo>
                  <a:pt x="14916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57" y="8079"/>
                </a:lnTo>
                <a:lnTo>
                  <a:pt x="14235" y="8103"/>
                </a:lnTo>
                <a:lnTo>
                  <a:pt x="14113" y="8152"/>
                </a:lnTo>
                <a:lnTo>
                  <a:pt x="14016" y="8200"/>
                </a:lnTo>
                <a:lnTo>
                  <a:pt x="13919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19" y="8395"/>
                </a:lnTo>
                <a:lnTo>
                  <a:pt x="13943" y="8395"/>
                </a:lnTo>
                <a:lnTo>
                  <a:pt x="14065" y="8419"/>
                </a:lnTo>
                <a:lnTo>
                  <a:pt x="14211" y="8444"/>
                </a:lnTo>
                <a:lnTo>
                  <a:pt x="14454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7" y="8979"/>
                </a:lnTo>
                <a:lnTo>
                  <a:pt x="13870" y="9028"/>
                </a:lnTo>
                <a:lnTo>
                  <a:pt x="13846" y="9052"/>
                </a:lnTo>
                <a:lnTo>
                  <a:pt x="13870" y="9076"/>
                </a:lnTo>
                <a:lnTo>
                  <a:pt x="13967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478" y="9660"/>
                </a:lnTo>
                <a:lnTo>
                  <a:pt x="14259" y="9757"/>
                </a:lnTo>
                <a:lnTo>
                  <a:pt x="14040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0" y="9976"/>
                </a:lnTo>
                <a:lnTo>
                  <a:pt x="14065" y="9976"/>
                </a:lnTo>
                <a:lnTo>
                  <a:pt x="14284" y="10001"/>
                </a:lnTo>
                <a:lnTo>
                  <a:pt x="14503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65" y="10390"/>
                </a:lnTo>
                <a:lnTo>
                  <a:pt x="14527" y="10463"/>
                </a:lnTo>
                <a:lnTo>
                  <a:pt x="14332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46" y="10682"/>
                </a:lnTo>
                <a:lnTo>
                  <a:pt x="13821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894" y="10901"/>
                </a:lnTo>
                <a:lnTo>
                  <a:pt x="13967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576" y="10901"/>
                </a:lnTo>
                <a:lnTo>
                  <a:pt x="14795" y="10877"/>
                </a:lnTo>
                <a:lnTo>
                  <a:pt x="14795" y="10877"/>
                </a:lnTo>
                <a:lnTo>
                  <a:pt x="14600" y="11339"/>
                </a:lnTo>
                <a:lnTo>
                  <a:pt x="14478" y="11339"/>
                </a:lnTo>
                <a:lnTo>
                  <a:pt x="14284" y="11315"/>
                </a:lnTo>
                <a:lnTo>
                  <a:pt x="14089" y="11339"/>
                </a:lnTo>
                <a:lnTo>
                  <a:pt x="13919" y="11363"/>
                </a:lnTo>
                <a:lnTo>
                  <a:pt x="13724" y="11436"/>
                </a:lnTo>
                <a:lnTo>
                  <a:pt x="13724" y="11461"/>
                </a:lnTo>
                <a:lnTo>
                  <a:pt x="13724" y="11485"/>
                </a:lnTo>
                <a:lnTo>
                  <a:pt x="13894" y="11558"/>
                </a:lnTo>
                <a:lnTo>
                  <a:pt x="14065" y="11607"/>
                </a:lnTo>
                <a:lnTo>
                  <a:pt x="14430" y="11655"/>
                </a:lnTo>
                <a:lnTo>
                  <a:pt x="14186" y="12069"/>
                </a:lnTo>
                <a:lnTo>
                  <a:pt x="13967" y="12069"/>
                </a:lnTo>
                <a:lnTo>
                  <a:pt x="13724" y="12093"/>
                </a:lnTo>
                <a:lnTo>
                  <a:pt x="13602" y="12069"/>
                </a:lnTo>
                <a:lnTo>
                  <a:pt x="13456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64" y="12069"/>
                </a:lnTo>
                <a:lnTo>
                  <a:pt x="13189" y="12166"/>
                </a:lnTo>
                <a:lnTo>
                  <a:pt x="13237" y="12239"/>
                </a:lnTo>
                <a:lnTo>
                  <a:pt x="13310" y="12312"/>
                </a:lnTo>
                <a:lnTo>
                  <a:pt x="13408" y="12361"/>
                </a:lnTo>
                <a:lnTo>
                  <a:pt x="13529" y="12385"/>
                </a:lnTo>
                <a:lnTo>
                  <a:pt x="13651" y="12410"/>
                </a:lnTo>
                <a:lnTo>
                  <a:pt x="13919" y="12434"/>
                </a:lnTo>
                <a:lnTo>
                  <a:pt x="13578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6" y="12677"/>
                </a:lnTo>
                <a:lnTo>
                  <a:pt x="12605" y="12702"/>
                </a:lnTo>
                <a:lnTo>
                  <a:pt x="12605" y="12726"/>
                </a:lnTo>
                <a:lnTo>
                  <a:pt x="12580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26" y="12969"/>
                </a:lnTo>
                <a:lnTo>
                  <a:pt x="12824" y="13018"/>
                </a:lnTo>
                <a:lnTo>
                  <a:pt x="13018" y="13115"/>
                </a:lnTo>
                <a:lnTo>
                  <a:pt x="13237" y="13164"/>
                </a:lnTo>
                <a:lnTo>
                  <a:pt x="13091" y="13286"/>
                </a:lnTo>
                <a:lnTo>
                  <a:pt x="13043" y="13286"/>
                </a:lnTo>
                <a:lnTo>
                  <a:pt x="12580" y="13261"/>
                </a:lnTo>
                <a:lnTo>
                  <a:pt x="12337" y="13213"/>
                </a:lnTo>
                <a:lnTo>
                  <a:pt x="12215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72" y="13261"/>
                </a:lnTo>
                <a:lnTo>
                  <a:pt x="11972" y="13334"/>
                </a:lnTo>
                <a:lnTo>
                  <a:pt x="11996" y="13383"/>
                </a:lnTo>
                <a:lnTo>
                  <a:pt x="12142" y="13505"/>
                </a:lnTo>
                <a:lnTo>
                  <a:pt x="12288" y="13578"/>
                </a:lnTo>
                <a:lnTo>
                  <a:pt x="12459" y="13626"/>
                </a:lnTo>
                <a:lnTo>
                  <a:pt x="12653" y="13651"/>
                </a:lnTo>
                <a:lnTo>
                  <a:pt x="12215" y="13943"/>
                </a:lnTo>
                <a:lnTo>
                  <a:pt x="12142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42" y="13724"/>
                </a:lnTo>
                <a:lnTo>
                  <a:pt x="11218" y="13748"/>
                </a:lnTo>
                <a:lnTo>
                  <a:pt x="11193" y="13748"/>
                </a:lnTo>
                <a:lnTo>
                  <a:pt x="11193" y="13821"/>
                </a:lnTo>
                <a:lnTo>
                  <a:pt x="11242" y="13894"/>
                </a:lnTo>
                <a:lnTo>
                  <a:pt x="11291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777" y="14210"/>
                </a:lnTo>
                <a:lnTo>
                  <a:pt x="11437" y="14381"/>
                </a:lnTo>
                <a:lnTo>
                  <a:pt x="11364" y="14332"/>
                </a:lnTo>
                <a:lnTo>
                  <a:pt x="11315" y="14308"/>
                </a:lnTo>
                <a:lnTo>
                  <a:pt x="11169" y="14259"/>
                </a:lnTo>
                <a:lnTo>
                  <a:pt x="10877" y="14235"/>
                </a:lnTo>
                <a:lnTo>
                  <a:pt x="10634" y="14210"/>
                </a:lnTo>
                <a:lnTo>
                  <a:pt x="10488" y="14210"/>
                </a:lnTo>
                <a:lnTo>
                  <a:pt x="10366" y="14235"/>
                </a:lnTo>
                <a:lnTo>
                  <a:pt x="10342" y="14283"/>
                </a:lnTo>
                <a:lnTo>
                  <a:pt x="10366" y="14332"/>
                </a:lnTo>
                <a:lnTo>
                  <a:pt x="10390" y="14381"/>
                </a:lnTo>
                <a:lnTo>
                  <a:pt x="10488" y="14478"/>
                </a:lnTo>
                <a:lnTo>
                  <a:pt x="10609" y="14551"/>
                </a:lnTo>
                <a:lnTo>
                  <a:pt x="10707" y="14575"/>
                </a:lnTo>
                <a:lnTo>
                  <a:pt x="10877" y="14624"/>
                </a:lnTo>
                <a:lnTo>
                  <a:pt x="10488" y="14746"/>
                </a:lnTo>
                <a:lnTo>
                  <a:pt x="10293" y="14673"/>
                </a:lnTo>
                <a:lnTo>
                  <a:pt x="10098" y="14624"/>
                </a:lnTo>
                <a:lnTo>
                  <a:pt x="9904" y="14600"/>
                </a:lnTo>
                <a:lnTo>
                  <a:pt x="9782" y="14600"/>
                </a:lnTo>
                <a:lnTo>
                  <a:pt x="9685" y="14648"/>
                </a:lnTo>
                <a:lnTo>
                  <a:pt x="9660" y="14673"/>
                </a:lnTo>
                <a:lnTo>
                  <a:pt x="9660" y="14721"/>
                </a:lnTo>
                <a:lnTo>
                  <a:pt x="9709" y="14794"/>
                </a:lnTo>
                <a:lnTo>
                  <a:pt x="9782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63" y="14940"/>
                </a:lnTo>
                <a:lnTo>
                  <a:pt x="9514" y="14916"/>
                </a:lnTo>
                <a:lnTo>
                  <a:pt x="9417" y="14867"/>
                </a:lnTo>
                <a:lnTo>
                  <a:pt x="9222" y="14843"/>
                </a:lnTo>
                <a:lnTo>
                  <a:pt x="9125" y="14843"/>
                </a:lnTo>
                <a:lnTo>
                  <a:pt x="9028" y="14867"/>
                </a:lnTo>
                <a:lnTo>
                  <a:pt x="9003" y="14916"/>
                </a:lnTo>
                <a:lnTo>
                  <a:pt x="8979" y="14965"/>
                </a:lnTo>
                <a:lnTo>
                  <a:pt x="8955" y="15013"/>
                </a:lnTo>
                <a:lnTo>
                  <a:pt x="8979" y="15062"/>
                </a:lnTo>
                <a:lnTo>
                  <a:pt x="9003" y="15086"/>
                </a:lnTo>
                <a:lnTo>
                  <a:pt x="8638" y="15135"/>
                </a:lnTo>
                <a:lnTo>
                  <a:pt x="8298" y="15159"/>
                </a:lnTo>
                <a:lnTo>
                  <a:pt x="7203" y="15159"/>
                </a:lnTo>
                <a:lnTo>
                  <a:pt x="6838" y="15111"/>
                </a:lnTo>
                <a:lnTo>
                  <a:pt x="6497" y="15062"/>
                </a:lnTo>
                <a:lnTo>
                  <a:pt x="6132" y="14989"/>
                </a:lnTo>
                <a:lnTo>
                  <a:pt x="5792" y="14916"/>
                </a:lnTo>
                <a:lnTo>
                  <a:pt x="5451" y="14819"/>
                </a:lnTo>
                <a:lnTo>
                  <a:pt x="5110" y="14697"/>
                </a:lnTo>
                <a:lnTo>
                  <a:pt x="4794" y="14575"/>
                </a:lnTo>
                <a:lnTo>
                  <a:pt x="4453" y="14405"/>
                </a:lnTo>
                <a:lnTo>
                  <a:pt x="4137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5" y="13675"/>
                </a:lnTo>
                <a:lnTo>
                  <a:pt x="3018" y="13456"/>
                </a:lnTo>
                <a:lnTo>
                  <a:pt x="2774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093" y="12507"/>
                </a:lnTo>
                <a:lnTo>
                  <a:pt x="1898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387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22" y="10512"/>
                </a:lnTo>
                <a:lnTo>
                  <a:pt x="949" y="10195"/>
                </a:lnTo>
                <a:lnTo>
                  <a:pt x="876" y="9879"/>
                </a:lnTo>
                <a:lnTo>
                  <a:pt x="828" y="9538"/>
                </a:lnTo>
                <a:lnTo>
                  <a:pt x="755" y="9003"/>
                </a:lnTo>
                <a:lnTo>
                  <a:pt x="730" y="8468"/>
                </a:lnTo>
                <a:lnTo>
                  <a:pt x="730" y="7933"/>
                </a:lnTo>
                <a:lnTo>
                  <a:pt x="779" y="7397"/>
                </a:lnTo>
                <a:lnTo>
                  <a:pt x="828" y="6862"/>
                </a:lnTo>
                <a:lnTo>
                  <a:pt x="949" y="6351"/>
                </a:lnTo>
                <a:lnTo>
                  <a:pt x="1071" y="5840"/>
                </a:lnTo>
                <a:lnTo>
                  <a:pt x="1266" y="5353"/>
                </a:lnTo>
                <a:lnTo>
                  <a:pt x="1387" y="5061"/>
                </a:lnTo>
                <a:lnTo>
                  <a:pt x="1558" y="4745"/>
                </a:lnTo>
                <a:lnTo>
                  <a:pt x="1752" y="4404"/>
                </a:lnTo>
                <a:lnTo>
                  <a:pt x="1996" y="4064"/>
                </a:lnTo>
                <a:lnTo>
                  <a:pt x="2263" y="3699"/>
                </a:lnTo>
                <a:lnTo>
                  <a:pt x="2555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0" y="2263"/>
                </a:lnTo>
                <a:lnTo>
                  <a:pt x="4064" y="1922"/>
                </a:lnTo>
                <a:lnTo>
                  <a:pt x="4526" y="1630"/>
                </a:lnTo>
                <a:lnTo>
                  <a:pt x="5013" y="1363"/>
                </a:lnTo>
                <a:lnTo>
                  <a:pt x="5500" y="1144"/>
                </a:lnTo>
                <a:lnTo>
                  <a:pt x="6035" y="974"/>
                </a:lnTo>
                <a:lnTo>
                  <a:pt x="6303" y="925"/>
                </a:lnTo>
                <a:lnTo>
                  <a:pt x="6595" y="876"/>
                </a:lnTo>
                <a:lnTo>
                  <a:pt x="6862" y="828"/>
                </a:lnTo>
                <a:lnTo>
                  <a:pt x="7154" y="803"/>
                </a:lnTo>
                <a:lnTo>
                  <a:pt x="7519" y="779"/>
                </a:lnTo>
                <a:lnTo>
                  <a:pt x="7909" y="730"/>
                </a:lnTo>
                <a:lnTo>
                  <a:pt x="8298" y="682"/>
                </a:lnTo>
                <a:close/>
                <a:moveTo>
                  <a:pt x="8128" y="0"/>
                </a:moveTo>
                <a:lnTo>
                  <a:pt x="7738" y="25"/>
                </a:lnTo>
                <a:lnTo>
                  <a:pt x="7373" y="73"/>
                </a:lnTo>
                <a:lnTo>
                  <a:pt x="7081" y="49"/>
                </a:lnTo>
                <a:lnTo>
                  <a:pt x="6765" y="49"/>
                </a:lnTo>
                <a:lnTo>
                  <a:pt x="6473" y="73"/>
                </a:lnTo>
                <a:lnTo>
                  <a:pt x="6157" y="146"/>
                </a:lnTo>
                <a:lnTo>
                  <a:pt x="5840" y="219"/>
                </a:lnTo>
                <a:lnTo>
                  <a:pt x="5524" y="317"/>
                </a:lnTo>
                <a:lnTo>
                  <a:pt x="5208" y="438"/>
                </a:lnTo>
                <a:lnTo>
                  <a:pt x="4916" y="560"/>
                </a:lnTo>
                <a:lnTo>
                  <a:pt x="4307" y="876"/>
                </a:lnTo>
                <a:lnTo>
                  <a:pt x="3748" y="1217"/>
                </a:lnTo>
                <a:lnTo>
                  <a:pt x="3212" y="1606"/>
                </a:lnTo>
                <a:lnTo>
                  <a:pt x="2750" y="1995"/>
                </a:lnTo>
                <a:lnTo>
                  <a:pt x="2482" y="2239"/>
                </a:lnTo>
                <a:lnTo>
                  <a:pt x="2239" y="2482"/>
                </a:lnTo>
                <a:lnTo>
                  <a:pt x="2020" y="2725"/>
                </a:lnTo>
                <a:lnTo>
                  <a:pt x="1825" y="2993"/>
                </a:lnTo>
                <a:lnTo>
                  <a:pt x="1631" y="3261"/>
                </a:lnTo>
                <a:lnTo>
                  <a:pt x="1436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390" y="5962"/>
                </a:lnTo>
                <a:lnTo>
                  <a:pt x="195" y="6643"/>
                </a:lnTo>
                <a:lnTo>
                  <a:pt x="122" y="7008"/>
                </a:lnTo>
                <a:lnTo>
                  <a:pt x="49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1" y="8809"/>
                </a:lnTo>
                <a:lnTo>
                  <a:pt x="49" y="9174"/>
                </a:lnTo>
                <a:lnTo>
                  <a:pt x="98" y="9514"/>
                </a:lnTo>
                <a:lnTo>
                  <a:pt x="171" y="9879"/>
                </a:lnTo>
                <a:lnTo>
                  <a:pt x="268" y="10220"/>
                </a:lnTo>
                <a:lnTo>
                  <a:pt x="365" y="10560"/>
                </a:lnTo>
                <a:lnTo>
                  <a:pt x="487" y="10901"/>
                </a:lnTo>
                <a:lnTo>
                  <a:pt x="633" y="11242"/>
                </a:lnTo>
                <a:lnTo>
                  <a:pt x="803" y="11582"/>
                </a:lnTo>
                <a:lnTo>
                  <a:pt x="1168" y="12264"/>
                </a:lnTo>
                <a:lnTo>
                  <a:pt x="1387" y="12629"/>
                </a:lnTo>
                <a:lnTo>
                  <a:pt x="1631" y="12994"/>
                </a:lnTo>
                <a:lnTo>
                  <a:pt x="1874" y="13334"/>
                </a:lnTo>
                <a:lnTo>
                  <a:pt x="2142" y="13651"/>
                </a:lnTo>
                <a:lnTo>
                  <a:pt x="2434" y="13943"/>
                </a:lnTo>
                <a:lnTo>
                  <a:pt x="2726" y="14235"/>
                </a:lnTo>
                <a:lnTo>
                  <a:pt x="3042" y="14502"/>
                </a:lnTo>
                <a:lnTo>
                  <a:pt x="3358" y="14746"/>
                </a:lnTo>
                <a:lnTo>
                  <a:pt x="3699" y="14965"/>
                </a:lnTo>
                <a:lnTo>
                  <a:pt x="4040" y="15159"/>
                </a:lnTo>
                <a:lnTo>
                  <a:pt x="4405" y="15354"/>
                </a:lnTo>
                <a:lnTo>
                  <a:pt x="4794" y="15500"/>
                </a:lnTo>
                <a:lnTo>
                  <a:pt x="5183" y="15622"/>
                </a:lnTo>
                <a:lnTo>
                  <a:pt x="5573" y="15743"/>
                </a:lnTo>
                <a:lnTo>
                  <a:pt x="5986" y="15816"/>
                </a:lnTo>
                <a:lnTo>
                  <a:pt x="6424" y="15889"/>
                </a:lnTo>
                <a:lnTo>
                  <a:pt x="6838" y="15914"/>
                </a:lnTo>
                <a:lnTo>
                  <a:pt x="7276" y="15938"/>
                </a:lnTo>
                <a:lnTo>
                  <a:pt x="7714" y="15938"/>
                </a:lnTo>
                <a:lnTo>
                  <a:pt x="8152" y="15914"/>
                </a:lnTo>
                <a:lnTo>
                  <a:pt x="8565" y="15889"/>
                </a:lnTo>
                <a:lnTo>
                  <a:pt x="9003" y="15841"/>
                </a:lnTo>
                <a:lnTo>
                  <a:pt x="9417" y="15768"/>
                </a:lnTo>
                <a:lnTo>
                  <a:pt x="9831" y="15670"/>
                </a:lnTo>
                <a:lnTo>
                  <a:pt x="10244" y="15573"/>
                </a:lnTo>
                <a:lnTo>
                  <a:pt x="10658" y="15451"/>
                </a:lnTo>
                <a:lnTo>
                  <a:pt x="11047" y="15305"/>
                </a:lnTo>
                <a:lnTo>
                  <a:pt x="11437" y="15135"/>
                </a:lnTo>
                <a:lnTo>
                  <a:pt x="11826" y="14940"/>
                </a:lnTo>
                <a:lnTo>
                  <a:pt x="12191" y="14721"/>
                </a:lnTo>
                <a:lnTo>
                  <a:pt x="12556" y="14478"/>
                </a:lnTo>
                <a:lnTo>
                  <a:pt x="12921" y="14235"/>
                </a:lnTo>
                <a:lnTo>
                  <a:pt x="13262" y="13943"/>
                </a:lnTo>
                <a:lnTo>
                  <a:pt x="13578" y="13651"/>
                </a:lnTo>
                <a:lnTo>
                  <a:pt x="13894" y="13334"/>
                </a:lnTo>
                <a:lnTo>
                  <a:pt x="14186" y="13018"/>
                </a:lnTo>
                <a:lnTo>
                  <a:pt x="14430" y="12702"/>
                </a:lnTo>
                <a:lnTo>
                  <a:pt x="14673" y="12361"/>
                </a:lnTo>
                <a:lnTo>
                  <a:pt x="14892" y="11996"/>
                </a:lnTo>
                <a:lnTo>
                  <a:pt x="15087" y="11631"/>
                </a:lnTo>
                <a:lnTo>
                  <a:pt x="15111" y="11631"/>
                </a:lnTo>
                <a:lnTo>
                  <a:pt x="15135" y="11582"/>
                </a:lnTo>
                <a:lnTo>
                  <a:pt x="15135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68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17" y="8760"/>
                </a:lnTo>
                <a:lnTo>
                  <a:pt x="15817" y="8371"/>
                </a:lnTo>
                <a:lnTo>
                  <a:pt x="15817" y="7957"/>
                </a:lnTo>
                <a:lnTo>
                  <a:pt x="15719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00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35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00" y="3480"/>
                </a:lnTo>
                <a:lnTo>
                  <a:pt x="14381" y="3115"/>
                </a:lnTo>
                <a:lnTo>
                  <a:pt x="14138" y="2774"/>
                </a:lnTo>
                <a:lnTo>
                  <a:pt x="13870" y="2458"/>
                </a:lnTo>
                <a:lnTo>
                  <a:pt x="13578" y="2141"/>
                </a:lnTo>
                <a:lnTo>
                  <a:pt x="13262" y="1849"/>
                </a:lnTo>
                <a:lnTo>
                  <a:pt x="12970" y="1582"/>
                </a:lnTo>
                <a:lnTo>
                  <a:pt x="12629" y="1363"/>
                </a:lnTo>
                <a:lnTo>
                  <a:pt x="12288" y="1144"/>
                </a:lnTo>
                <a:lnTo>
                  <a:pt x="11948" y="949"/>
                </a:lnTo>
                <a:lnTo>
                  <a:pt x="11583" y="779"/>
                </a:lnTo>
                <a:lnTo>
                  <a:pt x="11218" y="609"/>
                </a:lnTo>
                <a:lnTo>
                  <a:pt x="10828" y="487"/>
                </a:lnTo>
                <a:lnTo>
                  <a:pt x="10463" y="365"/>
                </a:lnTo>
                <a:lnTo>
                  <a:pt x="10098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0" y="49"/>
                </a:lnTo>
                <a:lnTo>
                  <a:pt x="8517" y="25"/>
                </a:lnTo>
                <a:lnTo>
                  <a:pt x="8128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مستطيل 9"/>
          <p:cNvSpPr/>
          <p:nvPr/>
        </p:nvSpPr>
        <p:spPr>
          <a:xfrm>
            <a:off x="2428860" y="4786322"/>
            <a:ext cx="521497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because</a:t>
            </a: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 people don’t pay attention</a:t>
            </a:r>
            <a:endParaRPr lang="ar-SA" sz="40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" grpId="0" build="p"/>
      <p:bldP spid="44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SO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4" name="Google Shape;444;p39"/>
          <p:cNvSpPr txBox="1">
            <a:spLocks noGrp="1"/>
          </p:cNvSpPr>
          <p:nvPr>
            <p:ph type="body" idx="1"/>
          </p:nvPr>
        </p:nvSpPr>
        <p:spPr>
          <a:xfrm>
            <a:off x="642910" y="2143116"/>
            <a:ext cx="8501090" cy="17859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>
              <a:buNone/>
            </a:pPr>
            <a:r>
              <a:rPr lang="en-US" sz="2400" spc="300" dirty="0" smtClean="0">
                <a:latin typeface="Comic Sans MS" pitchFamily="66" charset="0"/>
              </a:rPr>
              <a:t>The conjunction so introduces a </a:t>
            </a:r>
            <a:r>
              <a:rPr lang="en-US" sz="2400" spc="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result</a:t>
            </a:r>
            <a:r>
              <a:rPr lang="en-US" sz="2400" spc="300" dirty="0" smtClean="0">
                <a:latin typeface="Comic Sans MS" pitchFamily="66" charset="0"/>
              </a:rPr>
              <a:t>.</a:t>
            </a:r>
            <a:endParaRPr sz="2400" b="1" spc="300">
              <a:solidFill>
                <a:srgbClr val="3D85C6"/>
              </a:solidFill>
              <a:latin typeface="Comic Sans MS" pitchFamily="66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500034" y="3857628"/>
            <a:ext cx="4143404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He didn’t see the stop sign, </a:t>
            </a:r>
            <a:endParaRPr sz="4000">
              <a:solidFill>
                <a:schemeClr val="dk2"/>
              </a:solidFill>
              <a:latin typeface="Arabic Typesetting" pitchFamily="66" charset="-78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275;p52"/>
          <p:cNvSpPr/>
          <p:nvPr/>
        </p:nvSpPr>
        <p:spPr>
          <a:xfrm>
            <a:off x="7786710" y="1857364"/>
            <a:ext cx="780434" cy="811585"/>
          </a:xfrm>
          <a:custGeom>
            <a:avLst/>
            <a:gdLst/>
            <a:ahLst/>
            <a:cxn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00298" y="4786322"/>
            <a:ext cx="407196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So</a:t>
            </a: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 he caused an accident</a:t>
            </a:r>
            <a:r>
              <a:rPr lang="en-US" sz="4000" dirty="0" smtClean="0"/>
              <a:t>.</a:t>
            </a:r>
            <a:endParaRPr lang="ar-SA" sz="4000" dirty="0"/>
          </a:p>
        </p:txBody>
      </p:sp>
      <p:grpSp>
        <p:nvGrpSpPr>
          <p:cNvPr id="11" name="Google Shape;1191;p52"/>
          <p:cNvGrpSpPr/>
          <p:nvPr/>
        </p:nvGrpSpPr>
        <p:grpSpPr>
          <a:xfrm>
            <a:off x="5000628" y="3714752"/>
            <a:ext cx="2286016" cy="773367"/>
            <a:chOff x="3042485" y="5594633"/>
            <a:chExt cx="2159652" cy="510557"/>
          </a:xfrm>
        </p:grpSpPr>
        <p:sp>
          <p:nvSpPr>
            <p:cNvPr id="12" name="Google Shape;1192;p52"/>
            <p:cNvSpPr/>
            <p:nvPr/>
          </p:nvSpPr>
          <p:spPr>
            <a:xfrm>
              <a:off x="3042485" y="5869690"/>
              <a:ext cx="235200" cy="235500"/>
            </a:xfrm>
            <a:prstGeom prst="ellipse">
              <a:avLst/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193;p52"/>
            <p:cNvSpPr/>
            <p:nvPr/>
          </p:nvSpPr>
          <p:spPr>
            <a:xfrm>
              <a:off x="3317231" y="5594633"/>
              <a:ext cx="235200" cy="235500"/>
            </a:xfrm>
            <a:prstGeom prst="ellipse">
              <a:avLst/>
            </a:prstGeom>
            <a:solidFill>
              <a:srgbClr val="E69138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194;p52"/>
            <p:cNvSpPr/>
            <p:nvPr/>
          </p:nvSpPr>
          <p:spPr>
            <a:xfrm>
              <a:off x="3591976" y="5869690"/>
              <a:ext cx="236100" cy="2355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195;p52"/>
            <p:cNvSpPr/>
            <p:nvPr/>
          </p:nvSpPr>
          <p:spPr>
            <a:xfrm>
              <a:off x="3866722" y="5594633"/>
              <a:ext cx="236100" cy="235500"/>
            </a:xfrm>
            <a:prstGeom prst="ellipse">
              <a:avLst/>
            </a:prstGeom>
            <a:solidFill>
              <a:srgbClr val="A64D79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196;p52"/>
            <p:cNvSpPr/>
            <p:nvPr/>
          </p:nvSpPr>
          <p:spPr>
            <a:xfrm>
              <a:off x="4141467" y="5869690"/>
              <a:ext cx="236100" cy="235500"/>
            </a:xfrm>
            <a:prstGeom prst="ellipse">
              <a:avLst/>
            </a:prstGeom>
            <a:solidFill>
              <a:srgbClr val="674EA7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197;p52"/>
            <p:cNvSpPr/>
            <p:nvPr/>
          </p:nvSpPr>
          <p:spPr>
            <a:xfrm>
              <a:off x="4417146" y="5594633"/>
              <a:ext cx="235200" cy="2355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198;p52"/>
            <p:cNvSpPr/>
            <p:nvPr/>
          </p:nvSpPr>
          <p:spPr>
            <a:xfrm>
              <a:off x="4691892" y="5869690"/>
              <a:ext cx="235500" cy="235500"/>
            </a:xfrm>
            <a:prstGeom prst="ellipse">
              <a:avLst/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199;p52"/>
            <p:cNvSpPr/>
            <p:nvPr/>
          </p:nvSpPr>
          <p:spPr>
            <a:xfrm>
              <a:off x="4966637" y="5594633"/>
              <a:ext cx="235500" cy="235500"/>
            </a:xfrm>
            <a:prstGeom prst="ellipse">
              <a:avLst/>
            </a:prstGeom>
            <a:solidFill>
              <a:srgbClr val="6AA84F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1200;p52"/>
            <p:cNvSpPr/>
            <p:nvPr/>
          </p:nvSpPr>
          <p:spPr>
            <a:xfrm>
              <a:off x="3210195" y="5762654"/>
              <a:ext cx="174555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128" y="0"/>
                  </a:moveTo>
                  <a:cubicBezTo>
                    <a:pt x="115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1201;p52"/>
            <p:cNvSpPr/>
            <p:nvPr/>
          </p:nvSpPr>
          <p:spPr>
            <a:xfrm>
              <a:off x="3485252" y="5762654"/>
              <a:ext cx="174244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0" y="89"/>
                  </a:moveTo>
                  <a:cubicBezTo>
                    <a:pt x="74" y="102"/>
                    <a:pt x="115" y="143"/>
                    <a:pt x="128" y="217"/>
                  </a:cubicBezTo>
                  <a:cubicBezTo>
                    <a:pt x="145" y="176"/>
                    <a:pt x="177" y="144"/>
                    <a:pt x="217" y="128"/>
                  </a:cubicBezTo>
                  <a:cubicBezTo>
                    <a:pt x="143" y="114"/>
                    <a:pt x="103" y="74"/>
                    <a:pt x="90" y="0"/>
                  </a:cubicBezTo>
                  <a:cubicBezTo>
                    <a:pt x="73" y="40"/>
                    <a:pt x="41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1202;p52"/>
            <p:cNvSpPr/>
            <p:nvPr/>
          </p:nvSpPr>
          <p:spPr>
            <a:xfrm>
              <a:off x="3760620" y="5762654"/>
              <a:ext cx="173622" cy="174555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1203;p52"/>
            <p:cNvSpPr/>
            <p:nvPr/>
          </p:nvSpPr>
          <p:spPr>
            <a:xfrm>
              <a:off x="4035365" y="5762654"/>
              <a:ext cx="173622" cy="174555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0" y="89"/>
                  </a:moveTo>
                  <a:cubicBezTo>
                    <a:pt x="74" y="102"/>
                    <a:pt x="114" y="143"/>
                    <a:pt x="127" y="217"/>
                  </a:cubicBezTo>
                  <a:cubicBezTo>
                    <a:pt x="144" y="176"/>
                    <a:pt x="176" y="144"/>
                    <a:pt x="216" y="128"/>
                  </a:cubicBezTo>
                  <a:cubicBezTo>
                    <a:pt x="142" y="114"/>
                    <a:pt x="102" y="74"/>
                    <a:pt x="89" y="0"/>
                  </a:cubicBezTo>
                  <a:cubicBezTo>
                    <a:pt x="72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1204;p52"/>
            <p:cNvSpPr/>
            <p:nvPr/>
          </p:nvSpPr>
          <p:spPr>
            <a:xfrm>
              <a:off x="4310111" y="5762654"/>
              <a:ext cx="173622" cy="174555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1205;p52"/>
            <p:cNvSpPr/>
            <p:nvPr/>
          </p:nvSpPr>
          <p:spPr>
            <a:xfrm>
              <a:off x="4585167" y="5762654"/>
              <a:ext cx="174244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0" y="89"/>
                  </a:moveTo>
                  <a:cubicBezTo>
                    <a:pt x="74" y="102"/>
                    <a:pt x="114" y="143"/>
                    <a:pt x="128" y="217"/>
                  </a:cubicBezTo>
                  <a:cubicBezTo>
                    <a:pt x="144" y="176"/>
                    <a:pt x="176" y="144"/>
                    <a:pt x="217" y="128"/>
                  </a:cubicBezTo>
                  <a:cubicBezTo>
                    <a:pt x="143" y="114"/>
                    <a:pt x="102" y="74"/>
                    <a:pt x="89" y="0"/>
                  </a:cubicBezTo>
                  <a:cubicBezTo>
                    <a:pt x="73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1206;p52"/>
            <p:cNvSpPr/>
            <p:nvPr/>
          </p:nvSpPr>
          <p:spPr>
            <a:xfrm>
              <a:off x="4859913" y="5762654"/>
              <a:ext cx="174244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128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" grpId="0" build="p"/>
      <p:bldP spid="445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50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732" name="Google Shape;732;p50"/>
          <p:cNvSpPr/>
          <p:nvPr/>
        </p:nvSpPr>
        <p:spPr>
          <a:xfrm>
            <a:off x="7643834" y="285728"/>
            <a:ext cx="1278732" cy="1505511"/>
          </a:xfrm>
          <a:custGeom>
            <a:avLst/>
            <a:gdLst/>
            <a:ahLst/>
            <a:cxnLst/>
            <a:rect l="l" t="t" r="r" b="b"/>
            <a:pathLst>
              <a:path w="606034" h="535134" extrusionOk="0">
                <a:moveTo>
                  <a:pt x="177085" y="119688"/>
                </a:moveTo>
                <a:cubicBezTo>
                  <a:pt x="179760" y="119526"/>
                  <a:pt x="182303" y="118388"/>
                  <a:pt x="184189" y="116487"/>
                </a:cubicBezTo>
                <a:lnTo>
                  <a:pt x="209928" y="92677"/>
                </a:lnTo>
                <a:cubicBezTo>
                  <a:pt x="214313" y="88533"/>
                  <a:pt x="211090" y="79149"/>
                  <a:pt x="204776" y="79522"/>
                </a:cubicBezTo>
                <a:cubicBezTo>
                  <a:pt x="202101" y="79684"/>
                  <a:pt x="199558" y="80822"/>
                  <a:pt x="197672" y="82723"/>
                </a:cubicBezTo>
                <a:lnTo>
                  <a:pt x="171933" y="106555"/>
                </a:lnTo>
                <a:cubicBezTo>
                  <a:pt x="167526" y="110589"/>
                  <a:pt x="170771" y="119973"/>
                  <a:pt x="177085" y="119688"/>
                </a:cubicBezTo>
                <a:close/>
                <a:moveTo>
                  <a:pt x="8441" y="292410"/>
                </a:moveTo>
                <a:cubicBezTo>
                  <a:pt x="10765" y="292353"/>
                  <a:pt x="12958" y="291384"/>
                  <a:pt x="14558" y="289713"/>
                </a:cubicBezTo>
                <a:cubicBezTo>
                  <a:pt x="55447" y="248824"/>
                  <a:pt x="101774" y="202475"/>
                  <a:pt x="142291" y="152312"/>
                </a:cubicBezTo>
                <a:cubicBezTo>
                  <a:pt x="144461" y="149922"/>
                  <a:pt x="144965" y="146445"/>
                  <a:pt x="143541" y="143542"/>
                </a:cubicBezTo>
                <a:cubicBezTo>
                  <a:pt x="142203" y="140694"/>
                  <a:pt x="139418" y="138813"/>
                  <a:pt x="136283" y="138653"/>
                </a:cubicBezTo>
                <a:cubicBezTo>
                  <a:pt x="133959" y="138740"/>
                  <a:pt x="131811" y="139898"/>
                  <a:pt x="130474" y="141788"/>
                </a:cubicBezTo>
                <a:cubicBezTo>
                  <a:pt x="89803" y="192214"/>
                  <a:pt x="43389" y="238563"/>
                  <a:pt x="2412" y="279518"/>
                </a:cubicBezTo>
                <a:cubicBezTo>
                  <a:pt x="-3201" y="284561"/>
                  <a:pt x="1886" y="292410"/>
                  <a:pt x="8441" y="292410"/>
                </a:cubicBezTo>
                <a:close/>
                <a:moveTo>
                  <a:pt x="597401" y="53783"/>
                </a:moveTo>
                <a:cubicBezTo>
                  <a:pt x="593827" y="43237"/>
                  <a:pt x="578787" y="50626"/>
                  <a:pt x="581790" y="59746"/>
                </a:cubicBezTo>
                <a:cubicBezTo>
                  <a:pt x="591568" y="91368"/>
                  <a:pt x="592226" y="125106"/>
                  <a:pt x="583720" y="157091"/>
                </a:cubicBezTo>
                <a:cubicBezTo>
                  <a:pt x="582207" y="162266"/>
                  <a:pt x="585759" y="165861"/>
                  <a:pt x="590911" y="165861"/>
                </a:cubicBezTo>
                <a:cubicBezTo>
                  <a:pt x="595011" y="165990"/>
                  <a:pt x="598650" y="163259"/>
                  <a:pt x="599681" y="159284"/>
                </a:cubicBezTo>
                <a:cubicBezTo>
                  <a:pt x="608867" y="124582"/>
                  <a:pt x="608078" y="87990"/>
                  <a:pt x="597401" y="53717"/>
                </a:cubicBezTo>
                <a:close/>
                <a:moveTo>
                  <a:pt x="436321" y="54287"/>
                </a:moveTo>
                <a:cubicBezTo>
                  <a:pt x="415164" y="41768"/>
                  <a:pt x="387539" y="46592"/>
                  <a:pt x="369977" y="63824"/>
                </a:cubicBezTo>
                <a:cubicBezTo>
                  <a:pt x="367697" y="65580"/>
                  <a:pt x="366864" y="68632"/>
                  <a:pt x="367938" y="71301"/>
                </a:cubicBezTo>
                <a:cubicBezTo>
                  <a:pt x="369912" y="75721"/>
                  <a:pt x="375107" y="77696"/>
                  <a:pt x="379536" y="75714"/>
                </a:cubicBezTo>
                <a:cubicBezTo>
                  <a:pt x="380501" y="75278"/>
                  <a:pt x="381400" y="74666"/>
                  <a:pt x="382145" y="73910"/>
                </a:cubicBezTo>
                <a:cubicBezTo>
                  <a:pt x="389008" y="67306"/>
                  <a:pt x="398194" y="63647"/>
                  <a:pt x="407709" y="63715"/>
                </a:cubicBezTo>
                <a:cubicBezTo>
                  <a:pt x="415208" y="63763"/>
                  <a:pt x="422574" y="65782"/>
                  <a:pt x="429042" y="69568"/>
                </a:cubicBezTo>
                <a:cubicBezTo>
                  <a:pt x="430116" y="70233"/>
                  <a:pt x="431344" y="70597"/>
                  <a:pt x="432594" y="70621"/>
                </a:cubicBezTo>
                <a:cubicBezTo>
                  <a:pt x="439237" y="70424"/>
                  <a:pt x="444301" y="59111"/>
                  <a:pt x="436321" y="54221"/>
                </a:cubicBezTo>
                <a:close/>
                <a:moveTo>
                  <a:pt x="522748" y="1866"/>
                </a:moveTo>
                <a:cubicBezTo>
                  <a:pt x="515820" y="-4602"/>
                  <a:pt x="503520" y="7237"/>
                  <a:pt x="511566" y="14691"/>
                </a:cubicBezTo>
                <a:cubicBezTo>
                  <a:pt x="561620" y="57817"/>
                  <a:pt x="546448" y="145011"/>
                  <a:pt x="519700" y="193113"/>
                </a:cubicBezTo>
                <a:cubicBezTo>
                  <a:pt x="516302" y="198682"/>
                  <a:pt x="520862" y="204076"/>
                  <a:pt x="526760" y="204076"/>
                </a:cubicBezTo>
                <a:cubicBezTo>
                  <a:pt x="529939" y="204104"/>
                  <a:pt x="532854" y="202328"/>
                  <a:pt x="534302" y="199493"/>
                </a:cubicBezTo>
                <a:cubicBezTo>
                  <a:pt x="563571" y="146721"/>
                  <a:pt x="579357" y="50604"/>
                  <a:pt x="522748" y="1800"/>
                </a:cubicBezTo>
                <a:close/>
                <a:moveTo>
                  <a:pt x="495386" y="41154"/>
                </a:moveTo>
                <a:cubicBezTo>
                  <a:pt x="462893" y="1690"/>
                  <a:pt x="369385" y="-17647"/>
                  <a:pt x="338713" y="33897"/>
                </a:cubicBezTo>
                <a:cubicBezTo>
                  <a:pt x="321436" y="49245"/>
                  <a:pt x="303129" y="64350"/>
                  <a:pt x="285699" y="79193"/>
                </a:cubicBezTo>
                <a:cubicBezTo>
                  <a:pt x="244986" y="113505"/>
                  <a:pt x="202890" y="149001"/>
                  <a:pt x="164741" y="186799"/>
                </a:cubicBezTo>
                <a:cubicBezTo>
                  <a:pt x="152266" y="199164"/>
                  <a:pt x="141896" y="213525"/>
                  <a:pt x="131855" y="227425"/>
                </a:cubicBezTo>
                <a:cubicBezTo>
                  <a:pt x="121813" y="241325"/>
                  <a:pt x="111509" y="255598"/>
                  <a:pt x="98968" y="267986"/>
                </a:cubicBezTo>
                <a:cubicBezTo>
                  <a:pt x="79477" y="287389"/>
                  <a:pt x="58671" y="306200"/>
                  <a:pt x="38544" y="324376"/>
                </a:cubicBezTo>
                <a:cubicBezTo>
                  <a:pt x="29160" y="332839"/>
                  <a:pt x="19469" y="341608"/>
                  <a:pt x="10042" y="350312"/>
                </a:cubicBezTo>
                <a:cubicBezTo>
                  <a:pt x="6117" y="353733"/>
                  <a:pt x="6907" y="358556"/>
                  <a:pt x="11072" y="361275"/>
                </a:cubicBezTo>
                <a:cubicBezTo>
                  <a:pt x="11642" y="361683"/>
                  <a:pt x="12015" y="362312"/>
                  <a:pt x="12081" y="363007"/>
                </a:cubicBezTo>
                <a:lnTo>
                  <a:pt x="12081" y="363357"/>
                </a:lnTo>
                <a:cubicBezTo>
                  <a:pt x="12103" y="363917"/>
                  <a:pt x="12059" y="364478"/>
                  <a:pt x="11927" y="365024"/>
                </a:cubicBezTo>
                <a:lnTo>
                  <a:pt x="1908" y="525424"/>
                </a:lnTo>
                <a:cubicBezTo>
                  <a:pt x="1798" y="526952"/>
                  <a:pt x="2127" y="528480"/>
                  <a:pt x="2894" y="529809"/>
                </a:cubicBezTo>
                <a:cubicBezTo>
                  <a:pt x="3903" y="533163"/>
                  <a:pt x="7126" y="535367"/>
                  <a:pt x="10612" y="535115"/>
                </a:cubicBezTo>
                <a:cubicBezTo>
                  <a:pt x="72000" y="533514"/>
                  <a:pt x="129618" y="514242"/>
                  <a:pt x="178751" y="496308"/>
                </a:cubicBezTo>
                <a:cubicBezTo>
                  <a:pt x="182237" y="495139"/>
                  <a:pt x="184495" y="491761"/>
                  <a:pt x="184254" y="488086"/>
                </a:cubicBezTo>
                <a:cubicBezTo>
                  <a:pt x="183553" y="486332"/>
                  <a:pt x="474141" y="196029"/>
                  <a:pt x="474776" y="194714"/>
                </a:cubicBezTo>
                <a:cubicBezTo>
                  <a:pt x="476508" y="193195"/>
                  <a:pt x="477386" y="190928"/>
                  <a:pt x="477122" y="188641"/>
                </a:cubicBezTo>
                <a:cubicBezTo>
                  <a:pt x="477013" y="187843"/>
                  <a:pt x="477320" y="187042"/>
                  <a:pt x="477978" y="186558"/>
                </a:cubicBezTo>
                <a:cubicBezTo>
                  <a:pt x="523975" y="154110"/>
                  <a:pt x="533512" y="83030"/>
                  <a:pt x="495386" y="41088"/>
                </a:cubicBezTo>
                <a:close/>
                <a:moveTo>
                  <a:pt x="31243" y="352154"/>
                </a:moveTo>
                <a:cubicBezTo>
                  <a:pt x="56587" y="328892"/>
                  <a:pt x="82196" y="305871"/>
                  <a:pt x="107277" y="281864"/>
                </a:cubicBezTo>
                <a:cubicBezTo>
                  <a:pt x="120432" y="269301"/>
                  <a:pt x="131175" y="254371"/>
                  <a:pt x="141611" y="239922"/>
                </a:cubicBezTo>
                <a:cubicBezTo>
                  <a:pt x="171713" y="194604"/>
                  <a:pt x="216659" y="160994"/>
                  <a:pt x="257088" y="125717"/>
                </a:cubicBezTo>
                <a:lnTo>
                  <a:pt x="260311" y="122911"/>
                </a:lnTo>
                <a:cubicBezTo>
                  <a:pt x="261231" y="122115"/>
                  <a:pt x="262612" y="122211"/>
                  <a:pt x="263402" y="123126"/>
                </a:cubicBezTo>
                <a:cubicBezTo>
                  <a:pt x="263490" y="123229"/>
                  <a:pt x="263577" y="123341"/>
                  <a:pt x="263643" y="123459"/>
                </a:cubicBezTo>
                <a:cubicBezTo>
                  <a:pt x="274342" y="141766"/>
                  <a:pt x="283638" y="156346"/>
                  <a:pt x="292890" y="169501"/>
                </a:cubicBezTo>
                <a:cubicBezTo>
                  <a:pt x="293548" y="170419"/>
                  <a:pt x="293395" y="171678"/>
                  <a:pt x="292540" y="172417"/>
                </a:cubicBezTo>
                <a:cubicBezTo>
                  <a:pt x="221723" y="233016"/>
                  <a:pt x="155972" y="300390"/>
                  <a:pt x="93158" y="366822"/>
                </a:cubicBezTo>
                <a:cubicBezTo>
                  <a:pt x="72658" y="364272"/>
                  <a:pt x="52334" y="360613"/>
                  <a:pt x="32230" y="355859"/>
                </a:cubicBezTo>
                <a:cubicBezTo>
                  <a:pt x="31046" y="355563"/>
                  <a:pt x="30344" y="354373"/>
                  <a:pt x="30629" y="353198"/>
                </a:cubicBezTo>
                <a:cubicBezTo>
                  <a:pt x="30739" y="352801"/>
                  <a:pt x="30958" y="352439"/>
                  <a:pt x="31243" y="352154"/>
                </a:cubicBezTo>
                <a:close/>
                <a:moveTo>
                  <a:pt x="301792" y="185264"/>
                </a:moveTo>
                <a:cubicBezTo>
                  <a:pt x="302712" y="184469"/>
                  <a:pt x="304094" y="184561"/>
                  <a:pt x="304883" y="185473"/>
                </a:cubicBezTo>
                <a:cubicBezTo>
                  <a:pt x="304905" y="185499"/>
                  <a:pt x="304927" y="185523"/>
                  <a:pt x="304949" y="185549"/>
                </a:cubicBezTo>
                <a:cubicBezTo>
                  <a:pt x="314114" y="197327"/>
                  <a:pt x="324243" y="208327"/>
                  <a:pt x="335227" y="218436"/>
                </a:cubicBezTo>
                <a:cubicBezTo>
                  <a:pt x="336082" y="219219"/>
                  <a:pt x="336169" y="220521"/>
                  <a:pt x="335446" y="221418"/>
                </a:cubicBezTo>
                <a:cubicBezTo>
                  <a:pt x="279780" y="289143"/>
                  <a:pt x="220386" y="357350"/>
                  <a:pt x="154196" y="413959"/>
                </a:cubicBezTo>
                <a:cubicBezTo>
                  <a:pt x="138826" y="415676"/>
                  <a:pt x="123721" y="419072"/>
                  <a:pt x="109097" y="424089"/>
                </a:cubicBezTo>
                <a:cubicBezTo>
                  <a:pt x="107957" y="424490"/>
                  <a:pt x="106707" y="423889"/>
                  <a:pt x="106291" y="422747"/>
                </a:cubicBezTo>
                <a:cubicBezTo>
                  <a:pt x="106203" y="422475"/>
                  <a:pt x="106159" y="422186"/>
                  <a:pt x="106181" y="421896"/>
                </a:cubicBezTo>
                <a:lnTo>
                  <a:pt x="108614" y="375153"/>
                </a:lnTo>
                <a:cubicBezTo>
                  <a:pt x="108636" y="374649"/>
                  <a:pt x="108834" y="374166"/>
                  <a:pt x="109184" y="373794"/>
                </a:cubicBezTo>
                <a:cubicBezTo>
                  <a:pt x="169609" y="307200"/>
                  <a:pt x="233914" y="244248"/>
                  <a:pt x="301792" y="185264"/>
                </a:cubicBezTo>
                <a:close/>
                <a:moveTo>
                  <a:pt x="60030" y="512510"/>
                </a:moveTo>
                <a:cubicBezTo>
                  <a:pt x="59482" y="514330"/>
                  <a:pt x="56719" y="514111"/>
                  <a:pt x="55272" y="514396"/>
                </a:cubicBezTo>
                <a:cubicBezTo>
                  <a:pt x="52203" y="514155"/>
                  <a:pt x="53365" y="511261"/>
                  <a:pt x="53430" y="509178"/>
                </a:cubicBezTo>
                <a:cubicBezTo>
                  <a:pt x="53430" y="508268"/>
                  <a:pt x="54000" y="507457"/>
                  <a:pt x="54856" y="507139"/>
                </a:cubicBezTo>
                <a:cubicBezTo>
                  <a:pt x="56785" y="506240"/>
                  <a:pt x="58451" y="509331"/>
                  <a:pt x="59591" y="510318"/>
                </a:cubicBezTo>
                <a:cubicBezTo>
                  <a:pt x="60118" y="510914"/>
                  <a:pt x="60293" y="511754"/>
                  <a:pt x="60030" y="512510"/>
                </a:cubicBezTo>
                <a:close/>
                <a:moveTo>
                  <a:pt x="158976" y="486332"/>
                </a:moveTo>
                <a:cubicBezTo>
                  <a:pt x="133521" y="495628"/>
                  <a:pt x="107496" y="503352"/>
                  <a:pt x="81099" y="509463"/>
                </a:cubicBezTo>
                <a:cubicBezTo>
                  <a:pt x="80529" y="509594"/>
                  <a:pt x="79937" y="509491"/>
                  <a:pt x="79433" y="509178"/>
                </a:cubicBezTo>
                <a:cubicBezTo>
                  <a:pt x="77986" y="508016"/>
                  <a:pt x="78227" y="505341"/>
                  <a:pt x="76539" y="503960"/>
                </a:cubicBezTo>
                <a:lnTo>
                  <a:pt x="27428" y="449280"/>
                </a:lnTo>
                <a:cubicBezTo>
                  <a:pt x="26178" y="447416"/>
                  <a:pt x="23196" y="447657"/>
                  <a:pt x="23240" y="445158"/>
                </a:cubicBezTo>
                <a:lnTo>
                  <a:pt x="27625" y="374583"/>
                </a:lnTo>
                <a:cubicBezTo>
                  <a:pt x="27691" y="373373"/>
                  <a:pt x="28721" y="372445"/>
                  <a:pt x="29927" y="372509"/>
                </a:cubicBezTo>
                <a:cubicBezTo>
                  <a:pt x="30059" y="372515"/>
                  <a:pt x="30191" y="372535"/>
                  <a:pt x="30322" y="372566"/>
                </a:cubicBezTo>
                <a:cubicBezTo>
                  <a:pt x="49966" y="377139"/>
                  <a:pt x="69808" y="380674"/>
                  <a:pt x="89825" y="383155"/>
                </a:cubicBezTo>
                <a:cubicBezTo>
                  <a:pt x="90922" y="383289"/>
                  <a:pt x="91755" y="384232"/>
                  <a:pt x="91755" y="385348"/>
                </a:cubicBezTo>
                <a:lnTo>
                  <a:pt x="89146" y="435555"/>
                </a:lnTo>
                <a:cubicBezTo>
                  <a:pt x="88992" y="437454"/>
                  <a:pt x="89562" y="439342"/>
                  <a:pt x="90746" y="440839"/>
                </a:cubicBezTo>
                <a:cubicBezTo>
                  <a:pt x="91689" y="444220"/>
                  <a:pt x="95219" y="446189"/>
                  <a:pt x="98595" y="445235"/>
                </a:cubicBezTo>
                <a:cubicBezTo>
                  <a:pt x="99056" y="445105"/>
                  <a:pt x="99494" y="444926"/>
                  <a:pt x="99910" y="444698"/>
                </a:cubicBezTo>
                <a:cubicBezTo>
                  <a:pt x="115784" y="437916"/>
                  <a:pt x="132491" y="433292"/>
                  <a:pt x="149592" y="430951"/>
                </a:cubicBezTo>
                <a:cubicBezTo>
                  <a:pt x="150797" y="430780"/>
                  <a:pt x="151893" y="431611"/>
                  <a:pt x="152069" y="432810"/>
                </a:cubicBezTo>
                <a:cubicBezTo>
                  <a:pt x="152091" y="432869"/>
                  <a:pt x="152091" y="432931"/>
                  <a:pt x="152091" y="432990"/>
                </a:cubicBezTo>
                <a:cubicBezTo>
                  <a:pt x="153099" y="450089"/>
                  <a:pt x="155862" y="467041"/>
                  <a:pt x="160357" y="483570"/>
                </a:cubicBezTo>
                <a:cubicBezTo>
                  <a:pt x="160729" y="484714"/>
                  <a:pt x="160115" y="485946"/>
                  <a:pt x="158976" y="486332"/>
                </a:cubicBezTo>
                <a:close/>
                <a:moveTo>
                  <a:pt x="390411" y="257330"/>
                </a:moveTo>
                <a:lnTo>
                  <a:pt x="177743" y="471292"/>
                </a:lnTo>
                <a:cubicBezTo>
                  <a:pt x="176888" y="472147"/>
                  <a:pt x="175506" y="472145"/>
                  <a:pt x="174651" y="471288"/>
                </a:cubicBezTo>
                <a:cubicBezTo>
                  <a:pt x="174345" y="471000"/>
                  <a:pt x="174147" y="470637"/>
                  <a:pt x="174059" y="470240"/>
                </a:cubicBezTo>
                <a:cubicBezTo>
                  <a:pt x="170595" y="455342"/>
                  <a:pt x="168622" y="440142"/>
                  <a:pt x="168118" y="424856"/>
                </a:cubicBezTo>
                <a:cubicBezTo>
                  <a:pt x="168096" y="424218"/>
                  <a:pt x="168359" y="423602"/>
                  <a:pt x="168820" y="423168"/>
                </a:cubicBezTo>
                <a:cubicBezTo>
                  <a:pt x="233738" y="364300"/>
                  <a:pt x="292803" y="297321"/>
                  <a:pt x="349061" y="230758"/>
                </a:cubicBezTo>
                <a:cubicBezTo>
                  <a:pt x="349544" y="230771"/>
                  <a:pt x="350004" y="230931"/>
                  <a:pt x="350398" y="231218"/>
                </a:cubicBezTo>
                <a:cubicBezTo>
                  <a:pt x="362457" y="240376"/>
                  <a:pt x="375634" y="247951"/>
                  <a:pt x="389622" y="253757"/>
                </a:cubicBezTo>
                <a:cubicBezTo>
                  <a:pt x="390762" y="254191"/>
                  <a:pt x="391310" y="255458"/>
                  <a:pt x="390893" y="256589"/>
                </a:cubicBezTo>
                <a:cubicBezTo>
                  <a:pt x="390784" y="256866"/>
                  <a:pt x="390608" y="257118"/>
                  <a:pt x="390411" y="257330"/>
                </a:cubicBezTo>
                <a:close/>
                <a:moveTo>
                  <a:pt x="433317" y="214139"/>
                </a:moveTo>
                <a:lnTo>
                  <a:pt x="406745" y="240887"/>
                </a:lnTo>
                <a:cubicBezTo>
                  <a:pt x="344194" y="223588"/>
                  <a:pt x="306089" y="161586"/>
                  <a:pt x="276184" y="111401"/>
                </a:cubicBezTo>
                <a:cubicBezTo>
                  <a:pt x="275658" y="110488"/>
                  <a:pt x="275855" y="109329"/>
                  <a:pt x="276644" y="108638"/>
                </a:cubicBezTo>
                <a:lnTo>
                  <a:pt x="297736" y="90309"/>
                </a:lnTo>
                <a:cubicBezTo>
                  <a:pt x="298657" y="89511"/>
                  <a:pt x="300038" y="89603"/>
                  <a:pt x="300827" y="90513"/>
                </a:cubicBezTo>
                <a:cubicBezTo>
                  <a:pt x="300980" y="90675"/>
                  <a:pt x="301090" y="90857"/>
                  <a:pt x="301178" y="91055"/>
                </a:cubicBezTo>
                <a:cubicBezTo>
                  <a:pt x="305431" y="100482"/>
                  <a:pt x="312557" y="108090"/>
                  <a:pt x="320077" y="115698"/>
                </a:cubicBezTo>
                <a:cubicBezTo>
                  <a:pt x="329592" y="125279"/>
                  <a:pt x="339392" y="134904"/>
                  <a:pt x="348864" y="144200"/>
                </a:cubicBezTo>
                <a:cubicBezTo>
                  <a:pt x="374735" y="168317"/>
                  <a:pt x="398150" y="198595"/>
                  <a:pt x="432462" y="210522"/>
                </a:cubicBezTo>
                <a:cubicBezTo>
                  <a:pt x="433624" y="210874"/>
                  <a:pt x="434282" y="212098"/>
                  <a:pt x="433931" y="213258"/>
                </a:cubicBezTo>
                <a:cubicBezTo>
                  <a:pt x="433821" y="213617"/>
                  <a:pt x="433602" y="213944"/>
                  <a:pt x="433339" y="214205"/>
                </a:cubicBezTo>
                <a:close/>
                <a:moveTo>
                  <a:pt x="501722" y="121508"/>
                </a:moveTo>
                <a:cubicBezTo>
                  <a:pt x="497096" y="144971"/>
                  <a:pt x="482867" y="165431"/>
                  <a:pt x="462477" y="177920"/>
                </a:cubicBezTo>
                <a:cubicBezTo>
                  <a:pt x="459298" y="179573"/>
                  <a:pt x="457829" y="183311"/>
                  <a:pt x="459013" y="186690"/>
                </a:cubicBezTo>
                <a:cubicBezTo>
                  <a:pt x="459254" y="187466"/>
                  <a:pt x="459035" y="188310"/>
                  <a:pt x="458465" y="188882"/>
                </a:cubicBezTo>
                <a:lnTo>
                  <a:pt x="449695" y="197652"/>
                </a:lnTo>
                <a:cubicBezTo>
                  <a:pt x="448928" y="198415"/>
                  <a:pt x="447744" y="198516"/>
                  <a:pt x="446866" y="197893"/>
                </a:cubicBezTo>
                <a:cubicBezTo>
                  <a:pt x="420689" y="191009"/>
                  <a:pt x="400978" y="173337"/>
                  <a:pt x="382430" y="153693"/>
                </a:cubicBezTo>
                <a:cubicBezTo>
                  <a:pt x="373661" y="144770"/>
                  <a:pt x="344589" y="116027"/>
                  <a:pt x="335315" y="107081"/>
                </a:cubicBezTo>
                <a:cubicBezTo>
                  <a:pt x="326545" y="98684"/>
                  <a:pt x="317512" y="90002"/>
                  <a:pt x="314157" y="77659"/>
                </a:cubicBezTo>
                <a:cubicBezTo>
                  <a:pt x="313960" y="76858"/>
                  <a:pt x="314223" y="76010"/>
                  <a:pt x="314837" y="75466"/>
                </a:cubicBezTo>
                <a:lnTo>
                  <a:pt x="345904" y="48455"/>
                </a:lnTo>
                <a:cubicBezTo>
                  <a:pt x="348053" y="47635"/>
                  <a:pt x="349872" y="46083"/>
                  <a:pt x="350990" y="44070"/>
                </a:cubicBezTo>
                <a:cubicBezTo>
                  <a:pt x="362084" y="20940"/>
                  <a:pt x="393677" y="16577"/>
                  <a:pt x="420557" y="21773"/>
                </a:cubicBezTo>
                <a:cubicBezTo>
                  <a:pt x="475522" y="29030"/>
                  <a:pt x="510579" y="70007"/>
                  <a:pt x="501722" y="12157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273;p52"/>
          <p:cNvSpPr txBox="1">
            <a:spLocks/>
          </p:cNvSpPr>
          <p:nvPr/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0" y="642918"/>
            <a:ext cx="739817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Complete the sentences with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2800" dirty="0" smtClean="0">
                <a:latin typeface="Comic Sans MS" pitchFamily="66" charset="0"/>
              </a:rPr>
              <a:t> or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17880" t="47070" r="26940" b="28027"/>
          <a:stretch>
            <a:fillRect/>
          </a:stretch>
        </p:blipFill>
        <p:spPr bwMode="auto">
          <a:xfrm>
            <a:off x="214282" y="1857364"/>
            <a:ext cx="87154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2" name="جدول 21"/>
          <p:cNvGraphicFramePr>
            <a:graphicFrameLocks noGrp="1"/>
          </p:cNvGraphicFramePr>
          <p:nvPr/>
        </p:nvGraphicFramePr>
        <p:xfrm>
          <a:off x="357158" y="4929198"/>
          <a:ext cx="8358246" cy="1428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93041"/>
                <a:gridCol w="1393041"/>
                <a:gridCol w="1393041"/>
                <a:gridCol w="1393041"/>
                <a:gridCol w="1393041"/>
                <a:gridCol w="1393041"/>
              </a:tblGrid>
              <a:tr h="71438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6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5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4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3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2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1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</a:tr>
              <a:tr h="714380"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" name="مربع نص 24"/>
          <p:cNvSpPr txBox="1"/>
          <p:nvPr/>
        </p:nvSpPr>
        <p:spPr>
          <a:xfrm>
            <a:off x="500034" y="5715016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ar-SA" sz="32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4714876" y="5715016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ar-SA" sz="32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7429520" y="5715016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endParaRPr lang="ar-SA" sz="32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1714480" y="5786454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4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3143240" y="5786454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400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5929322" y="5786454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4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" grpId="0" animBg="1"/>
      <p:bldP spid="20" grpId="0" animBg="1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"/>
          <p:cNvSpPr txBox="1"/>
          <p:nvPr/>
        </p:nvSpPr>
        <p:spPr>
          <a:xfrm>
            <a:off x="686100" y="655733"/>
            <a:ext cx="1493700" cy="19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2</a:t>
            </a:r>
            <a:endParaRPr sz="72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071670" y="1928802"/>
            <a:ext cx="5143536" cy="2862322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SO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&amp; 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Neither</a:t>
            </a:r>
            <a:endParaRPr lang="ar-SA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928662" y="928670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So and Neither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4" name="Google Shape;444;p39"/>
          <p:cNvSpPr txBox="1">
            <a:spLocks noGrp="1"/>
          </p:cNvSpPr>
          <p:nvPr>
            <p:ph type="body" idx="1"/>
          </p:nvPr>
        </p:nvSpPr>
        <p:spPr>
          <a:xfrm>
            <a:off x="357158" y="2428868"/>
            <a:ext cx="8501090" cy="1785950"/>
          </a:xfrm>
          <a:prstGeom prst="rect">
            <a:avLst/>
          </a:prstGeom>
          <a:noFill/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>
              <a:buNone/>
            </a:pPr>
            <a:r>
              <a:rPr lang="en-US" sz="4000" spc="300" dirty="0" smtClean="0">
                <a:solidFill>
                  <a:srgbClr val="FF0000"/>
                </a:solidFill>
                <a:latin typeface="Comic Sans MS" pitchFamily="66" charset="0"/>
              </a:rPr>
              <a:t>So</a:t>
            </a:r>
            <a:r>
              <a:rPr lang="en-US" sz="4000" spc="300" dirty="0" smtClean="0">
                <a:latin typeface="Comic Sans MS" pitchFamily="66" charset="0"/>
              </a:rPr>
              <a:t>… and </a:t>
            </a:r>
            <a:r>
              <a:rPr lang="en-US" sz="4000" spc="300" dirty="0" smtClean="0">
                <a:solidFill>
                  <a:srgbClr val="FF0000"/>
                </a:solidFill>
                <a:latin typeface="Comic Sans MS" pitchFamily="66" charset="0"/>
              </a:rPr>
              <a:t>Neither</a:t>
            </a:r>
            <a:r>
              <a:rPr lang="en-US" sz="4000" spc="300" dirty="0" smtClean="0">
                <a:latin typeface="Comic Sans MS" pitchFamily="66" charset="0"/>
              </a:rPr>
              <a:t> </a:t>
            </a:r>
          </a:p>
          <a:p>
            <a:pPr marL="0" lvl="0" indent="0" algn="ctr">
              <a:buNone/>
            </a:pPr>
            <a:r>
              <a:rPr lang="en-US" sz="3600" spc="300" dirty="0" smtClean="0">
                <a:latin typeface="Comic Sans MS" pitchFamily="66" charset="0"/>
              </a:rPr>
              <a:t>Both show </a:t>
            </a:r>
            <a:r>
              <a:rPr lang="en-US" sz="3600" spc="3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agreement </a:t>
            </a:r>
            <a:r>
              <a:rPr lang="en-US" sz="3600" spc="300" dirty="0" smtClean="0">
                <a:latin typeface="Comic Sans MS" pitchFamily="66" charset="0"/>
              </a:rPr>
              <a:t>with the speaker</a:t>
            </a:r>
            <a:r>
              <a:rPr lang="en-US" sz="4000" spc="300" dirty="0" smtClean="0">
                <a:latin typeface="Comic Sans MS" pitchFamily="66" charset="0"/>
              </a:rPr>
              <a:t>.</a:t>
            </a:r>
            <a:endParaRPr sz="4000" b="1" spc="300">
              <a:solidFill>
                <a:srgbClr val="3D85C6"/>
              </a:solidFill>
              <a:latin typeface="Comic Sans MS" pitchFamily="66" charset="0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275;p52"/>
          <p:cNvSpPr/>
          <p:nvPr/>
        </p:nvSpPr>
        <p:spPr>
          <a:xfrm>
            <a:off x="7715272" y="857232"/>
            <a:ext cx="780434" cy="811585"/>
          </a:xfrm>
          <a:custGeom>
            <a:avLst/>
            <a:gdLst/>
            <a:ahLst/>
            <a:cxn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</a:endParaRPr>
          </a:p>
        </p:txBody>
      </p:sp>
      <p:sp>
        <p:nvSpPr>
          <p:cNvPr id="16" name="Google Shape;776;p51"/>
          <p:cNvSpPr/>
          <p:nvPr/>
        </p:nvSpPr>
        <p:spPr>
          <a:xfrm>
            <a:off x="3857620" y="4929198"/>
            <a:ext cx="1271983" cy="878487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928662" y="928670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So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642910" y="2285992"/>
            <a:ext cx="7929618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So… shows agreement with an </a:t>
            </a:r>
            <a:r>
              <a:rPr lang="en-US" sz="3200" dirty="0" smtClean="0">
                <a:solidFill>
                  <a:srgbClr val="FF0000"/>
                </a:solidFill>
                <a:latin typeface="Bradley Hand ITC" pitchFamily="66" charset="0"/>
                <a:cs typeface="Arabic Typesetting" pitchFamily="66" charset="-78"/>
              </a:rPr>
              <a:t>affirmative</a:t>
            </a: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 statement.</a:t>
            </a:r>
            <a:endParaRPr sz="3200">
              <a:solidFill>
                <a:schemeClr val="dk2"/>
              </a:solidFill>
              <a:latin typeface="Bradley Hand ITC" pitchFamily="66" charset="0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769;p51"/>
          <p:cNvSpPr/>
          <p:nvPr/>
        </p:nvSpPr>
        <p:spPr>
          <a:xfrm>
            <a:off x="2571736" y="2500306"/>
            <a:ext cx="436411" cy="428628"/>
          </a:xfrm>
          <a:custGeom>
            <a:avLst/>
            <a:gdLst/>
            <a:ahLst/>
            <a:cxnLst/>
            <a:rect l="l" t="t" r="r" b="b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مستطيل 14"/>
          <p:cNvSpPr/>
          <p:nvPr/>
        </p:nvSpPr>
        <p:spPr>
          <a:xfrm>
            <a:off x="857224" y="3571876"/>
            <a:ext cx="408797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have some good news.</a:t>
            </a: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 do I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714612" y="5000636"/>
            <a:ext cx="376256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just heard a crash. </a:t>
            </a:r>
            <a:endParaRPr lang="ar-SA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 did I.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7" name="Google Shape;759;p51"/>
          <p:cNvSpPr/>
          <p:nvPr/>
        </p:nvSpPr>
        <p:spPr>
          <a:xfrm>
            <a:off x="5286380" y="3571876"/>
            <a:ext cx="1500198" cy="857256"/>
          </a:xfrm>
          <a:custGeom>
            <a:avLst/>
            <a:gdLst/>
            <a:ahLst/>
            <a:cxnLst/>
            <a:rect l="l" t="t" r="r" b="b"/>
            <a:pathLst>
              <a:path w="19126" h="18518" extrusionOk="0">
                <a:moveTo>
                  <a:pt x="10098" y="2409"/>
                </a:moveTo>
                <a:lnTo>
                  <a:pt x="10512" y="2701"/>
                </a:lnTo>
                <a:lnTo>
                  <a:pt x="10074" y="2969"/>
                </a:lnTo>
                <a:lnTo>
                  <a:pt x="9636" y="3285"/>
                </a:lnTo>
                <a:lnTo>
                  <a:pt x="9198" y="3602"/>
                </a:lnTo>
                <a:lnTo>
                  <a:pt x="8760" y="3918"/>
                </a:lnTo>
                <a:lnTo>
                  <a:pt x="8517" y="4040"/>
                </a:lnTo>
                <a:lnTo>
                  <a:pt x="8249" y="4234"/>
                </a:lnTo>
                <a:lnTo>
                  <a:pt x="7981" y="4429"/>
                </a:lnTo>
                <a:lnTo>
                  <a:pt x="7884" y="4551"/>
                </a:lnTo>
                <a:lnTo>
                  <a:pt x="7811" y="4672"/>
                </a:lnTo>
                <a:lnTo>
                  <a:pt x="7349" y="4672"/>
                </a:lnTo>
                <a:lnTo>
                  <a:pt x="6814" y="4697"/>
                </a:lnTo>
                <a:lnTo>
                  <a:pt x="7081" y="4526"/>
                </a:lnTo>
                <a:lnTo>
                  <a:pt x="7641" y="4161"/>
                </a:lnTo>
                <a:lnTo>
                  <a:pt x="8200" y="3796"/>
                </a:lnTo>
                <a:lnTo>
                  <a:pt x="8784" y="3480"/>
                </a:lnTo>
                <a:lnTo>
                  <a:pt x="9320" y="3115"/>
                </a:lnTo>
                <a:lnTo>
                  <a:pt x="9539" y="2969"/>
                </a:lnTo>
                <a:lnTo>
                  <a:pt x="9758" y="2823"/>
                </a:lnTo>
                <a:lnTo>
                  <a:pt x="9952" y="2628"/>
                </a:lnTo>
                <a:lnTo>
                  <a:pt x="10025" y="2531"/>
                </a:lnTo>
                <a:lnTo>
                  <a:pt x="10074" y="2409"/>
                </a:lnTo>
                <a:close/>
                <a:moveTo>
                  <a:pt x="10804" y="2847"/>
                </a:moveTo>
                <a:lnTo>
                  <a:pt x="11193" y="3115"/>
                </a:lnTo>
                <a:lnTo>
                  <a:pt x="10974" y="3237"/>
                </a:lnTo>
                <a:lnTo>
                  <a:pt x="10755" y="3407"/>
                </a:lnTo>
                <a:lnTo>
                  <a:pt x="10561" y="3577"/>
                </a:lnTo>
                <a:lnTo>
                  <a:pt x="10366" y="3723"/>
                </a:lnTo>
                <a:lnTo>
                  <a:pt x="9709" y="4161"/>
                </a:lnTo>
                <a:lnTo>
                  <a:pt x="9368" y="4429"/>
                </a:lnTo>
                <a:lnTo>
                  <a:pt x="9222" y="4551"/>
                </a:lnTo>
                <a:lnTo>
                  <a:pt x="9101" y="4721"/>
                </a:lnTo>
                <a:lnTo>
                  <a:pt x="8176" y="4672"/>
                </a:lnTo>
                <a:lnTo>
                  <a:pt x="8322" y="4551"/>
                </a:lnTo>
                <a:lnTo>
                  <a:pt x="8663" y="4332"/>
                </a:lnTo>
                <a:lnTo>
                  <a:pt x="9028" y="4113"/>
                </a:lnTo>
                <a:lnTo>
                  <a:pt x="9466" y="3821"/>
                </a:lnTo>
                <a:lnTo>
                  <a:pt x="9879" y="3529"/>
                </a:lnTo>
                <a:lnTo>
                  <a:pt x="10317" y="3212"/>
                </a:lnTo>
                <a:lnTo>
                  <a:pt x="10731" y="2920"/>
                </a:lnTo>
                <a:lnTo>
                  <a:pt x="10804" y="2847"/>
                </a:lnTo>
                <a:close/>
                <a:moveTo>
                  <a:pt x="9490" y="1850"/>
                </a:moveTo>
                <a:lnTo>
                  <a:pt x="9685" y="2069"/>
                </a:lnTo>
                <a:lnTo>
                  <a:pt x="9904" y="2263"/>
                </a:lnTo>
                <a:lnTo>
                  <a:pt x="9709" y="2385"/>
                </a:lnTo>
                <a:lnTo>
                  <a:pt x="9514" y="2507"/>
                </a:lnTo>
                <a:lnTo>
                  <a:pt x="9149" y="2799"/>
                </a:lnTo>
                <a:lnTo>
                  <a:pt x="8590" y="3164"/>
                </a:lnTo>
                <a:lnTo>
                  <a:pt x="8006" y="3480"/>
                </a:lnTo>
                <a:lnTo>
                  <a:pt x="7519" y="3796"/>
                </a:lnTo>
                <a:lnTo>
                  <a:pt x="7033" y="4113"/>
                </a:lnTo>
                <a:lnTo>
                  <a:pt x="6595" y="4405"/>
                </a:lnTo>
                <a:lnTo>
                  <a:pt x="6400" y="4551"/>
                </a:lnTo>
                <a:lnTo>
                  <a:pt x="6205" y="4745"/>
                </a:lnTo>
                <a:lnTo>
                  <a:pt x="5792" y="4770"/>
                </a:lnTo>
                <a:lnTo>
                  <a:pt x="6059" y="4551"/>
                </a:lnTo>
                <a:lnTo>
                  <a:pt x="6327" y="4307"/>
                </a:lnTo>
                <a:lnTo>
                  <a:pt x="6838" y="3845"/>
                </a:lnTo>
                <a:lnTo>
                  <a:pt x="7495" y="3334"/>
                </a:lnTo>
                <a:lnTo>
                  <a:pt x="7811" y="3091"/>
                </a:lnTo>
                <a:lnTo>
                  <a:pt x="8152" y="2847"/>
                </a:lnTo>
                <a:lnTo>
                  <a:pt x="8492" y="2604"/>
                </a:lnTo>
                <a:lnTo>
                  <a:pt x="8809" y="2336"/>
                </a:lnTo>
                <a:lnTo>
                  <a:pt x="9149" y="2069"/>
                </a:lnTo>
                <a:lnTo>
                  <a:pt x="9490" y="1850"/>
                </a:lnTo>
                <a:close/>
                <a:moveTo>
                  <a:pt x="12775" y="4307"/>
                </a:moveTo>
                <a:lnTo>
                  <a:pt x="13359" y="4697"/>
                </a:lnTo>
                <a:lnTo>
                  <a:pt x="13116" y="4697"/>
                </a:lnTo>
                <a:lnTo>
                  <a:pt x="12045" y="4794"/>
                </a:lnTo>
                <a:lnTo>
                  <a:pt x="12410" y="4551"/>
                </a:lnTo>
                <a:lnTo>
                  <a:pt x="12580" y="4429"/>
                </a:lnTo>
                <a:lnTo>
                  <a:pt x="12775" y="4307"/>
                </a:lnTo>
                <a:close/>
                <a:moveTo>
                  <a:pt x="11510" y="3358"/>
                </a:moveTo>
                <a:lnTo>
                  <a:pt x="11923" y="3699"/>
                </a:lnTo>
                <a:lnTo>
                  <a:pt x="11826" y="3699"/>
                </a:lnTo>
                <a:lnTo>
                  <a:pt x="11729" y="3723"/>
                </a:lnTo>
                <a:lnTo>
                  <a:pt x="11558" y="3845"/>
                </a:lnTo>
                <a:lnTo>
                  <a:pt x="11388" y="3967"/>
                </a:lnTo>
                <a:lnTo>
                  <a:pt x="11242" y="4113"/>
                </a:lnTo>
                <a:lnTo>
                  <a:pt x="10877" y="4453"/>
                </a:lnTo>
                <a:lnTo>
                  <a:pt x="10682" y="4624"/>
                </a:lnTo>
                <a:lnTo>
                  <a:pt x="10536" y="4818"/>
                </a:lnTo>
                <a:lnTo>
                  <a:pt x="9587" y="4745"/>
                </a:lnTo>
                <a:lnTo>
                  <a:pt x="9831" y="4575"/>
                </a:lnTo>
                <a:lnTo>
                  <a:pt x="10074" y="4380"/>
                </a:lnTo>
                <a:lnTo>
                  <a:pt x="10317" y="4210"/>
                </a:lnTo>
                <a:lnTo>
                  <a:pt x="10561" y="4040"/>
                </a:lnTo>
                <a:lnTo>
                  <a:pt x="11047" y="3723"/>
                </a:lnTo>
                <a:lnTo>
                  <a:pt x="11510" y="3358"/>
                </a:lnTo>
                <a:close/>
                <a:moveTo>
                  <a:pt x="12021" y="3772"/>
                </a:moveTo>
                <a:lnTo>
                  <a:pt x="12532" y="4137"/>
                </a:lnTo>
                <a:lnTo>
                  <a:pt x="12313" y="4307"/>
                </a:lnTo>
                <a:lnTo>
                  <a:pt x="12021" y="4551"/>
                </a:lnTo>
                <a:lnTo>
                  <a:pt x="11899" y="4672"/>
                </a:lnTo>
                <a:lnTo>
                  <a:pt x="11777" y="4818"/>
                </a:lnTo>
                <a:lnTo>
                  <a:pt x="11412" y="4843"/>
                </a:lnTo>
                <a:lnTo>
                  <a:pt x="11072" y="4843"/>
                </a:lnTo>
                <a:lnTo>
                  <a:pt x="10828" y="4818"/>
                </a:lnTo>
                <a:lnTo>
                  <a:pt x="11072" y="4648"/>
                </a:lnTo>
                <a:lnTo>
                  <a:pt x="11315" y="4453"/>
                </a:lnTo>
                <a:lnTo>
                  <a:pt x="11534" y="4259"/>
                </a:lnTo>
                <a:lnTo>
                  <a:pt x="11777" y="4064"/>
                </a:lnTo>
                <a:lnTo>
                  <a:pt x="11923" y="3967"/>
                </a:lnTo>
                <a:lnTo>
                  <a:pt x="11996" y="3894"/>
                </a:lnTo>
                <a:lnTo>
                  <a:pt x="12021" y="3821"/>
                </a:lnTo>
                <a:lnTo>
                  <a:pt x="12021" y="3772"/>
                </a:lnTo>
                <a:close/>
                <a:moveTo>
                  <a:pt x="15038" y="6156"/>
                </a:moveTo>
                <a:lnTo>
                  <a:pt x="15281" y="6327"/>
                </a:lnTo>
                <a:lnTo>
                  <a:pt x="15525" y="6473"/>
                </a:lnTo>
                <a:lnTo>
                  <a:pt x="15354" y="6594"/>
                </a:lnTo>
                <a:lnTo>
                  <a:pt x="15184" y="6740"/>
                </a:lnTo>
                <a:lnTo>
                  <a:pt x="15062" y="6862"/>
                </a:lnTo>
                <a:lnTo>
                  <a:pt x="15038" y="6156"/>
                </a:lnTo>
                <a:close/>
                <a:moveTo>
                  <a:pt x="9782" y="511"/>
                </a:moveTo>
                <a:lnTo>
                  <a:pt x="10244" y="925"/>
                </a:lnTo>
                <a:lnTo>
                  <a:pt x="10512" y="1144"/>
                </a:lnTo>
                <a:lnTo>
                  <a:pt x="10804" y="1363"/>
                </a:lnTo>
                <a:lnTo>
                  <a:pt x="11364" y="1777"/>
                </a:lnTo>
                <a:lnTo>
                  <a:pt x="12021" y="2239"/>
                </a:lnTo>
                <a:lnTo>
                  <a:pt x="12629" y="2726"/>
                </a:lnTo>
                <a:lnTo>
                  <a:pt x="13237" y="3237"/>
                </a:lnTo>
                <a:lnTo>
                  <a:pt x="13846" y="3723"/>
                </a:lnTo>
                <a:lnTo>
                  <a:pt x="15111" y="4672"/>
                </a:lnTo>
                <a:lnTo>
                  <a:pt x="15744" y="5135"/>
                </a:lnTo>
                <a:lnTo>
                  <a:pt x="16352" y="5621"/>
                </a:lnTo>
                <a:lnTo>
                  <a:pt x="16838" y="5986"/>
                </a:lnTo>
                <a:lnTo>
                  <a:pt x="17325" y="6302"/>
                </a:lnTo>
                <a:lnTo>
                  <a:pt x="17836" y="6619"/>
                </a:lnTo>
                <a:lnTo>
                  <a:pt x="18347" y="6886"/>
                </a:lnTo>
                <a:lnTo>
                  <a:pt x="18274" y="6959"/>
                </a:lnTo>
                <a:lnTo>
                  <a:pt x="18104" y="7105"/>
                </a:lnTo>
                <a:lnTo>
                  <a:pt x="17909" y="7203"/>
                </a:lnTo>
                <a:lnTo>
                  <a:pt x="17617" y="7373"/>
                </a:lnTo>
                <a:lnTo>
                  <a:pt x="17568" y="7300"/>
                </a:lnTo>
                <a:lnTo>
                  <a:pt x="17520" y="7276"/>
                </a:lnTo>
                <a:lnTo>
                  <a:pt x="17471" y="7251"/>
                </a:lnTo>
                <a:lnTo>
                  <a:pt x="17276" y="7178"/>
                </a:lnTo>
                <a:lnTo>
                  <a:pt x="17106" y="7081"/>
                </a:lnTo>
                <a:lnTo>
                  <a:pt x="16936" y="6959"/>
                </a:lnTo>
                <a:lnTo>
                  <a:pt x="16790" y="6838"/>
                </a:lnTo>
                <a:lnTo>
                  <a:pt x="16473" y="6570"/>
                </a:lnTo>
                <a:lnTo>
                  <a:pt x="16303" y="6473"/>
                </a:lnTo>
                <a:lnTo>
                  <a:pt x="16133" y="6375"/>
                </a:lnTo>
                <a:lnTo>
                  <a:pt x="15865" y="6229"/>
                </a:lnTo>
                <a:lnTo>
                  <a:pt x="15598" y="6059"/>
                </a:lnTo>
                <a:lnTo>
                  <a:pt x="15306" y="5889"/>
                </a:lnTo>
                <a:lnTo>
                  <a:pt x="15160" y="5816"/>
                </a:lnTo>
                <a:lnTo>
                  <a:pt x="15038" y="5767"/>
                </a:lnTo>
                <a:lnTo>
                  <a:pt x="15014" y="5426"/>
                </a:lnTo>
                <a:lnTo>
                  <a:pt x="14989" y="5256"/>
                </a:lnTo>
                <a:lnTo>
                  <a:pt x="14916" y="5110"/>
                </a:lnTo>
                <a:lnTo>
                  <a:pt x="14916" y="5037"/>
                </a:lnTo>
                <a:lnTo>
                  <a:pt x="14892" y="4964"/>
                </a:lnTo>
                <a:lnTo>
                  <a:pt x="14868" y="4916"/>
                </a:lnTo>
                <a:lnTo>
                  <a:pt x="14795" y="4867"/>
                </a:lnTo>
                <a:lnTo>
                  <a:pt x="14624" y="4770"/>
                </a:lnTo>
                <a:lnTo>
                  <a:pt x="14430" y="4721"/>
                </a:lnTo>
                <a:lnTo>
                  <a:pt x="14235" y="4697"/>
                </a:lnTo>
                <a:lnTo>
                  <a:pt x="14040" y="4672"/>
                </a:lnTo>
                <a:lnTo>
                  <a:pt x="12751" y="3796"/>
                </a:lnTo>
                <a:lnTo>
                  <a:pt x="12118" y="3334"/>
                </a:lnTo>
                <a:lnTo>
                  <a:pt x="11485" y="2872"/>
                </a:lnTo>
                <a:lnTo>
                  <a:pt x="11242" y="2701"/>
                </a:lnTo>
                <a:lnTo>
                  <a:pt x="10974" y="2531"/>
                </a:lnTo>
                <a:lnTo>
                  <a:pt x="10463" y="2239"/>
                </a:lnTo>
                <a:lnTo>
                  <a:pt x="10269" y="2093"/>
                </a:lnTo>
                <a:lnTo>
                  <a:pt x="10098" y="1947"/>
                </a:lnTo>
                <a:lnTo>
                  <a:pt x="9928" y="1801"/>
                </a:lnTo>
                <a:lnTo>
                  <a:pt x="9758" y="1655"/>
                </a:lnTo>
                <a:lnTo>
                  <a:pt x="9733" y="1558"/>
                </a:lnTo>
                <a:lnTo>
                  <a:pt x="9685" y="1485"/>
                </a:lnTo>
                <a:lnTo>
                  <a:pt x="9587" y="1436"/>
                </a:lnTo>
                <a:lnTo>
                  <a:pt x="9539" y="1436"/>
                </a:lnTo>
                <a:lnTo>
                  <a:pt x="9466" y="1460"/>
                </a:lnTo>
                <a:lnTo>
                  <a:pt x="9271" y="1558"/>
                </a:lnTo>
                <a:lnTo>
                  <a:pt x="9101" y="1655"/>
                </a:lnTo>
                <a:lnTo>
                  <a:pt x="8784" y="1923"/>
                </a:lnTo>
                <a:lnTo>
                  <a:pt x="8444" y="2190"/>
                </a:lnTo>
                <a:lnTo>
                  <a:pt x="8127" y="2434"/>
                </a:lnTo>
                <a:lnTo>
                  <a:pt x="7738" y="2677"/>
                </a:lnTo>
                <a:lnTo>
                  <a:pt x="7373" y="2969"/>
                </a:lnTo>
                <a:lnTo>
                  <a:pt x="6668" y="3529"/>
                </a:lnTo>
                <a:lnTo>
                  <a:pt x="5913" y="4137"/>
                </a:lnTo>
                <a:lnTo>
                  <a:pt x="5524" y="4453"/>
                </a:lnTo>
                <a:lnTo>
                  <a:pt x="5183" y="4794"/>
                </a:lnTo>
                <a:lnTo>
                  <a:pt x="5183" y="4818"/>
                </a:lnTo>
                <a:lnTo>
                  <a:pt x="4624" y="4867"/>
                </a:lnTo>
                <a:lnTo>
                  <a:pt x="4234" y="4891"/>
                </a:lnTo>
                <a:lnTo>
                  <a:pt x="4015" y="4940"/>
                </a:lnTo>
                <a:lnTo>
                  <a:pt x="3942" y="4989"/>
                </a:lnTo>
                <a:lnTo>
                  <a:pt x="3869" y="5062"/>
                </a:lnTo>
                <a:lnTo>
                  <a:pt x="3796" y="5037"/>
                </a:lnTo>
                <a:lnTo>
                  <a:pt x="3723" y="5062"/>
                </a:lnTo>
                <a:lnTo>
                  <a:pt x="3675" y="5110"/>
                </a:lnTo>
                <a:lnTo>
                  <a:pt x="3650" y="5183"/>
                </a:lnTo>
                <a:lnTo>
                  <a:pt x="3602" y="5402"/>
                </a:lnTo>
                <a:lnTo>
                  <a:pt x="3602" y="5621"/>
                </a:lnTo>
                <a:lnTo>
                  <a:pt x="3480" y="5645"/>
                </a:lnTo>
                <a:lnTo>
                  <a:pt x="3358" y="5694"/>
                </a:lnTo>
                <a:lnTo>
                  <a:pt x="3237" y="5767"/>
                </a:lnTo>
                <a:lnTo>
                  <a:pt x="3115" y="5864"/>
                </a:lnTo>
                <a:lnTo>
                  <a:pt x="2920" y="6035"/>
                </a:lnTo>
                <a:lnTo>
                  <a:pt x="2726" y="6229"/>
                </a:lnTo>
                <a:lnTo>
                  <a:pt x="2166" y="6765"/>
                </a:lnTo>
                <a:lnTo>
                  <a:pt x="1874" y="7008"/>
                </a:lnTo>
                <a:lnTo>
                  <a:pt x="1582" y="7227"/>
                </a:lnTo>
                <a:lnTo>
                  <a:pt x="1509" y="7300"/>
                </a:lnTo>
                <a:lnTo>
                  <a:pt x="1241" y="7203"/>
                </a:lnTo>
                <a:lnTo>
                  <a:pt x="998" y="7130"/>
                </a:lnTo>
                <a:lnTo>
                  <a:pt x="779" y="7008"/>
                </a:lnTo>
                <a:lnTo>
                  <a:pt x="584" y="6838"/>
                </a:lnTo>
                <a:lnTo>
                  <a:pt x="901" y="6667"/>
                </a:lnTo>
                <a:lnTo>
                  <a:pt x="1217" y="6473"/>
                </a:lnTo>
                <a:lnTo>
                  <a:pt x="1825" y="6035"/>
                </a:lnTo>
                <a:lnTo>
                  <a:pt x="3018" y="5135"/>
                </a:lnTo>
                <a:lnTo>
                  <a:pt x="4307" y="4161"/>
                </a:lnTo>
                <a:lnTo>
                  <a:pt x="5646" y="3164"/>
                </a:lnTo>
                <a:lnTo>
                  <a:pt x="6814" y="2361"/>
                </a:lnTo>
                <a:lnTo>
                  <a:pt x="7981" y="1558"/>
                </a:lnTo>
                <a:lnTo>
                  <a:pt x="8395" y="1266"/>
                </a:lnTo>
                <a:lnTo>
                  <a:pt x="8833" y="949"/>
                </a:lnTo>
                <a:lnTo>
                  <a:pt x="9076" y="828"/>
                </a:lnTo>
                <a:lnTo>
                  <a:pt x="9295" y="706"/>
                </a:lnTo>
                <a:lnTo>
                  <a:pt x="9539" y="584"/>
                </a:lnTo>
                <a:lnTo>
                  <a:pt x="9782" y="511"/>
                </a:lnTo>
                <a:close/>
                <a:moveTo>
                  <a:pt x="3577" y="6132"/>
                </a:moveTo>
                <a:lnTo>
                  <a:pt x="3577" y="6497"/>
                </a:lnTo>
                <a:lnTo>
                  <a:pt x="3383" y="6643"/>
                </a:lnTo>
                <a:lnTo>
                  <a:pt x="3188" y="6813"/>
                </a:lnTo>
                <a:lnTo>
                  <a:pt x="2847" y="7130"/>
                </a:lnTo>
                <a:lnTo>
                  <a:pt x="2531" y="7397"/>
                </a:lnTo>
                <a:lnTo>
                  <a:pt x="2385" y="7543"/>
                </a:lnTo>
                <a:lnTo>
                  <a:pt x="2263" y="7714"/>
                </a:lnTo>
                <a:lnTo>
                  <a:pt x="1971" y="7519"/>
                </a:lnTo>
                <a:lnTo>
                  <a:pt x="2190" y="7373"/>
                </a:lnTo>
                <a:lnTo>
                  <a:pt x="2409" y="7178"/>
                </a:lnTo>
                <a:lnTo>
                  <a:pt x="2823" y="6813"/>
                </a:lnTo>
                <a:lnTo>
                  <a:pt x="3334" y="6327"/>
                </a:lnTo>
                <a:lnTo>
                  <a:pt x="3456" y="6229"/>
                </a:lnTo>
                <a:lnTo>
                  <a:pt x="3577" y="6132"/>
                </a:lnTo>
                <a:close/>
                <a:moveTo>
                  <a:pt x="7738" y="7008"/>
                </a:moveTo>
                <a:lnTo>
                  <a:pt x="7690" y="7032"/>
                </a:lnTo>
                <a:lnTo>
                  <a:pt x="7641" y="7057"/>
                </a:lnTo>
                <a:lnTo>
                  <a:pt x="7422" y="7251"/>
                </a:lnTo>
                <a:lnTo>
                  <a:pt x="7203" y="7397"/>
                </a:lnTo>
                <a:lnTo>
                  <a:pt x="7081" y="7446"/>
                </a:lnTo>
                <a:lnTo>
                  <a:pt x="6935" y="7495"/>
                </a:lnTo>
                <a:lnTo>
                  <a:pt x="6814" y="7519"/>
                </a:lnTo>
                <a:lnTo>
                  <a:pt x="6668" y="7519"/>
                </a:lnTo>
                <a:lnTo>
                  <a:pt x="6765" y="7130"/>
                </a:lnTo>
                <a:lnTo>
                  <a:pt x="6765" y="7105"/>
                </a:lnTo>
                <a:lnTo>
                  <a:pt x="6716" y="7105"/>
                </a:lnTo>
                <a:lnTo>
                  <a:pt x="6595" y="7178"/>
                </a:lnTo>
                <a:lnTo>
                  <a:pt x="6522" y="7300"/>
                </a:lnTo>
                <a:lnTo>
                  <a:pt x="6449" y="7422"/>
                </a:lnTo>
                <a:lnTo>
                  <a:pt x="6376" y="7543"/>
                </a:lnTo>
                <a:lnTo>
                  <a:pt x="6351" y="7616"/>
                </a:lnTo>
                <a:lnTo>
                  <a:pt x="6376" y="7665"/>
                </a:lnTo>
                <a:lnTo>
                  <a:pt x="6400" y="7714"/>
                </a:lnTo>
                <a:lnTo>
                  <a:pt x="6449" y="7738"/>
                </a:lnTo>
                <a:lnTo>
                  <a:pt x="6619" y="7787"/>
                </a:lnTo>
                <a:lnTo>
                  <a:pt x="6765" y="7811"/>
                </a:lnTo>
                <a:lnTo>
                  <a:pt x="6935" y="7811"/>
                </a:lnTo>
                <a:lnTo>
                  <a:pt x="7081" y="7762"/>
                </a:lnTo>
                <a:lnTo>
                  <a:pt x="7227" y="7714"/>
                </a:lnTo>
                <a:lnTo>
                  <a:pt x="7373" y="7641"/>
                </a:lnTo>
                <a:lnTo>
                  <a:pt x="7641" y="7495"/>
                </a:lnTo>
                <a:lnTo>
                  <a:pt x="7690" y="7568"/>
                </a:lnTo>
                <a:lnTo>
                  <a:pt x="7738" y="7641"/>
                </a:lnTo>
                <a:lnTo>
                  <a:pt x="7811" y="7714"/>
                </a:lnTo>
                <a:lnTo>
                  <a:pt x="7908" y="7738"/>
                </a:lnTo>
                <a:lnTo>
                  <a:pt x="8006" y="7787"/>
                </a:lnTo>
                <a:lnTo>
                  <a:pt x="8371" y="7787"/>
                </a:lnTo>
                <a:lnTo>
                  <a:pt x="8517" y="7762"/>
                </a:lnTo>
                <a:lnTo>
                  <a:pt x="8687" y="7714"/>
                </a:lnTo>
                <a:lnTo>
                  <a:pt x="8760" y="7689"/>
                </a:lnTo>
                <a:lnTo>
                  <a:pt x="8809" y="7689"/>
                </a:lnTo>
                <a:lnTo>
                  <a:pt x="8979" y="7714"/>
                </a:lnTo>
                <a:lnTo>
                  <a:pt x="9125" y="7714"/>
                </a:lnTo>
                <a:lnTo>
                  <a:pt x="9247" y="7665"/>
                </a:lnTo>
                <a:lnTo>
                  <a:pt x="9393" y="7592"/>
                </a:lnTo>
                <a:lnTo>
                  <a:pt x="9514" y="7495"/>
                </a:lnTo>
                <a:lnTo>
                  <a:pt x="9563" y="7568"/>
                </a:lnTo>
                <a:lnTo>
                  <a:pt x="9612" y="7616"/>
                </a:lnTo>
                <a:lnTo>
                  <a:pt x="9709" y="7665"/>
                </a:lnTo>
                <a:lnTo>
                  <a:pt x="9782" y="7689"/>
                </a:lnTo>
                <a:lnTo>
                  <a:pt x="9879" y="7689"/>
                </a:lnTo>
                <a:lnTo>
                  <a:pt x="9977" y="7665"/>
                </a:lnTo>
                <a:lnTo>
                  <a:pt x="10171" y="7592"/>
                </a:lnTo>
                <a:lnTo>
                  <a:pt x="10317" y="7592"/>
                </a:lnTo>
                <a:lnTo>
                  <a:pt x="10512" y="7665"/>
                </a:lnTo>
                <a:lnTo>
                  <a:pt x="10755" y="7714"/>
                </a:lnTo>
                <a:lnTo>
                  <a:pt x="11023" y="7738"/>
                </a:lnTo>
                <a:lnTo>
                  <a:pt x="11315" y="7762"/>
                </a:lnTo>
                <a:lnTo>
                  <a:pt x="11875" y="7762"/>
                </a:lnTo>
                <a:lnTo>
                  <a:pt x="12167" y="7714"/>
                </a:lnTo>
                <a:lnTo>
                  <a:pt x="12434" y="7665"/>
                </a:lnTo>
                <a:lnTo>
                  <a:pt x="12678" y="7592"/>
                </a:lnTo>
                <a:lnTo>
                  <a:pt x="12751" y="7543"/>
                </a:lnTo>
                <a:lnTo>
                  <a:pt x="12775" y="7495"/>
                </a:lnTo>
                <a:lnTo>
                  <a:pt x="12799" y="7446"/>
                </a:lnTo>
                <a:lnTo>
                  <a:pt x="12799" y="7373"/>
                </a:lnTo>
                <a:lnTo>
                  <a:pt x="12751" y="7324"/>
                </a:lnTo>
                <a:lnTo>
                  <a:pt x="12726" y="7276"/>
                </a:lnTo>
                <a:lnTo>
                  <a:pt x="12653" y="7251"/>
                </a:lnTo>
                <a:lnTo>
                  <a:pt x="12580" y="7251"/>
                </a:lnTo>
                <a:lnTo>
                  <a:pt x="12021" y="7373"/>
                </a:lnTo>
                <a:lnTo>
                  <a:pt x="11729" y="7397"/>
                </a:lnTo>
                <a:lnTo>
                  <a:pt x="11412" y="7446"/>
                </a:lnTo>
                <a:lnTo>
                  <a:pt x="11120" y="7446"/>
                </a:lnTo>
                <a:lnTo>
                  <a:pt x="10828" y="7422"/>
                </a:lnTo>
                <a:lnTo>
                  <a:pt x="10536" y="7349"/>
                </a:lnTo>
                <a:lnTo>
                  <a:pt x="10415" y="7300"/>
                </a:lnTo>
                <a:lnTo>
                  <a:pt x="10269" y="7227"/>
                </a:lnTo>
                <a:lnTo>
                  <a:pt x="10196" y="7203"/>
                </a:lnTo>
                <a:lnTo>
                  <a:pt x="10123" y="7227"/>
                </a:lnTo>
                <a:lnTo>
                  <a:pt x="10025" y="7300"/>
                </a:lnTo>
                <a:lnTo>
                  <a:pt x="9977" y="7324"/>
                </a:lnTo>
                <a:lnTo>
                  <a:pt x="9928" y="7300"/>
                </a:lnTo>
                <a:lnTo>
                  <a:pt x="9831" y="7251"/>
                </a:lnTo>
                <a:lnTo>
                  <a:pt x="9733" y="7130"/>
                </a:lnTo>
                <a:lnTo>
                  <a:pt x="9685" y="7057"/>
                </a:lnTo>
                <a:lnTo>
                  <a:pt x="9612" y="7008"/>
                </a:lnTo>
                <a:lnTo>
                  <a:pt x="9514" y="7008"/>
                </a:lnTo>
                <a:lnTo>
                  <a:pt x="9490" y="7032"/>
                </a:lnTo>
                <a:lnTo>
                  <a:pt x="9441" y="7057"/>
                </a:lnTo>
                <a:lnTo>
                  <a:pt x="9344" y="7203"/>
                </a:lnTo>
                <a:lnTo>
                  <a:pt x="9198" y="7324"/>
                </a:lnTo>
                <a:lnTo>
                  <a:pt x="9125" y="7349"/>
                </a:lnTo>
                <a:lnTo>
                  <a:pt x="9052" y="7373"/>
                </a:lnTo>
                <a:lnTo>
                  <a:pt x="8955" y="7373"/>
                </a:lnTo>
                <a:lnTo>
                  <a:pt x="8857" y="7324"/>
                </a:lnTo>
                <a:lnTo>
                  <a:pt x="8784" y="7300"/>
                </a:lnTo>
                <a:lnTo>
                  <a:pt x="8711" y="7324"/>
                </a:lnTo>
                <a:lnTo>
                  <a:pt x="8517" y="7422"/>
                </a:lnTo>
                <a:lnTo>
                  <a:pt x="8371" y="7446"/>
                </a:lnTo>
                <a:lnTo>
                  <a:pt x="8225" y="7470"/>
                </a:lnTo>
                <a:lnTo>
                  <a:pt x="8103" y="7470"/>
                </a:lnTo>
                <a:lnTo>
                  <a:pt x="8006" y="7446"/>
                </a:lnTo>
                <a:lnTo>
                  <a:pt x="7957" y="7397"/>
                </a:lnTo>
                <a:lnTo>
                  <a:pt x="7933" y="7349"/>
                </a:lnTo>
                <a:lnTo>
                  <a:pt x="7908" y="7300"/>
                </a:lnTo>
                <a:lnTo>
                  <a:pt x="7908" y="7227"/>
                </a:lnTo>
                <a:lnTo>
                  <a:pt x="7933" y="7154"/>
                </a:lnTo>
                <a:lnTo>
                  <a:pt x="7908" y="7105"/>
                </a:lnTo>
                <a:lnTo>
                  <a:pt x="7884" y="7081"/>
                </a:lnTo>
                <a:lnTo>
                  <a:pt x="7835" y="7032"/>
                </a:lnTo>
                <a:lnTo>
                  <a:pt x="7787" y="7032"/>
                </a:lnTo>
                <a:lnTo>
                  <a:pt x="7738" y="7008"/>
                </a:lnTo>
                <a:close/>
                <a:moveTo>
                  <a:pt x="15841" y="6667"/>
                </a:moveTo>
                <a:lnTo>
                  <a:pt x="16108" y="6765"/>
                </a:lnTo>
                <a:lnTo>
                  <a:pt x="16206" y="6813"/>
                </a:lnTo>
                <a:lnTo>
                  <a:pt x="16279" y="6886"/>
                </a:lnTo>
                <a:lnTo>
                  <a:pt x="15914" y="7178"/>
                </a:lnTo>
                <a:lnTo>
                  <a:pt x="15549" y="7495"/>
                </a:lnTo>
                <a:lnTo>
                  <a:pt x="15306" y="7714"/>
                </a:lnTo>
                <a:lnTo>
                  <a:pt x="15184" y="7860"/>
                </a:lnTo>
                <a:lnTo>
                  <a:pt x="15087" y="8006"/>
                </a:lnTo>
                <a:lnTo>
                  <a:pt x="15087" y="7227"/>
                </a:lnTo>
                <a:lnTo>
                  <a:pt x="15208" y="7154"/>
                </a:lnTo>
                <a:lnTo>
                  <a:pt x="15306" y="7057"/>
                </a:lnTo>
                <a:lnTo>
                  <a:pt x="15525" y="6862"/>
                </a:lnTo>
                <a:lnTo>
                  <a:pt x="15646" y="6789"/>
                </a:lnTo>
                <a:lnTo>
                  <a:pt x="15792" y="6716"/>
                </a:lnTo>
                <a:lnTo>
                  <a:pt x="15841" y="6667"/>
                </a:lnTo>
                <a:close/>
                <a:moveTo>
                  <a:pt x="3577" y="6959"/>
                </a:moveTo>
                <a:lnTo>
                  <a:pt x="3577" y="7349"/>
                </a:lnTo>
                <a:lnTo>
                  <a:pt x="3456" y="7397"/>
                </a:lnTo>
                <a:lnTo>
                  <a:pt x="3358" y="7495"/>
                </a:lnTo>
                <a:lnTo>
                  <a:pt x="3188" y="7689"/>
                </a:lnTo>
                <a:lnTo>
                  <a:pt x="2993" y="7908"/>
                </a:lnTo>
                <a:lnTo>
                  <a:pt x="2799" y="8127"/>
                </a:lnTo>
                <a:lnTo>
                  <a:pt x="2507" y="7884"/>
                </a:lnTo>
                <a:lnTo>
                  <a:pt x="2458" y="7860"/>
                </a:lnTo>
                <a:lnTo>
                  <a:pt x="2726" y="7641"/>
                </a:lnTo>
                <a:lnTo>
                  <a:pt x="2969" y="7446"/>
                </a:lnTo>
                <a:lnTo>
                  <a:pt x="3577" y="6959"/>
                </a:lnTo>
                <a:close/>
                <a:moveTo>
                  <a:pt x="3577" y="7762"/>
                </a:moveTo>
                <a:lnTo>
                  <a:pt x="3577" y="8176"/>
                </a:lnTo>
                <a:lnTo>
                  <a:pt x="3626" y="8590"/>
                </a:lnTo>
                <a:lnTo>
                  <a:pt x="3650" y="8930"/>
                </a:lnTo>
                <a:lnTo>
                  <a:pt x="2969" y="8273"/>
                </a:lnTo>
                <a:lnTo>
                  <a:pt x="3164" y="8127"/>
                </a:lnTo>
                <a:lnTo>
                  <a:pt x="3358" y="7957"/>
                </a:lnTo>
                <a:lnTo>
                  <a:pt x="3577" y="7762"/>
                </a:lnTo>
                <a:close/>
                <a:moveTo>
                  <a:pt x="16522" y="7154"/>
                </a:moveTo>
                <a:lnTo>
                  <a:pt x="16595" y="7203"/>
                </a:lnTo>
                <a:lnTo>
                  <a:pt x="16717" y="7324"/>
                </a:lnTo>
                <a:lnTo>
                  <a:pt x="16863" y="7446"/>
                </a:lnTo>
                <a:lnTo>
                  <a:pt x="17033" y="7543"/>
                </a:lnTo>
                <a:lnTo>
                  <a:pt x="17203" y="7616"/>
                </a:lnTo>
                <a:lnTo>
                  <a:pt x="17057" y="7689"/>
                </a:lnTo>
                <a:lnTo>
                  <a:pt x="16546" y="8030"/>
                </a:lnTo>
                <a:lnTo>
                  <a:pt x="16035" y="8395"/>
                </a:lnTo>
                <a:lnTo>
                  <a:pt x="15573" y="8784"/>
                </a:lnTo>
                <a:lnTo>
                  <a:pt x="15111" y="9198"/>
                </a:lnTo>
                <a:lnTo>
                  <a:pt x="15087" y="8127"/>
                </a:lnTo>
                <a:lnTo>
                  <a:pt x="15257" y="8079"/>
                </a:lnTo>
                <a:lnTo>
                  <a:pt x="15427" y="8006"/>
                </a:lnTo>
                <a:lnTo>
                  <a:pt x="15573" y="7908"/>
                </a:lnTo>
                <a:lnTo>
                  <a:pt x="15719" y="7787"/>
                </a:lnTo>
                <a:lnTo>
                  <a:pt x="16522" y="7154"/>
                </a:lnTo>
                <a:close/>
                <a:moveTo>
                  <a:pt x="6862" y="8395"/>
                </a:moveTo>
                <a:lnTo>
                  <a:pt x="6765" y="8492"/>
                </a:lnTo>
                <a:lnTo>
                  <a:pt x="6668" y="8590"/>
                </a:lnTo>
                <a:lnTo>
                  <a:pt x="6619" y="8736"/>
                </a:lnTo>
                <a:lnTo>
                  <a:pt x="6595" y="8857"/>
                </a:lnTo>
                <a:lnTo>
                  <a:pt x="6595" y="9003"/>
                </a:lnTo>
                <a:lnTo>
                  <a:pt x="6643" y="9125"/>
                </a:lnTo>
                <a:lnTo>
                  <a:pt x="6741" y="9222"/>
                </a:lnTo>
                <a:lnTo>
                  <a:pt x="6862" y="9295"/>
                </a:lnTo>
                <a:lnTo>
                  <a:pt x="7008" y="9320"/>
                </a:lnTo>
                <a:lnTo>
                  <a:pt x="7154" y="9344"/>
                </a:lnTo>
                <a:lnTo>
                  <a:pt x="7300" y="9295"/>
                </a:lnTo>
                <a:lnTo>
                  <a:pt x="7446" y="9247"/>
                </a:lnTo>
                <a:lnTo>
                  <a:pt x="7568" y="9174"/>
                </a:lnTo>
                <a:lnTo>
                  <a:pt x="7714" y="9101"/>
                </a:lnTo>
                <a:lnTo>
                  <a:pt x="7957" y="8906"/>
                </a:lnTo>
                <a:lnTo>
                  <a:pt x="8103" y="9028"/>
                </a:lnTo>
                <a:lnTo>
                  <a:pt x="8273" y="9101"/>
                </a:lnTo>
                <a:lnTo>
                  <a:pt x="8468" y="9149"/>
                </a:lnTo>
                <a:lnTo>
                  <a:pt x="8687" y="9174"/>
                </a:lnTo>
                <a:lnTo>
                  <a:pt x="8906" y="9174"/>
                </a:lnTo>
                <a:lnTo>
                  <a:pt x="9125" y="9125"/>
                </a:lnTo>
                <a:lnTo>
                  <a:pt x="9344" y="9076"/>
                </a:lnTo>
                <a:lnTo>
                  <a:pt x="9539" y="9003"/>
                </a:lnTo>
                <a:lnTo>
                  <a:pt x="9539" y="9076"/>
                </a:lnTo>
                <a:lnTo>
                  <a:pt x="9587" y="9149"/>
                </a:lnTo>
                <a:lnTo>
                  <a:pt x="9636" y="9198"/>
                </a:lnTo>
                <a:lnTo>
                  <a:pt x="9709" y="9198"/>
                </a:lnTo>
                <a:lnTo>
                  <a:pt x="9879" y="9174"/>
                </a:lnTo>
                <a:lnTo>
                  <a:pt x="10050" y="9125"/>
                </a:lnTo>
                <a:lnTo>
                  <a:pt x="10196" y="9052"/>
                </a:lnTo>
                <a:lnTo>
                  <a:pt x="10342" y="8979"/>
                </a:lnTo>
                <a:lnTo>
                  <a:pt x="10415" y="9052"/>
                </a:lnTo>
                <a:lnTo>
                  <a:pt x="10488" y="9125"/>
                </a:lnTo>
                <a:lnTo>
                  <a:pt x="10585" y="9174"/>
                </a:lnTo>
                <a:lnTo>
                  <a:pt x="10780" y="9174"/>
                </a:lnTo>
                <a:lnTo>
                  <a:pt x="10877" y="9149"/>
                </a:lnTo>
                <a:lnTo>
                  <a:pt x="10999" y="9125"/>
                </a:lnTo>
                <a:lnTo>
                  <a:pt x="11096" y="9052"/>
                </a:lnTo>
                <a:lnTo>
                  <a:pt x="11120" y="9125"/>
                </a:lnTo>
                <a:lnTo>
                  <a:pt x="11193" y="9174"/>
                </a:lnTo>
                <a:lnTo>
                  <a:pt x="11266" y="9198"/>
                </a:lnTo>
                <a:lnTo>
                  <a:pt x="11364" y="9174"/>
                </a:lnTo>
                <a:lnTo>
                  <a:pt x="11534" y="9101"/>
                </a:lnTo>
                <a:lnTo>
                  <a:pt x="11704" y="9076"/>
                </a:lnTo>
                <a:lnTo>
                  <a:pt x="11899" y="9076"/>
                </a:lnTo>
                <a:lnTo>
                  <a:pt x="12069" y="9101"/>
                </a:lnTo>
                <a:lnTo>
                  <a:pt x="12459" y="9101"/>
                </a:lnTo>
                <a:lnTo>
                  <a:pt x="12629" y="9052"/>
                </a:lnTo>
                <a:lnTo>
                  <a:pt x="12824" y="8979"/>
                </a:lnTo>
                <a:lnTo>
                  <a:pt x="12872" y="8930"/>
                </a:lnTo>
                <a:lnTo>
                  <a:pt x="12897" y="8882"/>
                </a:lnTo>
                <a:lnTo>
                  <a:pt x="12897" y="8809"/>
                </a:lnTo>
                <a:lnTo>
                  <a:pt x="12872" y="8760"/>
                </a:lnTo>
                <a:lnTo>
                  <a:pt x="12824" y="8711"/>
                </a:lnTo>
                <a:lnTo>
                  <a:pt x="12775" y="8687"/>
                </a:lnTo>
                <a:lnTo>
                  <a:pt x="12702" y="8663"/>
                </a:lnTo>
                <a:lnTo>
                  <a:pt x="12629" y="8687"/>
                </a:lnTo>
                <a:lnTo>
                  <a:pt x="12483" y="8736"/>
                </a:lnTo>
                <a:lnTo>
                  <a:pt x="12337" y="8760"/>
                </a:lnTo>
                <a:lnTo>
                  <a:pt x="11583" y="8760"/>
                </a:lnTo>
                <a:lnTo>
                  <a:pt x="11437" y="8784"/>
                </a:lnTo>
                <a:lnTo>
                  <a:pt x="11437" y="8687"/>
                </a:lnTo>
                <a:lnTo>
                  <a:pt x="11437" y="8638"/>
                </a:lnTo>
                <a:lnTo>
                  <a:pt x="11412" y="8590"/>
                </a:lnTo>
                <a:lnTo>
                  <a:pt x="11339" y="8517"/>
                </a:lnTo>
                <a:lnTo>
                  <a:pt x="11242" y="8517"/>
                </a:lnTo>
                <a:lnTo>
                  <a:pt x="11193" y="8541"/>
                </a:lnTo>
                <a:lnTo>
                  <a:pt x="11145" y="8565"/>
                </a:lnTo>
                <a:lnTo>
                  <a:pt x="11023" y="8711"/>
                </a:lnTo>
                <a:lnTo>
                  <a:pt x="10926" y="8784"/>
                </a:lnTo>
                <a:lnTo>
                  <a:pt x="10853" y="8833"/>
                </a:lnTo>
                <a:lnTo>
                  <a:pt x="10755" y="8857"/>
                </a:lnTo>
                <a:lnTo>
                  <a:pt x="10682" y="8857"/>
                </a:lnTo>
                <a:lnTo>
                  <a:pt x="10609" y="8784"/>
                </a:lnTo>
                <a:lnTo>
                  <a:pt x="10561" y="8638"/>
                </a:lnTo>
                <a:lnTo>
                  <a:pt x="10512" y="8565"/>
                </a:lnTo>
                <a:lnTo>
                  <a:pt x="10439" y="8517"/>
                </a:lnTo>
                <a:lnTo>
                  <a:pt x="10342" y="8517"/>
                </a:lnTo>
                <a:lnTo>
                  <a:pt x="10317" y="8541"/>
                </a:lnTo>
                <a:lnTo>
                  <a:pt x="10269" y="8565"/>
                </a:lnTo>
                <a:lnTo>
                  <a:pt x="10123" y="8711"/>
                </a:lnTo>
                <a:lnTo>
                  <a:pt x="10025" y="8760"/>
                </a:lnTo>
                <a:lnTo>
                  <a:pt x="9928" y="8809"/>
                </a:lnTo>
                <a:lnTo>
                  <a:pt x="9977" y="8638"/>
                </a:lnTo>
                <a:lnTo>
                  <a:pt x="9977" y="8565"/>
                </a:lnTo>
                <a:lnTo>
                  <a:pt x="9952" y="8517"/>
                </a:lnTo>
                <a:lnTo>
                  <a:pt x="9928" y="8468"/>
                </a:lnTo>
                <a:lnTo>
                  <a:pt x="9879" y="8444"/>
                </a:lnTo>
                <a:lnTo>
                  <a:pt x="9806" y="8419"/>
                </a:lnTo>
                <a:lnTo>
                  <a:pt x="9758" y="8419"/>
                </a:lnTo>
                <a:lnTo>
                  <a:pt x="9709" y="8444"/>
                </a:lnTo>
                <a:lnTo>
                  <a:pt x="9660" y="8492"/>
                </a:lnTo>
                <a:lnTo>
                  <a:pt x="9612" y="8565"/>
                </a:lnTo>
                <a:lnTo>
                  <a:pt x="9563" y="8614"/>
                </a:lnTo>
                <a:lnTo>
                  <a:pt x="9368" y="8687"/>
                </a:lnTo>
                <a:lnTo>
                  <a:pt x="9149" y="8760"/>
                </a:lnTo>
                <a:lnTo>
                  <a:pt x="8906" y="8809"/>
                </a:lnTo>
                <a:lnTo>
                  <a:pt x="8638" y="8809"/>
                </a:lnTo>
                <a:lnTo>
                  <a:pt x="8419" y="8784"/>
                </a:lnTo>
                <a:lnTo>
                  <a:pt x="8346" y="8760"/>
                </a:lnTo>
                <a:lnTo>
                  <a:pt x="8273" y="8711"/>
                </a:lnTo>
                <a:lnTo>
                  <a:pt x="8200" y="8663"/>
                </a:lnTo>
                <a:lnTo>
                  <a:pt x="8176" y="8590"/>
                </a:lnTo>
                <a:lnTo>
                  <a:pt x="8152" y="8541"/>
                </a:lnTo>
                <a:lnTo>
                  <a:pt x="8127" y="8517"/>
                </a:lnTo>
                <a:lnTo>
                  <a:pt x="8054" y="8468"/>
                </a:lnTo>
                <a:lnTo>
                  <a:pt x="7957" y="8468"/>
                </a:lnTo>
                <a:lnTo>
                  <a:pt x="7884" y="8517"/>
                </a:lnTo>
                <a:lnTo>
                  <a:pt x="7665" y="8687"/>
                </a:lnTo>
                <a:lnTo>
                  <a:pt x="7446" y="8833"/>
                </a:lnTo>
                <a:lnTo>
                  <a:pt x="7203" y="8955"/>
                </a:lnTo>
                <a:lnTo>
                  <a:pt x="7106" y="8979"/>
                </a:lnTo>
                <a:lnTo>
                  <a:pt x="7033" y="8955"/>
                </a:lnTo>
                <a:lnTo>
                  <a:pt x="6984" y="8906"/>
                </a:lnTo>
                <a:lnTo>
                  <a:pt x="6935" y="8833"/>
                </a:lnTo>
                <a:lnTo>
                  <a:pt x="6911" y="8736"/>
                </a:lnTo>
                <a:lnTo>
                  <a:pt x="6911" y="8638"/>
                </a:lnTo>
                <a:lnTo>
                  <a:pt x="6911" y="8541"/>
                </a:lnTo>
                <a:lnTo>
                  <a:pt x="6935" y="8444"/>
                </a:lnTo>
                <a:lnTo>
                  <a:pt x="6935" y="8419"/>
                </a:lnTo>
                <a:lnTo>
                  <a:pt x="6911" y="8419"/>
                </a:lnTo>
                <a:lnTo>
                  <a:pt x="6887" y="8395"/>
                </a:lnTo>
                <a:close/>
                <a:moveTo>
                  <a:pt x="7811" y="9709"/>
                </a:moveTo>
                <a:lnTo>
                  <a:pt x="7763" y="9733"/>
                </a:lnTo>
                <a:lnTo>
                  <a:pt x="7690" y="9758"/>
                </a:lnTo>
                <a:lnTo>
                  <a:pt x="7641" y="9806"/>
                </a:lnTo>
                <a:lnTo>
                  <a:pt x="7592" y="9904"/>
                </a:lnTo>
                <a:lnTo>
                  <a:pt x="7495" y="9977"/>
                </a:lnTo>
                <a:lnTo>
                  <a:pt x="7398" y="10074"/>
                </a:lnTo>
                <a:lnTo>
                  <a:pt x="7276" y="10171"/>
                </a:lnTo>
                <a:lnTo>
                  <a:pt x="7154" y="10220"/>
                </a:lnTo>
                <a:lnTo>
                  <a:pt x="7057" y="10220"/>
                </a:lnTo>
                <a:lnTo>
                  <a:pt x="7008" y="10196"/>
                </a:lnTo>
                <a:lnTo>
                  <a:pt x="6984" y="10171"/>
                </a:lnTo>
                <a:lnTo>
                  <a:pt x="6960" y="10098"/>
                </a:lnTo>
                <a:lnTo>
                  <a:pt x="6960" y="10025"/>
                </a:lnTo>
                <a:lnTo>
                  <a:pt x="6935" y="9952"/>
                </a:lnTo>
                <a:lnTo>
                  <a:pt x="6887" y="9928"/>
                </a:lnTo>
                <a:lnTo>
                  <a:pt x="6814" y="9904"/>
                </a:lnTo>
                <a:lnTo>
                  <a:pt x="6741" y="9952"/>
                </a:lnTo>
                <a:lnTo>
                  <a:pt x="6668" y="10025"/>
                </a:lnTo>
                <a:lnTo>
                  <a:pt x="6619" y="10098"/>
                </a:lnTo>
                <a:lnTo>
                  <a:pt x="6619" y="10196"/>
                </a:lnTo>
                <a:lnTo>
                  <a:pt x="6643" y="10269"/>
                </a:lnTo>
                <a:lnTo>
                  <a:pt x="6668" y="10366"/>
                </a:lnTo>
                <a:lnTo>
                  <a:pt x="6741" y="10439"/>
                </a:lnTo>
                <a:lnTo>
                  <a:pt x="6814" y="10488"/>
                </a:lnTo>
                <a:lnTo>
                  <a:pt x="6911" y="10536"/>
                </a:lnTo>
                <a:lnTo>
                  <a:pt x="7008" y="10561"/>
                </a:lnTo>
                <a:lnTo>
                  <a:pt x="7227" y="10561"/>
                </a:lnTo>
                <a:lnTo>
                  <a:pt x="7325" y="10536"/>
                </a:lnTo>
                <a:lnTo>
                  <a:pt x="7519" y="10439"/>
                </a:lnTo>
                <a:lnTo>
                  <a:pt x="7714" y="10317"/>
                </a:lnTo>
                <a:lnTo>
                  <a:pt x="7787" y="10390"/>
                </a:lnTo>
                <a:lnTo>
                  <a:pt x="7908" y="10439"/>
                </a:lnTo>
                <a:lnTo>
                  <a:pt x="8030" y="10463"/>
                </a:lnTo>
                <a:lnTo>
                  <a:pt x="8152" y="10463"/>
                </a:lnTo>
                <a:lnTo>
                  <a:pt x="8298" y="10439"/>
                </a:lnTo>
                <a:lnTo>
                  <a:pt x="8444" y="10390"/>
                </a:lnTo>
                <a:lnTo>
                  <a:pt x="8565" y="10342"/>
                </a:lnTo>
                <a:lnTo>
                  <a:pt x="8711" y="10269"/>
                </a:lnTo>
                <a:lnTo>
                  <a:pt x="8809" y="10390"/>
                </a:lnTo>
                <a:lnTo>
                  <a:pt x="8906" y="10463"/>
                </a:lnTo>
                <a:lnTo>
                  <a:pt x="9003" y="10512"/>
                </a:lnTo>
                <a:lnTo>
                  <a:pt x="9125" y="10536"/>
                </a:lnTo>
                <a:lnTo>
                  <a:pt x="9247" y="10536"/>
                </a:lnTo>
                <a:lnTo>
                  <a:pt x="9368" y="10488"/>
                </a:lnTo>
                <a:lnTo>
                  <a:pt x="9490" y="10439"/>
                </a:lnTo>
                <a:lnTo>
                  <a:pt x="9612" y="10366"/>
                </a:lnTo>
                <a:lnTo>
                  <a:pt x="9733" y="10439"/>
                </a:lnTo>
                <a:lnTo>
                  <a:pt x="9855" y="10488"/>
                </a:lnTo>
                <a:lnTo>
                  <a:pt x="9977" y="10512"/>
                </a:lnTo>
                <a:lnTo>
                  <a:pt x="10123" y="10536"/>
                </a:lnTo>
                <a:lnTo>
                  <a:pt x="10390" y="10512"/>
                </a:lnTo>
                <a:lnTo>
                  <a:pt x="10682" y="10463"/>
                </a:lnTo>
                <a:lnTo>
                  <a:pt x="10755" y="10439"/>
                </a:lnTo>
                <a:lnTo>
                  <a:pt x="10804" y="10390"/>
                </a:lnTo>
                <a:lnTo>
                  <a:pt x="10804" y="10317"/>
                </a:lnTo>
                <a:lnTo>
                  <a:pt x="10804" y="10244"/>
                </a:lnTo>
                <a:lnTo>
                  <a:pt x="10780" y="10196"/>
                </a:lnTo>
                <a:lnTo>
                  <a:pt x="10731" y="10147"/>
                </a:lnTo>
                <a:lnTo>
                  <a:pt x="10658" y="10123"/>
                </a:lnTo>
                <a:lnTo>
                  <a:pt x="10585" y="10123"/>
                </a:lnTo>
                <a:lnTo>
                  <a:pt x="10366" y="10171"/>
                </a:lnTo>
                <a:lnTo>
                  <a:pt x="10147" y="10196"/>
                </a:lnTo>
                <a:lnTo>
                  <a:pt x="10050" y="10171"/>
                </a:lnTo>
                <a:lnTo>
                  <a:pt x="9952" y="10147"/>
                </a:lnTo>
                <a:lnTo>
                  <a:pt x="9855" y="10098"/>
                </a:lnTo>
                <a:lnTo>
                  <a:pt x="9758" y="10001"/>
                </a:lnTo>
                <a:lnTo>
                  <a:pt x="9685" y="9952"/>
                </a:lnTo>
                <a:lnTo>
                  <a:pt x="9612" y="9928"/>
                </a:lnTo>
                <a:lnTo>
                  <a:pt x="9539" y="9952"/>
                </a:lnTo>
                <a:lnTo>
                  <a:pt x="9466" y="10001"/>
                </a:lnTo>
                <a:lnTo>
                  <a:pt x="9393" y="10098"/>
                </a:lnTo>
                <a:lnTo>
                  <a:pt x="9320" y="10147"/>
                </a:lnTo>
                <a:lnTo>
                  <a:pt x="9271" y="10171"/>
                </a:lnTo>
                <a:lnTo>
                  <a:pt x="9198" y="10196"/>
                </a:lnTo>
                <a:lnTo>
                  <a:pt x="9149" y="10171"/>
                </a:lnTo>
                <a:lnTo>
                  <a:pt x="9076" y="10123"/>
                </a:lnTo>
                <a:lnTo>
                  <a:pt x="9028" y="10050"/>
                </a:lnTo>
                <a:lnTo>
                  <a:pt x="8955" y="9952"/>
                </a:lnTo>
                <a:lnTo>
                  <a:pt x="8906" y="9879"/>
                </a:lnTo>
                <a:lnTo>
                  <a:pt x="8833" y="9831"/>
                </a:lnTo>
                <a:lnTo>
                  <a:pt x="8736" y="9831"/>
                </a:lnTo>
                <a:lnTo>
                  <a:pt x="8663" y="9879"/>
                </a:lnTo>
                <a:lnTo>
                  <a:pt x="8517" y="9977"/>
                </a:lnTo>
                <a:lnTo>
                  <a:pt x="8273" y="10074"/>
                </a:lnTo>
                <a:lnTo>
                  <a:pt x="8152" y="10098"/>
                </a:lnTo>
                <a:lnTo>
                  <a:pt x="8030" y="10098"/>
                </a:lnTo>
                <a:lnTo>
                  <a:pt x="8006" y="10050"/>
                </a:lnTo>
                <a:lnTo>
                  <a:pt x="7981" y="10025"/>
                </a:lnTo>
                <a:lnTo>
                  <a:pt x="7981" y="9952"/>
                </a:lnTo>
                <a:lnTo>
                  <a:pt x="7981" y="9879"/>
                </a:lnTo>
                <a:lnTo>
                  <a:pt x="7957" y="9831"/>
                </a:lnTo>
                <a:lnTo>
                  <a:pt x="7933" y="9782"/>
                </a:lnTo>
                <a:lnTo>
                  <a:pt x="7884" y="9733"/>
                </a:lnTo>
                <a:lnTo>
                  <a:pt x="7811" y="9709"/>
                </a:lnTo>
                <a:close/>
                <a:moveTo>
                  <a:pt x="13967" y="5135"/>
                </a:moveTo>
                <a:lnTo>
                  <a:pt x="14186" y="5159"/>
                </a:lnTo>
                <a:lnTo>
                  <a:pt x="14381" y="5207"/>
                </a:lnTo>
                <a:lnTo>
                  <a:pt x="14430" y="5256"/>
                </a:lnTo>
                <a:lnTo>
                  <a:pt x="14527" y="5305"/>
                </a:lnTo>
                <a:lnTo>
                  <a:pt x="14576" y="5305"/>
                </a:lnTo>
                <a:lnTo>
                  <a:pt x="14576" y="5548"/>
                </a:lnTo>
                <a:lnTo>
                  <a:pt x="14600" y="5791"/>
                </a:lnTo>
                <a:lnTo>
                  <a:pt x="14624" y="7081"/>
                </a:lnTo>
                <a:lnTo>
                  <a:pt x="14624" y="9587"/>
                </a:lnTo>
                <a:lnTo>
                  <a:pt x="13481" y="10561"/>
                </a:lnTo>
                <a:lnTo>
                  <a:pt x="12288" y="11510"/>
                </a:lnTo>
                <a:lnTo>
                  <a:pt x="10926" y="12507"/>
                </a:lnTo>
                <a:lnTo>
                  <a:pt x="10269" y="12945"/>
                </a:lnTo>
                <a:lnTo>
                  <a:pt x="9952" y="13164"/>
                </a:lnTo>
                <a:lnTo>
                  <a:pt x="9660" y="13432"/>
                </a:lnTo>
                <a:lnTo>
                  <a:pt x="9636" y="13407"/>
                </a:lnTo>
                <a:lnTo>
                  <a:pt x="9320" y="13261"/>
                </a:lnTo>
                <a:lnTo>
                  <a:pt x="9028" y="13091"/>
                </a:lnTo>
                <a:lnTo>
                  <a:pt x="8760" y="12897"/>
                </a:lnTo>
                <a:lnTo>
                  <a:pt x="8492" y="12702"/>
                </a:lnTo>
                <a:lnTo>
                  <a:pt x="7957" y="12264"/>
                </a:lnTo>
                <a:lnTo>
                  <a:pt x="7422" y="11826"/>
                </a:lnTo>
                <a:lnTo>
                  <a:pt x="6108" y="10853"/>
                </a:lnTo>
                <a:lnTo>
                  <a:pt x="4770" y="9879"/>
                </a:lnTo>
                <a:lnTo>
                  <a:pt x="4405" y="9587"/>
                </a:lnTo>
                <a:lnTo>
                  <a:pt x="4040" y="9295"/>
                </a:lnTo>
                <a:lnTo>
                  <a:pt x="4137" y="9222"/>
                </a:lnTo>
                <a:lnTo>
                  <a:pt x="4161" y="9198"/>
                </a:lnTo>
                <a:lnTo>
                  <a:pt x="4186" y="9125"/>
                </a:lnTo>
                <a:lnTo>
                  <a:pt x="4186" y="8979"/>
                </a:lnTo>
                <a:lnTo>
                  <a:pt x="4161" y="8784"/>
                </a:lnTo>
                <a:lnTo>
                  <a:pt x="4137" y="8614"/>
                </a:lnTo>
                <a:lnTo>
                  <a:pt x="4088" y="8444"/>
                </a:lnTo>
                <a:lnTo>
                  <a:pt x="4064" y="7835"/>
                </a:lnTo>
                <a:lnTo>
                  <a:pt x="4040" y="7251"/>
                </a:lnTo>
                <a:lnTo>
                  <a:pt x="4040" y="6010"/>
                </a:lnTo>
                <a:lnTo>
                  <a:pt x="4040" y="5524"/>
                </a:lnTo>
                <a:lnTo>
                  <a:pt x="4015" y="5329"/>
                </a:lnTo>
                <a:lnTo>
                  <a:pt x="4015" y="5280"/>
                </a:lnTo>
                <a:lnTo>
                  <a:pt x="4137" y="5305"/>
                </a:lnTo>
                <a:lnTo>
                  <a:pt x="4599" y="5305"/>
                </a:lnTo>
                <a:lnTo>
                  <a:pt x="5086" y="5256"/>
                </a:lnTo>
                <a:lnTo>
                  <a:pt x="6278" y="5207"/>
                </a:lnTo>
                <a:lnTo>
                  <a:pt x="7495" y="5135"/>
                </a:lnTo>
                <a:lnTo>
                  <a:pt x="8346" y="5135"/>
                </a:lnTo>
                <a:lnTo>
                  <a:pt x="9198" y="5183"/>
                </a:lnTo>
                <a:lnTo>
                  <a:pt x="10901" y="5305"/>
                </a:lnTo>
                <a:lnTo>
                  <a:pt x="11339" y="5329"/>
                </a:lnTo>
                <a:lnTo>
                  <a:pt x="11777" y="5305"/>
                </a:lnTo>
                <a:lnTo>
                  <a:pt x="12653" y="5232"/>
                </a:lnTo>
                <a:lnTo>
                  <a:pt x="13067" y="5183"/>
                </a:lnTo>
                <a:lnTo>
                  <a:pt x="13505" y="5135"/>
                </a:lnTo>
                <a:close/>
                <a:moveTo>
                  <a:pt x="365" y="7227"/>
                </a:moveTo>
                <a:lnTo>
                  <a:pt x="511" y="7373"/>
                </a:lnTo>
                <a:lnTo>
                  <a:pt x="682" y="7495"/>
                </a:lnTo>
                <a:lnTo>
                  <a:pt x="876" y="7592"/>
                </a:lnTo>
                <a:lnTo>
                  <a:pt x="1095" y="7689"/>
                </a:lnTo>
                <a:lnTo>
                  <a:pt x="1509" y="7835"/>
                </a:lnTo>
                <a:lnTo>
                  <a:pt x="1679" y="7933"/>
                </a:lnTo>
                <a:lnTo>
                  <a:pt x="1850" y="8006"/>
                </a:lnTo>
                <a:lnTo>
                  <a:pt x="2166" y="8225"/>
                </a:lnTo>
                <a:lnTo>
                  <a:pt x="2482" y="8492"/>
                </a:lnTo>
                <a:lnTo>
                  <a:pt x="2774" y="8760"/>
                </a:lnTo>
                <a:lnTo>
                  <a:pt x="3042" y="9052"/>
                </a:lnTo>
                <a:lnTo>
                  <a:pt x="3626" y="9612"/>
                </a:lnTo>
                <a:lnTo>
                  <a:pt x="3918" y="9879"/>
                </a:lnTo>
                <a:lnTo>
                  <a:pt x="4234" y="10123"/>
                </a:lnTo>
                <a:lnTo>
                  <a:pt x="4940" y="10634"/>
                </a:lnTo>
                <a:lnTo>
                  <a:pt x="5646" y="11169"/>
                </a:lnTo>
                <a:lnTo>
                  <a:pt x="6351" y="11680"/>
                </a:lnTo>
                <a:lnTo>
                  <a:pt x="7057" y="12191"/>
                </a:lnTo>
                <a:lnTo>
                  <a:pt x="7373" y="12410"/>
                </a:lnTo>
                <a:lnTo>
                  <a:pt x="7665" y="12629"/>
                </a:lnTo>
                <a:lnTo>
                  <a:pt x="8249" y="13116"/>
                </a:lnTo>
                <a:lnTo>
                  <a:pt x="8541" y="13334"/>
                </a:lnTo>
                <a:lnTo>
                  <a:pt x="8833" y="13553"/>
                </a:lnTo>
                <a:lnTo>
                  <a:pt x="9149" y="13724"/>
                </a:lnTo>
                <a:lnTo>
                  <a:pt x="9490" y="13894"/>
                </a:lnTo>
                <a:lnTo>
                  <a:pt x="9563" y="13918"/>
                </a:lnTo>
                <a:lnTo>
                  <a:pt x="9612" y="13918"/>
                </a:lnTo>
                <a:lnTo>
                  <a:pt x="9709" y="13870"/>
                </a:lnTo>
                <a:lnTo>
                  <a:pt x="9758" y="13797"/>
                </a:lnTo>
                <a:lnTo>
                  <a:pt x="9806" y="13675"/>
                </a:lnTo>
                <a:lnTo>
                  <a:pt x="9977" y="13626"/>
                </a:lnTo>
                <a:lnTo>
                  <a:pt x="10171" y="13529"/>
                </a:lnTo>
                <a:lnTo>
                  <a:pt x="10512" y="13334"/>
                </a:lnTo>
                <a:lnTo>
                  <a:pt x="11169" y="12897"/>
                </a:lnTo>
                <a:lnTo>
                  <a:pt x="11923" y="12361"/>
                </a:lnTo>
                <a:lnTo>
                  <a:pt x="12678" y="11802"/>
                </a:lnTo>
                <a:lnTo>
                  <a:pt x="13408" y="11218"/>
                </a:lnTo>
                <a:lnTo>
                  <a:pt x="14138" y="10634"/>
                </a:lnTo>
                <a:lnTo>
                  <a:pt x="14843" y="10050"/>
                </a:lnTo>
                <a:lnTo>
                  <a:pt x="15549" y="9441"/>
                </a:lnTo>
                <a:lnTo>
                  <a:pt x="16060" y="9003"/>
                </a:lnTo>
                <a:lnTo>
                  <a:pt x="16571" y="8614"/>
                </a:lnTo>
                <a:lnTo>
                  <a:pt x="17106" y="8249"/>
                </a:lnTo>
                <a:lnTo>
                  <a:pt x="17690" y="7908"/>
                </a:lnTo>
                <a:lnTo>
                  <a:pt x="18152" y="7665"/>
                </a:lnTo>
                <a:lnTo>
                  <a:pt x="18420" y="7495"/>
                </a:lnTo>
                <a:lnTo>
                  <a:pt x="18542" y="7397"/>
                </a:lnTo>
                <a:lnTo>
                  <a:pt x="18663" y="7300"/>
                </a:lnTo>
                <a:lnTo>
                  <a:pt x="18639" y="7592"/>
                </a:lnTo>
                <a:lnTo>
                  <a:pt x="18639" y="7860"/>
                </a:lnTo>
                <a:lnTo>
                  <a:pt x="18639" y="8371"/>
                </a:lnTo>
                <a:lnTo>
                  <a:pt x="18615" y="9222"/>
                </a:lnTo>
                <a:lnTo>
                  <a:pt x="18566" y="10074"/>
                </a:lnTo>
                <a:lnTo>
                  <a:pt x="18542" y="10926"/>
                </a:lnTo>
                <a:lnTo>
                  <a:pt x="18542" y="11339"/>
                </a:lnTo>
                <a:lnTo>
                  <a:pt x="18542" y="11777"/>
                </a:lnTo>
                <a:lnTo>
                  <a:pt x="18590" y="12629"/>
                </a:lnTo>
                <a:lnTo>
                  <a:pt x="18615" y="13505"/>
                </a:lnTo>
                <a:lnTo>
                  <a:pt x="18615" y="14356"/>
                </a:lnTo>
                <a:lnTo>
                  <a:pt x="18590" y="15232"/>
                </a:lnTo>
                <a:lnTo>
                  <a:pt x="18517" y="16157"/>
                </a:lnTo>
                <a:lnTo>
                  <a:pt x="18444" y="17082"/>
                </a:lnTo>
                <a:lnTo>
                  <a:pt x="18420" y="17276"/>
                </a:lnTo>
                <a:lnTo>
                  <a:pt x="18104" y="17082"/>
                </a:lnTo>
                <a:lnTo>
                  <a:pt x="17812" y="16887"/>
                </a:lnTo>
                <a:lnTo>
                  <a:pt x="17203" y="16376"/>
                </a:lnTo>
                <a:lnTo>
                  <a:pt x="16595" y="15816"/>
                </a:lnTo>
                <a:lnTo>
                  <a:pt x="16279" y="15524"/>
                </a:lnTo>
                <a:lnTo>
                  <a:pt x="15962" y="15232"/>
                </a:lnTo>
                <a:lnTo>
                  <a:pt x="15622" y="14965"/>
                </a:lnTo>
                <a:lnTo>
                  <a:pt x="15257" y="14721"/>
                </a:lnTo>
                <a:lnTo>
                  <a:pt x="14843" y="14502"/>
                </a:lnTo>
                <a:lnTo>
                  <a:pt x="14430" y="14308"/>
                </a:lnTo>
                <a:lnTo>
                  <a:pt x="14040" y="14113"/>
                </a:lnTo>
                <a:lnTo>
                  <a:pt x="13846" y="14040"/>
                </a:lnTo>
                <a:lnTo>
                  <a:pt x="13602" y="14040"/>
                </a:lnTo>
                <a:lnTo>
                  <a:pt x="13578" y="14064"/>
                </a:lnTo>
                <a:lnTo>
                  <a:pt x="13554" y="14113"/>
                </a:lnTo>
                <a:lnTo>
                  <a:pt x="13554" y="14162"/>
                </a:lnTo>
                <a:lnTo>
                  <a:pt x="13627" y="14332"/>
                </a:lnTo>
                <a:lnTo>
                  <a:pt x="13748" y="14454"/>
                </a:lnTo>
                <a:lnTo>
                  <a:pt x="13894" y="14575"/>
                </a:lnTo>
                <a:lnTo>
                  <a:pt x="14040" y="14673"/>
                </a:lnTo>
                <a:lnTo>
                  <a:pt x="14405" y="14867"/>
                </a:lnTo>
                <a:lnTo>
                  <a:pt x="14722" y="15038"/>
                </a:lnTo>
                <a:lnTo>
                  <a:pt x="15160" y="15305"/>
                </a:lnTo>
                <a:lnTo>
                  <a:pt x="15573" y="15622"/>
                </a:lnTo>
                <a:lnTo>
                  <a:pt x="15962" y="15962"/>
                </a:lnTo>
                <a:lnTo>
                  <a:pt x="16327" y="16303"/>
                </a:lnTo>
                <a:lnTo>
                  <a:pt x="16644" y="16595"/>
                </a:lnTo>
                <a:lnTo>
                  <a:pt x="16984" y="16887"/>
                </a:lnTo>
                <a:lnTo>
                  <a:pt x="17641" y="17422"/>
                </a:lnTo>
                <a:lnTo>
                  <a:pt x="17933" y="17666"/>
                </a:lnTo>
                <a:lnTo>
                  <a:pt x="17933" y="17666"/>
                </a:lnTo>
                <a:lnTo>
                  <a:pt x="17155" y="17641"/>
                </a:lnTo>
                <a:lnTo>
                  <a:pt x="16376" y="17690"/>
                </a:lnTo>
                <a:lnTo>
                  <a:pt x="14795" y="17787"/>
                </a:lnTo>
                <a:lnTo>
                  <a:pt x="14211" y="17812"/>
                </a:lnTo>
                <a:lnTo>
                  <a:pt x="13602" y="17836"/>
                </a:lnTo>
                <a:lnTo>
                  <a:pt x="12410" y="17836"/>
                </a:lnTo>
                <a:lnTo>
                  <a:pt x="10001" y="17787"/>
                </a:lnTo>
                <a:lnTo>
                  <a:pt x="9393" y="17787"/>
                </a:lnTo>
                <a:lnTo>
                  <a:pt x="8760" y="17812"/>
                </a:lnTo>
                <a:lnTo>
                  <a:pt x="7495" y="17885"/>
                </a:lnTo>
                <a:lnTo>
                  <a:pt x="6254" y="17933"/>
                </a:lnTo>
                <a:lnTo>
                  <a:pt x="5621" y="17958"/>
                </a:lnTo>
                <a:lnTo>
                  <a:pt x="3796" y="17958"/>
                </a:lnTo>
                <a:lnTo>
                  <a:pt x="2604" y="17933"/>
                </a:lnTo>
                <a:lnTo>
                  <a:pt x="1947" y="17958"/>
                </a:lnTo>
                <a:lnTo>
                  <a:pt x="1314" y="18006"/>
                </a:lnTo>
                <a:lnTo>
                  <a:pt x="779" y="18104"/>
                </a:lnTo>
                <a:lnTo>
                  <a:pt x="974" y="17982"/>
                </a:lnTo>
                <a:lnTo>
                  <a:pt x="1144" y="17860"/>
                </a:lnTo>
                <a:lnTo>
                  <a:pt x="1436" y="17593"/>
                </a:lnTo>
                <a:lnTo>
                  <a:pt x="2263" y="16960"/>
                </a:lnTo>
                <a:lnTo>
                  <a:pt x="3042" y="16327"/>
                </a:lnTo>
                <a:lnTo>
                  <a:pt x="4648" y="14989"/>
                </a:lnTo>
                <a:lnTo>
                  <a:pt x="5208" y="14551"/>
                </a:lnTo>
                <a:lnTo>
                  <a:pt x="5378" y="14429"/>
                </a:lnTo>
                <a:lnTo>
                  <a:pt x="5475" y="14332"/>
                </a:lnTo>
                <a:lnTo>
                  <a:pt x="5524" y="14259"/>
                </a:lnTo>
                <a:lnTo>
                  <a:pt x="5524" y="14186"/>
                </a:lnTo>
                <a:lnTo>
                  <a:pt x="5524" y="14113"/>
                </a:lnTo>
                <a:lnTo>
                  <a:pt x="5475" y="14040"/>
                </a:lnTo>
                <a:lnTo>
                  <a:pt x="5427" y="13991"/>
                </a:lnTo>
                <a:lnTo>
                  <a:pt x="5378" y="13967"/>
                </a:lnTo>
                <a:lnTo>
                  <a:pt x="5256" y="13967"/>
                </a:lnTo>
                <a:lnTo>
                  <a:pt x="5159" y="13991"/>
                </a:lnTo>
                <a:lnTo>
                  <a:pt x="5037" y="14064"/>
                </a:lnTo>
                <a:lnTo>
                  <a:pt x="4818" y="14235"/>
                </a:lnTo>
                <a:lnTo>
                  <a:pt x="4648" y="14381"/>
                </a:lnTo>
                <a:lnTo>
                  <a:pt x="3869" y="15013"/>
                </a:lnTo>
                <a:lnTo>
                  <a:pt x="3115" y="15646"/>
                </a:lnTo>
                <a:lnTo>
                  <a:pt x="1387" y="17106"/>
                </a:lnTo>
                <a:lnTo>
                  <a:pt x="1168" y="17276"/>
                </a:lnTo>
                <a:lnTo>
                  <a:pt x="925" y="17471"/>
                </a:lnTo>
                <a:lnTo>
                  <a:pt x="706" y="17641"/>
                </a:lnTo>
                <a:lnTo>
                  <a:pt x="487" y="17860"/>
                </a:lnTo>
                <a:lnTo>
                  <a:pt x="463" y="17252"/>
                </a:lnTo>
                <a:lnTo>
                  <a:pt x="438" y="16668"/>
                </a:lnTo>
                <a:lnTo>
                  <a:pt x="487" y="15476"/>
                </a:lnTo>
                <a:lnTo>
                  <a:pt x="487" y="14673"/>
                </a:lnTo>
                <a:lnTo>
                  <a:pt x="463" y="13894"/>
                </a:lnTo>
                <a:lnTo>
                  <a:pt x="463" y="13116"/>
                </a:lnTo>
                <a:lnTo>
                  <a:pt x="463" y="12337"/>
                </a:lnTo>
                <a:lnTo>
                  <a:pt x="487" y="10755"/>
                </a:lnTo>
                <a:lnTo>
                  <a:pt x="487" y="9977"/>
                </a:lnTo>
                <a:lnTo>
                  <a:pt x="463" y="9198"/>
                </a:lnTo>
                <a:lnTo>
                  <a:pt x="438" y="8711"/>
                </a:lnTo>
                <a:lnTo>
                  <a:pt x="390" y="8225"/>
                </a:lnTo>
                <a:lnTo>
                  <a:pt x="341" y="7714"/>
                </a:lnTo>
                <a:lnTo>
                  <a:pt x="341" y="7470"/>
                </a:lnTo>
                <a:lnTo>
                  <a:pt x="365" y="7227"/>
                </a:lnTo>
                <a:close/>
                <a:moveTo>
                  <a:pt x="9587" y="0"/>
                </a:moveTo>
                <a:lnTo>
                  <a:pt x="9490" y="25"/>
                </a:lnTo>
                <a:lnTo>
                  <a:pt x="9393" y="98"/>
                </a:lnTo>
                <a:lnTo>
                  <a:pt x="9393" y="146"/>
                </a:lnTo>
                <a:lnTo>
                  <a:pt x="9198" y="219"/>
                </a:lnTo>
                <a:lnTo>
                  <a:pt x="9028" y="292"/>
                </a:lnTo>
                <a:lnTo>
                  <a:pt x="8687" y="511"/>
                </a:lnTo>
                <a:lnTo>
                  <a:pt x="8054" y="974"/>
                </a:lnTo>
                <a:lnTo>
                  <a:pt x="6887" y="1777"/>
                </a:lnTo>
                <a:lnTo>
                  <a:pt x="5719" y="2580"/>
                </a:lnTo>
                <a:lnTo>
                  <a:pt x="5013" y="3091"/>
                </a:lnTo>
                <a:lnTo>
                  <a:pt x="4332" y="3626"/>
                </a:lnTo>
                <a:lnTo>
                  <a:pt x="2945" y="4697"/>
                </a:lnTo>
                <a:lnTo>
                  <a:pt x="2239" y="5207"/>
                </a:lnTo>
                <a:lnTo>
                  <a:pt x="1509" y="5718"/>
                </a:lnTo>
                <a:lnTo>
                  <a:pt x="803" y="6229"/>
                </a:lnTo>
                <a:lnTo>
                  <a:pt x="463" y="6521"/>
                </a:lnTo>
                <a:lnTo>
                  <a:pt x="122" y="6789"/>
                </a:lnTo>
                <a:lnTo>
                  <a:pt x="98" y="6838"/>
                </a:lnTo>
                <a:lnTo>
                  <a:pt x="98" y="6886"/>
                </a:lnTo>
                <a:lnTo>
                  <a:pt x="98" y="6935"/>
                </a:lnTo>
                <a:lnTo>
                  <a:pt x="122" y="6959"/>
                </a:lnTo>
                <a:lnTo>
                  <a:pt x="49" y="7178"/>
                </a:lnTo>
                <a:lnTo>
                  <a:pt x="25" y="7397"/>
                </a:lnTo>
                <a:lnTo>
                  <a:pt x="0" y="7641"/>
                </a:lnTo>
                <a:lnTo>
                  <a:pt x="25" y="7884"/>
                </a:lnTo>
                <a:lnTo>
                  <a:pt x="49" y="8371"/>
                </a:lnTo>
                <a:lnTo>
                  <a:pt x="98" y="8833"/>
                </a:lnTo>
                <a:lnTo>
                  <a:pt x="98" y="10488"/>
                </a:lnTo>
                <a:lnTo>
                  <a:pt x="73" y="11315"/>
                </a:lnTo>
                <a:lnTo>
                  <a:pt x="49" y="12142"/>
                </a:lnTo>
                <a:lnTo>
                  <a:pt x="25" y="12970"/>
                </a:lnTo>
                <a:lnTo>
                  <a:pt x="49" y="13797"/>
                </a:lnTo>
                <a:lnTo>
                  <a:pt x="49" y="14624"/>
                </a:lnTo>
                <a:lnTo>
                  <a:pt x="49" y="15476"/>
                </a:lnTo>
                <a:lnTo>
                  <a:pt x="0" y="16911"/>
                </a:lnTo>
                <a:lnTo>
                  <a:pt x="0" y="17617"/>
                </a:lnTo>
                <a:lnTo>
                  <a:pt x="49" y="17982"/>
                </a:lnTo>
                <a:lnTo>
                  <a:pt x="98" y="18347"/>
                </a:lnTo>
                <a:lnTo>
                  <a:pt x="98" y="18396"/>
                </a:lnTo>
                <a:lnTo>
                  <a:pt x="146" y="18444"/>
                </a:lnTo>
                <a:lnTo>
                  <a:pt x="219" y="18493"/>
                </a:lnTo>
                <a:lnTo>
                  <a:pt x="341" y="18517"/>
                </a:lnTo>
                <a:lnTo>
                  <a:pt x="438" y="18469"/>
                </a:lnTo>
                <a:lnTo>
                  <a:pt x="1022" y="18469"/>
                </a:lnTo>
                <a:lnTo>
                  <a:pt x="1606" y="18420"/>
                </a:lnTo>
                <a:lnTo>
                  <a:pt x="2190" y="18396"/>
                </a:lnTo>
                <a:lnTo>
                  <a:pt x="3967" y="18396"/>
                </a:lnTo>
                <a:lnTo>
                  <a:pt x="5183" y="18420"/>
                </a:lnTo>
                <a:lnTo>
                  <a:pt x="6376" y="18396"/>
                </a:lnTo>
                <a:lnTo>
                  <a:pt x="7592" y="18347"/>
                </a:lnTo>
                <a:lnTo>
                  <a:pt x="8809" y="18274"/>
                </a:lnTo>
                <a:lnTo>
                  <a:pt x="10001" y="18274"/>
                </a:lnTo>
                <a:lnTo>
                  <a:pt x="12337" y="18298"/>
                </a:lnTo>
                <a:lnTo>
                  <a:pt x="13481" y="18298"/>
                </a:lnTo>
                <a:lnTo>
                  <a:pt x="14649" y="18274"/>
                </a:lnTo>
                <a:lnTo>
                  <a:pt x="15646" y="18201"/>
                </a:lnTo>
                <a:lnTo>
                  <a:pt x="16668" y="18128"/>
                </a:lnTo>
                <a:lnTo>
                  <a:pt x="17690" y="18128"/>
                </a:lnTo>
                <a:lnTo>
                  <a:pt x="18201" y="18152"/>
                </a:lnTo>
                <a:lnTo>
                  <a:pt x="18688" y="18201"/>
                </a:lnTo>
                <a:lnTo>
                  <a:pt x="18785" y="18201"/>
                </a:lnTo>
                <a:lnTo>
                  <a:pt x="18882" y="18177"/>
                </a:lnTo>
                <a:lnTo>
                  <a:pt x="18931" y="18128"/>
                </a:lnTo>
                <a:lnTo>
                  <a:pt x="18980" y="18055"/>
                </a:lnTo>
                <a:lnTo>
                  <a:pt x="19004" y="17958"/>
                </a:lnTo>
                <a:lnTo>
                  <a:pt x="18980" y="17885"/>
                </a:lnTo>
                <a:lnTo>
                  <a:pt x="18955" y="17812"/>
                </a:lnTo>
                <a:lnTo>
                  <a:pt x="18882" y="17763"/>
                </a:lnTo>
                <a:lnTo>
                  <a:pt x="18907" y="17690"/>
                </a:lnTo>
                <a:lnTo>
                  <a:pt x="19028" y="16327"/>
                </a:lnTo>
                <a:lnTo>
                  <a:pt x="19077" y="15427"/>
                </a:lnTo>
                <a:lnTo>
                  <a:pt x="19101" y="14502"/>
                </a:lnTo>
                <a:lnTo>
                  <a:pt x="19101" y="13602"/>
                </a:lnTo>
                <a:lnTo>
                  <a:pt x="19077" y="12678"/>
                </a:lnTo>
                <a:lnTo>
                  <a:pt x="19028" y="10999"/>
                </a:lnTo>
                <a:lnTo>
                  <a:pt x="19028" y="10147"/>
                </a:lnTo>
                <a:lnTo>
                  <a:pt x="19053" y="9295"/>
                </a:lnTo>
                <a:lnTo>
                  <a:pt x="19077" y="8541"/>
                </a:lnTo>
                <a:lnTo>
                  <a:pt x="19077" y="7787"/>
                </a:lnTo>
                <a:lnTo>
                  <a:pt x="19053" y="7251"/>
                </a:lnTo>
                <a:lnTo>
                  <a:pt x="19077" y="6984"/>
                </a:lnTo>
                <a:lnTo>
                  <a:pt x="19126" y="6716"/>
                </a:lnTo>
                <a:lnTo>
                  <a:pt x="19126" y="6692"/>
                </a:lnTo>
                <a:lnTo>
                  <a:pt x="19126" y="6643"/>
                </a:lnTo>
                <a:lnTo>
                  <a:pt x="19077" y="6594"/>
                </a:lnTo>
                <a:lnTo>
                  <a:pt x="19004" y="6570"/>
                </a:lnTo>
                <a:lnTo>
                  <a:pt x="18955" y="6570"/>
                </a:lnTo>
                <a:lnTo>
                  <a:pt x="18931" y="6594"/>
                </a:lnTo>
                <a:lnTo>
                  <a:pt x="18882" y="6570"/>
                </a:lnTo>
                <a:lnTo>
                  <a:pt x="18250" y="6254"/>
                </a:lnTo>
                <a:lnTo>
                  <a:pt x="17617" y="5889"/>
                </a:lnTo>
                <a:lnTo>
                  <a:pt x="17033" y="5499"/>
                </a:lnTo>
                <a:lnTo>
                  <a:pt x="16473" y="5062"/>
                </a:lnTo>
                <a:lnTo>
                  <a:pt x="15816" y="4575"/>
                </a:lnTo>
                <a:lnTo>
                  <a:pt x="15160" y="4088"/>
                </a:lnTo>
                <a:lnTo>
                  <a:pt x="14503" y="3602"/>
                </a:lnTo>
                <a:lnTo>
                  <a:pt x="13870" y="3115"/>
                </a:lnTo>
                <a:lnTo>
                  <a:pt x="12605" y="2117"/>
                </a:lnTo>
                <a:lnTo>
                  <a:pt x="11972" y="1631"/>
                </a:lnTo>
                <a:lnTo>
                  <a:pt x="11339" y="1168"/>
                </a:lnTo>
                <a:lnTo>
                  <a:pt x="10682" y="706"/>
                </a:lnTo>
                <a:lnTo>
                  <a:pt x="10050" y="219"/>
                </a:lnTo>
                <a:lnTo>
                  <a:pt x="10001" y="171"/>
                </a:lnTo>
                <a:lnTo>
                  <a:pt x="9928" y="73"/>
                </a:lnTo>
                <a:lnTo>
                  <a:pt x="9879" y="49"/>
                </a:lnTo>
                <a:lnTo>
                  <a:pt x="9806" y="49"/>
                </a:lnTo>
                <a:lnTo>
                  <a:pt x="9709" y="25"/>
                </a:lnTo>
                <a:lnTo>
                  <a:pt x="9587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مستطيل 17"/>
          <p:cNvSpPr/>
          <p:nvPr/>
        </p:nvSpPr>
        <p:spPr>
          <a:xfrm>
            <a:off x="1214414" y="4857760"/>
            <a:ext cx="155134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6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🔨</a:t>
            </a:r>
            <a:endParaRPr lang="ar-SA" sz="6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" grpId="0"/>
      <p:bldP spid="12" grpId="0" animBg="1"/>
      <p:bldP spid="15" grpId="0"/>
      <p:bldP spid="16" grpId="0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928662" y="928670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Neither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642910" y="2285992"/>
            <a:ext cx="7929618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Neither… shows agreement with a </a:t>
            </a:r>
            <a:r>
              <a:rPr lang="en-US" sz="3200" dirty="0" smtClean="0">
                <a:solidFill>
                  <a:srgbClr val="FF0000"/>
                </a:solidFill>
                <a:latin typeface="Bradley Hand ITC" pitchFamily="66" charset="0"/>
                <a:cs typeface="Arabic Typesetting" pitchFamily="66" charset="-78"/>
              </a:rPr>
              <a:t>negative</a:t>
            </a: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 statement.</a:t>
            </a:r>
            <a:endParaRPr sz="3200">
              <a:solidFill>
                <a:schemeClr val="dk2"/>
              </a:solidFill>
              <a:latin typeface="Bradley Hand ITC" pitchFamily="66" charset="0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857224" y="3571876"/>
            <a:ext cx="410561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I’m not tired right now.</a:t>
            </a:r>
            <a:endParaRPr lang="ar-SA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Neither am I.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1571604" y="4643446"/>
            <a:ext cx="582242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didn’t watch the news last night</a:t>
            </a:r>
            <a:endParaRPr lang="ar-SA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Neither did I.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1" name="Google Shape;776;p51"/>
          <p:cNvSpPr/>
          <p:nvPr/>
        </p:nvSpPr>
        <p:spPr>
          <a:xfrm>
            <a:off x="2571736" y="2500306"/>
            <a:ext cx="571504" cy="449859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818;p51"/>
          <p:cNvSpPr/>
          <p:nvPr/>
        </p:nvSpPr>
        <p:spPr>
          <a:xfrm>
            <a:off x="4143372" y="5143512"/>
            <a:ext cx="791233" cy="609416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820;p51"/>
          <p:cNvSpPr/>
          <p:nvPr/>
        </p:nvSpPr>
        <p:spPr>
          <a:xfrm>
            <a:off x="4415346" y="5497242"/>
            <a:ext cx="753623" cy="360358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782;p51"/>
          <p:cNvSpPr/>
          <p:nvPr/>
        </p:nvSpPr>
        <p:spPr>
          <a:xfrm>
            <a:off x="5072066" y="3357562"/>
            <a:ext cx="928694" cy="714380"/>
          </a:xfrm>
          <a:custGeom>
            <a:avLst/>
            <a:gdLst/>
            <a:ahLst/>
            <a:cxnLst/>
            <a:rect l="l" t="t" r="r" b="b"/>
            <a:pathLst>
              <a:path w="19297" h="18251" extrusionOk="0">
                <a:moveTo>
                  <a:pt x="18396" y="828"/>
                </a:moveTo>
                <a:lnTo>
                  <a:pt x="18761" y="877"/>
                </a:lnTo>
                <a:lnTo>
                  <a:pt x="18737" y="1242"/>
                </a:lnTo>
                <a:lnTo>
                  <a:pt x="18615" y="1266"/>
                </a:lnTo>
                <a:lnTo>
                  <a:pt x="18493" y="1315"/>
                </a:lnTo>
                <a:lnTo>
                  <a:pt x="18274" y="1436"/>
                </a:lnTo>
                <a:lnTo>
                  <a:pt x="18007" y="1582"/>
                </a:lnTo>
                <a:lnTo>
                  <a:pt x="17739" y="1777"/>
                </a:lnTo>
                <a:lnTo>
                  <a:pt x="17642" y="1850"/>
                </a:lnTo>
                <a:lnTo>
                  <a:pt x="17618" y="1801"/>
                </a:lnTo>
                <a:lnTo>
                  <a:pt x="17545" y="1704"/>
                </a:lnTo>
                <a:lnTo>
                  <a:pt x="17496" y="1680"/>
                </a:lnTo>
                <a:lnTo>
                  <a:pt x="17423" y="1655"/>
                </a:lnTo>
                <a:lnTo>
                  <a:pt x="17131" y="1631"/>
                </a:lnTo>
                <a:lnTo>
                  <a:pt x="17301" y="1509"/>
                </a:lnTo>
                <a:lnTo>
                  <a:pt x="17472" y="1388"/>
                </a:lnTo>
                <a:lnTo>
                  <a:pt x="17837" y="1144"/>
                </a:lnTo>
                <a:lnTo>
                  <a:pt x="18104" y="974"/>
                </a:lnTo>
                <a:lnTo>
                  <a:pt x="18250" y="901"/>
                </a:lnTo>
                <a:lnTo>
                  <a:pt x="18396" y="828"/>
                </a:lnTo>
                <a:close/>
                <a:moveTo>
                  <a:pt x="18712" y="1582"/>
                </a:moveTo>
                <a:lnTo>
                  <a:pt x="18688" y="2385"/>
                </a:lnTo>
                <a:lnTo>
                  <a:pt x="18688" y="3164"/>
                </a:lnTo>
                <a:lnTo>
                  <a:pt x="18469" y="3334"/>
                </a:lnTo>
                <a:lnTo>
                  <a:pt x="18250" y="3529"/>
                </a:lnTo>
                <a:lnTo>
                  <a:pt x="17982" y="3748"/>
                </a:lnTo>
                <a:lnTo>
                  <a:pt x="17861" y="3870"/>
                </a:lnTo>
                <a:lnTo>
                  <a:pt x="17764" y="4016"/>
                </a:lnTo>
                <a:lnTo>
                  <a:pt x="17739" y="3407"/>
                </a:lnTo>
                <a:lnTo>
                  <a:pt x="17739" y="3334"/>
                </a:lnTo>
                <a:lnTo>
                  <a:pt x="17958" y="3140"/>
                </a:lnTo>
                <a:lnTo>
                  <a:pt x="18177" y="2945"/>
                </a:lnTo>
                <a:lnTo>
                  <a:pt x="18493" y="2653"/>
                </a:lnTo>
                <a:lnTo>
                  <a:pt x="18615" y="2531"/>
                </a:lnTo>
                <a:lnTo>
                  <a:pt x="18664" y="2458"/>
                </a:lnTo>
                <a:lnTo>
                  <a:pt x="18688" y="2361"/>
                </a:lnTo>
                <a:lnTo>
                  <a:pt x="18664" y="2312"/>
                </a:lnTo>
                <a:lnTo>
                  <a:pt x="18615" y="2288"/>
                </a:lnTo>
                <a:lnTo>
                  <a:pt x="18518" y="2264"/>
                </a:lnTo>
                <a:lnTo>
                  <a:pt x="18445" y="2288"/>
                </a:lnTo>
                <a:lnTo>
                  <a:pt x="18347" y="2312"/>
                </a:lnTo>
                <a:lnTo>
                  <a:pt x="18274" y="2385"/>
                </a:lnTo>
                <a:lnTo>
                  <a:pt x="18128" y="2531"/>
                </a:lnTo>
                <a:lnTo>
                  <a:pt x="18007" y="2653"/>
                </a:lnTo>
                <a:lnTo>
                  <a:pt x="17739" y="2945"/>
                </a:lnTo>
                <a:lnTo>
                  <a:pt x="17739" y="2531"/>
                </a:lnTo>
                <a:lnTo>
                  <a:pt x="17691" y="2118"/>
                </a:lnTo>
                <a:lnTo>
                  <a:pt x="17788" y="2069"/>
                </a:lnTo>
                <a:lnTo>
                  <a:pt x="18055" y="1947"/>
                </a:lnTo>
                <a:lnTo>
                  <a:pt x="18323" y="1777"/>
                </a:lnTo>
                <a:lnTo>
                  <a:pt x="18518" y="1680"/>
                </a:lnTo>
                <a:lnTo>
                  <a:pt x="18712" y="1582"/>
                </a:lnTo>
                <a:close/>
                <a:moveTo>
                  <a:pt x="18688" y="3529"/>
                </a:moveTo>
                <a:lnTo>
                  <a:pt x="18688" y="3894"/>
                </a:lnTo>
                <a:lnTo>
                  <a:pt x="18664" y="4843"/>
                </a:lnTo>
                <a:lnTo>
                  <a:pt x="18639" y="4843"/>
                </a:lnTo>
                <a:lnTo>
                  <a:pt x="18518" y="4916"/>
                </a:lnTo>
                <a:lnTo>
                  <a:pt x="18396" y="5038"/>
                </a:lnTo>
                <a:lnTo>
                  <a:pt x="18177" y="5305"/>
                </a:lnTo>
                <a:lnTo>
                  <a:pt x="17982" y="5451"/>
                </a:lnTo>
                <a:lnTo>
                  <a:pt x="17788" y="5597"/>
                </a:lnTo>
                <a:lnTo>
                  <a:pt x="17788" y="5013"/>
                </a:lnTo>
                <a:lnTo>
                  <a:pt x="18128" y="4819"/>
                </a:lnTo>
                <a:lnTo>
                  <a:pt x="18274" y="4746"/>
                </a:lnTo>
                <a:lnTo>
                  <a:pt x="18445" y="4673"/>
                </a:lnTo>
                <a:lnTo>
                  <a:pt x="18591" y="4575"/>
                </a:lnTo>
                <a:lnTo>
                  <a:pt x="18639" y="4527"/>
                </a:lnTo>
                <a:lnTo>
                  <a:pt x="18664" y="4454"/>
                </a:lnTo>
                <a:lnTo>
                  <a:pt x="18664" y="4429"/>
                </a:lnTo>
                <a:lnTo>
                  <a:pt x="18639" y="4381"/>
                </a:lnTo>
                <a:lnTo>
                  <a:pt x="18566" y="4332"/>
                </a:lnTo>
                <a:lnTo>
                  <a:pt x="18420" y="4332"/>
                </a:lnTo>
                <a:lnTo>
                  <a:pt x="18347" y="4356"/>
                </a:lnTo>
                <a:lnTo>
                  <a:pt x="18177" y="4429"/>
                </a:lnTo>
                <a:lnTo>
                  <a:pt x="18031" y="4502"/>
                </a:lnTo>
                <a:lnTo>
                  <a:pt x="17788" y="4673"/>
                </a:lnTo>
                <a:lnTo>
                  <a:pt x="17764" y="4137"/>
                </a:lnTo>
                <a:lnTo>
                  <a:pt x="17958" y="4040"/>
                </a:lnTo>
                <a:lnTo>
                  <a:pt x="18128" y="3943"/>
                </a:lnTo>
                <a:lnTo>
                  <a:pt x="18445" y="3699"/>
                </a:lnTo>
                <a:lnTo>
                  <a:pt x="18688" y="3529"/>
                </a:lnTo>
                <a:close/>
                <a:moveTo>
                  <a:pt x="18664" y="5305"/>
                </a:moveTo>
                <a:lnTo>
                  <a:pt x="18639" y="6011"/>
                </a:lnTo>
                <a:lnTo>
                  <a:pt x="18396" y="6108"/>
                </a:lnTo>
                <a:lnTo>
                  <a:pt x="18177" y="6230"/>
                </a:lnTo>
                <a:lnTo>
                  <a:pt x="17982" y="6376"/>
                </a:lnTo>
                <a:lnTo>
                  <a:pt x="17764" y="6522"/>
                </a:lnTo>
                <a:lnTo>
                  <a:pt x="17764" y="6522"/>
                </a:lnTo>
                <a:lnTo>
                  <a:pt x="17788" y="5865"/>
                </a:lnTo>
                <a:lnTo>
                  <a:pt x="17934" y="5816"/>
                </a:lnTo>
                <a:lnTo>
                  <a:pt x="18080" y="5743"/>
                </a:lnTo>
                <a:lnTo>
                  <a:pt x="18201" y="5670"/>
                </a:lnTo>
                <a:lnTo>
                  <a:pt x="18323" y="5597"/>
                </a:lnTo>
                <a:lnTo>
                  <a:pt x="18493" y="5476"/>
                </a:lnTo>
                <a:lnTo>
                  <a:pt x="18664" y="5305"/>
                </a:lnTo>
                <a:close/>
                <a:moveTo>
                  <a:pt x="18615" y="6425"/>
                </a:moveTo>
                <a:lnTo>
                  <a:pt x="18615" y="6473"/>
                </a:lnTo>
                <a:lnTo>
                  <a:pt x="18518" y="6498"/>
                </a:lnTo>
                <a:lnTo>
                  <a:pt x="18420" y="6546"/>
                </a:lnTo>
                <a:lnTo>
                  <a:pt x="18250" y="6668"/>
                </a:lnTo>
                <a:lnTo>
                  <a:pt x="18104" y="6765"/>
                </a:lnTo>
                <a:lnTo>
                  <a:pt x="17982" y="6887"/>
                </a:lnTo>
                <a:lnTo>
                  <a:pt x="17739" y="7155"/>
                </a:lnTo>
                <a:lnTo>
                  <a:pt x="17764" y="6717"/>
                </a:lnTo>
                <a:lnTo>
                  <a:pt x="17982" y="6668"/>
                </a:lnTo>
                <a:lnTo>
                  <a:pt x="18201" y="6595"/>
                </a:lnTo>
                <a:lnTo>
                  <a:pt x="18615" y="6425"/>
                </a:lnTo>
                <a:close/>
                <a:moveTo>
                  <a:pt x="18615" y="6838"/>
                </a:moveTo>
                <a:lnTo>
                  <a:pt x="18591" y="7349"/>
                </a:lnTo>
                <a:lnTo>
                  <a:pt x="18591" y="7666"/>
                </a:lnTo>
                <a:lnTo>
                  <a:pt x="18420" y="7787"/>
                </a:lnTo>
                <a:lnTo>
                  <a:pt x="18250" y="7909"/>
                </a:lnTo>
                <a:lnTo>
                  <a:pt x="17958" y="8103"/>
                </a:lnTo>
                <a:lnTo>
                  <a:pt x="17666" y="8322"/>
                </a:lnTo>
                <a:lnTo>
                  <a:pt x="17715" y="7739"/>
                </a:lnTo>
                <a:lnTo>
                  <a:pt x="17739" y="7349"/>
                </a:lnTo>
                <a:lnTo>
                  <a:pt x="18080" y="7155"/>
                </a:lnTo>
                <a:lnTo>
                  <a:pt x="18420" y="6960"/>
                </a:lnTo>
                <a:lnTo>
                  <a:pt x="18615" y="6838"/>
                </a:lnTo>
                <a:close/>
                <a:moveTo>
                  <a:pt x="18566" y="8103"/>
                </a:moveTo>
                <a:lnTo>
                  <a:pt x="18542" y="8420"/>
                </a:lnTo>
                <a:lnTo>
                  <a:pt x="18420" y="8493"/>
                </a:lnTo>
                <a:lnTo>
                  <a:pt x="18274" y="8566"/>
                </a:lnTo>
                <a:lnTo>
                  <a:pt x="18055" y="8785"/>
                </a:lnTo>
                <a:lnTo>
                  <a:pt x="17812" y="9004"/>
                </a:lnTo>
                <a:lnTo>
                  <a:pt x="17593" y="9247"/>
                </a:lnTo>
                <a:lnTo>
                  <a:pt x="17642" y="8566"/>
                </a:lnTo>
                <a:lnTo>
                  <a:pt x="18031" y="8395"/>
                </a:lnTo>
                <a:lnTo>
                  <a:pt x="18420" y="8201"/>
                </a:lnTo>
                <a:lnTo>
                  <a:pt x="18566" y="8103"/>
                </a:lnTo>
                <a:close/>
                <a:moveTo>
                  <a:pt x="18542" y="8809"/>
                </a:moveTo>
                <a:lnTo>
                  <a:pt x="18542" y="9077"/>
                </a:lnTo>
                <a:lnTo>
                  <a:pt x="18299" y="9271"/>
                </a:lnTo>
                <a:lnTo>
                  <a:pt x="17934" y="9588"/>
                </a:lnTo>
                <a:lnTo>
                  <a:pt x="17593" y="9928"/>
                </a:lnTo>
                <a:lnTo>
                  <a:pt x="17569" y="9953"/>
                </a:lnTo>
                <a:lnTo>
                  <a:pt x="17569" y="9977"/>
                </a:lnTo>
                <a:lnTo>
                  <a:pt x="17593" y="10001"/>
                </a:lnTo>
                <a:lnTo>
                  <a:pt x="17642" y="10001"/>
                </a:lnTo>
                <a:lnTo>
                  <a:pt x="18080" y="9831"/>
                </a:lnTo>
                <a:lnTo>
                  <a:pt x="18274" y="9709"/>
                </a:lnTo>
                <a:lnTo>
                  <a:pt x="18493" y="9588"/>
                </a:lnTo>
                <a:lnTo>
                  <a:pt x="18518" y="9563"/>
                </a:lnTo>
                <a:lnTo>
                  <a:pt x="18518" y="9977"/>
                </a:lnTo>
                <a:lnTo>
                  <a:pt x="18396" y="10026"/>
                </a:lnTo>
                <a:lnTo>
                  <a:pt x="18274" y="10074"/>
                </a:lnTo>
                <a:lnTo>
                  <a:pt x="18080" y="10220"/>
                </a:lnTo>
                <a:lnTo>
                  <a:pt x="17788" y="10464"/>
                </a:lnTo>
                <a:lnTo>
                  <a:pt x="17520" y="10731"/>
                </a:lnTo>
                <a:lnTo>
                  <a:pt x="17520" y="10245"/>
                </a:lnTo>
                <a:lnTo>
                  <a:pt x="17569" y="9490"/>
                </a:lnTo>
                <a:lnTo>
                  <a:pt x="17837" y="9344"/>
                </a:lnTo>
                <a:lnTo>
                  <a:pt x="18104" y="9150"/>
                </a:lnTo>
                <a:lnTo>
                  <a:pt x="18274" y="8979"/>
                </a:lnTo>
                <a:lnTo>
                  <a:pt x="18469" y="8833"/>
                </a:lnTo>
                <a:lnTo>
                  <a:pt x="18542" y="8809"/>
                </a:lnTo>
                <a:close/>
                <a:moveTo>
                  <a:pt x="18518" y="10342"/>
                </a:moveTo>
                <a:lnTo>
                  <a:pt x="18518" y="10975"/>
                </a:lnTo>
                <a:lnTo>
                  <a:pt x="18347" y="11096"/>
                </a:lnTo>
                <a:lnTo>
                  <a:pt x="18201" y="11194"/>
                </a:lnTo>
                <a:lnTo>
                  <a:pt x="17861" y="11486"/>
                </a:lnTo>
                <a:lnTo>
                  <a:pt x="17715" y="11632"/>
                </a:lnTo>
                <a:lnTo>
                  <a:pt x="17569" y="11802"/>
                </a:lnTo>
                <a:lnTo>
                  <a:pt x="17545" y="11559"/>
                </a:lnTo>
                <a:lnTo>
                  <a:pt x="17520" y="11048"/>
                </a:lnTo>
                <a:lnTo>
                  <a:pt x="17691" y="10975"/>
                </a:lnTo>
                <a:lnTo>
                  <a:pt x="17837" y="10877"/>
                </a:lnTo>
                <a:lnTo>
                  <a:pt x="18128" y="10634"/>
                </a:lnTo>
                <a:lnTo>
                  <a:pt x="18518" y="10342"/>
                </a:lnTo>
                <a:close/>
                <a:moveTo>
                  <a:pt x="18518" y="11413"/>
                </a:moveTo>
                <a:lnTo>
                  <a:pt x="18542" y="11802"/>
                </a:lnTo>
                <a:lnTo>
                  <a:pt x="18347" y="11899"/>
                </a:lnTo>
                <a:lnTo>
                  <a:pt x="18177" y="12021"/>
                </a:lnTo>
                <a:lnTo>
                  <a:pt x="17837" y="12289"/>
                </a:lnTo>
                <a:lnTo>
                  <a:pt x="17764" y="12240"/>
                </a:lnTo>
                <a:lnTo>
                  <a:pt x="17642" y="12240"/>
                </a:lnTo>
                <a:lnTo>
                  <a:pt x="17593" y="12021"/>
                </a:lnTo>
                <a:lnTo>
                  <a:pt x="18299" y="11559"/>
                </a:lnTo>
                <a:lnTo>
                  <a:pt x="18518" y="11413"/>
                </a:lnTo>
                <a:close/>
                <a:moveTo>
                  <a:pt x="2093" y="1899"/>
                </a:moveTo>
                <a:lnTo>
                  <a:pt x="2385" y="1972"/>
                </a:lnTo>
                <a:lnTo>
                  <a:pt x="2702" y="1996"/>
                </a:lnTo>
                <a:lnTo>
                  <a:pt x="3334" y="2045"/>
                </a:lnTo>
                <a:lnTo>
                  <a:pt x="4356" y="2093"/>
                </a:lnTo>
                <a:lnTo>
                  <a:pt x="5354" y="2118"/>
                </a:lnTo>
                <a:lnTo>
                  <a:pt x="6376" y="2118"/>
                </a:lnTo>
                <a:lnTo>
                  <a:pt x="7398" y="2093"/>
                </a:lnTo>
                <a:lnTo>
                  <a:pt x="9466" y="2020"/>
                </a:lnTo>
                <a:lnTo>
                  <a:pt x="11413" y="1972"/>
                </a:lnTo>
                <a:lnTo>
                  <a:pt x="13359" y="1947"/>
                </a:lnTo>
                <a:lnTo>
                  <a:pt x="14357" y="1947"/>
                </a:lnTo>
                <a:lnTo>
                  <a:pt x="15330" y="1996"/>
                </a:lnTo>
                <a:lnTo>
                  <a:pt x="16304" y="2045"/>
                </a:lnTo>
                <a:lnTo>
                  <a:pt x="17277" y="2142"/>
                </a:lnTo>
                <a:lnTo>
                  <a:pt x="17253" y="2483"/>
                </a:lnTo>
                <a:lnTo>
                  <a:pt x="17228" y="2823"/>
                </a:lnTo>
                <a:lnTo>
                  <a:pt x="17228" y="3529"/>
                </a:lnTo>
                <a:lnTo>
                  <a:pt x="17277" y="4210"/>
                </a:lnTo>
                <a:lnTo>
                  <a:pt x="17301" y="4892"/>
                </a:lnTo>
                <a:lnTo>
                  <a:pt x="17301" y="5646"/>
                </a:lnTo>
                <a:lnTo>
                  <a:pt x="17277" y="6376"/>
                </a:lnTo>
                <a:lnTo>
                  <a:pt x="17180" y="7885"/>
                </a:lnTo>
                <a:lnTo>
                  <a:pt x="17082" y="9125"/>
                </a:lnTo>
                <a:lnTo>
                  <a:pt x="17034" y="9758"/>
                </a:lnTo>
                <a:lnTo>
                  <a:pt x="17009" y="10391"/>
                </a:lnTo>
                <a:lnTo>
                  <a:pt x="16985" y="10829"/>
                </a:lnTo>
                <a:lnTo>
                  <a:pt x="16961" y="11291"/>
                </a:lnTo>
                <a:lnTo>
                  <a:pt x="16985" y="11778"/>
                </a:lnTo>
                <a:lnTo>
                  <a:pt x="17009" y="12021"/>
                </a:lnTo>
                <a:lnTo>
                  <a:pt x="17058" y="12240"/>
                </a:lnTo>
                <a:lnTo>
                  <a:pt x="9539" y="12240"/>
                </a:lnTo>
                <a:lnTo>
                  <a:pt x="8566" y="12264"/>
                </a:lnTo>
                <a:lnTo>
                  <a:pt x="7568" y="12289"/>
                </a:lnTo>
                <a:lnTo>
                  <a:pt x="5622" y="12386"/>
                </a:lnTo>
                <a:lnTo>
                  <a:pt x="5086" y="12410"/>
                </a:lnTo>
                <a:lnTo>
                  <a:pt x="4551" y="12410"/>
                </a:lnTo>
                <a:lnTo>
                  <a:pt x="4040" y="12362"/>
                </a:lnTo>
                <a:lnTo>
                  <a:pt x="3529" y="12313"/>
                </a:lnTo>
                <a:lnTo>
                  <a:pt x="2994" y="12216"/>
                </a:lnTo>
                <a:lnTo>
                  <a:pt x="2702" y="12191"/>
                </a:lnTo>
                <a:lnTo>
                  <a:pt x="2434" y="12216"/>
                </a:lnTo>
                <a:lnTo>
                  <a:pt x="2385" y="11997"/>
                </a:lnTo>
                <a:lnTo>
                  <a:pt x="2361" y="11753"/>
                </a:lnTo>
                <a:lnTo>
                  <a:pt x="2337" y="11267"/>
                </a:lnTo>
                <a:lnTo>
                  <a:pt x="2361" y="10318"/>
                </a:lnTo>
                <a:lnTo>
                  <a:pt x="2361" y="9661"/>
                </a:lnTo>
                <a:lnTo>
                  <a:pt x="2337" y="8979"/>
                </a:lnTo>
                <a:lnTo>
                  <a:pt x="2312" y="7666"/>
                </a:lnTo>
                <a:lnTo>
                  <a:pt x="2312" y="6887"/>
                </a:lnTo>
                <a:lnTo>
                  <a:pt x="2288" y="6084"/>
                </a:lnTo>
                <a:lnTo>
                  <a:pt x="2239" y="4527"/>
                </a:lnTo>
                <a:lnTo>
                  <a:pt x="2215" y="2896"/>
                </a:lnTo>
                <a:lnTo>
                  <a:pt x="2215" y="2385"/>
                </a:lnTo>
                <a:lnTo>
                  <a:pt x="2166" y="2118"/>
                </a:lnTo>
                <a:lnTo>
                  <a:pt x="2142" y="2020"/>
                </a:lnTo>
                <a:lnTo>
                  <a:pt x="2093" y="1899"/>
                </a:lnTo>
                <a:close/>
                <a:moveTo>
                  <a:pt x="18566" y="12118"/>
                </a:moveTo>
                <a:lnTo>
                  <a:pt x="18591" y="12264"/>
                </a:lnTo>
                <a:lnTo>
                  <a:pt x="18420" y="12313"/>
                </a:lnTo>
                <a:lnTo>
                  <a:pt x="18274" y="12410"/>
                </a:lnTo>
                <a:lnTo>
                  <a:pt x="17958" y="12581"/>
                </a:lnTo>
                <a:lnTo>
                  <a:pt x="17885" y="12629"/>
                </a:lnTo>
                <a:lnTo>
                  <a:pt x="17909" y="12532"/>
                </a:lnTo>
                <a:lnTo>
                  <a:pt x="17909" y="12435"/>
                </a:lnTo>
                <a:lnTo>
                  <a:pt x="18250" y="12264"/>
                </a:lnTo>
                <a:lnTo>
                  <a:pt x="18566" y="12118"/>
                </a:lnTo>
                <a:close/>
                <a:moveTo>
                  <a:pt x="8761" y="512"/>
                </a:moveTo>
                <a:lnTo>
                  <a:pt x="10318" y="585"/>
                </a:lnTo>
                <a:lnTo>
                  <a:pt x="13432" y="755"/>
                </a:lnTo>
                <a:lnTo>
                  <a:pt x="14138" y="779"/>
                </a:lnTo>
                <a:lnTo>
                  <a:pt x="14844" y="804"/>
                </a:lnTo>
                <a:lnTo>
                  <a:pt x="16279" y="779"/>
                </a:lnTo>
                <a:lnTo>
                  <a:pt x="17034" y="755"/>
                </a:lnTo>
                <a:lnTo>
                  <a:pt x="17034" y="755"/>
                </a:lnTo>
                <a:lnTo>
                  <a:pt x="16912" y="852"/>
                </a:lnTo>
                <a:lnTo>
                  <a:pt x="16790" y="950"/>
                </a:lnTo>
                <a:lnTo>
                  <a:pt x="16790" y="998"/>
                </a:lnTo>
                <a:lnTo>
                  <a:pt x="16790" y="1023"/>
                </a:lnTo>
                <a:lnTo>
                  <a:pt x="16815" y="1047"/>
                </a:lnTo>
                <a:lnTo>
                  <a:pt x="16863" y="1047"/>
                </a:lnTo>
                <a:lnTo>
                  <a:pt x="17131" y="901"/>
                </a:lnTo>
                <a:lnTo>
                  <a:pt x="17399" y="755"/>
                </a:lnTo>
                <a:lnTo>
                  <a:pt x="17837" y="779"/>
                </a:lnTo>
                <a:lnTo>
                  <a:pt x="17593" y="925"/>
                </a:lnTo>
                <a:lnTo>
                  <a:pt x="17399" y="1071"/>
                </a:lnTo>
                <a:lnTo>
                  <a:pt x="17228" y="1217"/>
                </a:lnTo>
                <a:lnTo>
                  <a:pt x="17082" y="1412"/>
                </a:lnTo>
                <a:lnTo>
                  <a:pt x="17034" y="1509"/>
                </a:lnTo>
                <a:lnTo>
                  <a:pt x="17009" y="1631"/>
                </a:lnTo>
                <a:lnTo>
                  <a:pt x="16060" y="1558"/>
                </a:lnTo>
                <a:lnTo>
                  <a:pt x="15111" y="1509"/>
                </a:lnTo>
                <a:lnTo>
                  <a:pt x="14162" y="1461"/>
                </a:lnTo>
                <a:lnTo>
                  <a:pt x="13238" y="1461"/>
                </a:lnTo>
                <a:lnTo>
                  <a:pt x="11340" y="1485"/>
                </a:lnTo>
                <a:lnTo>
                  <a:pt x="9466" y="1558"/>
                </a:lnTo>
                <a:lnTo>
                  <a:pt x="7495" y="1631"/>
                </a:lnTo>
                <a:lnTo>
                  <a:pt x="5549" y="1655"/>
                </a:lnTo>
                <a:lnTo>
                  <a:pt x="4527" y="1631"/>
                </a:lnTo>
                <a:lnTo>
                  <a:pt x="3505" y="1607"/>
                </a:lnTo>
                <a:lnTo>
                  <a:pt x="3140" y="1558"/>
                </a:lnTo>
                <a:lnTo>
                  <a:pt x="2726" y="1509"/>
                </a:lnTo>
                <a:lnTo>
                  <a:pt x="2312" y="1509"/>
                </a:lnTo>
                <a:lnTo>
                  <a:pt x="2118" y="1534"/>
                </a:lnTo>
                <a:lnTo>
                  <a:pt x="1948" y="1582"/>
                </a:lnTo>
                <a:lnTo>
                  <a:pt x="1899" y="1607"/>
                </a:lnTo>
                <a:lnTo>
                  <a:pt x="1850" y="1631"/>
                </a:lnTo>
                <a:lnTo>
                  <a:pt x="1850" y="1704"/>
                </a:lnTo>
                <a:lnTo>
                  <a:pt x="1850" y="1777"/>
                </a:lnTo>
                <a:lnTo>
                  <a:pt x="1899" y="1826"/>
                </a:lnTo>
                <a:lnTo>
                  <a:pt x="1850" y="1947"/>
                </a:lnTo>
                <a:lnTo>
                  <a:pt x="1802" y="2069"/>
                </a:lnTo>
                <a:lnTo>
                  <a:pt x="1777" y="2215"/>
                </a:lnTo>
                <a:lnTo>
                  <a:pt x="1753" y="2337"/>
                </a:lnTo>
                <a:lnTo>
                  <a:pt x="1753" y="2604"/>
                </a:lnTo>
                <a:lnTo>
                  <a:pt x="1753" y="2896"/>
                </a:lnTo>
                <a:lnTo>
                  <a:pt x="1753" y="4527"/>
                </a:lnTo>
                <a:lnTo>
                  <a:pt x="1802" y="6181"/>
                </a:lnTo>
                <a:lnTo>
                  <a:pt x="1826" y="7009"/>
                </a:lnTo>
                <a:lnTo>
                  <a:pt x="1826" y="7836"/>
                </a:lnTo>
                <a:lnTo>
                  <a:pt x="1875" y="9223"/>
                </a:lnTo>
                <a:lnTo>
                  <a:pt x="1875" y="9904"/>
                </a:lnTo>
                <a:lnTo>
                  <a:pt x="1875" y="10585"/>
                </a:lnTo>
                <a:lnTo>
                  <a:pt x="1850" y="11048"/>
                </a:lnTo>
                <a:lnTo>
                  <a:pt x="1826" y="11583"/>
                </a:lnTo>
                <a:lnTo>
                  <a:pt x="1826" y="11851"/>
                </a:lnTo>
                <a:lnTo>
                  <a:pt x="1875" y="12094"/>
                </a:lnTo>
                <a:lnTo>
                  <a:pt x="1948" y="12337"/>
                </a:lnTo>
                <a:lnTo>
                  <a:pt x="2045" y="12532"/>
                </a:lnTo>
                <a:lnTo>
                  <a:pt x="2118" y="12605"/>
                </a:lnTo>
                <a:lnTo>
                  <a:pt x="2215" y="12654"/>
                </a:lnTo>
                <a:lnTo>
                  <a:pt x="2312" y="12629"/>
                </a:lnTo>
                <a:lnTo>
                  <a:pt x="2385" y="12581"/>
                </a:lnTo>
                <a:lnTo>
                  <a:pt x="2677" y="12654"/>
                </a:lnTo>
                <a:lnTo>
                  <a:pt x="2969" y="12678"/>
                </a:lnTo>
                <a:lnTo>
                  <a:pt x="3553" y="12775"/>
                </a:lnTo>
                <a:lnTo>
                  <a:pt x="4040" y="12824"/>
                </a:lnTo>
                <a:lnTo>
                  <a:pt x="4502" y="12873"/>
                </a:lnTo>
                <a:lnTo>
                  <a:pt x="5427" y="12873"/>
                </a:lnTo>
                <a:lnTo>
                  <a:pt x="6449" y="12848"/>
                </a:lnTo>
                <a:lnTo>
                  <a:pt x="7495" y="12800"/>
                </a:lnTo>
                <a:lnTo>
                  <a:pt x="8517" y="12751"/>
                </a:lnTo>
                <a:lnTo>
                  <a:pt x="9539" y="12727"/>
                </a:lnTo>
                <a:lnTo>
                  <a:pt x="17277" y="12727"/>
                </a:lnTo>
                <a:lnTo>
                  <a:pt x="17350" y="12775"/>
                </a:lnTo>
                <a:lnTo>
                  <a:pt x="17496" y="12775"/>
                </a:lnTo>
                <a:lnTo>
                  <a:pt x="17569" y="12727"/>
                </a:lnTo>
                <a:lnTo>
                  <a:pt x="17715" y="12727"/>
                </a:lnTo>
                <a:lnTo>
                  <a:pt x="17569" y="12824"/>
                </a:lnTo>
                <a:lnTo>
                  <a:pt x="17423" y="12946"/>
                </a:lnTo>
                <a:lnTo>
                  <a:pt x="17301" y="13092"/>
                </a:lnTo>
                <a:lnTo>
                  <a:pt x="17180" y="13238"/>
                </a:lnTo>
                <a:lnTo>
                  <a:pt x="17180" y="13262"/>
                </a:lnTo>
                <a:lnTo>
                  <a:pt x="17180" y="13286"/>
                </a:lnTo>
                <a:lnTo>
                  <a:pt x="17204" y="13311"/>
                </a:lnTo>
                <a:lnTo>
                  <a:pt x="17253" y="13311"/>
                </a:lnTo>
                <a:lnTo>
                  <a:pt x="17472" y="13262"/>
                </a:lnTo>
                <a:lnTo>
                  <a:pt x="17666" y="13189"/>
                </a:lnTo>
                <a:lnTo>
                  <a:pt x="18055" y="12994"/>
                </a:lnTo>
                <a:lnTo>
                  <a:pt x="18347" y="12848"/>
                </a:lnTo>
                <a:lnTo>
                  <a:pt x="18615" y="12727"/>
                </a:lnTo>
                <a:lnTo>
                  <a:pt x="18664" y="12946"/>
                </a:lnTo>
                <a:lnTo>
                  <a:pt x="18396" y="13092"/>
                </a:lnTo>
                <a:lnTo>
                  <a:pt x="17982" y="13335"/>
                </a:lnTo>
                <a:lnTo>
                  <a:pt x="17593" y="13603"/>
                </a:lnTo>
                <a:lnTo>
                  <a:pt x="17545" y="13627"/>
                </a:lnTo>
                <a:lnTo>
                  <a:pt x="17545" y="13676"/>
                </a:lnTo>
                <a:lnTo>
                  <a:pt x="17569" y="13700"/>
                </a:lnTo>
                <a:lnTo>
                  <a:pt x="17618" y="13724"/>
                </a:lnTo>
                <a:lnTo>
                  <a:pt x="17861" y="13700"/>
                </a:lnTo>
                <a:lnTo>
                  <a:pt x="18080" y="13651"/>
                </a:lnTo>
                <a:lnTo>
                  <a:pt x="18274" y="13578"/>
                </a:lnTo>
                <a:lnTo>
                  <a:pt x="18493" y="13457"/>
                </a:lnTo>
                <a:lnTo>
                  <a:pt x="18712" y="13335"/>
                </a:lnTo>
                <a:lnTo>
                  <a:pt x="18785" y="13724"/>
                </a:lnTo>
                <a:lnTo>
                  <a:pt x="18250" y="13773"/>
                </a:lnTo>
                <a:lnTo>
                  <a:pt x="17739" y="13797"/>
                </a:lnTo>
                <a:lnTo>
                  <a:pt x="17204" y="13773"/>
                </a:lnTo>
                <a:lnTo>
                  <a:pt x="16669" y="13724"/>
                </a:lnTo>
                <a:lnTo>
                  <a:pt x="15622" y="13603"/>
                </a:lnTo>
                <a:lnTo>
                  <a:pt x="15087" y="13554"/>
                </a:lnTo>
                <a:lnTo>
                  <a:pt x="14576" y="13530"/>
                </a:lnTo>
                <a:lnTo>
                  <a:pt x="12118" y="13530"/>
                </a:lnTo>
                <a:lnTo>
                  <a:pt x="9661" y="13554"/>
                </a:lnTo>
                <a:lnTo>
                  <a:pt x="8469" y="13578"/>
                </a:lnTo>
                <a:lnTo>
                  <a:pt x="7301" y="13627"/>
                </a:lnTo>
                <a:lnTo>
                  <a:pt x="4916" y="13773"/>
                </a:lnTo>
                <a:lnTo>
                  <a:pt x="3772" y="13822"/>
                </a:lnTo>
                <a:lnTo>
                  <a:pt x="2629" y="13846"/>
                </a:lnTo>
                <a:lnTo>
                  <a:pt x="2020" y="13822"/>
                </a:lnTo>
                <a:lnTo>
                  <a:pt x="1412" y="13797"/>
                </a:lnTo>
                <a:lnTo>
                  <a:pt x="1145" y="13773"/>
                </a:lnTo>
                <a:lnTo>
                  <a:pt x="853" y="13749"/>
                </a:lnTo>
                <a:lnTo>
                  <a:pt x="853" y="13724"/>
                </a:lnTo>
                <a:lnTo>
                  <a:pt x="731" y="13408"/>
                </a:lnTo>
                <a:lnTo>
                  <a:pt x="658" y="13092"/>
                </a:lnTo>
                <a:lnTo>
                  <a:pt x="585" y="12775"/>
                </a:lnTo>
                <a:lnTo>
                  <a:pt x="561" y="12435"/>
                </a:lnTo>
                <a:lnTo>
                  <a:pt x="561" y="11753"/>
                </a:lnTo>
                <a:lnTo>
                  <a:pt x="561" y="11121"/>
                </a:lnTo>
                <a:lnTo>
                  <a:pt x="561" y="9320"/>
                </a:lnTo>
                <a:lnTo>
                  <a:pt x="561" y="8420"/>
                </a:lnTo>
                <a:lnTo>
                  <a:pt x="585" y="7495"/>
                </a:lnTo>
                <a:lnTo>
                  <a:pt x="658" y="5792"/>
                </a:lnTo>
                <a:lnTo>
                  <a:pt x="731" y="4064"/>
                </a:lnTo>
                <a:lnTo>
                  <a:pt x="755" y="3188"/>
                </a:lnTo>
                <a:lnTo>
                  <a:pt x="755" y="2337"/>
                </a:lnTo>
                <a:lnTo>
                  <a:pt x="731" y="1485"/>
                </a:lnTo>
                <a:lnTo>
                  <a:pt x="707" y="609"/>
                </a:lnTo>
                <a:lnTo>
                  <a:pt x="804" y="682"/>
                </a:lnTo>
                <a:lnTo>
                  <a:pt x="950" y="755"/>
                </a:lnTo>
                <a:lnTo>
                  <a:pt x="1072" y="804"/>
                </a:lnTo>
                <a:lnTo>
                  <a:pt x="1242" y="852"/>
                </a:lnTo>
                <a:lnTo>
                  <a:pt x="1583" y="901"/>
                </a:lnTo>
                <a:lnTo>
                  <a:pt x="1948" y="925"/>
                </a:lnTo>
                <a:lnTo>
                  <a:pt x="2312" y="901"/>
                </a:lnTo>
                <a:lnTo>
                  <a:pt x="2653" y="901"/>
                </a:lnTo>
                <a:lnTo>
                  <a:pt x="3164" y="852"/>
                </a:lnTo>
                <a:lnTo>
                  <a:pt x="4162" y="755"/>
                </a:lnTo>
                <a:lnTo>
                  <a:pt x="5184" y="633"/>
                </a:lnTo>
                <a:lnTo>
                  <a:pt x="6181" y="560"/>
                </a:lnTo>
                <a:lnTo>
                  <a:pt x="6692" y="512"/>
                </a:lnTo>
                <a:close/>
                <a:moveTo>
                  <a:pt x="11096" y="14016"/>
                </a:moveTo>
                <a:lnTo>
                  <a:pt x="11096" y="14187"/>
                </a:lnTo>
                <a:lnTo>
                  <a:pt x="10926" y="14260"/>
                </a:lnTo>
                <a:lnTo>
                  <a:pt x="10780" y="14357"/>
                </a:lnTo>
                <a:lnTo>
                  <a:pt x="10488" y="14552"/>
                </a:lnTo>
                <a:lnTo>
                  <a:pt x="10293" y="14698"/>
                </a:lnTo>
                <a:lnTo>
                  <a:pt x="10123" y="14868"/>
                </a:lnTo>
                <a:lnTo>
                  <a:pt x="9953" y="15038"/>
                </a:lnTo>
                <a:lnTo>
                  <a:pt x="9807" y="15233"/>
                </a:lnTo>
                <a:lnTo>
                  <a:pt x="9807" y="15282"/>
                </a:lnTo>
                <a:lnTo>
                  <a:pt x="9831" y="15330"/>
                </a:lnTo>
                <a:lnTo>
                  <a:pt x="9856" y="15379"/>
                </a:lnTo>
                <a:lnTo>
                  <a:pt x="9929" y="15379"/>
                </a:lnTo>
                <a:lnTo>
                  <a:pt x="10099" y="15282"/>
                </a:lnTo>
                <a:lnTo>
                  <a:pt x="10245" y="15184"/>
                </a:lnTo>
                <a:lnTo>
                  <a:pt x="10537" y="14941"/>
                </a:lnTo>
                <a:lnTo>
                  <a:pt x="10804" y="14771"/>
                </a:lnTo>
                <a:lnTo>
                  <a:pt x="11072" y="14600"/>
                </a:lnTo>
                <a:lnTo>
                  <a:pt x="11072" y="14600"/>
                </a:lnTo>
                <a:lnTo>
                  <a:pt x="11048" y="15087"/>
                </a:lnTo>
                <a:lnTo>
                  <a:pt x="10926" y="15136"/>
                </a:lnTo>
                <a:lnTo>
                  <a:pt x="10804" y="15209"/>
                </a:lnTo>
                <a:lnTo>
                  <a:pt x="10585" y="15330"/>
                </a:lnTo>
                <a:lnTo>
                  <a:pt x="10439" y="15403"/>
                </a:lnTo>
                <a:lnTo>
                  <a:pt x="10269" y="15525"/>
                </a:lnTo>
                <a:lnTo>
                  <a:pt x="10123" y="15647"/>
                </a:lnTo>
                <a:lnTo>
                  <a:pt x="10074" y="15695"/>
                </a:lnTo>
                <a:lnTo>
                  <a:pt x="10050" y="15793"/>
                </a:lnTo>
                <a:lnTo>
                  <a:pt x="10050" y="15817"/>
                </a:lnTo>
                <a:lnTo>
                  <a:pt x="10074" y="15841"/>
                </a:lnTo>
                <a:lnTo>
                  <a:pt x="10245" y="15841"/>
                </a:lnTo>
                <a:lnTo>
                  <a:pt x="10391" y="15817"/>
                </a:lnTo>
                <a:lnTo>
                  <a:pt x="10683" y="15671"/>
                </a:lnTo>
                <a:lnTo>
                  <a:pt x="11023" y="15501"/>
                </a:lnTo>
                <a:lnTo>
                  <a:pt x="10999" y="15841"/>
                </a:lnTo>
                <a:lnTo>
                  <a:pt x="10756" y="15987"/>
                </a:lnTo>
                <a:lnTo>
                  <a:pt x="10610" y="16085"/>
                </a:lnTo>
                <a:lnTo>
                  <a:pt x="10464" y="16206"/>
                </a:lnTo>
                <a:lnTo>
                  <a:pt x="10342" y="16352"/>
                </a:lnTo>
                <a:lnTo>
                  <a:pt x="10196" y="16474"/>
                </a:lnTo>
                <a:lnTo>
                  <a:pt x="10172" y="16498"/>
                </a:lnTo>
                <a:lnTo>
                  <a:pt x="10172" y="16522"/>
                </a:lnTo>
                <a:lnTo>
                  <a:pt x="10196" y="16547"/>
                </a:lnTo>
                <a:lnTo>
                  <a:pt x="10245" y="16547"/>
                </a:lnTo>
                <a:lnTo>
                  <a:pt x="10537" y="16425"/>
                </a:lnTo>
                <a:lnTo>
                  <a:pt x="10804" y="16303"/>
                </a:lnTo>
                <a:lnTo>
                  <a:pt x="10975" y="16230"/>
                </a:lnTo>
                <a:lnTo>
                  <a:pt x="10975" y="16449"/>
                </a:lnTo>
                <a:lnTo>
                  <a:pt x="10902" y="16474"/>
                </a:lnTo>
                <a:lnTo>
                  <a:pt x="10756" y="16547"/>
                </a:lnTo>
                <a:lnTo>
                  <a:pt x="10634" y="16620"/>
                </a:lnTo>
                <a:lnTo>
                  <a:pt x="10415" y="16814"/>
                </a:lnTo>
                <a:lnTo>
                  <a:pt x="10391" y="16863"/>
                </a:lnTo>
                <a:lnTo>
                  <a:pt x="10391" y="16887"/>
                </a:lnTo>
                <a:lnTo>
                  <a:pt x="10391" y="16960"/>
                </a:lnTo>
                <a:lnTo>
                  <a:pt x="10464" y="16985"/>
                </a:lnTo>
                <a:lnTo>
                  <a:pt x="10537" y="16985"/>
                </a:lnTo>
                <a:lnTo>
                  <a:pt x="10780" y="16887"/>
                </a:lnTo>
                <a:lnTo>
                  <a:pt x="11023" y="16790"/>
                </a:lnTo>
                <a:lnTo>
                  <a:pt x="11048" y="16887"/>
                </a:lnTo>
                <a:lnTo>
                  <a:pt x="10926" y="16960"/>
                </a:lnTo>
                <a:lnTo>
                  <a:pt x="10829" y="17058"/>
                </a:lnTo>
                <a:lnTo>
                  <a:pt x="10585" y="17252"/>
                </a:lnTo>
                <a:lnTo>
                  <a:pt x="10561" y="17277"/>
                </a:lnTo>
                <a:lnTo>
                  <a:pt x="10561" y="17301"/>
                </a:lnTo>
                <a:lnTo>
                  <a:pt x="10585" y="17325"/>
                </a:lnTo>
                <a:lnTo>
                  <a:pt x="10610" y="17325"/>
                </a:lnTo>
                <a:lnTo>
                  <a:pt x="10780" y="17301"/>
                </a:lnTo>
                <a:lnTo>
                  <a:pt x="10950" y="17252"/>
                </a:lnTo>
                <a:lnTo>
                  <a:pt x="11096" y="17179"/>
                </a:lnTo>
                <a:lnTo>
                  <a:pt x="11242" y="17082"/>
                </a:lnTo>
                <a:lnTo>
                  <a:pt x="11388" y="17155"/>
                </a:lnTo>
                <a:lnTo>
                  <a:pt x="11534" y="17179"/>
                </a:lnTo>
                <a:lnTo>
                  <a:pt x="11705" y="17204"/>
                </a:lnTo>
                <a:lnTo>
                  <a:pt x="11875" y="17204"/>
                </a:lnTo>
                <a:lnTo>
                  <a:pt x="12216" y="17179"/>
                </a:lnTo>
                <a:lnTo>
                  <a:pt x="12508" y="17155"/>
                </a:lnTo>
                <a:lnTo>
                  <a:pt x="12897" y="17179"/>
                </a:lnTo>
                <a:lnTo>
                  <a:pt x="13067" y="17179"/>
                </a:lnTo>
                <a:lnTo>
                  <a:pt x="13262" y="17228"/>
                </a:lnTo>
                <a:lnTo>
                  <a:pt x="13432" y="17277"/>
                </a:lnTo>
                <a:lnTo>
                  <a:pt x="13554" y="17374"/>
                </a:lnTo>
                <a:lnTo>
                  <a:pt x="13676" y="17496"/>
                </a:lnTo>
                <a:lnTo>
                  <a:pt x="13773" y="17617"/>
                </a:lnTo>
                <a:lnTo>
                  <a:pt x="13530" y="17593"/>
                </a:lnTo>
                <a:lnTo>
                  <a:pt x="12556" y="17593"/>
                </a:lnTo>
                <a:lnTo>
                  <a:pt x="11826" y="17642"/>
                </a:lnTo>
                <a:lnTo>
                  <a:pt x="10366" y="17715"/>
                </a:lnTo>
                <a:lnTo>
                  <a:pt x="9637" y="17739"/>
                </a:lnTo>
                <a:lnTo>
                  <a:pt x="8907" y="17763"/>
                </a:lnTo>
                <a:lnTo>
                  <a:pt x="7763" y="17788"/>
                </a:lnTo>
                <a:lnTo>
                  <a:pt x="6644" y="17788"/>
                </a:lnTo>
                <a:lnTo>
                  <a:pt x="6181" y="17739"/>
                </a:lnTo>
                <a:lnTo>
                  <a:pt x="5816" y="17715"/>
                </a:lnTo>
                <a:lnTo>
                  <a:pt x="5500" y="17690"/>
                </a:lnTo>
                <a:lnTo>
                  <a:pt x="5597" y="17544"/>
                </a:lnTo>
                <a:lnTo>
                  <a:pt x="5743" y="17447"/>
                </a:lnTo>
                <a:lnTo>
                  <a:pt x="5865" y="17350"/>
                </a:lnTo>
                <a:lnTo>
                  <a:pt x="6035" y="17277"/>
                </a:lnTo>
                <a:lnTo>
                  <a:pt x="6206" y="17228"/>
                </a:lnTo>
                <a:lnTo>
                  <a:pt x="6376" y="17179"/>
                </a:lnTo>
                <a:lnTo>
                  <a:pt x="6765" y="17155"/>
                </a:lnTo>
                <a:lnTo>
                  <a:pt x="7057" y="17179"/>
                </a:lnTo>
                <a:lnTo>
                  <a:pt x="7374" y="17204"/>
                </a:lnTo>
                <a:lnTo>
                  <a:pt x="7544" y="17179"/>
                </a:lnTo>
                <a:lnTo>
                  <a:pt x="7690" y="17179"/>
                </a:lnTo>
                <a:lnTo>
                  <a:pt x="7836" y="17131"/>
                </a:lnTo>
                <a:lnTo>
                  <a:pt x="7958" y="17058"/>
                </a:lnTo>
                <a:lnTo>
                  <a:pt x="7982" y="17009"/>
                </a:lnTo>
                <a:lnTo>
                  <a:pt x="8055" y="17033"/>
                </a:lnTo>
                <a:lnTo>
                  <a:pt x="8128" y="17033"/>
                </a:lnTo>
                <a:lnTo>
                  <a:pt x="8177" y="17009"/>
                </a:lnTo>
                <a:lnTo>
                  <a:pt x="8225" y="16960"/>
                </a:lnTo>
                <a:lnTo>
                  <a:pt x="8274" y="16887"/>
                </a:lnTo>
                <a:lnTo>
                  <a:pt x="8298" y="16766"/>
                </a:lnTo>
                <a:lnTo>
                  <a:pt x="8298" y="16668"/>
                </a:lnTo>
                <a:lnTo>
                  <a:pt x="8298" y="16620"/>
                </a:lnTo>
                <a:lnTo>
                  <a:pt x="8274" y="16595"/>
                </a:lnTo>
                <a:lnTo>
                  <a:pt x="8298" y="16303"/>
                </a:lnTo>
                <a:lnTo>
                  <a:pt x="8298" y="15768"/>
                </a:lnTo>
                <a:lnTo>
                  <a:pt x="8298" y="15233"/>
                </a:lnTo>
                <a:lnTo>
                  <a:pt x="8298" y="14965"/>
                </a:lnTo>
                <a:lnTo>
                  <a:pt x="8323" y="14649"/>
                </a:lnTo>
                <a:lnTo>
                  <a:pt x="8323" y="14333"/>
                </a:lnTo>
                <a:lnTo>
                  <a:pt x="8323" y="14187"/>
                </a:lnTo>
                <a:lnTo>
                  <a:pt x="8298" y="14065"/>
                </a:lnTo>
                <a:lnTo>
                  <a:pt x="9101" y="14041"/>
                </a:lnTo>
                <a:lnTo>
                  <a:pt x="9101" y="14041"/>
                </a:lnTo>
                <a:lnTo>
                  <a:pt x="8980" y="14138"/>
                </a:lnTo>
                <a:lnTo>
                  <a:pt x="8834" y="14260"/>
                </a:lnTo>
                <a:lnTo>
                  <a:pt x="8688" y="14406"/>
                </a:lnTo>
                <a:lnTo>
                  <a:pt x="8663" y="14454"/>
                </a:lnTo>
                <a:lnTo>
                  <a:pt x="8639" y="14503"/>
                </a:lnTo>
                <a:lnTo>
                  <a:pt x="8615" y="14600"/>
                </a:lnTo>
                <a:lnTo>
                  <a:pt x="8615" y="14649"/>
                </a:lnTo>
                <a:lnTo>
                  <a:pt x="8639" y="14673"/>
                </a:lnTo>
                <a:lnTo>
                  <a:pt x="8761" y="14673"/>
                </a:lnTo>
                <a:lnTo>
                  <a:pt x="8858" y="14649"/>
                </a:lnTo>
                <a:lnTo>
                  <a:pt x="9028" y="14527"/>
                </a:lnTo>
                <a:lnTo>
                  <a:pt x="9199" y="14406"/>
                </a:lnTo>
                <a:lnTo>
                  <a:pt x="9466" y="14235"/>
                </a:lnTo>
                <a:lnTo>
                  <a:pt x="9710" y="14016"/>
                </a:lnTo>
                <a:lnTo>
                  <a:pt x="9953" y="14016"/>
                </a:lnTo>
                <a:lnTo>
                  <a:pt x="9734" y="14211"/>
                </a:lnTo>
                <a:lnTo>
                  <a:pt x="9539" y="14406"/>
                </a:lnTo>
                <a:lnTo>
                  <a:pt x="9345" y="14625"/>
                </a:lnTo>
                <a:lnTo>
                  <a:pt x="9199" y="14868"/>
                </a:lnTo>
                <a:lnTo>
                  <a:pt x="9199" y="14892"/>
                </a:lnTo>
                <a:lnTo>
                  <a:pt x="9199" y="14917"/>
                </a:lnTo>
                <a:lnTo>
                  <a:pt x="9223" y="14941"/>
                </a:lnTo>
                <a:lnTo>
                  <a:pt x="9272" y="14941"/>
                </a:lnTo>
                <a:lnTo>
                  <a:pt x="9393" y="14892"/>
                </a:lnTo>
                <a:lnTo>
                  <a:pt x="9515" y="14844"/>
                </a:lnTo>
                <a:lnTo>
                  <a:pt x="9758" y="14698"/>
                </a:lnTo>
                <a:lnTo>
                  <a:pt x="10196" y="14357"/>
                </a:lnTo>
                <a:lnTo>
                  <a:pt x="10464" y="14235"/>
                </a:lnTo>
                <a:lnTo>
                  <a:pt x="10658" y="14138"/>
                </a:lnTo>
                <a:lnTo>
                  <a:pt x="10804" y="14016"/>
                </a:lnTo>
                <a:close/>
                <a:moveTo>
                  <a:pt x="6936" y="1"/>
                </a:moveTo>
                <a:lnTo>
                  <a:pt x="5914" y="74"/>
                </a:lnTo>
                <a:lnTo>
                  <a:pt x="4892" y="147"/>
                </a:lnTo>
                <a:lnTo>
                  <a:pt x="3870" y="268"/>
                </a:lnTo>
                <a:lnTo>
                  <a:pt x="2945" y="366"/>
                </a:lnTo>
                <a:lnTo>
                  <a:pt x="2483" y="390"/>
                </a:lnTo>
                <a:lnTo>
                  <a:pt x="1680" y="390"/>
                </a:lnTo>
                <a:lnTo>
                  <a:pt x="1339" y="317"/>
                </a:lnTo>
                <a:lnTo>
                  <a:pt x="658" y="195"/>
                </a:lnTo>
                <a:lnTo>
                  <a:pt x="634" y="147"/>
                </a:lnTo>
                <a:lnTo>
                  <a:pt x="585" y="122"/>
                </a:lnTo>
                <a:lnTo>
                  <a:pt x="512" y="98"/>
                </a:lnTo>
                <a:lnTo>
                  <a:pt x="463" y="98"/>
                </a:lnTo>
                <a:lnTo>
                  <a:pt x="390" y="122"/>
                </a:lnTo>
                <a:lnTo>
                  <a:pt x="342" y="147"/>
                </a:lnTo>
                <a:lnTo>
                  <a:pt x="317" y="220"/>
                </a:lnTo>
                <a:lnTo>
                  <a:pt x="293" y="293"/>
                </a:lnTo>
                <a:lnTo>
                  <a:pt x="244" y="1169"/>
                </a:lnTo>
                <a:lnTo>
                  <a:pt x="220" y="2069"/>
                </a:lnTo>
                <a:lnTo>
                  <a:pt x="196" y="3821"/>
                </a:lnTo>
                <a:lnTo>
                  <a:pt x="171" y="4794"/>
                </a:lnTo>
                <a:lnTo>
                  <a:pt x="123" y="5768"/>
                </a:lnTo>
                <a:lnTo>
                  <a:pt x="25" y="7690"/>
                </a:lnTo>
                <a:lnTo>
                  <a:pt x="1" y="8614"/>
                </a:lnTo>
                <a:lnTo>
                  <a:pt x="1" y="9539"/>
                </a:lnTo>
                <a:lnTo>
                  <a:pt x="25" y="11364"/>
                </a:lnTo>
                <a:lnTo>
                  <a:pt x="1" y="11997"/>
                </a:lnTo>
                <a:lnTo>
                  <a:pt x="1" y="12362"/>
                </a:lnTo>
                <a:lnTo>
                  <a:pt x="25" y="12702"/>
                </a:lnTo>
                <a:lnTo>
                  <a:pt x="50" y="13067"/>
                </a:lnTo>
                <a:lnTo>
                  <a:pt x="123" y="13408"/>
                </a:lnTo>
                <a:lnTo>
                  <a:pt x="244" y="13700"/>
                </a:lnTo>
                <a:lnTo>
                  <a:pt x="317" y="13846"/>
                </a:lnTo>
                <a:lnTo>
                  <a:pt x="390" y="13968"/>
                </a:lnTo>
                <a:lnTo>
                  <a:pt x="463" y="14065"/>
                </a:lnTo>
                <a:lnTo>
                  <a:pt x="561" y="14089"/>
                </a:lnTo>
                <a:lnTo>
                  <a:pt x="634" y="14089"/>
                </a:lnTo>
                <a:lnTo>
                  <a:pt x="731" y="14065"/>
                </a:lnTo>
                <a:lnTo>
                  <a:pt x="901" y="14138"/>
                </a:lnTo>
                <a:lnTo>
                  <a:pt x="1072" y="14162"/>
                </a:lnTo>
                <a:lnTo>
                  <a:pt x="1412" y="14211"/>
                </a:lnTo>
                <a:lnTo>
                  <a:pt x="2093" y="14260"/>
                </a:lnTo>
                <a:lnTo>
                  <a:pt x="2726" y="14308"/>
                </a:lnTo>
                <a:lnTo>
                  <a:pt x="3334" y="14308"/>
                </a:lnTo>
                <a:lnTo>
                  <a:pt x="3943" y="14284"/>
                </a:lnTo>
                <a:lnTo>
                  <a:pt x="4551" y="14260"/>
                </a:lnTo>
                <a:lnTo>
                  <a:pt x="7958" y="14089"/>
                </a:lnTo>
                <a:lnTo>
                  <a:pt x="7958" y="14089"/>
                </a:lnTo>
                <a:lnTo>
                  <a:pt x="7909" y="14211"/>
                </a:lnTo>
                <a:lnTo>
                  <a:pt x="7885" y="14357"/>
                </a:lnTo>
                <a:lnTo>
                  <a:pt x="7860" y="14673"/>
                </a:lnTo>
                <a:lnTo>
                  <a:pt x="7860" y="15233"/>
                </a:lnTo>
                <a:lnTo>
                  <a:pt x="7860" y="15768"/>
                </a:lnTo>
                <a:lnTo>
                  <a:pt x="7836" y="16303"/>
                </a:lnTo>
                <a:lnTo>
                  <a:pt x="7812" y="16547"/>
                </a:lnTo>
                <a:lnTo>
                  <a:pt x="7812" y="16668"/>
                </a:lnTo>
                <a:lnTo>
                  <a:pt x="7812" y="16790"/>
                </a:lnTo>
                <a:lnTo>
                  <a:pt x="7666" y="16741"/>
                </a:lnTo>
                <a:lnTo>
                  <a:pt x="7471" y="16693"/>
                </a:lnTo>
                <a:lnTo>
                  <a:pt x="7276" y="16693"/>
                </a:lnTo>
                <a:lnTo>
                  <a:pt x="7057" y="16668"/>
                </a:lnTo>
                <a:lnTo>
                  <a:pt x="6644" y="16693"/>
                </a:lnTo>
                <a:lnTo>
                  <a:pt x="6303" y="16741"/>
                </a:lnTo>
                <a:lnTo>
                  <a:pt x="6060" y="16790"/>
                </a:lnTo>
                <a:lnTo>
                  <a:pt x="5841" y="16863"/>
                </a:lnTo>
                <a:lnTo>
                  <a:pt x="5646" y="16936"/>
                </a:lnTo>
                <a:lnTo>
                  <a:pt x="5451" y="17058"/>
                </a:lnTo>
                <a:lnTo>
                  <a:pt x="5281" y="17204"/>
                </a:lnTo>
                <a:lnTo>
                  <a:pt x="5135" y="17374"/>
                </a:lnTo>
                <a:lnTo>
                  <a:pt x="5038" y="17569"/>
                </a:lnTo>
                <a:lnTo>
                  <a:pt x="4940" y="17812"/>
                </a:lnTo>
                <a:lnTo>
                  <a:pt x="4940" y="17885"/>
                </a:lnTo>
                <a:lnTo>
                  <a:pt x="4940" y="17958"/>
                </a:lnTo>
                <a:lnTo>
                  <a:pt x="4989" y="18031"/>
                </a:lnTo>
                <a:lnTo>
                  <a:pt x="5038" y="18055"/>
                </a:lnTo>
                <a:lnTo>
                  <a:pt x="5111" y="18080"/>
                </a:lnTo>
                <a:lnTo>
                  <a:pt x="5184" y="18080"/>
                </a:lnTo>
                <a:lnTo>
                  <a:pt x="5257" y="18055"/>
                </a:lnTo>
                <a:lnTo>
                  <a:pt x="5330" y="18007"/>
                </a:lnTo>
                <a:lnTo>
                  <a:pt x="5451" y="18080"/>
                </a:lnTo>
                <a:lnTo>
                  <a:pt x="5597" y="18128"/>
                </a:lnTo>
                <a:lnTo>
                  <a:pt x="5743" y="18177"/>
                </a:lnTo>
                <a:lnTo>
                  <a:pt x="5914" y="18201"/>
                </a:lnTo>
                <a:lnTo>
                  <a:pt x="6254" y="18226"/>
                </a:lnTo>
                <a:lnTo>
                  <a:pt x="6498" y="18226"/>
                </a:lnTo>
                <a:lnTo>
                  <a:pt x="7082" y="18250"/>
                </a:lnTo>
                <a:lnTo>
                  <a:pt x="7641" y="18250"/>
                </a:lnTo>
                <a:lnTo>
                  <a:pt x="8785" y="18226"/>
                </a:lnTo>
                <a:lnTo>
                  <a:pt x="10147" y="18201"/>
                </a:lnTo>
                <a:lnTo>
                  <a:pt x="11486" y="18128"/>
                </a:lnTo>
                <a:lnTo>
                  <a:pt x="12994" y="18080"/>
                </a:lnTo>
                <a:lnTo>
                  <a:pt x="13238" y="18080"/>
                </a:lnTo>
                <a:lnTo>
                  <a:pt x="13505" y="18104"/>
                </a:lnTo>
                <a:lnTo>
                  <a:pt x="13773" y="18080"/>
                </a:lnTo>
                <a:lnTo>
                  <a:pt x="13919" y="18080"/>
                </a:lnTo>
                <a:lnTo>
                  <a:pt x="14016" y="18031"/>
                </a:lnTo>
                <a:lnTo>
                  <a:pt x="14089" y="18080"/>
                </a:lnTo>
                <a:lnTo>
                  <a:pt x="14235" y="18080"/>
                </a:lnTo>
                <a:lnTo>
                  <a:pt x="14284" y="18055"/>
                </a:lnTo>
                <a:lnTo>
                  <a:pt x="14333" y="18007"/>
                </a:lnTo>
                <a:lnTo>
                  <a:pt x="14381" y="17958"/>
                </a:lnTo>
                <a:lnTo>
                  <a:pt x="14406" y="17885"/>
                </a:lnTo>
                <a:lnTo>
                  <a:pt x="14381" y="17812"/>
                </a:lnTo>
                <a:lnTo>
                  <a:pt x="14308" y="17569"/>
                </a:lnTo>
                <a:lnTo>
                  <a:pt x="14211" y="17374"/>
                </a:lnTo>
                <a:lnTo>
                  <a:pt x="14065" y="17179"/>
                </a:lnTo>
                <a:lnTo>
                  <a:pt x="13895" y="17033"/>
                </a:lnTo>
                <a:lnTo>
                  <a:pt x="13700" y="16912"/>
                </a:lnTo>
                <a:lnTo>
                  <a:pt x="13505" y="16814"/>
                </a:lnTo>
                <a:lnTo>
                  <a:pt x="13262" y="16741"/>
                </a:lnTo>
                <a:lnTo>
                  <a:pt x="13043" y="16693"/>
                </a:lnTo>
                <a:lnTo>
                  <a:pt x="12581" y="16693"/>
                </a:lnTo>
                <a:lnTo>
                  <a:pt x="12118" y="16766"/>
                </a:lnTo>
                <a:lnTo>
                  <a:pt x="11802" y="16790"/>
                </a:lnTo>
                <a:lnTo>
                  <a:pt x="11486" y="16814"/>
                </a:lnTo>
                <a:lnTo>
                  <a:pt x="11461" y="16620"/>
                </a:lnTo>
                <a:lnTo>
                  <a:pt x="11510" y="16571"/>
                </a:lnTo>
                <a:lnTo>
                  <a:pt x="11534" y="16498"/>
                </a:lnTo>
                <a:lnTo>
                  <a:pt x="11534" y="16449"/>
                </a:lnTo>
                <a:lnTo>
                  <a:pt x="11486" y="16425"/>
                </a:lnTo>
                <a:lnTo>
                  <a:pt x="11437" y="16401"/>
                </a:lnTo>
                <a:lnTo>
                  <a:pt x="11437" y="15939"/>
                </a:lnTo>
                <a:lnTo>
                  <a:pt x="11461" y="15501"/>
                </a:lnTo>
                <a:lnTo>
                  <a:pt x="11534" y="14746"/>
                </a:lnTo>
                <a:lnTo>
                  <a:pt x="11534" y="14381"/>
                </a:lnTo>
                <a:lnTo>
                  <a:pt x="11510" y="14187"/>
                </a:lnTo>
                <a:lnTo>
                  <a:pt x="11461" y="14016"/>
                </a:lnTo>
                <a:lnTo>
                  <a:pt x="14576" y="14016"/>
                </a:lnTo>
                <a:lnTo>
                  <a:pt x="15136" y="14041"/>
                </a:lnTo>
                <a:lnTo>
                  <a:pt x="15720" y="14089"/>
                </a:lnTo>
                <a:lnTo>
                  <a:pt x="16839" y="14211"/>
                </a:lnTo>
                <a:lnTo>
                  <a:pt x="17423" y="14260"/>
                </a:lnTo>
                <a:lnTo>
                  <a:pt x="17982" y="14260"/>
                </a:lnTo>
                <a:lnTo>
                  <a:pt x="18542" y="14235"/>
                </a:lnTo>
                <a:lnTo>
                  <a:pt x="18834" y="14211"/>
                </a:lnTo>
                <a:lnTo>
                  <a:pt x="19102" y="14138"/>
                </a:lnTo>
                <a:lnTo>
                  <a:pt x="19199" y="14114"/>
                </a:lnTo>
                <a:lnTo>
                  <a:pt x="19272" y="14041"/>
                </a:lnTo>
                <a:lnTo>
                  <a:pt x="19296" y="13968"/>
                </a:lnTo>
                <a:lnTo>
                  <a:pt x="19272" y="13870"/>
                </a:lnTo>
                <a:lnTo>
                  <a:pt x="19272" y="13773"/>
                </a:lnTo>
                <a:lnTo>
                  <a:pt x="19150" y="13043"/>
                </a:lnTo>
                <a:lnTo>
                  <a:pt x="19248" y="12921"/>
                </a:lnTo>
                <a:lnTo>
                  <a:pt x="19248" y="12873"/>
                </a:lnTo>
                <a:lnTo>
                  <a:pt x="19248" y="12824"/>
                </a:lnTo>
                <a:lnTo>
                  <a:pt x="19223" y="12800"/>
                </a:lnTo>
                <a:lnTo>
                  <a:pt x="19102" y="12800"/>
                </a:lnTo>
                <a:lnTo>
                  <a:pt x="19053" y="12337"/>
                </a:lnTo>
                <a:lnTo>
                  <a:pt x="19029" y="11875"/>
                </a:lnTo>
                <a:lnTo>
                  <a:pt x="18980" y="10926"/>
                </a:lnTo>
                <a:lnTo>
                  <a:pt x="18980" y="10001"/>
                </a:lnTo>
                <a:lnTo>
                  <a:pt x="19004" y="9052"/>
                </a:lnTo>
                <a:lnTo>
                  <a:pt x="19004" y="8955"/>
                </a:lnTo>
                <a:lnTo>
                  <a:pt x="19077" y="7203"/>
                </a:lnTo>
                <a:lnTo>
                  <a:pt x="19150" y="5549"/>
                </a:lnTo>
                <a:lnTo>
                  <a:pt x="19175" y="3894"/>
                </a:lnTo>
                <a:lnTo>
                  <a:pt x="19223" y="2385"/>
                </a:lnTo>
                <a:lnTo>
                  <a:pt x="19248" y="1607"/>
                </a:lnTo>
                <a:lnTo>
                  <a:pt x="19223" y="1242"/>
                </a:lnTo>
                <a:lnTo>
                  <a:pt x="19199" y="852"/>
                </a:lnTo>
                <a:lnTo>
                  <a:pt x="19248" y="804"/>
                </a:lnTo>
                <a:lnTo>
                  <a:pt x="19272" y="755"/>
                </a:lnTo>
                <a:lnTo>
                  <a:pt x="19296" y="682"/>
                </a:lnTo>
                <a:lnTo>
                  <a:pt x="19296" y="609"/>
                </a:lnTo>
                <a:lnTo>
                  <a:pt x="19272" y="560"/>
                </a:lnTo>
                <a:lnTo>
                  <a:pt x="19223" y="512"/>
                </a:lnTo>
                <a:lnTo>
                  <a:pt x="19175" y="463"/>
                </a:lnTo>
                <a:lnTo>
                  <a:pt x="19102" y="439"/>
                </a:lnTo>
                <a:lnTo>
                  <a:pt x="18493" y="317"/>
                </a:lnTo>
                <a:lnTo>
                  <a:pt x="17885" y="268"/>
                </a:lnTo>
                <a:lnTo>
                  <a:pt x="17277" y="244"/>
                </a:lnTo>
                <a:lnTo>
                  <a:pt x="16644" y="244"/>
                </a:lnTo>
                <a:lnTo>
                  <a:pt x="15403" y="293"/>
                </a:lnTo>
                <a:lnTo>
                  <a:pt x="14187" y="293"/>
                </a:lnTo>
                <a:lnTo>
                  <a:pt x="12629" y="220"/>
                </a:lnTo>
                <a:lnTo>
                  <a:pt x="11072" y="122"/>
                </a:lnTo>
                <a:lnTo>
                  <a:pt x="9515" y="49"/>
                </a:lnTo>
                <a:lnTo>
                  <a:pt x="7958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" grpId="0"/>
      <p:bldP spid="15" grpId="0"/>
      <p:bldP spid="16" grpId="0"/>
      <p:bldP spid="11" grpId="0" animBg="1"/>
      <p:bldP spid="13" grpId="0" animBg="1"/>
      <p:bldP spid="14" grpId="0" animBg="1"/>
      <p:bldP spid="19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288</Words>
  <PresentationFormat>عرض على الشاشة (3:4)‏</PresentationFormat>
  <Paragraphs>115</Paragraphs>
  <Slides>14</Slides>
  <Notes>14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FORM, MEANING  AND  FUNCTION</vt:lpstr>
      <vt:lpstr>الشريحة 2</vt:lpstr>
      <vt:lpstr>Because</vt:lpstr>
      <vt:lpstr>SO</vt:lpstr>
      <vt:lpstr>الشريحة 5</vt:lpstr>
      <vt:lpstr>الشريحة 6</vt:lpstr>
      <vt:lpstr>So and Neither</vt:lpstr>
      <vt:lpstr>So</vt:lpstr>
      <vt:lpstr>Neither</vt:lpstr>
      <vt:lpstr>الشريحة 10</vt:lpstr>
      <vt:lpstr>Summary</vt:lpstr>
      <vt:lpstr>7 What Happend</vt:lpstr>
      <vt:lpstr>Thanks!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FORM, MEANING AND FUNCTION</dc:title>
  <dc:creator>Ls A</dc:creator>
  <cp:lastModifiedBy>Ls A</cp:lastModifiedBy>
  <cp:revision>44</cp:revision>
  <dcterms:created xsi:type="dcterms:W3CDTF">2021-12-31T11:14:02Z</dcterms:created>
  <dcterms:modified xsi:type="dcterms:W3CDTF">2021-12-31T17:46:58Z</dcterms:modified>
</cp:coreProperties>
</file>