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  <Override PartName="/ppt/media/media1.mp4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0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حل نظام من معادلتين خطيتين بالحذف باستعمال الضرب"/>
          <p:cNvSpPr txBox="1"/>
          <p:nvPr/>
        </p:nvSpPr>
        <p:spPr>
          <a:xfrm>
            <a:off x="6813547" y="934631"/>
            <a:ext cx="989077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 من معادلتين خطيتين بالحذف باستعمال الضرب  </a:t>
            </a:r>
          </a:p>
        </p:txBody>
      </p:sp>
      <p:sp>
        <p:nvSpPr>
          <p:cNvPr id="106" name="🎯حل نظاما  من معادلتين بالحذف باستعمال الضرب…"/>
          <p:cNvSpPr txBox="1"/>
          <p:nvPr/>
        </p:nvSpPr>
        <p:spPr>
          <a:xfrm>
            <a:off x="21186249" y="4764288"/>
            <a:ext cx="2481493" cy="300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🎯حل نظاما  من معادلتين بالحذف باستعمال الضرب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 حل مسائل من واقع الحياة تتضمن انظمة من معادلتين</a:t>
            </a:r>
          </a:p>
        </p:txBody>
      </p:sp>
      <p:sp>
        <p:nvSpPr>
          <p:cNvPr id="107" name="الفصل ٥ :…"/>
          <p:cNvSpPr txBox="1"/>
          <p:nvPr/>
        </p:nvSpPr>
        <p:spPr>
          <a:xfrm>
            <a:off x="1264027" y="1550891"/>
            <a:ext cx="361397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الفصل ٥ :</a:t>
            </a:r>
          </a:p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انظمة المعادلات الخطية </a:t>
            </a:r>
          </a:p>
        </p:txBody>
      </p:sp>
      <p:grpSp>
        <p:nvGrpSpPr>
          <p:cNvPr id="110" name="تجميع"/>
          <p:cNvGrpSpPr/>
          <p:nvPr/>
        </p:nvGrpSpPr>
        <p:grpSpPr>
          <a:xfrm>
            <a:off x="16845306" y="1239741"/>
            <a:ext cx="3199112" cy="1"/>
            <a:chOff x="0" y="311150"/>
            <a:chExt cx="3199110" cy="0"/>
          </a:xfrm>
        </p:grpSpPr>
        <p:sp>
          <p:nvSpPr>
            <p:cNvPr id="108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929292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  <p:sp>
          <p:nvSpPr>
            <p:cNvPr id="109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B92D5D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</p:grpSp>
      <p:sp>
        <p:nvSpPr>
          <p:cNvPr id="1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1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31.png"/><Relationship Id="rId4" Type="http://schemas.openxmlformats.org/officeDocument/2006/relationships/image" Target="../media/image2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21.jpeg"/><Relationship Id="rId4" Type="http://schemas.openxmlformats.org/officeDocument/2006/relationships/image" Target="../media/image3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3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1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Relationship Id="rId5" Type="http://schemas.openxmlformats.org/officeDocument/2006/relationships/image" Target="../media/image9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5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4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3" Type="http://schemas.openxmlformats.org/officeDocument/2006/relationships/image" Target="../media/image11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1.g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24.jpe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25.jpeg"/><Relationship Id="rId15" Type="http://schemas.openxmlformats.org/officeDocument/2006/relationships/image" Target="../media/image57.png"/><Relationship Id="rId16" Type="http://schemas.openxmlformats.org/officeDocument/2006/relationships/image" Target="../media/image3.png"/><Relationship Id="rId17" Type="http://schemas.openxmlformats.org/officeDocument/2006/relationships/image" Target="../media/image58.png"/><Relationship Id="rId18" Type="http://schemas.openxmlformats.org/officeDocument/2006/relationships/image" Target="../media/image59.png"/><Relationship Id="rId19" Type="http://schemas.openxmlformats.org/officeDocument/2006/relationships/image" Target="../media/image6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6.jpe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.jpeg"/><Relationship Id="rId6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الفصل الدراسي الثاني"/>
          <p:cNvSpPr txBox="1"/>
          <p:nvPr/>
        </p:nvSpPr>
        <p:spPr>
          <a:xfrm>
            <a:off x="10720858" y="8340023"/>
            <a:ext cx="4170137" cy="66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u="sng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121" name="انظمة المعادلات الخطية"/>
          <p:cNvSpPr txBox="1"/>
          <p:nvPr/>
        </p:nvSpPr>
        <p:spPr>
          <a:xfrm>
            <a:off x="8940872" y="4184986"/>
            <a:ext cx="827101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u="sng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انظمة المعادلات الخطية </a:t>
            </a:r>
          </a:p>
        </p:txBody>
      </p:sp>
      <p:sp>
        <p:nvSpPr>
          <p:cNvPr id="122" name="٥- ٤"/>
          <p:cNvSpPr txBox="1"/>
          <p:nvPr/>
        </p:nvSpPr>
        <p:spPr>
          <a:xfrm>
            <a:off x="12415049" y="5284788"/>
            <a:ext cx="1322659" cy="101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٥- ٤</a:t>
            </a:r>
          </a:p>
        </p:txBody>
      </p:sp>
      <p:grpSp>
        <p:nvGrpSpPr>
          <p:cNvPr id="125" name="تجميع"/>
          <p:cNvGrpSpPr/>
          <p:nvPr/>
        </p:nvGrpSpPr>
        <p:grpSpPr>
          <a:xfrm>
            <a:off x="5435727" y="5284789"/>
            <a:ext cx="14740400" cy="3694062"/>
            <a:chOff x="0" y="0"/>
            <a:chExt cx="14740399" cy="3694061"/>
          </a:xfrm>
        </p:grpSpPr>
        <p:sp>
          <p:nvSpPr>
            <p:cNvPr id="123" name="حل نظام من معادلتين خطيتين بالحذف باستعمال الضرب"/>
            <p:cNvSpPr txBox="1"/>
            <p:nvPr/>
          </p:nvSpPr>
          <p:spPr>
            <a:xfrm>
              <a:off x="0" y="75453"/>
              <a:ext cx="14740400" cy="361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500">
                  <a:solidFill>
                    <a:srgbClr val="FFE2D6"/>
                  </a:solidFill>
                </a:defRPr>
              </a:lvl1pPr>
            </a:lstStyle>
            <a:p>
              <a:pPr rtl="0">
                <a:defRPr/>
              </a:pPr>
              <a:r>
                <a:t>حل نظام من معادلتين خطيتين بالحذف باستعمال الضرب  </a:t>
              </a:r>
            </a:p>
          </p:txBody>
        </p:sp>
        <p:sp>
          <p:nvSpPr>
            <p:cNvPr id="124" name="حل نظام من معادلتين خطيتين بالحذف باستعمال الضرب"/>
            <p:cNvSpPr txBox="1"/>
            <p:nvPr/>
          </p:nvSpPr>
          <p:spPr>
            <a:xfrm>
              <a:off x="30582" y="0"/>
              <a:ext cx="14709818" cy="361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500">
                  <a:solidFill>
                    <a:srgbClr val="E63B7A"/>
                  </a:solidFill>
                </a:defRPr>
              </a:lvl1pPr>
            </a:lstStyle>
            <a:p>
              <a:pPr rtl="0">
                <a:defRPr/>
              </a:pPr>
              <a:r>
                <a:t>حل نظام من معادلتين خطيتين بالحذف باستعمال الضرب 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خطوات الحل بالحذف باستعمال الضرب"/>
          <p:cNvSpPr/>
          <p:nvPr/>
        </p:nvSpPr>
        <p:spPr>
          <a:xfrm>
            <a:off x="6144174" y="2565206"/>
            <a:ext cx="12095652" cy="859568"/>
          </a:xfrm>
          <a:prstGeom prst="rect">
            <a:avLst/>
          </a:prstGeom>
          <a:solidFill>
            <a:srgbClr val="FF8C82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DFEED4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خطوات الحل بالحذف باستعمال الضرب</a:t>
            </a:r>
          </a:p>
        </p:txBody>
      </p:sp>
      <p:sp>
        <p:nvSpPr>
          <p:cNvPr id="273" name="اجمع المعادلتين أو اطرحهما للتخلص من أحد المتغيرين ثم حل المعادلة"/>
          <p:cNvSpPr/>
          <p:nvPr/>
        </p:nvSpPr>
        <p:spPr>
          <a:xfrm>
            <a:off x="2788116" y="6577610"/>
            <a:ext cx="17202759" cy="1921316"/>
          </a:xfrm>
          <a:prstGeom prst="rect">
            <a:avLst/>
          </a:prstGeom>
          <a:solidFill>
            <a:srgbClr val="DFEE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marL="381000" indent="-381000" defTabSz="914400">
              <a:buSzPct val="100000"/>
              <a:buChar char="▪️"/>
              <a:defRPr b="1" sz="3800">
                <a:solidFill>
                  <a:srgbClr val="011D57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اجمع المعادلتين أو اطرحهما للتخلص من أحد المتغيرين ثم حل المعادلة</a:t>
            </a:r>
          </a:p>
        </p:txBody>
      </p:sp>
      <p:sp>
        <p:nvSpPr>
          <p:cNvPr id="274" name="عوض القيمة الناتجة في الخطوة ٢ في احدى المعادلتين وحلها لايجاد المتغير الثاني…"/>
          <p:cNvSpPr/>
          <p:nvPr/>
        </p:nvSpPr>
        <p:spPr>
          <a:xfrm>
            <a:off x="2580486" y="8842540"/>
            <a:ext cx="17451232" cy="1718097"/>
          </a:xfrm>
          <a:prstGeom prst="rect">
            <a:avLst/>
          </a:prstGeom>
          <a:solidFill>
            <a:srgbClr val="CBF0FF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 marL="370973" indent="-370973" defTabSz="914400" rtl="0">
              <a:buSzPct val="100000"/>
              <a:buChar char="▪️"/>
              <a:defRPr b="1" sz="3700">
                <a:solidFill>
                  <a:srgbClr val="011D57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عوض القيمة الناتجة في الخطوة ٢ في احدى المعادلتين وحلها لايجاد المتغير الثاني</a:t>
            </a:r>
          </a:p>
          <a:p>
            <a:pPr defTabSz="914400" rtl="0">
              <a:defRPr sz="5400">
                <a:solidFill>
                  <a:srgbClr val="011D57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واكتب الحل كزوج مرتب</a:t>
            </a:r>
          </a:p>
        </p:txBody>
      </p:sp>
      <p:sp>
        <p:nvSpPr>
          <p:cNvPr id="275" name="ضرب احدى المعادلتين على الأقل في عدد ثابت للحصول على معادلتين فيهما حدان احدهما معكوس الاخر"/>
          <p:cNvSpPr/>
          <p:nvPr/>
        </p:nvSpPr>
        <p:spPr>
          <a:xfrm>
            <a:off x="2898021" y="4451787"/>
            <a:ext cx="17092854" cy="1937867"/>
          </a:xfrm>
          <a:prstGeom prst="rect">
            <a:avLst/>
          </a:prstGeom>
          <a:solidFill>
            <a:srgbClr val="FFEC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r" defTabSz="914400">
              <a:defRPr b="1" sz="3700">
                <a:solidFill>
                  <a:srgbClr val="011D57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  ضرب احدى المعادلتين على الأقل في عدد ثابت للحصول على معادلتين فيهما حدان احدهما معكوس الاخر   </a:t>
            </a:r>
          </a:p>
        </p:txBody>
      </p:sp>
      <p:sp>
        <p:nvSpPr>
          <p:cNvPr id="276" name="المفردات"/>
          <p:cNvSpPr txBox="1"/>
          <p:nvPr/>
        </p:nvSpPr>
        <p:spPr>
          <a:xfrm>
            <a:off x="22102907" y="7540564"/>
            <a:ext cx="1710677" cy="69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277" name="الحذف"/>
          <p:cNvSpPr txBox="1"/>
          <p:nvPr/>
        </p:nvSpPr>
        <p:spPr>
          <a:xfrm>
            <a:off x="21153910" y="8126932"/>
            <a:ext cx="2654911" cy="5801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الحذف</a:t>
            </a:r>
          </a:p>
        </p:txBody>
      </p:sp>
      <p:sp>
        <p:nvSpPr>
          <p:cNvPr id="27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٣٣</a:t>
            </a:r>
          </a:p>
        </p:txBody>
      </p:sp>
      <p:sp>
        <p:nvSpPr>
          <p:cNvPr id="279" name="دائرة"/>
          <p:cNvSpPr/>
          <p:nvPr/>
        </p:nvSpPr>
        <p:spPr>
          <a:xfrm>
            <a:off x="20128800" y="2656140"/>
            <a:ext cx="677701" cy="6777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80" name="IMG_7901.jpeg" descr="IMG_7901.jpeg"/>
          <p:cNvPicPr>
            <a:picLocks noChangeAspect="1"/>
          </p:cNvPicPr>
          <p:nvPr/>
        </p:nvPicPr>
        <p:blipFill>
          <a:blip r:embed="rId3">
            <a:alphaModFix amt="44292"/>
            <a:extLst/>
          </a:blip>
          <a:srcRect l="4302" t="11421" r="1951" b="12902"/>
          <a:stretch>
            <a:fillRect/>
          </a:stretch>
        </p:blipFill>
        <p:spPr>
          <a:xfrm>
            <a:off x="1658080" y="2689746"/>
            <a:ext cx="4137911" cy="3340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488" fill="norm" stroke="1" extrusionOk="0">
                <a:moveTo>
                  <a:pt x="19848" y="3"/>
                </a:moveTo>
                <a:cubicBezTo>
                  <a:pt x="19811" y="8"/>
                  <a:pt x="19770" y="21"/>
                  <a:pt x="19724" y="43"/>
                </a:cubicBezTo>
                <a:cubicBezTo>
                  <a:pt x="19467" y="169"/>
                  <a:pt x="19404" y="758"/>
                  <a:pt x="19619" y="1024"/>
                </a:cubicBezTo>
                <a:cubicBezTo>
                  <a:pt x="19716" y="1144"/>
                  <a:pt x="19662" y="1258"/>
                  <a:pt x="19372" y="1555"/>
                </a:cubicBezTo>
                <a:cubicBezTo>
                  <a:pt x="19168" y="1763"/>
                  <a:pt x="18948" y="2133"/>
                  <a:pt x="18883" y="2377"/>
                </a:cubicBezTo>
                <a:cubicBezTo>
                  <a:pt x="18796" y="2703"/>
                  <a:pt x="18653" y="2890"/>
                  <a:pt x="18341" y="3084"/>
                </a:cubicBezTo>
                <a:cubicBezTo>
                  <a:pt x="17715" y="3474"/>
                  <a:pt x="17560" y="3687"/>
                  <a:pt x="17560" y="4154"/>
                </a:cubicBezTo>
                <a:cubicBezTo>
                  <a:pt x="17560" y="4414"/>
                  <a:pt x="17625" y="4621"/>
                  <a:pt x="17737" y="4705"/>
                </a:cubicBezTo>
                <a:cubicBezTo>
                  <a:pt x="18232" y="5081"/>
                  <a:pt x="19690" y="4436"/>
                  <a:pt x="20470" y="3495"/>
                </a:cubicBezTo>
                <a:cubicBezTo>
                  <a:pt x="20805" y="3092"/>
                  <a:pt x="21046" y="2898"/>
                  <a:pt x="21190" y="2921"/>
                </a:cubicBezTo>
                <a:cubicBezTo>
                  <a:pt x="21361" y="2948"/>
                  <a:pt x="21505" y="2770"/>
                  <a:pt x="21493" y="2622"/>
                </a:cubicBezTo>
                <a:cubicBezTo>
                  <a:pt x="21489" y="2573"/>
                  <a:pt x="21466" y="2525"/>
                  <a:pt x="21423" y="2492"/>
                </a:cubicBezTo>
                <a:cubicBezTo>
                  <a:pt x="21367" y="2449"/>
                  <a:pt x="21351" y="2304"/>
                  <a:pt x="21386" y="2168"/>
                </a:cubicBezTo>
                <a:cubicBezTo>
                  <a:pt x="21421" y="2031"/>
                  <a:pt x="21403" y="1850"/>
                  <a:pt x="21348" y="1767"/>
                </a:cubicBezTo>
                <a:cubicBezTo>
                  <a:pt x="21294" y="1683"/>
                  <a:pt x="21233" y="1502"/>
                  <a:pt x="21212" y="1363"/>
                </a:cubicBezTo>
                <a:cubicBezTo>
                  <a:pt x="21192" y="1225"/>
                  <a:pt x="21106" y="1111"/>
                  <a:pt x="21023" y="1111"/>
                </a:cubicBezTo>
                <a:cubicBezTo>
                  <a:pt x="20939" y="1111"/>
                  <a:pt x="20857" y="983"/>
                  <a:pt x="20839" y="827"/>
                </a:cubicBezTo>
                <a:cubicBezTo>
                  <a:pt x="20817" y="634"/>
                  <a:pt x="20737" y="544"/>
                  <a:pt x="20588" y="544"/>
                </a:cubicBezTo>
                <a:cubicBezTo>
                  <a:pt x="20468" y="544"/>
                  <a:pt x="20275" y="406"/>
                  <a:pt x="20161" y="237"/>
                </a:cubicBezTo>
                <a:cubicBezTo>
                  <a:pt x="20037" y="54"/>
                  <a:pt x="19957" y="-13"/>
                  <a:pt x="19848" y="3"/>
                </a:cubicBezTo>
                <a:close/>
                <a:moveTo>
                  <a:pt x="14296" y="1351"/>
                </a:moveTo>
                <a:cubicBezTo>
                  <a:pt x="13900" y="1325"/>
                  <a:pt x="13740" y="1500"/>
                  <a:pt x="13847" y="1843"/>
                </a:cubicBezTo>
                <a:cubicBezTo>
                  <a:pt x="13875" y="1934"/>
                  <a:pt x="13716" y="2190"/>
                  <a:pt x="13494" y="2410"/>
                </a:cubicBezTo>
                <a:cubicBezTo>
                  <a:pt x="13273" y="2630"/>
                  <a:pt x="13015" y="2995"/>
                  <a:pt x="12919" y="3222"/>
                </a:cubicBezTo>
                <a:cubicBezTo>
                  <a:pt x="12823" y="3449"/>
                  <a:pt x="12681" y="3784"/>
                  <a:pt x="12604" y="3965"/>
                </a:cubicBezTo>
                <a:cubicBezTo>
                  <a:pt x="12527" y="4146"/>
                  <a:pt x="12434" y="4649"/>
                  <a:pt x="12398" y="5086"/>
                </a:cubicBezTo>
                <a:cubicBezTo>
                  <a:pt x="12340" y="5771"/>
                  <a:pt x="12357" y="5904"/>
                  <a:pt x="12519" y="6051"/>
                </a:cubicBezTo>
                <a:cubicBezTo>
                  <a:pt x="12922" y="6416"/>
                  <a:pt x="13399" y="6111"/>
                  <a:pt x="13653" y="5323"/>
                </a:cubicBezTo>
                <a:cubicBezTo>
                  <a:pt x="13778" y="4937"/>
                  <a:pt x="13926" y="4752"/>
                  <a:pt x="14307" y="4514"/>
                </a:cubicBezTo>
                <a:cubicBezTo>
                  <a:pt x="14577" y="4344"/>
                  <a:pt x="14895" y="4079"/>
                  <a:pt x="15012" y="3924"/>
                </a:cubicBezTo>
                <a:cubicBezTo>
                  <a:pt x="15168" y="3716"/>
                  <a:pt x="15315" y="3653"/>
                  <a:pt x="15581" y="3682"/>
                </a:cubicBezTo>
                <a:cubicBezTo>
                  <a:pt x="16176" y="3745"/>
                  <a:pt x="16494" y="3143"/>
                  <a:pt x="16005" y="2877"/>
                </a:cubicBezTo>
                <a:cubicBezTo>
                  <a:pt x="15879" y="2809"/>
                  <a:pt x="15769" y="2667"/>
                  <a:pt x="15762" y="2563"/>
                </a:cubicBezTo>
                <a:cubicBezTo>
                  <a:pt x="15754" y="2459"/>
                  <a:pt x="15744" y="2315"/>
                  <a:pt x="15737" y="2244"/>
                </a:cubicBezTo>
                <a:cubicBezTo>
                  <a:pt x="15731" y="2173"/>
                  <a:pt x="15554" y="2005"/>
                  <a:pt x="15343" y="1871"/>
                </a:cubicBezTo>
                <a:cubicBezTo>
                  <a:pt x="15133" y="1737"/>
                  <a:pt x="14900" y="1571"/>
                  <a:pt x="14824" y="1501"/>
                </a:cubicBezTo>
                <a:cubicBezTo>
                  <a:pt x="14748" y="1432"/>
                  <a:pt x="14511" y="1364"/>
                  <a:pt x="14296" y="1351"/>
                </a:cubicBezTo>
                <a:close/>
                <a:moveTo>
                  <a:pt x="13771" y="7692"/>
                </a:moveTo>
                <a:cubicBezTo>
                  <a:pt x="13711" y="7671"/>
                  <a:pt x="13641" y="7700"/>
                  <a:pt x="13523" y="7766"/>
                </a:cubicBezTo>
                <a:cubicBezTo>
                  <a:pt x="13285" y="7901"/>
                  <a:pt x="13263" y="7969"/>
                  <a:pt x="13307" y="8448"/>
                </a:cubicBezTo>
                <a:cubicBezTo>
                  <a:pt x="13347" y="8894"/>
                  <a:pt x="13316" y="9024"/>
                  <a:pt x="13115" y="9240"/>
                </a:cubicBezTo>
                <a:cubicBezTo>
                  <a:pt x="12983" y="9382"/>
                  <a:pt x="12777" y="9758"/>
                  <a:pt x="12657" y="10074"/>
                </a:cubicBezTo>
                <a:cubicBezTo>
                  <a:pt x="12497" y="10497"/>
                  <a:pt x="12340" y="10699"/>
                  <a:pt x="12072" y="10838"/>
                </a:cubicBezTo>
                <a:cubicBezTo>
                  <a:pt x="11871" y="10942"/>
                  <a:pt x="11626" y="11119"/>
                  <a:pt x="11526" y="11231"/>
                </a:cubicBezTo>
                <a:cubicBezTo>
                  <a:pt x="11316" y="11466"/>
                  <a:pt x="11282" y="12152"/>
                  <a:pt x="11470" y="12393"/>
                </a:cubicBezTo>
                <a:cubicBezTo>
                  <a:pt x="11665" y="12643"/>
                  <a:pt x="12601" y="12476"/>
                  <a:pt x="13265" y="12074"/>
                </a:cubicBezTo>
                <a:cubicBezTo>
                  <a:pt x="13581" y="11883"/>
                  <a:pt x="14047" y="11456"/>
                  <a:pt x="14304" y="11124"/>
                </a:cubicBezTo>
                <a:cubicBezTo>
                  <a:pt x="14621" y="10715"/>
                  <a:pt x="14805" y="10562"/>
                  <a:pt x="14875" y="10649"/>
                </a:cubicBezTo>
                <a:cubicBezTo>
                  <a:pt x="14946" y="10736"/>
                  <a:pt x="15024" y="10713"/>
                  <a:pt x="15115" y="10577"/>
                </a:cubicBezTo>
                <a:cubicBezTo>
                  <a:pt x="15211" y="10434"/>
                  <a:pt x="15217" y="10339"/>
                  <a:pt x="15137" y="10240"/>
                </a:cubicBezTo>
                <a:cubicBezTo>
                  <a:pt x="15058" y="10142"/>
                  <a:pt x="15059" y="10035"/>
                  <a:pt x="15146" y="9860"/>
                </a:cubicBezTo>
                <a:cubicBezTo>
                  <a:pt x="15244" y="9660"/>
                  <a:pt x="15234" y="9593"/>
                  <a:pt x="15088" y="9490"/>
                </a:cubicBezTo>
                <a:cubicBezTo>
                  <a:pt x="14990" y="9421"/>
                  <a:pt x="14911" y="9255"/>
                  <a:pt x="14911" y="9120"/>
                </a:cubicBezTo>
                <a:cubicBezTo>
                  <a:pt x="14911" y="8834"/>
                  <a:pt x="14612" y="8429"/>
                  <a:pt x="14317" y="8313"/>
                </a:cubicBezTo>
                <a:cubicBezTo>
                  <a:pt x="14204" y="8269"/>
                  <a:pt x="14039" y="8094"/>
                  <a:pt x="13950" y="7925"/>
                </a:cubicBezTo>
                <a:cubicBezTo>
                  <a:pt x="13877" y="7788"/>
                  <a:pt x="13830" y="7714"/>
                  <a:pt x="13771" y="7692"/>
                </a:cubicBezTo>
                <a:close/>
                <a:moveTo>
                  <a:pt x="7770" y="9038"/>
                </a:moveTo>
                <a:cubicBezTo>
                  <a:pt x="7648" y="9060"/>
                  <a:pt x="7569" y="9303"/>
                  <a:pt x="7625" y="9600"/>
                </a:cubicBezTo>
                <a:cubicBezTo>
                  <a:pt x="7667" y="9818"/>
                  <a:pt x="7623" y="9914"/>
                  <a:pt x="7440" y="10000"/>
                </a:cubicBezTo>
                <a:cubicBezTo>
                  <a:pt x="7133" y="10145"/>
                  <a:pt x="6729" y="10735"/>
                  <a:pt x="6564" y="11285"/>
                </a:cubicBezTo>
                <a:cubicBezTo>
                  <a:pt x="6493" y="11519"/>
                  <a:pt x="6374" y="11854"/>
                  <a:pt x="6302" y="12028"/>
                </a:cubicBezTo>
                <a:cubicBezTo>
                  <a:pt x="5967" y="12827"/>
                  <a:pt x="6005" y="13669"/>
                  <a:pt x="6384" y="13896"/>
                </a:cubicBezTo>
                <a:cubicBezTo>
                  <a:pt x="6506" y="13969"/>
                  <a:pt x="6636" y="14035"/>
                  <a:pt x="6675" y="14039"/>
                </a:cubicBezTo>
                <a:cubicBezTo>
                  <a:pt x="6816" y="14056"/>
                  <a:pt x="7274" y="13467"/>
                  <a:pt x="7456" y="13036"/>
                </a:cubicBezTo>
                <a:cubicBezTo>
                  <a:pt x="7571" y="12764"/>
                  <a:pt x="7828" y="12471"/>
                  <a:pt x="8122" y="12270"/>
                </a:cubicBezTo>
                <a:cubicBezTo>
                  <a:pt x="8385" y="12091"/>
                  <a:pt x="8666" y="11828"/>
                  <a:pt x="8747" y="11685"/>
                </a:cubicBezTo>
                <a:cubicBezTo>
                  <a:pt x="8868" y="11471"/>
                  <a:pt x="8971" y="11437"/>
                  <a:pt x="9345" y="11489"/>
                </a:cubicBezTo>
                <a:cubicBezTo>
                  <a:pt x="9730" y="11543"/>
                  <a:pt x="9812" y="11513"/>
                  <a:pt x="9911" y="11282"/>
                </a:cubicBezTo>
                <a:cubicBezTo>
                  <a:pt x="10038" y="10989"/>
                  <a:pt x="9980" y="10793"/>
                  <a:pt x="9693" y="10537"/>
                </a:cubicBezTo>
                <a:cubicBezTo>
                  <a:pt x="9591" y="10446"/>
                  <a:pt x="9509" y="10263"/>
                  <a:pt x="9509" y="10128"/>
                </a:cubicBezTo>
                <a:cubicBezTo>
                  <a:pt x="9509" y="9988"/>
                  <a:pt x="9439" y="9883"/>
                  <a:pt x="9347" y="9883"/>
                </a:cubicBezTo>
                <a:cubicBezTo>
                  <a:pt x="9257" y="9883"/>
                  <a:pt x="9159" y="9764"/>
                  <a:pt x="9128" y="9620"/>
                </a:cubicBezTo>
                <a:cubicBezTo>
                  <a:pt x="9090" y="9441"/>
                  <a:pt x="9014" y="9377"/>
                  <a:pt x="8887" y="9418"/>
                </a:cubicBezTo>
                <a:cubicBezTo>
                  <a:pt x="8785" y="9451"/>
                  <a:pt x="8646" y="9395"/>
                  <a:pt x="8578" y="9293"/>
                </a:cubicBezTo>
                <a:cubicBezTo>
                  <a:pt x="8508" y="9189"/>
                  <a:pt x="8363" y="9136"/>
                  <a:pt x="8248" y="9173"/>
                </a:cubicBezTo>
                <a:cubicBezTo>
                  <a:pt x="8135" y="9210"/>
                  <a:pt x="7979" y="9176"/>
                  <a:pt x="7902" y="9097"/>
                </a:cubicBezTo>
                <a:cubicBezTo>
                  <a:pt x="7855" y="9049"/>
                  <a:pt x="7810" y="9031"/>
                  <a:pt x="7770" y="9038"/>
                </a:cubicBezTo>
                <a:close/>
                <a:moveTo>
                  <a:pt x="7543" y="15344"/>
                </a:moveTo>
                <a:cubicBezTo>
                  <a:pt x="7483" y="15342"/>
                  <a:pt x="7419" y="15352"/>
                  <a:pt x="7355" y="15377"/>
                </a:cubicBezTo>
                <a:cubicBezTo>
                  <a:pt x="7088" y="15482"/>
                  <a:pt x="6999" y="16022"/>
                  <a:pt x="7203" y="16301"/>
                </a:cubicBezTo>
                <a:cubicBezTo>
                  <a:pt x="7355" y="16510"/>
                  <a:pt x="7346" y="16544"/>
                  <a:pt x="7065" y="16802"/>
                </a:cubicBezTo>
                <a:cubicBezTo>
                  <a:pt x="6780" y="17062"/>
                  <a:pt x="6369" y="17833"/>
                  <a:pt x="6514" y="17833"/>
                </a:cubicBezTo>
                <a:cubicBezTo>
                  <a:pt x="6689" y="17833"/>
                  <a:pt x="6265" y="18255"/>
                  <a:pt x="5920" y="18426"/>
                </a:cubicBezTo>
                <a:cubicBezTo>
                  <a:pt x="5244" y="18761"/>
                  <a:pt x="4941" y="19477"/>
                  <a:pt x="5292" y="19912"/>
                </a:cubicBezTo>
                <a:cubicBezTo>
                  <a:pt x="5731" y="20455"/>
                  <a:pt x="7359" y="19780"/>
                  <a:pt x="8190" y="18709"/>
                </a:cubicBezTo>
                <a:cubicBezTo>
                  <a:pt x="8409" y="18426"/>
                  <a:pt x="8635" y="18230"/>
                  <a:pt x="8691" y="18272"/>
                </a:cubicBezTo>
                <a:cubicBezTo>
                  <a:pt x="8747" y="18315"/>
                  <a:pt x="8884" y="18287"/>
                  <a:pt x="8998" y="18211"/>
                </a:cubicBezTo>
                <a:cubicBezTo>
                  <a:pt x="9163" y="18102"/>
                  <a:pt x="9185" y="18025"/>
                  <a:pt x="9103" y="17836"/>
                </a:cubicBezTo>
                <a:cubicBezTo>
                  <a:pt x="9047" y="17705"/>
                  <a:pt x="9026" y="17518"/>
                  <a:pt x="9056" y="17420"/>
                </a:cubicBezTo>
                <a:cubicBezTo>
                  <a:pt x="9086" y="17322"/>
                  <a:pt x="9042" y="17171"/>
                  <a:pt x="8959" y="17085"/>
                </a:cubicBezTo>
                <a:cubicBezTo>
                  <a:pt x="8876" y="17000"/>
                  <a:pt x="8831" y="16857"/>
                  <a:pt x="8858" y="16769"/>
                </a:cubicBezTo>
                <a:cubicBezTo>
                  <a:pt x="8886" y="16680"/>
                  <a:pt x="8792" y="16514"/>
                  <a:pt x="8650" y="16398"/>
                </a:cubicBezTo>
                <a:cubicBezTo>
                  <a:pt x="8507" y="16283"/>
                  <a:pt x="8401" y="16116"/>
                  <a:pt x="8415" y="16031"/>
                </a:cubicBezTo>
                <a:cubicBezTo>
                  <a:pt x="8429" y="15942"/>
                  <a:pt x="8332" y="15876"/>
                  <a:pt x="8186" y="15875"/>
                </a:cubicBezTo>
                <a:cubicBezTo>
                  <a:pt x="8033" y="15874"/>
                  <a:pt x="7919" y="15789"/>
                  <a:pt x="7899" y="15663"/>
                </a:cubicBezTo>
                <a:cubicBezTo>
                  <a:pt x="7870" y="15472"/>
                  <a:pt x="7722" y="15351"/>
                  <a:pt x="7543" y="15344"/>
                </a:cubicBezTo>
                <a:close/>
                <a:moveTo>
                  <a:pt x="1723" y="16615"/>
                </a:moveTo>
                <a:cubicBezTo>
                  <a:pt x="1552" y="16630"/>
                  <a:pt x="1553" y="16703"/>
                  <a:pt x="1585" y="16975"/>
                </a:cubicBezTo>
                <a:cubicBezTo>
                  <a:pt x="1620" y="17273"/>
                  <a:pt x="1585" y="17371"/>
                  <a:pt x="1406" y="17455"/>
                </a:cubicBezTo>
                <a:cubicBezTo>
                  <a:pt x="1118" y="17591"/>
                  <a:pt x="530" y="18504"/>
                  <a:pt x="309" y="19158"/>
                </a:cubicBezTo>
                <a:cubicBezTo>
                  <a:pt x="-46" y="20210"/>
                  <a:pt x="-95" y="20921"/>
                  <a:pt x="163" y="21334"/>
                </a:cubicBezTo>
                <a:cubicBezTo>
                  <a:pt x="321" y="21587"/>
                  <a:pt x="792" y="21519"/>
                  <a:pt x="1020" y="21208"/>
                </a:cubicBezTo>
                <a:cubicBezTo>
                  <a:pt x="1135" y="21052"/>
                  <a:pt x="1310" y="20711"/>
                  <a:pt x="1408" y="20450"/>
                </a:cubicBezTo>
                <a:cubicBezTo>
                  <a:pt x="1540" y="20096"/>
                  <a:pt x="1705" y="19910"/>
                  <a:pt x="2057" y="19717"/>
                </a:cubicBezTo>
                <a:cubicBezTo>
                  <a:pt x="2317" y="19575"/>
                  <a:pt x="2624" y="19314"/>
                  <a:pt x="2740" y="19135"/>
                </a:cubicBezTo>
                <a:cubicBezTo>
                  <a:pt x="2929" y="18841"/>
                  <a:pt x="2970" y="18826"/>
                  <a:pt x="3173" y="18982"/>
                </a:cubicBezTo>
                <a:cubicBezTo>
                  <a:pt x="3478" y="19219"/>
                  <a:pt x="3743" y="18999"/>
                  <a:pt x="3785" y="18474"/>
                </a:cubicBezTo>
                <a:cubicBezTo>
                  <a:pt x="3811" y="18141"/>
                  <a:pt x="3784" y="18077"/>
                  <a:pt x="3632" y="18109"/>
                </a:cubicBezTo>
                <a:cubicBezTo>
                  <a:pt x="3504" y="18136"/>
                  <a:pt x="3447" y="18069"/>
                  <a:pt x="3447" y="17895"/>
                </a:cubicBezTo>
                <a:cubicBezTo>
                  <a:pt x="3447" y="17570"/>
                  <a:pt x="3306" y="17304"/>
                  <a:pt x="3185" y="17397"/>
                </a:cubicBezTo>
                <a:cubicBezTo>
                  <a:pt x="3133" y="17436"/>
                  <a:pt x="3036" y="17322"/>
                  <a:pt x="2970" y="17144"/>
                </a:cubicBezTo>
                <a:cubicBezTo>
                  <a:pt x="2885" y="16911"/>
                  <a:pt x="2800" y="16841"/>
                  <a:pt x="2665" y="16894"/>
                </a:cubicBezTo>
                <a:cubicBezTo>
                  <a:pt x="2556" y="16937"/>
                  <a:pt x="2455" y="16897"/>
                  <a:pt x="2424" y="16799"/>
                </a:cubicBezTo>
                <a:cubicBezTo>
                  <a:pt x="2394" y="16700"/>
                  <a:pt x="2202" y="16623"/>
                  <a:pt x="1958" y="16615"/>
                </a:cubicBezTo>
                <a:cubicBezTo>
                  <a:pt x="1857" y="16612"/>
                  <a:pt x="1780" y="16611"/>
                  <a:pt x="1723" y="16615"/>
                </a:cubicBezTo>
                <a:close/>
              </a:path>
            </a:pathLst>
          </a:cu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grpSp>
        <p:nvGrpSpPr>
          <p:cNvPr id="285" name="تجميع"/>
          <p:cNvGrpSpPr/>
          <p:nvPr/>
        </p:nvGrpSpPr>
        <p:grpSpPr>
          <a:xfrm>
            <a:off x="19607656" y="4359907"/>
            <a:ext cx="992989" cy="1032571"/>
            <a:chOff x="-1078" y="0"/>
            <a:chExt cx="992988" cy="1032570"/>
          </a:xfrm>
        </p:grpSpPr>
        <p:grpSp>
          <p:nvGrpSpPr>
            <p:cNvPr id="283" name="بيضاوي"/>
            <p:cNvGrpSpPr/>
            <p:nvPr/>
          </p:nvGrpSpPr>
          <p:grpSpPr>
            <a:xfrm>
              <a:off x="-1079" y="2009"/>
              <a:ext cx="992989" cy="1030562"/>
              <a:chOff x="0" y="0"/>
              <a:chExt cx="992988" cy="1030561"/>
            </a:xfrm>
          </p:grpSpPr>
          <p:sp>
            <p:nvSpPr>
              <p:cNvPr id="282" name="بيضاوي"/>
              <p:cNvSpPr/>
              <p:nvPr/>
            </p:nvSpPr>
            <p:spPr>
              <a:xfrm>
                <a:off x="38099" y="38100"/>
                <a:ext cx="916790" cy="954362"/>
              </a:xfrm>
              <a:prstGeom prst="ellipse">
                <a:avLst/>
              </a:prstGeom>
              <a:solidFill>
                <a:srgbClr val="E3D2BC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281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4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992989" cy="1030562"/>
              </a:xfrm>
              <a:prstGeom prst="rect">
                <a:avLst/>
              </a:prstGeom>
              <a:effectLst/>
            </p:spPr>
          </p:pic>
        </p:grpSp>
        <p:sp>
          <p:nvSpPr>
            <p:cNvPr id="284" name="مستطيل 38"/>
            <p:cNvSpPr txBox="1"/>
            <p:nvPr/>
          </p:nvSpPr>
          <p:spPr>
            <a:xfrm>
              <a:off x="0" y="0"/>
              <a:ext cx="907849" cy="835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90" name="تجميع"/>
          <p:cNvGrpSpPr/>
          <p:nvPr/>
        </p:nvGrpSpPr>
        <p:grpSpPr>
          <a:xfrm>
            <a:off x="19570635" y="6852739"/>
            <a:ext cx="1004745" cy="1036100"/>
            <a:chOff x="-38100" y="-38100"/>
            <a:chExt cx="1004743" cy="1036099"/>
          </a:xfrm>
        </p:grpSpPr>
        <p:grpSp>
          <p:nvGrpSpPr>
            <p:cNvPr id="288" name="بيضاوي"/>
            <p:cNvGrpSpPr/>
            <p:nvPr/>
          </p:nvGrpSpPr>
          <p:grpSpPr>
            <a:xfrm>
              <a:off x="-38100" y="-38101"/>
              <a:ext cx="1004744" cy="1036101"/>
              <a:chOff x="0" y="0"/>
              <a:chExt cx="1004743" cy="1036099"/>
            </a:xfrm>
          </p:grpSpPr>
          <p:sp>
            <p:nvSpPr>
              <p:cNvPr id="287" name="بيضاوي"/>
              <p:cNvSpPr/>
              <p:nvPr/>
            </p:nvSpPr>
            <p:spPr>
              <a:xfrm>
                <a:off x="38100" y="38100"/>
                <a:ext cx="928544" cy="959900"/>
              </a:xfrm>
              <a:prstGeom prst="ellipse">
                <a:avLst/>
              </a:prstGeom>
              <a:solidFill>
                <a:srgbClr val="DFEED4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286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5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04744" cy="1036100"/>
              </a:xfrm>
              <a:prstGeom prst="rect">
                <a:avLst/>
              </a:prstGeom>
              <a:effectLst/>
            </p:spPr>
          </p:pic>
        </p:grpSp>
        <p:sp>
          <p:nvSpPr>
            <p:cNvPr id="289" name="مستطيل 38"/>
            <p:cNvSpPr txBox="1"/>
            <p:nvPr/>
          </p:nvSpPr>
          <p:spPr>
            <a:xfrm>
              <a:off x="4527" y="157929"/>
              <a:ext cx="919490" cy="840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95" name="تجميع"/>
          <p:cNvGrpSpPr/>
          <p:nvPr/>
        </p:nvGrpSpPr>
        <p:grpSpPr>
          <a:xfrm>
            <a:off x="19367243" y="8995666"/>
            <a:ext cx="1354350" cy="1056235"/>
            <a:chOff x="0" y="-38100"/>
            <a:chExt cx="1354349" cy="1056233"/>
          </a:xfrm>
        </p:grpSpPr>
        <p:grpSp>
          <p:nvGrpSpPr>
            <p:cNvPr id="293" name="دائرة"/>
            <p:cNvGrpSpPr/>
            <p:nvPr/>
          </p:nvGrpSpPr>
          <p:grpSpPr>
            <a:xfrm>
              <a:off x="149057" y="-38101"/>
              <a:ext cx="1056235" cy="1056235"/>
              <a:chOff x="0" y="0"/>
              <a:chExt cx="1056233" cy="1056233"/>
            </a:xfrm>
          </p:grpSpPr>
          <p:sp>
            <p:nvSpPr>
              <p:cNvPr id="292" name="دائرة"/>
              <p:cNvSpPr/>
              <p:nvPr/>
            </p:nvSpPr>
            <p:spPr>
              <a:xfrm>
                <a:off x="38100" y="38100"/>
                <a:ext cx="980034" cy="980034"/>
              </a:xfrm>
              <a:prstGeom prst="ellipse">
                <a:avLst/>
              </a:prstGeom>
              <a:solidFill>
                <a:srgbClr val="CBF0FF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291" name="دائرة دائرة" descr="دائرة دائرة"/>
              <p:cNvPicPr>
                <a:picLocks noChangeAspect="0"/>
              </p:cNvPicPr>
              <p:nvPr/>
            </p:nvPicPr>
            <p:blipFill>
              <a:blip r:embed="rId6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56234" cy="1056234"/>
              </a:xfrm>
              <a:prstGeom prst="rect">
                <a:avLst/>
              </a:prstGeom>
              <a:effectLst/>
            </p:spPr>
          </p:pic>
        </p:grpSp>
        <p:sp>
          <p:nvSpPr>
            <p:cNvPr id="294" name="مستطيل 38"/>
            <p:cNvSpPr/>
            <p:nvPr/>
          </p:nvSpPr>
          <p:spPr>
            <a:xfrm>
              <a:off x="0" y="30699"/>
              <a:ext cx="135435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4"/>
      <p:bldP build="whole" bldLvl="1" animBg="1" rev="0" advAuto="0" spid="285" grpId="3"/>
      <p:bldP build="whole" bldLvl="1" animBg="1" rev="0" advAuto="0" spid="273" grpId="6"/>
      <p:bldP build="whole" bldLvl="1" animBg="1" rev="0" advAuto="0" spid="280" grpId="2"/>
      <p:bldP build="whole" bldLvl="1" animBg="1" rev="0" advAuto="0" spid="295" grpId="7"/>
      <p:bldP build="whole" bldLvl="1" animBg="1" rev="0" advAuto="0" spid="274" grpId="8"/>
      <p:bldP build="whole" bldLvl="1" animBg="1" rev="0" advAuto="0" spid="290" grpId="5"/>
      <p:bldP build="whole" bldLvl="1" animBg="1" rev="0" advAuto="0" spid="27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٣٣</a:t>
            </a:r>
          </a:p>
        </p:txBody>
      </p:sp>
      <p:grpSp>
        <p:nvGrpSpPr>
          <p:cNvPr id="305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302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298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03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304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6" name="مستطيل مستدير الزوايا"/>
          <p:cNvSpPr/>
          <p:nvPr/>
        </p:nvSpPr>
        <p:spPr>
          <a:xfrm>
            <a:off x="1910534" y="4539856"/>
            <a:ext cx="18667970" cy="7945671"/>
          </a:xfrm>
          <a:prstGeom prst="roundRect">
            <a:avLst>
              <a:gd name="adj" fmla="val 2411"/>
            </a:avLst>
          </a:prstGeom>
          <a:solidFill>
            <a:srgbClr val="FFFFFF"/>
          </a:solidFill>
          <a:ln w="38100">
            <a:solidFill>
              <a:srgbClr val="96D35F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07" name="Google Shape;4376;p67"/>
          <p:cNvSpPr/>
          <p:nvPr/>
        </p:nvSpPr>
        <p:spPr>
          <a:xfrm rot="9913345">
            <a:off x="19378322" y="4174066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008CB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08" name="IMG_8025.png" descr="IMG_8025.png"/>
          <p:cNvPicPr>
            <a:picLocks noChangeAspect="1"/>
          </p:cNvPicPr>
          <p:nvPr/>
        </p:nvPicPr>
        <p:blipFill>
          <a:blip r:embed="rId3">
            <a:extLst/>
          </a:blip>
          <a:srcRect l="52529" t="28787" r="29787" b="66828"/>
          <a:stretch>
            <a:fillRect/>
          </a:stretch>
        </p:blipFill>
        <p:spPr>
          <a:xfrm>
            <a:off x="9696809" y="2980560"/>
            <a:ext cx="4794240" cy="891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8025.png" descr="IMG_8025.png"/>
          <p:cNvPicPr>
            <a:picLocks noChangeAspect="1"/>
          </p:cNvPicPr>
          <p:nvPr/>
        </p:nvPicPr>
        <p:blipFill>
          <a:blip r:embed="rId3">
            <a:extLst/>
          </a:blip>
          <a:srcRect l="56619" t="33279" r="29727" b="59528"/>
          <a:stretch>
            <a:fillRect/>
          </a:stretch>
        </p:blipFill>
        <p:spPr>
          <a:xfrm>
            <a:off x="4982374" y="2735431"/>
            <a:ext cx="4164786" cy="1645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8031.png" descr="IMG_8031.png"/>
          <p:cNvPicPr>
            <a:picLocks noChangeAspect="1"/>
          </p:cNvPicPr>
          <p:nvPr/>
        </p:nvPicPr>
        <p:blipFill>
          <a:blip r:embed="rId4">
            <a:extLst/>
          </a:blip>
          <a:srcRect l="61701" t="35758" r="27595" b="61540"/>
          <a:stretch>
            <a:fillRect/>
          </a:stretch>
        </p:blipFill>
        <p:spPr>
          <a:xfrm>
            <a:off x="15356300" y="4912231"/>
            <a:ext cx="4537995" cy="8586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14" name="Google Shape;4184;p65"/>
          <p:cNvGrpSpPr/>
          <p:nvPr/>
        </p:nvGrpSpPr>
        <p:grpSpPr>
          <a:xfrm>
            <a:off x="19277351" y="4697670"/>
            <a:ext cx="1233638" cy="1287563"/>
            <a:chOff x="126298" y="90"/>
            <a:chExt cx="1233637" cy="1287561"/>
          </a:xfrm>
        </p:grpSpPr>
        <p:sp>
          <p:nvSpPr>
            <p:cNvPr id="311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2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15" name="IMG_8031.png" descr="IMG_8031.png"/>
          <p:cNvPicPr>
            <a:picLocks noChangeAspect="1"/>
          </p:cNvPicPr>
          <p:nvPr/>
        </p:nvPicPr>
        <p:blipFill>
          <a:blip r:embed="rId4">
            <a:extLst/>
          </a:blip>
          <a:srcRect l="48209" t="36296" r="39382" b="54979"/>
          <a:stretch>
            <a:fillRect/>
          </a:stretch>
        </p:blipFill>
        <p:spPr>
          <a:xfrm>
            <a:off x="12093934" y="4912231"/>
            <a:ext cx="2837309" cy="1496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8031.png" descr="IMG_8031.png"/>
          <p:cNvPicPr>
            <a:picLocks noChangeAspect="1"/>
          </p:cNvPicPr>
          <p:nvPr/>
        </p:nvPicPr>
        <p:blipFill>
          <a:blip r:embed="rId4">
            <a:extLst/>
          </a:blip>
          <a:srcRect l="31898" t="38863" r="52287" b="55374"/>
          <a:stretch>
            <a:fillRect/>
          </a:stretch>
        </p:blipFill>
        <p:spPr>
          <a:xfrm>
            <a:off x="9371518" y="5571690"/>
            <a:ext cx="2545714" cy="69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8031.png" descr="IMG_8031.png"/>
          <p:cNvPicPr>
            <a:picLocks noChangeAspect="1"/>
          </p:cNvPicPr>
          <p:nvPr/>
        </p:nvPicPr>
        <p:blipFill>
          <a:blip r:embed="rId4">
            <a:extLst/>
          </a:blip>
          <a:srcRect l="14328" t="36098" r="71865" b="56460"/>
          <a:stretch>
            <a:fillRect/>
          </a:stretch>
        </p:blipFill>
        <p:spPr>
          <a:xfrm>
            <a:off x="4872836" y="4898194"/>
            <a:ext cx="3359864" cy="1358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8031.png" descr="IMG_8031.png"/>
          <p:cNvPicPr>
            <a:picLocks noChangeAspect="1"/>
          </p:cNvPicPr>
          <p:nvPr/>
        </p:nvPicPr>
        <p:blipFill>
          <a:blip r:embed="rId4">
            <a:extLst/>
          </a:blip>
          <a:srcRect l="14978" t="43271" r="67560" b="52687"/>
          <a:stretch>
            <a:fillRect/>
          </a:stretch>
        </p:blipFill>
        <p:spPr>
          <a:xfrm>
            <a:off x="4688877" y="6267412"/>
            <a:ext cx="4249316" cy="73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8031.png" descr="IMG_8031.png"/>
          <p:cNvPicPr>
            <a:picLocks noChangeAspect="1"/>
          </p:cNvPicPr>
          <p:nvPr/>
        </p:nvPicPr>
        <p:blipFill>
          <a:blip r:embed="rId4">
            <a:extLst/>
          </a:blip>
          <a:srcRect l="27734" t="40542" r="69506" b="56522"/>
          <a:stretch>
            <a:fillRect/>
          </a:stretch>
        </p:blipFill>
        <p:spPr>
          <a:xfrm>
            <a:off x="8466592" y="5770672"/>
            <a:ext cx="671286" cy="535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8031.png" descr="IMG_8031.png"/>
          <p:cNvPicPr>
            <a:picLocks noChangeAspect="1"/>
          </p:cNvPicPr>
          <p:nvPr/>
        </p:nvPicPr>
        <p:blipFill>
          <a:blip r:embed="rId4">
            <a:extLst/>
          </a:blip>
          <a:srcRect l="65469" t="47716" r="27103" b="50000"/>
          <a:stretch>
            <a:fillRect/>
          </a:stretch>
        </p:blipFill>
        <p:spPr>
          <a:xfrm>
            <a:off x="15810616" y="6776481"/>
            <a:ext cx="4098282" cy="9449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24" name="Google Shape;4184;p65"/>
          <p:cNvGrpSpPr/>
          <p:nvPr/>
        </p:nvGrpSpPr>
        <p:grpSpPr>
          <a:xfrm>
            <a:off x="19204123" y="6636308"/>
            <a:ext cx="1233638" cy="1287562"/>
            <a:chOff x="126298" y="90"/>
            <a:chExt cx="1233637" cy="1287561"/>
          </a:xfrm>
        </p:grpSpPr>
        <p:sp>
          <p:nvSpPr>
            <p:cNvPr id="321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2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3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25" name="IMG_8031.png" descr="IMG_8031.png"/>
          <p:cNvPicPr>
            <a:picLocks noChangeAspect="1"/>
          </p:cNvPicPr>
          <p:nvPr/>
        </p:nvPicPr>
        <p:blipFill>
          <a:blip r:embed="rId4">
            <a:extLst/>
          </a:blip>
          <a:srcRect l="45039" t="51321" r="38134" b="38328"/>
          <a:stretch>
            <a:fillRect/>
          </a:stretch>
        </p:blipFill>
        <p:spPr>
          <a:xfrm>
            <a:off x="4171166" y="8035406"/>
            <a:ext cx="4095033" cy="1889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G_8031.png" descr="IMG_8031.png"/>
          <p:cNvPicPr>
            <a:picLocks noChangeAspect="1"/>
          </p:cNvPicPr>
          <p:nvPr/>
        </p:nvPicPr>
        <p:blipFill>
          <a:blip r:embed="rId4">
            <a:extLst/>
          </a:blip>
          <a:srcRect l="47334" t="46209" r="38018" b="49070"/>
          <a:stretch>
            <a:fillRect/>
          </a:stretch>
        </p:blipFill>
        <p:spPr>
          <a:xfrm>
            <a:off x="4695227" y="7167440"/>
            <a:ext cx="3564436" cy="86159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27" name="IMG_8031.png" descr="IMG_8031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91001" y="10507251"/>
            <a:ext cx="6149976" cy="137041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28" name="مستطيل مستدير الزوايا"/>
          <p:cNvSpPr/>
          <p:nvPr/>
        </p:nvSpPr>
        <p:spPr>
          <a:xfrm>
            <a:off x="5876891" y="4938460"/>
            <a:ext cx="1201008" cy="626881"/>
          </a:xfrm>
          <a:prstGeom prst="roundRect">
            <a:avLst>
              <a:gd name="adj" fmla="val 22430"/>
            </a:avLst>
          </a:prstGeom>
          <a:solidFill>
            <a:schemeClr val="accent5">
              <a:hueOff val="-82419"/>
              <a:satOff val="-9513"/>
              <a:lumOff val="-16343"/>
              <a:alpha val="34931"/>
            </a:schemeClr>
          </a:solidFill>
          <a:ln w="12700">
            <a:solidFill>
              <a:srgbClr val="000000">
                <a:alpha val="34931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29" name="مستطيل مستدير الزوايا"/>
          <p:cNvSpPr/>
          <p:nvPr/>
        </p:nvSpPr>
        <p:spPr>
          <a:xfrm>
            <a:off x="5758838" y="5666690"/>
            <a:ext cx="1319061" cy="594373"/>
          </a:xfrm>
          <a:prstGeom prst="roundRect">
            <a:avLst>
              <a:gd name="adj" fmla="val 23657"/>
            </a:avLst>
          </a:prstGeom>
          <a:solidFill>
            <a:schemeClr val="accent5">
              <a:hueOff val="-82419"/>
              <a:satOff val="-9513"/>
              <a:lumOff val="-16343"/>
              <a:alpha val="34931"/>
            </a:schemeClr>
          </a:solidFill>
          <a:ln w="12700">
            <a:solidFill>
              <a:srgbClr val="000000">
                <a:alpha val="34931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0" name="مستطيل مستدير الزوايا"/>
          <p:cNvSpPr/>
          <p:nvPr/>
        </p:nvSpPr>
        <p:spPr>
          <a:xfrm>
            <a:off x="7071127" y="7255312"/>
            <a:ext cx="558384" cy="773745"/>
          </a:xfrm>
          <a:prstGeom prst="roundRect">
            <a:avLst>
              <a:gd name="adj" fmla="val 30315"/>
            </a:avLst>
          </a:prstGeom>
          <a:solidFill>
            <a:schemeClr val="accent5">
              <a:hueOff val="-82419"/>
              <a:satOff val="-9513"/>
              <a:lumOff val="-16343"/>
              <a:alpha val="34931"/>
            </a:schemeClr>
          </a:solidFill>
          <a:ln w="12700">
            <a:solidFill>
              <a:srgbClr val="000000">
                <a:alpha val="34931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1" name="مستطيل مستدير الزوايا"/>
          <p:cNvSpPr/>
          <p:nvPr/>
        </p:nvSpPr>
        <p:spPr>
          <a:xfrm>
            <a:off x="4539317" y="6414800"/>
            <a:ext cx="3687114" cy="598903"/>
          </a:xfrm>
          <a:prstGeom prst="roundRect">
            <a:avLst>
              <a:gd name="adj" fmla="val 39587"/>
            </a:avLst>
          </a:prstGeom>
          <a:solidFill>
            <a:schemeClr val="accent3">
              <a:alpha val="39269"/>
            </a:schemeClr>
          </a:solidFill>
          <a:ln w="12700">
            <a:solidFill>
              <a:srgbClr val="000000">
                <a:alpha val="39269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2" name="بيضاوي"/>
          <p:cNvSpPr/>
          <p:nvPr/>
        </p:nvSpPr>
        <p:spPr>
          <a:xfrm>
            <a:off x="7018498" y="8959260"/>
            <a:ext cx="663641" cy="596157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59132"/>
            </a:schemeClr>
          </a:solidFill>
          <a:ln w="12700">
            <a:solidFill>
              <a:srgbClr val="000000">
                <a:alpha val="59132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3" name="-٤"/>
          <p:cNvSpPr/>
          <p:nvPr/>
        </p:nvSpPr>
        <p:spPr>
          <a:xfrm>
            <a:off x="4225951" y="8957672"/>
            <a:ext cx="751661" cy="717424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900"/>
            </a:lvl1pPr>
          </a:lstStyle>
          <a:p>
            <a:pPr rtl="0">
              <a:defRPr/>
            </a:pPr>
            <a:r>
              <a:t>-٤</a:t>
            </a:r>
          </a:p>
        </p:txBody>
      </p:sp>
      <p:cxnSp>
        <p:nvCxnSpPr>
          <p:cNvPr id="334" name="خط الاتصال"/>
          <p:cNvCxnSpPr>
            <a:stCxn id="333" idx="0"/>
            <a:endCxn id="332" idx="0"/>
          </p:cNvCxnSpPr>
          <p:nvPr/>
        </p:nvCxnSpPr>
        <p:spPr>
          <a:xfrm flipV="1">
            <a:off x="4601781" y="9257338"/>
            <a:ext cx="2748538" cy="59046"/>
          </a:xfrm>
          <a:prstGeom prst="straightConnector1">
            <a:avLst/>
          </a:prstGeom>
          <a:ln w="63500" cap="rnd">
            <a:solidFill>
              <a:srgbClr val="B1DD8B"/>
            </a:solidFill>
            <a:miter lim="400000"/>
            <a:headEnd type="stealth"/>
          </a:ln>
        </p:spPr>
      </p:cxnSp>
      <p:grpSp>
        <p:nvGrpSpPr>
          <p:cNvPr id="338" name="Google Shape;4184;p65"/>
          <p:cNvGrpSpPr/>
          <p:nvPr/>
        </p:nvGrpSpPr>
        <p:grpSpPr>
          <a:xfrm>
            <a:off x="18116943" y="10507251"/>
            <a:ext cx="1233638" cy="1287563"/>
            <a:chOff x="126298" y="90"/>
            <a:chExt cx="1233637" cy="1287561"/>
          </a:xfrm>
        </p:grpSpPr>
        <p:sp>
          <p:nvSpPr>
            <p:cNvPr id="335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39" name="IMG_8031.png" descr="IMG_8031.png"/>
          <p:cNvPicPr>
            <a:picLocks noChangeAspect="1"/>
          </p:cNvPicPr>
          <p:nvPr/>
        </p:nvPicPr>
        <p:blipFill>
          <a:blip r:embed="rId4">
            <a:extLst/>
          </a:blip>
          <a:srcRect l="45522" t="61019" r="41363" b="28433"/>
          <a:stretch>
            <a:fillRect/>
          </a:stretch>
        </p:blipFill>
        <p:spPr>
          <a:xfrm>
            <a:off x="4274508" y="9712677"/>
            <a:ext cx="3191913" cy="1925309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مستطيل مستدير الزوايا"/>
          <p:cNvSpPr/>
          <p:nvPr/>
        </p:nvSpPr>
        <p:spPr>
          <a:xfrm>
            <a:off x="4270976" y="10603711"/>
            <a:ext cx="3790010" cy="657217"/>
          </a:xfrm>
          <a:prstGeom prst="roundRect">
            <a:avLst>
              <a:gd name="adj" fmla="val 39514"/>
            </a:avLst>
          </a:prstGeom>
          <a:solidFill>
            <a:schemeClr val="accent3">
              <a:alpha val="39269"/>
            </a:schemeClr>
          </a:solidFill>
          <a:ln w="12700">
            <a:solidFill>
              <a:srgbClr val="000000">
                <a:alpha val="39269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2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mph" nodeType="afterEffect" presetSubtype="0" presetID="35" grpId="1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2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mph" nodeType="afterEffect" presetSubtype="0" presetID="35" grpId="1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mph" nodeType="afterEffect" presetSubtype="0" presetID="8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9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mph" nodeType="afterEffect" presetSubtype="0" presetID="8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72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mph" nodeType="afterEffect" presetSubtype="0" presetID="8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75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mph" nodeType="afterEffect" presetSubtype="0" presetID="8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7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Class="entr" nodeType="afterEffect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1" dur="2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mph" nodeType="afterEffect" presetSubtype="0" presetID="35" grpId="2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mph" nodeType="afterEffect" presetSubtype="0" presetID="35" grpId="2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Class="entr" nodeType="afterEffect" presetSubtype="1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01" dur="3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Class="entr" nodeType="afterEffect" presetID="9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5" dur="2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Class="entr" nodeType="afterEffect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9" dur="2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Class="entr" nodeType="afterEffect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3" dur="2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Class="entr" nodeType="afterEffect" presetSubtype="1" presetID="2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7" dur="3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Class="entr" nodeType="afterEffect" presetID="9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1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Class="emph" nodeType="afterEffect" presetSubtype="0" presetID="35" grpId="3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Class="entr" nodeType="clickEffect" presetSubtype="2" presetID="2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Class="emph" nodeType="afterEffect" presetSubtype="0" presetID="8" grpId="3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Class="emph" nodeType="afterEffect" presetSubtype="0" presetID="8" grpId="3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Class="entr" nodeType="afterEffect" presetSubtype="2" presetID="22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9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Class="emph" nodeType="afterEffect" presetSubtype="0" presetID="8" grpId="3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4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Class="emph" nodeType="afterEffect" presetSubtype="0" presetID="8" grpId="3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4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" grpId="24"/>
      <p:bldP build="whole" bldLvl="1" animBg="1" rev="0" advAuto="0" spid="317" grpId="9"/>
      <p:bldP build="whole" bldLvl="1" animBg="1" rev="0" advAuto="0" spid="325" grpId="27"/>
      <p:bldP build="whole" bldLvl="1" animBg="1" rev="0" advAuto="0" spid="330" grpId="25"/>
      <p:bldP build="whole" bldLvl="1" animBg="1" rev="0" advAuto="0" spid="331" grpId="16"/>
      <p:bldP build="whole" bldLvl="1" animBg="1" rev="0" advAuto="0" spid="319" grpId="14"/>
      <p:bldP build="whole" bldLvl="1" animBg="1" rev="0" advAuto="0" spid="318" grpId="15"/>
      <p:bldP build="whole" bldLvl="1" animBg="1" rev="0" advAuto="0" spid="331" grpId="26"/>
      <p:bldP build="whole" bldLvl="1" animBg="1" rev="0" advAuto="0" spid="316" grpId="8"/>
      <p:bldP build="whole" bldLvl="1" animBg="1" rev="0" advAuto="0" spid="332" grpId="28"/>
      <p:bldP build="whole" bldLvl="1" animBg="1" rev="0" advAuto="0" spid="320" grpId="22"/>
      <p:bldP build="whole" bldLvl="1" animBg="1" rev="0" advAuto="0" spid="334" grpId="29"/>
      <p:bldP build="whole" bldLvl="1" animBg="1" rev="0" advAuto="0" spid="326" grpId="23"/>
      <p:bldP build="whole" bldLvl="1" animBg="1" rev="0" advAuto="0" spid="314" grpId="1"/>
      <p:bldP build="whole" bldLvl="1" animBg="1" rev="0" advAuto="0" spid="340" grpId="32"/>
      <p:bldP build="whole" bldLvl="1" animBg="1" rev="0" advAuto="0" spid="314" grpId="2"/>
      <p:bldP build="whole" bldLvl="1" animBg="1" rev="0" advAuto="0" spid="324" grpId="17"/>
      <p:bldP build="whole" bldLvl="1" animBg="1" rev="0" advAuto="0" spid="324" grpId="18"/>
      <p:bldP build="whole" bldLvl="1" animBg="1" rev="0" advAuto="0" spid="324" grpId="19"/>
      <p:bldP build="whole" bldLvl="1" animBg="1" rev="0" advAuto="0" spid="324" grpId="20"/>
      <p:bldP build="whole" bldLvl="1" animBg="1" rev="0" advAuto="0" spid="314" grpId="5"/>
      <p:bldP build="whole" bldLvl="1" animBg="1" rev="0" advAuto="0" spid="314" grpId="6"/>
      <p:bldP build="whole" bldLvl="1" animBg="1" rev="0" advAuto="0" spid="314" grpId="3"/>
      <p:bldP build="whole" bldLvl="1" animBg="1" rev="0" advAuto="0" spid="329" grpId="12"/>
      <p:bldP build="whole" bldLvl="1" animBg="1" rev="0" advAuto="0" spid="329" grpId="13"/>
      <p:bldP build="whole" bldLvl="1" animBg="1" rev="0" advAuto="0" spid="328" grpId="10"/>
      <p:bldP build="whole" bldLvl="1" animBg="1" rev="0" advAuto="0" spid="328" grpId="11"/>
      <p:bldP build="whole" bldLvl="1" animBg="1" rev="0" advAuto="0" spid="339" grpId="31"/>
      <p:bldP build="whole" bldLvl="1" animBg="1" rev="0" advAuto="0" spid="324" grpId="21"/>
      <p:bldP build="whole" bldLvl="1" animBg="1" rev="0" advAuto="0" spid="340" grpId="33"/>
      <p:bldP build="whole" bldLvl="1" animBg="1" rev="0" advAuto="0" spid="310" grpId="4"/>
      <p:bldP build="whole" bldLvl="1" animBg="1" rev="0" advAuto="0" spid="327" grpId="37"/>
      <p:bldP build="whole" bldLvl="1" animBg="1" rev="0" advAuto="0" spid="338" grpId="34"/>
      <p:bldP build="whole" bldLvl="1" animBg="1" rev="0" advAuto="0" spid="338" grpId="35"/>
      <p:bldP build="whole" bldLvl="1" animBg="1" rev="0" advAuto="0" spid="338" grpId="36"/>
      <p:bldP build="whole" bldLvl="1" animBg="1" rev="0" advAuto="0" spid="338" grpId="38"/>
      <p:bldP build="whole" bldLvl="1" animBg="1" rev="0" advAuto="0" spid="338" grpId="39"/>
      <p:bldP build="whole" bldLvl="1" animBg="1" rev="0" advAuto="0" spid="333" grpId="30"/>
      <p:bldP build="whole" bldLvl="1" animBg="1" rev="0" advAuto="0" spid="315" grpId="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مستطيل مستدير الزوايا"/>
          <p:cNvSpPr/>
          <p:nvPr/>
        </p:nvSpPr>
        <p:spPr>
          <a:xfrm>
            <a:off x="2417721" y="4140372"/>
            <a:ext cx="18329137" cy="8428574"/>
          </a:xfrm>
          <a:prstGeom prst="roundRect">
            <a:avLst>
              <a:gd name="adj" fmla="val 2247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43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53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344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346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52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347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35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٣٣</a:t>
            </a:r>
          </a:p>
        </p:txBody>
      </p:sp>
      <p:grpSp>
        <p:nvGrpSpPr>
          <p:cNvPr id="362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35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35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6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36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3" name="مستطيل 91"/>
          <p:cNvSpPr txBox="1"/>
          <p:nvPr/>
        </p:nvSpPr>
        <p:spPr>
          <a:xfrm>
            <a:off x="3727035" y="2465003"/>
            <a:ext cx="11269787" cy="160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استعمال الحذف لحل النظام الاتي </a:t>
            </a:r>
          </a:p>
          <a:p>
            <a: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٩ ر +ك = ١٣ </a:t>
            </a:r>
          </a:p>
          <a:p>
            <a:pPr defTabSz="914400" rtl="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٣ر + ٢ك = -٤</a:t>
            </a:r>
          </a:p>
        </p:txBody>
      </p:sp>
      <p:sp>
        <p:nvSpPr>
          <p:cNvPr id="364" name="مستطيل 91"/>
          <p:cNvSpPr txBox="1"/>
          <p:nvPr/>
        </p:nvSpPr>
        <p:spPr>
          <a:xfrm>
            <a:off x="12870774" y="4162777"/>
            <a:ext cx="4252096" cy="1513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4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٩ ر +ك = ١٣ </a:t>
            </a:r>
          </a:p>
          <a:p>
            <a:pPr defTabSz="914400" rtl="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٣ ر + ٢ك =-٤</a:t>
            </a:r>
          </a:p>
        </p:txBody>
      </p:sp>
      <p:grpSp>
        <p:nvGrpSpPr>
          <p:cNvPr id="369" name="تجميع"/>
          <p:cNvGrpSpPr/>
          <p:nvPr/>
        </p:nvGrpSpPr>
        <p:grpSpPr>
          <a:xfrm rot="5400000">
            <a:off x="5425615" y="2647330"/>
            <a:ext cx="170151" cy="6519712"/>
            <a:chOff x="-44450" y="-44449"/>
            <a:chExt cx="170149" cy="6519711"/>
          </a:xfrm>
        </p:grpSpPr>
        <p:pic>
          <p:nvPicPr>
            <p:cNvPr id="365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554101" y="3795461"/>
              <a:ext cx="5270702" cy="88901"/>
            </a:xfrm>
            <a:prstGeom prst="rect">
              <a:avLst/>
            </a:prstGeom>
            <a:effectLst/>
          </p:spPr>
        </p:pic>
        <p:pic>
          <p:nvPicPr>
            <p:cNvPr id="367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919986" y="2831085"/>
              <a:ext cx="5839972" cy="88901"/>
            </a:xfrm>
            <a:prstGeom prst="rect">
              <a:avLst/>
            </a:prstGeom>
            <a:effectLst/>
          </p:spPr>
        </p:pic>
      </p:grpSp>
      <p:sp>
        <p:nvSpPr>
          <p:cNvPr id="370" name="الخطوة الاولى والثانية"/>
          <p:cNvSpPr txBox="1"/>
          <p:nvPr/>
        </p:nvSpPr>
        <p:spPr>
          <a:xfrm>
            <a:off x="16389295" y="4406229"/>
            <a:ext cx="4111135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sz="3900">
                <a:solidFill>
                  <a:srgbClr val="B92D5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الخطوة الاولى والثانية</a:t>
            </a:r>
          </a:p>
        </p:txBody>
      </p:sp>
      <p:sp>
        <p:nvSpPr>
          <p:cNvPr id="371" name="اذن الحل (س،ص)…"/>
          <p:cNvSpPr txBox="1"/>
          <p:nvPr/>
        </p:nvSpPr>
        <p:spPr>
          <a:xfrm>
            <a:off x="9803432" y="9136863"/>
            <a:ext cx="6134686" cy="27321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914400" rtl="0">
              <a:defRPr b="1" sz="5100">
                <a:solidFill>
                  <a:srgbClr val="008CB4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اذن الحل (س،ص) </a:t>
            </a:r>
          </a:p>
          <a:p>
            <a:pPr algn="r" defTabSz="914400" rtl="0">
              <a:defRPr b="1" sz="5100">
                <a:solidFill>
                  <a:srgbClr val="008CB4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           = (٢، -٥ )</a:t>
            </a:r>
          </a:p>
        </p:txBody>
      </p:sp>
      <p:sp>
        <p:nvSpPr>
          <p:cNvPr id="372" name="معادلة (١)"/>
          <p:cNvSpPr txBox="1"/>
          <p:nvPr/>
        </p:nvSpPr>
        <p:spPr>
          <a:xfrm>
            <a:off x="11004278" y="4162777"/>
            <a:ext cx="2363541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51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(١) </a:t>
            </a:r>
          </a:p>
        </p:txBody>
      </p:sp>
      <p:sp>
        <p:nvSpPr>
          <p:cNvPr id="373" name="معادلة (٢)"/>
          <p:cNvSpPr txBox="1"/>
          <p:nvPr/>
        </p:nvSpPr>
        <p:spPr>
          <a:xfrm>
            <a:off x="11010230" y="4912077"/>
            <a:ext cx="2363540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51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(٢) </a:t>
            </a:r>
          </a:p>
        </p:txBody>
      </p:sp>
      <p:pic>
        <p:nvPicPr>
          <p:cNvPr id="374" name="بيضاوي بيضاوي" descr="بيضاوي بيضاوي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26767" y="10044860"/>
            <a:ext cx="5771849" cy="1178101"/>
          </a:xfrm>
          <a:prstGeom prst="rect">
            <a:avLst/>
          </a:prstGeom>
        </p:spPr>
      </p:pic>
      <p:grpSp>
        <p:nvGrpSpPr>
          <p:cNvPr id="380" name="تجميع"/>
          <p:cNvGrpSpPr/>
          <p:nvPr/>
        </p:nvGrpSpPr>
        <p:grpSpPr>
          <a:xfrm>
            <a:off x="19848357" y="4871548"/>
            <a:ext cx="1019693" cy="982759"/>
            <a:chOff x="0" y="0"/>
            <a:chExt cx="1019692" cy="982758"/>
          </a:xfrm>
        </p:grpSpPr>
        <p:grpSp>
          <p:nvGrpSpPr>
            <p:cNvPr id="378" name="بيضاوي"/>
            <p:cNvGrpSpPr/>
            <p:nvPr/>
          </p:nvGrpSpPr>
          <p:grpSpPr>
            <a:xfrm>
              <a:off x="-1" y="0"/>
              <a:ext cx="1019694" cy="982759"/>
              <a:chOff x="0" y="0"/>
              <a:chExt cx="1019692" cy="982758"/>
            </a:xfrm>
          </p:grpSpPr>
          <p:sp>
            <p:nvSpPr>
              <p:cNvPr id="377" name="بيضاوي"/>
              <p:cNvSpPr/>
              <p:nvPr/>
            </p:nvSpPr>
            <p:spPr>
              <a:xfrm>
                <a:off x="38099" y="38100"/>
                <a:ext cx="943494" cy="906559"/>
              </a:xfrm>
              <a:prstGeom prst="ellipse">
                <a:avLst/>
              </a:prstGeom>
              <a:solidFill>
                <a:srgbClr val="E3D2BC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376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8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0"/>
                <a:ext cx="1019694" cy="982759"/>
              </a:xfrm>
              <a:prstGeom prst="rect">
                <a:avLst/>
              </a:prstGeom>
              <a:effectLst/>
            </p:spPr>
          </p:pic>
        </p:grpSp>
        <p:sp>
          <p:nvSpPr>
            <p:cNvPr id="379" name="مستطيل 38"/>
            <p:cNvSpPr txBox="1"/>
            <p:nvPr/>
          </p:nvSpPr>
          <p:spPr>
            <a:xfrm>
              <a:off x="0" y="0"/>
              <a:ext cx="934292" cy="793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85" name="تجميع"/>
          <p:cNvGrpSpPr/>
          <p:nvPr/>
        </p:nvGrpSpPr>
        <p:grpSpPr>
          <a:xfrm>
            <a:off x="19266233" y="5226869"/>
            <a:ext cx="1004745" cy="1036100"/>
            <a:chOff x="-38100" y="-38100"/>
            <a:chExt cx="1004743" cy="1036099"/>
          </a:xfrm>
        </p:grpSpPr>
        <p:grpSp>
          <p:nvGrpSpPr>
            <p:cNvPr id="383" name="بيضاوي"/>
            <p:cNvGrpSpPr/>
            <p:nvPr/>
          </p:nvGrpSpPr>
          <p:grpSpPr>
            <a:xfrm>
              <a:off x="-38100" y="-38101"/>
              <a:ext cx="1004744" cy="1036101"/>
              <a:chOff x="0" y="0"/>
              <a:chExt cx="1004743" cy="1036099"/>
            </a:xfrm>
          </p:grpSpPr>
          <p:sp>
            <p:nvSpPr>
              <p:cNvPr id="382" name="بيضاوي"/>
              <p:cNvSpPr/>
              <p:nvPr/>
            </p:nvSpPr>
            <p:spPr>
              <a:xfrm>
                <a:off x="38100" y="38100"/>
                <a:ext cx="928544" cy="959900"/>
              </a:xfrm>
              <a:prstGeom prst="ellipse">
                <a:avLst/>
              </a:prstGeom>
              <a:solidFill>
                <a:srgbClr val="DFEED4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381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9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04744" cy="1036100"/>
              </a:xfrm>
              <a:prstGeom prst="rect">
                <a:avLst/>
              </a:prstGeom>
              <a:effectLst/>
            </p:spPr>
          </p:pic>
        </p:grpSp>
        <p:sp>
          <p:nvSpPr>
            <p:cNvPr id="384" name="مستطيل 38"/>
            <p:cNvSpPr txBox="1"/>
            <p:nvPr/>
          </p:nvSpPr>
          <p:spPr>
            <a:xfrm>
              <a:off x="4527" y="157929"/>
              <a:ext cx="919490" cy="840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390" name="تجميع"/>
          <p:cNvGrpSpPr/>
          <p:nvPr/>
        </p:nvGrpSpPr>
        <p:grpSpPr>
          <a:xfrm>
            <a:off x="19266893" y="7848344"/>
            <a:ext cx="1354350" cy="1056235"/>
            <a:chOff x="0" y="-38100"/>
            <a:chExt cx="1354349" cy="1056233"/>
          </a:xfrm>
        </p:grpSpPr>
        <p:grpSp>
          <p:nvGrpSpPr>
            <p:cNvPr id="388" name="دائرة"/>
            <p:cNvGrpSpPr/>
            <p:nvPr/>
          </p:nvGrpSpPr>
          <p:grpSpPr>
            <a:xfrm>
              <a:off x="149057" y="-38101"/>
              <a:ext cx="1056235" cy="1056235"/>
              <a:chOff x="0" y="0"/>
              <a:chExt cx="1056233" cy="1056233"/>
            </a:xfrm>
          </p:grpSpPr>
          <p:sp>
            <p:nvSpPr>
              <p:cNvPr id="387" name="دائرة"/>
              <p:cNvSpPr/>
              <p:nvPr/>
            </p:nvSpPr>
            <p:spPr>
              <a:xfrm>
                <a:off x="38100" y="38100"/>
                <a:ext cx="980034" cy="980034"/>
              </a:xfrm>
              <a:prstGeom prst="ellipse">
                <a:avLst/>
              </a:prstGeom>
              <a:solidFill>
                <a:srgbClr val="CBF0FF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386" name="دائرة دائرة" descr="دائرة دائرة"/>
              <p:cNvPicPr>
                <a:picLocks noChangeAspect="0"/>
              </p:cNvPicPr>
              <p:nvPr/>
            </p:nvPicPr>
            <p:blipFill>
              <a:blip r:embed="rId10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56234" cy="1056234"/>
              </a:xfrm>
              <a:prstGeom prst="rect">
                <a:avLst/>
              </a:prstGeom>
              <a:effectLst/>
            </p:spPr>
          </p:pic>
        </p:grpSp>
        <p:sp>
          <p:nvSpPr>
            <p:cNvPr id="389" name="مستطيل 38"/>
            <p:cNvSpPr/>
            <p:nvPr/>
          </p:nvSpPr>
          <p:spPr>
            <a:xfrm>
              <a:off x="0" y="30699"/>
              <a:ext cx="135435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393" name="تجميع"/>
          <p:cNvGrpSpPr/>
          <p:nvPr/>
        </p:nvGrpSpPr>
        <p:grpSpPr>
          <a:xfrm>
            <a:off x="11893409" y="2829614"/>
            <a:ext cx="1091190" cy="1091189"/>
            <a:chOff x="0" y="0"/>
            <a:chExt cx="1091188" cy="1091188"/>
          </a:xfrm>
        </p:grpSpPr>
        <p:pic>
          <p:nvPicPr>
            <p:cNvPr id="391" name="Picture 4" descr="Picture 4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2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sp>
        <p:nvSpPr>
          <p:cNvPr id="394" name="مستطيل مستدير الزوايا"/>
          <p:cNvSpPr/>
          <p:nvPr/>
        </p:nvSpPr>
        <p:spPr>
          <a:xfrm>
            <a:off x="5308994" y="5113785"/>
            <a:ext cx="1265219" cy="662969"/>
          </a:xfrm>
          <a:prstGeom prst="roundRect">
            <a:avLst>
              <a:gd name="adj" fmla="val 22556"/>
            </a:avLst>
          </a:prstGeom>
          <a:solidFill>
            <a:schemeClr val="accent5">
              <a:hueOff val="-82419"/>
              <a:satOff val="-9513"/>
              <a:lumOff val="-16343"/>
              <a:alpha val="34931"/>
            </a:schemeClr>
          </a:solidFill>
          <a:ln w="12700">
            <a:solidFill>
              <a:srgbClr val="000000">
                <a:alpha val="34931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5" name="مستطيل مستدير الزوايا"/>
          <p:cNvSpPr/>
          <p:nvPr/>
        </p:nvSpPr>
        <p:spPr>
          <a:xfrm>
            <a:off x="5308994" y="4332284"/>
            <a:ext cx="1116898" cy="729807"/>
          </a:xfrm>
          <a:prstGeom prst="roundRect">
            <a:avLst>
              <a:gd name="adj" fmla="val 23657"/>
            </a:avLst>
          </a:prstGeom>
          <a:solidFill>
            <a:schemeClr val="accent5">
              <a:hueOff val="-82419"/>
              <a:satOff val="-9513"/>
              <a:lumOff val="-16343"/>
              <a:alpha val="34931"/>
            </a:schemeClr>
          </a:solidFill>
          <a:ln w="12700">
            <a:solidFill>
              <a:srgbClr val="000000">
                <a:alpha val="34931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6" name="الخطوة الثالثة"/>
          <p:cNvSpPr txBox="1"/>
          <p:nvPr/>
        </p:nvSpPr>
        <p:spPr>
          <a:xfrm>
            <a:off x="17218490" y="7304103"/>
            <a:ext cx="3442337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sz="3900">
                <a:solidFill>
                  <a:srgbClr val="B92D5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الخطوة الثالثة </a:t>
            </a:r>
          </a:p>
        </p:txBody>
      </p:sp>
      <p:sp>
        <p:nvSpPr>
          <p:cNvPr id="397" name="➕"/>
          <p:cNvSpPr txBox="1"/>
          <p:nvPr/>
        </p:nvSpPr>
        <p:spPr>
          <a:xfrm>
            <a:off x="6300759" y="4835877"/>
            <a:ext cx="762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51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➕</a:t>
            </a:r>
          </a:p>
        </p:txBody>
      </p:sp>
      <p:sp>
        <p:nvSpPr>
          <p:cNvPr id="398" name="مستطيل 91"/>
          <p:cNvSpPr txBox="1"/>
          <p:nvPr/>
        </p:nvSpPr>
        <p:spPr>
          <a:xfrm>
            <a:off x="2638648" y="6040146"/>
            <a:ext cx="3646378" cy="1028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700">
                <a:solidFill>
                  <a:srgbClr val="BE38F3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-٥ك = ٢٥</a:t>
            </a:r>
          </a:p>
        </p:txBody>
      </p:sp>
      <p:grpSp>
        <p:nvGrpSpPr>
          <p:cNvPr id="401" name="مستطيل 91"/>
          <p:cNvGrpSpPr/>
          <p:nvPr/>
        </p:nvGrpSpPr>
        <p:grpSpPr>
          <a:xfrm>
            <a:off x="2459928" y="6873124"/>
            <a:ext cx="5883820" cy="897413"/>
            <a:chOff x="0" y="0"/>
            <a:chExt cx="5883818" cy="897412"/>
          </a:xfrm>
        </p:grpSpPr>
        <p:sp>
          <p:nvSpPr>
            <p:cNvPr id="400" name="مستطيل 91"/>
            <p:cNvSpPr txBox="1"/>
            <p:nvPr/>
          </p:nvSpPr>
          <p:spPr>
            <a:xfrm>
              <a:off x="31750" y="31750"/>
              <a:ext cx="5820319" cy="833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b="1" sz="4700">
                  <a:solidFill>
                    <a:srgbClr val="0056D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ك = -٥</a:t>
              </a:r>
            </a:p>
          </p:txBody>
        </p:sp>
        <p:pic>
          <p:nvPicPr>
            <p:cNvPr id="399" name="مستطيل 91" descr="مستطيل 91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5883819" cy="897413"/>
            </a:xfrm>
            <a:prstGeom prst="rect">
              <a:avLst/>
            </a:prstGeom>
            <a:effectLst/>
          </p:spPr>
        </p:pic>
      </p:grpSp>
      <p:sp>
        <p:nvSpPr>
          <p:cNvPr id="402" name="عوض عن قيمة ك = -٥ في المعادلة (١)"/>
          <p:cNvSpPr txBox="1"/>
          <p:nvPr/>
        </p:nvSpPr>
        <p:spPr>
          <a:xfrm>
            <a:off x="10026767" y="7304103"/>
            <a:ext cx="7056724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sz="3900">
                <a:solidFill>
                  <a:srgbClr val="B92D5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عوض عن قيمة ك = -٥ في المعادلة (١)</a:t>
            </a:r>
          </a:p>
        </p:txBody>
      </p:sp>
      <p:sp>
        <p:nvSpPr>
          <p:cNvPr id="403" name="مستطيل 91"/>
          <p:cNvSpPr txBox="1"/>
          <p:nvPr/>
        </p:nvSpPr>
        <p:spPr>
          <a:xfrm>
            <a:off x="3179474" y="7676609"/>
            <a:ext cx="3883286" cy="9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100">
                <a:solidFill>
                  <a:srgbClr val="E63B7A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٩ ر + ك = ١٣ </a:t>
            </a:r>
          </a:p>
        </p:txBody>
      </p:sp>
      <p:sp>
        <p:nvSpPr>
          <p:cNvPr id="404" name="مستطيل 91"/>
          <p:cNvSpPr txBox="1"/>
          <p:nvPr/>
        </p:nvSpPr>
        <p:spPr>
          <a:xfrm>
            <a:off x="3942322" y="9404563"/>
            <a:ext cx="2489920" cy="9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100">
                <a:solidFill>
                  <a:srgbClr val="E63B7A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٩ر = ١٨</a:t>
            </a:r>
          </a:p>
        </p:txBody>
      </p:sp>
      <p:sp>
        <p:nvSpPr>
          <p:cNvPr id="405" name="بيضاوي"/>
          <p:cNvSpPr/>
          <p:nvPr/>
        </p:nvSpPr>
        <p:spPr>
          <a:xfrm>
            <a:off x="5428201" y="8704116"/>
            <a:ext cx="1146012" cy="646040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59132"/>
            </a:schemeClr>
          </a:solidFill>
          <a:ln w="12700">
            <a:solidFill>
              <a:srgbClr val="000000">
                <a:alpha val="59132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06" name="+٥"/>
          <p:cNvSpPr/>
          <p:nvPr/>
        </p:nvSpPr>
        <p:spPr>
          <a:xfrm>
            <a:off x="2869658" y="8702529"/>
            <a:ext cx="1072126" cy="820926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+٥</a:t>
            </a:r>
          </a:p>
        </p:txBody>
      </p:sp>
      <p:cxnSp>
        <p:nvCxnSpPr>
          <p:cNvPr id="407" name="خط الاتصال"/>
          <p:cNvCxnSpPr>
            <a:stCxn id="406" idx="0"/>
            <a:endCxn id="405" idx="0"/>
          </p:cNvCxnSpPr>
          <p:nvPr/>
        </p:nvCxnSpPr>
        <p:spPr>
          <a:xfrm flipV="1">
            <a:off x="3405721" y="9027136"/>
            <a:ext cx="2595486" cy="85856"/>
          </a:xfrm>
          <a:prstGeom prst="straightConnector1">
            <a:avLst/>
          </a:prstGeom>
          <a:ln w="63500" cap="rnd">
            <a:solidFill>
              <a:srgbClr val="FF4015"/>
            </a:solidFill>
            <a:miter lim="400000"/>
            <a:headEnd type="stealth"/>
          </a:ln>
        </p:spPr>
      </p:cxnSp>
      <p:sp>
        <p:nvSpPr>
          <p:cNvPr id="408" name="مستطيل 91"/>
          <p:cNvSpPr txBox="1"/>
          <p:nvPr/>
        </p:nvSpPr>
        <p:spPr>
          <a:xfrm>
            <a:off x="2870202" y="10209455"/>
            <a:ext cx="3430558" cy="848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4600">
                <a:solidFill>
                  <a:srgbClr val="E63B7A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ر  =٢  </a:t>
            </a:r>
          </a:p>
        </p:txBody>
      </p:sp>
      <p:grpSp>
        <p:nvGrpSpPr>
          <p:cNvPr id="411" name="مستطيل 91"/>
          <p:cNvGrpSpPr/>
          <p:nvPr/>
        </p:nvGrpSpPr>
        <p:grpSpPr>
          <a:xfrm>
            <a:off x="2439915" y="11060599"/>
            <a:ext cx="5923846" cy="897414"/>
            <a:chOff x="0" y="0"/>
            <a:chExt cx="5923845" cy="897412"/>
          </a:xfrm>
        </p:grpSpPr>
        <p:sp>
          <p:nvSpPr>
            <p:cNvPr id="410" name="مستطيل 91"/>
            <p:cNvSpPr txBox="1"/>
            <p:nvPr/>
          </p:nvSpPr>
          <p:spPr>
            <a:xfrm>
              <a:off x="31750" y="31750"/>
              <a:ext cx="5860346" cy="833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914400" rtl="0">
                <a:defRPr b="1" sz="4700">
                  <a:solidFill>
                    <a:srgbClr val="0056D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س=٢</a:t>
              </a:r>
              <a:r>
                <a:rPr u="sng"/>
                <a:t> </a:t>
              </a:r>
            </a:p>
          </p:txBody>
        </p:sp>
        <p:pic>
          <p:nvPicPr>
            <p:cNvPr id="409" name="مستطيل 91" descr="مستطيل 91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5923846" cy="897413"/>
            </a:xfrm>
            <a:prstGeom prst="rect">
              <a:avLst/>
            </a:prstGeom>
            <a:effectLst/>
          </p:spPr>
        </p:pic>
      </p:grpSp>
      <p:sp>
        <p:nvSpPr>
          <p:cNvPr id="412" name="معادلة (١)"/>
          <p:cNvSpPr txBox="1"/>
          <p:nvPr/>
        </p:nvSpPr>
        <p:spPr>
          <a:xfrm>
            <a:off x="7549151" y="7821259"/>
            <a:ext cx="1657897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35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(١) </a:t>
            </a:r>
          </a:p>
        </p:txBody>
      </p:sp>
      <p:sp>
        <p:nvSpPr>
          <p:cNvPr id="413" name="Google Shape;4376;p67"/>
          <p:cNvSpPr/>
          <p:nvPr/>
        </p:nvSpPr>
        <p:spPr>
          <a:xfrm rot="9913345">
            <a:off x="19971810" y="3705637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4" name="ضرب المعادلة ٢ في (-٣)"/>
          <p:cNvSpPr txBox="1"/>
          <p:nvPr/>
        </p:nvSpPr>
        <p:spPr>
          <a:xfrm>
            <a:off x="7213568" y="5026377"/>
            <a:ext cx="3986957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sz="3900">
                <a:solidFill>
                  <a:srgbClr val="B92D5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ضرب المعادلة ٢ في (-٣)</a:t>
            </a:r>
          </a:p>
        </p:txBody>
      </p:sp>
      <p:sp>
        <p:nvSpPr>
          <p:cNvPr id="415" name="مستطيل 91"/>
          <p:cNvSpPr txBox="1"/>
          <p:nvPr/>
        </p:nvSpPr>
        <p:spPr>
          <a:xfrm>
            <a:off x="2638648" y="4211775"/>
            <a:ext cx="4252096" cy="1513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4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٩ ر +ك = ١٣ </a:t>
            </a:r>
          </a:p>
          <a:p>
            <a:pPr defTabSz="914400" rtl="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-٩ ر - ٦ك =١٢</a:t>
            </a:r>
          </a:p>
        </p:txBody>
      </p:sp>
      <p:sp>
        <p:nvSpPr>
          <p:cNvPr id="416" name="مستطيل 91"/>
          <p:cNvSpPr txBox="1"/>
          <p:nvPr/>
        </p:nvSpPr>
        <p:spPr>
          <a:xfrm>
            <a:off x="3665865" y="8596696"/>
            <a:ext cx="3883287" cy="9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b="1" sz="5100">
                <a:solidFill>
                  <a:srgbClr val="E63B7A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٩ ر - </a:t>
            </a:r>
            <a:r>
              <a:rPr>
                <a:solidFill>
                  <a:srgbClr val="0042A9"/>
                </a:solidFill>
              </a:rPr>
              <a:t>٥</a:t>
            </a:r>
            <a:r>
              <a:t> = ١٣ </a:t>
            </a:r>
          </a:p>
        </p:txBody>
      </p:sp>
      <p:grpSp>
        <p:nvGrpSpPr>
          <p:cNvPr id="420" name="Google Shape;4184;p65"/>
          <p:cNvGrpSpPr/>
          <p:nvPr/>
        </p:nvGrpSpPr>
        <p:grpSpPr>
          <a:xfrm>
            <a:off x="14996821" y="10044860"/>
            <a:ext cx="1233638" cy="1287563"/>
            <a:chOff x="126298" y="90"/>
            <a:chExt cx="1233637" cy="1287561"/>
          </a:xfrm>
        </p:grpSpPr>
        <p:sp>
          <p:nvSpPr>
            <p:cNvPr id="417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8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9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4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mph" nodeType="afterEffect" presetSubtype="0" presetID="35" grpId="1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4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Class="entr" nodeType="afterEffect" presetSubtype="2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3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7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1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5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Class="entr" nodeType="after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9"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1" presetClass="entr" nodeType="afterEffect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3" dur="2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Class="entr" nodeType="afterEffect" presetID="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7" dur="2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9" presetClass="entr" nodeType="after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1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Class="entr" nodeType="after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5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Class="entr" nodeType="afterEffect" presetSubtype="2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9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1" presetClass="entr" nodeType="afterEffect" presetSubtype="2" presetID="2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3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5" presetClass="entr" nodeType="afterEffect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7" dur="2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9" presetClass="entr" nodeType="afterEffect" presetSubtype="2" presetID="2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1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Class="emph" nodeType="afterEffect" presetSubtype="0" presetID="8" grpId="3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4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" grpId="13"/>
      <p:bldP build="whole" bldLvl="1" animBg="1" rev="0" advAuto="0" spid="411" grpId="28"/>
      <p:bldP build="whole" bldLvl="1" animBg="1" rev="0" advAuto="0" spid="416" grpId="22"/>
      <p:bldP build="whole" bldLvl="1" animBg="1" rev="0" advAuto="0" spid="371" grpId="29"/>
      <p:bldP build="whole" bldLvl="1" animBg="1" rev="0" advAuto="0" spid="370" grpId="3"/>
      <p:bldP build="whole" bldLvl="1" animBg="1" rev="0" advAuto="0" spid="390" grpId="18"/>
      <p:bldP build="whole" bldLvl="1" animBg="1" rev="0" advAuto="0" spid="398" grpId="15"/>
      <p:bldP build="whole" bldLvl="1" animBg="1" rev="0" advAuto="0" spid="405" grpId="23"/>
      <p:bldP build="whole" bldLvl="1" animBg="1" rev="0" advAuto="0" spid="407" grpId="24"/>
      <p:bldP build="whole" bldLvl="1" animBg="1" rev="0" advAuto="0" spid="403" grpId="21"/>
      <p:bldP build="whole" bldLvl="1" animBg="1" rev="0" advAuto="0" spid="401" grpId="16"/>
      <p:bldP build="whole" bldLvl="1" animBg="1" rev="0" advAuto="0" spid="415" grpId="8"/>
      <p:bldP build="whole" bldLvl="1" animBg="1" rev="0" advAuto="0" spid="369" grpId="14"/>
      <p:bldP build="whole" bldLvl="1" animBg="1" rev="0" advAuto="0" spid="372" grpId="5"/>
      <p:bldP build="whole" bldLvl="1" animBg="1" rev="0" advAuto="0" spid="380" grpId="1"/>
      <p:bldP build="whole" bldLvl="1" animBg="1" rev="0" advAuto="0" spid="396" grpId="17"/>
      <p:bldP build="whole" bldLvl="1" animBg="1" rev="0" advAuto="0" spid="373" grpId="6"/>
      <p:bldP build="whole" bldLvl="1" animBg="1" rev="0" advAuto="0" spid="394" grpId="10"/>
      <p:bldP build="whole" bldLvl="1" animBg="1" rev="0" advAuto="0" spid="394" grpId="11"/>
      <p:bldP build="whole" bldLvl="1" animBg="1" rev="0" advAuto="0" spid="412" grpId="20"/>
      <p:bldP build="whole" bldLvl="1" animBg="1" rev="0" advAuto="0" spid="402" grpId="19"/>
      <p:bldP build="whole" bldLvl="1" animBg="1" rev="0" advAuto="0" spid="385" grpId="2"/>
      <p:bldP build="whole" bldLvl="1" animBg="1" rev="0" advAuto="0" spid="364" grpId="4"/>
      <p:bldP build="whole" bldLvl="1" animBg="1" rev="0" advAuto="0" spid="406" grpId="25"/>
      <p:bldP build="whole" bldLvl="1" animBg="1" rev="0" advAuto="0" spid="404" grpId="26"/>
      <p:bldP build="whole" bldLvl="1" animBg="1" rev="0" advAuto="0" spid="408" grpId="27"/>
      <p:bldP build="whole" bldLvl="1" animBg="1" rev="0" advAuto="0" spid="374" grpId="30"/>
      <p:bldP build="whole" bldLvl="1" animBg="1" rev="0" advAuto="0" spid="420" grpId="31"/>
      <p:bldP build="whole" bldLvl="1" animBg="1" rev="0" advAuto="0" spid="395" grpId="9"/>
      <p:bldP build="whole" bldLvl="1" animBg="1" rev="0" advAuto="0" spid="414" grpId="7"/>
      <p:bldP build="whole" bldLvl="1" animBg="1" rev="0" advAuto="0" spid="420" grpId="32"/>
      <p:bldP build="whole" bldLvl="1" animBg="1" rev="0" advAuto="0" spid="395" grpId="1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23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27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424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5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6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28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29" name="مستطيل مستدير الزوايا"/>
          <p:cNvSpPr/>
          <p:nvPr/>
        </p:nvSpPr>
        <p:spPr>
          <a:xfrm>
            <a:off x="1998581" y="4867364"/>
            <a:ext cx="17886308" cy="7544259"/>
          </a:xfrm>
          <a:prstGeom prst="roundRect">
            <a:avLst>
              <a:gd name="adj" fmla="val 2525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32" name="تجميع"/>
          <p:cNvGrpSpPr/>
          <p:nvPr/>
        </p:nvGrpSpPr>
        <p:grpSpPr>
          <a:xfrm>
            <a:off x="13110174" y="3087207"/>
            <a:ext cx="768899" cy="981531"/>
            <a:chOff x="0" y="0"/>
            <a:chExt cx="768897" cy="981530"/>
          </a:xfrm>
        </p:grpSpPr>
        <p:pic>
          <p:nvPicPr>
            <p:cNvPr id="430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1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43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٣٥</a:t>
            </a:r>
          </a:p>
        </p:txBody>
      </p:sp>
      <p:grpSp>
        <p:nvGrpSpPr>
          <p:cNvPr id="441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438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434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5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6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7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39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440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46" name="تجميع"/>
          <p:cNvGrpSpPr/>
          <p:nvPr/>
        </p:nvGrpSpPr>
        <p:grpSpPr>
          <a:xfrm>
            <a:off x="10828778" y="4867914"/>
            <a:ext cx="225915" cy="7377777"/>
            <a:chOff x="-44450" y="-44450"/>
            <a:chExt cx="225913" cy="7377776"/>
          </a:xfrm>
        </p:grpSpPr>
        <p:pic>
          <p:nvPicPr>
            <p:cNvPr id="442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44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sp>
        <p:nvSpPr>
          <p:cNvPr id="447" name="مستطيل 91"/>
          <p:cNvSpPr txBox="1"/>
          <p:nvPr/>
        </p:nvSpPr>
        <p:spPr>
          <a:xfrm>
            <a:off x="5749449" y="2577955"/>
            <a:ext cx="7137278" cy="1976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b="1" sz="38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 استعمال الحذف لحل النظام الاتي </a:t>
            </a:r>
          </a:p>
          <a:p>
            <a:pPr algn="r" defTabSz="914400" rtl="0">
              <a:defRPr b="1" sz="34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٢س+ ٧ ص = ١</a:t>
            </a:r>
          </a:p>
          <a:p>
            <a:pPr algn="r" defTabSz="914400" rtl="0">
              <a:defRPr b="1" sz="34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 س + ٥ ص = ٢ </a:t>
            </a:r>
          </a:p>
        </p:txBody>
      </p:sp>
      <p:sp>
        <p:nvSpPr>
          <p:cNvPr id="448" name="Google Shape;4376;p67"/>
          <p:cNvSpPr/>
          <p:nvPr/>
        </p:nvSpPr>
        <p:spPr>
          <a:xfrm rot="9913345">
            <a:off x="18580237" y="4486474"/>
            <a:ext cx="1025349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92D5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7" grpId="1"/>
      <p:bldP build="whole" bldLvl="1" animBg="1" rev="0" advAuto="0" spid="427" grpId="2"/>
      <p:bldP build="whole" bldLvl="1" animBg="1" rev="0" advAuto="0" spid="427" grpId="3"/>
      <p:bldP build="whole" bldLvl="1" animBg="1" rev="0" advAuto="0" spid="423" grpId="4"/>
      <p:bldP build="whole" bldLvl="1" animBg="1" rev="0" advAuto="0" spid="427" grpId="5"/>
      <p:bldP build="whole" bldLvl="1" animBg="1" rev="0" advAuto="0" spid="423" grpId="7"/>
      <p:bldP build="whole" bldLvl="1" animBg="1" rev="0" advAuto="0" spid="427" grpId="6"/>
      <p:bldP build="whole" bldLvl="1" animBg="1" rev="0" advAuto="0" spid="423" grpId="8"/>
      <p:bldP build="whole" bldLvl="1" animBg="1" rev="0" advAuto="0" spid="423" grpId="9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450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1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2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3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55" name="مربع نص 7"/>
          <p:cNvSpPr txBox="1"/>
          <p:nvPr/>
        </p:nvSpPr>
        <p:spPr>
          <a:xfrm>
            <a:off x="15807735" y="2770157"/>
            <a:ext cx="4310338" cy="10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pc="55" sz="4000" u="sng">
                <a:solidFill>
                  <a:srgbClr val="44546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مهارة تفكير عليا</a:t>
            </a:r>
          </a:p>
        </p:txBody>
      </p:sp>
      <p:pic>
        <p:nvPicPr>
          <p:cNvPr id="456" name="صورة 7" descr="صورة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39754">
            <a:off x="15062327" y="3038314"/>
            <a:ext cx="1029750" cy="1011821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٣٧</a:t>
            </a:r>
          </a:p>
        </p:txBody>
      </p:sp>
      <p:grpSp>
        <p:nvGrpSpPr>
          <p:cNvPr id="460" name="تجميع"/>
          <p:cNvGrpSpPr/>
          <p:nvPr/>
        </p:nvGrpSpPr>
        <p:grpSpPr>
          <a:xfrm>
            <a:off x="14547127" y="2646515"/>
            <a:ext cx="897711" cy="897710"/>
            <a:chOff x="0" y="0"/>
            <a:chExt cx="897709" cy="897709"/>
          </a:xfrm>
        </p:grpSpPr>
        <p:pic>
          <p:nvPicPr>
            <p:cNvPr id="458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97710" cy="897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9" name="مستطيل 38"/>
            <p:cNvSpPr txBox="1"/>
            <p:nvPr/>
          </p:nvSpPr>
          <p:spPr>
            <a:xfrm>
              <a:off x="126180" y="206653"/>
              <a:ext cx="645349" cy="618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E224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٣٧</a:t>
              </a:r>
            </a:p>
          </p:txBody>
        </p:sp>
      </p:grpSp>
      <p:pic>
        <p:nvPicPr>
          <p:cNvPr id="461" name="IMG_8032.jpeg" descr="IMG_803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7035" y="2865240"/>
            <a:ext cx="10308175" cy="9435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463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4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5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6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68" name="تدرب وحل المسائل"/>
          <p:cNvSpPr txBox="1"/>
          <p:nvPr/>
        </p:nvSpPr>
        <p:spPr>
          <a:xfrm>
            <a:off x="16057087" y="2951040"/>
            <a:ext cx="3431393" cy="62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6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46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٣٦</a:t>
            </a:r>
          </a:p>
        </p:txBody>
      </p:sp>
      <p:grpSp>
        <p:nvGrpSpPr>
          <p:cNvPr id="472" name="تجميع"/>
          <p:cNvGrpSpPr/>
          <p:nvPr/>
        </p:nvGrpSpPr>
        <p:grpSpPr>
          <a:xfrm>
            <a:off x="13833856" y="3090323"/>
            <a:ext cx="856412" cy="856412"/>
            <a:chOff x="0" y="0"/>
            <a:chExt cx="856411" cy="856411"/>
          </a:xfrm>
        </p:grpSpPr>
        <p:pic>
          <p:nvPicPr>
            <p:cNvPr id="470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56412" cy="856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1" name="مستطيل 38"/>
            <p:cNvSpPr txBox="1"/>
            <p:nvPr/>
          </p:nvSpPr>
          <p:spPr>
            <a:xfrm>
              <a:off x="54393" y="142715"/>
              <a:ext cx="747625" cy="713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473" name="مستطيل مستدير الزوايا"/>
          <p:cNvSpPr/>
          <p:nvPr/>
        </p:nvSpPr>
        <p:spPr>
          <a:xfrm>
            <a:off x="1998581" y="4448163"/>
            <a:ext cx="18463340" cy="7963460"/>
          </a:xfrm>
          <a:prstGeom prst="roundRect">
            <a:avLst>
              <a:gd name="adj" fmla="val 2392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78" name="تجميع"/>
          <p:cNvGrpSpPr/>
          <p:nvPr/>
        </p:nvGrpSpPr>
        <p:grpSpPr>
          <a:xfrm>
            <a:off x="11714484" y="4803864"/>
            <a:ext cx="225915" cy="7377777"/>
            <a:chOff x="-44450" y="-44450"/>
            <a:chExt cx="225913" cy="7377776"/>
          </a:xfrm>
        </p:grpSpPr>
        <p:pic>
          <p:nvPicPr>
            <p:cNvPr id="474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476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sp>
        <p:nvSpPr>
          <p:cNvPr id="479" name="Google Shape;4376;p67"/>
          <p:cNvSpPr/>
          <p:nvPr/>
        </p:nvSpPr>
        <p:spPr>
          <a:xfrm rot="9913345">
            <a:off x="18979091" y="4041294"/>
            <a:ext cx="1096740" cy="567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FF6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80" name="IMG_8036.png" descr="IMG_8036.png"/>
          <p:cNvPicPr>
            <a:picLocks noChangeAspect="1"/>
          </p:cNvPicPr>
          <p:nvPr/>
        </p:nvPicPr>
        <p:blipFill>
          <a:blip r:embed="rId5">
            <a:extLst/>
          </a:blip>
          <a:srcRect l="51242" t="34999" r="26101" b="49999"/>
          <a:stretch>
            <a:fillRect/>
          </a:stretch>
        </p:blipFill>
        <p:spPr>
          <a:xfrm>
            <a:off x="10384999" y="2990002"/>
            <a:ext cx="2884763" cy="1432496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استعمال الحذف لحل النظام الاتي"/>
          <p:cNvSpPr txBox="1"/>
          <p:nvPr/>
        </p:nvSpPr>
        <p:spPr>
          <a:xfrm>
            <a:off x="9237007" y="2436936"/>
            <a:ext cx="5317883" cy="110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استعمال الحذف لحل النظام الاتي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IMG_8034.png" descr="IMG_8034.png"/>
          <p:cNvPicPr>
            <a:picLocks noChangeAspect="1"/>
          </p:cNvPicPr>
          <p:nvPr/>
        </p:nvPicPr>
        <p:blipFill>
          <a:blip r:embed="rId2">
            <a:extLst/>
          </a:blip>
          <a:srcRect l="20408" t="26619" r="29573" b="66213"/>
          <a:stretch>
            <a:fillRect/>
          </a:stretch>
        </p:blipFill>
        <p:spPr>
          <a:xfrm>
            <a:off x="4990615" y="5874940"/>
            <a:ext cx="14955641" cy="1607204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٣٤</a:t>
            </a:r>
          </a:p>
        </p:txBody>
      </p:sp>
      <p:grpSp>
        <p:nvGrpSpPr>
          <p:cNvPr id="493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490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486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91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492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94" name="IMG_8019.jpeg" descr="IMG_80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36664" y="7779674"/>
            <a:ext cx="2330163" cy="3234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8035.png" descr="IMG_8035.png"/>
          <p:cNvPicPr>
            <a:picLocks noChangeAspect="1"/>
          </p:cNvPicPr>
          <p:nvPr/>
        </p:nvPicPr>
        <p:blipFill>
          <a:blip r:embed="rId4">
            <a:extLst/>
          </a:blip>
          <a:srcRect l="50000" t="19079" r="37527" b="74780"/>
          <a:stretch>
            <a:fillRect/>
          </a:stretch>
        </p:blipFill>
        <p:spPr>
          <a:xfrm>
            <a:off x="6276568" y="2465291"/>
            <a:ext cx="7008028" cy="2587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8035.png" descr="IMG_8035.png"/>
          <p:cNvPicPr>
            <a:picLocks noChangeAspect="1"/>
          </p:cNvPicPr>
          <p:nvPr/>
        </p:nvPicPr>
        <p:blipFill>
          <a:blip r:embed="rId4">
            <a:extLst/>
          </a:blip>
          <a:srcRect l="49582" t="25161" r="37944" b="67795"/>
          <a:stretch>
            <a:fillRect/>
          </a:stretch>
        </p:blipFill>
        <p:spPr>
          <a:xfrm>
            <a:off x="15925295" y="5641699"/>
            <a:ext cx="4414472" cy="1869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G_8035.png" descr="IMG_8035.png"/>
          <p:cNvPicPr>
            <a:picLocks noChangeAspect="1"/>
          </p:cNvPicPr>
          <p:nvPr/>
        </p:nvPicPr>
        <p:blipFill>
          <a:blip r:embed="rId4">
            <a:extLst/>
          </a:blip>
          <a:srcRect l="37537" t="26413" r="50627" b="62024"/>
          <a:stretch>
            <a:fillRect/>
          </a:stretch>
        </p:blipFill>
        <p:spPr>
          <a:xfrm>
            <a:off x="11155650" y="5641699"/>
            <a:ext cx="4769686" cy="34947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98" name="IMG_8035.png" descr="IMG_8035.png"/>
          <p:cNvPicPr>
            <a:picLocks noChangeAspect="1"/>
          </p:cNvPicPr>
          <p:nvPr/>
        </p:nvPicPr>
        <p:blipFill>
          <a:blip r:embed="rId4">
            <a:extLst/>
          </a:blip>
          <a:srcRect l="52101" t="40408" r="37036" b="45365"/>
          <a:stretch>
            <a:fillRect/>
          </a:stretch>
        </p:blipFill>
        <p:spPr>
          <a:xfrm>
            <a:off x="5781104" y="6452694"/>
            <a:ext cx="4760072" cy="46757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99" name="IMG_8035.png" descr="IMG_8035.png"/>
          <p:cNvPicPr>
            <a:picLocks noChangeAspect="1"/>
          </p:cNvPicPr>
          <p:nvPr/>
        </p:nvPicPr>
        <p:blipFill>
          <a:blip r:embed="rId4">
            <a:extLst/>
          </a:blip>
          <a:srcRect l="42505" t="37777" r="37036" b="59552"/>
          <a:stretch>
            <a:fillRect/>
          </a:stretch>
        </p:blipFill>
        <p:spPr>
          <a:xfrm>
            <a:off x="3535584" y="5682267"/>
            <a:ext cx="7412811" cy="725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G_8035.png" descr="IMG_8035.png"/>
          <p:cNvPicPr>
            <a:picLocks noChangeAspect="1"/>
          </p:cNvPicPr>
          <p:nvPr/>
        </p:nvPicPr>
        <p:blipFill>
          <a:blip r:embed="rId4">
            <a:extLst/>
          </a:blip>
          <a:srcRect l="47140" t="51779" r="48305" b="46227"/>
          <a:stretch>
            <a:fillRect/>
          </a:stretch>
        </p:blipFill>
        <p:spPr>
          <a:xfrm>
            <a:off x="1886328" y="10485369"/>
            <a:ext cx="3681415" cy="1208192"/>
          </a:xfrm>
          <a:prstGeom prst="rect">
            <a:avLst/>
          </a:prstGeom>
          <a:ln w="50800">
            <a:solidFill>
              <a:srgbClr val="E63B7A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ll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3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3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6" grpId="1"/>
      <p:bldP build="whole" bldLvl="1" animBg="1" rev="0" advAuto="0" spid="499" grpId="3"/>
      <p:bldP build="whole" bldLvl="1" animBg="1" rev="0" advAuto="0" spid="497" grpId="2"/>
      <p:bldP build="whole" bldLvl="1" animBg="1" rev="0" advAuto="0" spid="500" grpId="5"/>
      <p:bldP build="whole" bldLvl="1" animBg="1" rev="0" advAuto="0" spid="498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12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503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4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50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11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506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51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٣٥</a:t>
            </a:r>
          </a:p>
        </p:txBody>
      </p:sp>
      <p:grpSp>
        <p:nvGrpSpPr>
          <p:cNvPr id="521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51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1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1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2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22" name="مستطيل مستدير الزوايا"/>
          <p:cNvSpPr/>
          <p:nvPr/>
        </p:nvSpPr>
        <p:spPr>
          <a:xfrm>
            <a:off x="1832821" y="4281223"/>
            <a:ext cx="18766756" cy="8045424"/>
          </a:xfrm>
          <a:prstGeom prst="roundRect">
            <a:avLst>
              <a:gd name="adj" fmla="val 2368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27" name="تجميع"/>
          <p:cNvGrpSpPr/>
          <p:nvPr/>
        </p:nvGrpSpPr>
        <p:grpSpPr>
          <a:xfrm>
            <a:off x="11171749" y="4223296"/>
            <a:ext cx="192050" cy="7802214"/>
            <a:chOff x="-44450" y="-44449"/>
            <a:chExt cx="192049" cy="7802213"/>
          </a:xfrm>
        </p:grpSpPr>
        <p:pic>
          <p:nvPicPr>
            <p:cNvPr id="523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3048907" y="4561257"/>
              <a:ext cx="6304113" cy="88901"/>
            </a:xfrm>
            <a:prstGeom prst="rect">
              <a:avLst/>
            </a:prstGeom>
            <a:effectLst/>
          </p:spPr>
        </p:pic>
        <p:pic>
          <p:nvPicPr>
            <p:cNvPr id="525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3493456" y="3404555"/>
              <a:ext cx="6986912" cy="88901"/>
            </a:xfrm>
            <a:prstGeom prst="rect">
              <a:avLst/>
            </a:prstGeom>
            <a:effectLst/>
          </p:spPr>
        </p:pic>
      </p:grpSp>
      <p:grpSp>
        <p:nvGrpSpPr>
          <p:cNvPr id="530" name="تجميع"/>
          <p:cNvGrpSpPr/>
          <p:nvPr/>
        </p:nvGrpSpPr>
        <p:grpSpPr>
          <a:xfrm>
            <a:off x="12192000" y="2590704"/>
            <a:ext cx="1037380" cy="1002496"/>
            <a:chOff x="0" y="0"/>
            <a:chExt cx="1037379" cy="1002494"/>
          </a:xfrm>
        </p:grpSpPr>
        <p:pic>
          <p:nvPicPr>
            <p:cNvPr id="528" name="Picture 4" descr="Picture 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02495" cy="1002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9" name="مستطيل 38"/>
            <p:cNvSpPr txBox="1"/>
            <p:nvPr/>
          </p:nvSpPr>
          <p:spPr>
            <a:xfrm>
              <a:off x="140908" y="230774"/>
              <a:ext cx="896472" cy="730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4015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 أ</a:t>
              </a:r>
            </a:p>
          </p:txBody>
        </p:sp>
      </p:grpSp>
      <p:sp>
        <p:nvSpPr>
          <p:cNvPr id="531" name="Google Shape;4376;p67"/>
          <p:cNvSpPr/>
          <p:nvPr/>
        </p:nvSpPr>
        <p:spPr>
          <a:xfrm rot="9913345">
            <a:off x="19256181" y="3988645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32" name="٥ س-٣ ص = ٦…"/>
          <p:cNvSpPr txBox="1"/>
          <p:nvPr/>
        </p:nvSpPr>
        <p:spPr>
          <a:xfrm>
            <a:off x="3461384" y="2590704"/>
            <a:ext cx="3352164" cy="133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 rtl="0">
              <a:defRPr b="1" sz="36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 س-٣ ص = ٦ </a:t>
            </a:r>
          </a:p>
          <a:p>
            <a:pPr defTabSz="914400" rtl="0">
              <a:defRPr b="1" sz="36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٢س + ٥ص = -١٠</a:t>
            </a:r>
          </a:p>
        </p:txBody>
      </p:sp>
      <p:sp>
        <p:nvSpPr>
          <p:cNvPr id="533" name="استعمال الحذف لحل النظام الاتي"/>
          <p:cNvSpPr txBox="1"/>
          <p:nvPr/>
        </p:nvSpPr>
        <p:spPr>
          <a:xfrm>
            <a:off x="6813548" y="2554973"/>
            <a:ext cx="5317883" cy="110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استعمال الحذف لحل النظام الاتي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536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40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537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8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9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4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42" name="مستطيل مستدير الزوايا"/>
          <p:cNvSpPr/>
          <p:nvPr/>
        </p:nvSpPr>
        <p:spPr>
          <a:xfrm>
            <a:off x="1998581" y="4867364"/>
            <a:ext cx="17886308" cy="7544259"/>
          </a:xfrm>
          <a:prstGeom prst="roundRect">
            <a:avLst>
              <a:gd name="adj" fmla="val 2525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45" name="تجميع"/>
          <p:cNvGrpSpPr/>
          <p:nvPr/>
        </p:nvGrpSpPr>
        <p:grpSpPr>
          <a:xfrm>
            <a:off x="13036041" y="3199603"/>
            <a:ext cx="768898" cy="981531"/>
            <a:chOff x="0" y="0"/>
            <a:chExt cx="768897" cy="981530"/>
          </a:xfrm>
        </p:grpSpPr>
        <p:pic>
          <p:nvPicPr>
            <p:cNvPr id="543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4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2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E224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54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٣٥</a:t>
            </a:r>
          </a:p>
        </p:txBody>
      </p:sp>
      <p:grpSp>
        <p:nvGrpSpPr>
          <p:cNvPr id="554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551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547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52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53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59" name="تجميع"/>
          <p:cNvGrpSpPr/>
          <p:nvPr/>
        </p:nvGrpSpPr>
        <p:grpSpPr>
          <a:xfrm>
            <a:off x="10828778" y="4867914"/>
            <a:ext cx="225915" cy="7377777"/>
            <a:chOff x="-44450" y="-44450"/>
            <a:chExt cx="225913" cy="7377776"/>
          </a:xfrm>
        </p:grpSpPr>
        <p:pic>
          <p:nvPicPr>
            <p:cNvPr id="555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55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sp>
        <p:nvSpPr>
          <p:cNvPr id="560" name="Google Shape;4376;p67"/>
          <p:cNvSpPr/>
          <p:nvPr/>
        </p:nvSpPr>
        <p:spPr>
          <a:xfrm rot="9913345">
            <a:off x="19067566" y="4332993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61" name="٤س+٢ص=-١٤…"/>
          <p:cNvSpPr txBox="1"/>
          <p:nvPr/>
        </p:nvSpPr>
        <p:spPr>
          <a:xfrm>
            <a:off x="9719303" y="3223775"/>
            <a:ext cx="3224610" cy="1511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 rtl="0">
              <a:defRPr b="1" sz="41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٤س+٢ص=-١٤</a:t>
            </a:r>
          </a:p>
          <a:p>
            <a:pPr defTabSz="914400" rtl="0">
              <a:defRPr b="1" sz="41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٥س+٣ص=-١٧</a:t>
            </a:r>
          </a:p>
        </p:txBody>
      </p:sp>
      <p:sp>
        <p:nvSpPr>
          <p:cNvPr id="562" name="استعمال الحذف لحل النظام الاتي"/>
          <p:cNvSpPr txBox="1"/>
          <p:nvPr/>
        </p:nvSpPr>
        <p:spPr>
          <a:xfrm>
            <a:off x="8102608" y="2646537"/>
            <a:ext cx="5317883" cy="11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استعمال الحذف لحل النظام الاتي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6" grpId="8"/>
      <p:bldP build="whole" bldLvl="1" animBg="1" rev="0" advAuto="0" spid="536" grpId="9"/>
      <p:bldP build="whole" bldLvl="1" animBg="1" rev="0" advAuto="0" spid="540" grpId="1"/>
      <p:bldP build="whole" bldLvl="1" animBg="1" rev="0" advAuto="0" spid="540" grpId="2"/>
      <p:bldP build="whole" bldLvl="1" animBg="1" rev="0" advAuto="0" spid="540" grpId="3"/>
      <p:bldP build="whole" bldLvl="1" animBg="1" rev="0" advAuto="0" spid="536" grpId="4"/>
      <p:bldP build="whole" bldLvl="1" animBg="1" rev="0" advAuto="0" spid="536" grpId="7"/>
      <p:bldP build="whole" bldLvl="1" animBg="1" rev="0" advAuto="0" spid="540" grpId="6"/>
      <p:bldP build="whole" bldLvl="1" animBg="1" rev="0" advAuto="0" spid="540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2622795" y="2969656"/>
            <a:ext cx="9128307" cy="513467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Google Shape;1736;p24"/>
          <p:cNvSpPr txBox="1"/>
          <p:nvPr/>
        </p:nvSpPr>
        <p:spPr>
          <a:xfrm>
            <a:off x="3297780" y="5074117"/>
            <a:ext cx="5778811" cy="4434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914400" rtl="0">
              <a:defRPr sz="84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914400" rtl="0">
              <a:defRPr sz="84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29" name="IMG_0588.jpeg" descr="IMG_058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62871" y="1658886"/>
            <a:ext cx="4513720" cy="34003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3"/>
      <p:bldP build="whole" bldLvl="1" animBg="1" rev="0" advAuto="0" spid="12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IMG_8037.jpeg" descr="IMG_8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9813" y="5610368"/>
            <a:ext cx="13348079" cy="1787690"/>
          </a:xfrm>
          <a:prstGeom prst="rect">
            <a:avLst/>
          </a:prstGeom>
          <a:ln w="381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4333;p67"/>
          <p:cNvGrpSpPr/>
          <p:nvPr/>
        </p:nvGrpSpPr>
        <p:grpSpPr>
          <a:xfrm>
            <a:off x="15773927" y="2690375"/>
            <a:ext cx="4707044" cy="833474"/>
            <a:chOff x="0" y="0"/>
            <a:chExt cx="4707042" cy="833472"/>
          </a:xfrm>
        </p:grpSpPr>
        <p:sp>
          <p:nvSpPr>
            <p:cNvPr id="566" name="Google Shape;4334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7" name="Google Shape;4336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8" name="Google Shape;4337;p67"/>
            <p:cNvSpPr/>
            <p:nvPr/>
          </p:nvSpPr>
          <p:spPr>
            <a:xfrm>
              <a:off x="0" y="116217"/>
              <a:ext cx="4707043" cy="717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DFEED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9" name="Google Shape;4338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71" name="مثال من واقع الحياة"/>
          <p:cNvSpPr txBox="1"/>
          <p:nvPr/>
        </p:nvSpPr>
        <p:spPr>
          <a:xfrm>
            <a:off x="15986512" y="2825313"/>
            <a:ext cx="42818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92566">
              <a:defRPr sz="66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 من واقع الحياة</a:t>
            </a:r>
          </a:p>
        </p:txBody>
      </p:sp>
      <p:sp>
        <p:nvSpPr>
          <p:cNvPr id="57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٣٥</a:t>
            </a:r>
          </a:p>
        </p:txBody>
      </p:sp>
      <p:pic>
        <p:nvPicPr>
          <p:cNvPr id="573" name="IMG_8038.png" descr="IMG_8038.png"/>
          <p:cNvPicPr>
            <a:picLocks noChangeAspect="1"/>
          </p:cNvPicPr>
          <p:nvPr/>
        </p:nvPicPr>
        <p:blipFill>
          <a:blip r:embed="rId2">
            <a:extLst/>
          </a:blip>
          <a:srcRect l="7763" t="14591" r="32830" b="77185"/>
          <a:stretch>
            <a:fillRect/>
          </a:stretch>
        </p:blipFill>
        <p:spPr>
          <a:xfrm>
            <a:off x="2145291" y="2879521"/>
            <a:ext cx="12413839" cy="1288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IMG_8038.png" descr="IMG_8038.png"/>
          <p:cNvPicPr>
            <a:picLocks noChangeAspect="1"/>
          </p:cNvPicPr>
          <p:nvPr/>
        </p:nvPicPr>
        <p:blipFill>
          <a:blip r:embed="rId2">
            <a:extLst/>
          </a:blip>
          <a:srcRect l="10352" t="23046" r="32701" b="27055"/>
          <a:stretch>
            <a:fillRect/>
          </a:stretch>
        </p:blipFill>
        <p:spPr>
          <a:xfrm>
            <a:off x="7204515" y="4071480"/>
            <a:ext cx="12672980" cy="8328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86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577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8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579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85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580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58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٣٥</a:t>
            </a:r>
          </a:p>
        </p:txBody>
      </p:sp>
      <p:grpSp>
        <p:nvGrpSpPr>
          <p:cNvPr id="590" name="تجميع"/>
          <p:cNvGrpSpPr/>
          <p:nvPr/>
        </p:nvGrpSpPr>
        <p:grpSpPr>
          <a:xfrm>
            <a:off x="12859467" y="2809520"/>
            <a:ext cx="1110256" cy="1110256"/>
            <a:chOff x="0" y="0"/>
            <a:chExt cx="1110254" cy="1110255"/>
          </a:xfrm>
        </p:grpSpPr>
        <p:pic>
          <p:nvPicPr>
            <p:cNvPr id="588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10255" cy="1110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9" name="مستطيل 63"/>
            <p:cNvSpPr txBox="1"/>
            <p:nvPr/>
          </p:nvSpPr>
          <p:spPr>
            <a:xfrm>
              <a:off x="83301" y="238686"/>
              <a:ext cx="943652" cy="80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598" name="تجميع"/>
          <p:cNvGrpSpPr/>
          <p:nvPr/>
        </p:nvGrpSpPr>
        <p:grpSpPr>
          <a:xfrm>
            <a:off x="13969722" y="2621769"/>
            <a:ext cx="6692798" cy="1070402"/>
            <a:chOff x="0" y="0"/>
            <a:chExt cx="6692797" cy="1070400"/>
          </a:xfrm>
        </p:grpSpPr>
        <p:grpSp>
          <p:nvGrpSpPr>
            <p:cNvPr id="59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9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9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9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99" name="مستطيل مستدير الزوايا"/>
          <p:cNvSpPr/>
          <p:nvPr/>
        </p:nvSpPr>
        <p:spPr>
          <a:xfrm>
            <a:off x="2092868" y="4677294"/>
            <a:ext cx="18642119" cy="7568256"/>
          </a:xfrm>
          <a:prstGeom prst="roundRect">
            <a:avLst>
              <a:gd name="adj" fmla="val 2534"/>
            </a:avLst>
          </a:prstGeom>
          <a:solidFill>
            <a:srgbClr val="FFFFFF"/>
          </a:solidFill>
          <a:ln w="38100">
            <a:solidFill>
              <a:srgbClr val="EE719E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00" name="Google Shape;4376;p67"/>
          <p:cNvSpPr/>
          <p:nvPr/>
        </p:nvSpPr>
        <p:spPr>
          <a:xfrm rot="9913345">
            <a:off x="19067566" y="4332993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FF401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01" name="IMG_8038.png" descr="IMG_8038.png"/>
          <p:cNvPicPr>
            <a:picLocks noChangeAspect="1"/>
          </p:cNvPicPr>
          <p:nvPr/>
        </p:nvPicPr>
        <p:blipFill>
          <a:blip r:embed="rId6">
            <a:extLst/>
          </a:blip>
          <a:srcRect l="6876" t="78872" r="35391" b="12755"/>
          <a:stretch>
            <a:fillRect/>
          </a:stretch>
        </p:blipFill>
        <p:spPr>
          <a:xfrm>
            <a:off x="1965047" y="3039310"/>
            <a:ext cx="10595771" cy="1152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603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4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5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6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08" name="تدريب على الاختبارات الدولية"/>
          <p:cNvSpPr txBox="1"/>
          <p:nvPr/>
        </p:nvSpPr>
        <p:spPr>
          <a:xfrm>
            <a:off x="15543874" y="2951040"/>
            <a:ext cx="4457819" cy="481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 rtl="0">
              <a:lnSpc>
                <a:spcPct val="80000"/>
              </a:lnSpc>
              <a:defRPr b="1" sz="2900">
                <a:solidFill>
                  <a:srgbClr val="4E7A27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grpSp>
        <p:nvGrpSpPr>
          <p:cNvPr id="619" name="تجميع"/>
          <p:cNvGrpSpPr/>
          <p:nvPr/>
        </p:nvGrpSpPr>
        <p:grpSpPr>
          <a:xfrm>
            <a:off x="21032103" y="9655605"/>
            <a:ext cx="2399826" cy="2206312"/>
            <a:chOff x="0" y="0"/>
            <a:chExt cx="2399824" cy="2206311"/>
          </a:xfrm>
        </p:grpSpPr>
        <p:grpSp>
          <p:nvGrpSpPr>
            <p:cNvPr id="616" name="Google Shape;9834;p102"/>
            <p:cNvGrpSpPr/>
            <p:nvPr/>
          </p:nvGrpSpPr>
          <p:grpSpPr>
            <a:xfrm>
              <a:off x="0" y="1483734"/>
              <a:ext cx="624667" cy="624614"/>
              <a:chOff x="0" y="52"/>
              <a:chExt cx="624665" cy="624612"/>
            </a:xfrm>
          </p:grpSpPr>
          <p:sp>
            <p:nvSpPr>
              <p:cNvPr id="609" name="Google Shape;9835;p102"/>
              <p:cNvSpPr/>
              <p:nvPr/>
            </p:nvSpPr>
            <p:spPr>
              <a:xfrm>
                <a:off x="235923" y="52"/>
                <a:ext cx="149497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9836;p102"/>
              <p:cNvSpPr/>
              <p:nvPr/>
            </p:nvSpPr>
            <p:spPr>
              <a:xfrm>
                <a:off x="54841" y="330630"/>
                <a:ext cx="146175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9837;p102"/>
              <p:cNvSpPr/>
              <p:nvPr/>
            </p:nvSpPr>
            <p:spPr>
              <a:xfrm>
                <a:off x="423650" y="332318"/>
                <a:ext cx="144540" cy="14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9838;p102"/>
              <p:cNvSpPr/>
              <p:nvPr/>
            </p:nvSpPr>
            <p:spPr>
              <a:xfrm>
                <a:off x="0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9839;p102"/>
              <p:cNvSpPr/>
              <p:nvPr/>
            </p:nvSpPr>
            <p:spPr>
              <a:xfrm>
                <a:off x="182769" y="141269"/>
                <a:ext cx="259127" cy="152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4" name="Google Shape;9840;p102"/>
              <p:cNvSpPr/>
              <p:nvPr/>
            </p:nvSpPr>
            <p:spPr>
              <a:xfrm>
                <a:off x="367174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5" name="Google Shape;9841;p102"/>
              <p:cNvSpPr/>
              <p:nvPr/>
            </p:nvSpPr>
            <p:spPr>
              <a:xfrm>
                <a:off x="229279" y="330630"/>
                <a:ext cx="162785" cy="13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617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072506" cy="14833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618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761338" y="1681286"/>
              <a:ext cx="1638487" cy="52502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620" name="IMG_8039.png" descr="IMG_8039.png"/>
          <p:cNvPicPr>
            <a:picLocks noChangeAspect="1"/>
          </p:cNvPicPr>
          <p:nvPr/>
        </p:nvPicPr>
        <p:blipFill>
          <a:blip r:embed="rId4">
            <a:extLst/>
          </a:blip>
          <a:srcRect l="14492" t="36774" r="22478" b="25633"/>
          <a:stretch>
            <a:fillRect/>
          </a:stretch>
        </p:blipFill>
        <p:spPr>
          <a:xfrm>
            <a:off x="4125442" y="4181453"/>
            <a:ext cx="13647412" cy="61048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2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٣٧</a:t>
            </a:r>
          </a:p>
        </p:txBody>
      </p:sp>
      <p:pic>
        <p:nvPicPr>
          <p:cNvPr id="622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9678" y="7770536"/>
            <a:ext cx="4049299" cy="1105755"/>
          </a:xfrm>
          <a:prstGeom prst="rect">
            <a:avLst/>
          </a:prstGeom>
        </p:spPr>
      </p:pic>
      <p:sp>
        <p:nvSpPr>
          <p:cNvPr id="624" name="Google Shape;3867;p62"/>
          <p:cNvSpPr/>
          <p:nvPr/>
        </p:nvSpPr>
        <p:spPr>
          <a:xfrm rot="504699">
            <a:off x="3257913" y="9766000"/>
            <a:ext cx="3556079" cy="615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89" y="21600"/>
                </a:moveTo>
                <a:cubicBezTo>
                  <a:pt x="4111" y="21600"/>
                  <a:pt x="3832" y="21568"/>
                  <a:pt x="3553" y="21491"/>
                </a:cubicBezTo>
                <a:cubicBezTo>
                  <a:pt x="2662" y="21249"/>
                  <a:pt x="1754" y="20551"/>
                  <a:pt x="873" y="20551"/>
                </a:cubicBezTo>
                <a:cubicBezTo>
                  <a:pt x="642" y="20551"/>
                  <a:pt x="413" y="20599"/>
                  <a:pt x="186" y="20715"/>
                </a:cubicBezTo>
                <a:cubicBezTo>
                  <a:pt x="218" y="20180"/>
                  <a:pt x="262" y="19654"/>
                  <a:pt x="317" y="19164"/>
                </a:cubicBezTo>
                <a:cubicBezTo>
                  <a:pt x="370" y="18758"/>
                  <a:pt x="448" y="18490"/>
                  <a:pt x="514" y="18158"/>
                </a:cubicBezTo>
                <a:cubicBezTo>
                  <a:pt x="639" y="17512"/>
                  <a:pt x="711" y="16607"/>
                  <a:pt x="829" y="15924"/>
                </a:cubicBezTo>
                <a:cubicBezTo>
                  <a:pt x="939" y="15287"/>
                  <a:pt x="2081" y="11593"/>
                  <a:pt x="1667" y="10439"/>
                </a:cubicBezTo>
                <a:cubicBezTo>
                  <a:pt x="1354" y="9580"/>
                  <a:pt x="1220" y="7549"/>
                  <a:pt x="994" y="6081"/>
                </a:cubicBezTo>
                <a:cubicBezTo>
                  <a:pt x="689" y="4133"/>
                  <a:pt x="188" y="2970"/>
                  <a:pt x="0" y="735"/>
                </a:cubicBezTo>
                <a:cubicBezTo>
                  <a:pt x="69" y="723"/>
                  <a:pt x="138" y="717"/>
                  <a:pt x="208" y="717"/>
                </a:cubicBezTo>
                <a:cubicBezTo>
                  <a:pt x="844" y="717"/>
                  <a:pt x="1502" y="1212"/>
                  <a:pt x="2145" y="1520"/>
                </a:cubicBezTo>
                <a:cubicBezTo>
                  <a:pt x="2811" y="1843"/>
                  <a:pt x="3476" y="1963"/>
                  <a:pt x="4140" y="1963"/>
                </a:cubicBezTo>
                <a:cubicBezTo>
                  <a:pt x="6082" y="1963"/>
                  <a:pt x="8017" y="929"/>
                  <a:pt x="9963" y="874"/>
                </a:cubicBezTo>
                <a:cubicBezTo>
                  <a:pt x="10023" y="872"/>
                  <a:pt x="10083" y="872"/>
                  <a:pt x="10143" y="872"/>
                </a:cubicBezTo>
                <a:cubicBezTo>
                  <a:pt x="11126" y="872"/>
                  <a:pt x="12115" y="1093"/>
                  <a:pt x="13097" y="1093"/>
                </a:cubicBezTo>
                <a:cubicBezTo>
                  <a:pt x="13636" y="1093"/>
                  <a:pt x="14174" y="1027"/>
                  <a:pt x="14707" y="818"/>
                </a:cubicBezTo>
                <a:cubicBezTo>
                  <a:pt x="15338" y="579"/>
                  <a:pt x="15959" y="144"/>
                  <a:pt x="16596" y="25"/>
                </a:cubicBezTo>
                <a:cubicBezTo>
                  <a:pt x="16703" y="8"/>
                  <a:pt x="16810" y="0"/>
                  <a:pt x="16917" y="0"/>
                </a:cubicBezTo>
                <a:cubicBezTo>
                  <a:pt x="17452" y="0"/>
                  <a:pt x="17991" y="192"/>
                  <a:pt x="18529" y="385"/>
                </a:cubicBezTo>
                <a:cubicBezTo>
                  <a:pt x="19510" y="735"/>
                  <a:pt x="20492" y="1086"/>
                  <a:pt x="21475" y="1437"/>
                </a:cubicBezTo>
                <a:cubicBezTo>
                  <a:pt x="21448" y="1926"/>
                  <a:pt x="21407" y="2388"/>
                  <a:pt x="21359" y="2841"/>
                </a:cubicBezTo>
                <a:cubicBezTo>
                  <a:pt x="21308" y="3238"/>
                  <a:pt x="21234" y="3505"/>
                  <a:pt x="21171" y="3847"/>
                </a:cubicBezTo>
                <a:cubicBezTo>
                  <a:pt x="21052" y="4484"/>
                  <a:pt x="20985" y="5389"/>
                  <a:pt x="20872" y="6072"/>
                </a:cubicBezTo>
                <a:cubicBezTo>
                  <a:pt x="20767" y="6700"/>
                  <a:pt x="19677" y="10393"/>
                  <a:pt x="20075" y="11548"/>
                </a:cubicBezTo>
                <a:cubicBezTo>
                  <a:pt x="20375" y="12415"/>
                  <a:pt x="20504" y="14446"/>
                  <a:pt x="20722" y="15914"/>
                </a:cubicBezTo>
                <a:cubicBezTo>
                  <a:pt x="20980" y="17632"/>
                  <a:pt x="21384" y="18739"/>
                  <a:pt x="21600" y="20512"/>
                </a:cubicBezTo>
                <a:cubicBezTo>
                  <a:pt x="21321" y="20584"/>
                  <a:pt x="21041" y="20637"/>
                  <a:pt x="20761" y="20637"/>
                </a:cubicBezTo>
                <a:cubicBezTo>
                  <a:pt x="20431" y="20637"/>
                  <a:pt x="20101" y="20564"/>
                  <a:pt x="19771" y="20365"/>
                </a:cubicBezTo>
                <a:cubicBezTo>
                  <a:pt x="19237" y="20051"/>
                  <a:pt x="18715" y="19414"/>
                  <a:pt x="18180" y="19229"/>
                </a:cubicBezTo>
                <a:cubicBezTo>
                  <a:pt x="18054" y="19187"/>
                  <a:pt x="17928" y="19169"/>
                  <a:pt x="17803" y="19169"/>
                </a:cubicBezTo>
                <a:cubicBezTo>
                  <a:pt x="17356" y="19169"/>
                  <a:pt x="16913" y="19393"/>
                  <a:pt x="16467" y="19516"/>
                </a:cubicBezTo>
                <a:cubicBezTo>
                  <a:pt x="16163" y="19595"/>
                  <a:pt x="15858" y="19624"/>
                  <a:pt x="15552" y="19624"/>
                </a:cubicBezTo>
                <a:cubicBezTo>
                  <a:pt x="14815" y="19624"/>
                  <a:pt x="14074" y="19460"/>
                  <a:pt x="13337" y="19460"/>
                </a:cubicBezTo>
                <a:cubicBezTo>
                  <a:pt x="13323" y="19460"/>
                  <a:pt x="13309" y="19460"/>
                  <a:pt x="13295" y="19460"/>
                </a:cubicBezTo>
                <a:cubicBezTo>
                  <a:pt x="12392" y="19469"/>
                  <a:pt x="11493" y="19737"/>
                  <a:pt x="10594" y="19996"/>
                </a:cubicBezTo>
                <a:cubicBezTo>
                  <a:pt x="9215" y="20402"/>
                  <a:pt x="7838" y="20799"/>
                  <a:pt x="6459" y="21205"/>
                </a:cubicBezTo>
                <a:cubicBezTo>
                  <a:pt x="5771" y="21402"/>
                  <a:pt x="5082" y="21600"/>
                  <a:pt x="4389" y="21600"/>
                </a:cubicBezTo>
                <a:close/>
              </a:path>
            </a:pathLst>
          </a:custGeom>
          <a:solidFill>
            <a:srgbClr val="D9827D">
              <a:alpha val="406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25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15430" y="2896162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627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8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9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0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32" name="تدرب وحل المسائل"/>
          <p:cNvSpPr txBox="1"/>
          <p:nvPr/>
        </p:nvSpPr>
        <p:spPr>
          <a:xfrm>
            <a:off x="16054779" y="2851550"/>
            <a:ext cx="3336430" cy="61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5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63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٣٦</a:t>
            </a:r>
          </a:p>
        </p:txBody>
      </p:sp>
      <p:sp>
        <p:nvSpPr>
          <p:cNvPr id="634" name="مستطيل مستدير الزوايا"/>
          <p:cNvSpPr/>
          <p:nvPr/>
        </p:nvSpPr>
        <p:spPr>
          <a:xfrm>
            <a:off x="2164341" y="4736987"/>
            <a:ext cx="17939809" cy="7454432"/>
          </a:xfrm>
          <a:prstGeom prst="roundRect">
            <a:avLst>
              <a:gd name="adj" fmla="val 2397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35" name="Google Shape;4376;p67"/>
          <p:cNvSpPr/>
          <p:nvPr/>
        </p:nvSpPr>
        <p:spPr>
          <a:xfrm rot="9913345">
            <a:off x="18375107" y="4340536"/>
            <a:ext cx="1372717" cy="709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36" name="IMG_8040.png" descr="IMG_8040.png"/>
          <p:cNvPicPr>
            <a:picLocks noChangeAspect="1"/>
          </p:cNvPicPr>
          <p:nvPr/>
        </p:nvPicPr>
        <p:blipFill>
          <a:blip r:embed="rId2">
            <a:extLst/>
          </a:blip>
          <a:srcRect l="16045" t="50000" r="26027" b="41605"/>
          <a:stretch>
            <a:fillRect/>
          </a:stretch>
        </p:blipFill>
        <p:spPr>
          <a:xfrm>
            <a:off x="1992704" y="2860571"/>
            <a:ext cx="13452075" cy="1462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9076342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639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7765" y="4521677"/>
            <a:ext cx="11678970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4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4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4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0774" y="6236781"/>
            <a:ext cx="496382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43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4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5" name="تجميع"/>
          <p:cNvSpPr/>
          <p:nvPr/>
        </p:nvSpPr>
        <p:spPr>
          <a:xfrm rot="27000000">
            <a:off x="10010835" y="3842367"/>
            <a:ext cx="583705" cy="4756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6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647" name="ماذاسنتعلم"/>
          <p:cNvSpPr txBox="1"/>
          <p:nvPr/>
        </p:nvSpPr>
        <p:spPr>
          <a:xfrm>
            <a:off x="13133843" y="6023733"/>
            <a:ext cx="2471097" cy="365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648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651" name="Google Shape;4622;p49"/>
          <p:cNvGrpSpPr/>
          <p:nvPr/>
        </p:nvGrpSpPr>
        <p:grpSpPr>
          <a:xfrm rot="21451959">
            <a:off x="14991764" y="2775615"/>
            <a:ext cx="5618343" cy="1619729"/>
            <a:chOff x="0" y="0"/>
            <a:chExt cx="5618341" cy="1619727"/>
          </a:xfrm>
        </p:grpSpPr>
        <p:sp>
          <p:nvSpPr>
            <p:cNvPr id="650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49" name="Google Shape;4622;p49" descr="Google Shape;4622;p49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618342" cy="1619728"/>
            </a:xfrm>
            <a:prstGeom prst="rect">
              <a:avLst/>
            </a:prstGeom>
            <a:effectLst/>
          </p:spPr>
        </p:pic>
      </p:grpSp>
      <p:sp>
        <p:nvSpPr>
          <p:cNvPr id="652" name="الاستفسارات"/>
          <p:cNvSpPr txBox="1"/>
          <p:nvPr>
            <p:ph type="title" idx="4294967295"/>
          </p:nvPr>
        </p:nvSpPr>
        <p:spPr>
          <a:xfrm>
            <a:off x="15932543" y="3171142"/>
            <a:ext cx="3736787" cy="82867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658368" rtl="0">
              <a:lnSpc>
                <a:spcPct val="80000"/>
              </a:lnSpc>
              <a:defRPr b="1" sz="4032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653" name="Google Shape;4248;p88" descr="Google Shape;4248;p88"/>
          <p:cNvPicPr>
            <a:picLocks noChangeAspect="1"/>
          </p:cNvPicPr>
          <p:nvPr/>
        </p:nvPicPr>
        <p:blipFill>
          <a:blip r:embed="rId7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G_0747.jpeg" descr="IMG_0747.jpeg"/>
          <p:cNvPicPr>
            <a:picLocks noChangeAspect="1"/>
          </p:cNvPicPr>
          <p:nvPr/>
        </p:nvPicPr>
        <p:blipFill>
          <a:blip r:embed="rId8">
            <a:extLst/>
          </a:blip>
          <a:srcRect l="29085" t="19343" r="38247" b="2"/>
          <a:stretch>
            <a:fillRect/>
          </a:stretch>
        </p:blipFill>
        <p:spPr>
          <a:xfrm>
            <a:off x="15135615" y="2626972"/>
            <a:ext cx="784229" cy="1587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8" y="0"/>
                </a:moveTo>
                <a:cubicBezTo>
                  <a:pt x="8101" y="-1"/>
                  <a:pt x="6647" y="200"/>
                  <a:pt x="4427" y="983"/>
                </a:cubicBezTo>
                <a:cubicBezTo>
                  <a:pt x="2747" y="1574"/>
                  <a:pt x="1879" y="2072"/>
                  <a:pt x="1006" y="2969"/>
                </a:cubicBezTo>
                <a:cubicBezTo>
                  <a:pt x="410" y="3582"/>
                  <a:pt x="7" y="4498"/>
                  <a:pt x="0" y="5091"/>
                </a:cubicBezTo>
                <a:cubicBezTo>
                  <a:pt x="-2" y="5288"/>
                  <a:pt x="37" y="5452"/>
                  <a:pt x="131" y="5555"/>
                </a:cubicBezTo>
                <a:cubicBezTo>
                  <a:pt x="361" y="5804"/>
                  <a:pt x="466" y="5814"/>
                  <a:pt x="2536" y="5814"/>
                </a:cubicBezTo>
                <a:cubicBezTo>
                  <a:pt x="3939" y="5814"/>
                  <a:pt x="4827" y="5767"/>
                  <a:pt x="5050" y="5679"/>
                </a:cubicBezTo>
                <a:cubicBezTo>
                  <a:pt x="5239" y="5604"/>
                  <a:pt x="5508" y="5265"/>
                  <a:pt x="5640" y="4923"/>
                </a:cubicBezTo>
                <a:cubicBezTo>
                  <a:pt x="6202" y="3471"/>
                  <a:pt x="8546" y="2550"/>
                  <a:pt x="11706" y="2548"/>
                </a:cubicBezTo>
                <a:cubicBezTo>
                  <a:pt x="13414" y="2547"/>
                  <a:pt x="14435" y="2751"/>
                  <a:pt x="15280" y="3261"/>
                </a:cubicBezTo>
                <a:cubicBezTo>
                  <a:pt x="16898" y="4237"/>
                  <a:pt x="16433" y="5190"/>
                  <a:pt x="13607" y="6721"/>
                </a:cubicBezTo>
                <a:cubicBezTo>
                  <a:pt x="11882" y="7656"/>
                  <a:pt x="11018" y="8421"/>
                  <a:pt x="10318" y="9625"/>
                </a:cubicBezTo>
                <a:cubicBezTo>
                  <a:pt x="9712" y="10668"/>
                  <a:pt x="9444" y="12590"/>
                  <a:pt x="9870" y="12843"/>
                </a:cubicBezTo>
                <a:cubicBezTo>
                  <a:pt x="10124" y="12994"/>
                  <a:pt x="10486" y="13009"/>
                  <a:pt x="12383" y="12945"/>
                </a:cubicBezTo>
                <a:cubicBezTo>
                  <a:pt x="14996" y="12858"/>
                  <a:pt x="15149" y="12801"/>
                  <a:pt x="15149" y="11887"/>
                </a:cubicBezTo>
                <a:cubicBezTo>
                  <a:pt x="15149" y="11187"/>
                  <a:pt x="15707" y="9715"/>
                  <a:pt x="16110" y="9339"/>
                </a:cubicBezTo>
                <a:cubicBezTo>
                  <a:pt x="16251" y="9208"/>
                  <a:pt x="17103" y="8693"/>
                  <a:pt x="18012" y="8200"/>
                </a:cubicBezTo>
                <a:cubicBezTo>
                  <a:pt x="20942" y="6612"/>
                  <a:pt x="21596" y="5929"/>
                  <a:pt x="21597" y="4454"/>
                </a:cubicBezTo>
                <a:cubicBezTo>
                  <a:pt x="21598" y="2446"/>
                  <a:pt x="19882" y="1125"/>
                  <a:pt x="16252" y="351"/>
                </a:cubicBezTo>
                <a:cubicBezTo>
                  <a:pt x="14661" y="11"/>
                  <a:pt x="14484" y="1"/>
                  <a:pt x="11618" y="0"/>
                </a:cubicBezTo>
                <a:close/>
                <a:moveTo>
                  <a:pt x="15662" y="14327"/>
                </a:moveTo>
                <a:cubicBezTo>
                  <a:pt x="15617" y="14325"/>
                  <a:pt x="15586" y="14342"/>
                  <a:pt x="15586" y="14376"/>
                </a:cubicBezTo>
                <a:cubicBezTo>
                  <a:pt x="15586" y="14438"/>
                  <a:pt x="15658" y="14520"/>
                  <a:pt x="15739" y="14559"/>
                </a:cubicBezTo>
                <a:cubicBezTo>
                  <a:pt x="15820" y="14599"/>
                  <a:pt x="15938" y="14607"/>
                  <a:pt x="16001" y="14576"/>
                </a:cubicBezTo>
                <a:cubicBezTo>
                  <a:pt x="16064" y="14545"/>
                  <a:pt x="15991" y="14463"/>
                  <a:pt x="15848" y="14392"/>
                </a:cubicBezTo>
                <a:cubicBezTo>
                  <a:pt x="15769" y="14353"/>
                  <a:pt x="15708" y="14330"/>
                  <a:pt x="15662" y="14327"/>
                </a:cubicBezTo>
                <a:close/>
                <a:moveTo>
                  <a:pt x="11749" y="14414"/>
                </a:moveTo>
                <a:cubicBezTo>
                  <a:pt x="9726" y="14414"/>
                  <a:pt x="8489" y="15010"/>
                  <a:pt x="8460" y="16001"/>
                </a:cubicBezTo>
                <a:cubicBezTo>
                  <a:pt x="8447" y="16430"/>
                  <a:pt x="8565" y="16664"/>
                  <a:pt x="8897" y="16886"/>
                </a:cubicBezTo>
                <a:cubicBezTo>
                  <a:pt x="9436" y="17246"/>
                  <a:pt x="10613" y="17559"/>
                  <a:pt x="11465" y="17566"/>
                </a:cubicBezTo>
                <a:cubicBezTo>
                  <a:pt x="12072" y="17572"/>
                  <a:pt x="12608" y="17931"/>
                  <a:pt x="12340" y="18155"/>
                </a:cubicBezTo>
                <a:cubicBezTo>
                  <a:pt x="12147" y="18315"/>
                  <a:pt x="9886" y="18144"/>
                  <a:pt x="9072" y="17906"/>
                </a:cubicBezTo>
                <a:cubicBezTo>
                  <a:pt x="8523" y="17747"/>
                  <a:pt x="8283" y="17724"/>
                  <a:pt x="8230" y="17820"/>
                </a:cubicBezTo>
                <a:cubicBezTo>
                  <a:pt x="8189" y="17894"/>
                  <a:pt x="7994" y="18220"/>
                  <a:pt x="7804" y="18549"/>
                </a:cubicBezTo>
                <a:cubicBezTo>
                  <a:pt x="7317" y="19392"/>
                  <a:pt x="6962" y="20805"/>
                  <a:pt x="7126" y="21237"/>
                </a:cubicBezTo>
                <a:lnTo>
                  <a:pt x="7268" y="21599"/>
                </a:lnTo>
                <a:lnTo>
                  <a:pt x="8066" y="21599"/>
                </a:lnTo>
                <a:lnTo>
                  <a:pt x="11258" y="21577"/>
                </a:lnTo>
                <a:lnTo>
                  <a:pt x="15236" y="21545"/>
                </a:lnTo>
                <a:lnTo>
                  <a:pt x="15968" y="20676"/>
                </a:lnTo>
                <a:cubicBezTo>
                  <a:pt x="16677" y="19827"/>
                  <a:pt x="16690" y="19770"/>
                  <a:pt x="16690" y="18187"/>
                </a:cubicBezTo>
                <a:lnTo>
                  <a:pt x="16690" y="16568"/>
                </a:lnTo>
                <a:lnTo>
                  <a:pt x="15957" y="17097"/>
                </a:lnTo>
                <a:cubicBezTo>
                  <a:pt x="15112" y="17703"/>
                  <a:pt x="14417" y="17803"/>
                  <a:pt x="14307" y="17334"/>
                </a:cubicBezTo>
                <a:cubicBezTo>
                  <a:pt x="14269" y="17173"/>
                  <a:pt x="14386" y="16927"/>
                  <a:pt x="14569" y="16789"/>
                </a:cubicBezTo>
                <a:cubicBezTo>
                  <a:pt x="15172" y="16334"/>
                  <a:pt x="15247" y="15694"/>
                  <a:pt x="14744" y="15207"/>
                </a:cubicBezTo>
                <a:cubicBezTo>
                  <a:pt x="14200" y="14681"/>
                  <a:pt x="13192" y="14414"/>
                  <a:pt x="11749" y="144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5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44403" y="2879735"/>
            <a:ext cx="5571779" cy="10827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657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658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15974" y="4215266"/>
            <a:ext cx="2006976" cy="1244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6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661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659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60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65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662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3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4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667" name="Google Shape;4110;p86" descr="Google Shape;4110;p86"/>
          <p:cNvPicPr>
            <a:picLocks noChangeAspect="1"/>
          </p:cNvPicPr>
          <p:nvPr/>
        </p:nvPicPr>
        <p:blipFill>
          <a:blip r:embed="rId13">
            <a:alphaModFix amt="46118"/>
            <a:extLst/>
          </a:blip>
          <a:stretch>
            <a:fillRect/>
          </a:stretch>
        </p:blipFill>
        <p:spPr>
          <a:xfrm>
            <a:off x="7555150" y="2776870"/>
            <a:ext cx="7580466" cy="142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IMG_0491.jpeg" descr="IMG_0491.jpeg"/>
          <p:cNvPicPr>
            <a:picLocks noChangeAspect="1"/>
          </p:cNvPicPr>
          <p:nvPr/>
        </p:nvPicPr>
        <p:blipFill>
          <a:blip r:embed="rId14">
            <a:extLst/>
          </a:blip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73" name="تجميع"/>
          <p:cNvGrpSpPr/>
          <p:nvPr/>
        </p:nvGrpSpPr>
        <p:grpSpPr>
          <a:xfrm>
            <a:off x="19434033" y="3723173"/>
            <a:ext cx="984187" cy="984187"/>
            <a:chOff x="0" y="0"/>
            <a:chExt cx="984185" cy="984185"/>
          </a:xfrm>
        </p:grpSpPr>
        <p:grpSp>
          <p:nvGrpSpPr>
            <p:cNvPr id="671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669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70" name="Google Shape;3619;p76" descr="Google Shape;3619;p76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72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80" name="تجميع"/>
          <p:cNvGrpSpPr/>
          <p:nvPr/>
        </p:nvGrpSpPr>
        <p:grpSpPr>
          <a:xfrm>
            <a:off x="7780465" y="5614894"/>
            <a:ext cx="902364" cy="902364"/>
            <a:chOff x="0" y="0"/>
            <a:chExt cx="902363" cy="902363"/>
          </a:xfrm>
        </p:grpSpPr>
        <p:grpSp>
          <p:nvGrpSpPr>
            <p:cNvPr id="676" name="Google Shape;3614;p76"/>
            <p:cNvGrpSpPr/>
            <p:nvPr/>
          </p:nvGrpSpPr>
          <p:grpSpPr>
            <a:xfrm>
              <a:off x="0" y="0"/>
              <a:ext cx="902364" cy="902364"/>
              <a:chOff x="0" y="0"/>
              <a:chExt cx="902363" cy="902363"/>
            </a:xfrm>
          </p:grpSpPr>
          <p:sp>
            <p:nvSpPr>
              <p:cNvPr id="674" name="Google Shape;3615;p76"/>
              <p:cNvSpPr/>
              <p:nvPr/>
            </p:nvSpPr>
            <p:spPr>
              <a:xfrm>
                <a:off x="-1" y="-1"/>
                <a:ext cx="902365" cy="90236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75" name="Google Shape;3616;p76" descr="Google Shape;3616;p76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22548" y="10732"/>
                <a:ext cx="851657" cy="851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79" name="تجميع"/>
            <p:cNvGrpSpPr/>
            <p:nvPr/>
          </p:nvGrpSpPr>
          <p:grpSpPr>
            <a:xfrm>
              <a:off x="260811" y="187923"/>
              <a:ext cx="380740" cy="526517"/>
              <a:chOff x="0" y="0"/>
              <a:chExt cx="380739" cy="526515"/>
            </a:xfrm>
          </p:grpSpPr>
          <p:sp>
            <p:nvSpPr>
              <p:cNvPr id="677" name="Google Shape;3639;p76"/>
              <p:cNvSpPr/>
              <p:nvPr/>
            </p:nvSpPr>
            <p:spPr>
              <a:xfrm>
                <a:off x="0" y="0"/>
                <a:ext cx="380740" cy="379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8" name="Google Shape;3640;p76"/>
              <p:cNvSpPr/>
              <p:nvPr/>
            </p:nvSpPr>
            <p:spPr>
              <a:xfrm>
                <a:off x="103728" y="413577"/>
                <a:ext cx="171992" cy="11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8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٣٦</a:t>
            </a:r>
          </a:p>
        </p:txBody>
      </p:sp>
      <p:sp>
        <p:nvSpPr>
          <p:cNvPr id="682" name="🎯حل نظاما  من معادلتين بالحذف باستعمال الضرب…"/>
          <p:cNvSpPr txBox="1"/>
          <p:nvPr/>
        </p:nvSpPr>
        <p:spPr>
          <a:xfrm>
            <a:off x="12771901" y="7021222"/>
            <a:ext cx="3047869" cy="2694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🎯حل نظاما  من معادلتين بالحذف باستعمال الضرب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 حل مسائل من واقع الحياة تتضمن انظمة من معادلتين</a:t>
            </a:r>
          </a:p>
        </p:txBody>
      </p:sp>
      <p:sp>
        <p:nvSpPr>
          <p:cNvPr id="683" name="حل نظاما مكونا من معادلتين بالحذف باستعمال   بالجمع او الطرح"/>
          <p:cNvSpPr txBox="1"/>
          <p:nvPr/>
        </p:nvSpPr>
        <p:spPr>
          <a:xfrm>
            <a:off x="16436257" y="7044156"/>
            <a:ext cx="2586170" cy="2466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نظاما مكونا من معادلتين بالحذف باستعمال   بالجمع او الطرح</a:t>
            </a:r>
          </a:p>
        </p:txBody>
      </p:sp>
      <p:grpSp>
        <p:nvGrpSpPr>
          <p:cNvPr id="688" name="تجميع"/>
          <p:cNvGrpSpPr/>
          <p:nvPr/>
        </p:nvGrpSpPr>
        <p:grpSpPr>
          <a:xfrm>
            <a:off x="12020509" y="7433636"/>
            <a:ext cx="649023" cy="672499"/>
            <a:chOff x="-14968" y="-13039"/>
            <a:chExt cx="649022" cy="672498"/>
          </a:xfrm>
        </p:grpSpPr>
        <p:grpSp>
          <p:nvGrpSpPr>
            <p:cNvPr id="686" name="بيضاوي"/>
            <p:cNvGrpSpPr/>
            <p:nvPr/>
          </p:nvGrpSpPr>
          <p:grpSpPr>
            <a:xfrm>
              <a:off x="-14969" y="-13040"/>
              <a:ext cx="649024" cy="672500"/>
              <a:chOff x="0" y="0"/>
              <a:chExt cx="649022" cy="672498"/>
            </a:xfrm>
          </p:grpSpPr>
          <p:sp>
            <p:nvSpPr>
              <p:cNvPr id="685" name="بيضاوي"/>
              <p:cNvSpPr/>
              <p:nvPr/>
            </p:nvSpPr>
            <p:spPr>
              <a:xfrm>
                <a:off x="38100" y="38099"/>
                <a:ext cx="572823" cy="596300"/>
              </a:xfrm>
              <a:prstGeom prst="ellipse">
                <a:avLst/>
              </a:prstGeom>
              <a:solidFill>
                <a:srgbClr val="E3D2BC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684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7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-1"/>
                <a:ext cx="649024" cy="672500"/>
              </a:xfrm>
              <a:prstGeom prst="rect">
                <a:avLst/>
              </a:prstGeom>
              <a:effectLst/>
            </p:spPr>
          </p:pic>
        </p:grpSp>
        <p:sp>
          <p:nvSpPr>
            <p:cNvPr id="687" name="مستطيل 38"/>
            <p:cNvSpPr txBox="1"/>
            <p:nvPr/>
          </p:nvSpPr>
          <p:spPr>
            <a:xfrm>
              <a:off x="0" y="0"/>
              <a:ext cx="567237" cy="521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693" name="تجميع"/>
          <p:cNvGrpSpPr/>
          <p:nvPr/>
        </p:nvGrpSpPr>
        <p:grpSpPr>
          <a:xfrm>
            <a:off x="12039838" y="8378153"/>
            <a:ext cx="587233" cy="691160"/>
            <a:chOff x="-38100" y="-38099"/>
            <a:chExt cx="587232" cy="691158"/>
          </a:xfrm>
        </p:grpSpPr>
        <p:grpSp>
          <p:nvGrpSpPr>
            <p:cNvPr id="691" name="بيضاوي"/>
            <p:cNvGrpSpPr/>
            <p:nvPr/>
          </p:nvGrpSpPr>
          <p:grpSpPr>
            <a:xfrm>
              <a:off x="-38101" y="-38100"/>
              <a:ext cx="587234" cy="691159"/>
              <a:chOff x="0" y="0"/>
              <a:chExt cx="587232" cy="691158"/>
            </a:xfrm>
          </p:grpSpPr>
          <p:sp>
            <p:nvSpPr>
              <p:cNvPr id="690" name="بيضاوي"/>
              <p:cNvSpPr/>
              <p:nvPr/>
            </p:nvSpPr>
            <p:spPr>
              <a:xfrm>
                <a:off x="38099" y="38099"/>
                <a:ext cx="511034" cy="614960"/>
              </a:xfrm>
              <a:prstGeom prst="ellipse">
                <a:avLst/>
              </a:prstGeom>
              <a:solidFill>
                <a:srgbClr val="DFEED4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689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8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-1"/>
                <a:ext cx="587234" cy="691160"/>
              </a:xfrm>
              <a:prstGeom prst="rect">
                <a:avLst/>
              </a:prstGeom>
              <a:effectLst/>
            </p:spPr>
          </p:pic>
        </p:grpSp>
        <p:sp>
          <p:nvSpPr>
            <p:cNvPr id="692" name="مستطيل 38"/>
            <p:cNvSpPr txBox="1"/>
            <p:nvPr/>
          </p:nvSpPr>
          <p:spPr>
            <a:xfrm>
              <a:off x="2491" y="101177"/>
              <a:ext cx="506050" cy="538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698" name="تجميع"/>
          <p:cNvGrpSpPr/>
          <p:nvPr/>
        </p:nvGrpSpPr>
        <p:grpSpPr>
          <a:xfrm>
            <a:off x="12011199" y="9472428"/>
            <a:ext cx="760702" cy="628101"/>
            <a:chOff x="0" y="-38099"/>
            <a:chExt cx="760700" cy="628100"/>
          </a:xfrm>
        </p:grpSpPr>
        <p:grpSp>
          <p:nvGrpSpPr>
            <p:cNvPr id="696" name="بيضاوي"/>
            <p:cNvGrpSpPr/>
            <p:nvPr/>
          </p:nvGrpSpPr>
          <p:grpSpPr>
            <a:xfrm>
              <a:off x="67021" y="-38100"/>
              <a:ext cx="626659" cy="628101"/>
              <a:chOff x="0" y="0"/>
              <a:chExt cx="626658" cy="628100"/>
            </a:xfrm>
          </p:grpSpPr>
          <p:sp>
            <p:nvSpPr>
              <p:cNvPr id="695" name="بيضاوي"/>
              <p:cNvSpPr/>
              <p:nvPr/>
            </p:nvSpPr>
            <p:spPr>
              <a:xfrm>
                <a:off x="38100" y="38099"/>
                <a:ext cx="550459" cy="551902"/>
              </a:xfrm>
              <a:prstGeom prst="ellipse">
                <a:avLst/>
              </a:prstGeom>
              <a:solidFill>
                <a:srgbClr val="CBF0FF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694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9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0"/>
                <a:ext cx="626660" cy="628101"/>
              </a:xfrm>
              <a:prstGeom prst="rect">
                <a:avLst/>
              </a:prstGeom>
              <a:effectLst/>
            </p:spPr>
          </p:pic>
        </p:grpSp>
        <p:sp>
          <p:nvSpPr>
            <p:cNvPr id="697" name="مستطيل 38"/>
            <p:cNvSpPr txBox="1"/>
            <p:nvPr/>
          </p:nvSpPr>
          <p:spPr>
            <a:xfrm>
              <a:off x="0" y="17287"/>
              <a:ext cx="760701" cy="556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99" name="حل نظاما مكونا من معادلتين بالحذف باستعمال الضرب"/>
          <p:cNvSpPr txBox="1"/>
          <p:nvPr/>
        </p:nvSpPr>
        <p:spPr>
          <a:xfrm>
            <a:off x="8937862" y="6574401"/>
            <a:ext cx="3047869" cy="1059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نظاما مكونا من معادلتين بالحذف باستعمال الضرب</a:t>
            </a:r>
          </a:p>
        </p:txBody>
      </p:sp>
      <p:sp>
        <p:nvSpPr>
          <p:cNvPr id="700" name="اجمع المعادلتين أو اطرحهما للتخلص من أحد المتغيرين ثم حل المعادلة"/>
          <p:cNvSpPr/>
          <p:nvPr/>
        </p:nvSpPr>
        <p:spPr>
          <a:xfrm>
            <a:off x="8264786" y="8490329"/>
            <a:ext cx="3708245" cy="756698"/>
          </a:xfrm>
          <a:prstGeom prst="rect">
            <a:avLst/>
          </a:prstGeom>
          <a:solidFill>
            <a:srgbClr val="DFEE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marL="150394" indent="-150394" defTabSz="914400">
              <a:buSzPct val="100000"/>
              <a:buChar char="▪️"/>
              <a:defRPr b="1" sz="1500">
                <a:solidFill>
                  <a:srgbClr val="011D57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اجمع المعادلتين أو اطرحهما للتخلص من أحد المتغيرين ثم حل المعادلة</a:t>
            </a:r>
          </a:p>
        </p:txBody>
      </p:sp>
      <p:sp>
        <p:nvSpPr>
          <p:cNvPr id="701" name="عوض القيمة الناتجة في الخطوة ٢ في احدى المعادلتين وحلها لايجاد المتغير الثاني…"/>
          <p:cNvSpPr/>
          <p:nvPr/>
        </p:nvSpPr>
        <p:spPr>
          <a:xfrm>
            <a:off x="8203875" y="9381552"/>
            <a:ext cx="3794625" cy="940436"/>
          </a:xfrm>
          <a:prstGeom prst="rect">
            <a:avLst/>
          </a:prstGeom>
          <a:solidFill>
            <a:srgbClr val="CBF0FF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 marL="150394" indent="-150394" defTabSz="914400" rtl="0">
              <a:buSzPct val="100000"/>
              <a:buChar char="▪️"/>
              <a:defRPr b="1" sz="1500">
                <a:solidFill>
                  <a:srgbClr val="011D57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عوض القيمة الناتجة في الخطوة ٢ في احدى المعادلتين وحلها لايجاد المتغير الثاني</a:t>
            </a:r>
          </a:p>
          <a:p>
            <a:pPr defTabSz="914400" rtl="0">
              <a:defRPr sz="1500">
                <a:solidFill>
                  <a:srgbClr val="011D57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واكتب الحل كزوج مرتب</a:t>
            </a:r>
          </a:p>
        </p:txBody>
      </p:sp>
      <p:sp>
        <p:nvSpPr>
          <p:cNvPr id="702" name="ضرب احدى المعادلتين على الأقل في عدد ثابت للحصول على معادلتين فيهما حدان احدهما معكوس الاخر"/>
          <p:cNvSpPr/>
          <p:nvPr/>
        </p:nvSpPr>
        <p:spPr>
          <a:xfrm>
            <a:off x="8148227" y="7483923"/>
            <a:ext cx="3764048" cy="871880"/>
          </a:xfrm>
          <a:prstGeom prst="rect">
            <a:avLst/>
          </a:prstGeom>
          <a:solidFill>
            <a:srgbClr val="FFEC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r" defTabSz="914400">
              <a:defRPr b="1" sz="1500">
                <a:solidFill>
                  <a:srgbClr val="011D57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  ضرب احدى المعادلتين على الأقل في عدد ثابت للحصول على معادلتين فيهما حدان احدهما معكوس الاخر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Class="entr" nodeType="after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2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Class="entr" nodeType="after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2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Class="entr" nodeType="after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2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8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Class="entr" nodeType="afterEffect" presetSubtype="8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6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Class="entr" nodeType="afterEffect" presetSubtype="8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0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4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8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2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8" grpId="9"/>
      <p:bldP build="whole" bldLvl="1" animBg="1" rev="0" advAuto="0" spid="666" grpId="17"/>
      <p:bldP build="whole" bldLvl="1" animBg="1" rev="0" advAuto="0" spid="658" grpId="20"/>
      <p:bldP build="whole" bldLvl="1" animBg="1" rev="0" advAuto="0" spid="701" grpId="14"/>
      <p:bldP build="whole" bldLvl="1" animBg="1" rev="0" advAuto="0" spid="693" grpId="11"/>
      <p:bldP build="whole" bldLvl="1" animBg="1" rev="0" advAuto="0" spid="642" grpId="7"/>
      <p:bldP build="whole" bldLvl="1" animBg="1" rev="0" advAuto="0" spid="654" grpId="3"/>
      <p:bldP build="whole" bldLvl="1" animBg="1" rev="0" advAuto="0" spid="699" grpId="8"/>
      <p:bldP build="whole" bldLvl="1" animBg="1" rev="0" advAuto="0" spid="680" grpId="6"/>
      <p:bldP build="whole" bldLvl="1" animBg="1" rev="0" advAuto="0" spid="673" grpId="1"/>
      <p:bldP build="whole" bldLvl="1" animBg="1" rev="0" advAuto="0" spid="667" grpId="4"/>
      <p:bldP build="whole" bldLvl="1" animBg="1" rev="0" advAuto="0" spid="655" grpId="16"/>
      <p:bldP build="whole" bldLvl="1" animBg="1" rev="0" advAuto="0" spid="648" grpId="5"/>
      <p:bldP build="whole" bldLvl="1" animBg="1" rev="0" advAuto="0" spid="652" grpId="2"/>
      <p:bldP build="whole" bldLvl="1" animBg="1" rev="0" advAuto="0" spid="668" grpId="21"/>
      <p:bldP build="whole" bldLvl="1" animBg="1" rev="0" advAuto="0" spid="656" grpId="15"/>
      <p:bldP build="whole" bldLvl="1" animBg="1" rev="0" advAuto="0" spid="657" grpId="19"/>
      <p:bldP build="whole" bldLvl="1" animBg="1" rev="0" advAuto="0" spid="700" grpId="12"/>
      <p:bldP build="whole" bldLvl="1" animBg="1" rev="0" advAuto="0" spid="698" grpId="13"/>
      <p:bldP build="whole" bldLvl="1" animBg="1" rev="0" advAuto="0" spid="702" grpId="10"/>
      <p:bldP build="whole" bldLvl="1" animBg="1" rev="0" advAuto="0" spid="653" grpId="18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مستطيل مستدير الزوايا"/>
          <p:cNvSpPr/>
          <p:nvPr/>
        </p:nvSpPr>
        <p:spPr>
          <a:xfrm>
            <a:off x="3761487" y="4715509"/>
            <a:ext cx="17293750" cy="7124734"/>
          </a:xfrm>
          <a:prstGeom prst="roundRect">
            <a:avLst>
              <a:gd name="adj" fmla="val 5673"/>
            </a:avLst>
          </a:prstGeom>
          <a:solidFill>
            <a:srgbClr val="FFFFFF"/>
          </a:solidFill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05" name="@Maths0120"/>
          <p:cNvSpPr txBox="1"/>
          <p:nvPr/>
        </p:nvSpPr>
        <p:spPr>
          <a:xfrm>
            <a:off x="6841117" y="3376818"/>
            <a:ext cx="4982419" cy="8622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51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706" name="Google Shape;632;p19"/>
          <p:cNvSpPr txBox="1"/>
          <p:nvPr/>
        </p:nvSpPr>
        <p:spPr>
          <a:xfrm>
            <a:off x="6841117" y="8584433"/>
            <a:ext cx="5350884" cy="141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algn="l" defTabSz="342900" rtl="0">
              <a:defRPr sz="56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707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8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3948663" y="1901151"/>
            <a:ext cx="5379939" cy="7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709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3130026" y="8910985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710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11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8" t="1858" r="7772" b="5947"/>
          <a:stretch>
            <a:fillRect/>
          </a:stretch>
        </p:blipFill>
        <p:spPr>
          <a:xfrm>
            <a:off x="10779346" y="7917160"/>
            <a:ext cx="2088378" cy="2083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7" y="0"/>
                </a:moveTo>
                <a:cubicBezTo>
                  <a:pt x="8983" y="3"/>
                  <a:pt x="8705" y="39"/>
                  <a:pt x="7747" y="336"/>
                </a:cubicBezTo>
                <a:cubicBezTo>
                  <a:pt x="3592" y="1620"/>
                  <a:pt x="900" y="4711"/>
                  <a:pt x="151" y="9032"/>
                </a:cubicBezTo>
                <a:cubicBezTo>
                  <a:pt x="57" y="9574"/>
                  <a:pt x="3" y="10121"/>
                  <a:pt x="0" y="10671"/>
                </a:cubicBezTo>
                <a:cubicBezTo>
                  <a:pt x="-11" y="12321"/>
                  <a:pt x="381" y="13985"/>
                  <a:pt x="1167" y="15589"/>
                </a:cubicBezTo>
                <a:cubicBezTo>
                  <a:pt x="2217" y="17732"/>
                  <a:pt x="3768" y="19277"/>
                  <a:pt x="5931" y="20355"/>
                </a:cubicBezTo>
                <a:cubicBezTo>
                  <a:pt x="7155" y="20965"/>
                  <a:pt x="8117" y="21274"/>
                  <a:pt x="9412" y="21457"/>
                </a:cubicBezTo>
                <a:cubicBezTo>
                  <a:pt x="10415" y="21598"/>
                  <a:pt x="12346" y="21476"/>
                  <a:pt x="13392" y="21207"/>
                </a:cubicBezTo>
                <a:cubicBezTo>
                  <a:pt x="17165" y="20236"/>
                  <a:pt x="20059" y="17433"/>
                  <a:pt x="21123" y="13716"/>
                </a:cubicBezTo>
                <a:cubicBezTo>
                  <a:pt x="21457" y="12548"/>
                  <a:pt x="21589" y="10054"/>
                  <a:pt x="21372" y="8831"/>
                </a:cubicBezTo>
                <a:cubicBezTo>
                  <a:pt x="20623" y="4612"/>
                  <a:pt x="17661" y="1394"/>
                  <a:pt x="13445" y="217"/>
                </a:cubicBezTo>
                <a:cubicBezTo>
                  <a:pt x="12839" y="47"/>
                  <a:pt x="12218" y="-2"/>
                  <a:pt x="1072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2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2830220" y="619952"/>
            <a:ext cx="2861530" cy="3692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Google Shape;3779;p79" descr="Google Shape;3779;p79"/>
          <p:cNvPicPr>
            <a:picLocks noChangeAspect="1"/>
          </p:cNvPicPr>
          <p:nvPr/>
        </p:nvPicPr>
        <p:blipFill>
          <a:blip r:embed="rId7">
            <a:alphaModFix amt="30136"/>
            <a:extLst/>
          </a:blip>
          <a:stretch>
            <a:fillRect/>
          </a:stretch>
        </p:blipFill>
        <p:spPr>
          <a:xfrm>
            <a:off x="6647869" y="4948979"/>
            <a:ext cx="11426327" cy="301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Google Shape;4196;p87" descr="Google Shape;4196;p87"/>
          <p:cNvPicPr>
            <a:picLocks noChangeAspect="1"/>
          </p:cNvPicPr>
          <p:nvPr/>
        </p:nvPicPr>
        <p:blipFill>
          <a:blip r:embed="rId8">
            <a:alphaModFix amt="42922"/>
            <a:extLst/>
          </a:blip>
          <a:stretch>
            <a:fillRect/>
          </a:stretch>
        </p:blipFill>
        <p:spPr>
          <a:xfrm>
            <a:off x="5691911" y="2899864"/>
            <a:ext cx="5293222" cy="1816131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لاتنسوني من دعواتكم الصادقة"/>
          <p:cNvSpPr txBox="1"/>
          <p:nvPr/>
        </p:nvSpPr>
        <p:spPr>
          <a:xfrm>
            <a:off x="6050558" y="5980919"/>
            <a:ext cx="12620949" cy="94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sz="80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pic>
        <p:nvPicPr>
          <p:cNvPr id="716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3041" t="30755" r="1786" b="0"/>
          <a:stretch>
            <a:fillRect/>
          </a:stretch>
        </p:blipFill>
        <p:spPr>
          <a:xfrm>
            <a:off x="19074051" y="9500866"/>
            <a:ext cx="768154" cy="76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4505" t="31864" r="3202" b="6099"/>
          <a:stretch>
            <a:fillRect/>
          </a:stretch>
        </p:blipFill>
        <p:spPr>
          <a:xfrm>
            <a:off x="19360570" y="2231462"/>
            <a:ext cx="705255" cy="68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تجميع"/>
          <p:cNvGrpSpPr/>
          <p:nvPr/>
        </p:nvGrpSpPr>
        <p:grpSpPr>
          <a:xfrm>
            <a:off x="15519996" y="6732687"/>
            <a:ext cx="3927664" cy="3299386"/>
            <a:chOff x="0" y="0"/>
            <a:chExt cx="3927663" cy="3299384"/>
          </a:xfrm>
        </p:grpSpPr>
        <p:grpSp>
          <p:nvGrpSpPr>
            <p:cNvPr id="134" name="تجميع"/>
            <p:cNvGrpSpPr/>
            <p:nvPr/>
          </p:nvGrpSpPr>
          <p:grpSpPr>
            <a:xfrm>
              <a:off x="0" y="-1"/>
              <a:ext cx="3927664" cy="3299386"/>
              <a:chOff x="0" y="0"/>
              <a:chExt cx="3927663" cy="3299384"/>
            </a:xfrm>
          </p:grpSpPr>
          <p:sp>
            <p:nvSpPr>
              <p:cNvPr id="132" name="شريط فيلم"/>
              <p:cNvSpPr/>
              <p:nvPr/>
            </p:nvSpPr>
            <p:spPr>
              <a:xfrm>
                <a:off x="0" y="0"/>
                <a:ext cx="3927664" cy="329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" name="مستطيل"/>
              <p:cNvSpPr/>
              <p:nvPr/>
            </p:nvSpPr>
            <p:spPr>
              <a:xfrm>
                <a:off x="250760" y="747731"/>
                <a:ext cx="3452064" cy="17916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5" name="حل نظام من معادلتين بيانًا"/>
            <p:cNvSpPr txBox="1"/>
            <p:nvPr/>
          </p:nvSpPr>
          <p:spPr>
            <a:xfrm>
              <a:off x="344647" y="912310"/>
              <a:ext cx="3238370" cy="1474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نظام من معادلتين بيانًا </a:t>
              </a:r>
            </a:p>
          </p:txBody>
        </p:sp>
      </p:grpSp>
      <p:grpSp>
        <p:nvGrpSpPr>
          <p:cNvPr id="141" name="تجميع"/>
          <p:cNvGrpSpPr/>
          <p:nvPr/>
        </p:nvGrpSpPr>
        <p:grpSpPr>
          <a:xfrm>
            <a:off x="11592331" y="6732687"/>
            <a:ext cx="3927665" cy="3299386"/>
            <a:chOff x="0" y="0"/>
            <a:chExt cx="3927663" cy="3299384"/>
          </a:xfrm>
        </p:grpSpPr>
        <p:grpSp>
          <p:nvGrpSpPr>
            <p:cNvPr id="139" name="تجميع"/>
            <p:cNvGrpSpPr/>
            <p:nvPr/>
          </p:nvGrpSpPr>
          <p:grpSpPr>
            <a:xfrm>
              <a:off x="0" y="-1"/>
              <a:ext cx="3927664" cy="3299386"/>
              <a:chOff x="0" y="0"/>
              <a:chExt cx="3927663" cy="3299384"/>
            </a:xfrm>
          </p:grpSpPr>
          <p:sp>
            <p:nvSpPr>
              <p:cNvPr id="137" name="شريط فيلم"/>
              <p:cNvSpPr/>
              <p:nvPr/>
            </p:nvSpPr>
            <p:spPr>
              <a:xfrm>
                <a:off x="0" y="0"/>
                <a:ext cx="3927664" cy="329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" name="مستطيل"/>
              <p:cNvSpPr/>
              <p:nvPr/>
            </p:nvSpPr>
            <p:spPr>
              <a:xfrm>
                <a:off x="250760" y="747731"/>
                <a:ext cx="3452064" cy="17916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0" name="حل نظام من معادلتين بالتعويض"/>
            <p:cNvSpPr txBox="1"/>
            <p:nvPr/>
          </p:nvSpPr>
          <p:spPr>
            <a:xfrm>
              <a:off x="344647" y="912310"/>
              <a:ext cx="3238370" cy="1474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نظام من معادلتين بالتعويض</a:t>
              </a:r>
            </a:p>
          </p:txBody>
        </p:sp>
      </p:grpSp>
      <p:grpSp>
        <p:nvGrpSpPr>
          <p:cNvPr id="146" name="تجميع"/>
          <p:cNvGrpSpPr/>
          <p:nvPr/>
        </p:nvGrpSpPr>
        <p:grpSpPr>
          <a:xfrm>
            <a:off x="7664667" y="6732687"/>
            <a:ext cx="3927665" cy="3299386"/>
            <a:chOff x="0" y="0"/>
            <a:chExt cx="3927663" cy="3299384"/>
          </a:xfrm>
        </p:grpSpPr>
        <p:grpSp>
          <p:nvGrpSpPr>
            <p:cNvPr id="144" name="تجميع"/>
            <p:cNvGrpSpPr/>
            <p:nvPr/>
          </p:nvGrpSpPr>
          <p:grpSpPr>
            <a:xfrm>
              <a:off x="0" y="-1"/>
              <a:ext cx="3927664" cy="3299386"/>
              <a:chOff x="0" y="0"/>
              <a:chExt cx="3927663" cy="3299384"/>
            </a:xfrm>
          </p:grpSpPr>
          <p:sp>
            <p:nvSpPr>
              <p:cNvPr id="142" name="شريط فيلم"/>
              <p:cNvSpPr/>
              <p:nvPr/>
            </p:nvSpPr>
            <p:spPr>
              <a:xfrm>
                <a:off x="0" y="0"/>
                <a:ext cx="3927664" cy="329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" name="مستطيل"/>
              <p:cNvSpPr/>
              <p:nvPr/>
            </p:nvSpPr>
            <p:spPr>
              <a:xfrm>
                <a:off x="250760" y="747731"/>
                <a:ext cx="3452064" cy="17916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5" name="حل نظام من معادلتين بالحذف باستعمال الجمع أو الطرح"/>
            <p:cNvSpPr txBox="1"/>
            <p:nvPr/>
          </p:nvSpPr>
          <p:spPr>
            <a:xfrm>
              <a:off x="270273" y="695948"/>
              <a:ext cx="3387118" cy="1907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نظام من معادلتين بالحذف باستعمال الجمع أو الطرح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2"/>
      <p:bldP build="whole" bldLvl="1" animBg="1" rev="0" advAuto="0" spid="146" grpId="3"/>
      <p:bldP build="whole" bldLvl="1" animBg="1" rev="0" advAuto="0" spid="1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4886" t="15787" r="50930" b="63972"/>
          <a:stretch>
            <a:fillRect/>
          </a:stretch>
        </p:blipFill>
        <p:spPr>
          <a:xfrm>
            <a:off x="21008716" y="4443052"/>
            <a:ext cx="1980929" cy="139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5767" t="59145" r="50098" b="20161"/>
          <a:stretch>
            <a:fillRect/>
          </a:stretch>
        </p:blipFill>
        <p:spPr>
          <a:xfrm>
            <a:off x="21083527" y="6837669"/>
            <a:ext cx="1831160" cy="1320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000" t="58297" r="25865" b="21009"/>
          <a:stretch>
            <a:fillRect/>
          </a:stretch>
        </p:blipFill>
        <p:spPr>
          <a:xfrm>
            <a:off x="20969665" y="9150669"/>
            <a:ext cx="1831160" cy="1320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" name="Google Shape;1599;p45"/>
          <p:cNvGrpSpPr/>
          <p:nvPr/>
        </p:nvGrpSpPr>
        <p:grpSpPr>
          <a:xfrm>
            <a:off x="3320345" y="4444815"/>
            <a:ext cx="1572036" cy="1572036"/>
            <a:chOff x="0" y="0"/>
            <a:chExt cx="1572035" cy="1572035"/>
          </a:xfrm>
        </p:grpSpPr>
        <p:grpSp>
          <p:nvGrpSpPr>
            <p:cNvPr id="153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151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52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4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0" name="تجميع"/>
          <p:cNvGrpSpPr/>
          <p:nvPr/>
        </p:nvGrpSpPr>
        <p:grpSpPr>
          <a:xfrm>
            <a:off x="3320345" y="9245600"/>
            <a:ext cx="1572036" cy="1572036"/>
            <a:chOff x="0" y="0"/>
            <a:chExt cx="1572035" cy="1572035"/>
          </a:xfrm>
        </p:grpSpPr>
        <p:grpSp>
          <p:nvGrpSpPr>
            <p:cNvPr id="158" name="Google Shape;1638;p45"/>
            <p:cNvGrpSpPr/>
            <p:nvPr/>
          </p:nvGrpSpPr>
          <p:grpSpPr>
            <a:xfrm>
              <a:off x="0" y="0"/>
              <a:ext cx="1572036" cy="1572036"/>
              <a:chOff x="0" y="0"/>
              <a:chExt cx="1572035" cy="1572035"/>
            </a:xfrm>
          </p:grpSpPr>
          <p:sp>
            <p:nvSpPr>
              <p:cNvPr id="156" name="Google Shape;1640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57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9" name="Google Shape;1642;p45"/>
            <p:cNvSpPr/>
            <p:nvPr/>
          </p:nvSpPr>
          <p:spPr>
            <a:xfrm>
              <a:off x="393783" y="536746"/>
              <a:ext cx="683195" cy="467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1" name="Google Shape;828;p33"/>
          <p:cNvSpPr txBox="1"/>
          <p:nvPr/>
        </p:nvSpPr>
        <p:spPr>
          <a:xfrm>
            <a:off x="6936737" y="3745545"/>
            <a:ext cx="13586937" cy="2790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786384" rtl="0">
              <a:defRPr b="1" sz="86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t>نوع النظام  متسق وغير مستقل </a:t>
            </a:r>
          </a:p>
        </p:txBody>
      </p:sp>
      <p:pic>
        <p:nvPicPr>
          <p:cNvPr id="162" name="IMG_8074.jpeg" descr="IMG_807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541051" y="3745545"/>
            <a:ext cx="1982623" cy="196283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بيضاوي"/>
          <p:cNvSpPr/>
          <p:nvPr/>
        </p:nvSpPr>
        <p:spPr>
          <a:xfrm>
            <a:off x="3753979" y="1239934"/>
            <a:ext cx="2618803" cy="2635299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64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12712" y="1861910"/>
            <a:ext cx="1901337" cy="142600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3" name="تجميع"/>
          <p:cNvGrpSpPr/>
          <p:nvPr/>
        </p:nvGrpSpPr>
        <p:grpSpPr>
          <a:xfrm>
            <a:off x="14808292" y="2040567"/>
            <a:ext cx="7593605" cy="1156918"/>
            <a:chOff x="0" y="0"/>
            <a:chExt cx="7593603" cy="1156917"/>
          </a:xfrm>
        </p:grpSpPr>
        <p:sp>
          <p:nvSpPr>
            <p:cNvPr id="165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172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166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7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8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9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74" name="Google Shape;828;p33"/>
          <p:cNvSpPr txBox="1"/>
          <p:nvPr/>
        </p:nvSpPr>
        <p:spPr>
          <a:xfrm>
            <a:off x="5395303" y="6295144"/>
            <a:ext cx="15185302" cy="2242575"/>
          </a:xfrm>
          <a:prstGeom prst="rect">
            <a:avLst/>
          </a:prstGeom>
          <a:ln w="508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r" defTabSz="850391" rtl="0">
              <a:defRPr b="1" sz="6975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ص= -٣ س +١ </a:t>
            </a:r>
          </a:p>
          <a:p>
            <a:pPr algn="r" defTabSz="850391" rtl="0">
              <a:defRPr b="1" sz="6975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ص= -٣ س +١.     نوع النظام متسق ومستقل </a:t>
            </a:r>
          </a:p>
        </p:txBody>
      </p:sp>
      <p:sp>
        <p:nvSpPr>
          <p:cNvPr id="175" name="Google Shape;828;p33"/>
          <p:cNvSpPr txBox="1"/>
          <p:nvPr/>
        </p:nvSpPr>
        <p:spPr>
          <a:xfrm>
            <a:off x="5395303" y="8917864"/>
            <a:ext cx="15185302" cy="1874372"/>
          </a:xfrm>
          <a:prstGeom prst="rect">
            <a:avLst/>
          </a:prstGeom>
          <a:ln w="50800">
            <a:solidFill>
              <a:srgbClr val="FECB3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r" defTabSz="521208" rtl="0">
              <a:defRPr b="1" sz="4902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س-٢ ص= ٣</a:t>
            </a:r>
          </a:p>
          <a:p>
            <a:pPr algn="r" defTabSz="521208" rtl="0">
              <a:defRPr b="1" sz="4902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٣س- ٢ ص = ٧       النظام المجاور يفضل حله بالحذف باستعمال الطرح</a:t>
            </a:r>
          </a:p>
        </p:txBody>
      </p:sp>
      <p:grpSp>
        <p:nvGrpSpPr>
          <p:cNvPr id="180" name="Google Shape;1599;p45"/>
          <p:cNvGrpSpPr/>
          <p:nvPr/>
        </p:nvGrpSpPr>
        <p:grpSpPr>
          <a:xfrm>
            <a:off x="3186719" y="6991082"/>
            <a:ext cx="1572036" cy="1572037"/>
            <a:chOff x="0" y="0"/>
            <a:chExt cx="1572035" cy="1572035"/>
          </a:xfrm>
        </p:grpSpPr>
        <p:grpSp>
          <p:nvGrpSpPr>
            <p:cNvPr id="178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176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77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9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6"/>
      <p:bldP build="whole" bldLvl="1" animBg="1" rev="0" advAuto="0" spid="161" grpId="1"/>
      <p:bldP build="whole" bldLvl="1" animBg="1" rev="0" advAuto="0" spid="174" grpId="3"/>
      <p:bldP build="whole" bldLvl="1" animBg="1" rev="0" advAuto="0" spid="155" grpId="2"/>
      <p:bldP build="whole" bldLvl="1" animBg="1" rev="0" advAuto="0" spid="180" grpId="4"/>
      <p:bldP build="whole" bldLvl="1" animBg="1" rev="0" advAuto="0" spid="175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تجميع"/>
          <p:cNvGrpSpPr/>
          <p:nvPr/>
        </p:nvGrpSpPr>
        <p:grpSpPr>
          <a:xfrm>
            <a:off x="12379272" y="3507970"/>
            <a:ext cx="11600470" cy="4315231"/>
            <a:chOff x="-25400" y="-24182"/>
            <a:chExt cx="11600468" cy="4315229"/>
          </a:xfrm>
        </p:grpSpPr>
        <p:grpSp>
          <p:nvGrpSpPr>
            <p:cNvPr id="188" name="تجميع"/>
            <p:cNvGrpSpPr/>
            <p:nvPr/>
          </p:nvGrpSpPr>
          <p:grpSpPr>
            <a:xfrm>
              <a:off x="-25401" y="-24183"/>
              <a:ext cx="11600470" cy="4315231"/>
              <a:chOff x="-25400" y="-24182"/>
              <a:chExt cx="11600468" cy="4315229"/>
            </a:xfrm>
          </p:grpSpPr>
          <p:sp>
            <p:nvSpPr>
              <p:cNvPr id="182" name="Google Shape;713;p59"/>
              <p:cNvSpPr/>
              <p:nvPr/>
            </p:nvSpPr>
            <p:spPr>
              <a:xfrm rot="10800000">
                <a:off x="8331093" y="1415472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3" name="Google Shape;713;p59"/>
              <p:cNvSpPr/>
              <p:nvPr/>
            </p:nvSpPr>
            <p:spPr>
              <a:xfrm rot="10800000">
                <a:off x="8331093" y="0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84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182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85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397202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86" name="Google Shape;713;p59"/>
              <p:cNvSpPr/>
              <p:nvPr/>
            </p:nvSpPr>
            <p:spPr>
              <a:xfrm rot="10800000">
                <a:off x="8331093" y="2858734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87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2850929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89" name="اليوم"/>
            <p:cNvSpPr txBox="1"/>
            <p:nvPr/>
          </p:nvSpPr>
          <p:spPr>
            <a:xfrm>
              <a:off x="8947915" y="211709"/>
              <a:ext cx="2407011" cy="1153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90" name="التاريخ"/>
            <p:cNvSpPr txBox="1"/>
            <p:nvPr/>
          </p:nvSpPr>
          <p:spPr>
            <a:xfrm>
              <a:off x="9224616" y="1520534"/>
              <a:ext cx="1853639" cy="1136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91" name="الحصة"/>
            <p:cNvSpPr txBox="1"/>
            <p:nvPr/>
          </p:nvSpPr>
          <p:spPr>
            <a:xfrm>
              <a:off x="9085026" y="2827520"/>
              <a:ext cx="2188063" cy="1346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93" name="Google Shape;450;p23"/>
          <p:cNvSpPr/>
          <p:nvPr/>
        </p:nvSpPr>
        <p:spPr>
          <a:xfrm>
            <a:off x="13784109" y="9191099"/>
            <a:ext cx="3457188" cy="270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94" name="IMG_0523.jpeg" descr="IMG_0523.jpeg"/>
          <p:cNvPicPr>
            <a:picLocks noChangeAspect="1"/>
          </p:cNvPicPr>
          <p:nvPr/>
        </p:nvPicPr>
        <p:blipFill>
          <a:blip r:embed="rId4">
            <a:extLst/>
          </a:blip>
          <a:srcRect l="12024" t="26275" r="10597" b="29539"/>
          <a:stretch>
            <a:fillRect/>
          </a:stretch>
        </p:blipFill>
        <p:spPr>
          <a:xfrm>
            <a:off x="15880277" y="10545467"/>
            <a:ext cx="3189175" cy="18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71"/>
                  <a:pt x="0" y="10287"/>
                </a:cubicBezTo>
                <a:cubicBezTo>
                  <a:pt x="0" y="15403"/>
                  <a:pt x="18" y="20509"/>
                  <a:pt x="56" y="20509"/>
                </a:cubicBezTo>
                <a:cubicBezTo>
                  <a:pt x="87" y="20509"/>
                  <a:pt x="113" y="20240"/>
                  <a:pt x="115" y="19909"/>
                </a:cubicBezTo>
                <a:cubicBezTo>
                  <a:pt x="120" y="19200"/>
                  <a:pt x="150" y="18863"/>
                  <a:pt x="220" y="18741"/>
                </a:cubicBezTo>
                <a:cubicBezTo>
                  <a:pt x="392" y="18440"/>
                  <a:pt x="2930" y="17821"/>
                  <a:pt x="5227" y="17516"/>
                </a:cubicBezTo>
                <a:cubicBezTo>
                  <a:pt x="6480" y="17350"/>
                  <a:pt x="10361" y="17350"/>
                  <a:pt x="11438" y="17516"/>
                </a:cubicBezTo>
                <a:cubicBezTo>
                  <a:pt x="13577" y="17846"/>
                  <a:pt x="15119" y="18274"/>
                  <a:pt x="17033" y="19074"/>
                </a:cubicBezTo>
                <a:cubicBezTo>
                  <a:pt x="18462" y="19670"/>
                  <a:pt x="20562" y="20801"/>
                  <a:pt x="21293" y="21368"/>
                </a:cubicBezTo>
                <a:cubicBezTo>
                  <a:pt x="21423" y="21469"/>
                  <a:pt x="21547" y="21556"/>
                  <a:pt x="21567" y="21560"/>
                </a:cubicBezTo>
                <a:cubicBezTo>
                  <a:pt x="21600" y="21566"/>
                  <a:pt x="21464" y="21025"/>
                  <a:pt x="20864" y="18731"/>
                </a:cubicBezTo>
                <a:cubicBezTo>
                  <a:pt x="20424" y="17052"/>
                  <a:pt x="19248" y="12153"/>
                  <a:pt x="19248" y="12004"/>
                </a:cubicBezTo>
                <a:cubicBezTo>
                  <a:pt x="19248" y="11929"/>
                  <a:pt x="20588" y="7669"/>
                  <a:pt x="21052" y="6271"/>
                </a:cubicBezTo>
                <a:lnTo>
                  <a:pt x="21170" y="5910"/>
                </a:lnTo>
                <a:lnTo>
                  <a:pt x="20966" y="5760"/>
                </a:lnTo>
                <a:cubicBezTo>
                  <a:pt x="20853" y="5678"/>
                  <a:pt x="20705" y="5551"/>
                  <a:pt x="20638" y="5474"/>
                </a:cubicBezTo>
                <a:lnTo>
                  <a:pt x="20515" y="5333"/>
                </a:lnTo>
                <a:lnTo>
                  <a:pt x="20657" y="4878"/>
                </a:lnTo>
                <a:cubicBezTo>
                  <a:pt x="20736" y="4627"/>
                  <a:pt x="20847" y="4287"/>
                  <a:pt x="20904" y="4123"/>
                </a:cubicBezTo>
                <a:lnTo>
                  <a:pt x="21006" y="3822"/>
                </a:lnTo>
                <a:lnTo>
                  <a:pt x="20252" y="3339"/>
                </a:lnTo>
                <a:cubicBezTo>
                  <a:pt x="18238" y="2052"/>
                  <a:pt x="16144" y="1117"/>
                  <a:pt x="14177" y="623"/>
                </a:cubicBezTo>
                <a:cubicBezTo>
                  <a:pt x="12296" y="151"/>
                  <a:pt x="10910" y="13"/>
                  <a:pt x="8636" y="79"/>
                </a:cubicBezTo>
                <a:cubicBezTo>
                  <a:pt x="6038" y="154"/>
                  <a:pt x="4216" y="480"/>
                  <a:pt x="1396" y="1364"/>
                </a:cubicBezTo>
                <a:cubicBezTo>
                  <a:pt x="786" y="1555"/>
                  <a:pt x="246" y="1682"/>
                  <a:pt x="199" y="1650"/>
                </a:cubicBezTo>
                <a:cubicBezTo>
                  <a:pt x="129" y="1604"/>
                  <a:pt x="113" y="1431"/>
                  <a:pt x="113" y="768"/>
                </a:cubicBezTo>
                <a:cubicBezTo>
                  <a:pt x="113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5" name="صفحة…"/>
          <p:cNvSpPr txBox="1"/>
          <p:nvPr/>
        </p:nvSpPr>
        <p:spPr>
          <a:xfrm>
            <a:off x="15880277" y="10545467"/>
            <a:ext cx="3163488" cy="1602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٣٣</a:t>
            </a:r>
          </a:p>
        </p:txBody>
      </p:sp>
      <p:sp>
        <p:nvSpPr>
          <p:cNvPr id="196" name="Google Shape;828;p33"/>
          <p:cNvSpPr txBox="1"/>
          <p:nvPr/>
        </p:nvSpPr>
        <p:spPr>
          <a:xfrm>
            <a:off x="14137428" y="7972003"/>
            <a:ext cx="6674873" cy="1189642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914400" rtl="0">
              <a:defRPr b="1" sz="5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197" name="Google Shape;1731;p23"/>
          <p:cNvSpPr txBox="1"/>
          <p:nvPr/>
        </p:nvSpPr>
        <p:spPr>
          <a:xfrm>
            <a:off x="15189207" y="1639353"/>
            <a:ext cx="5306602" cy="1162764"/>
          </a:xfrm>
          <a:prstGeom prst="rect">
            <a:avLst/>
          </a:prstGeom>
          <a:solidFill>
            <a:srgbClr val="FFFFFF"/>
          </a:solidFill>
          <a:ln w="12700">
            <a:solidFill>
              <a:srgbClr val="B5D4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694944" rtl="0">
              <a:defRPr b="1" sz="2432">
                <a:solidFill>
                  <a:srgbClr val="B92D5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علمتني الرياضيات </a:t>
            </a:r>
          </a:p>
          <a:p>
            <a:pPr defTabSz="694944" rtl="0">
              <a:defRPr b="1" sz="2432">
                <a:solidFill>
                  <a:srgbClr val="37677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ان لكل مجهول قيمة فلا تحتقر أحد لاتعرفه</a:t>
            </a:r>
          </a:p>
        </p:txBody>
      </p:sp>
      <p:grpSp>
        <p:nvGrpSpPr>
          <p:cNvPr id="205" name="Google Shape;2422;p43"/>
          <p:cNvGrpSpPr/>
          <p:nvPr/>
        </p:nvGrpSpPr>
        <p:grpSpPr>
          <a:xfrm>
            <a:off x="20502157" y="7651845"/>
            <a:ext cx="1379885" cy="1829958"/>
            <a:chOff x="0" y="77"/>
            <a:chExt cx="1379883" cy="1829957"/>
          </a:xfrm>
        </p:grpSpPr>
        <p:sp>
          <p:nvSpPr>
            <p:cNvPr id="198" name="Google Shape;2423;p43"/>
            <p:cNvSpPr/>
            <p:nvPr/>
          </p:nvSpPr>
          <p:spPr>
            <a:xfrm>
              <a:off x="0" y="1456804"/>
              <a:ext cx="1379884" cy="37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9" name="Google Shape;2424;p43"/>
            <p:cNvSpPr/>
            <p:nvPr/>
          </p:nvSpPr>
          <p:spPr>
            <a:xfrm>
              <a:off x="0" y="1275170"/>
              <a:ext cx="1379884" cy="43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0" name="Google Shape;2425;p43"/>
            <p:cNvSpPr/>
            <p:nvPr/>
          </p:nvSpPr>
          <p:spPr>
            <a:xfrm>
              <a:off x="-1" y="77"/>
              <a:ext cx="186617" cy="164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1" name="Google Shape;2426;p43"/>
            <p:cNvSpPr/>
            <p:nvPr/>
          </p:nvSpPr>
          <p:spPr>
            <a:xfrm>
              <a:off x="180078" y="1680647"/>
              <a:ext cx="1199806" cy="466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2" name="Google Shape;2427;p43"/>
            <p:cNvSpPr/>
            <p:nvPr/>
          </p:nvSpPr>
          <p:spPr>
            <a:xfrm>
              <a:off x="507452" y="1559957"/>
              <a:ext cx="872432" cy="474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" name="Google Shape;2428;p43"/>
            <p:cNvSpPr/>
            <p:nvPr/>
          </p:nvSpPr>
          <p:spPr>
            <a:xfrm>
              <a:off x="186615" y="77"/>
              <a:ext cx="1193264" cy="145672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4" name="Google Shape;2429;p43"/>
            <p:cNvSpPr/>
            <p:nvPr/>
          </p:nvSpPr>
          <p:spPr>
            <a:xfrm>
              <a:off x="268444" y="83539"/>
              <a:ext cx="1027906" cy="1291442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06" name="مستطيل"/>
          <p:cNvSpPr txBox="1"/>
          <p:nvPr/>
        </p:nvSpPr>
        <p:spPr>
          <a:xfrm>
            <a:off x="2654932" y="2269531"/>
            <a:ext cx="9537068" cy="8487059"/>
          </a:xfrm>
          <a:prstGeom prst="rect">
            <a:avLst/>
          </a:prstGeom>
          <a:solidFill>
            <a:srgbClr val="FEF9DA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243799" tIns="243799" rIns="243799" bIns="243799">
            <a:normAutofit fontScale="100000" lnSpcReduction="0"/>
          </a:bodyPr>
          <a:lstStyle/>
          <a:p>
            <a:pPr defTabSz="914400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sp>
        <p:nvSpPr>
          <p:cNvPr id="207" name="Google Shape;828;p33"/>
          <p:cNvSpPr txBox="1"/>
          <p:nvPr/>
        </p:nvSpPr>
        <p:spPr>
          <a:xfrm>
            <a:off x="4086030" y="1694266"/>
            <a:ext cx="6674873" cy="1150530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877823">
              <a:defRPr b="1" sz="576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grpSp>
        <p:nvGrpSpPr>
          <p:cNvPr id="210" name="IMG_8018.jpeg"/>
          <p:cNvGrpSpPr/>
          <p:nvPr/>
        </p:nvGrpSpPr>
        <p:grpSpPr>
          <a:xfrm>
            <a:off x="3576458" y="3344715"/>
            <a:ext cx="7694017" cy="4640523"/>
            <a:chOff x="0" y="0"/>
            <a:chExt cx="7694015" cy="4640522"/>
          </a:xfrm>
        </p:grpSpPr>
        <p:pic>
          <p:nvPicPr>
            <p:cNvPr id="209" name="IMG_8018.jpeg" descr="IMG_8018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400" y="25400"/>
              <a:ext cx="7643216" cy="45897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8" name="IMG_8018.jpeg" descr="IMG_8018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694016" cy="464052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4"/>
      <p:bldP build="whole" bldLvl="1" animBg="1" rev="0" advAuto="0" spid="197" grpId="1"/>
      <p:bldP build="whole" bldLvl="1" animBg="1" rev="0" advAuto="0" spid="194" grpId="6"/>
      <p:bldP build="whole" bldLvl="1" animBg="1" rev="0" advAuto="0" spid="196" grpId="3"/>
      <p:bldP build="whole" bldLvl="1" animBg="1" rev="0" advAuto="0" spid="192" grpId="2"/>
      <p:bldP build="whole" bldLvl="1" animBg="1" rev="0" advAuto="0" spid="195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alphaModFix amt="19863"/>
            <a:extLst/>
          </a:blip>
          <a:stretch>
            <a:fillRect/>
          </a:stretch>
        </p:blipFill>
        <p:spPr>
          <a:xfrm>
            <a:off x="5016999" y="4199865"/>
            <a:ext cx="13492028" cy="6681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3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4167" y="4354955"/>
            <a:ext cx="994156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68670" y="6195966"/>
            <a:ext cx="3564309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24841" y="6185290"/>
            <a:ext cx="3400214" cy="445371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8674" y="6195966"/>
            <a:ext cx="3492552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7" name="تجميع"/>
          <p:cNvSpPr/>
          <p:nvPr/>
        </p:nvSpPr>
        <p:spPr>
          <a:xfrm rot="27000000">
            <a:off x="14814601" y="4496415"/>
            <a:ext cx="640953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" name="ماذا نعرف"/>
          <p:cNvSpPr txBox="1"/>
          <p:nvPr/>
        </p:nvSpPr>
        <p:spPr>
          <a:xfrm>
            <a:off x="12975399" y="5846778"/>
            <a:ext cx="4319356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219" name="تجميع"/>
          <p:cNvSpPr/>
          <p:nvPr/>
        </p:nvSpPr>
        <p:spPr>
          <a:xfrm rot="27000000">
            <a:off x="11504472" y="4562714"/>
            <a:ext cx="640953" cy="324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0" name="تجميع"/>
          <p:cNvSpPr/>
          <p:nvPr/>
        </p:nvSpPr>
        <p:spPr>
          <a:xfrm rot="27000000">
            <a:off x="8173062" y="4557958"/>
            <a:ext cx="723778" cy="3336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1" name="ماذاسنتعلم"/>
          <p:cNvSpPr txBox="1"/>
          <p:nvPr/>
        </p:nvSpPr>
        <p:spPr>
          <a:xfrm>
            <a:off x="10722082" y="5864153"/>
            <a:ext cx="2471098" cy="7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222" name="ماذا تعلمنا"/>
          <p:cNvSpPr txBox="1"/>
          <p:nvPr/>
        </p:nvSpPr>
        <p:spPr>
          <a:xfrm>
            <a:off x="7202358" y="5912270"/>
            <a:ext cx="2665185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227" name="تجميع"/>
          <p:cNvGrpSpPr/>
          <p:nvPr/>
        </p:nvGrpSpPr>
        <p:grpSpPr>
          <a:xfrm>
            <a:off x="5887674" y="2712693"/>
            <a:ext cx="12608653" cy="1120289"/>
            <a:chOff x="0" y="0"/>
            <a:chExt cx="12608652" cy="1120288"/>
          </a:xfrm>
        </p:grpSpPr>
        <p:grpSp>
          <p:nvGrpSpPr>
            <p:cNvPr id="225" name="تجميع"/>
            <p:cNvGrpSpPr/>
            <p:nvPr/>
          </p:nvGrpSpPr>
          <p:grpSpPr>
            <a:xfrm rot="5400000">
              <a:off x="5744181" y="-5744182"/>
              <a:ext cx="1120290" cy="12608654"/>
              <a:chOff x="0" y="0"/>
              <a:chExt cx="1120288" cy="12608652"/>
            </a:xfrm>
          </p:grpSpPr>
          <p:sp>
            <p:nvSpPr>
              <p:cNvPr id="223" name="Google Shape;2631;p60"/>
              <p:cNvSpPr/>
              <p:nvPr/>
            </p:nvSpPr>
            <p:spPr>
              <a:xfrm rot="5400000">
                <a:off x="-1263842" y="1263842"/>
                <a:ext cx="3647973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4" name="Google Shape;2632;p60"/>
              <p:cNvSpPr/>
              <p:nvPr/>
            </p:nvSpPr>
            <p:spPr>
              <a:xfrm rot="5400000">
                <a:off x="-4456585" y="7031780"/>
                <a:ext cx="10033459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26" name="مرادف كلمة"/>
            <p:cNvSpPr txBox="1"/>
            <p:nvPr/>
          </p:nvSpPr>
          <p:spPr>
            <a:xfrm>
              <a:off x="9871371" y="188833"/>
              <a:ext cx="2712723" cy="742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b="1" sz="4600">
                  <a:solidFill>
                    <a:srgbClr val="09084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228" name="الحذف"/>
          <p:cNvSpPr txBox="1"/>
          <p:nvPr/>
        </p:nvSpPr>
        <p:spPr>
          <a:xfrm>
            <a:off x="12678570" y="2814507"/>
            <a:ext cx="1405602" cy="62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الحذف </a:t>
            </a:r>
          </a:p>
        </p:txBody>
      </p:sp>
      <p:sp>
        <p:nvSpPr>
          <p:cNvPr id="229" name="🎯حل نظاما  من معادلتين بالحذف باستعمال الضرب…"/>
          <p:cNvSpPr txBox="1"/>
          <p:nvPr/>
        </p:nvSpPr>
        <p:spPr>
          <a:xfrm>
            <a:off x="10067254" y="6970247"/>
            <a:ext cx="3383362" cy="2397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🎯حل نظاما  من معادلتين بالحذف باستعمال الضرب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 حل مسائل من واقع الحياة تتضمن انظمة من معادلتين</a:t>
            </a:r>
          </a:p>
        </p:txBody>
      </p:sp>
      <p:sp>
        <p:nvSpPr>
          <p:cNvPr id="230" name="حل نظاما مكونا من معادلتين بالحذف باستعمال   بالجمع او الطرح"/>
          <p:cNvSpPr txBox="1"/>
          <p:nvPr/>
        </p:nvSpPr>
        <p:spPr>
          <a:xfrm>
            <a:off x="13512355" y="6858000"/>
            <a:ext cx="3200176" cy="228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نظاما مكونا من معادلتين بالحذف باستعمال   بالجمع او الطرح</a:t>
            </a:r>
          </a:p>
        </p:txBody>
      </p:sp>
      <p:sp>
        <p:nvSpPr>
          <p:cNvPr id="23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٣٣</a:t>
            </a:r>
          </a:p>
        </p:txBody>
      </p:sp>
      <p:sp>
        <p:nvSpPr>
          <p:cNvPr id="232" name="ازاله ، طرح ، رمي ، نقض   ، …"/>
          <p:cNvSpPr txBox="1"/>
          <p:nvPr/>
        </p:nvSpPr>
        <p:spPr>
          <a:xfrm>
            <a:off x="7136903" y="2814507"/>
            <a:ext cx="5541668" cy="62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ازاله ، طرح ، رمي ، نقض   ، …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doors dir="vert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0"/>
      <p:bldP build="whole" bldLvl="1" animBg="1" rev="0" advAuto="0" spid="216" grpId="12"/>
      <p:bldP build="whole" bldLvl="1" animBg="1" rev="0" advAuto="0" spid="228" grpId="1"/>
      <p:bldP build="whole" bldLvl="1" animBg="1" rev="0" advAuto="0" spid="221" grpId="8"/>
      <p:bldP build="whole" bldLvl="1" animBg="1" rev="0" advAuto="0" spid="230" grpId="13"/>
      <p:bldP build="whole" bldLvl="1" animBg="1" rev="0" advAuto="0" spid="229" grpId="14"/>
      <p:bldP build="whole" bldLvl="1" animBg="1" rev="0" advAuto="0" spid="212" grpId="4"/>
      <p:bldP build="whole" bldLvl="1" animBg="1" rev="0" advAuto="0" spid="218" grpId="5"/>
      <p:bldP build="whole" bldLvl="1" animBg="1" rev="0" advAuto="0" spid="219" grpId="7"/>
      <p:bldP build="whole" bldLvl="1" animBg="1" rev="0" advAuto="0" spid="222" grpId="11"/>
      <p:bldP build="whole" bldLvl="1" animBg="1" rev="0" advAuto="0" spid="215" grpId="9"/>
      <p:bldP build="whole" bldLvl="1" animBg="1" rev="0" advAuto="0" spid="217" grpId="3"/>
      <p:bldP build="whole" bldLvl="1" animBg="1" rev="0" advAuto="0" spid="214" grpId="6"/>
      <p:bldP build="whole" bldLvl="1" animBg="1" rev="0" advAuto="0" spid="23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0758" t="55795" r="1722" b="41386"/>
          <a:stretch>
            <a:fillRect/>
          </a:stretch>
        </p:blipFill>
        <p:spPr>
          <a:xfrm>
            <a:off x="21012683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5" name="لماذا ؟"/>
          <p:cNvSpPr txBox="1"/>
          <p:nvPr/>
        </p:nvSpPr>
        <p:spPr>
          <a:xfrm>
            <a:off x="8294705" y="2750252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23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٣٣</a:t>
            </a:r>
          </a:p>
        </p:txBody>
      </p:sp>
      <p:sp>
        <p:nvSpPr>
          <p:cNvPr id="237" name="ماذا تمثل المعادلة الثانية  في نظام المعادلتين ؟"/>
          <p:cNvSpPr txBox="1"/>
          <p:nvPr/>
        </p:nvSpPr>
        <p:spPr>
          <a:xfrm>
            <a:off x="9533900" y="8976397"/>
            <a:ext cx="1105056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700">
                <a:solidFill>
                  <a:srgbClr val="4D22B2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ماذا تمثل المعادلة الثانية  في نظام المعادلتين ؟</a:t>
            </a:r>
          </a:p>
        </p:txBody>
      </p:sp>
      <p:sp>
        <p:nvSpPr>
          <p:cNvPr id="238" name="بيضاوي"/>
          <p:cNvSpPr/>
          <p:nvPr/>
        </p:nvSpPr>
        <p:spPr>
          <a:xfrm>
            <a:off x="19682139" y="2760251"/>
            <a:ext cx="1002110" cy="86469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39" name="IMG_8020.png" descr="IMG_8020.png"/>
          <p:cNvPicPr>
            <a:picLocks noChangeAspect="1"/>
          </p:cNvPicPr>
          <p:nvPr/>
        </p:nvPicPr>
        <p:blipFill>
          <a:blip r:embed="rId4">
            <a:extLst/>
          </a:blip>
          <a:srcRect l="37784" t="37661" r="9760" b="37661"/>
          <a:stretch>
            <a:fillRect/>
          </a:stretch>
        </p:blipFill>
        <p:spPr>
          <a:xfrm>
            <a:off x="9909715" y="3863854"/>
            <a:ext cx="10674761" cy="376641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ثمن بيع اقلام الحبر بسعر ٤ ريالات لكل منها واقلام الرصاص بسعر ريالين لكل منها"/>
          <p:cNvSpPr txBox="1"/>
          <p:nvPr/>
        </p:nvSpPr>
        <p:spPr>
          <a:xfrm>
            <a:off x="2446351" y="8976397"/>
            <a:ext cx="661227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3700">
                <a:solidFill>
                  <a:srgbClr val="FF625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ثمن بيع اقلام الحبر بسعر ٤ ريالات لكل منها واقلام الرصاص بسعر ريالين لكل منها</a:t>
            </a:r>
          </a:p>
        </p:txBody>
      </p:sp>
      <p:sp>
        <p:nvSpPr>
          <p:cNvPr id="241" name="ماذا تمثل المعادلة الاولى  في النظام ؟"/>
          <p:cNvSpPr txBox="1"/>
          <p:nvPr/>
        </p:nvSpPr>
        <p:spPr>
          <a:xfrm>
            <a:off x="10903165" y="8303297"/>
            <a:ext cx="1066775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5500">
                <a:solidFill>
                  <a:srgbClr val="E63B7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ماذا تمثل المعادلة الاولى  في النظام ؟</a:t>
            </a:r>
          </a:p>
        </p:txBody>
      </p:sp>
      <p:sp>
        <p:nvSpPr>
          <p:cNvPr id="242" name="مجموع اقلام الحبر والرصاص المبيعة"/>
          <p:cNvSpPr txBox="1"/>
          <p:nvPr/>
        </p:nvSpPr>
        <p:spPr>
          <a:xfrm>
            <a:off x="5288811" y="8303297"/>
            <a:ext cx="647012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4200">
                <a:solidFill>
                  <a:srgbClr val="01C7FC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مجموع اقلام الحبر والرصاص المبيعة </a:t>
            </a:r>
          </a:p>
        </p:txBody>
      </p:sp>
      <p:grpSp>
        <p:nvGrpSpPr>
          <p:cNvPr id="252" name="تجميع"/>
          <p:cNvGrpSpPr/>
          <p:nvPr/>
        </p:nvGrpSpPr>
        <p:grpSpPr>
          <a:xfrm>
            <a:off x="2446351" y="2239876"/>
            <a:ext cx="5507608" cy="5809423"/>
            <a:chOff x="0" y="0"/>
            <a:chExt cx="5507606" cy="5809421"/>
          </a:xfrm>
        </p:grpSpPr>
        <p:grpSp>
          <p:nvGrpSpPr>
            <p:cNvPr id="248" name="Google Shape;4377;p67"/>
            <p:cNvGrpSpPr/>
            <p:nvPr/>
          </p:nvGrpSpPr>
          <p:grpSpPr>
            <a:xfrm>
              <a:off x="-1" y="0"/>
              <a:ext cx="5507608" cy="5809422"/>
              <a:chOff x="0" y="0"/>
              <a:chExt cx="5507606" cy="5809421"/>
            </a:xfrm>
          </p:grpSpPr>
          <p:sp>
            <p:nvSpPr>
              <p:cNvPr id="243" name="Google Shape;4378;p67"/>
              <p:cNvSpPr/>
              <p:nvPr/>
            </p:nvSpPr>
            <p:spPr>
              <a:xfrm>
                <a:off x="0" y="0"/>
                <a:ext cx="5507607" cy="5809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11565" y="4169"/>
                    </a:moveTo>
                    <a:lnTo>
                      <a:pt x="13168" y="7141"/>
                    </a:lnTo>
                    <a:cubicBezTo>
                      <a:pt x="11663" y="7263"/>
                      <a:pt x="10159" y="7373"/>
                      <a:pt x="8654" y="7472"/>
                    </a:cubicBezTo>
                    <a:cubicBezTo>
                      <a:pt x="9091" y="6533"/>
                      <a:pt x="9625" y="5360"/>
                      <a:pt x="10105" y="4311"/>
                    </a:cubicBezTo>
                    <a:cubicBezTo>
                      <a:pt x="10295" y="4551"/>
                      <a:pt x="10518" y="4685"/>
                      <a:pt x="10749" y="4685"/>
                    </a:cubicBezTo>
                    <a:cubicBezTo>
                      <a:pt x="10759" y="4685"/>
                      <a:pt x="10769" y="4685"/>
                      <a:pt x="10779" y="4685"/>
                    </a:cubicBezTo>
                    <a:cubicBezTo>
                      <a:pt x="10877" y="4678"/>
                      <a:pt x="10972" y="4655"/>
                      <a:pt x="11066" y="4611"/>
                    </a:cubicBezTo>
                    <a:cubicBezTo>
                      <a:pt x="11248" y="4538"/>
                      <a:pt x="11418" y="4384"/>
                      <a:pt x="11565" y="4169"/>
                    </a:cubicBezTo>
                    <a:close/>
                    <a:moveTo>
                      <a:pt x="10824" y="0"/>
                    </a:moveTo>
                    <a:cubicBezTo>
                      <a:pt x="10334" y="0"/>
                      <a:pt x="9840" y="506"/>
                      <a:pt x="9651" y="1516"/>
                    </a:cubicBezTo>
                    <a:cubicBezTo>
                      <a:pt x="9472" y="2493"/>
                      <a:pt x="9599" y="3353"/>
                      <a:pt x="9873" y="3930"/>
                    </a:cubicBezTo>
                    <a:cubicBezTo>
                      <a:pt x="9286" y="5219"/>
                      <a:pt x="8674" y="6551"/>
                      <a:pt x="8237" y="7503"/>
                    </a:cubicBezTo>
                    <a:cubicBezTo>
                      <a:pt x="5645" y="7675"/>
                      <a:pt x="3071" y="7822"/>
                      <a:pt x="525" y="7932"/>
                    </a:cubicBezTo>
                    <a:lnTo>
                      <a:pt x="258" y="7944"/>
                    </a:lnTo>
                    <a:lnTo>
                      <a:pt x="225" y="8448"/>
                    </a:lnTo>
                    <a:cubicBezTo>
                      <a:pt x="199" y="8891"/>
                      <a:pt x="173" y="9333"/>
                      <a:pt x="150" y="9774"/>
                    </a:cubicBezTo>
                    <a:cubicBezTo>
                      <a:pt x="127" y="10186"/>
                      <a:pt x="107" y="10597"/>
                      <a:pt x="91" y="11003"/>
                    </a:cubicBezTo>
                    <a:cubicBezTo>
                      <a:pt x="36" y="12280"/>
                      <a:pt x="7" y="13422"/>
                      <a:pt x="0" y="14489"/>
                    </a:cubicBezTo>
                    <a:cubicBezTo>
                      <a:pt x="0" y="15245"/>
                      <a:pt x="39" y="15975"/>
                      <a:pt x="62" y="16731"/>
                    </a:cubicBezTo>
                    <a:cubicBezTo>
                      <a:pt x="85" y="17511"/>
                      <a:pt x="95" y="18284"/>
                      <a:pt x="147" y="19057"/>
                    </a:cubicBezTo>
                    <a:cubicBezTo>
                      <a:pt x="180" y="19506"/>
                      <a:pt x="212" y="19875"/>
                      <a:pt x="245" y="20224"/>
                    </a:cubicBezTo>
                    <a:lnTo>
                      <a:pt x="290" y="20685"/>
                    </a:lnTo>
                    <a:lnTo>
                      <a:pt x="538" y="20703"/>
                    </a:lnTo>
                    <a:cubicBezTo>
                      <a:pt x="1917" y="20802"/>
                      <a:pt x="3370" y="20894"/>
                      <a:pt x="5117" y="20997"/>
                    </a:cubicBezTo>
                    <a:lnTo>
                      <a:pt x="5336" y="21010"/>
                    </a:lnTo>
                    <a:cubicBezTo>
                      <a:pt x="5336" y="21010"/>
                      <a:pt x="5420" y="20593"/>
                      <a:pt x="5424" y="20580"/>
                    </a:cubicBezTo>
                    <a:lnTo>
                      <a:pt x="5476" y="21022"/>
                    </a:lnTo>
                    <a:lnTo>
                      <a:pt x="5717" y="21035"/>
                    </a:lnTo>
                    <a:cubicBezTo>
                      <a:pt x="10802" y="21329"/>
                      <a:pt x="15945" y="21513"/>
                      <a:pt x="21011" y="21600"/>
                    </a:cubicBezTo>
                    <a:lnTo>
                      <a:pt x="21287" y="21600"/>
                    </a:lnTo>
                    <a:lnTo>
                      <a:pt x="21320" y="21084"/>
                    </a:lnTo>
                    <a:cubicBezTo>
                      <a:pt x="21356" y="20556"/>
                      <a:pt x="21388" y="20022"/>
                      <a:pt x="21421" y="19494"/>
                    </a:cubicBezTo>
                    <a:cubicBezTo>
                      <a:pt x="21447" y="19033"/>
                      <a:pt x="21470" y="18573"/>
                      <a:pt x="21493" y="18112"/>
                    </a:cubicBezTo>
                    <a:cubicBezTo>
                      <a:pt x="21558" y="16700"/>
                      <a:pt x="21591" y="15436"/>
                      <a:pt x="21597" y="14232"/>
                    </a:cubicBezTo>
                    <a:cubicBezTo>
                      <a:pt x="21600" y="13163"/>
                      <a:pt x="21574" y="12071"/>
                      <a:pt x="21522" y="10984"/>
                    </a:cubicBezTo>
                    <a:lnTo>
                      <a:pt x="21515" y="10806"/>
                    </a:lnTo>
                    <a:lnTo>
                      <a:pt x="21519" y="10806"/>
                    </a:lnTo>
                    <a:lnTo>
                      <a:pt x="21490" y="10340"/>
                    </a:lnTo>
                    <a:cubicBezTo>
                      <a:pt x="21463" y="9904"/>
                      <a:pt x="21437" y="9517"/>
                      <a:pt x="21408" y="9154"/>
                    </a:cubicBezTo>
                    <a:lnTo>
                      <a:pt x="21369" y="8707"/>
                    </a:lnTo>
                    <a:lnTo>
                      <a:pt x="21242" y="8682"/>
                    </a:lnTo>
                    <a:lnTo>
                      <a:pt x="21363" y="8620"/>
                    </a:lnTo>
                    <a:lnTo>
                      <a:pt x="21307" y="8086"/>
                    </a:lnTo>
                    <a:cubicBezTo>
                      <a:pt x="21255" y="7620"/>
                      <a:pt x="21209" y="7239"/>
                      <a:pt x="21160" y="6882"/>
                    </a:cubicBezTo>
                    <a:lnTo>
                      <a:pt x="21095" y="6423"/>
                    </a:lnTo>
                    <a:lnTo>
                      <a:pt x="20844" y="6447"/>
                    </a:lnTo>
                    <a:cubicBezTo>
                      <a:pt x="19074" y="6625"/>
                      <a:pt x="17217" y="6802"/>
                      <a:pt x="15319" y="6969"/>
                    </a:cubicBezTo>
                    <a:lnTo>
                      <a:pt x="15082" y="6987"/>
                    </a:lnTo>
                    <a:lnTo>
                      <a:pt x="15033" y="7430"/>
                    </a:lnTo>
                    <a:cubicBezTo>
                      <a:pt x="15029" y="7503"/>
                      <a:pt x="15013" y="7577"/>
                      <a:pt x="14990" y="7632"/>
                    </a:cubicBezTo>
                    <a:cubicBezTo>
                      <a:pt x="14961" y="7577"/>
                      <a:pt x="14941" y="7510"/>
                      <a:pt x="14931" y="7430"/>
                    </a:cubicBezTo>
                    <a:lnTo>
                      <a:pt x="14860" y="7006"/>
                    </a:lnTo>
                    <a:lnTo>
                      <a:pt x="14622" y="7024"/>
                    </a:lnTo>
                    <a:lnTo>
                      <a:pt x="13592" y="7111"/>
                    </a:lnTo>
                    <a:lnTo>
                      <a:pt x="11783" y="3758"/>
                    </a:lnTo>
                    <a:cubicBezTo>
                      <a:pt x="11796" y="3727"/>
                      <a:pt x="11809" y="3690"/>
                      <a:pt x="11826" y="3653"/>
                    </a:cubicBezTo>
                    <a:cubicBezTo>
                      <a:pt x="11988" y="3174"/>
                      <a:pt x="12060" y="2603"/>
                      <a:pt x="12024" y="2039"/>
                    </a:cubicBezTo>
                    <a:cubicBezTo>
                      <a:pt x="11950" y="678"/>
                      <a:pt x="11390" y="0"/>
                      <a:pt x="108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0" cap="flat">
                <a:solidFill>
                  <a:srgbClr val="CDE8B5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4379;p67"/>
              <p:cNvSpPr/>
              <p:nvPr/>
            </p:nvSpPr>
            <p:spPr>
              <a:xfrm>
                <a:off x="2225038" y="803104"/>
                <a:ext cx="1022175" cy="1451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116" y="0"/>
                    </a:moveTo>
                    <a:lnTo>
                      <a:pt x="9771" y="687"/>
                    </a:lnTo>
                    <a:cubicBezTo>
                      <a:pt x="6034" y="8259"/>
                      <a:pt x="354" y="19709"/>
                      <a:pt x="0" y="20287"/>
                    </a:cubicBezTo>
                    <a:lnTo>
                      <a:pt x="333" y="20917"/>
                    </a:lnTo>
                    <a:lnTo>
                      <a:pt x="633" y="21600"/>
                    </a:lnTo>
                    <a:cubicBezTo>
                      <a:pt x="924" y="21204"/>
                      <a:pt x="7144" y="8638"/>
                      <a:pt x="10176" y="2525"/>
                    </a:cubicBezTo>
                    <a:lnTo>
                      <a:pt x="20904" y="20824"/>
                    </a:lnTo>
                    <a:lnTo>
                      <a:pt x="21600" y="19600"/>
                    </a:lnTo>
                    <a:lnTo>
                      <a:pt x="10116" y="0"/>
                    </a:lnTo>
                    <a:close/>
                  </a:path>
                </a:pathLst>
              </a:custGeom>
              <a:solidFill>
                <a:srgbClr val="E6A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4380;p67"/>
              <p:cNvSpPr/>
              <p:nvPr/>
            </p:nvSpPr>
            <p:spPr>
              <a:xfrm>
                <a:off x="175121" y="1786621"/>
                <a:ext cx="5122009" cy="3921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56" y="0"/>
                    </a:moveTo>
                    <a:cubicBezTo>
                      <a:pt x="19261" y="295"/>
                      <a:pt x="17365" y="561"/>
                      <a:pt x="15469" y="797"/>
                    </a:cubicBezTo>
                    <a:cubicBezTo>
                      <a:pt x="15452" y="1073"/>
                      <a:pt x="15412" y="1328"/>
                      <a:pt x="15348" y="1536"/>
                    </a:cubicBezTo>
                    <a:cubicBezTo>
                      <a:pt x="15287" y="1732"/>
                      <a:pt x="15201" y="1836"/>
                      <a:pt x="15113" y="1836"/>
                    </a:cubicBezTo>
                    <a:cubicBezTo>
                      <a:pt x="15056" y="1836"/>
                      <a:pt x="14997" y="1791"/>
                      <a:pt x="14946" y="1698"/>
                    </a:cubicBezTo>
                    <a:cubicBezTo>
                      <a:pt x="14852" y="1536"/>
                      <a:pt x="14788" y="1243"/>
                      <a:pt x="14747" y="892"/>
                    </a:cubicBezTo>
                    <a:cubicBezTo>
                      <a:pt x="9909" y="1509"/>
                      <a:pt x="5067" y="1974"/>
                      <a:pt x="228" y="2295"/>
                    </a:cubicBezTo>
                    <a:cubicBezTo>
                      <a:pt x="198" y="2979"/>
                      <a:pt x="171" y="3652"/>
                      <a:pt x="147" y="4334"/>
                    </a:cubicBezTo>
                    <a:cubicBezTo>
                      <a:pt x="365" y="4581"/>
                      <a:pt x="611" y="4762"/>
                      <a:pt x="785" y="5235"/>
                    </a:cubicBezTo>
                    <a:cubicBezTo>
                      <a:pt x="802" y="5282"/>
                      <a:pt x="802" y="5348"/>
                      <a:pt x="785" y="5397"/>
                    </a:cubicBezTo>
                    <a:cubicBezTo>
                      <a:pt x="611" y="5964"/>
                      <a:pt x="332" y="6079"/>
                      <a:pt x="91" y="6211"/>
                    </a:cubicBezTo>
                    <a:cubicBezTo>
                      <a:pt x="37" y="7974"/>
                      <a:pt x="7" y="9748"/>
                      <a:pt x="0" y="11531"/>
                    </a:cubicBezTo>
                    <a:cubicBezTo>
                      <a:pt x="0" y="12147"/>
                      <a:pt x="0" y="12772"/>
                      <a:pt x="7" y="13399"/>
                    </a:cubicBezTo>
                    <a:cubicBezTo>
                      <a:pt x="168" y="13445"/>
                      <a:pt x="339" y="13541"/>
                      <a:pt x="450" y="13911"/>
                    </a:cubicBezTo>
                    <a:cubicBezTo>
                      <a:pt x="527" y="14157"/>
                      <a:pt x="527" y="14527"/>
                      <a:pt x="450" y="14782"/>
                    </a:cubicBezTo>
                    <a:cubicBezTo>
                      <a:pt x="346" y="15132"/>
                      <a:pt x="191" y="15228"/>
                      <a:pt x="37" y="15285"/>
                    </a:cubicBezTo>
                    <a:cubicBezTo>
                      <a:pt x="47" y="15674"/>
                      <a:pt x="57" y="16071"/>
                      <a:pt x="71" y="16460"/>
                    </a:cubicBezTo>
                    <a:cubicBezTo>
                      <a:pt x="503" y="16649"/>
                      <a:pt x="933" y="17057"/>
                      <a:pt x="1064" y="17353"/>
                    </a:cubicBezTo>
                    <a:cubicBezTo>
                      <a:pt x="1138" y="17504"/>
                      <a:pt x="1138" y="17826"/>
                      <a:pt x="1064" y="17988"/>
                    </a:cubicBezTo>
                    <a:cubicBezTo>
                      <a:pt x="841" y="18394"/>
                      <a:pt x="562" y="18466"/>
                      <a:pt x="286" y="18466"/>
                    </a:cubicBezTo>
                    <a:cubicBezTo>
                      <a:pt x="241" y="18466"/>
                      <a:pt x="196" y="18464"/>
                      <a:pt x="151" y="18462"/>
                    </a:cubicBezTo>
                    <a:cubicBezTo>
                      <a:pt x="178" y="19048"/>
                      <a:pt x="208" y="19637"/>
                      <a:pt x="248" y="20215"/>
                    </a:cubicBezTo>
                    <a:cubicBezTo>
                      <a:pt x="1819" y="20387"/>
                      <a:pt x="3389" y="20538"/>
                      <a:pt x="4959" y="20671"/>
                    </a:cubicBezTo>
                    <a:cubicBezTo>
                      <a:pt x="4979" y="20510"/>
                      <a:pt x="5003" y="20357"/>
                      <a:pt x="5030" y="20206"/>
                    </a:cubicBezTo>
                    <a:cubicBezTo>
                      <a:pt x="5084" y="19909"/>
                      <a:pt x="5166" y="19781"/>
                      <a:pt x="5250" y="19781"/>
                    </a:cubicBezTo>
                    <a:cubicBezTo>
                      <a:pt x="5370" y="19781"/>
                      <a:pt x="5492" y="20036"/>
                      <a:pt x="5543" y="20414"/>
                    </a:cubicBezTo>
                    <a:cubicBezTo>
                      <a:pt x="5557" y="20519"/>
                      <a:pt x="5571" y="20623"/>
                      <a:pt x="5577" y="20727"/>
                    </a:cubicBezTo>
                    <a:cubicBezTo>
                      <a:pt x="10825" y="21184"/>
                      <a:pt x="16069" y="21466"/>
                      <a:pt x="21314" y="21600"/>
                    </a:cubicBezTo>
                    <a:cubicBezTo>
                      <a:pt x="21351" y="20784"/>
                      <a:pt x="21385" y="19968"/>
                      <a:pt x="21415" y="19154"/>
                    </a:cubicBezTo>
                    <a:cubicBezTo>
                      <a:pt x="21406" y="19154"/>
                      <a:pt x="21397" y="19154"/>
                      <a:pt x="21389" y="19154"/>
                    </a:cubicBezTo>
                    <a:cubicBezTo>
                      <a:pt x="21077" y="19154"/>
                      <a:pt x="20744" y="18984"/>
                      <a:pt x="20623" y="18073"/>
                    </a:cubicBezTo>
                    <a:cubicBezTo>
                      <a:pt x="20610" y="17920"/>
                      <a:pt x="20623" y="17761"/>
                      <a:pt x="20660" y="17637"/>
                    </a:cubicBezTo>
                    <a:cubicBezTo>
                      <a:pt x="20804" y="17219"/>
                      <a:pt x="20962" y="17210"/>
                      <a:pt x="21150" y="17153"/>
                    </a:cubicBezTo>
                    <a:cubicBezTo>
                      <a:pt x="21264" y="17115"/>
                      <a:pt x="21375" y="17076"/>
                      <a:pt x="21489" y="17030"/>
                    </a:cubicBezTo>
                    <a:cubicBezTo>
                      <a:pt x="21550" y="15066"/>
                      <a:pt x="21589" y="13095"/>
                      <a:pt x="21596" y="11112"/>
                    </a:cubicBezTo>
                    <a:cubicBezTo>
                      <a:pt x="21600" y="9472"/>
                      <a:pt x="21573" y="7823"/>
                      <a:pt x="21523" y="6191"/>
                    </a:cubicBezTo>
                    <a:cubicBezTo>
                      <a:pt x="21435" y="6106"/>
                      <a:pt x="21365" y="5936"/>
                      <a:pt x="21321" y="5718"/>
                    </a:cubicBezTo>
                    <a:cubicBezTo>
                      <a:pt x="21301" y="5614"/>
                      <a:pt x="21311" y="5490"/>
                      <a:pt x="21344" y="5424"/>
                    </a:cubicBezTo>
                    <a:cubicBezTo>
                      <a:pt x="21388" y="5329"/>
                      <a:pt x="21438" y="5263"/>
                      <a:pt x="21489" y="5206"/>
                    </a:cubicBezTo>
                    <a:cubicBezTo>
                      <a:pt x="21465" y="4609"/>
                      <a:pt x="21438" y="4011"/>
                      <a:pt x="21405" y="3414"/>
                    </a:cubicBezTo>
                    <a:cubicBezTo>
                      <a:pt x="21254" y="3387"/>
                      <a:pt x="21103" y="3291"/>
                      <a:pt x="20959" y="3140"/>
                    </a:cubicBezTo>
                    <a:cubicBezTo>
                      <a:pt x="20801" y="2960"/>
                      <a:pt x="20801" y="2314"/>
                      <a:pt x="20959" y="2135"/>
                    </a:cubicBezTo>
                    <a:cubicBezTo>
                      <a:pt x="21073" y="2012"/>
                      <a:pt x="21187" y="1897"/>
                      <a:pt x="21304" y="1812"/>
                    </a:cubicBezTo>
                    <a:cubicBezTo>
                      <a:pt x="21261" y="1205"/>
                      <a:pt x="21213" y="599"/>
                      <a:pt x="21156" y="0"/>
                    </a:cubicBezTo>
                    <a:close/>
                  </a:path>
                </a:pathLst>
              </a:custGeom>
              <a:solidFill>
                <a:srgbClr val="FFEBBA"/>
              </a:solidFill>
              <a:ln w="12700" cap="flat">
                <a:solidFill>
                  <a:srgbClr val="7A4A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4381;p67"/>
              <p:cNvSpPr/>
              <p:nvPr/>
            </p:nvSpPr>
            <p:spPr>
              <a:xfrm>
                <a:off x="2456166" y="51110"/>
                <a:ext cx="595274" cy="1018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3" h="21600" fill="norm" stroke="1" extrusionOk="0">
                    <a:moveTo>
                      <a:pt x="9935" y="0"/>
                    </a:moveTo>
                    <a:cubicBezTo>
                      <a:pt x="6067" y="0"/>
                      <a:pt x="2164" y="2339"/>
                      <a:pt x="671" y="6993"/>
                    </a:cubicBezTo>
                    <a:cubicBezTo>
                      <a:pt x="-1940" y="15133"/>
                      <a:pt x="3519" y="21600"/>
                      <a:pt x="9313" y="21600"/>
                    </a:cubicBezTo>
                    <a:cubicBezTo>
                      <a:pt x="9399" y="21600"/>
                      <a:pt x="9485" y="21594"/>
                      <a:pt x="9572" y="21594"/>
                    </a:cubicBezTo>
                    <a:cubicBezTo>
                      <a:pt x="10344" y="21562"/>
                      <a:pt x="11094" y="21454"/>
                      <a:pt x="11837" y="21283"/>
                    </a:cubicBezTo>
                    <a:cubicBezTo>
                      <a:pt x="14282" y="20687"/>
                      <a:pt x="16391" y="19102"/>
                      <a:pt x="17804" y="16839"/>
                    </a:cubicBezTo>
                    <a:cubicBezTo>
                      <a:pt x="19118" y="14632"/>
                      <a:pt x="19660" y="12001"/>
                      <a:pt x="19401" y="9370"/>
                    </a:cubicBezTo>
                    <a:cubicBezTo>
                      <a:pt x="18818" y="3119"/>
                      <a:pt x="14403" y="0"/>
                      <a:pt x="9935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4383;p67"/>
              <p:cNvSpPr/>
              <p:nvPr/>
            </p:nvSpPr>
            <p:spPr>
              <a:xfrm>
                <a:off x="4069614" y="1878565"/>
                <a:ext cx="334187" cy="370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0456" y="8073"/>
                    </a:moveTo>
                    <a:cubicBezTo>
                      <a:pt x="10819" y="8073"/>
                      <a:pt x="11182" y="8140"/>
                      <a:pt x="11525" y="8269"/>
                    </a:cubicBezTo>
                    <a:cubicBezTo>
                      <a:pt x="12149" y="8505"/>
                      <a:pt x="12671" y="8925"/>
                      <a:pt x="12990" y="9482"/>
                    </a:cubicBezTo>
                    <a:cubicBezTo>
                      <a:pt x="13445" y="10200"/>
                      <a:pt x="13551" y="11074"/>
                      <a:pt x="13251" y="11890"/>
                    </a:cubicBezTo>
                    <a:cubicBezTo>
                      <a:pt x="12782" y="13068"/>
                      <a:pt x="11578" y="13661"/>
                      <a:pt x="10422" y="13661"/>
                    </a:cubicBezTo>
                    <a:cubicBezTo>
                      <a:pt x="9392" y="13661"/>
                      <a:pt x="8406" y="13188"/>
                      <a:pt x="8029" y="12229"/>
                    </a:cubicBezTo>
                    <a:cubicBezTo>
                      <a:pt x="7729" y="11632"/>
                      <a:pt x="7618" y="10954"/>
                      <a:pt x="7685" y="10298"/>
                    </a:cubicBezTo>
                    <a:cubicBezTo>
                      <a:pt x="7855" y="9402"/>
                      <a:pt x="8503" y="8626"/>
                      <a:pt x="9388" y="8269"/>
                    </a:cubicBezTo>
                    <a:cubicBezTo>
                      <a:pt x="9736" y="8140"/>
                      <a:pt x="10094" y="8073"/>
                      <a:pt x="10456" y="8073"/>
                    </a:cubicBezTo>
                    <a:close/>
                    <a:moveTo>
                      <a:pt x="10741" y="0"/>
                    </a:moveTo>
                    <a:cubicBezTo>
                      <a:pt x="9774" y="0"/>
                      <a:pt x="8802" y="517"/>
                      <a:pt x="8203" y="1262"/>
                    </a:cubicBezTo>
                    <a:cubicBezTo>
                      <a:pt x="7468" y="2199"/>
                      <a:pt x="7250" y="3394"/>
                      <a:pt x="7231" y="4545"/>
                    </a:cubicBezTo>
                    <a:cubicBezTo>
                      <a:pt x="7231" y="4884"/>
                      <a:pt x="7231" y="5245"/>
                      <a:pt x="7274" y="5602"/>
                    </a:cubicBezTo>
                    <a:cubicBezTo>
                      <a:pt x="6583" y="5183"/>
                      <a:pt x="5872" y="4826"/>
                      <a:pt x="5118" y="4545"/>
                    </a:cubicBezTo>
                    <a:cubicBezTo>
                      <a:pt x="4422" y="4291"/>
                      <a:pt x="3643" y="4112"/>
                      <a:pt x="2898" y="4112"/>
                    </a:cubicBezTo>
                    <a:cubicBezTo>
                      <a:pt x="2188" y="4112"/>
                      <a:pt x="1511" y="4277"/>
                      <a:pt x="974" y="4705"/>
                    </a:cubicBezTo>
                    <a:cubicBezTo>
                      <a:pt x="45" y="5481"/>
                      <a:pt x="-85" y="6855"/>
                      <a:pt x="432" y="7912"/>
                    </a:cubicBezTo>
                    <a:cubicBezTo>
                      <a:pt x="950" y="8947"/>
                      <a:pt x="1946" y="9723"/>
                      <a:pt x="3024" y="10321"/>
                    </a:cubicBezTo>
                    <a:cubicBezTo>
                      <a:pt x="3348" y="10499"/>
                      <a:pt x="3691" y="10677"/>
                      <a:pt x="4040" y="10816"/>
                    </a:cubicBezTo>
                    <a:cubicBezTo>
                      <a:pt x="3305" y="11155"/>
                      <a:pt x="2613" y="11552"/>
                      <a:pt x="1965" y="12029"/>
                    </a:cubicBezTo>
                    <a:cubicBezTo>
                      <a:pt x="824" y="12845"/>
                      <a:pt x="-235" y="14080"/>
                      <a:pt x="45" y="15392"/>
                    </a:cubicBezTo>
                    <a:cubicBezTo>
                      <a:pt x="307" y="16529"/>
                      <a:pt x="1511" y="17305"/>
                      <a:pt x="2763" y="17425"/>
                    </a:cubicBezTo>
                    <a:cubicBezTo>
                      <a:pt x="2908" y="17439"/>
                      <a:pt x="3053" y="17443"/>
                      <a:pt x="3198" y="17443"/>
                    </a:cubicBezTo>
                    <a:cubicBezTo>
                      <a:pt x="4301" y="17443"/>
                      <a:pt x="5369" y="17064"/>
                      <a:pt x="6327" y="16587"/>
                    </a:cubicBezTo>
                    <a:cubicBezTo>
                      <a:pt x="6670" y="16409"/>
                      <a:pt x="6994" y="16230"/>
                      <a:pt x="7318" y="16029"/>
                    </a:cubicBezTo>
                    <a:cubicBezTo>
                      <a:pt x="7250" y="16765"/>
                      <a:pt x="7274" y="17524"/>
                      <a:pt x="7381" y="18259"/>
                    </a:cubicBezTo>
                    <a:cubicBezTo>
                      <a:pt x="7598" y="19593"/>
                      <a:pt x="8222" y="21065"/>
                      <a:pt x="9605" y="21484"/>
                    </a:cubicBezTo>
                    <a:cubicBezTo>
                      <a:pt x="9857" y="21564"/>
                      <a:pt x="10113" y="21600"/>
                      <a:pt x="10374" y="21600"/>
                    </a:cubicBezTo>
                    <a:cubicBezTo>
                      <a:pt x="11336" y="21600"/>
                      <a:pt x="12303" y="21087"/>
                      <a:pt x="12864" y="20351"/>
                    </a:cubicBezTo>
                    <a:cubicBezTo>
                      <a:pt x="13594" y="19432"/>
                      <a:pt x="13831" y="18219"/>
                      <a:pt x="13875" y="17064"/>
                    </a:cubicBezTo>
                    <a:cubicBezTo>
                      <a:pt x="13875" y="16707"/>
                      <a:pt x="13875" y="16368"/>
                      <a:pt x="13856" y="16012"/>
                    </a:cubicBezTo>
                    <a:cubicBezTo>
                      <a:pt x="14523" y="16449"/>
                      <a:pt x="15238" y="16805"/>
                      <a:pt x="16012" y="17086"/>
                    </a:cubicBezTo>
                    <a:cubicBezTo>
                      <a:pt x="16684" y="17341"/>
                      <a:pt x="17458" y="17519"/>
                      <a:pt x="18203" y="17519"/>
                    </a:cubicBezTo>
                    <a:cubicBezTo>
                      <a:pt x="18913" y="17519"/>
                      <a:pt x="19595" y="17354"/>
                      <a:pt x="20137" y="16926"/>
                    </a:cubicBezTo>
                    <a:cubicBezTo>
                      <a:pt x="21060" y="16168"/>
                      <a:pt x="21191" y="14798"/>
                      <a:pt x="20698" y="13724"/>
                    </a:cubicBezTo>
                    <a:cubicBezTo>
                      <a:pt x="20200" y="12689"/>
                      <a:pt x="19184" y="11913"/>
                      <a:pt x="18106" y="11315"/>
                    </a:cubicBezTo>
                    <a:cubicBezTo>
                      <a:pt x="17763" y="11114"/>
                      <a:pt x="17414" y="10936"/>
                      <a:pt x="17047" y="10775"/>
                    </a:cubicBezTo>
                    <a:cubicBezTo>
                      <a:pt x="17806" y="10437"/>
                      <a:pt x="18517" y="10022"/>
                      <a:pt x="19165" y="9562"/>
                    </a:cubicBezTo>
                    <a:cubicBezTo>
                      <a:pt x="20306" y="8728"/>
                      <a:pt x="21365" y="7471"/>
                      <a:pt x="21060" y="6159"/>
                    </a:cubicBezTo>
                    <a:cubicBezTo>
                      <a:pt x="20804" y="5044"/>
                      <a:pt x="19571" y="4268"/>
                      <a:pt x="18343" y="4130"/>
                    </a:cubicBezTo>
                    <a:cubicBezTo>
                      <a:pt x="18203" y="4117"/>
                      <a:pt x="18062" y="4108"/>
                      <a:pt x="17922" y="4108"/>
                    </a:cubicBezTo>
                    <a:cubicBezTo>
                      <a:pt x="16820" y="4108"/>
                      <a:pt x="15741" y="4509"/>
                      <a:pt x="14784" y="5004"/>
                    </a:cubicBezTo>
                    <a:cubicBezTo>
                      <a:pt x="14436" y="5165"/>
                      <a:pt x="14112" y="5343"/>
                      <a:pt x="13812" y="5562"/>
                    </a:cubicBezTo>
                    <a:cubicBezTo>
                      <a:pt x="13831" y="4803"/>
                      <a:pt x="13812" y="4068"/>
                      <a:pt x="13706" y="3314"/>
                    </a:cubicBezTo>
                    <a:cubicBezTo>
                      <a:pt x="13512" y="1998"/>
                      <a:pt x="12864" y="526"/>
                      <a:pt x="11481" y="107"/>
                    </a:cubicBezTo>
                    <a:cubicBezTo>
                      <a:pt x="11240" y="36"/>
                      <a:pt x="10988" y="0"/>
                      <a:pt x="10741" y="0"/>
                    </a:cubicBezTo>
                    <a:close/>
                  </a:path>
                </a:pathLst>
              </a:custGeom>
              <a:solidFill>
                <a:srgbClr val="B8A5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249" name="IMG_8028.jpeg" descr="IMG_8028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4004200" y="3090486"/>
              <a:ext cx="1056271" cy="611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IMG_8029.jpeg" descr="IMG_802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34925" b="0"/>
            <a:stretch>
              <a:fillRect/>
            </a:stretch>
          </p:blipFill>
          <p:spPr>
            <a:xfrm>
              <a:off x="4003406" y="2286982"/>
              <a:ext cx="1019700" cy="745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IMG_8023.jpeg" descr="IMG_8023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6636" t="23733" r="32910" b="0"/>
            <a:stretch>
              <a:fillRect/>
            </a:stretch>
          </p:blipFill>
          <p:spPr>
            <a:xfrm>
              <a:off x="3965306" y="3760641"/>
              <a:ext cx="1057566" cy="50984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253" name="مستطيل مستطيل" descr="مستطيل مستطيل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237044" y="6030845"/>
            <a:ext cx="4347417" cy="1739692"/>
          </a:xfrm>
          <a:prstGeom prst="rect">
            <a:avLst/>
          </a:prstGeom>
        </p:spPr>
      </p:pic>
      <p:sp>
        <p:nvSpPr>
          <p:cNvPr id="255" name="بيضاوي"/>
          <p:cNvSpPr/>
          <p:nvPr/>
        </p:nvSpPr>
        <p:spPr>
          <a:xfrm>
            <a:off x="19532982" y="6907041"/>
            <a:ext cx="950636" cy="724733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46803"/>
            </a:schemeClr>
          </a:solidFill>
          <a:ln w="12700">
            <a:solidFill>
              <a:srgbClr val="000000">
                <a:alpha val="46803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56" name="بيضاوي"/>
          <p:cNvSpPr/>
          <p:nvPr/>
        </p:nvSpPr>
        <p:spPr>
          <a:xfrm>
            <a:off x="18287341" y="6126917"/>
            <a:ext cx="950635" cy="625270"/>
          </a:xfrm>
          <a:prstGeom prst="ellipse">
            <a:avLst/>
          </a:prstGeom>
          <a:solidFill>
            <a:schemeClr val="accent5">
              <a:hueOff val="-152896"/>
              <a:lumOff val="12368"/>
              <a:alpha val="50684"/>
            </a:schemeClr>
          </a:solidFill>
          <a:ln w="12700">
            <a:solidFill>
              <a:srgbClr val="000000">
                <a:alpha val="50684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57" name="بحث"/>
          <p:cNvSpPr/>
          <p:nvPr/>
        </p:nvSpPr>
        <p:spPr>
          <a:xfrm>
            <a:off x="16956227" y="3863854"/>
            <a:ext cx="1743164" cy="2043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A7C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58" name="بيضاوي"/>
          <p:cNvSpPr/>
          <p:nvPr/>
        </p:nvSpPr>
        <p:spPr>
          <a:xfrm>
            <a:off x="19403806" y="6126917"/>
            <a:ext cx="1079812" cy="724734"/>
          </a:xfrm>
          <a:prstGeom prst="ellipse">
            <a:avLst/>
          </a:prstGeom>
          <a:solidFill>
            <a:schemeClr val="accent2">
              <a:hueOff val="-85259"/>
              <a:satOff val="14347"/>
              <a:lumOff val="22373"/>
              <a:alpha val="46803"/>
            </a:schemeClr>
          </a:solidFill>
          <a:ln w="12700">
            <a:solidFill>
              <a:srgbClr val="000000">
                <a:alpha val="46803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59" name="بيضاوي"/>
          <p:cNvSpPr/>
          <p:nvPr/>
        </p:nvSpPr>
        <p:spPr>
          <a:xfrm>
            <a:off x="18160806" y="6907040"/>
            <a:ext cx="1077170" cy="724733"/>
          </a:xfrm>
          <a:prstGeom prst="ellipse">
            <a:avLst/>
          </a:prstGeom>
          <a:solidFill>
            <a:srgbClr val="5E30EB">
              <a:alpha val="46803"/>
            </a:srgbClr>
          </a:solidFill>
          <a:ln w="12700">
            <a:solidFill>
              <a:srgbClr val="000000">
                <a:alpha val="46803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60" name="IMG_8020.png" descr="IMG_8020.png"/>
          <p:cNvPicPr>
            <a:picLocks noChangeAspect="1"/>
          </p:cNvPicPr>
          <p:nvPr/>
        </p:nvPicPr>
        <p:blipFill>
          <a:blip r:embed="rId4">
            <a:extLst/>
          </a:blip>
          <a:srcRect l="2901" t="33004" r="63209" b="28395"/>
          <a:stretch>
            <a:fillRect/>
          </a:stretch>
        </p:blipFill>
        <p:spPr>
          <a:xfrm>
            <a:off x="8152601" y="3863854"/>
            <a:ext cx="2032701" cy="1736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G_8021.jpeg" descr="IMG_8021.jpe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11561" y="4205395"/>
            <a:ext cx="2812196" cy="130360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62" name="IMG_8022.jpeg" descr="IMG_8022.jpe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08897" y="5509002"/>
            <a:ext cx="3314860" cy="114175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63" name="IMG_8023.jpeg" descr="IMG_8023.jpe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823704" y="6643038"/>
            <a:ext cx="4108590" cy="69132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64" name="IMG_8020.png" descr="IMG_8020.png"/>
          <p:cNvPicPr>
            <a:picLocks noChangeAspect="1"/>
          </p:cNvPicPr>
          <p:nvPr/>
        </p:nvPicPr>
        <p:blipFill>
          <a:blip r:embed="rId4">
            <a:extLst/>
          </a:blip>
          <a:srcRect l="37372" t="61816" r="9316" b="21394"/>
          <a:stretch>
            <a:fillRect/>
          </a:stretch>
        </p:blipFill>
        <p:spPr>
          <a:xfrm>
            <a:off x="7121633" y="10537919"/>
            <a:ext cx="7937693" cy="1874949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مختلفة"/>
          <p:cNvSpPr txBox="1"/>
          <p:nvPr/>
        </p:nvSpPr>
        <p:spPr>
          <a:xfrm>
            <a:off x="19094867" y="7630197"/>
            <a:ext cx="191146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55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مختلفة </a:t>
            </a:r>
          </a:p>
        </p:txBody>
      </p:sp>
      <p:sp>
        <p:nvSpPr>
          <p:cNvPr id="266" name="مختلفة"/>
          <p:cNvSpPr txBox="1"/>
          <p:nvPr/>
        </p:nvSpPr>
        <p:spPr>
          <a:xfrm>
            <a:off x="17197154" y="7630197"/>
            <a:ext cx="191460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55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مختلفة </a:t>
            </a:r>
          </a:p>
        </p:txBody>
      </p:sp>
      <p:sp>
        <p:nvSpPr>
          <p:cNvPr id="267" name="هل يمكن استخدام الحذف باستعمال الجمع والطرح لحل النظام ؟"/>
          <p:cNvSpPr txBox="1"/>
          <p:nvPr/>
        </p:nvSpPr>
        <p:spPr>
          <a:xfrm>
            <a:off x="5906101" y="9710790"/>
            <a:ext cx="1510023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700">
                <a:solidFill>
                  <a:srgbClr val="669D34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هل يمكن استخدام الحذف باستعمال الجمع والطرح لحل النظام ؟ </a:t>
            </a:r>
          </a:p>
        </p:txBody>
      </p:sp>
      <p:pic>
        <p:nvPicPr>
          <p:cNvPr id="268" name="IMG_8030.jpeg" descr="IMG_8030.jpeg"/>
          <p:cNvPicPr>
            <a:picLocks noChangeAspect="1"/>
          </p:cNvPicPr>
          <p:nvPr/>
        </p:nvPicPr>
        <p:blipFill>
          <a:blip r:embed="rId12">
            <a:extLst/>
          </a:blip>
          <a:srcRect l="13402" t="20547" r="14483" b="26120"/>
          <a:stretch>
            <a:fillRect/>
          </a:stretch>
        </p:blipFill>
        <p:spPr>
          <a:xfrm>
            <a:off x="20008299" y="10091541"/>
            <a:ext cx="2869852" cy="2122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9" h="21408" fill="norm" stroke="1" extrusionOk="0">
                <a:moveTo>
                  <a:pt x="16676" y="0"/>
                </a:moveTo>
                <a:cubicBezTo>
                  <a:pt x="16345" y="0"/>
                  <a:pt x="15259" y="614"/>
                  <a:pt x="14260" y="1365"/>
                </a:cubicBezTo>
                <a:cubicBezTo>
                  <a:pt x="12488" y="2696"/>
                  <a:pt x="12397" y="2709"/>
                  <a:pt x="10564" y="1862"/>
                </a:cubicBezTo>
                <a:cubicBezTo>
                  <a:pt x="8825" y="1058"/>
                  <a:pt x="8530" y="1064"/>
                  <a:pt x="6622" y="1954"/>
                </a:cubicBezTo>
                <a:cubicBezTo>
                  <a:pt x="5362" y="2541"/>
                  <a:pt x="4051" y="3671"/>
                  <a:pt x="3254" y="4856"/>
                </a:cubicBezTo>
                <a:cubicBezTo>
                  <a:pt x="2131" y="6528"/>
                  <a:pt x="1982" y="7065"/>
                  <a:pt x="2175" y="8747"/>
                </a:cubicBezTo>
                <a:cubicBezTo>
                  <a:pt x="2366" y="10408"/>
                  <a:pt x="2221" y="10958"/>
                  <a:pt x="1204" y="12442"/>
                </a:cubicBezTo>
                <a:cubicBezTo>
                  <a:pt x="-757" y="15302"/>
                  <a:pt x="-254" y="19491"/>
                  <a:pt x="2223" y="20925"/>
                </a:cubicBezTo>
                <a:cubicBezTo>
                  <a:pt x="3157" y="21465"/>
                  <a:pt x="6159" y="21600"/>
                  <a:pt x="5795" y="21085"/>
                </a:cubicBezTo>
                <a:cubicBezTo>
                  <a:pt x="5654" y="20886"/>
                  <a:pt x="5732" y="20390"/>
                  <a:pt x="5970" y="19984"/>
                </a:cubicBezTo>
                <a:cubicBezTo>
                  <a:pt x="6257" y="19497"/>
                  <a:pt x="7320" y="19248"/>
                  <a:pt x="9103" y="19248"/>
                </a:cubicBezTo>
                <a:cubicBezTo>
                  <a:pt x="10587" y="19248"/>
                  <a:pt x="11708" y="19034"/>
                  <a:pt x="11595" y="18775"/>
                </a:cubicBezTo>
                <a:cubicBezTo>
                  <a:pt x="11482" y="18517"/>
                  <a:pt x="11839" y="17714"/>
                  <a:pt x="12388" y="16990"/>
                </a:cubicBezTo>
                <a:cubicBezTo>
                  <a:pt x="12937" y="16265"/>
                  <a:pt x="13621" y="15030"/>
                  <a:pt x="13909" y="14248"/>
                </a:cubicBezTo>
                <a:cubicBezTo>
                  <a:pt x="14400" y="12913"/>
                  <a:pt x="14573" y="12841"/>
                  <a:pt x="16693" y="13079"/>
                </a:cubicBezTo>
                <a:cubicBezTo>
                  <a:pt x="17936" y="13218"/>
                  <a:pt x="18821" y="13136"/>
                  <a:pt x="18658" y="12894"/>
                </a:cubicBezTo>
                <a:cubicBezTo>
                  <a:pt x="18496" y="12653"/>
                  <a:pt x="18738" y="11886"/>
                  <a:pt x="19199" y="11193"/>
                </a:cubicBezTo>
                <a:cubicBezTo>
                  <a:pt x="20237" y="9631"/>
                  <a:pt x="20843" y="4881"/>
                  <a:pt x="20241" y="3014"/>
                </a:cubicBezTo>
                <a:cubicBezTo>
                  <a:pt x="19817" y="1699"/>
                  <a:pt x="17806" y="0"/>
                  <a:pt x="1667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19" dur="1000" fill="hold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xit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23" dur="1000" fill="hold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xit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27" dur="1000" fill="hold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Class="exit" nodeType="afterEffect" presetSubtype="5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31" dur="1000" fill="hold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32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2737 0.018403 -0.045475 0.036807 -0.072094 0.042229 C -0.098713 0.047652 -0.129215 0.040093 -0.150566 0.029741 C -0.171917 0.019389 -0.184117 0.006244 -0.196318 -0.006901" origin="layout" pathEditMode="relative">
                                      <p:cBhvr>
                                        <p:cTn id="41" dur="7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"/>
                            </p:stCondLst>
                            <p:childTnLst>
                              <p:par>
                                <p:cTn id="43" presetClass="exit" nodeType="afterEffect" presetSubtype="8" presetID="2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Class="entr" nodeType="afterEffect" presetSubtype="32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32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Class="entr" nodeType="afterEffect" presetSubtype="32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9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mph" nodeType="afterEffect" presetSubtype="0" presetID="35" grpId="1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mph" nodeType="afterEffect" presetSubtype="0" presetID="35" grpId="1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Class="entr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9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mph" nodeType="afterEffect" presetSubtype="0" presetID="35" grpId="2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mph" nodeType="afterEffect" presetSubtype="0" presetID="35" grpId="2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Class="entr" nodeType="afterEffect" presetSubtype="16" presetID="2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Class="exit" nodeType="afterEffect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3" dur="2500" fill="hold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Class="entr" nodeType="afterEffect" presetID="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8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mph" nodeType="afterEffect" presetSubtype="0" presetID="35" grpId="2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emph" nodeType="afterEffect" presetSubtype="0" presetID="35" grpId="2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Class="entr" nodeType="afterEffect" presetID="9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8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Class="emph" nodeType="afterEffect" presetSubtype="0" presetID="35" grpId="2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Class="emph" nodeType="afterEffect" presetSubtype="0" presetID="35" grpId="3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Class="entr" nodeType="afterEffect" presetSubtype="16" presetID="23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Class="exit" nodeType="afterEffect" presetID="9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2" dur="2500" fill="hold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500"/>
                            </p:stCondLst>
                            <p:childTnLst>
                              <p:par>
                                <p:cTn id="135" presetClass="entr" nodeType="afterEffect" presetSubtype="2" presetID="22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23"/>
      <p:bldP build="whole" bldLvl="1" animBg="1" rev="0" advAuto="0" spid="262" grpId="5"/>
      <p:bldP build="whole" bldLvl="1" animBg="1" rev="0" advAuto="0" spid="252" grpId="7"/>
      <p:bldP build="whole" bldLvl="1" animBg="1" rev="0" advAuto="0" spid="265" grpId="24"/>
      <p:bldP build="whole" bldLvl="1" animBg="1" rev="0" advAuto="0" spid="264" grpId="33"/>
      <p:bldP build="whole" bldLvl="1" animBg="1" rev="0" advAuto="0" spid="237" grpId="13"/>
      <p:bldP build="whole" bldLvl="1" animBg="1" rev="0" advAuto="0" spid="242" grpId="12"/>
      <p:bldP build="whole" bldLvl="1" animBg="1" rev="0" advAuto="0" spid="253" grpId="16"/>
      <p:bldP build="whole" bldLvl="1" animBg="1" rev="0" advAuto="0" spid="240" grpId="14"/>
      <p:bldP build="whole" bldLvl="1" animBg="1" rev="0" advAuto="0" spid="255" grpId="20"/>
      <p:bldP build="whole" bldLvl="1" animBg="1" rev="0" advAuto="0" spid="255" grpId="21"/>
      <p:bldP build="whole" bldLvl="1" animBg="1" rev="0" advAuto="0" spid="261" grpId="1"/>
      <p:bldP build="whole" bldLvl="1" animBg="1" rev="0" advAuto="0" spid="261" grpId="4"/>
      <p:bldP build="whole" bldLvl="1" animBg="1" rev="0" advAuto="0" spid="255" grpId="22"/>
      <p:bldP build="whole" bldLvl="1" animBg="1" rev="0" advAuto="0" spid="263" grpId="3"/>
      <p:bldP build="whole" bldLvl="1" animBg="1" rev="0" advAuto="0" spid="256" grpId="25"/>
      <p:bldP build="whole" bldLvl="1" animBg="1" rev="0" advAuto="0" spid="256" grpId="26"/>
      <p:bldP build="whole" bldLvl="1" animBg="1" rev="0" advAuto="0" spid="263" grpId="6"/>
      <p:bldP build="whole" bldLvl="1" animBg="1" rev="0" advAuto="0" spid="256" grpId="27"/>
      <p:bldP build="whole" bldLvl="1" animBg="1" rev="0" advAuto="0" spid="241" grpId="11"/>
      <p:bldP build="whole" bldLvl="1" animBg="1" rev="0" advAuto="0" spid="267" grpId="15"/>
      <p:bldP build="whole" bldLvl="1" animBg="1" rev="0" advAuto="0" spid="257" grpId="8"/>
      <p:bldP build="whole" bldLvl="1" animBg="1" rev="0" advAuto="0" spid="259" grpId="28"/>
      <p:bldP build="whole" bldLvl="1" animBg="1" rev="0" advAuto="0" spid="257" grpId="10"/>
      <p:bldP build="whole" bldLvl="1" animBg="1" rev="0" advAuto="0" spid="259" grpId="29"/>
      <p:bldP build="whole" bldLvl="1" animBg="1" rev="0" advAuto="0" spid="259" grpId="30"/>
      <p:bldP build="whole" bldLvl="1" animBg="1" rev="0" advAuto="0" spid="266" grpId="31"/>
      <p:bldP build="whole" bldLvl="1" animBg="1" rev="0" advAuto="0" spid="266" grpId="32"/>
      <p:bldP build="whole" bldLvl="1" animBg="1" rev="0" advAuto="0" spid="258" grpId="17"/>
      <p:bldP build="whole" bldLvl="1" animBg="1" rev="0" advAuto="0" spid="258" grpId="18"/>
      <p:bldP build="whole" bldLvl="1" animBg="1" rev="0" advAuto="0" spid="258" grpId="19"/>
      <p:bldP build="whole" bldLvl="1" animBg="1" rev="0" advAuto="0" spid="26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G_8020.png" descr="IMG_8020.png"/>
          <p:cNvPicPr>
            <a:picLocks noChangeAspect="1"/>
          </p:cNvPicPr>
          <p:nvPr/>
        </p:nvPicPr>
        <p:blipFill>
          <a:blip r:embed="rId2">
            <a:extLst/>
          </a:blip>
          <a:srcRect l="66482" t="62610" r="9316" b="32187"/>
          <a:stretch>
            <a:fillRect/>
          </a:stretch>
        </p:blipFill>
        <p:spPr>
          <a:xfrm>
            <a:off x="6884579" y="5994796"/>
            <a:ext cx="11657547" cy="1879326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