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58" r:id="rId3"/>
    <p:sldId id="289" r:id="rId4"/>
    <p:sldId id="263" r:id="rId5"/>
    <p:sldId id="294" r:id="rId6"/>
    <p:sldId id="257" r:id="rId7"/>
    <p:sldId id="295" r:id="rId8"/>
    <p:sldId id="275" r:id="rId9"/>
    <p:sldId id="277" r:id="rId10"/>
    <p:sldId id="264" r:id="rId11"/>
    <p:sldId id="261" r:id="rId12"/>
    <p:sldId id="272" r:id="rId13"/>
    <p:sldId id="260" r:id="rId14"/>
    <p:sldId id="291" r:id="rId15"/>
  </p:sldIdLst>
  <p:sldSz cx="9144000" cy="5143500" type="screen16x9"/>
  <p:notesSz cx="6858000" cy="9144000"/>
  <p:embeddedFontLst>
    <p:embeddedFont>
      <p:font typeface="Aladin" panose="020B0604020202020204" charset="0"/>
      <p:regular r:id="rId17"/>
    </p:embeddedFont>
    <p:embeddedFont>
      <p:font typeface="Arial Nova" panose="020B05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</p:embeddedFont>
    <p:embeddedFont>
      <p:font typeface="Chelsea Market" panose="020B0604020202020204" charset="0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Luckiest Guy" panose="020B0604020202020204" charset="0"/>
      <p:regular r:id="rId29"/>
    </p:embeddedFont>
    <p:embeddedFont>
      <p:font typeface="MV Boli" panose="02000500030200090000" pitchFamily="2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421D4B-7E71-46E6-BF67-19D356ECDC42}">
  <a:tblStyle styleId="{0A421D4B-7E71-46E6-BF67-19D356ECDC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e8b028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e8b028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e8b028d3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e8b028d3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e8b028d3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8e8b028d3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8e8b028d3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8e8b028d3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e8b028d3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e8b028d3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e8b028d35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e8b028d35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e8b028d3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e8b028d3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8e8b028d35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8e8b028d35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e8b028d3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e8b028d3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8ea7015906_1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8ea7015906_1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e8b028d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e8b028d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e8b028d3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e8b028d3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83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8ea7015906_1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8ea7015906_1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8e8b028d35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8e8b028d35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02098" y="1273326"/>
            <a:ext cx="5193900" cy="17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uckiest Guy"/>
              <a:buNone/>
              <a:defRPr sz="4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68548" y="2695170"/>
            <a:ext cx="26610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5A"/>
              </a:buClr>
              <a:buSzPts val="1600"/>
              <a:buFont typeface="Open Sans"/>
              <a:buNone/>
              <a:defRPr>
                <a:solidFill>
                  <a:srgbClr val="0011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5"/>
          <p:cNvGrpSpPr/>
          <p:nvPr/>
        </p:nvGrpSpPr>
        <p:grpSpPr>
          <a:xfrm>
            <a:off x="643925" y="372775"/>
            <a:ext cx="5293424" cy="4397950"/>
            <a:chOff x="643925" y="372775"/>
            <a:chExt cx="5293424" cy="4397950"/>
          </a:xfrm>
        </p:grpSpPr>
        <p:grpSp>
          <p:nvGrpSpPr>
            <p:cNvPr id="102" name="Google Shape;102;p15"/>
            <p:cNvGrpSpPr/>
            <p:nvPr/>
          </p:nvGrpSpPr>
          <p:grpSpPr>
            <a:xfrm flipH="1">
              <a:off x="643925" y="372775"/>
              <a:ext cx="2061524" cy="4397950"/>
              <a:chOff x="643925" y="372775"/>
              <a:chExt cx="2061524" cy="43979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643925" y="4679275"/>
                <a:ext cx="114274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02" extrusionOk="0">
                    <a:moveTo>
                      <a:pt x="1001" y="0"/>
                    </a:moveTo>
                    <a:cubicBezTo>
                      <a:pt x="0" y="0"/>
                      <a:pt x="0" y="1602"/>
                      <a:pt x="1001" y="1602"/>
                    </a:cubicBezTo>
                    <a:cubicBezTo>
                      <a:pt x="2002" y="1602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591175" y="372775"/>
                <a:ext cx="114274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02" extrusionOk="0">
                    <a:moveTo>
                      <a:pt x="1001" y="0"/>
                    </a:moveTo>
                    <a:cubicBezTo>
                      <a:pt x="0" y="0"/>
                      <a:pt x="0" y="1602"/>
                      <a:pt x="1001" y="1602"/>
                    </a:cubicBezTo>
                    <a:cubicBezTo>
                      <a:pt x="2002" y="1602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15"/>
            <p:cNvSpPr/>
            <p:nvPr/>
          </p:nvSpPr>
          <p:spPr>
            <a:xfrm>
              <a:off x="5823075" y="603800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 rot="-279">
            <a:off x="1305550" y="1497148"/>
            <a:ext cx="3700200" cy="1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8624A"/>
              </a:buClr>
              <a:buSzPts val="3200"/>
              <a:buFont typeface="Luckiest Guy"/>
              <a:buNone/>
              <a:defRPr>
                <a:solidFill>
                  <a:srgbClr val="F8624A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1399025" y="3323300"/>
            <a:ext cx="3513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/>
          <p:nvPr/>
        </p:nvSpPr>
        <p:spPr>
          <a:xfrm rot="3740224" flipH="1">
            <a:off x="7119640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7059776" flipH="1">
            <a:off x="-2124944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2790000" y="3099360"/>
            <a:ext cx="35640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8" name="Google Shape;118;p17"/>
          <p:cNvGrpSpPr/>
          <p:nvPr/>
        </p:nvGrpSpPr>
        <p:grpSpPr>
          <a:xfrm>
            <a:off x="506988" y="570725"/>
            <a:ext cx="8130024" cy="3697250"/>
            <a:chOff x="592775" y="499852"/>
            <a:chExt cx="8130024" cy="3697250"/>
          </a:xfrm>
        </p:grpSpPr>
        <p:sp>
          <p:nvSpPr>
            <p:cNvPr id="119" name="Google Shape;119;p17"/>
            <p:cNvSpPr/>
            <p:nvPr/>
          </p:nvSpPr>
          <p:spPr>
            <a:xfrm>
              <a:off x="3719300" y="499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592775" y="4105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7"/>
          <p:cNvSpPr/>
          <p:nvPr/>
        </p:nvSpPr>
        <p:spPr>
          <a:xfrm rot="7059776">
            <a:off x="6175412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 rot="-3740224">
            <a:off x="-2124944" y="-907971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"/>
          </p:nvPr>
        </p:nvSpPr>
        <p:spPr>
          <a:xfrm>
            <a:off x="1346350" y="1672475"/>
            <a:ext cx="6451200" cy="15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ctrTitle"/>
          </p:nvPr>
        </p:nvSpPr>
        <p:spPr>
          <a:xfrm rot="-279">
            <a:off x="619750" y="1878148"/>
            <a:ext cx="3700200" cy="1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713225" y="3780500"/>
            <a:ext cx="3513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 hasCustomPrompt="1"/>
          </p:nvPr>
        </p:nvSpPr>
        <p:spPr>
          <a:xfrm>
            <a:off x="2277450" y="1605150"/>
            <a:ext cx="4589100" cy="12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3263400" y="2663900"/>
            <a:ext cx="2617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37" name="Google Shape;137;p20"/>
          <p:cNvGrpSpPr/>
          <p:nvPr/>
        </p:nvGrpSpPr>
        <p:grpSpPr>
          <a:xfrm rot="10800000">
            <a:off x="506988" y="301375"/>
            <a:ext cx="7977624" cy="3468200"/>
            <a:chOff x="745175" y="1552227"/>
            <a:chExt cx="7977624" cy="3468200"/>
          </a:xfrm>
        </p:grpSpPr>
        <p:sp>
          <p:nvSpPr>
            <p:cNvPr id="138" name="Google Shape;138;p20"/>
            <p:cNvSpPr/>
            <p:nvPr/>
          </p:nvSpPr>
          <p:spPr>
            <a:xfrm>
              <a:off x="4138400" y="492897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745175" y="28102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0"/>
          <p:cNvSpPr/>
          <p:nvPr/>
        </p:nvSpPr>
        <p:spPr>
          <a:xfrm rot="7059776">
            <a:off x="6175412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rot="-4409944">
            <a:off x="-2026626" y="-907973"/>
            <a:ext cx="5091126" cy="3301836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IG_NUMBER_1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1"/>
          <p:cNvGrpSpPr/>
          <p:nvPr/>
        </p:nvGrpSpPr>
        <p:grpSpPr>
          <a:xfrm rot="10800000">
            <a:off x="506988" y="301375"/>
            <a:ext cx="7977624" cy="3468200"/>
            <a:chOff x="745175" y="1552227"/>
            <a:chExt cx="7977624" cy="3468200"/>
          </a:xfrm>
        </p:grpSpPr>
        <p:sp>
          <p:nvSpPr>
            <p:cNvPr id="145" name="Google Shape;145;p21"/>
            <p:cNvSpPr/>
            <p:nvPr/>
          </p:nvSpPr>
          <p:spPr>
            <a:xfrm>
              <a:off x="4138400" y="492897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745175" y="28102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21"/>
          <p:cNvSpPr/>
          <p:nvPr/>
        </p:nvSpPr>
        <p:spPr>
          <a:xfrm rot="6124504">
            <a:off x="6133628" y="2601119"/>
            <a:ext cx="5091140" cy="3301846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 rot="-3740224">
            <a:off x="-1972544" y="-755571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_1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3"/>
          <p:cNvGrpSpPr/>
          <p:nvPr/>
        </p:nvGrpSpPr>
        <p:grpSpPr>
          <a:xfrm>
            <a:off x="433313" y="2609347"/>
            <a:ext cx="8277374" cy="2265506"/>
            <a:chOff x="713225" y="2651602"/>
            <a:chExt cx="8277374" cy="2265506"/>
          </a:xfrm>
        </p:grpSpPr>
        <p:sp>
          <p:nvSpPr>
            <p:cNvPr id="153" name="Google Shape;153;p23"/>
            <p:cNvSpPr/>
            <p:nvPr/>
          </p:nvSpPr>
          <p:spPr>
            <a:xfrm>
              <a:off x="713225" y="337856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4756651" y="482565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8876325" y="26516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/>
            </a:p>
          </p:txBody>
        </p:sp>
      </p:grpSp>
      <p:sp>
        <p:nvSpPr>
          <p:cNvPr id="156" name="Google Shape;156;p23"/>
          <p:cNvSpPr/>
          <p:nvPr/>
        </p:nvSpPr>
        <p:spPr>
          <a:xfrm rot="4681262">
            <a:off x="-1223519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ctrTitle" idx="2"/>
          </p:nvPr>
        </p:nvSpPr>
        <p:spPr>
          <a:xfrm>
            <a:off x="621852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711800" y="2478650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ctrTitle" idx="3"/>
          </p:nvPr>
        </p:nvSpPr>
        <p:spPr>
          <a:xfrm>
            <a:off x="3291900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4"/>
          </p:nvPr>
        </p:nvSpPr>
        <p:spPr>
          <a:xfrm>
            <a:off x="3383250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ctrTitle" idx="5"/>
          </p:nvPr>
        </p:nvSpPr>
        <p:spPr>
          <a:xfrm>
            <a:off x="622452" y="3800900"/>
            <a:ext cx="2559000" cy="4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714604" y="4130832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ctrTitle" idx="7"/>
          </p:nvPr>
        </p:nvSpPr>
        <p:spPr>
          <a:xfrm>
            <a:off x="3291900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8"/>
          </p:nvPr>
        </p:nvSpPr>
        <p:spPr>
          <a:xfrm>
            <a:off x="3383250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ctrTitle" idx="9"/>
          </p:nvPr>
        </p:nvSpPr>
        <p:spPr>
          <a:xfrm>
            <a:off x="5961948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13"/>
          </p:nvPr>
        </p:nvSpPr>
        <p:spPr>
          <a:xfrm>
            <a:off x="6053298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ctrTitle" idx="14"/>
          </p:nvPr>
        </p:nvSpPr>
        <p:spPr>
          <a:xfrm>
            <a:off x="5961948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5"/>
          </p:nvPr>
        </p:nvSpPr>
        <p:spPr>
          <a:xfrm>
            <a:off x="6053298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16" hasCustomPrompt="1"/>
          </p:nvPr>
        </p:nvSpPr>
        <p:spPr>
          <a:xfrm>
            <a:off x="1521703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17" hasCustomPrompt="1"/>
          </p:nvPr>
        </p:nvSpPr>
        <p:spPr>
          <a:xfrm>
            <a:off x="419175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18" hasCustomPrompt="1"/>
          </p:nvPr>
        </p:nvSpPr>
        <p:spPr>
          <a:xfrm>
            <a:off x="419175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23"/>
          <p:cNvSpPr txBox="1">
            <a:spLocks noGrp="1"/>
          </p:cNvSpPr>
          <p:nvPr>
            <p:ph type="title" idx="19" hasCustomPrompt="1"/>
          </p:nvPr>
        </p:nvSpPr>
        <p:spPr>
          <a:xfrm>
            <a:off x="152170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20" hasCustomPrompt="1"/>
          </p:nvPr>
        </p:nvSpPr>
        <p:spPr>
          <a:xfrm>
            <a:off x="686181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 idx="21" hasCustomPrompt="1"/>
          </p:nvPr>
        </p:nvSpPr>
        <p:spPr>
          <a:xfrm>
            <a:off x="686181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5"/>
          <p:cNvGrpSpPr/>
          <p:nvPr/>
        </p:nvGrpSpPr>
        <p:grpSpPr>
          <a:xfrm flipH="1">
            <a:off x="468888" y="1597952"/>
            <a:ext cx="8206224" cy="3040804"/>
            <a:chOff x="516575" y="1552227"/>
            <a:chExt cx="8206224" cy="3040804"/>
          </a:xfrm>
        </p:grpSpPr>
        <p:sp>
          <p:nvSpPr>
            <p:cNvPr id="186" name="Google Shape;186;p25"/>
            <p:cNvSpPr/>
            <p:nvPr/>
          </p:nvSpPr>
          <p:spPr>
            <a:xfrm>
              <a:off x="4032198" y="450158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516575" y="2657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0" name="Google Shape;190;p25"/>
          <p:cNvSpPr/>
          <p:nvPr/>
        </p:nvSpPr>
        <p:spPr>
          <a:xfrm rot="-4681262" flipH="1">
            <a:off x="7014956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1_1_1">
    <p:bg>
      <p:bgPr>
        <a:solidFill>
          <a:schemeClr val="lt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ctrTitle" idx="2"/>
          </p:nvPr>
        </p:nvSpPr>
        <p:spPr>
          <a:xfrm>
            <a:off x="1522290" y="2536599"/>
            <a:ext cx="17103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1"/>
          </p:nvPr>
        </p:nvSpPr>
        <p:spPr>
          <a:xfrm>
            <a:off x="1456740" y="3141949"/>
            <a:ext cx="18414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ctrTitle" idx="3"/>
          </p:nvPr>
        </p:nvSpPr>
        <p:spPr>
          <a:xfrm>
            <a:off x="3716850" y="2536612"/>
            <a:ext cx="17103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"/>
          </p:nvPr>
        </p:nvSpPr>
        <p:spPr>
          <a:xfrm>
            <a:off x="3651300" y="3141949"/>
            <a:ext cx="18414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ctrTitle" idx="5"/>
          </p:nvPr>
        </p:nvSpPr>
        <p:spPr>
          <a:xfrm>
            <a:off x="5911410" y="2536612"/>
            <a:ext cx="17103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6"/>
          </p:nvPr>
        </p:nvSpPr>
        <p:spPr>
          <a:xfrm>
            <a:off x="5845860" y="3141949"/>
            <a:ext cx="18414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614610" y="3457726"/>
            <a:ext cx="7914781" cy="1248376"/>
            <a:chOff x="493063" y="3457726"/>
            <a:chExt cx="7914781" cy="1248376"/>
          </a:xfrm>
        </p:grpSpPr>
        <p:sp>
          <p:nvSpPr>
            <p:cNvPr id="215" name="Google Shape;215;p28"/>
            <p:cNvSpPr/>
            <p:nvPr/>
          </p:nvSpPr>
          <p:spPr>
            <a:xfrm>
              <a:off x="6919700" y="461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8293569" y="348055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493063" y="345772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8"/>
          <p:cNvSpPr/>
          <p:nvPr/>
        </p:nvSpPr>
        <p:spPr>
          <a:xfrm rot="3740224" flipH="1">
            <a:off x="7121787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/>
          <p:nvPr/>
        </p:nvSpPr>
        <p:spPr>
          <a:xfrm rot="-7059776" flipH="1">
            <a:off x="-3066776" y="2822781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 rot="369592" flipH="1">
            <a:off x="7987543" y="4009749"/>
            <a:ext cx="520836" cy="383090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ONLY_1_2_2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1"/>
          <p:cNvGrpSpPr/>
          <p:nvPr/>
        </p:nvGrpSpPr>
        <p:grpSpPr>
          <a:xfrm>
            <a:off x="468888" y="1552227"/>
            <a:ext cx="8206224" cy="3230075"/>
            <a:chOff x="516575" y="1552227"/>
            <a:chExt cx="8206224" cy="3230075"/>
          </a:xfrm>
        </p:grpSpPr>
        <p:sp>
          <p:nvSpPr>
            <p:cNvPr id="237" name="Google Shape;237;p31"/>
            <p:cNvSpPr/>
            <p:nvPr/>
          </p:nvSpPr>
          <p:spPr>
            <a:xfrm>
              <a:off x="6919700" y="4690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516575" y="2657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40" name="Google Shape;240;p3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subTitle" idx="1"/>
          </p:nvPr>
        </p:nvSpPr>
        <p:spPr>
          <a:xfrm>
            <a:off x="2112600" y="1833475"/>
            <a:ext cx="4918800" cy="22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/>
          <p:nvPr/>
        </p:nvSpPr>
        <p:spPr>
          <a:xfrm rot="-3740224">
            <a:off x="-2124944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1"/>
          <p:cNvSpPr/>
          <p:nvPr/>
        </p:nvSpPr>
        <p:spPr>
          <a:xfrm rot="7059776">
            <a:off x="7119640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2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2">
    <p:bg>
      <p:bgPr>
        <a:solidFill>
          <a:schemeClr val="dk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4"/>
          <p:cNvGrpSpPr/>
          <p:nvPr/>
        </p:nvGrpSpPr>
        <p:grpSpPr>
          <a:xfrm>
            <a:off x="468888" y="1552227"/>
            <a:ext cx="8206224" cy="3382475"/>
            <a:chOff x="516575" y="1552227"/>
            <a:chExt cx="8206224" cy="3382475"/>
          </a:xfrm>
        </p:grpSpPr>
        <p:sp>
          <p:nvSpPr>
            <p:cNvPr id="260" name="Google Shape;260;p34"/>
            <p:cNvSpPr/>
            <p:nvPr/>
          </p:nvSpPr>
          <p:spPr>
            <a:xfrm>
              <a:off x="5395700" y="48432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516575" y="2657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4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4" name="Google Shape;264;p34"/>
          <p:cNvSpPr/>
          <p:nvPr/>
        </p:nvSpPr>
        <p:spPr>
          <a:xfrm rot="3740224" flipH="1">
            <a:off x="7119640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/>
          <p:nvPr/>
        </p:nvSpPr>
        <p:spPr>
          <a:xfrm rot="-7059776" flipH="1">
            <a:off x="-2124944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2_1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 rot="4681262">
            <a:off x="-1223519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5"/>
          <p:cNvSpPr/>
          <p:nvPr/>
        </p:nvSpPr>
        <p:spPr>
          <a:xfrm rot="-6118738">
            <a:off x="7005812" y="2674962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2832900" y="1020234"/>
            <a:ext cx="34782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2336250" y="1945585"/>
            <a:ext cx="44715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1716900" y="3897660"/>
            <a:ext cx="57102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" name="Google Shape;19;p5"/>
          <p:cNvGrpSpPr/>
          <p:nvPr/>
        </p:nvGrpSpPr>
        <p:grpSpPr>
          <a:xfrm>
            <a:off x="498313" y="1146652"/>
            <a:ext cx="8147374" cy="3607200"/>
            <a:chOff x="498313" y="1146652"/>
            <a:chExt cx="8147374" cy="3607200"/>
          </a:xfrm>
        </p:grpSpPr>
        <p:sp>
          <p:nvSpPr>
            <p:cNvPr id="20" name="Google Shape;20;p5"/>
            <p:cNvSpPr/>
            <p:nvPr/>
          </p:nvSpPr>
          <p:spPr>
            <a:xfrm>
              <a:off x="498313" y="3208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8531413" y="1146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1475463" y="46624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 rot="4369579" flipH="1">
            <a:off x="-522954" y="2805691"/>
            <a:ext cx="3361961" cy="3853480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6"/>
          <p:cNvGrpSpPr/>
          <p:nvPr/>
        </p:nvGrpSpPr>
        <p:grpSpPr>
          <a:xfrm>
            <a:off x="498313" y="1146652"/>
            <a:ext cx="8147374" cy="3531000"/>
            <a:chOff x="498313" y="1146652"/>
            <a:chExt cx="8147374" cy="3531000"/>
          </a:xfrm>
        </p:grpSpPr>
        <p:sp>
          <p:nvSpPr>
            <p:cNvPr id="26" name="Google Shape;26;p6"/>
            <p:cNvSpPr/>
            <p:nvPr/>
          </p:nvSpPr>
          <p:spPr>
            <a:xfrm>
              <a:off x="498313" y="1684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8531413" y="1146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2542263" y="45862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6"/>
          <p:cNvSpPr/>
          <p:nvPr/>
        </p:nvSpPr>
        <p:spPr>
          <a:xfrm rot="-5400000" flipH="1">
            <a:off x="6559931" y="-1562220"/>
            <a:ext cx="3361894" cy="3853556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631050" y="1442875"/>
            <a:ext cx="7881900" cy="32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40" name="Google Shape;40;p8"/>
          <p:cNvGrpSpPr/>
          <p:nvPr/>
        </p:nvGrpSpPr>
        <p:grpSpPr>
          <a:xfrm>
            <a:off x="269713" y="319002"/>
            <a:ext cx="8604574" cy="4505075"/>
            <a:chOff x="269713" y="319002"/>
            <a:chExt cx="8604574" cy="4505075"/>
          </a:xfrm>
        </p:grpSpPr>
        <p:sp>
          <p:nvSpPr>
            <p:cNvPr id="41" name="Google Shape;41;p8"/>
            <p:cNvSpPr/>
            <p:nvPr/>
          </p:nvSpPr>
          <p:spPr>
            <a:xfrm>
              <a:off x="269713" y="4732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8760013" y="419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2542263" y="3190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8"/>
          <p:cNvSpPr/>
          <p:nvPr/>
        </p:nvSpPr>
        <p:spPr>
          <a:xfrm rot="-4681262" flipH="1">
            <a:off x="7014956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-668752">
            <a:off x="452804" y="646004"/>
            <a:ext cx="520830" cy="383085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TITLE_AND_BODY_1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9"/>
          <p:cNvGrpSpPr/>
          <p:nvPr/>
        </p:nvGrpSpPr>
        <p:grpSpPr>
          <a:xfrm>
            <a:off x="269713" y="319002"/>
            <a:ext cx="8604574" cy="4505075"/>
            <a:chOff x="269713" y="319002"/>
            <a:chExt cx="8604574" cy="4505075"/>
          </a:xfrm>
        </p:grpSpPr>
        <p:sp>
          <p:nvSpPr>
            <p:cNvPr id="48" name="Google Shape;48;p9"/>
            <p:cNvSpPr/>
            <p:nvPr/>
          </p:nvSpPr>
          <p:spPr>
            <a:xfrm>
              <a:off x="269713" y="4732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8760013" y="419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2085063" y="3190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Luckiest Guy"/>
              <a:buNone/>
              <a:defRPr sz="3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 rot="-4681262" flipH="1">
            <a:off x="7014956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3225" y="1306925"/>
            <a:ext cx="38589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2"/>
          </p:nvPr>
        </p:nvSpPr>
        <p:spPr>
          <a:xfrm>
            <a:off x="4572000" y="1306925"/>
            <a:ext cx="38589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 rot="-873275">
            <a:off x="521842" y="646002"/>
            <a:ext cx="520845" cy="383097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rot="1282613">
            <a:off x="8131639" y="4333524"/>
            <a:ext cx="393649" cy="265899"/>
          </a:xfrm>
          <a:custGeom>
            <a:avLst/>
            <a:gdLst/>
            <a:ahLst/>
            <a:cxnLst/>
            <a:rect l="l" t="t" r="r" b="b"/>
            <a:pathLst>
              <a:path w="15746" h="10636" extrusionOk="0">
                <a:moveTo>
                  <a:pt x="3568" y="1"/>
                </a:moveTo>
                <a:cubicBezTo>
                  <a:pt x="2028" y="1"/>
                  <a:pt x="388" y="1013"/>
                  <a:pt x="203" y="2820"/>
                </a:cubicBezTo>
                <a:cubicBezTo>
                  <a:pt x="1" y="4880"/>
                  <a:pt x="3858" y="10392"/>
                  <a:pt x="5025" y="10630"/>
                </a:cubicBezTo>
                <a:cubicBezTo>
                  <a:pt x="5043" y="10634"/>
                  <a:pt x="5063" y="10636"/>
                  <a:pt x="5084" y="10636"/>
                </a:cubicBezTo>
                <a:cubicBezTo>
                  <a:pt x="6624" y="10636"/>
                  <a:pt x="15746" y="1352"/>
                  <a:pt x="10050" y="213"/>
                </a:cubicBezTo>
                <a:cubicBezTo>
                  <a:pt x="9840" y="172"/>
                  <a:pt x="9636" y="152"/>
                  <a:pt x="9436" y="152"/>
                </a:cubicBezTo>
                <a:cubicBezTo>
                  <a:pt x="8111" y="152"/>
                  <a:pt x="7007" y="1018"/>
                  <a:pt x="6335" y="2415"/>
                </a:cubicBezTo>
                <a:cubicBezTo>
                  <a:pt x="6158" y="758"/>
                  <a:pt x="4901" y="1"/>
                  <a:pt x="35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rot="7059776">
            <a:off x="6141232" y="274174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10"/>
          <p:cNvGrpSpPr/>
          <p:nvPr/>
        </p:nvGrpSpPr>
        <p:grpSpPr>
          <a:xfrm flipH="1">
            <a:off x="614610" y="1727951"/>
            <a:ext cx="7914781" cy="3130551"/>
            <a:chOff x="493063" y="1575551"/>
            <a:chExt cx="7914781" cy="3130551"/>
          </a:xfrm>
        </p:grpSpPr>
        <p:sp>
          <p:nvSpPr>
            <p:cNvPr id="60" name="Google Shape;60;p10"/>
            <p:cNvSpPr/>
            <p:nvPr/>
          </p:nvSpPr>
          <p:spPr>
            <a:xfrm>
              <a:off x="4328900" y="461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8293569" y="157555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493063" y="162892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1782135" y="2535834"/>
            <a:ext cx="24018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1585624" y="3138738"/>
            <a:ext cx="279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 idx="2"/>
          </p:nvPr>
        </p:nvSpPr>
        <p:spPr>
          <a:xfrm>
            <a:off x="4959967" y="2535834"/>
            <a:ext cx="24018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3"/>
          </p:nvPr>
        </p:nvSpPr>
        <p:spPr>
          <a:xfrm>
            <a:off x="4761814" y="3138738"/>
            <a:ext cx="2798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ctrTitle" idx="4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/>
          <p:nvPr/>
        </p:nvSpPr>
        <p:spPr>
          <a:xfrm rot="-369592">
            <a:off x="732268" y="4189499"/>
            <a:ext cx="520836" cy="383090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ITLE_AND_TWO_COLUMNS_1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rot="-8752765">
            <a:off x="-2636036" y="1814395"/>
            <a:ext cx="5091125" cy="3301836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2"/>
          <p:cNvGrpSpPr/>
          <p:nvPr/>
        </p:nvGrpSpPr>
        <p:grpSpPr>
          <a:xfrm flipH="1">
            <a:off x="614610" y="1727951"/>
            <a:ext cx="7990981" cy="3130551"/>
            <a:chOff x="416863" y="1575551"/>
            <a:chExt cx="7990981" cy="3130551"/>
          </a:xfrm>
        </p:grpSpPr>
        <p:sp>
          <p:nvSpPr>
            <p:cNvPr id="84" name="Google Shape;84;p12"/>
            <p:cNvSpPr/>
            <p:nvPr/>
          </p:nvSpPr>
          <p:spPr>
            <a:xfrm>
              <a:off x="4328900" y="461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8293569" y="157555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416863" y="246712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" name="Google Shape;87;p12"/>
          <p:cNvSpPr/>
          <p:nvPr/>
        </p:nvSpPr>
        <p:spPr>
          <a:xfrm rot="1659776">
            <a:off x="6494800" y="-66723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" name="صورة 2" descr="صورة تحتوي على الرسومات, الخط, فن الخط, الطباعة&#10;&#10;تم إنشاء الوصف تلقائياً">
            <a:extLst>
              <a:ext uri="{FF2B5EF4-FFF2-40B4-BE49-F238E27FC236}">
                <a16:creationId xmlns:a16="http://schemas.microsoft.com/office/drawing/2014/main" id="{940965F8-BFB1-CEDE-FACD-308ED5F444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533469" y="4509122"/>
            <a:ext cx="558065" cy="574418"/>
          </a:xfrm>
          <a:prstGeom prst="rect">
            <a:avLst/>
          </a:prstGeom>
        </p:spPr>
      </p:pic>
      <p:pic>
        <p:nvPicPr>
          <p:cNvPr id="4" name="صورة 3" descr="صورة تحتوي على الرسومات, الخط, فن الخط, الطباعة&#10;&#10;تم إنشاء الوصف تلقائياً">
            <a:extLst>
              <a:ext uri="{FF2B5EF4-FFF2-40B4-BE49-F238E27FC236}">
                <a16:creationId xmlns:a16="http://schemas.microsoft.com/office/drawing/2014/main" id="{8F5DF895-ED98-31DF-79D8-A706B869483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9808" y="4491041"/>
            <a:ext cx="558065" cy="57441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8" r:id="rId9"/>
    <p:sldLayoutId id="2147483661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4" r:id="rId18"/>
    <p:sldLayoutId id="2147483677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2"/>
          <p:cNvPicPr preferRelativeResize="0"/>
          <p:nvPr/>
        </p:nvPicPr>
        <p:blipFill rotWithShape="1">
          <a:blip r:embed="rId3">
            <a:alphaModFix/>
          </a:blip>
          <a:srcRect l="9056" t="18735" r="22020" b="23490"/>
          <a:stretch/>
        </p:blipFill>
        <p:spPr>
          <a:xfrm rot="3">
            <a:off x="2" y="2"/>
            <a:ext cx="6135925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2"/>
          <p:cNvSpPr/>
          <p:nvPr/>
        </p:nvSpPr>
        <p:spPr>
          <a:xfrm>
            <a:off x="3933223" y="1"/>
            <a:ext cx="4433942" cy="5143500"/>
          </a:xfrm>
          <a:custGeom>
            <a:avLst/>
            <a:gdLst/>
            <a:ahLst/>
            <a:cxnLst/>
            <a:rect l="l" t="t" r="r" b="b"/>
            <a:pathLst>
              <a:path w="237685" h="209380" extrusionOk="0">
                <a:moveTo>
                  <a:pt x="0" y="0"/>
                </a:moveTo>
                <a:cubicBezTo>
                  <a:pt x="3583" y="3939"/>
                  <a:pt x="6871" y="8112"/>
                  <a:pt x="9880" y="12501"/>
                </a:cubicBezTo>
                <a:cubicBezTo>
                  <a:pt x="22908" y="31640"/>
                  <a:pt x="29282" y="57354"/>
                  <a:pt x="48731" y="71267"/>
                </a:cubicBezTo>
                <a:cubicBezTo>
                  <a:pt x="58347" y="78153"/>
                  <a:pt x="69731" y="82092"/>
                  <a:pt x="79409" y="88870"/>
                </a:cubicBezTo>
                <a:cubicBezTo>
                  <a:pt x="86900" y="94112"/>
                  <a:pt x="93259" y="100781"/>
                  <a:pt x="98129" y="108505"/>
                </a:cubicBezTo>
                <a:cubicBezTo>
                  <a:pt x="114368" y="134251"/>
                  <a:pt x="107326" y="161641"/>
                  <a:pt x="90033" y="184657"/>
                </a:cubicBezTo>
                <a:cubicBezTo>
                  <a:pt x="84233" y="192520"/>
                  <a:pt x="81255" y="200834"/>
                  <a:pt x="79549" y="209379"/>
                </a:cubicBezTo>
                <a:lnTo>
                  <a:pt x="237684" y="209379"/>
                </a:lnTo>
                <a:lnTo>
                  <a:pt x="2376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350" name="Google Shape;350;p42"/>
          <p:cNvGrpSpPr/>
          <p:nvPr/>
        </p:nvGrpSpPr>
        <p:grpSpPr>
          <a:xfrm rot="-135569">
            <a:off x="3118768" y="916447"/>
            <a:ext cx="5793109" cy="2691586"/>
            <a:chOff x="3578703" y="1534129"/>
            <a:chExt cx="5250436" cy="2180910"/>
          </a:xfrm>
        </p:grpSpPr>
        <p:sp>
          <p:nvSpPr>
            <p:cNvPr id="351" name="Google Shape;351;p42"/>
            <p:cNvSpPr/>
            <p:nvPr/>
          </p:nvSpPr>
          <p:spPr>
            <a:xfrm>
              <a:off x="3886037" y="1534129"/>
              <a:ext cx="4943101" cy="2180910"/>
            </a:xfrm>
            <a:custGeom>
              <a:avLst/>
              <a:gdLst/>
              <a:ahLst/>
              <a:cxnLst/>
              <a:rect l="l" t="t" r="r" b="b"/>
              <a:pathLst>
                <a:path w="288564" h="209200" extrusionOk="0">
                  <a:moveTo>
                    <a:pt x="127187" y="1"/>
                  </a:moveTo>
                  <a:cubicBezTo>
                    <a:pt x="97275" y="1"/>
                    <a:pt x="67399" y="1831"/>
                    <a:pt x="38075" y="6398"/>
                  </a:cubicBezTo>
                  <a:cubicBezTo>
                    <a:pt x="385" y="12476"/>
                    <a:pt x="3878" y="87787"/>
                    <a:pt x="1992" y="117513"/>
                  </a:cubicBezTo>
                  <a:cubicBezTo>
                    <a:pt x="245" y="144724"/>
                    <a:pt x="1" y="185139"/>
                    <a:pt x="27805" y="200160"/>
                  </a:cubicBezTo>
                  <a:cubicBezTo>
                    <a:pt x="37653" y="205480"/>
                    <a:pt x="50299" y="206547"/>
                    <a:pt x="62928" y="206547"/>
                  </a:cubicBezTo>
                  <a:cubicBezTo>
                    <a:pt x="71379" y="206547"/>
                    <a:pt x="79822" y="206069"/>
                    <a:pt x="87414" y="206069"/>
                  </a:cubicBezTo>
                  <a:cubicBezTo>
                    <a:pt x="88438" y="206069"/>
                    <a:pt x="89446" y="206078"/>
                    <a:pt x="90436" y="206098"/>
                  </a:cubicBezTo>
                  <a:cubicBezTo>
                    <a:pt x="123324" y="206730"/>
                    <a:pt x="156212" y="208628"/>
                    <a:pt x="189130" y="208628"/>
                  </a:cubicBezTo>
                  <a:cubicBezTo>
                    <a:pt x="190790" y="208628"/>
                    <a:pt x="192450" y="208623"/>
                    <a:pt x="194111" y="208613"/>
                  </a:cubicBezTo>
                  <a:cubicBezTo>
                    <a:pt x="194294" y="208612"/>
                    <a:pt x="194478" y="208612"/>
                    <a:pt x="194662" y="208612"/>
                  </a:cubicBezTo>
                  <a:cubicBezTo>
                    <a:pt x="202140" y="208612"/>
                    <a:pt x="210294" y="209200"/>
                    <a:pt x="218431" y="209200"/>
                  </a:cubicBezTo>
                  <a:cubicBezTo>
                    <a:pt x="229260" y="209200"/>
                    <a:pt x="240059" y="208158"/>
                    <a:pt x="249196" y="203303"/>
                  </a:cubicBezTo>
                  <a:cubicBezTo>
                    <a:pt x="272495" y="190903"/>
                    <a:pt x="271098" y="161701"/>
                    <a:pt x="273089" y="138821"/>
                  </a:cubicBezTo>
                  <a:cubicBezTo>
                    <a:pt x="275744" y="107872"/>
                    <a:pt x="288563" y="51180"/>
                    <a:pt x="269002" y="24248"/>
                  </a:cubicBezTo>
                  <a:cubicBezTo>
                    <a:pt x="258313" y="9402"/>
                    <a:pt x="235119" y="8739"/>
                    <a:pt x="218702" y="6643"/>
                  </a:cubicBezTo>
                  <a:cubicBezTo>
                    <a:pt x="197709" y="3534"/>
                    <a:pt x="176017" y="984"/>
                    <a:pt x="154814" y="495"/>
                  </a:cubicBezTo>
                  <a:cubicBezTo>
                    <a:pt x="145611" y="174"/>
                    <a:pt x="136397" y="1"/>
                    <a:pt x="127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42"/>
            <p:cNvSpPr/>
            <p:nvPr/>
          </p:nvSpPr>
          <p:spPr>
            <a:xfrm rot="7986999">
              <a:off x="3731852" y="2472314"/>
              <a:ext cx="1158254" cy="83295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42"/>
          <p:cNvSpPr txBox="1">
            <a:spLocks noGrp="1"/>
          </p:cNvSpPr>
          <p:nvPr>
            <p:ph type="ctrTitle"/>
          </p:nvPr>
        </p:nvSpPr>
        <p:spPr>
          <a:xfrm>
            <a:off x="3423939" y="1077536"/>
            <a:ext cx="51939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3E2A93"/>
                </a:solidFill>
              </a:rPr>
              <a:t>UNIT 6</a:t>
            </a:r>
            <a:br>
              <a:rPr lang="en" sz="4400" dirty="0">
                <a:solidFill>
                  <a:srgbClr val="3E2A93"/>
                </a:solidFill>
              </a:rPr>
            </a:br>
            <a:br>
              <a:rPr lang="en" sz="1000" dirty="0">
                <a:solidFill>
                  <a:srgbClr val="3E2A93"/>
                </a:solidFill>
              </a:rPr>
            </a:br>
            <a:r>
              <a:rPr lang="en" sz="3200" dirty="0"/>
              <a:t> </a:t>
            </a:r>
            <a:r>
              <a:rPr lang="en" sz="4400" dirty="0">
                <a:solidFill>
                  <a:srgbClr val="F8624A"/>
                </a:solidFill>
              </a:rPr>
              <a:t>The Gender Divide</a:t>
            </a:r>
            <a:br>
              <a:rPr lang="en" sz="4800" dirty="0">
                <a:solidFill>
                  <a:srgbClr val="F8624A"/>
                </a:solidFill>
              </a:rPr>
            </a:br>
            <a:br>
              <a:rPr lang="en" sz="1100" dirty="0">
                <a:solidFill>
                  <a:srgbClr val="F8624A"/>
                </a:solidFill>
              </a:rPr>
            </a:br>
            <a:r>
              <a:rPr lang="en" sz="1800" dirty="0">
                <a:solidFill>
                  <a:srgbClr val="3E2A93"/>
                </a:solidFill>
              </a:rPr>
              <a:t>Form , Meaning &amp; Function</a:t>
            </a:r>
            <a:endParaRPr sz="5800" dirty="0">
              <a:solidFill>
                <a:srgbClr val="F8624A"/>
              </a:solidFill>
            </a:endParaRPr>
          </a:p>
        </p:txBody>
      </p:sp>
      <p:sp>
        <p:nvSpPr>
          <p:cNvPr id="354" name="Google Shape;354;p42"/>
          <p:cNvSpPr/>
          <p:nvPr/>
        </p:nvSpPr>
        <p:spPr>
          <a:xfrm rot="4681262">
            <a:off x="-1223519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42"/>
          <p:cNvGrpSpPr/>
          <p:nvPr/>
        </p:nvGrpSpPr>
        <p:grpSpPr>
          <a:xfrm>
            <a:off x="241143" y="233262"/>
            <a:ext cx="8661714" cy="4571050"/>
            <a:chOff x="141156" y="226501"/>
            <a:chExt cx="8661714" cy="4571050"/>
          </a:xfrm>
        </p:grpSpPr>
        <p:grpSp>
          <p:nvGrpSpPr>
            <p:cNvPr id="356" name="Google Shape;356;p42"/>
            <p:cNvGrpSpPr/>
            <p:nvPr/>
          </p:nvGrpSpPr>
          <p:grpSpPr>
            <a:xfrm>
              <a:off x="141156" y="226501"/>
              <a:ext cx="6593456" cy="4571050"/>
              <a:chOff x="141156" y="226501"/>
              <a:chExt cx="6593456" cy="4571050"/>
            </a:xfrm>
          </p:grpSpPr>
          <p:grpSp>
            <p:nvGrpSpPr>
              <p:cNvPr id="357" name="Google Shape;357;p42"/>
              <p:cNvGrpSpPr/>
              <p:nvPr/>
            </p:nvGrpSpPr>
            <p:grpSpPr>
              <a:xfrm>
                <a:off x="141156" y="2893501"/>
                <a:ext cx="6223314" cy="1904050"/>
                <a:chOff x="316492" y="2893502"/>
                <a:chExt cx="6106677" cy="1904050"/>
              </a:xfrm>
            </p:grpSpPr>
            <p:sp>
              <p:nvSpPr>
                <p:cNvPr id="358" name="Google Shape;358;p42"/>
                <p:cNvSpPr/>
                <p:nvPr/>
              </p:nvSpPr>
              <p:spPr>
                <a:xfrm>
                  <a:off x="316492" y="2893502"/>
                  <a:ext cx="114274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602" extrusionOk="0">
                      <a:moveTo>
                        <a:pt x="1001" y="0"/>
                      </a:moveTo>
                      <a:cubicBezTo>
                        <a:pt x="0" y="0"/>
                        <a:pt x="0" y="1602"/>
                        <a:pt x="1001" y="1602"/>
                      </a:cubicBezTo>
                      <a:cubicBezTo>
                        <a:pt x="2002" y="1602"/>
                        <a:pt x="2002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42"/>
                <p:cNvSpPr/>
                <p:nvPr/>
              </p:nvSpPr>
              <p:spPr>
                <a:xfrm>
                  <a:off x="6308894" y="3973827"/>
                  <a:ext cx="114274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602" extrusionOk="0">
                      <a:moveTo>
                        <a:pt x="1001" y="0"/>
                      </a:moveTo>
                      <a:cubicBezTo>
                        <a:pt x="0" y="0"/>
                        <a:pt x="0" y="1602"/>
                        <a:pt x="1001" y="1602"/>
                      </a:cubicBezTo>
                      <a:cubicBezTo>
                        <a:pt x="2002" y="1602"/>
                        <a:pt x="2002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42"/>
                <p:cNvSpPr/>
                <p:nvPr/>
              </p:nvSpPr>
              <p:spPr>
                <a:xfrm>
                  <a:off x="3329745" y="4706102"/>
                  <a:ext cx="114274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602" extrusionOk="0">
                      <a:moveTo>
                        <a:pt x="1001" y="0"/>
                      </a:moveTo>
                      <a:cubicBezTo>
                        <a:pt x="0" y="0"/>
                        <a:pt x="0" y="1602"/>
                        <a:pt x="1001" y="1602"/>
                      </a:cubicBezTo>
                      <a:cubicBezTo>
                        <a:pt x="2002" y="1602"/>
                        <a:pt x="2002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1" name="Google Shape;361;p42"/>
              <p:cNvSpPr/>
              <p:nvPr/>
            </p:nvSpPr>
            <p:spPr>
              <a:xfrm>
                <a:off x="6618156" y="226501"/>
                <a:ext cx="116456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02" extrusionOk="0">
                    <a:moveTo>
                      <a:pt x="1001" y="0"/>
                    </a:moveTo>
                    <a:cubicBezTo>
                      <a:pt x="0" y="0"/>
                      <a:pt x="0" y="1602"/>
                      <a:pt x="1001" y="1602"/>
                    </a:cubicBezTo>
                    <a:cubicBezTo>
                      <a:pt x="2002" y="1602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" name="Google Shape;362;p42"/>
            <p:cNvSpPr/>
            <p:nvPr/>
          </p:nvSpPr>
          <p:spPr>
            <a:xfrm>
              <a:off x="8686413" y="1154426"/>
              <a:ext cx="116456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42"/>
          <p:cNvGrpSpPr/>
          <p:nvPr/>
        </p:nvGrpSpPr>
        <p:grpSpPr>
          <a:xfrm rot="-10006148">
            <a:off x="8345227" y="3237499"/>
            <a:ext cx="475919" cy="586392"/>
            <a:chOff x="4939783" y="1149674"/>
            <a:chExt cx="291870" cy="334202"/>
          </a:xfrm>
          <a:solidFill>
            <a:schemeClr val="accent2"/>
          </a:solidFill>
        </p:grpSpPr>
        <p:sp>
          <p:nvSpPr>
            <p:cNvPr id="364" name="Google Shape;364;p42"/>
            <p:cNvSpPr/>
            <p:nvPr/>
          </p:nvSpPr>
          <p:spPr>
            <a:xfrm>
              <a:off x="4939783" y="1450851"/>
              <a:ext cx="118825" cy="33025"/>
            </a:xfrm>
            <a:custGeom>
              <a:avLst/>
              <a:gdLst/>
              <a:ahLst/>
              <a:cxnLst/>
              <a:rect l="l" t="t" r="r" b="b"/>
              <a:pathLst>
                <a:path w="4753" h="1321" extrusionOk="0">
                  <a:moveTo>
                    <a:pt x="3983" y="1"/>
                  </a:moveTo>
                  <a:cubicBezTo>
                    <a:pt x="3936" y="1"/>
                    <a:pt x="3887" y="7"/>
                    <a:pt x="3836" y="20"/>
                  </a:cubicBezTo>
                  <a:cubicBezTo>
                    <a:pt x="2802" y="286"/>
                    <a:pt x="1701" y="286"/>
                    <a:pt x="634" y="286"/>
                  </a:cubicBezTo>
                  <a:cubicBezTo>
                    <a:pt x="0" y="286"/>
                    <a:pt x="0" y="1321"/>
                    <a:pt x="667" y="1321"/>
                  </a:cubicBezTo>
                  <a:cubicBezTo>
                    <a:pt x="1835" y="1321"/>
                    <a:pt x="3002" y="1287"/>
                    <a:pt x="4137" y="1020"/>
                  </a:cubicBezTo>
                  <a:cubicBezTo>
                    <a:pt x="4753" y="866"/>
                    <a:pt x="4544" y="1"/>
                    <a:pt x="398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008158" y="1249851"/>
              <a:ext cx="99075" cy="88600"/>
            </a:xfrm>
            <a:custGeom>
              <a:avLst/>
              <a:gdLst/>
              <a:ahLst/>
              <a:cxnLst/>
              <a:rect l="l" t="t" r="r" b="b"/>
              <a:pathLst>
                <a:path w="3963" h="3544" extrusionOk="0">
                  <a:moveTo>
                    <a:pt x="738" y="0"/>
                  </a:moveTo>
                  <a:cubicBezTo>
                    <a:pt x="338" y="0"/>
                    <a:pt x="1" y="503"/>
                    <a:pt x="334" y="888"/>
                  </a:cubicBezTo>
                  <a:lnTo>
                    <a:pt x="2836" y="3390"/>
                  </a:lnTo>
                  <a:cubicBezTo>
                    <a:pt x="2944" y="3498"/>
                    <a:pt x="3068" y="3543"/>
                    <a:pt x="3189" y="3543"/>
                  </a:cubicBezTo>
                  <a:cubicBezTo>
                    <a:pt x="3592" y="3543"/>
                    <a:pt x="3962" y="3040"/>
                    <a:pt x="3603" y="2656"/>
                  </a:cubicBezTo>
                  <a:lnTo>
                    <a:pt x="1101" y="154"/>
                  </a:lnTo>
                  <a:cubicBezTo>
                    <a:pt x="986" y="46"/>
                    <a:pt x="859" y="0"/>
                    <a:pt x="73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66" name="Google Shape;366;p42"/>
            <p:cNvSpPr/>
            <p:nvPr/>
          </p:nvSpPr>
          <p:spPr>
            <a:xfrm rot="-899758">
              <a:off x="5184857" y="1151831"/>
              <a:ext cx="33226" cy="95449"/>
            </a:xfrm>
            <a:custGeom>
              <a:avLst/>
              <a:gdLst/>
              <a:ahLst/>
              <a:cxnLst/>
              <a:rect l="l" t="t" r="r" b="b"/>
              <a:pathLst>
                <a:path w="1336" h="3795" extrusionOk="0">
                  <a:moveTo>
                    <a:pt x="535" y="0"/>
                  </a:moveTo>
                  <a:cubicBezTo>
                    <a:pt x="268" y="0"/>
                    <a:pt x="1" y="175"/>
                    <a:pt x="1" y="525"/>
                  </a:cubicBezTo>
                  <a:cubicBezTo>
                    <a:pt x="1" y="1426"/>
                    <a:pt x="268" y="2360"/>
                    <a:pt x="301" y="3294"/>
                  </a:cubicBezTo>
                  <a:cubicBezTo>
                    <a:pt x="301" y="3628"/>
                    <a:pt x="560" y="3794"/>
                    <a:pt x="818" y="3794"/>
                  </a:cubicBezTo>
                  <a:cubicBezTo>
                    <a:pt x="1077" y="3794"/>
                    <a:pt x="1335" y="3628"/>
                    <a:pt x="1335" y="3294"/>
                  </a:cubicBezTo>
                  <a:cubicBezTo>
                    <a:pt x="1335" y="2393"/>
                    <a:pt x="1102" y="1459"/>
                    <a:pt x="1068" y="525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67" name="Google Shape;367;p42"/>
          <p:cNvSpPr txBox="1">
            <a:spLocks noGrp="1"/>
          </p:cNvSpPr>
          <p:nvPr>
            <p:ph type="subTitle" idx="1"/>
          </p:nvPr>
        </p:nvSpPr>
        <p:spPr>
          <a:xfrm>
            <a:off x="3931499" y="2995253"/>
            <a:ext cx="4430146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Done by: </a:t>
            </a:r>
            <a:r>
              <a:rPr lang="en" b="1" dirty="0"/>
              <a:t>Entisar Al-Obaidallah</a:t>
            </a:r>
            <a:endParaRPr b="1" dirty="0"/>
          </a:p>
        </p:txBody>
      </p:sp>
      <p:grpSp>
        <p:nvGrpSpPr>
          <p:cNvPr id="368" name="Google Shape;368;p42"/>
          <p:cNvGrpSpPr/>
          <p:nvPr/>
        </p:nvGrpSpPr>
        <p:grpSpPr>
          <a:xfrm rot="-509012">
            <a:off x="3865160" y="168059"/>
            <a:ext cx="640079" cy="617736"/>
            <a:chOff x="3631700" y="6486950"/>
            <a:chExt cx="459950" cy="443800"/>
          </a:xfrm>
        </p:grpSpPr>
        <p:sp>
          <p:nvSpPr>
            <p:cNvPr id="369" name="Google Shape;369;p42"/>
            <p:cNvSpPr/>
            <p:nvPr/>
          </p:nvSpPr>
          <p:spPr>
            <a:xfrm>
              <a:off x="3631700" y="648695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1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79"/>
                    <a:pt x="262" y="7977"/>
                  </a:cubicBezTo>
                  <a:cubicBezTo>
                    <a:pt x="60" y="9477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8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3869225" y="65083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0"/>
                  </a:moveTo>
                  <a:cubicBezTo>
                    <a:pt x="644" y="0"/>
                    <a:pt x="426" y="16"/>
                    <a:pt x="227" y="49"/>
                  </a:cubicBezTo>
                  <a:cubicBezTo>
                    <a:pt x="0" y="85"/>
                    <a:pt x="84" y="418"/>
                    <a:pt x="262" y="442"/>
                  </a:cubicBezTo>
                  <a:cubicBezTo>
                    <a:pt x="1131" y="561"/>
                    <a:pt x="1893" y="716"/>
                    <a:pt x="2679" y="1120"/>
                  </a:cubicBezTo>
                  <a:cubicBezTo>
                    <a:pt x="3322" y="1454"/>
                    <a:pt x="3798" y="2049"/>
                    <a:pt x="4418" y="2383"/>
                  </a:cubicBezTo>
                  <a:cubicBezTo>
                    <a:pt x="4471" y="2413"/>
                    <a:pt x="4523" y="2426"/>
                    <a:pt x="4572" y="2426"/>
                  </a:cubicBezTo>
                  <a:cubicBezTo>
                    <a:pt x="4771" y="2426"/>
                    <a:pt x="4906" y="2200"/>
                    <a:pt x="4810" y="1990"/>
                  </a:cubicBezTo>
                  <a:cubicBezTo>
                    <a:pt x="4204" y="653"/>
                    <a:pt x="2319" y="0"/>
                    <a:pt x="873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3997575" y="6578000"/>
              <a:ext cx="49975" cy="55050"/>
            </a:xfrm>
            <a:custGeom>
              <a:avLst/>
              <a:gdLst/>
              <a:ahLst/>
              <a:cxnLst/>
              <a:rect l="l" t="t" r="r" b="b"/>
              <a:pathLst>
                <a:path w="1999" h="2202" extrusionOk="0">
                  <a:moveTo>
                    <a:pt x="260" y="1"/>
                  </a:moveTo>
                  <a:cubicBezTo>
                    <a:pt x="89" y="1"/>
                    <a:pt x="1" y="254"/>
                    <a:pt x="117" y="370"/>
                  </a:cubicBezTo>
                  <a:cubicBezTo>
                    <a:pt x="367" y="632"/>
                    <a:pt x="653" y="823"/>
                    <a:pt x="879" y="1121"/>
                  </a:cubicBezTo>
                  <a:cubicBezTo>
                    <a:pt x="1117" y="1430"/>
                    <a:pt x="1248" y="1799"/>
                    <a:pt x="1486" y="2121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9"/>
                    <a:pt x="1915" y="1918"/>
                  </a:cubicBezTo>
                  <a:cubicBezTo>
                    <a:pt x="1998" y="1061"/>
                    <a:pt x="1046" y="97"/>
                    <a:pt x="272" y="1"/>
                  </a:cubicBezTo>
                  <a:cubicBezTo>
                    <a:pt x="268" y="1"/>
                    <a:pt x="264" y="1"/>
                    <a:pt x="26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36715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4591" y="0"/>
                  </a:moveTo>
                  <a:cubicBezTo>
                    <a:pt x="3965" y="0"/>
                    <a:pt x="3344" y="490"/>
                    <a:pt x="3227" y="786"/>
                  </a:cubicBezTo>
                  <a:cubicBezTo>
                    <a:pt x="3227" y="786"/>
                    <a:pt x="2811" y="211"/>
                    <a:pt x="2116" y="211"/>
                  </a:cubicBezTo>
                  <a:cubicBezTo>
                    <a:pt x="1856" y="211"/>
                    <a:pt x="1557" y="292"/>
                    <a:pt x="1227" y="512"/>
                  </a:cubicBezTo>
                  <a:cubicBezTo>
                    <a:pt x="1" y="1345"/>
                    <a:pt x="2918" y="3905"/>
                    <a:pt x="3370" y="4000"/>
                  </a:cubicBezTo>
                  <a:cubicBezTo>
                    <a:pt x="3377" y="4002"/>
                    <a:pt x="3385" y="4002"/>
                    <a:pt x="3393" y="4002"/>
                  </a:cubicBezTo>
                  <a:cubicBezTo>
                    <a:pt x="3878" y="4002"/>
                    <a:pt x="6228" y="1589"/>
                    <a:pt x="5513" y="512"/>
                  </a:cubicBezTo>
                  <a:cubicBezTo>
                    <a:pt x="5254" y="137"/>
                    <a:pt x="4922" y="0"/>
                    <a:pt x="4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38891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1645" y="0"/>
                  </a:moveTo>
                  <a:cubicBezTo>
                    <a:pt x="1313" y="0"/>
                    <a:pt x="978" y="137"/>
                    <a:pt x="714" y="512"/>
                  </a:cubicBezTo>
                  <a:cubicBezTo>
                    <a:pt x="0" y="1589"/>
                    <a:pt x="2349" y="4002"/>
                    <a:pt x="2835" y="4002"/>
                  </a:cubicBezTo>
                  <a:cubicBezTo>
                    <a:pt x="2843" y="4002"/>
                    <a:pt x="2851" y="4002"/>
                    <a:pt x="2858" y="4000"/>
                  </a:cubicBezTo>
                  <a:cubicBezTo>
                    <a:pt x="3310" y="3905"/>
                    <a:pt x="6227" y="1345"/>
                    <a:pt x="5001" y="512"/>
                  </a:cubicBezTo>
                  <a:cubicBezTo>
                    <a:pt x="4670" y="292"/>
                    <a:pt x="4372" y="211"/>
                    <a:pt x="4112" y="211"/>
                  </a:cubicBezTo>
                  <a:cubicBezTo>
                    <a:pt x="3417" y="211"/>
                    <a:pt x="3000" y="786"/>
                    <a:pt x="3000" y="786"/>
                  </a:cubicBezTo>
                  <a:cubicBezTo>
                    <a:pt x="2891" y="490"/>
                    <a:pt x="2273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3791675" y="6737075"/>
              <a:ext cx="143275" cy="56450"/>
            </a:xfrm>
            <a:custGeom>
              <a:avLst/>
              <a:gdLst/>
              <a:ahLst/>
              <a:cxnLst/>
              <a:rect l="l" t="t" r="r" b="b"/>
              <a:pathLst>
                <a:path w="5731" h="2258" extrusionOk="0">
                  <a:moveTo>
                    <a:pt x="5525" y="0"/>
                  </a:moveTo>
                  <a:cubicBezTo>
                    <a:pt x="5490" y="0"/>
                    <a:pt x="5454" y="16"/>
                    <a:pt x="5424" y="56"/>
                  </a:cubicBezTo>
                  <a:cubicBezTo>
                    <a:pt x="4853" y="734"/>
                    <a:pt x="4257" y="1318"/>
                    <a:pt x="3412" y="1651"/>
                  </a:cubicBezTo>
                  <a:cubicBezTo>
                    <a:pt x="3233" y="1719"/>
                    <a:pt x="3047" y="1750"/>
                    <a:pt x="2861" y="1750"/>
                  </a:cubicBezTo>
                  <a:cubicBezTo>
                    <a:pt x="1869" y="1750"/>
                    <a:pt x="825" y="890"/>
                    <a:pt x="304" y="199"/>
                  </a:cubicBezTo>
                  <a:cubicBezTo>
                    <a:pt x="270" y="156"/>
                    <a:pt x="218" y="136"/>
                    <a:pt x="168" y="136"/>
                  </a:cubicBezTo>
                  <a:cubicBezTo>
                    <a:pt x="80" y="136"/>
                    <a:pt x="1" y="199"/>
                    <a:pt x="54" y="306"/>
                  </a:cubicBezTo>
                  <a:cubicBezTo>
                    <a:pt x="483" y="1330"/>
                    <a:pt x="1507" y="2128"/>
                    <a:pt x="2638" y="2247"/>
                  </a:cubicBezTo>
                  <a:cubicBezTo>
                    <a:pt x="2717" y="2254"/>
                    <a:pt x="2796" y="2258"/>
                    <a:pt x="2873" y="2258"/>
                  </a:cubicBezTo>
                  <a:cubicBezTo>
                    <a:pt x="4115" y="2258"/>
                    <a:pt x="5148" y="1300"/>
                    <a:pt x="5686" y="246"/>
                  </a:cubicBezTo>
                  <a:cubicBezTo>
                    <a:pt x="5730" y="140"/>
                    <a:pt x="5629" y="0"/>
                    <a:pt x="5525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42"/>
          <p:cNvGrpSpPr/>
          <p:nvPr/>
        </p:nvGrpSpPr>
        <p:grpSpPr>
          <a:xfrm>
            <a:off x="6724817" y="3702754"/>
            <a:ext cx="1559596" cy="1101566"/>
            <a:chOff x="6724817" y="3702754"/>
            <a:chExt cx="1559596" cy="1101566"/>
          </a:xfrm>
        </p:grpSpPr>
        <p:grpSp>
          <p:nvGrpSpPr>
            <p:cNvPr id="376" name="Google Shape;376;p42"/>
            <p:cNvGrpSpPr/>
            <p:nvPr/>
          </p:nvGrpSpPr>
          <p:grpSpPr>
            <a:xfrm rot="1166778" flipH="1">
              <a:off x="7281204" y="3825863"/>
              <a:ext cx="886100" cy="855352"/>
              <a:chOff x="2016025" y="6170800"/>
              <a:chExt cx="459650" cy="443700"/>
            </a:xfrm>
          </p:grpSpPr>
          <p:sp>
            <p:nvSpPr>
              <p:cNvPr id="377" name="Google Shape;377;p42"/>
              <p:cNvSpPr/>
              <p:nvPr/>
            </p:nvSpPr>
            <p:spPr>
              <a:xfrm>
                <a:off x="2016025" y="6170800"/>
                <a:ext cx="459650" cy="443700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7748" extrusionOk="0">
                    <a:moveTo>
                      <a:pt x="8835" y="0"/>
                    </a:moveTo>
                    <a:cubicBezTo>
                      <a:pt x="8458" y="0"/>
                      <a:pt x="8080" y="24"/>
                      <a:pt x="7703" y="73"/>
                    </a:cubicBezTo>
                    <a:cubicBezTo>
                      <a:pt x="5572" y="323"/>
                      <a:pt x="3346" y="1145"/>
                      <a:pt x="1976" y="2931"/>
                    </a:cubicBezTo>
                    <a:cubicBezTo>
                      <a:pt x="905" y="4324"/>
                      <a:pt x="476" y="6169"/>
                      <a:pt x="250" y="7967"/>
                    </a:cubicBezTo>
                    <a:cubicBezTo>
                      <a:pt x="60" y="9479"/>
                      <a:pt x="0" y="11039"/>
                      <a:pt x="441" y="12479"/>
                    </a:cubicBezTo>
                    <a:cubicBezTo>
                      <a:pt x="1107" y="14611"/>
                      <a:pt x="2858" y="16242"/>
                      <a:pt x="4834" y="17051"/>
                    </a:cubicBezTo>
                    <a:cubicBezTo>
                      <a:pt x="6058" y="17545"/>
                      <a:pt x="7369" y="17747"/>
                      <a:pt x="8684" y="17747"/>
                    </a:cubicBezTo>
                    <a:cubicBezTo>
                      <a:pt x="9493" y="17747"/>
                      <a:pt x="10303" y="17671"/>
                      <a:pt x="11097" y="17540"/>
                    </a:cubicBezTo>
                    <a:cubicBezTo>
                      <a:pt x="14823" y="16932"/>
                      <a:pt x="17907" y="13420"/>
                      <a:pt x="18109" y="9419"/>
                    </a:cubicBezTo>
                    <a:cubicBezTo>
                      <a:pt x="18386" y="3951"/>
                      <a:pt x="13681" y="0"/>
                      <a:pt x="8835" y="0"/>
                    </a:cubicBezTo>
                    <a:close/>
                  </a:path>
                </a:pathLst>
              </a:custGeom>
              <a:solidFill>
                <a:srgbClr val="75E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2"/>
              <p:cNvSpPr/>
              <p:nvPr/>
            </p:nvSpPr>
            <p:spPr>
              <a:xfrm>
                <a:off x="2253250" y="6192525"/>
                <a:ext cx="1227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2417" extrusionOk="0">
                    <a:moveTo>
                      <a:pt x="884" y="0"/>
                    </a:moveTo>
                    <a:cubicBezTo>
                      <a:pt x="652" y="0"/>
                      <a:pt x="430" y="17"/>
                      <a:pt x="227" y="49"/>
                    </a:cubicBezTo>
                    <a:cubicBezTo>
                      <a:pt x="0" y="73"/>
                      <a:pt x="96" y="419"/>
                      <a:pt x="274" y="430"/>
                    </a:cubicBezTo>
                    <a:cubicBezTo>
                      <a:pt x="1131" y="549"/>
                      <a:pt x="1893" y="716"/>
                      <a:pt x="2679" y="1121"/>
                    </a:cubicBezTo>
                    <a:cubicBezTo>
                      <a:pt x="3322" y="1442"/>
                      <a:pt x="3798" y="2038"/>
                      <a:pt x="4418" y="2383"/>
                    </a:cubicBezTo>
                    <a:cubicBezTo>
                      <a:pt x="4464" y="2406"/>
                      <a:pt x="4510" y="2417"/>
                      <a:pt x="4554" y="2417"/>
                    </a:cubicBezTo>
                    <a:cubicBezTo>
                      <a:pt x="4757" y="2417"/>
                      <a:pt x="4908" y="2194"/>
                      <a:pt x="4810" y="1978"/>
                    </a:cubicBezTo>
                    <a:cubicBezTo>
                      <a:pt x="4205" y="644"/>
                      <a:pt x="2335" y="0"/>
                      <a:pt x="884" y="0"/>
                    </a:cubicBezTo>
                    <a:close/>
                  </a:path>
                </a:pathLst>
              </a:custGeom>
              <a:solidFill>
                <a:srgbClr val="CCF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2"/>
              <p:cNvSpPr/>
              <p:nvPr/>
            </p:nvSpPr>
            <p:spPr>
              <a:xfrm>
                <a:off x="2381650" y="6261875"/>
                <a:ext cx="499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2191" extrusionOk="0">
                    <a:moveTo>
                      <a:pt x="248" y="0"/>
                    </a:moveTo>
                    <a:cubicBezTo>
                      <a:pt x="84" y="0"/>
                      <a:pt x="1" y="257"/>
                      <a:pt x="115" y="371"/>
                    </a:cubicBezTo>
                    <a:cubicBezTo>
                      <a:pt x="377" y="621"/>
                      <a:pt x="651" y="812"/>
                      <a:pt x="877" y="1109"/>
                    </a:cubicBezTo>
                    <a:cubicBezTo>
                      <a:pt x="1115" y="1431"/>
                      <a:pt x="1246" y="1800"/>
                      <a:pt x="1484" y="2109"/>
                    </a:cubicBezTo>
                    <a:cubicBezTo>
                      <a:pt x="1531" y="2167"/>
                      <a:pt x="1587" y="2190"/>
                      <a:pt x="1643" y="2190"/>
                    </a:cubicBezTo>
                    <a:cubicBezTo>
                      <a:pt x="1775" y="2190"/>
                      <a:pt x="1908" y="2060"/>
                      <a:pt x="1925" y="1919"/>
                    </a:cubicBezTo>
                    <a:cubicBezTo>
                      <a:pt x="1996" y="1050"/>
                      <a:pt x="1044" y="97"/>
                      <a:pt x="270" y="2"/>
                    </a:cubicBezTo>
                    <a:cubicBezTo>
                      <a:pt x="262" y="1"/>
                      <a:pt x="255" y="0"/>
                      <a:pt x="248" y="0"/>
                    </a:cubicBezTo>
                    <a:close/>
                  </a:path>
                </a:pathLst>
              </a:custGeom>
              <a:solidFill>
                <a:srgbClr val="CCF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2"/>
              <p:cNvSpPr/>
              <p:nvPr/>
            </p:nvSpPr>
            <p:spPr>
              <a:xfrm>
                <a:off x="2055600" y="6311775"/>
                <a:ext cx="1556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998" extrusionOk="0">
                    <a:moveTo>
                      <a:pt x="4603" y="1"/>
                    </a:moveTo>
                    <a:cubicBezTo>
                      <a:pt x="3981" y="1"/>
                      <a:pt x="3356" y="492"/>
                      <a:pt x="3239" y="780"/>
                    </a:cubicBezTo>
                    <a:cubicBezTo>
                      <a:pt x="3239" y="780"/>
                      <a:pt x="2820" y="210"/>
                      <a:pt x="2126" y="210"/>
                    </a:cubicBezTo>
                    <a:cubicBezTo>
                      <a:pt x="1863" y="210"/>
                      <a:pt x="1561" y="292"/>
                      <a:pt x="1227" y="518"/>
                    </a:cubicBezTo>
                    <a:cubicBezTo>
                      <a:pt x="1" y="1352"/>
                      <a:pt x="2918" y="3911"/>
                      <a:pt x="3370" y="3995"/>
                    </a:cubicBezTo>
                    <a:cubicBezTo>
                      <a:pt x="3378" y="3997"/>
                      <a:pt x="3387" y="3997"/>
                      <a:pt x="3397" y="3997"/>
                    </a:cubicBezTo>
                    <a:cubicBezTo>
                      <a:pt x="3900" y="3997"/>
                      <a:pt x="6226" y="1581"/>
                      <a:pt x="5513" y="518"/>
                    </a:cubicBezTo>
                    <a:cubicBezTo>
                      <a:pt x="5262" y="139"/>
                      <a:pt x="4933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2"/>
              <p:cNvSpPr/>
              <p:nvPr/>
            </p:nvSpPr>
            <p:spPr>
              <a:xfrm>
                <a:off x="2273225" y="6311775"/>
                <a:ext cx="1556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998" extrusionOk="0">
                    <a:moveTo>
                      <a:pt x="1638" y="1"/>
                    </a:moveTo>
                    <a:cubicBezTo>
                      <a:pt x="1307" y="1"/>
                      <a:pt x="977" y="139"/>
                      <a:pt x="725" y="518"/>
                    </a:cubicBezTo>
                    <a:cubicBezTo>
                      <a:pt x="1" y="1581"/>
                      <a:pt x="2338" y="3997"/>
                      <a:pt x="2842" y="3997"/>
                    </a:cubicBezTo>
                    <a:cubicBezTo>
                      <a:pt x="2851" y="3997"/>
                      <a:pt x="2860" y="3997"/>
                      <a:pt x="2868" y="3995"/>
                    </a:cubicBezTo>
                    <a:cubicBezTo>
                      <a:pt x="3309" y="3911"/>
                      <a:pt x="6226" y="1352"/>
                      <a:pt x="5012" y="518"/>
                    </a:cubicBezTo>
                    <a:cubicBezTo>
                      <a:pt x="4674" y="292"/>
                      <a:pt x="4371" y="210"/>
                      <a:pt x="4107" y="210"/>
                    </a:cubicBezTo>
                    <a:cubicBezTo>
                      <a:pt x="3413" y="210"/>
                      <a:pt x="2999" y="780"/>
                      <a:pt x="2999" y="780"/>
                    </a:cubicBezTo>
                    <a:cubicBezTo>
                      <a:pt x="2890" y="492"/>
                      <a:pt x="2263" y="1"/>
                      <a:pt x="16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2"/>
              <p:cNvSpPr/>
              <p:nvPr/>
            </p:nvSpPr>
            <p:spPr>
              <a:xfrm>
                <a:off x="2222125" y="6427825"/>
                <a:ext cx="83825" cy="108225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329" extrusionOk="0">
                    <a:moveTo>
                      <a:pt x="1731" y="0"/>
                    </a:moveTo>
                    <a:cubicBezTo>
                      <a:pt x="1021" y="0"/>
                      <a:pt x="213" y="325"/>
                      <a:pt x="221" y="984"/>
                    </a:cubicBezTo>
                    <a:cubicBezTo>
                      <a:pt x="221" y="1080"/>
                      <a:pt x="290" y="1127"/>
                      <a:pt x="362" y="1127"/>
                    </a:cubicBezTo>
                    <a:cubicBezTo>
                      <a:pt x="425" y="1127"/>
                      <a:pt x="491" y="1092"/>
                      <a:pt x="519" y="1020"/>
                    </a:cubicBezTo>
                    <a:cubicBezTo>
                      <a:pt x="663" y="638"/>
                      <a:pt x="1145" y="516"/>
                      <a:pt x="1570" y="516"/>
                    </a:cubicBezTo>
                    <a:cubicBezTo>
                      <a:pt x="1742" y="516"/>
                      <a:pt x="1904" y="536"/>
                      <a:pt x="2031" y="567"/>
                    </a:cubicBezTo>
                    <a:cubicBezTo>
                      <a:pt x="2924" y="758"/>
                      <a:pt x="2007" y="1734"/>
                      <a:pt x="1650" y="1972"/>
                    </a:cubicBezTo>
                    <a:cubicBezTo>
                      <a:pt x="1396" y="2138"/>
                      <a:pt x="1532" y="2478"/>
                      <a:pt x="1791" y="2478"/>
                    </a:cubicBezTo>
                    <a:cubicBezTo>
                      <a:pt x="1811" y="2478"/>
                      <a:pt x="1831" y="2476"/>
                      <a:pt x="1853" y="2472"/>
                    </a:cubicBezTo>
                    <a:cubicBezTo>
                      <a:pt x="1873" y="2469"/>
                      <a:pt x="1894" y="2467"/>
                      <a:pt x="1916" y="2467"/>
                    </a:cubicBezTo>
                    <a:cubicBezTo>
                      <a:pt x="2344" y="2467"/>
                      <a:pt x="3048" y="3113"/>
                      <a:pt x="2448" y="3544"/>
                    </a:cubicBezTo>
                    <a:cubicBezTo>
                      <a:pt x="2245" y="3687"/>
                      <a:pt x="1995" y="3746"/>
                      <a:pt x="1757" y="3806"/>
                    </a:cubicBezTo>
                    <a:cubicBezTo>
                      <a:pt x="1634" y="3833"/>
                      <a:pt x="1507" y="3845"/>
                      <a:pt x="1380" y="3845"/>
                    </a:cubicBezTo>
                    <a:cubicBezTo>
                      <a:pt x="1000" y="3845"/>
                      <a:pt x="610" y="3740"/>
                      <a:pt x="281" y="3615"/>
                    </a:cubicBezTo>
                    <a:cubicBezTo>
                      <a:pt x="258" y="3608"/>
                      <a:pt x="237" y="3604"/>
                      <a:pt x="218" y="3604"/>
                    </a:cubicBezTo>
                    <a:cubicBezTo>
                      <a:pt x="52" y="3604"/>
                      <a:pt x="1" y="3851"/>
                      <a:pt x="150" y="3937"/>
                    </a:cubicBezTo>
                    <a:cubicBezTo>
                      <a:pt x="485" y="4178"/>
                      <a:pt x="1006" y="4328"/>
                      <a:pt x="1523" y="4328"/>
                    </a:cubicBezTo>
                    <a:cubicBezTo>
                      <a:pt x="2127" y="4328"/>
                      <a:pt x="2725" y="4122"/>
                      <a:pt x="3007" y="3615"/>
                    </a:cubicBezTo>
                    <a:cubicBezTo>
                      <a:pt x="3353" y="3008"/>
                      <a:pt x="2972" y="2317"/>
                      <a:pt x="2412" y="2055"/>
                    </a:cubicBezTo>
                    <a:cubicBezTo>
                      <a:pt x="2924" y="1520"/>
                      <a:pt x="3305" y="710"/>
                      <a:pt x="2567" y="210"/>
                    </a:cubicBezTo>
                    <a:cubicBezTo>
                      <a:pt x="2371" y="70"/>
                      <a:pt x="2061" y="0"/>
                      <a:pt x="1731" y="0"/>
                    </a:cubicBezTo>
                    <a:close/>
                  </a:path>
                </a:pathLst>
              </a:custGeom>
              <a:solidFill>
                <a:srgbClr val="3E2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" name="Google Shape;383;p42"/>
            <p:cNvSpPr/>
            <p:nvPr/>
          </p:nvSpPr>
          <p:spPr>
            <a:xfrm rot="1273037">
              <a:off x="6776486" y="3784017"/>
              <a:ext cx="520842" cy="383094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3530E90-F648-DE44-A9D1-37A729363E06}"/>
              </a:ext>
            </a:extLst>
          </p:cNvPr>
          <p:cNvSpPr txBox="1"/>
          <p:nvPr/>
        </p:nvSpPr>
        <p:spPr>
          <a:xfrm>
            <a:off x="7165498" y="186117"/>
            <a:ext cx="17357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e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adin"/>
                <a:sym typeface="Aladin"/>
              </a:rPr>
              <a:t>Mega Goal 3.2</a:t>
            </a:r>
            <a:endParaRPr lang="ar-SA" sz="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50"/>
          <p:cNvGrpSpPr/>
          <p:nvPr/>
        </p:nvGrpSpPr>
        <p:grpSpPr>
          <a:xfrm flipH="1">
            <a:off x="1695119" y="192950"/>
            <a:ext cx="5122672" cy="915094"/>
            <a:chOff x="2203900" y="500825"/>
            <a:chExt cx="5122672" cy="915094"/>
          </a:xfrm>
        </p:grpSpPr>
        <p:sp>
          <p:nvSpPr>
            <p:cNvPr id="584" name="Google Shape;584;p50"/>
            <p:cNvSpPr/>
            <p:nvPr/>
          </p:nvSpPr>
          <p:spPr>
            <a:xfrm>
              <a:off x="2203900" y="500825"/>
              <a:ext cx="4727148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0"/>
            <p:cNvSpPr/>
            <p:nvPr/>
          </p:nvSpPr>
          <p:spPr>
            <a:xfrm rot="-608746">
              <a:off x="649320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50"/>
          <p:cNvSpPr txBox="1">
            <a:spLocks noGrp="1"/>
          </p:cNvSpPr>
          <p:nvPr>
            <p:ph type="ctrTitle" idx="4"/>
          </p:nvPr>
        </p:nvSpPr>
        <p:spPr>
          <a:xfrm>
            <a:off x="1931630" y="249972"/>
            <a:ext cx="4953067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Hobbies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" dirty="0"/>
              <a:t> </a:t>
            </a:r>
            <a:r>
              <a:rPr lang="en" dirty="0">
                <a:solidFill>
                  <a:schemeClr val="accent1"/>
                </a:solidFill>
              </a:rPr>
              <a:t>interests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587" name="Google Shape;587;p50"/>
          <p:cNvGrpSpPr/>
          <p:nvPr/>
        </p:nvGrpSpPr>
        <p:grpSpPr>
          <a:xfrm rot="10501251" flipH="1">
            <a:off x="6706170" y="129256"/>
            <a:ext cx="474217" cy="779396"/>
            <a:chOff x="5575575" y="4178600"/>
            <a:chExt cx="333000" cy="547300"/>
          </a:xfrm>
        </p:grpSpPr>
        <p:sp>
          <p:nvSpPr>
            <p:cNvPr id="588" name="Google Shape;588;p50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50"/>
          <p:cNvGrpSpPr/>
          <p:nvPr/>
        </p:nvGrpSpPr>
        <p:grpSpPr>
          <a:xfrm rot="-969074">
            <a:off x="1320529" y="151617"/>
            <a:ext cx="638021" cy="615883"/>
            <a:chOff x="2982200" y="5546075"/>
            <a:chExt cx="459675" cy="443725"/>
          </a:xfrm>
        </p:grpSpPr>
        <p:sp>
          <p:nvSpPr>
            <p:cNvPr id="604" name="Google Shape;604;p50"/>
            <p:cNvSpPr/>
            <p:nvPr/>
          </p:nvSpPr>
          <p:spPr>
            <a:xfrm>
              <a:off x="2982200" y="5546075"/>
              <a:ext cx="459675" cy="443725"/>
            </a:xfrm>
            <a:custGeom>
              <a:avLst/>
              <a:gdLst/>
              <a:ahLst/>
              <a:cxnLst/>
              <a:rect l="l" t="t" r="r" b="b"/>
              <a:pathLst>
                <a:path w="18387" h="17749" extrusionOk="0">
                  <a:moveTo>
                    <a:pt x="8821" y="0"/>
                  </a:moveTo>
                  <a:cubicBezTo>
                    <a:pt x="8449" y="0"/>
                    <a:pt x="8076" y="23"/>
                    <a:pt x="7704" y="71"/>
                  </a:cubicBezTo>
                  <a:cubicBezTo>
                    <a:pt x="5561" y="333"/>
                    <a:pt x="3346" y="1142"/>
                    <a:pt x="1977" y="2928"/>
                  </a:cubicBezTo>
                  <a:cubicBezTo>
                    <a:pt x="906" y="4321"/>
                    <a:pt x="477" y="6167"/>
                    <a:pt x="251" y="7977"/>
                  </a:cubicBezTo>
                  <a:cubicBezTo>
                    <a:pt x="60" y="9477"/>
                    <a:pt x="1" y="11037"/>
                    <a:pt x="441" y="12477"/>
                  </a:cubicBezTo>
                  <a:cubicBezTo>
                    <a:pt x="1108" y="14608"/>
                    <a:pt x="2858" y="16251"/>
                    <a:pt x="4835" y="17049"/>
                  </a:cubicBezTo>
                  <a:cubicBezTo>
                    <a:pt x="6051" y="17548"/>
                    <a:pt x="7354" y="17748"/>
                    <a:pt x="8662" y="17748"/>
                  </a:cubicBezTo>
                  <a:cubicBezTo>
                    <a:pt x="9478" y="17748"/>
                    <a:pt x="10297" y="17670"/>
                    <a:pt x="11097" y="17537"/>
                  </a:cubicBezTo>
                  <a:cubicBezTo>
                    <a:pt x="14824" y="16930"/>
                    <a:pt x="17920" y="13418"/>
                    <a:pt x="18110" y="9417"/>
                  </a:cubicBezTo>
                  <a:cubicBezTo>
                    <a:pt x="18387" y="3944"/>
                    <a:pt x="13672" y="0"/>
                    <a:pt x="8821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3219150" y="5567750"/>
              <a:ext cx="122675" cy="60575"/>
            </a:xfrm>
            <a:custGeom>
              <a:avLst/>
              <a:gdLst/>
              <a:ahLst/>
              <a:cxnLst/>
              <a:rect l="l" t="t" r="r" b="b"/>
              <a:pathLst>
                <a:path w="4907" h="2423" extrusionOk="0">
                  <a:moveTo>
                    <a:pt x="876" y="0"/>
                  </a:moveTo>
                  <a:cubicBezTo>
                    <a:pt x="647" y="0"/>
                    <a:pt x="428" y="17"/>
                    <a:pt x="226" y="49"/>
                  </a:cubicBezTo>
                  <a:cubicBezTo>
                    <a:pt x="0" y="85"/>
                    <a:pt x="95" y="418"/>
                    <a:pt x="274" y="442"/>
                  </a:cubicBezTo>
                  <a:cubicBezTo>
                    <a:pt x="1131" y="549"/>
                    <a:pt x="1893" y="716"/>
                    <a:pt x="2679" y="1121"/>
                  </a:cubicBezTo>
                  <a:cubicBezTo>
                    <a:pt x="3322" y="1442"/>
                    <a:pt x="3798" y="2038"/>
                    <a:pt x="4417" y="2383"/>
                  </a:cubicBezTo>
                  <a:cubicBezTo>
                    <a:pt x="4469" y="2410"/>
                    <a:pt x="4520" y="2422"/>
                    <a:pt x="4567" y="2422"/>
                  </a:cubicBezTo>
                  <a:cubicBezTo>
                    <a:pt x="4769" y="2422"/>
                    <a:pt x="4907" y="2202"/>
                    <a:pt x="4810" y="1990"/>
                  </a:cubicBezTo>
                  <a:cubicBezTo>
                    <a:pt x="4204" y="653"/>
                    <a:pt x="2327" y="0"/>
                    <a:pt x="876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3347500" y="5637425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53"/>
                    <a:pt x="117" y="370"/>
                  </a:cubicBezTo>
                  <a:cubicBezTo>
                    <a:pt x="379" y="632"/>
                    <a:pt x="653" y="822"/>
                    <a:pt x="879" y="1120"/>
                  </a:cubicBezTo>
                  <a:cubicBezTo>
                    <a:pt x="1117" y="1429"/>
                    <a:pt x="1248" y="1799"/>
                    <a:pt x="1486" y="2120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6" y="2201"/>
                    <a:pt x="1910" y="2068"/>
                    <a:pt x="1927" y="1918"/>
                  </a:cubicBezTo>
                  <a:cubicBezTo>
                    <a:pt x="1998" y="1037"/>
                    <a:pt x="1057" y="96"/>
                    <a:pt x="272" y="1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3100400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158" y="0"/>
                  </a:moveTo>
                  <a:cubicBezTo>
                    <a:pt x="46" y="0"/>
                    <a:pt x="1" y="158"/>
                    <a:pt x="107" y="222"/>
                  </a:cubicBezTo>
                  <a:cubicBezTo>
                    <a:pt x="809" y="674"/>
                    <a:pt x="1535" y="1103"/>
                    <a:pt x="2131" y="1698"/>
                  </a:cubicBezTo>
                  <a:cubicBezTo>
                    <a:pt x="1464" y="2353"/>
                    <a:pt x="642" y="3187"/>
                    <a:pt x="333" y="4020"/>
                  </a:cubicBezTo>
                  <a:cubicBezTo>
                    <a:pt x="277" y="4160"/>
                    <a:pt x="418" y="4307"/>
                    <a:pt x="562" y="4307"/>
                  </a:cubicBezTo>
                  <a:cubicBezTo>
                    <a:pt x="602" y="4307"/>
                    <a:pt x="642" y="4296"/>
                    <a:pt x="678" y="4270"/>
                  </a:cubicBezTo>
                  <a:cubicBezTo>
                    <a:pt x="1071" y="3996"/>
                    <a:pt x="1345" y="3580"/>
                    <a:pt x="1654" y="3199"/>
                  </a:cubicBezTo>
                  <a:cubicBezTo>
                    <a:pt x="2024" y="2746"/>
                    <a:pt x="2416" y="2306"/>
                    <a:pt x="2762" y="1829"/>
                  </a:cubicBezTo>
                  <a:cubicBezTo>
                    <a:pt x="2821" y="1710"/>
                    <a:pt x="2738" y="1532"/>
                    <a:pt x="2643" y="1460"/>
                  </a:cubicBezTo>
                  <a:cubicBezTo>
                    <a:pt x="1833" y="925"/>
                    <a:pt x="1095" y="341"/>
                    <a:pt x="202" y="8"/>
                  </a:cubicBezTo>
                  <a:cubicBezTo>
                    <a:pt x="186" y="3"/>
                    <a:pt x="172" y="0"/>
                    <a:pt x="158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3252775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2672" y="0"/>
                  </a:moveTo>
                  <a:cubicBezTo>
                    <a:pt x="2660" y="0"/>
                    <a:pt x="2646" y="3"/>
                    <a:pt x="2632" y="8"/>
                  </a:cubicBezTo>
                  <a:cubicBezTo>
                    <a:pt x="1739" y="341"/>
                    <a:pt x="989" y="925"/>
                    <a:pt x="191" y="1460"/>
                  </a:cubicBezTo>
                  <a:cubicBezTo>
                    <a:pt x="72" y="1532"/>
                    <a:pt x="1" y="1710"/>
                    <a:pt x="72" y="1829"/>
                  </a:cubicBezTo>
                  <a:cubicBezTo>
                    <a:pt x="417" y="2306"/>
                    <a:pt x="798" y="2746"/>
                    <a:pt x="1167" y="3199"/>
                  </a:cubicBezTo>
                  <a:cubicBezTo>
                    <a:pt x="1489" y="3580"/>
                    <a:pt x="1751" y="3996"/>
                    <a:pt x="2156" y="4270"/>
                  </a:cubicBezTo>
                  <a:cubicBezTo>
                    <a:pt x="2192" y="4296"/>
                    <a:pt x="2232" y="4307"/>
                    <a:pt x="2272" y="4307"/>
                  </a:cubicBezTo>
                  <a:cubicBezTo>
                    <a:pt x="2415" y="4307"/>
                    <a:pt x="2557" y="4160"/>
                    <a:pt x="2501" y="4020"/>
                  </a:cubicBezTo>
                  <a:cubicBezTo>
                    <a:pt x="2179" y="3187"/>
                    <a:pt x="1370" y="2353"/>
                    <a:pt x="691" y="1698"/>
                  </a:cubicBezTo>
                  <a:cubicBezTo>
                    <a:pt x="1286" y="1103"/>
                    <a:pt x="2025" y="674"/>
                    <a:pt x="2715" y="222"/>
                  </a:cubicBezTo>
                  <a:cubicBezTo>
                    <a:pt x="2821" y="158"/>
                    <a:pt x="2776" y="0"/>
                    <a:pt x="2672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3079375" y="5808075"/>
              <a:ext cx="261425" cy="96925"/>
            </a:xfrm>
            <a:custGeom>
              <a:avLst/>
              <a:gdLst/>
              <a:ahLst/>
              <a:cxnLst/>
              <a:rect l="l" t="t" r="r" b="b"/>
              <a:pathLst>
                <a:path w="10457" h="3877" extrusionOk="0">
                  <a:moveTo>
                    <a:pt x="10107" y="0"/>
                  </a:moveTo>
                  <a:cubicBezTo>
                    <a:pt x="10027" y="0"/>
                    <a:pt x="9945" y="39"/>
                    <a:pt x="9889" y="128"/>
                  </a:cubicBezTo>
                  <a:cubicBezTo>
                    <a:pt x="8675" y="1914"/>
                    <a:pt x="7318" y="3069"/>
                    <a:pt x="5067" y="3271"/>
                  </a:cubicBezTo>
                  <a:cubicBezTo>
                    <a:pt x="4959" y="3279"/>
                    <a:pt x="4851" y="3283"/>
                    <a:pt x="4745" y="3283"/>
                  </a:cubicBezTo>
                  <a:cubicBezTo>
                    <a:pt x="2834" y="3283"/>
                    <a:pt x="1293" y="1997"/>
                    <a:pt x="221" y="497"/>
                  </a:cubicBezTo>
                  <a:cubicBezTo>
                    <a:pt x="200" y="467"/>
                    <a:pt x="164" y="453"/>
                    <a:pt x="128" y="453"/>
                  </a:cubicBezTo>
                  <a:cubicBezTo>
                    <a:pt x="63" y="453"/>
                    <a:pt x="0" y="500"/>
                    <a:pt x="31" y="592"/>
                  </a:cubicBezTo>
                  <a:cubicBezTo>
                    <a:pt x="745" y="2521"/>
                    <a:pt x="2615" y="3593"/>
                    <a:pt x="4591" y="3843"/>
                  </a:cubicBezTo>
                  <a:cubicBezTo>
                    <a:pt x="4777" y="3865"/>
                    <a:pt x="4962" y="3876"/>
                    <a:pt x="5145" y="3876"/>
                  </a:cubicBezTo>
                  <a:cubicBezTo>
                    <a:pt x="7377" y="3876"/>
                    <a:pt x="9307" y="2252"/>
                    <a:pt x="10342" y="414"/>
                  </a:cubicBezTo>
                  <a:cubicBezTo>
                    <a:pt x="10456" y="185"/>
                    <a:pt x="10284" y="0"/>
                    <a:pt x="10107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9B3BFA8-B98C-04AC-74DE-3E83B1067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4316" r="16283" b="19292"/>
          <a:stretch/>
        </p:blipFill>
        <p:spPr>
          <a:xfrm>
            <a:off x="1213806" y="1221088"/>
            <a:ext cx="6408892" cy="375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AD129BA6-E587-4967-9F40-E620B16CCB23}"/>
              </a:ext>
            </a:extLst>
          </p:cNvPr>
          <p:cNvSpPr txBox="1"/>
          <p:nvPr/>
        </p:nvSpPr>
        <p:spPr>
          <a:xfrm>
            <a:off x="1593946" y="1477766"/>
            <a:ext cx="3002330" cy="262021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7DF31A40-3710-4639-AD72-92DAAA3D067E}"/>
              </a:ext>
            </a:extLst>
          </p:cNvPr>
          <p:cNvSpPr txBox="1"/>
          <p:nvPr/>
        </p:nvSpPr>
        <p:spPr>
          <a:xfrm>
            <a:off x="1632982" y="2187130"/>
            <a:ext cx="843181" cy="18383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07D74E07-9341-446C-B9E0-1E39243086F3}"/>
              </a:ext>
            </a:extLst>
          </p:cNvPr>
          <p:cNvSpPr txBox="1"/>
          <p:nvPr/>
        </p:nvSpPr>
        <p:spPr>
          <a:xfrm>
            <a:off x="2581360" y="2203314"/>
            <a:ext cx="865847" cy="13528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07AA8ACF-0639-413D-BC0D-D852F68EECD8}"/>
              </a:ext>
            </a:extLst>
          </p:cNvPr>
          <p:cNvSpPr txBox="1"/>
          <p:nvPr/>
        </p:nvSpPr>
        <p:spPr>
          <a:xfrm>
            <a:off x="3540786" y="2174690"/>
            <a:ext cx="950293" cy="172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0CEDFB37-DEE9-4870-989C-9E7E6A4189D5}"/>
              </a:ext>
            </a:extLst>
          </p:cNvPr>
          <p:cNvSpPr txBox="1"/>
          <p:nvPr/>
        </p:nvSpPr>
        <p:spPr>
          <a:xfrm>
            <a:off x="4565812" y="2187624"/>
            <a:ext cx="1114797" cy="17524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D0DB08DD-CD22-4D75-99D5-86964CEA29B7}"/>
              </a:ext>
            </a:extLst>
          </p:cNvPr>
          <p:cNvSpPr txBox="1"/>
          <p:nvPr/>
        </p:nvSpPr>
        <p:spPr>
          <a:xfrm>
            <a:off x="5721273" y="2176759"/>
            <a:ext cx="663343" cy="1699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رسم 5" descr="عودة مع تعبئة خالصة">
            <a:extLst>
              <a:ext uri="{FF2B5EF4-FFF2-40B4-BE49-F238E27FC236}">
                <a16:creationId xmlns:a16="http://schemas.microsoft.com/office/drawing/2014/main" id="{6895C0BF-1D9F-4AFF-86B0-1EDA82854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583512">
            <a:off x="5855679" y="2148011"/>
            <a:ext cx="1106424" cy="1106424"/>
          </a:xfrm>
          <a:prstGeom prst="rect">
            <a:avLst/>
          </a:prstGeom>
        </p:spPr>
      </p:pic>
      <p:sp>
        <p:nvSpPr>
          <p:cNvPr id="8" name="سحابة 7">
            <a:extLst>
              <a:ext uri="{FF2B5EF4-FFF2-40B4-BE49-F238E27FC236}">
                <a16:creationId xmlns:a16="http://schemas.microsoft.com/office/drawing/2014/main" id="{30DD1737-D033-C9E0-3926-A2A1631F5C51}"/>
              </a:ext>
            </a:extLst>
          </p:cNvPr>
          <p:cNvSpPr/>
          <p:nvPr/>
        </p:nvSpPr>
        <p:spPr>
          <a:xfrm>
            <a:off x="6870139" y="1658867"/>
            <a:ext cx="2192942" cy="115716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Write your hobbies here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7"/>
          <p:cNvGrpSpPr/>
          <p:nvPr/>
        </p:nvGrpSpPr>
        <p:grpSpPr>
          <a:xfrm flipH="1">
            <a:off x="952818" y="209645"/>
            <a:ext cx="5827980" cy="915094"/>
            <a:chOff x="1996872" y="500825"/>
            <a:chExt cx="3649550" cy="915094"/>
          </a:xfrm>
        </p:grpSpPr>
        <p:sp>
          <p:nvSpPr>
            <p:cNvPr id="494" name="Google Shape;494;p47"/>
            <p:cNvSpPr/>
            <p:nvPr/>
          </p:nvSpPr>
          <p:spPr>
            <a:xfrm>
              <a:off x="1996872" y="500825"/>
              <a:ext cx="3498786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7"/>
            <p:cNvSpPr/>
            <p:nvPr/>
          </p:nvSpPr>
          <p:spPr>
            <a:xfrm rot="-608746">
              <a:off x="481305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47"/>
          <p:cNvGrpSpPr/>
          <p:nvPr/>
        </p:nvGrpSpPr>
        <p:grpSpPr>
          <a:xfrm rot="-3927469">
            <a:off x="6601046" y="125119"/>
            <a:ext cx="474210" cy="779385"/>
            <a:chOff x="5575575" y="4178600"/>
            <a:chExt cx="333000" cy="547300"/>
          </a:xfrm>
        </p:grpSpPr>
        <p:sp>
          <p:nvSpPr>
            <p:cNvPr id="497" name="Google Shape;497;p47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47"/>
          <p:cNvSpPr txBox="1">
            <a:spLocks noGrp="1"/>
          </p:cNvSpPr>
          <p:nvPr>
            <p:ph type="ctrTitle"/>
          </p:nvPr>
        </p:nvSpPr>
        <p:spPr>
          <a:xfrm>
            <a:off x="1367757" y="267376"/>
            <a:ext cx="5249684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</a:rPr>
              <a:t>adjective </a:t>
            </a:r>
            <a:r>
              <a:rPr lang="en" sz="2400" dirty="0"/>
              <a:t>+ </a:t>
            </a:r>
            <a:r>
              <a:rPr lang="en" sz="2400" dirty="0">
                <a:solidFill>
                  <a:schemeClr val="lt2"/>
                </a:solidFill>
              </a:rPr>
              <a:t>Preposition </a:t>
            </a:r>
            <a:r>
              <a:rPr lang="en" sz="2400" dirty="0"/>
              <a:t>+</a:t>
            </a:r>
            <a:r>
              <a:rPr lang="en" sz="2400" dirty="0">
                <a:solidFill>
                  <a:schemeClr val="lt2"/>
                </a:solidFill>
              </a:rPr>
              <a:t> Gerund</a:t>
            </a:r>
            <a:endParaRPr sz="2400" dirty="0"/>
          </a:p>
        </p:txBody>
      </p:sp>
      <p:sp>
        <p:nvSpPr>
          <p:cNvPr id="506" name="Google Shape;506;p47"/>
          <p:cNvSpPr txBox="1">
            <a:spLocks noGrp="1"/>
          </p:cNvSpPr>
          <p:nvPr>
            <p:ph type="title" idx="4294967295"/>
          </p:nvPr>
        </p:nvSpPr>
        <p:spPr>
          <a:xfrm>
            <a:off x="1479857" y="1588887"/>
            <a:ext cx="1003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2005</a:t>
            </a:r>
            <a:endParaRPr sz="230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0" name="Google Shape;510;p47"/>
          <p:cNvSpPr txBox="1">
            <a:spLocks noGrp="1"/>
          </p:cNvSpPr>
          <p:nvPr>
            <p:ph type="title" idx="4294967295"/>
          </p:nvPr>
        </p:nvSpPr>
        <p:spPr>
          <a:xfrm>
            <a:off x="4933704" y="1588887"/>
            <a:ext cx="1003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2015</a:t>
            </a:r>
            <a:endParaRPr sz="2300" dirty="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2" name="Google Shape;512;p47"/>
          <p:cNvSpPr txBox="1">
            <a:spLocks noGrp="1"/>
          </p:cNvSpPr>
          <p:nvPr>
            <p:ph type="title" idx="4294967295"/>
          </p:nvPr>
        </p:nvSpPr>
        <p:spPr>
          <a:xfrm>
            <a:off x="6660628" y="2960487"/>
            <a:ext cx="1003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2019</a:t>
            </a:r>
            <a:endParaRPr sz="230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4" name="Google Shape;514;p47"/>
          <p:cNvSpPr/>
          <p:nvPr/>
        </p:nvSpPr>
        <p:spPr>
          <a:xfrm rot="-369592">
            <a:off x="732268" y="4189499"/>
            <a:ext cx="520836" cy="383090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5D4BE97-466B-47FC-813B-F06FBBDFC0A4}"/>
              </a:ext>
            </a:extLst>
          </p:cNvPr>
          <p:cNvSpPr txBox="1"/>
          <p:nvPr/>
        </p:nvSpPr>
        <p:spPr>
          <a:xfrm>
            <a:off x="1686513" y="3363452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I’m </a:t>
            </a:r>
            <a:r>
              <a:rPr lang="en-US" sz="1600" b="1" u="sng" dirty="0">
                <a:solidFill>
                  <a:schemeClr val="bg1"/>
                </a:solidFill>
              </a:rPr>
              <a:t>good at 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using</a:t>
            </a:r>
            <a:r>
              <a:rPr lang="en-US" sz="1600" dirty="0">
                <a:solidFill>
                  <a:schemeClr val="bg1"/>
                </a:solidFill>
              </a:rPr>
              <a:t> computers.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EF40730-F226-4467-9F56-94B2FAFBF9DD}"/>
              </a:ext>
            </a:extLst>
          </p:cNvPr>
          <p:cNvSpPr txBox="1"/>
          <p:nvPr/>
        </p:nvSpPr>
        <p:spPr>
          <a:xfrm>
            <a:off x="1686513" y="3831121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I’m not </a:t>
            </a:r>
            <a:r>
              <a:rPr lang="en-US" sz="1600" b="1" u="sng" dirty="0">
                <a:solidFill>
                  <a:schemeClr val="bg1"/>
                </a:solidFill>
              </a:rPr>
              <a:t>very good 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2"/>
                </a:solidFill>
              </a:rPr>
              <a:t>speaking</a:t>
            </a:r>
            <a:r>
              <a:rPr lang="en-US" sz="1600" dirty="0">
                <a:solidFill>
                  <a:schemeClr val="bg1"/>
                </a:solidFill>
              </a:rPr>
              <a:t> in public.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A28146-F303-4C0D-ABFA-E548E63E1CDA}"/>
              </a:ext>
            </a:extLst>
          </p:cNvPr>
          <p:cNvSpPr txBox="1"/>
          <p:nvPr/>
        </p:nvSpPr>
        <p:spPr>
          <a:xfrm>
            <a:off x="1720237" y="4213211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I’m </a:t>
            </a:r>
            <a:r>
              <a:rPr lang="en-US" sz="1600" b="1" u="sng" dirty="0">
                <a:solidFill>
                  <a:schemeClr val="bg1"/>
                </a:solidFill>
              </a:rPr>
              <a:t>interested in </a:t>
            </a:r>
            <a:r>
              <a:rPr lang="en-US" sz="1600" b="1" dirty="0">
                <a:solidFill>
                  <a:schemeClr val="bg2"/>
                </a:solidFill>
              </a:rPr>
              <a:t>working </a:t>
            </a:r>
            <a:r>
              <a:rPr lang="en-US" sz="1600" dirty="0">
                <a:solidFill>
                  <a:schemeClr val="bg1"/>
                </a:solidFill>
              </a:rPr>
              <a:t>outdoors.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010A3BE-F6BC-4E2B-95DB-2CDA8DC9ABEA}"/>
              </a:ext>
            </a:extLst>
          </p:cNvPr>
          <p:cNvSpPr txBox="1"/>
          <p:nvPr/>
        </p:nvSpPr>
        <p:spPr>
          <a:xfrm>
            <a:off x="1647215" y="4595301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I'm not </a:t>
            </a:r>
            <a:r>
              <a:rPr lang="en-US" sz="1600" b="1" u="sng" dirty="0">
                <a:solidFill>
                  <a:schemeClr val="bg1"/>
                </a:solidFill>
              </a:rPr>
              <a:t>interested in </a:t>
            </a:r>
            <a:r>
              <a:rPr lang="en-US" sz="1600" b="1" dirty="0">
                <a:solidFill>
                  <a:schemeClr val="bg2"/>
                </a:solidFill>
              </a:rPr>
              <a:t>working </a:t>
            </a:r>
            <a:r>
              <a:rPr lang="en-US" sz="1600" dirty="0">
                <a:solidFill>
                  <a:schemeClr val="bg1"/>
                </a:solidFill>
              </a:rPr>
              <a:t>in the computer industry.</a:t>
            </a:r>
          </a:p>
        </p:txBody>
      </p:sp>
      <p:sp>
        <p:nvSpPr>
          <p:cNvPr id="27" name="Google Shape;1161;p55">
            <a:extLst>
              <a:ext uri="{FF2B5EF4-FFF2-40B4-BE49-F238E27FC236}">
                <a16:creationId xmlns:a16="http://schemas.microsoft.com/office/drawing/2014/main" id="{1E95255E-61F2-45EC-BBD0-DA2D5C63B875}"/>
              </a:ext>
            </a:extLst>
          </p:cNvPr>
          <p:cNvSpPr txBox="1">
            <a:spLocks/>
          </p:cNvSpPr>
          <p:nvPr/>
        </p:nvSpPr>
        <p:spPr>
          <a:xfrm>
            <a:off x="179799" y="3164557"/>
            <a:ext cx="1368152" cy="488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Example</a:t>
            </a:r>
          </a:p>
        </p:txBody>
      </p:sp>
      <p:grpSp>
        <p:nvGrpSpPr>
          <p:cNvPr id="29" name="Google Shape;475;p46">
            <a:extLst>
              <a:ext uri="{FF2B5EF4-FFF2-40B4-BE49-F238E27FC236}">
                <a16:creationId xmlns:a16="http://schemas.microsoft.com/office/drawing/2014/main" id="{196AD402-7841-443E-9C77-4BE0721CE4E6}"/>
              </a:ext>
            </a:extLst>
          </p:cNvPr>
          <p:cNvGrpSpPr/>
          <p:nvPr/>
        </p:nvGrpSpPr>
        <p:grpSpPr>
          <a:xfrm rot="-844151">
            <a:off x="379693" y="314996"/>
            <a:ext cx="640084" cy="614136"/>
            <a:chOff x="741150" y="5492775"/>
            <a:chExt cx="459675" cy="443800"/>
          </a:xfrm>
        </p:grpSpPr>
        <p:sp>
          <p:nvSpPr>
            <p:cNvPr id="30" name="Google Shape;476;p46">
              <a:extLst>
                <a:ext uri="{FF2B5EF4-FFF2-40B4-BE49-F238E27FC236}">
                  <a16:creationId xmlns:a16="http://schemas.microsoft.com/office/drawing/2014/main" id="{FFB7A217-79BC-4800-B5E2-29C5FDE1A693}"/>
                </a:ext>
              </a:extLst>
            </p:cNvPr>
            <p:cNvSpPr/>
            <p:nvPr/>
          </p:nvSpPr>
          <p:spPr>
            <a:xfrm>
              <a:off x="741150" y="5492775"/>
              <a:ext cx="459675" cy="443800"/>
            </a:xfrm>
            <a:custGeom>
              <a:avLst/>
              <a:gdLst/>
              <a:ahLst/>
              <a:cxnLst/>
              <a:rect l="l" t="t" r="r" b="b"/>
              <a:pathLst>
                <a:path w="18387" h="17752" extrusionOk="0">
                  <a:moveTo>
                    <a:pt x="8830" y="1"/>
                  </a:moveTo>
                  <a:cubicBezTo>
                    <a:pt x="8459" y="1"/>
                    <a:pt x="8087" y="24"/>
                    <a:pt x="7716" y="72"/>
                  </a:cubicBezTo>
                  <a:cubicBezTo>
                    <a:pt x="5573" y="322"/>
                    <a:pt x="3346" y="1143"/>
                    <a:pt x="1977" y="2929"/>
                  </a:cubicBezTo>
                  <a:cubicBezTo>
                    <a:pt x="905" y="4334"/>
                    <a:pt x="477" y="6180"/>
                    <a:pt x="251" y="7977"/>
                  </a:cubicBezTo>
                  <a:cubicBezTo>
                    <a:pt x="60" y="9478"/>
                    <a:pt x="1" y="11037"/>
                    <a:pt x="453" y="12490"/>
                  </a:cubicBezTo>
                  <a:cubicBezTo>
                    <a:pt x="1120" y="14609"/>
                    <a:pt x="2858" y="16252"/>
                    <a:pt x="4835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4" y="16931"/>
                    <a:pt x="17919" y="13419"/>
                    <a:pt x="18110" y="9418"/>
                  </a:cubicBezTo>
                  <a:cubicBezTo>
                    <a:pt x="18386" y="3944"/>
                    <a:pt x="13672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7;p46">
              <a:extLst>
                <a:ext uri="{FF2B5EF4-FFF2-40B4-BE49-F238E27FC236}">
                  <a16:creationId xmlns:a16="http://schemas.microsoft.com/office/drawing/2014/main" id="{BA714AA3-D54A-4CC7-A087-601B21EBEFE5}"/>
                </a:ext>
              </a:extLst>
            </p:cNvPr>
            <p:cNvSpPr/>
            <p:nvPr/>
          </p:nvSpPr>
          <p:spPr>
            <a:xfrm>
              <a:off x="978075" y="5514475"/>
              <a:ext cx="122700" cy="60550"/>
            </a:xfrm>
            <a:custGeom>
              <a:avLst/>
              <a:gdLst/>
              <a:ahLst/>
              <a:cxnLst/>
              <a:rect l="l" t="t" r="r" b="b"/>
              <a:pathLst>
                <a:path w="4908" h="2422" extrusionOk="0">
                  <a:moveTo>
                    <a:pt x="877" y="0"/>
                  </a:moveTo>
                  <a:cubicBezTo>
                    <a:pt x="647" y="0"/>
                    <a:pt x="429" y="17"/>
                    <a:pt x="227" y="49"/>
                  </a:cubicBezTo>
                  <a:cubicBezTo>
                    <a:pt x="1" y="85"/>
                    <a:pt x="96" y="430"/>
                    <a:pt x="275" y="442"/>
                  </a:cubicBezTo>
                  <a:cubicBezTo>
                    <a:pt x="1132" y="561"/>
                    <a:pt x="1894" y="728"/>
                    <a:pt x="2680" y="1121"/>
                  </a:cubicBezTo>
                  <a:cubicBezTo>
                    <a:pt x="3323" y="1454"/>
                    <a:pt x="3799" y="2049"/>
                    <a:pt x="4418" y="2383"/>
                  </a:cubicBezTo>
                  <a:cubicBezTo>
                    <a:pt x="4470" y="2410"/>
                    <a:pt x="4521" y="2422"/>
                    <a:pt x="4568" y="2422"/>
                  </a:cubicBezTo>
                  <a:cubicBezTo>
                    <a:pt x="4770" y="2422"/>
                    <a:pt x="4908" y="2202"/>
                    <a:pt x="4811" y="1990"/>
                  </a:cubicBezTo>
                  <a:cubicBezTo>
                    <a:pt x="4204" y="653"/>
                    <a:pt x="2328" y="0"/>
                    <a:pt x="877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8;p46">
              <a:extLst>
                <a:ext uri="{FF2B5EF4-FFF2-40B4-BE49-F238E27FC236}">
                  <a16:creationId xmlns:a16="http://schemas.microsoft.com/office/drawing/2014/main" id="{CB405E1F-E95F-41B2-AACA-2DA06A7C658F}"/>
                </a:ext>
              </a:extLst>
            </p:cNvPr>
            <p:cNvSpPr/>
            <p:nvPr/>
          </p:nvSpPr>
          <p:spPr>
            <a:xfrm>
              <a:off x="1106450" y="5584150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65"/>
                    <a:pt x="129" y="381"/>
                  </a:cubicBezTo>
                  <a:cubicBezTo>
                    <a:pt x="379" y="632"/>
                    <a:pt x="664" y="822"/>
                    <a:pt x="879" y="1120"/>
                  </a:cubicBezTo>
                  <a:cubicBezTo>
                    <a:pt x="1117" y="1429"/>
                    <a:pt x="1260" y="1798"/>
                    <a:pt x="1486" y="2120"/>
                  </a:cubicBezTo>
                  <a:cubicBezTo>
                    <a:pt x="1532" y="2177"/>
                    <a:pt x="1589" y="2201"/>
                    <a:pt x="1647" y="2201"/>
                  </a:cubicBezTo>
                  <a:cubicBezTo>
                    <a:pt x="1781" y="2201"/>
                    <a:pt x="1918" y="2071"/>
                    <a:pt x="1926" y="1929"/>
                  </a:cubicBezTo>
                  <a:cubicBezTo>
                    <a:pt x="1998" y="1048"/>
                    <a:pt x="1057" y="96"/>
                    <a:pt x="271" y="0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9;p46">
              <a:extLst>
                <a:ext uri="{FF2B5EF4-FFF2-40B4-BE49-F238E27FC236}">
                  <a16:creationId xmlns:a16="http://schemas.microsoft.com/office/drawing/2014/main" id="{1179A185-7283-43DE-9857-F9CA05F30217}"/>
                </a:ext>
              </a:extLst>
            </p:cNvPr>
            <p:cNvSpPr/>
            <p:nvPr/>
          </p:nvSpPr>
          <p:spPr>
            <a:xfrm>
              <a:off x="814625" y="5632500"/>
              <a:ext cx="96825" cy="53050"/>
            </a:xfrm>
            <a:custGeom>
              <a:avLst/>
              <a:gdLst/>
              <a:ahLst/>
              <a:cxnLst/>
              <a:rect l="l" t="t" r="r" b="b"/>
              <a:pathLst>
                <a:path w="3873" h="2122" extrusionOk="0">
                  <a:moveTo>
                    <a:pt x="1941" y="0"/>
                  </a:moveTo>
                  <a:cubicBezTo>
                    <a:pt x="963" y="0"/>
                    <a:pt x="162" y="832"/>
                    <a:pt x="26" y="1793"/>
                  </a:cubicBezTo>
                  <a:cubicBezTo>
                    <a:pt x="1" y="1904"/>
                    <a:pt x="86" y="1991"/>
                    <a:pt x="180" y="1991"/>
                  </a:cubicBezTo>
                  <a:cubicBezTo>
                    <a:pt x="217" y="1991"/>
                    <a:pt x="255" y="1978"/>
                    <a:pt x="288" y="1948"/>
                  </a:cubicBezTo>
                  <a:cubicBezTo>
                    <a:pt x="812" y="1495"/>
                    <a:pt x="1062" y="781"/>
                    <a:pt x="1872" y="722"/>
                  </a:cubicBezTo>
                  <a:cubicBezTo>
                    <a:pt x="1897" y="720"/>
                    <a:pt x="1922" y="719"/>
                    <a:pt x="1946" y="719"/>
                  </a:cubicBezTo>
                  <a:cubicBezTo>
                    <a:pt x="2664" y="719"/>
                    <a:pt x="2944" y="1548"/>
                    <a:pt x="3312" y="2031"/>
                  </a:cubicBezTo>
                  <a:cubicBezTo>
                    <a:pt x="3364" y="2094"/>
                    <a:pt x="3438" y="2121"/>
                    <a:pt x="3516" y="2121"/>
                  </a:cubicBezTo>
                  <a:cubicBezTo>
                    <a:pt x="3688" y="2121"/>
                    <a:pt x="3873" y="1986"/>
                    <a:pt x="3848" y="1805"/>
                  </a:cubicBezTo>
                  <a:cubicBezTo>
                    <a:pt x="3777" y="960"/>
                    <a:pt x="2967" y="79"/>
                    <a:pt x="2098" y="7"/>
                  </a:cubicBezTo>
                  <a:cubicBezTo>
                    <a:pt x="2045" y="2"/>
                    <a:pt x="1993" y="0"/>
                    <a:pt x="194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0;p46">
              <a:extLst>
                <a:ext uri="{FF2B5EF4-FFF2-40B4-BE49-F238E27FC236}">
                  <a16:creationId xmlns:a16="http://schemas.microsoft.com/office/drawing/2014/main" id="{E29F4E61-1451-4895-A204-8988DA4B3766}"/>
                </a:ext>
              </a:extLst>
            </p:cNvPr>
            <p:cNvSpPr/>
            <p:nvPr/>
          </p:nvSpPr>
          <p:spPr>
            <a:xfrm>
              <a:off x="1017050" y="5632500"/>
              <a:ext cx="96850" cy="53050"/>
            </a:xfrm>
            <a:custGeom>
              <a:avLst/>
              <a:gdLst/>
              <a:ahLst/>
              <a:cxnLst/>
              <a:rect l="l" t="t" r="r" b="b"/>
              <a:pathLst>
                <a:path w="3874" h="2122" extrusionOk="0">
                  <a:moveTo>
                    <a:pt x="1933" y="0"/>
                  </a:moveTo>
                  <a:cubicBezTo>
                    <a:pt x="1881" y="0"/>
                    <a:pt x="1829" y="2"/>
                    <a:pt x="1776" y="7"/>
                  </a:cubicBezTo>
                  <a:cubicBezTo>
                    <a:pt x="907" y="79"/>
                    <a:pt x="97" y="960"/>
                    <a:pt x="25" y="1805"/>
                  </a:cubicBezTo>
                  <a:cubicBezTo>
                    <a:pt x="1" y="1986"/>
                    <a:pt x="186" y="2121"/>
                    <a:pt x="358" y="2121"/>
                  </a:cubicBezTo>
                  <a:cubicBezTo>
                    <a:pt x="435" y="2121"/>
                    <a:pt x="510" y="2094"/>
                    <a:pt x="561" y="2031"/>
                  </a:cubicBezTo>
                  <a:cubicBezTo>
                    <a:pt x="930" y="1548"/>
                    <a:pt x="1209" y="719"/>
                    <a:pt x="1927" y="719"/>
                  </a:cubicBezTo>
                  <a:cubicBezTo>
                    <a:pt x="1952" y="719"/>
                    <a:pt x="1977" y="720"/>
                    <a:pt x="2002" y="722"/>
                  </a:cubicBezTo>
                  <a:cubicBezTo>
                    <a:pt x="2812" y="781"/>
                    <a:pt x="3062" y="1495"/>
                    <a:pt x="3585" y="1948"/>
                  </a:cubicBezTo>
                  <a:cubicBezTo>
                    <a:pt x="3619" y="1978"/>
                    <a:pt x="3657" y="1991"/>
                    <a:pt x="3694" y="1991"/>
                  </a:cubicBezTo>
                  <a:cubicBezTo>
                    <a:pt x="3788" y="1991"/>
                    <a:pt x="3873" y="1904"/>
                    <a:pt x="3847" y="1793"/>
                  </a:cubicBezTo>
                  <a:cubicBezTo>
                    <a:pt x="3712" y="832"/>
                    <a:pt x="2910" y="0"/>
                    <a:pt x="1933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1;p46">
              <a:extLst>
                <a:ext uri="{FF2B5EF4-FFF2-40B4-BE49-F238E27FC236}">
                  <a16:creationId xmlns:a16="http://schemas.microsoft.com/office/drawing/2014/main" id="{05D05282-AE72-4AB9-95D3-4401EBD89739}"/>
                </a:ext>
              </a:extLst>
            </p:cNvPr>
            <p:cNvSpPr/>
            <p:nvPr/>
          </p:nvSpPr>
          <p:spPr>
            <a:xfrm>
              <a:off x="832225" y="5749300"/>
              <a:ext cx="267625" cy="112300"/>
            </a:xfrm>
            <a:custGeom>
              <a:avLst/>
              <a:gdLst/>
              <a:ahLst/>
              <a:cxnLst/>
              <a:rect l="l" t="t" r="r" b="b"/>
              <a:pathLst>
                <a:path w="10705" h="4492" extrusionOk="0">
                  <a:moveTo>
                    <a:pt x="6245" y="0"/>
                  </a:moveTo>
                  <a:cubicBezTo>
                    <a:pt x="3411" y="0"/>
                    <a:pt x="249" y="133"/>
                    <a:pt x="203" y="395"/>
                  </a:cubicBezTo>
                  <a:cubicBezTo>
                    <a:pt x="1" y="1479"/>
                    <a:pt x="1334" y="4443"/>
                    <a:pt x="5347" y="4491"/>
                  </a:cubicBezTo>
                  <a:cubicBezTo>
                    <a:pt x="5365" y="4491"/>
                    <a:pt x="5383" y="4491"/>
                    <a:pt x="5402" y="4491"/>
                  </a:cubicBezTo>
                  <a:cubicBezTo>
                    <a:pt x="9360" y="4491"/>
                    <a:pt x="10704" y="644"/>
                    <a:pt x="10657" y="264"/>
                  </a:cubicBezTo>
                  <a:cubicBezTo>
                    <a:pt x="10641" y="88"/>
                    <a:pt x="8552" y="0"/>
                    <a:pt x="6245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434;p74">
            <a:extLst>
              <a:ext uri="{FF2B5EF4-FFF2-40B4-BE49-F238E27FC236}">
                <a16:creationId xmlns:a16="http://schemas.microsoft.com/office/drawing/2014/main" id="{8393B78A-02C9-47DD-8784-4D27240E4A32}"/>
              </a:ext>
            </a:extLst>
          </p:cNvPr>
          <p:cNvSpPr/>
          <p:nvPr/>
        </p:nvSpPr>
        <p:spPr>
          <a:xfrm rot="1384092">
            <a:off x="7513494" y="3415129"/>
            <a:ext cx="606409" cy="409631"/>
          </a:xfrm>
          <a:custGeom>
            <a:avLst/>
            <a:gdLst/>
            <a:ahLst/>
            <a:cxnLst/>
            <a:rect l="l" t="t" r="r" b="b"/>
            <a:pathLst>
              <a:path w="15746" h="10636" extrusionOk="0">
                <a:moveTo>
                  <a:pt x="3568" y="1"/>
                </a:moveTo>
                <a:cubicBezTo>
                  <a:pt x="2028" y="1"/>
                  <a:pt x="388" y="1013"/>
                  <a:pt x="203" y="2820"/>
                </a:cubicBezTo>
                <a:cubicBezTo>
                  <a:pt x="1" y="4880"/>
                  <a:pt x="3858" y="10392"/>
                  <a:pt x="5025" y="10630"/>
                </a:cubicBezTo>
                <a:cubicBezTo>
                  <a:pt x="5043" y="10634"/>
                  <a:pt x="5063" y="10636"/>
                  <a:pt x="5084" y="10636"/>
                </a:cubicBezTo>
                <a:cubicBezTo>
                  <a:pt x="6624" y="10636"/>
                  <a:pt x="15746" y="1352"/>
                  <a:pt x="10050" y="213"/>
                </a:cubicBezTo>
                <a:cubicBezTo>
                  <a:pt x="9840" y="172"/>
                  <a:pt x="9636" y="152"/>
                  <a:pt x="9436" y="152"/>
                </a:cubicBezTo>
                <a:cubicBezTo>
                  <a:pt x="8111" y="152"/>
                  <a:pt x="7007" y="1018"/>
                  <a:pt x="6335" y="2415"/>
                </a:cubicBezTo>
                <a:cubicBezTo>
                  <a:pt x="6158" y="758"/>
                  <a:pt x="4901" y="1"/>
                  <a:pt x="35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E2351A6-68DF-F65E-8E18-5DCD5972F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4" t="44365" r="19110" b="34586"/>
          <a:stretch/>
        </p:blipFill>
        <p:spPr>
          <a:xfrm>
            <a:off x="517891" y="1319978"/>
            <a:ext cx="7792630" cy="158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C943A2FD-695C-E8A9-C00E-25279BB69541}"/>
              </a:ext>
            </a:extLst>
          </p:cNvPr>
          <p:cNvSpPr txBox="1"/>
          <p:nvPr/>
        </p:nvSpPr>
        <p:spPr>
          <a:xfrm>
            <a:off x="721840" y="1529395"/>
            <a:ext cx="2935760" cy="22657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/>
      <p:bldP spid="22" grpId="0"/>
      <p:bldP spid="24" grpId="0"/>
      <p:bldP spid="26" grpId="0"/>
      <p:bldP spid="2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58"/>
          <p:cNvGrpSpPr/>
          <p:nvPr/>
        </p:nvGrpSpPr>
        <p:grpSpPr>
          <a:xfrm rot="-10501251">
            <a:off x="1233509" y="320822"/>
            <a:ext cx="474217" cy="779396"/>
            <a:chOff x="5575575" y="4178600"/>
            <a:chExt cx="333000" cy="547300"/>
          </a:xfrm>
        </p:grpSpPr>
        <p:sp>
          <p:nvSpPr>
            <p:cNvPr id="915" name="Google Shape;915;p58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BA8EEBE-2811-4252-8A37-5AA14DD3B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" t="18242" r="9653" b="5391"/>
          <a:stretch/>
        </p:blipFill>
        <p:spPr>
          <a:xfrm>
            <a:off x="632128" y="480288"/>
            <a:ext cx="7720717" cy="392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oogle Shape;472;p46">
            <a:extLst>
              <a:ext uri="{FF2B5EF4-FFF2-40B4-BE49-F238E27FC236}">
                <a16:creationId xmlns:a16="http://schemas.microsoft.com/office/drawing/2014/main" id="{E4C4F7E6-1143-4196-9BAC-157C6F122A9A}"/>
              </a:ext>
            </a:extLst>
          </p:cNvPr>
          <p:cNvGrpSpPr/>
          <p:nvPr/>
        </p:nvGrpSpPr>
        <p:grpSpPr>
          <a:xfrm flipH="1">
            <a:off x="7530978" y="3314197"/>
            <a:ext cx="1123615" cy="1292408"/>
            <a:chOff x="406043" y="577203"/>
            <a:chExt cx="1123615" cy="1292408"/>
          </a:xfrm>
        </p:grpSpPr>
        <p:sp>
          <p:nvSpPr>
            <p:cNvPr id="17" name="Google Shape;473;p46">
              <a:extLst>
                <a:ext uri="{FF2B5EF4-FFF2-40B4-BE49-F238E27FC236}">
                  <a16:creationId xmlns:a16="http://schemas.microsoft.com/office/drawing/2014/main" id="{6413ABC2-31A5-4BC7-A393-C985FF810506}"/>
                </a:ext>
              </a:extLst>
            </p:cNvPr>
            <p:cNvSpPr/>
            <p:nvPr/>
          </p:nvSpPr>
          <p:spPr>
            <a:xfrm rot="-1485500">
              <a:off x="462326" y="1395044"/>
              <a:ext cx="520860" cy="383107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4;p46">
              <a:extLst>
                <a:ext uri="{FF2B5EF4-FFF2-40B4-BE49-F238E27FC236}">
                  <a16:creationId xmlns:a16="http://schemas.microsoft.com/office/drawing/2014/main" id="{FDB9D3A2-1EB8-44F2-BEC1-31EA89B2EF0E}"/>
                </a:ext>
              </a:extLst>
            </p:cNvPr>
            <p:cNvSpPr/>
            <p:nvPr/>
          </p:nvSpPr>
          <p:spPr>
            <a:xfrm rot="-803454">
              <a:off x="605436" y="668452"/>
              <a:ext cx="862486" cy="634383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46"/>
          <p:cNvGrpSpPr/>
          <p:nvPr/>
        </p:nvGrpSpPr>
        <p:grpSpPr>
          <a:xfrm>
            <a:off x="666671" y="1131308"/>
            <a:ext cx="7933571" cy="3260893"/>
            <a:chOff x="681415" y="1124465"/>
            <a:chExt cx="7933571" cy="3260893"/>
          </a:xfrm>
        </p:grpSpPr>
        <p:sp>
          <p:nvSpPr>
            <p:cNvPr id="470" name="Google Shape;470;p46"/>
            <p:cNvSpPr/>
            <p:nvPr/>
          </p:nvSpPr>
          <p:spPr>
            <a:xfrm rot="-857935">
              <a:off x="1694000" y="3340934"/>
              <a:ext cx="2074255" cy="800676"/>
            </a:xfrm>
            <a:custGeom>
              <a:avLst/>
              <a:gdLst/>
              <a:ahLst/>
              <a:cxnLst/>
              <a:rect l="l" t="t" r="r" b="b"/>
              <a:pathLst>
                <a:path w="12658" h="4886" extrusionOk="0">
                  <a:moveTo>
                    <a:pt x="9532" y="1"/>
                  </a:moveTo>
                  <a:cubicBezTo>
                    <a:pt x="7350" y="1060"/>
                    <a:pt x="0" y="4651"/>
                    <a:pt x="0" y="4651"/>
                  </a:cubicBezTo>
                  <a:cubicBezTo>
                    <a:pt x="0" y="4651"/>
                    <a:pt x="4262" y="4493"/>
                    <a:pt x="7980" y="4493"/>
                  </a:cubicBezTo>
                  <a:cubicBezTo>
                    <a:pt x="9663" y="4493"/>
                    <a:pt x="11233" y="4525"/>
                    <a:pt x="12248" y="4620"/>
                  </a:cubicBezTo>
                  <a:cubicBezTo>
                    <a:pt x="12400" y="4804"/>
                    <a:pt x="12480" y="4885"/>
                    <a:pt x="12502" y="4885"/>
                  </a:cubicBezTo>
                  <a:cubicBezTo>
                    <a:pt x="12658" y="4885"/>
                    <a:pt x="9985" y="879"/>
                    <a:pt x="9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681415" y="1124465"/>
              <a:ext cx="7933571" cy="2894570"/>
            </a:xfrm>
            <a:custGeom>
              <a:avLst/>
              <a:gdLst/>
              <a:ahLst/>
              <a:cxnLst/>
              <a:rect l="l" t="t" r="r" b="b"/>
              <a:pathLst>
                <a:path w="60129" h="17469" extrusionOk="0">
                  <a:moveTo>
                    <a:pt x="26401" y="0"/>
                  </a:moveTo>
                  <a:cubicBezTo>
                    <a:pt x="22977" y="0"/>
                    <a:pt x="19907" y="51"/>
                    <a:pt x="17612" y="110"/>
                  </a:cubicBezTo>
                  <a:cubicBezTo>
                    <a:pt x="17526" y="113"/>
                    <a:pt x="17435" y="113"/>
                    <a:pt x="17339" y="113"/>
                  </a:cubicBezTo>
                  <a:cubicBezTo>
                    <a:pt x="16540" y="113"/>
                    <a:pt x="15369" y="50"/>
                    <a:pt x="14006" y="50"/>
                  </a:cubicBezTo>
                  <a:cubicBezTo>
                    <a:pt x="8539" y="50"/>
                    <a:pt x="1" y="1066"/>
                    <a:pt x="188" y="11243"/>
                  </a:cubicBezTo>
                  <a:cubicBezTo>
                    <a:pt x="280" y="16114"/>
                    <a:pt x="4431" y="16758"/>
                    <a:pt x="10226" y="16758"/>
                  </a:cubicBezTo>
                  <a:cubicBezTo>
                    <a:pt x="12309" y="16758"/>
                    <a:pt x="14605" y="16675"/>
                    <a:pt x="17001" y="16675"/>
                  </a:cubicBezTo>
                  <a:cubicBezTo>
                    <a:pt x="18270" y="16675"/>
                    <a:pt x="19568" y="16699"/>
                    <a:pt x="20877" y="16770"/>
                  </a:cubicBezTo>
                  <a:cubicBezTo>
                    <a:pt x="27465" y="17124"/>
                    <a:pt x="34666" y="17469"/>
                    <a:pt x="40972" y="17469"/>
                  </a:cubicBezTo>
                  <a:cubicBezTo>
                    <a:pt x="49398" y="17469"/>
                    <a:pt x="56225" y="16854"/>
                    <a:pt x="57851" y="14827"/>
                  </a:cubicBezTo>
                  <a:cubicBezTo>
                    <a:pt x="60128" y="11992"/>
                    <a:pt x="59945" y="5876"/>
                    <a:pt x="57238" y="3479"/>
                  </a:cubicBezTo>
                  <a:cubicBezTo>
                    <a:pt x="53978" y="595"/>
                    <a:pt x="38113" y="0"/>
                    <a:pt x="26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6"/>
          <p:cNvGrpSpPr/>
          <p:nvPr/>
        </p:nvGrpSpPr>
        <p:grpSpPr>
          <a:xfrm flipH="1">
            <a:off x="7491371" y="314426"/>
            <a:ext cx="1123615" cy="1292408"/>
            <a:chOff x="406043" y="577203"/>
            <a:chExt cx="1123615" cy="1292408"/>
          </a:xfrm>
        </p:grpSpPr>
        <p:sp>
          <p:nvSpPr>
            <p:cNvPr id="473" name="Google Shape;473;p46"/>
            <p:cNvSpPr/>
            <p:nvPr/>
          </p:nvSpPr>
          <p:spPr>
            <a:xfrm rot="-1485500">
              <a:off x="462326" y="1395044"/>
              <a:ext cx="520860" cy="383107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 rot="-803454">
              <a:off x="605436" y="668452"/>
              <a:ext cx="862486" cy="634383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46"/>
          <p:cNvGrpSpPr/>
          <p:nvPr/>
        </p:nvGrpSpPr>
        <p:grpSpPr>
          <a:xfrm rot="-844151">
            <a:off x="1042812" y="4005766"/>
            <a:ext cx="640084" cy="614136"/>
            <a:chOff x="741150" y="5492775"/>
            <a:chExt cx="459675" cy="443800"/>
          </a:xfrm>
        </p:grpSpPr>
        <p:sp>
          <p:nvSpPr>
            <p:cNvPr id="476" name="Google Shape;476;p46"/>
            <p:cNvSpPr/>
            <p:nvPr/>
          </p:nvSpPr>
          <p:spPr>
            <a:xfrm>
              <a:off x="741150" y="5492775"/>
              <a:ext cx="459675" cy="443800"/>
            </a:xfrm>
            <a:custGeom>
              <a:avLst/>
              <a:gdLst/>
              <a:ahLst/>
              <a:cxnLst/>
              <a:rect l="l" t="t" r="r" b="b"/>
              <a:pathLst>
                <a:path w="18387" h="17752" extrusionOk="0">
                  <a:moveTo>
                    <a:pt x="8830" y="1"/>
                  </a:moveTo>
                  <a:cubicBezTo>
                    <a:pt x="8459" y="1"/>
                    <a:pt x="8087" y="24"/>
                    <a:pt x="7716" y="72"/>
                  </a:cubicBezTo>
                  <a:cubicBezTo>
                    <a:pt x="5573" y="322"/>
                    <a:pt x="3346" y="1143"/>
                    <a:pt x="1977" y="2929"/>
                  </a:cubicBezTo>
                  <a:cubicBezTo>
                    <a:pt x="905" y="4334"/>
                    <a:pt x="477" y="6180"/>
                    <a:pt x="251" y="7977"/>
                  </a:cubicBezTo>
                  <a:cubicBezTo>
                    <a:pt x="60" y="9478"/>
                    <a:pt x="1" y="11037"/>
                    <a:pt x="453" y="12490"/>
                  </a:cubicBezTo>
                  <a:cubicBezTo>
                    <a:pt x="1120" y="14609"/>
                    <a:pt x="2858" y="16252"/>
                    <a:pt x="4835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4" y="16931"/>
                    <a:pt x="17919" y="13419"/>
                    <a:pt x="18110" y="9418"/>
                  </a:cubicBezTo>
                  <a:cubicBezTo>
                    <a:pt x="18386" y="3944"/>
                    <a:pt x="13672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978075" y="5514475"/>
              <a:ext cx="122700" cy="60550"/>
            </a:xfrm>
            <a:custGeom>
              <a:avLst/>
              <a:gdLst/>
              <a:ahLst/>
              <a:cxnLst/>
              <a:rect l="l" t="t" r="r" b="b"/>
              <a:pathLst>
                <a:path w="4908" h="2422" extrusionOk="0">
                  <a:moveTo>
                    <a:pt x="877" y="0"/>
                  </a:moveTo>
                  <a:cubicBezTo>
                    <a:pt x="647" y="0"/>
                    <a:pt x="429" y="17"/>
                    <a:pt x="227" y="49"/>
                  </a:cubicBezTo>
                  <a:cubicBezTo>
                    <a:pt x="1" y="85"/>
                    <a:pt x="96" y="430"/>
                    <a:pt x="275" y="442"/>
                  </a:cubicBezTo>
                  <a:cubicBezTo>
                    <a:pt x="1132" y="561"/>
                    <a:pt x="1894" y="728"/>
                    <a:pt x="2680" y="1121"/>
                  </a:cubicBezTo>
                  <a:cubicBezTo>
                    <a:pt x="3323" y="1454"/>
                    <a:pt x="3799" y="2049"/>
                    <a:pt x="4418" y="2383"/>
                  </a:cubicBezTo>
                  <a:cubicBezTo>
                    <a:pt x="4470" y="2410"/>
                    <a:pt x="4521" y="2422"/>
                    <a:pt x="4568" y="2422"/>
                  </a:cubicBezTo>
                  <a:cubicBezTo>
                    <a:pt x="4770" y="2422"/>
                    <a:pt x="4908" y="2202"/>
                    <a:pt x="4811" y="1990"/>
                  </a:cubicBezTo>
                  <a:cubicBezTo>
                    <a:pt x="4204" y="653"/>
                    <a:pt x="2328" y="0"/>
                    <a:pt x="877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1106450" y="5584150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65"/>
                    <a:pt x="129" y="381"/>
                  </a:cubicBezTo>
                  <a:cubicBezTo>
                    <a:pt x="379" y="632"/>
                    <a:pt x="664" y="822"/>
                    <a:pt x="879" y="1120"/>
                  </a:cubicBezTo>
                  <a:cubicBezTo>
                    <a:pt x="1117" y="1429"/>
                    <a:pt x="1260" y="1798"/>
                    <a:pt x="1486" y="2120"/>
                  </a:cubicBezTo>
                  <a:cubicBezTo>
                    <a:pt x="1532" y="2177"/>
                    <a:pt x="1589" y="2201"/>
                    <a:pt x="1647" y="2201"/>
                  </a:cubicBezTo>
                  <a:cubicBezTo>
                    <a:pt x="1781" y="2201"/>
                    <a:pt x="1918" y="2071"/>
                    <a:pt x="1926" y="1929"/>
                  </a:cubicBezTo>
                  <a:cubicBezTo>
                    <a:pt x="1998" y="1048"/>
                    <a:pt x="1057" y="96"/>
                    <a:pt x="271" y="0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814625" y="5632500"/>
              <a:ext cx="96825" cy="53050"/>
            </a:xfrm>
            <a:custGeom>
              <a:avLst/>
              <a:gdLst/>
              <a:ahLst/>
              <a:cxnLst/>
              <a:rect l="l" t="t" r="r" b="b"/>
              <a:pathLst>
                <a:path w="3873" h="2122" extrusionOk="0">
                  <a:moveTo>
                    <a:pt x="1941" y="0"/>
                  </a:moveTo>
                  <a:cubicBezTo>
                    <a:pt x="963" y="0"/>
                    <a:pt x="162" y="832"/>
                    <a:pt x="26" y="1793"/>
                  </a:cubicBezTo>
                  <a:cubicBezTo>
                    <a:pt x="1" y="1904"/>
                    <a:pt x="86" y="1991"/>
                    <a:pt x="180" y="1991"/>
                  </a:cubicBezTo>
                  <a:cubicBezTo>
                    <a:pt x="217" y="1991"/>
                    <a:pt x="255" y="1978"/>
                    <a:pt x="288" y="1948"/>
                  </a:cubicBezTo>
                  <a:cubicBezTo>
                    <a:pt x="812" y="1495"/>
                    <a:pt x="1062" y="781"/>
                    <a:pt x="1872" y="722"/>
                  </a:cubicBezTo>
                  <a:cubicBezTo>
                    <a:pt x="1897" y="720"/>
                    <a:pt x="1922" y="719"/>
                    <a:pt x="1946" y="719"/>
                  </a:cubicBezTo>
                  <a:cubicBezTo>
                    <a:pt x="2664" y="719"/>
                    <a:pt x="2944" y="1548"/>
                    <a:pt x="3312" y="2031"/>
                  </a:cubicBezTo>
                  <a:cubicBezTo>
                    <a:pt x="3364" y="2094"/>
                    <a:pt x="3438" y="2121"/>
                    <a:pt x="3516" y="2121"/>
                  </a:cubicBezTo>
                  <a:cubicBezTo>
                    <a:pt x="3688" y="2121"/>
                    <a:pt x="3873" y="1986"/>
                    <a:pt x="3848" y="1805"/>
                  </a:cubicBezTo>
                  <a:cubicBezTo>
                    <a:pt x="3777" y="960"/>
                    <a:pt x="2967" y="79"/>
                    <a:pt x="2098" y="7"/>
                  </a:cubicBezTo>
                  <a:cubicBezTo>
                    <a:pt x="2045" y="2"/>
                    <a:pt x="1993" y="0"/>
                    <a:pt x="194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1017050" y="5632500"/>
              <a:ext cx="96850" cy="53050"/>
            </a:xfrm>
            <a:custGeom>
              <a:avLst/>
              <a:gdLst/>
              <a:ahLst/>
              <a:cxnLst/>
              <a:rect l="l" t="t" r="r" b="b"/>
              <a:pathLst>
                <a:path w="3874" h="2122" extrusionOk="0">
                  <a:moveTo>
                    <a:pt x="1933" y="0"/>
                  </a:moveTo>
                  <a:cubicBezTo>
                    <a:pt x="1881" y="0"/>
                    <a:pt x="1829" y="2"/>
                    <a:pt x="1776" y="7"/>
                  </a:cubicBezTo>
                  <a:cubicBezTo>
                    <a:pt x="907" y="79"/>
                    <a:pt x="97" y="960"/>
                    <a:pt x="25" y="1805"/>
                  </a:cubicBezTo>
                  <a:cubicBezTo>
                    <a:pt x="1" y="1986"/>
                    <a:pt x="186" y="2121"/>
                    <a:pt x="358" y="2121"/>
                  </a:cubicBezTo>
                  <a:cubicBezTo>
                    <a:pt x="435" y="2121"/>
                    <a:pt x="510" y="2094"/>
                    <a:pt x="561" y="2031"/>
                  </a:cubicBezTo>
                  <a:cubicBezTo>
                    <a:pt x="930" y="1548"/>
                    <a:pt x="1209" y="719"/>
                    <a:pt x="1927" y="719"/>
                  </a:cubicBezTo>
                  <a:cubicBezTo>
                    <a:pt x="1952" y="719"/>
                    <a:pt x="1977" y="720"/>
                    <a:pt x="2002" y="722"/>
                  </a:cubicBezTo>
                  <a:cubicBezTo>
                    <a:pt x="2812" y="781"/>
                    <a:pt x="3062" y="1495"/>
                    <a:pt x="3585" y="1948"/>
                  </a:cubicBezTo>
                  <a:cubicBezTo>
                    <a:pt x="3619" y="1978"/>
                    <a:pt x="3657" y="1991"/>
                    <a:pt x="3694" y="1991"/>
                  </a:cubicBezTo>
                  <a:cubicBezTo>
                    <a:pt x="3788" y="1991"/>
                    <a:pt x="3873" y="1904"/>
                    <a:pt x="3847" y="1793"/>
                  </a:cubicBezTo>
                  <a:cubicBezTo>
                    <a:pt x="3712" y="832"/>
                    <a:pt x="2910" y="0"/>
                    <a:pt x="1933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832225" y="5749300"/>
              <a:ext cx="267625" cy="112300"/>
            </a:xfrm>
            <a:custGeom>
              <a:avLst/>
              <a:gdLst/>
              <a:ahLst/>
              <a:cxnLst/>
              <a:rect l="l" t="t" r="r" b="b"/>
              <a:pathLst>
                <a:path w="10705" h="4492" extrusionOk="0">
                  <a:moveTo>
                    <a:pt x="6245" y="0"/>
                  </a:moveTo>
                  <a:cubicBezTo>
                    <a:pt x="3411" y="0"/>
                    <a:pt x="249" y="133"/>
                    <a:pt x="203" y="395"/>
                  </a:cubicBezTo>
                  <a:cubicBezTo>
                    <a:pt x="1" y="1479"/>
                    <a:pt x="1334" y="4443"/>
                    <a:pt x="5347" y="4491"/>
                  </a:cubicBezTo>
                  <a:cubicBezTo>
                    <a:pt x="5365" y="4491"/>
                    <a:pt x="5383" y="4491"/>
                    <a:pt x="5402" y="4491"/>
                  </a:cubicBezTo>
                  <a:cubicBezTo>
                    <a:pt x="9360" y="4491"/>
                    <a:pt x="10704" y="644"/>
                    <a:pt x="10657" y="264"/>
                  </a:cubicBezTo>
                  <a:cubicBezTo>
                    <a:pt x="10641" y="88"/>
                    <a:pt x="8552" y="0"/>
                    <a:pt x="6245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6"/>
          <p:cNvSpPr txBox="1">
            <a:spLocks noGrp="1"/>
          </p:cNvSpPr>
          <p:nvPr>
            <p:ph type="subTitle" idx="1"/>
          </p:nvPr>
        </p:nvSpPr>
        <p:spPr>
          <a:xfrm>
            <a:off x="1272639" y="2654331"/>
            <a:ext cx="6451200" cy="583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ork book p.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(288) </a:t>
            </a:r>
            <a:r>
              <a:rPr lang="en" dirty="0"/>
              <a:t>, exercises 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</a:rPr>
              <a:t>( O-Q)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83" name="Google Shape;483;p46"/>
          <p:cNvSpPr txBox="1">
            <a:spLocks noGrp="1"/>
          </p:cNvSpPr>
          <p:nvPr>
            <p:ph type="ctrTitle"/>
          </p:nvPr>
        </p:nvSpPr>
        <p:spPr>
          <a:xfrm>
            <a:off x="1545579" y="1486648"/>
            <a:ext cx="5478308" cy="891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2"/>
                </a:solidFill>
              </a:rPr>
              <a:t>Home</a:t>
            </a:r>
            <a:r>
              <a:rPr lang="en" sz="6600" dirty="0"/>
              <a:t> </a:t>
            </a:r>
            <a:r>
              <a:rPr lang="en" sz="6600" dirty="0">
                <a:solidFill>
                  <a:schemeClr val="accent1"/>
                </a:solidFill>
              </a:rPr>
              <a:t>work</a:t>
            </a:r>
            <a:endParaRPr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Google Shape;1498;p77"/>
          <p:cNvGrpSpPr/>
          <p:nvPr/>
        </p:nvGrpSpPr>
        <p:grpSpPr>
          <a:xfrm>
            <a:off x="2473750" y="395771"/>
            <a:ext cx="4243797" cy="1131042"/>
            <a:chOff x="4337095" y="529523"/>
            <a:chExt cx="3070755" cy="801566"/>
          </a:xfrm>
        </p:grpSpPr>
        <p:sp>
          <p:nvSpPr>
            <p:cNvPr id="1499" name="Google Shape;1499;p77"/>
            <p:cNvSpPr/>
            <p:nvPr/>
          </p:nvSpPr>
          <p:spPr>
            <a:xfrm>
              <a:off x="4337095" y="543013"/>
              <a:ext cx="2580398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77"/>
            <p:cNvSpPr/>
            <p:nvPr/>
          </p:nvSpPr>
          <p:spPr>
            <a:xfrm rot="-2533941">
              <a:off x="6427136" y="529523"/>
              <a:ext cx="980714" cy="541846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01" name="Google Shape;1501;p77"/>
          <p:cNvGrpSpPr/>
          <p:nvPr/>
        </p:nvGrpSpPr>
        <p:grpSpPr>
          <a:xfrm rot="3927469" flipH="1">
            <a:off x="2689615" y="366220"/>
            <a:ext cx="474210" cy="779385"/>
            <a:chOff x="5575575" y="4178600"/>
            <a:chExt cx="333000" cy="547300"/>
          </a:xfrm>
        </p:grpSpPr>
        <p:sp>
          <p:nvSpPr>
            <p:cNvPr id="1502" name="Google Shape;1502;p77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7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7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7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77"/>
          <p:cNvSpPr txBox="1">
            <a:spLocks noGrp="1"/>
          </p:cNvSpPr>
          <p:nvPr>
            <p:ph type="ctrTitle"/>
          </p:nvPr>
        </p:nvSpPr>
        <p:spPr>
          <a:xfrm>
            <a:off x="2663287" y="822225"/>
            <a:ext cx="3311540" cy="5844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lt2"/>
                </a:solidFill>
              </a:rPr>
              <a:t>THANKS!</a:t>
            </a:r>
            <a:endParaRPr sz="5400" dirty="0">
              <a:solidFill>
                <a:schemeClr val="lt2"/>
              </a:solidFill>
            </a:endParaRPr>
          </a:p>
        </p:txBody>
      </p:sp>
      <p:grpSp>
        <p:nvGrpSpPr>
          <p:cNvPr id="1511" name="Google Shape;1511;p77"/>
          <p:cNvGrpSpPr/>
          <p:nvPr/>
        </p:nvGrpSpPr>
        <p:grpSpPr>
          <a:xfrm>
            <a:off x="3761813" y="3491067"/>
            <a:ext cx="270190" cy="270409"/>
            <a:chOff x="4770204" y="3184755"/>
            <a:chExt cx="525764" cy="526190"/>
          </a:xfrm>
        </p:grpSpPr>
        <p:sp>
          <p:nvSpPr>
            <p:cNvPr id="1512" name="Google Shape;1512;p77"/>
            <p:cNvSpPr/>
            <p:nvPr/>
          </p:nvSpPr>
          <p:spPr>
            <a:xfrm>
              <a:off x="4770204" y="3184755"/>
              <a:ext cx="525764" cy="526190"/>
            </a:xfrm>
            <a:custGeom>
              <a:avLst/>
              <a:gdLst/>
              <a:ahLst/>
              <a:cxnLst/>
              <a:rect l="l" t="t" r="r" b="b"/>
              <a:pathLst>
                <a:path w="23435" h="23454" extrusionOk="0">
                  <a:moveTo>
                    <a:pt x="11737" y="1827"/>
                  </a:moveTo>
                  <a:cubicBezTo>
                    <a:pt x="13544" y="1827"/>
                    <a:pt x="15217" y="1884"/>
                    <a:pt x="16796" y="1979"/>
                  </a:cubicBezTo>
                  <a:cubicBezTo>
                    <a:pt x="17937" y="2055"/>
                    <a:pt x="18945" y="2435"/>
                    <a:pt x="19744" y="3063"/>
                  </a:cubicBezTo>
                  <a:cubicBezTo>
                    <a:pt x="20505" y="3691"/>
                    <a:pt x="21000" y="4528"/>
                    <a:pt x="21304" y="5593"/>
                  </a:cubicBezTo>
                  <a:cubicBezTo>
                    <a:pt x="21551" y="6639"/>
                    <a:pt x="21589" y="7761"/>
                    <a:pt x="21589" y="8845"/>
                  </a:cubicBezTo>
                  <a:cubicBezTo>
                    <a:pt x="21589" y="9701"/>
                    <a:pt x="21608" y="10709"/>
                    <a:pt x="21608" y="11736"/>
                  </a:cubicBezTo>
                  <a:cubicBezTo>
                    <a:pt x="21608" y="12745"/>
                    <a:pt x="21608" y="13753"/>
                    <a:pt x="21589" y="14609"/>
                  </a:cubicBezTo>
                  <a:cubicBezTo>
                    <a:pt x="21551" y="15693"/>
                    <a:pt x="21551" y="16815"/>
                    <a:pt x="21304" y="17861"/>
                  </a:cubicBezTo>
                  <a:cubicBezTo>
                    <a:pt x="21038" y="18907"/>
                    <a:pt x="20505" y="19763"/>
                    <a:pt x="19744" y="20391"/>
                  </a:cubicBezTo>
                  <a:cubicBezTo>
                    <a:pt x="18945" y="21057"/>
                    <a:pt x="17937" y="21399"/>
                    <a:pt x="16796" y="21475"/>
                  </a:cubicBezTo>
                  <a:cubicBezTo>
                    <a:pt x="15179" y="21570"/>
                    <a:pt x="13525" y="21627"/>
                    <a:pt x="11737" y="21627"/>
                  </a:cubicBezTo>
                  <a:cubicBezTo>
                    <a:pt x="9930" y="21627"/>
                    <a:pt x="8275" y="21570"/>
                    <a:pt x="6677" y="21475"/>
                  </a:cubicBezTo>
                  <a:cubicBezTo>
                    <a:pt x="5536" y="21399"/>
                    <a:pt x="4528" y="21019"/>
                    <a:pt x="3729" y="20391"/>
                  </a:cubicBezTo>
                  <a:cubicBezTo>
                    <a:pt x="2968" y="19763"/>
                    <a:pt x="2473" y="18926"/>
                    <a:pt x="2188" y="17861"/>
                  </a:cubicBezTo>
                  <a:cubicBezTo>
                    <a:pt x="1922" y="16815"/>
                    <a:pt x="1903" y="15693"/>
                    <a:pt x="1903" y="14609"/>
                  </a:cubicBezTo>
                  <a:cubicBezTo>
                    <a:pt x="1903" y="13753"/>
                    <a:pt x="1865" y="12745"/>
                    <a:pt x="1865" y="11736"/>
                  </a:cubicBezTo>
                  <a:cubicBezTo>
                    <a:pt x="1865" y="10709"/>
                    <a:pt x="1903" y="9701"/>
                    <a:pt x="1903" y="8845"/>
                  </a:cubicBezTo>
                  <a:cubicBezTo>
                    <a:pt x="1922" y="7761"/>
                    <a:pt x="1922" y="6639"/>
                    <a:pt x="2188" y="5593"/>
                  </a:cubicBezTo>
                  <a:cubicBezTo>
                    <a:pt x="2435" y="4547"/>
                    <a:pt x="2968" y="3691"/>
                    <a:pt x="3729" y="3063"/>
                  </a:cubicBezTo>
                  <a:cubicBezTo>
                    <a:pt x="4528" y="2397"/>
                    <a:pt x="5536" y="2055"/>
                    <a:pt x="6677" y="1979"/>
                  </a:cubicBezTo>
                  <a:cubicBezTo>
                    <a:pt x="8294" y="1884"/>
                    <a:pt x="9949" y="1827"/>
                    <a:pt x="11737" y="1827"/>
                  </a:cubicBezTo>
                  <a:close/>
                  <a:moveTo>
                    <a:pt x="11718" y="1"/>
                  </a:moveTo>
                  <a:cubicBezTo>
                    <a:pt x="9892" y="1"/>
                    <a:pt x="8180" y="58"/>
                    <a:pt x="6525" y="153"/>
                  </a:cubicBezTo>
                  <a:cubicBezTo>
                    <a:pt x="5003" y="248"/>
                    <a:pt x="3634" y="761"/>
                    <a:pt x="2530" y="1674"/>
                  </a:cubicBezTo>
                  <a:cubicBezTo>
                    <a:pt x="1465" y="2530"/>
                    <a:pt x="762" y="3710"/>
                    <a:pt x="381" y="5136"/>
                  </a:cubicBezTo>
                  <a:cubicBezTo>
                    <a:pt x="58" y="6411"/>
                    <a:pt x="39" y="7647"/>
                    <a:pt x="20" y="8826"/>
                  </a:cubicBezTo>
                  <a:cubicBezTo>
                    <a:pt x="20" y="9682"/>
                    <a:pt x="1" y="10709"/>
                    <a:pt x="1" y="11736"/>
                  </a:cubicBezTo>
                  <a:cubicBezTo>
                    <a:pt x="1" y="12745"/>
                    <a:pt x="20" y="13772"/>
                    <a:pt x="20" y="14628"/>
                  </a:cubicBezTo>
                  <a:cubicBezTo>
                    <a:pt x="39" y="15826"/>
                    <a:pt x="39" y="17062"/>
                    <a:pt x="381" y="18318"/>
                  </a:cubicBezTo>
                  <a:cubicBezTo>
                    <a:pt x="724" y="19763"/>
                    <a:pt x="1465" y="20923"/>
                    <a:pt x="2530" y="21779"/>
                  </a:cubicBezTo>
                  <a:cubicBezTo>
                    <a:pt x="3634" y="22692"/>
                    <a:pt x="5003" y="23206"/>
                    <a:pt x="6525" y="23301"/>
                  </a:cubicBezTo>
                  <a:cubicBezTo>
                    <a:pt x="8180" y="23396"/>
                    <a:pt x="9892" y="23453"/>
                    <a:pt x="11718" y="23453"/>
                  </a:cubicBezTo>
                  <a:lnTo>
                    <a:pt x="11946" y="23453"/>
                  </a:lnTo>
                  <a:cubicBezTo>
                    <a:pt x="13715" y="23453"/>
                    <a:pt x="15332" y="23396"/>
                    <a:pt x="16891" y="23301"/>
                  </a:cubicBezTo>
                  <a:cubicBezTo>
                    <a:pt x="18413" y="23206"/>
                    <a:pt x="19801" y="22692"/>
                    <a:pt x="20886" y="21779"/>
                  </a:cubicBezTo>
                  <a:cubicBezTo>
                    <a:pt x="21970" y="20923"/>
                    <a:pt x="22674" y="19744"/>
                    <a:pt x="23054" y="18318"/>
                  </a:cubicBezTo>
                  <a:cubicBezTo>
                    <a:pt x="23358" y="17062"/>
                    <a:pt x="23396" y="15826"/>
                    <a:pt x="23415" y="14628"/>
                  </a:cubicBezTo>
                  <a:cubicBezTo>
                    <a:pt x="23415" y="13772"/>
                    <a:pt x="23434" y="12745"/>
                    <a:pt x="23434" y="11736"/>
                  </a:cubicBezTo>
                  <a:cubicBezTo>
                    <a:pt x="23434" y="10709"/>
                    <a:pt x="23434" y="9682"/>
                    <a:pt x="23415" y="8826"/>
                  </a:cubicBezTo>
                  <a:cubicBezTo>
                    <a:pt x="23396" y="7647"/>
                    <a:pt x="23396" y="6411"/>
                    <a:pt x="23054" y="5136"/>
                  </a:cubicBezTo>
                  <a:cubicBezTo>
                    <a:pt x="22693" y="3691"/>
                    <a:pt x="21970" y="2530"/>
                    <a:pt x="20886" y="1674"/>
                  </a:cubicBezTo>
                  <a:cubicBezTo>
                    <a:pt x="19801" y="761"/>
                    <a:pt x="18413" y="248"/>
                    <a:pt x="16891" y="153"/>
                  </a:cubicBezTo>
                  <a:cubicBezTo>
                    <a:pt x="15255" y="58"/>
                    <a:pt x="13544" y="1"/>
                    <a:pt x="11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7"/>
            <p:cNvSpPr/>
            <p:nvPr/>
          </p:nvSpPr>
          <p:spPr>
            <a:xfrm>
              <a:off x="5141032" y="3277838"/>
              <a:ext cx="68315" cy="61808"/>
            </a:xfrm>
            <a:custGeom>
              <a:avLst/>
              <a:gdLst/>
              <a:ahLst/>
              <a:cxnLst/>
              <a:rect l="l" t="t" r="r" b="b"/>
              <a:pathLst>
                <a:path w="3045" h="2755" extrusionOk="0">
                  <a:moveTo>
                    <a:pt x="1526" y="0"/>
                  </a:moveTo>
                  <a:cubicBezTo>
                    <a:pt x="1424" y="0"/>
                    <a:pt x="1321" y="12"/>
                    <a:pt x="1218" y="36"/>
                  </a:cubicBezTo>
                  <a:cubicBezTo>
                    <a:pt x="476" y="207"/>
                    <a:pt x="1" y="949"/>
                    <a:pt x="191" y="1691"/>
                  </a:cubicBezTo>
                  <a:cubicBezTo>
                    <a:pt x="338" y="2328"/>
                    <a:pt x="905" y="2754"/>
                    <a:pt x="1532" y="2754"/>
                  </a:cubicBezTo>
                  <a:cubicBezTo>
                    <a:pt x="1635" y="2754"/>
                    <a:pt x="1741" y="2742"/>
                    <a:pt x="1846" y="2718"/>
                  </a:cubicBezTo>
                  <a:cubicBezTo>
                    <a:pt x="2588" y="2547"/>
                    <a:pt x="3044" y="1805"/>
                    <a:pt x="2873" y="1063"/>
                  </a:cubicBezTo>
                  <a:cubicBezTo>
                    <a:pt x="2726" y="427"/>
                    <a:pt x="2145" y="0"/>
                    <a:pt x="1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7"/>
            <p:cNvSpPr/>
            <p:nvPr/>
          </p:nvSpPr>
          <p:spPr>
            <a:xfrm>
              <a:off x="4903782" y="3320038"/>
              <a:ext cx="257329" cy="256903"/>
            </a:xfrm>
            <a:custGeom>
              <a:avLst/>
              <a:gdLst/>
              <a:ahLst/>
              <a:cxnLst/>
              <a:rect l="l" t="t" r="r" b="b"/>
              <a:pathLst>
                <a:path w="11470" h="11451" extrusionOk="0">
                  <a:moveTo>
                    <a:pt x="5745" y="1807"/>
                  </a:moveTo>
                  <a:cubicBezTo>
                    <a:pt x="7875" y="1807"/>
                    <a:pt x="9644" y="3538"/>
                    <a:pt x="9644" y="5706"/>
                  </a:cubicBezTo>
                  <a:cubicBezTo>
                    <a:pt x="9644" y="7856"/>
                    <a:pt x="7875" y="9606"/>
                    <a:pt x="5745" y="9606"/>
                  </a:cubicBezTo>
                  <a:cubicBezTo>
                    <a:pt x="3595" y="9606"/>
                    <a:pt x="1845" y="7856"/>
                    <a:pt x="1845" y="5706"/>
                  </a:cubicBezTo>
                  <a:cubicBezTo>
                    <a:pt x="1845" y="3538"/>
                    <a:pt x="3576" y="1807"/>
                    <a:pt x="5745" y="1807"/>
                  </a:cubicBezTo>
                  <a:close/>
                  <a:moveTo>
                    <a:pt x="5745" y="0"/>
                  </a:moveTo>
                  <a:cubicBezTo>
                    <a:pt x="2568" y="0"/>
                    <a:pt x="0" y="2568"/>
                    <a:pt x="0" y="5725"/>
                  </a:cubicBezTo>
                  <a:cubicBezTo>
                    <a:pt x="0" y="8883"/>
                    <a:pt x="2568" y="11451"/>
                    <a:pt x="5745" y="11451"/>
                  </a:cubicBezTo>
                  <a:cubicBezTo>
                    <a:pt x="8902" y="11451"/>
                    <a:pt x="11470" y="8883"/>
                    <a:pt x="11470" y="5725"/>
                  </a:cubicBezTo>
                  <a:cubicBezTo>
                    <a:pt x="11470" y="2568"/>
                    <a:pt x="8902" y="0"/>
                    <a:pt x="5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" name="Google Shape;1516;p77"/>
          <p:cNvGrpSpPr/>
          <p:nvPr/>
        </p:nvGrpSpPr>
        <p:grpSpPr>
          <a:xfrm>
            <a:off x="5116647" y="3487248"/>
            <a:ext cx="277509" cy="277641"/>
            <a:chOff x="2856745" y="4066809"/>
            <a:chExt cx="524889" cy="525338"/>
          </a:xfrm>
        </p:grpSpPr>
        <p:sp>
          <p:nvSpPr>
            <p:cNvPr id="1517" name="Google Shape;1517;p77"/>
            <p:cNvSpPr/>
            <p:nvPr/>
          </p:nvSpPr>
          <p:spPr>
            <a:xfrm>
              <a:off x="2856745" y="4066809"/>
              <a:ext cx="524889" cy="525338"/>
            </a:xfrm>
            <a:custGeom>
              <a:avLst/>
              <a:gdLst/>
              <a:ahLst/>
              <a:cxnLst/>
              <a:rect l="l" t="t" r="r" b="b"/>
              <a:pathLst>
                <a:path w="23396" h="23416" extrusionOk="0">
                  <a:moveTo>
                    <a:pt x="11679" y="1846"/>
                  </a:moveTo>
                  <a:cubicBezTo>
                    <a:pt x="14304" y="1846"/>
                    <a:pt x="16758" y="2873"/>
                    <a:pt x="18622" y="4718"/>
                  </a:cubicBezTo>
                  <a:cubicBezTo>
                    <a:pt x="20486" y="6601"/>
                    <a:pt x="21532" y="9054"/>
                    <a:pt x="21532" y="11641"/>
                  </a:cubicBezTo>
                  <a:cubicBezTo>
                    <a:pt x="21570" y="16986"/>
                    <a:pt x="17138" y="21399"/>
                    <a:pt x="11698" y="21399"/>
                  </a:cubicBezTo>
                  <a:cubicBezTo>
                    <a:pt x="10062" y="21399"/>
                    <a:pt x="8446" y="20980"/>
                    <a:pt x="6981" y="20201"/>
                  </a:cubicBezTo>
                  <a:lnTo>
                    <a:pt x="6677" y="20029"/>
                  </a:lnTo>
                  <a:lnTo>
                    <a:pt x="2416" y="21019"/>
                  </a:lnTo>
                  <a:lnTo>
                    <a:pt x="3348" y="16796"/>
                  </a:lnTo>
                  <a:lnTo>
                    <a:pt x="3158" y="16492"/>
                  </a:lnTo>
                  <a:cubicBezTo>
                    <a:pt x="2283" y="14970"/>
                    <a:pt x="1807" y="13277"/>
                    <a:pt x="1807" y="11622"/>
                  </a:cubicBezTo>
                  <a:cubicBezTo>
                    <a:pt x="1807" y="6220"/>
                    <a:pt x="6220" y="1846"/>
                    <a:pt x="11679" y="1846"/>
                  </a:cubicBezTo>
                  <a:close/>
                  <a:moveTo>
                    <a:pt x="11698" y="1"/>
                  </a:moveTo>
                  <a:cubicBezTo>
                    <a:pt x="8579" y="1"/>
                    <a:pt x="5649" y="1199"/>
                    <a:pt x="3443" y="3386"/>
                  </a:cubicBezTo>
                  <a:cubicBezTo>
                    <a:pt x="1237" y="5574"/>
                    <a:pt x="0" y="8503"/>
                    <a:pt x="0" y="11603"/>
                  </a:cubicBezTo>
                  <a:cubicBezTo>
                    <a:pt x="0" y="13467"/>
                    <a:pt x="495" y="15350"/>
                    <a:pt x="1427" y="17081"/>
                  </a:cubicBezTo>
                  <a:lnTo>
                    <a:pt x="19" y="23415"/>
                  </a:lnTo>
                  <a:lnTo>
                    <a:pt x="6410" y="21970"/>
                  </a:lnTo>
                  <a:cubicBezTo>
                    <a:pt x="8027" y="22768"/>
                    <a:pt x="9834" y="23225"/>
                    <a:pt x="11679" y="23225"/>
                  </a:cubicBezTo>
                  <a:cubicBezTo>
                    <a:pt x="14779" y="23225"/>
                    <a:pt x="17709" y="22008"/>
                    <a:pt x="19915" y="19820"/>
                  </a:cubicBezTo>
                  <a:cubicBezTo>
                    <a:pt x="22141" y="17633"/>
                    <a:pt x="23377" y="14704"/>
                    <a:pt x="23377" y="11622"/>
                  </a:cubicBezTo>
                  <a:cubicBezTo>
                    <a:pt x="23396" y="8560"/>
                    <a:pt x="22160" y="5631"/>
                    <a:pt x="19953" y="3386"/>
                  </a:cubicBezTo>
                  <a:cubicBezTo>
                    <a:pt x="17728" y="1199"/>
                    <a:pt x="14818" y="1"/>
                    <a:pt x="11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7"/>
            <p:cNvSpPr/>
            <p:nvPr/>
          </p:nvSpPr>
          <p:spPr>
            <a:xfrm>
              <a:off x="3000127" y="4212749"/>
              <a:ext cx="244542" cy="225651"/>
            </a:xfrm>
            <a:custGeom>
              <a:avLst/>
              <a:gdLst/>
              <a:ahLst/>
              <a:cxnLst/>
              <a:rect l="l" t="t" r="r" b="b"/>
              <a:pathLst>
                <a:path w="10900" h="10058" extrusionOk="0">
                  <a:moveTo>
                    <a:pt x="1636" y="1"/>
                  </a:moveTo>
                  <a:cubicBezTo>
                    <a:pt x="1446" y="1"/>
                    <a:pt x="1161" y="77"/>
                    <a:pt x="932" y="343"/>
                  </a:cubicBezTo>
                  <a:cubicBezTo>
                    <a:pt x="685" y="590"/>
                    <a:pt x="0" y="1237"/>
                    <a:pt x="0" y="2568"/>
                  </a:cubicBezTo>
                  <a:cubicBezTo>
                    <a:pt x="0" y="3881"/>
                    <a:pt x="951" y="5155"/>
                    <a:pt x="1104" y="5327"/>
                  </a:cubicBezTo>
                  <a:cubicBezTo>
                    <a:pt x="1237" y="5498"/>
                    <a:pt x="2949" y="8275"/>
                    <a:pt x="5669" y="9340"/>
                  </a:cubicBezTo>
                  <a:cubicBezTo>
                    <a:pt x="7156" y="9933"/>
                    <a:pt x="7859" y="10057"/>
                    <a:pt x="8307" y="10057"/>
                  </a:cubicBezTo>
                  <a:cubicBezTo>
                    <a:pt x="8535" y="10057"/>
                    <a:pt x="8697" y="10025"/>
                    <a:pt x="8864" y="10006"/>
                  </a:cubicBezTo>
                  <a:cubicBezTo>
                    <a:pt x="9378" y="9968"/>
                    <a:pt x="10462" y="9378"/>
                    <a:pt x="10671" y="8750"/>
                  </a:cubicBezTo>
                  <a:cubicBezTo>
                    <a:pt x="10899" y="8142"/>
                    <a:pt x="10899" y="7590"/>
                    <a:pt x="10842" y="7495"/>
                  </a:cubicBezTo>
                  <a:cubicBezTo>
                    <a:pt x="10728" y="7343"/>
                    <a:pt x="10557" y="7286"/>
                    <a:pt x="10272" y="7152"/>
                  </a:cubicBezTo>
                  <a:cubicBezTo>
                    <a:pt x="10005" y="7019"/>
                    <a:pt x="8712" y="6373"/>
                    <a:pt x="8446" y="6278"/>
                  </a:cubicBezTo>
                  <a:cubicBezTo>
                    <a:pt x="8342" y="6238"/>
                    <a:pt x="8248" y="6208"/>
                    <a:pt x="8162" y="6208"/>
                  </a:cubicBezTo>
                  <a:cubicBezTo>
                    <a:pt x="8045" y="6208"/>
                    <a:pt x="7944" y="6264"/>
                    <a:pt x="7856" y="6430"/>
                  </a:cubicBezTo>
                  <a:cubicBezTo>
                    <a:pt x="7666" y="6677"/>
                    <a:pt x="7133" y="7305"/>
                    <a:pt x="7000" y="7495"/>
                  </a:cubicBezTo>
                  <a:cubicBezTo>
                    <a:pt x="6900" y="7595"/>
                    <a:pt x="6807" y="7643"/>
                    <a:pt x="6697" y="7643"/>
                  </a:cubicBezTo>
                  <a:cubicBezTo>
                    <a:pt x="6619" y="7643"/>
                    <a:pt x="6532" y="7618"/>
                    <a:pt x="6429" y="7571"/>
                  </a:cubicBezTo>
                  <a:cubicBezTo>
                    <a:pt x="6163" y="7419"/>
                    <a:pt x="5307" y="7133"/>
                    <a:pt x="4280" y="6220"/>
                  </a:cubicBezTo>
                  <a:cubicBezTo>
                    <a:pt x="3500" y="5517"/>
                    <a:pt x="2930" y="4623"/>
                    <a:pt x="2777" y="4356"/>
                  </a:cubicBezTo>
                  <a:cubicBezTo>
                    <a:pt x="2625" y="4090"/>
                    <a:pt x="2758" y="3938"/>
                    <a:pt x="2910" y="3805"/>
                  </a:cubicBezTo>
                  <a:lnTo>
                    <a:pt x="3329" y="3386"/>
                  </a:lnTo>
                  <a:cubicBezTo>
                    <a:pt x="3481" y="3215"/>
                    <a:pt x="3500" y="3120"/>
                    <a:pt x="3595" y="2930"/>
                  </a:cubicBezTo>
                  <a:cubicBezTo>
                    <a:pt x="3690" y="2759"/>
                    <a:pt x="3633" y="2588"/>
                    <a:pt x="3576" y="2454"/>
                  </a:cubicBezTo>
                  <a:cubicBezTo>
                    <a:pt x="3500" y="2302"/>
                    <a:pt x="3006" y="1009"/>
                    <a:pt x="2758" y="476"/>
                  </a:cubicBezTo>
                  <a:cubicBezTo>
                    <a:pt x="2568" y="20"/>
                    <a:pt x="2359" y="2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77"/>
          <p:cNvGrpSpPr/>
          <p:nvPr/>
        </p:nvGrpSpPr>
        <p:grpSpPr>
          <a:xfrm>
            <a:off x="6227527" y="182194"/>
            <a:ext cx="875598" cy="477875"/>
            <a:chOff x="6224463" y="355125"/>
            <a:chExt cx="875598" cy="477875"/>
          </a:xfrm>
        </p:grpSpPr>
        <p:sp>
          <p:nvSpPr>
            <p:cNvPr id="1521" name="Google Shape;1521;p77"/>
            <p:cNvSpPr/>
            <p:nvPr/>
          </p:nvSpPr>
          <p:spPr>
            <a:xfrm>
              <a:off x="6224463" y="449900"/>
              <a:ext cx="520850" cy="383100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7"/>
            <p:cNvSpPr/>
            <p:nvPr/>
          </p:nvSpPr>
          <p:spPr>
            <a:xfrm rot="1349655">
              <a:off x="6830285" y="396075"/>
              <a:ext cx="247246" cy="167022"/>
            </a:xfrm>
            <a:custGeom>
              <a:avLst/>
              <a:gdLst/>
              <a:ahLst/>
              <a:cxnLst/>
              <a:rect l="l" t="t" r="r" b="b"/>
              <a:pathLst>
                <a:path w="15746" h="10636" extrusionOk="0">
                  <a:moveTo>
                    <a:pt x="3568" y="1"/>
                  </a:moveTo>
                  <a:cubicBezTo>
                    <a:pt x="2028" y="1"/>
                    <a:pt x="388" y="1013"/>
                    <a:pt x="203" y="2820"/>
                  </a:cubicBezTo>
                  <a:cubicBezTo>
                    <a:pt x="1" y="4880"/>
                    <a:pt x="3858" y="10392"/>
                    <a:pt x="5025" y="10630"/>
                  </a:cubicBezTo>
                  <a:cubicBezTo>
                    <a:pt x="5043" y="10634"/>
                    <a:pt x="5063" y="10636"/>
                    <a:pt x="5084" y="10636"/>
                  </a:cubicBezTo>
                  <a:cubicBezTo>
                    <a:pt x="6624" y="10636"/>
                    <a:pt x="15746" y="1352"/>
                    <a:pt x="10050" y="213"/>
                  </a:cubicBezTo>
                  <a:cubicBezTo>
                    <a:pt x="9840" y="172"/>
                    <a:pt x="9636" y="152"/>
                    <a:pt x="9436" y="152"/>
                  </a:cubicBezTo>
                  <a:cubicBezTo>
                    <a:pt x="8111" y="152"/>
                    <a:pt x="7007" y="1018"/>
                    <a:pt x="6335" y="2415"/>
                  </a:cubicBezTo>
                  <a:cubicBezTo>
                    <a:pt x="6158" y="758"/>
                    <a:pt x="490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77"/>
          <p:cNvGrpSpPr/>
          <p:nvPr/>
        </p:nvGrpSpPr>
        <p:grpSpPr>
          <a:xfrm rot="935054">
            <a:off x="6866619" y="325430"/>
            <a:ext cx="640094" cy="620074"/>
            <a:chOff x="6169800" y="6407425"/>
            <a:chExt cx="459675" cy="443700"/>
          </a:xfrm>
        </p:grpSpPr>
        <p:sp>
          <p:nvSpPr>
            <p:cNvPr id="1524" name="Google Shape;1524;p77"/>
            <p:cNvSpPr/>
            <p:nvPr/>
          </p:nvSpPr>
          <p:spPr>
            <a:xfrm>
              <a:off x="6169800" y="6407425"/>
              <a:ext cx="459675" cy="443700"/>
            </a:xfrm>
            <a:custGeom>
              <a:avLst/>
              <a:gdLst/>
              <a:ahLst/>
              <a:cxnLst/>
              <a:rect l="l" t="t" r="r" b="b"/>
              <a:pathLst>
                <a:path w="18387" h="17748" extrusionOk="0">
                  <a:moveTo>
                    <a:pt x="8833" y="1"/>
                  </a:moveTo>
                  <a:cubicBezTo>
                    <a:pt x="8457" y="1"/>
                    <a:pt x="8080" y="25"/>
                    <a:pt x="7704" y="74"/>
                  </a:cubicBezTo>
                  <a:cubicBezTo>
                    <a:pt x="5573" y="324"/>
                    <a:pt x="3346" y="1145"/>
                    <a:pt x="1977" y="2931"/>
                  </a:cubicBezTo>
                  <a:cubicBezTo>
                    <a:pt x="906" y="4324"/>
                    <a:pt x="477" y="6170"/>
                    <a:pt x="251" y="7967"/>
                  </a:cubicBezTo>
                  <a:cubicBezTo>
                    <a:pt x="60" y="9479"/>
                    <a:pt x="1" y="11039"/>
                    <a:pt x="441" y="12480"/>
                  </a:cubicBezTo>
                  <a:cubicBezTo>
                    <a:pt x="1108" y="14611"/>
                    <a:pt x="2858" y="16242"/>
                    <a:pt x="4835" y="17052"/>
                  </a:cubicBezTo>
                  <a:cubicBezTo>
                    <a:pt x="6059" y="17546"/>
                    <a:pt x="7370" y="17748"/>
                    <a:pt x="8685" y="17748"/>
                  </a:cubicBezTo>
                  <a:cubicBezTo>
                    <a:pt x="9494" y="17748"/>
                    <a:pt x="10304" y="17671"/>
                    <a:pt x="11097" y="17540"/>
                  </a:cubicBezTo>
                  <a:cubicBezTo>
                    <a:pt x="14824" y="16933"/>
                    <a:pt x="17920" y="13420"/>
                    <a:pt x="18110" y="9420"/>
                  </a:cubicBezTo>
                  <a:cubicBezTo>
                    <a:pt x="18386" y="3952"/>
                    <a:pt x="13671" y="1"/>
                    <a:pt x="8833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7"/>
            <p:cNvSpPr/>
            <p:nvPr/>
          </p:nvSpPr>
          <p:spPr>
            <a:xfrm>
              <a:off x="6407050" y="6429150"/>
              <a:ext cx="122725" cy="60450"/>
            </a:xfrm>
            <a:custGeom>
              <a:avLst/>
              <a:gdLst/>
              <a:ahLst/>
              <a:cxnLst/>
              <a:rect l="l" t="t" r="r" b="b"/>
              <a:pathLst>
                <a:path w="4909" h="2418" extrusionOk="0">
                  <a:moveTo>
                    <a:pt x="884" y="0"/>
                  </a:moveTo>
                  <a:cubicBezTo>
                    <a:pt x="652" y="0"/>
                    <a:pt x="430" y="17"/>
                    <a:pt x="226" y="50"/>
                  </a:cubicBezTo>
                  <a:cubicBezTo>
                    <a:pt x="0" y="74"/>
                    <a:pt x="95" y="419"/>
                    <a:pt x="274" y="431"/>
                  </a:cubicBezTo>
                  <a:cubicBezTo>
                    <a:pt x="1131" y="550"/>
                    <a:pt x="1893" y="717"/>
                    <a:pt x="2679" y="1121"/>
                  </a:cubicBezTo>
                  <a:cubicBezTo>
                    <a:pt x="3322" y="1443"/>
                    <a:pt x="3798" y="2038"/>
                    <a:pt x="4417" y="2383"/>
                  </a:cubicBezTo>
                  <a:cubicBezTo>
                    <a:pt x="4466" y="2407"/>
                    <a:pt x="4514" y="2417"/>
                    <a:pt x="4558" y="2417"/>
                  </a:cubicBezTo>
                  <a:cubicBezTo>
                    <a:pt x="4765" y="2417"/>
                    <a:pt x="4908" y="2194"/>
                    <a:pt x="4810" y="1979"/>
                  </a:cubicBezTo>
                  <a:cubicBezTo>
                    <a:pt x="4205" y="645"/>
                    <a:pt x="2334" y="0"/>
                    <a:pt x="884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7"/>
            <p:cNvSpPr/>
            <p:nvPr/>
          </p:nvSpPr>
          <p:spPr>
            <a:xfrm>
              <a:off x="6535450" y="6498500"/>
              <a:ext cx="49900" cy="54775"/>
            </a:xfrm>
            <a:custGeom>
              <a:avLst/>
              <a:gdLst/>
              <a:ahLst/>
              <a:cxnLst/>
              <a:rect l="l" t="t" r="r" b="b"/>
              <a:pathLst>
                <a:path w="1996" h="2191" extrusionOk="0">
                  <a:moveTo>
                    <a:pt x="248" y="1"/>
                  </a:moveTo>
                  <a:cubicBezTo>
                    <a:pt x="83" y="1"/>
                    <a:pt x="1" y="257"/>
                    <a:pt x="115" y="371"/>
                  </a:cubicBezTo>
                  <a:cubicBezTo>
                    <a:pt x="377" y="622"/>
                    <a:pt x="650" y="812"/>
                    <a:pt x="877" y="1110"/>
                  </a:cubicBezTo>
                  <a:cubicBezTo>
                    <a:pt x="1115" y="1431"/>
                    <a:pt x="1246" y="1800"/>
                    <a:pt x="1484" y="2110"/>
                  </a:cubicBezTo>
                  <a:cubicBezTo>
                    <a:pt x="1530" y="2167"/>
                    <a:pt x="1587" y="2191"/>
                    <a:pt x="1643" y="2191"/>
                  </a:cubicBezTo>
                  <a:cubicBezTo>
                    <a:pt x="1775" y="2191"/>
                    <a:pt x="1908" y="2061"/>
                    <a:pt x="1924" y="1919"/>
                  </a:cubicBezTo>
                  <a:cubicBezTo>
                    <a:pt x="1996" y="1050"/>
                    <a:pt x="1043" y="98"/>
                    <a:pt x="269" y="2"/>
                  </a:cubicBezTo>
                  <a:cubicBezTo>
                    <a:pt x="262" y="1"/>
                    <a:pt x="255" y="1"/>
                    <a:pt x="248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7"/>
            <p:cNvSpPr/>
            <p:nvPr/>
          </p:nvSpPr>
          <p:spPr>
            <a:xfrm>
              <a:off x="6254725" y="6526975"/>
              <a:ext cx="101700" cy="101500"/>
            </a:xfrm>
            <a:custGeom>
              <a:avLst/>
              <a:gdLst/>
              <a:ahLst/>
              <a:cxnLst/>
              <a:rect l="l" t="t" r="r" b="b"/>
              <a:pathLst>
                <a:path w="4068" h="4060" extrusionOk="0">
                  <a:moveTo>
                    <a:pt x="3486" y="1"/>
                  </a:moveTo>
                  <a:cubicBezTo>
                    <a:pt x="3470" y="1"/>
                    <a:pt x="3454" y="3"/>
                    <a:pt x="3438" y="6"/>
                  </a:cubicBezTo>
                  <a:cubicBezTo>
                    <a:pt x="2807" y="173"/>
                    <a:pt x="2402" y="947"/>
                    <a:pt x="2033" y="1447"/>
                  </a:cubicBezTo>
                  <a:cubicBezTo>
                    <a:pt x="1997" y="1495"/>
                    <a:pt x="1950" y="1542"/>
                    <a:pt x="1926" y="1578"/>
                  </a:cubicBezTo>
                  <a:cubicBezTo>
                    <a:pt x="1569" y="1245"/>
                    <a:pt x="1211" y="911"/>
                    <a:pt x="866" y="566"/>
                  </a:cubicBezTo>
                  <a:cubicBezTo>
                    <a:pt x="652" y="364"/>
                    <a:pt x="497" y="233"/>
                    <a:pt x="188" y="209"/>
                  </a:cubicBezTo>
                  <a:cubicBezTo>
                    <a:pt x="184" y="208"/>
                    <a:pt x="181" y="208"/>
                    <a:pt x="177" y="208"/>
                  </a:cubicBezTo>
                  <a:cubicBezTo>
                    <a:pt x="53" y="208"/>
                    <a:pt x="0" y="413"/>
                    <a:pt x="116" y="471"/>
                  </a:cubicBezTo>
                  <a:cubicBezTo>
                    <a:pt x="449" y="614"/>
                    <a:pt x="688" y="1007"/>
                    <a:pt x="950" y="1268"/>
                  </a:cubicBezTo>
                  <a:cubicBezTo>
                    <a:pt x="1164" y="1507"/>
                    <a:pt x="1390" y="1745"/>
                    <a:pt x="1616" y="1995"/>
                  </a:cubicBezTo>
                  <a:cubicBezTo>
                    <a:pt x="1176" y="2566"/>
                    <a:pt x="735" y="3114"/>
                    <a:pt x="259" y="3662"/>
                  </a:cubicBezTo>
                  <a:cubicBezTo>
                    <a:pt x="162" y="3788"/>
                    <a:pt x="255" y="3978"/>
                    <a:pt x="384" y="3978"/>
                  </a:cubicBezTo>
                  <a:cubicBezTo>
                    <a:pt x="413" y="3978"/>
                    <a:pt x="443" y="3969"/>
                    <a:pt x="473" y="3947"/>
                  </a:cubicBezTo>
                  <a:cubicBezTo>
                    <a:pt x="1069" y="3543"/>
                    <a:pt x="1557" y="2995"/>
                    <a:pt x="1997" y="2447"/>
                  </a:cubicBezTo>
                  <a:cubicBezTo>
                    <a:pt x="2497" y="3007"/>
                    <a:pt x="2997" y="3709"/>
                    <a:pt x="3628" y="4043"/>
                  </a:cubicBezTo>
                  <a:cubicBezTo>
                    <a:pt x="3662" y="4054"/>
                    <a:pt x="3695" y="4060"/>
                    <a:pt x="3727" y="4060"/>
                  </a:cubicBezTo>
                  <a:cubicBezTo>
                    <a:pt x="3921" y="4060"/>
                    <a:pt x="4067" y="3859"/>
                    <a:pt x="3986" y="3685"/>
                  </a:cubicBezTo>
                  <a:cubicBezTo>
                    <a:pt x="3652" y="3042"/>
                    <a:pt x="2950" y="2495"/>
                    <a:pt x="2378" y="1983"/>
                  </a:cubicBezTo>
                  <a:cubicBezTo>
                    <a:pt x="2616" y="1685"/>
                    <a:pt x="2831" y="1388"/>
                    <a:pt x="3093" y="1090"/>
                  </a:cubicBezTo>
                  <a:cubicBezTo>
                    <a:pt x="3331" y="804"/>
                    <a:pt x="3581" y="614"/>
                    <a:pt x="3700" y="256"/>
                  </a:cubicBezTo>
                  <a:cubicBezTo>
                    <a:pt x="3732" y="129"/>
                    <a:pt x="3621" y="1"/>
                    <a:pt x="3486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7"/>
            <p:cNvSpPr/>
            <p:nvPr/>
          </p:nvSpPr>
          <p:spPr>
            <a:xfrm>
              <a:off x="6431575" y="6526975"/>
              <a:ext cx="102200" cy="101500"/>
            </a:xfrm>
            <a:custGeom>
              <a:avLst/>
              <a:gdLst/>
              <a:ahLst/>
              <a:cxnLst/>
              <a:rect l="l" t="t" r="r" b="b"/>
              <a:pathLst>
                <a:path w="4088" h="4060" extrusionOk="0">
                  <a:moveTo>
                    <a:pt x="593" y="1"/>
                  </a:moveTo>
                  <a:cubicBezTo>
                    <a:pt x="465" y="1"/>
                    <a:pt x="346" y="129"/>
                    <a:pt x="388" y="256"/>
                  </a:cubicBezTo>
                  <a:cubicBezTo>
                    <a:pt x="507" y="614"/>
                    <a:pt x="757" y="804"/>
                    <a:pt x="995" y="1090"/>
                  </a:cubicBezTo>
                  <a:cubicBezTo>
                    <a:pt x="1257" y="1388"/>
                    <a:pt x="1472" y="1685"/>
                    <a:pt x="1710" y="1983"/>
                  </a:cubicBezTo>
                  <a:cubicBezTo>
                    <a:pt x="1138" y="2495"/>
                    <a:pt x="436" y="3042"/>
                    <a:pt x="103" y="3685"/>
                  </a:cubicBezTo>
                  <a:cubicBezTo>
                    <a:pt x="0" y="3859"/>
                    <a:pt x="153" y="4060"/>
                    <a:pt x="357" y="4060"/>
                  </a:cubicBezTo>
                  <a:cubicBezTo>
                    <a:pt x="390" y="4060"/>
                    <a:pt x="425" y="4054"/>
                    <a:pt x="460" y="4043"/>
                  </a:cubicBezTo>
                  <a:cubicBezTo>
                    <a:pt x="1091" y="3709"/>
                    <a:pt x="1591" y="3007"/>
                    <a:pt x="2091" y="2447"/>
                  </a:cubicBezTo>
                  <a:cubicBezTo>
                    <a:pt x="2531" y="2995"/>
                    <a:pt x="3020" y="3543"/>
                    <a:pt x="3615" y="3947"/>
                  </a:cubicBezTo>
                  <a:cubicBezTo>
                    <a:pt x="3645" y="3969"/>
                    <a:pt x="3676" y="3978"/>
                    <a:pt x="3704" y="3978"/>
                  </a:cubicBezTo>
                  <a:cubicBezTo>
                    <a:pt x="3833" y="3978"/>
                    <a:pt x="3927" y="3788"/>
                    <a:pt x="3829" y="3662"/>
                  </a:cubicBezTo>
                  <a:cubicBezTo>
                    <a:pt x="3353" y="3114"/>
                    <a:pt x="2900" y="2566"/>
                    <a:pt x="2472" y="1995"/>
                  </a:cubicBezTo>
                  <a:cubicBezTo>
                    <a:pt x="2698" y="1745"/>
                    <a:pt x="2924" y="1507"/>
                    <a:pt x="3139" y="1268"/>
                  </a:cubicBezTo>
                  <a:cubicBezTo>
                    <a:pt x="3401" y="1007"/>
                    <a:pt x="3639" y="614"/>
                    <a:pt x="3972" y="471"/>
                  </a:cubicBezTo>
                  <a:cubicBezTo>
                    <a:pt x="4088" y="413"/>
                    <a:pt x="4035" y="208"/>
                    <a:pt x="3911" y="208"/>
                  </a:cubicBezTo>
                  <a:cubicBezTo>
                    <a:pt x="3908" y="208"/>
                    <a:pt x="3904" y="208"/>
                    <a:pt x="3901" y="209"/>
                  </a:cubicBezTo>
                  <a:cubicBezTo>
                    <a:pt x="3591" y="233"/>
                    <a:pt x="3436" y="364"/>
                    <a:pt x="3222" y="566"/>
                  </a:cubicBezTo>
                  <a:cubicBezTo>
                    <a:pt x="2877" y="911"/>
                    <a:pt x="2519" y="1245"/>
                    <a:pt x="2162" y="1578"/>
                  </a:cubicBezTo>
                  <a:cubicBezTo>
                    <a:pt x="2127" y="1542"/>
                    <a:pt x="2091" y="1495"/>
                    <a:pt x="2055" y="1447"/>
                  </a:cubicBezTo>
                  <a:cubicBezTo>
                    <a:pt x="1686" y="947"/>
                    <a:pt x="1281" y="173"/>
                    <a:pt x="638" y="6"/>
                  </a:cubicBezTo>
                  <a:cubicBezTo>
                    <a:pt x="623" y="3"/>
                    <a:pt x="608" y="1"/>
                    <a:pt x="593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7"/>
            <p:cNvSpPr/>
            <p:nvPr/>
          </p:nvSpPr>
          <p:spPr>
            <a:xfrm>
              <a:off x="6292750" y="6672000"/>
              <a:ext cx="203550" cy="106225"/>
            </a:xfrm>
            <a:custGeom>
              <a:avLst/>
              <a:gdLst/>
              <a:ahLst/>
              <a:cxnLst/>
              <a:rect l="l" t="t" r="r" b="b"/>
              <a:pathLst>
                <a:path w="8142" h="4249" extrusionOk="0">
                  <a:moveTo>
                    <a:pt x="3999" y="1"/>
                  </a:moveTo>
                  <a:cubicBezTo>
                    <a:pt x="2461" y="1"/>
                    <a:pt x="966" y="154"/>
                    <a:pt x="750" y="540"/>
                  </a:cubicBezTo>
                  <a:cubicBezTo>
                    <a:pt x="0" y="1849"/>
                    <a:pt x="1429" y="4088"/>
                    <a:pt x="4322" y="4242"/>
                  </a:cubicBezTo>
                  <a:cubicBezTo>
                    <a:pt x="4388" y="4246"/>
                    <a:pt x="4454" y="4248"/>
                    <a:pt x="4518" y="4248"/>
                  </a:cubicBezTo>
                  <a:cubicBezTo>
                    <a:pt x="7246" y="4248"/>
                    <a:pt x="8142" y="874"/>
                    <a:pt x="7549" y="409"/>
                  </a:cubicBezTo>
                  <a:cubicBezTo>
                    <a:pt x="7239" y="166"/>
                    <a:pt x="5595" y="1"/>
                    <a:pt x="3999" y="1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ave Nice Day Massage On Wooden Stock Photo (Edit Now) 453308449">
            <a:extLst>
              <a:ext uri="{FF2B5EF4-FFF2-40B4-BE49-F238E27FC236}">
                <a16:creationId xmlns:a16="http://schemas.microsoft.com/office/drawing/2014/main" id="{3D45AC07-470D-44CA-8F9F-46E79413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4"/>
          <a:stretch/>
        </p:blipFill>
        <p:spPr bwMode="auto">
          <a:xfrm>
            <a:off x="1796515" y="1823286"/>
            <a:ext cx="5452534" cy="305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44"/>
          <p:cNvGrpSpPr/>
          <p:nvPr/>
        </p:nvGrpSpPr>
        <p:grpSpPr>
          <a:xfrm>
            <a:off x="2203900" y="521281"/>
            <a:ext cx="5122672" cy="915094"/>
            <a:chOff x="2203900" y="500825"/>
            <a:chExt cx="5122672" cy="915094"/>
          </a:xfrm>
        </p:grpSpPr>
        <p:sp>
          <p:nvSpPr>
            <p:cNvPr id="403" name="Google Shape;403;p44"/>
            <p:cNvSpPr/>
            <p:nvPr/>
          </p:nvSpPr>
          <p:spPr>
            <a:xfrm>
              <a:off x="2203900" y="500825"/>
              <a:ext cx="4727148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 rot="-608746">
              <a:off x="649320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44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</a:t>
            </a:r>
            <a:r>
              <a:rPr lang="en" sz="3600" dirty="0">
                <a:solidFill>
                  <a:schemeClr val="accent1"/>
                </a:solidFill>
              </a:rPr>
              <a:t>Objectives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406" name="Google Shape;406;p44"/>
          <p:cNvSpPr/>
          <p:nvPr/>
        </p:nvSpPr>
        <p:spPr>
          <a:xfrm>
            <a:off x="6861809" y="3127288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4"/>
          <p:cNvSpPr/>
          <p:nvPr/>
        </p:nvSpPr>
        <p:spPr>
          <a:xfrm>
            <a:off x="1521709" y="3127288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4"/>
          <p:cNvSpPr/>
          <p:nvPr/>
        </p:nvSpPr>
        <p:spPr>
          <a:xfrm>
            <a:off x="4191459" y="3127288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title" idx="18"/>
          </p:nvPr>
        </p:nvSpPr>
        <p:spPr>
          <a:xfrm>
            <a:off x="419175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10" name="Google Shape;410;p44"/>
          <p:cNvSpPr txBox="1">
            <a:spLocks noGrp="1"/>
          </p:cNvSpPr>
          <p:nvPr>
            <p:ph type="title" idx="19"/>
          </p:nvPr>
        </p:nvSpPr>
        <p:spPr>
          <a:xfrm>
            <a:off x="152170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11" name="Google Shape;411;p44"/>
          <p:cNvSpPr txBox="1">
            <a:spLocks noGrp="1"/>
          </p:cNvSpPr>
          <p:nvPr>
            <p:ph type="title" idx="21"/>
          </p:nvPr>
        </p:nvSpPr>
        <p:spPr>
          <a:xfrm>
            <a:off x="686181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12" name="Google Shape;412;p44"/>
          <p:cNvSpPr/>
          <p:nvPr/>
        </p:nvSpPr>
        <p:spPr>
          <a:xfrm>
            <a:off x="6861809" y="1498411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4"/>
          <p:cNvSpPr/>
          <p:nvPr/>
        </p:nvSpPr>
        <p:spPr>
          <a:xfrm>
            <a:off x="1521709" y="1497287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4"/>
          <p:cNvSpPr/>
          <p:nvPr/>
        </p:nvSpPr>
        <p:spPr>
          <a:xfrm>
            <a:off x="4191759" y="1498411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ctrTitle" idx="2"/>
          </p:nvPr>
        </p:nvSpPr>
        <p:spPr>
          <a:xfrm>
            <a:off x="621852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dirty="0"/>
              <a:t>Distinguish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16" name="Google Shape;416;p44"/>
          <p:cNvSpPr txBox="1">
            <a:spLocks noGrp="1"/>
          </p:cNvSpPr>
          <p:nvPr>
            <p:ph type="subTitle" idx="1"/>
          </p:nvPr>
        </p:nvSpPr>
        <p:spPr>
          <a:xfrm>
            <a:off x="145657" y="2478659"/>
            <a:ext cx="3398655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etween present perfect simple and present perfect progressive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44"/>
          <p:cNvSpPr txBox="1">
            <a:spLocks noGrp="1"/>
          </p:cNvSpPr>
          <p:nvPr>
            <p:ph type="ctrTitle" idx="3"/>
          </p:nvPr>
        </p:nvSpPr>
        <p:spPr>
          <a:xfrm>
            <a:off x="3437557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Form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18" name="Google Shape;418;p44"/>
          <p:cNvSpPr txBox="1">
            <a:spLocks noGrp="1"/>
          </p:cNvSpPr>
          <p:nvPr>
            <p:ph type="subTitle" idx="4"/>
          </p:nvPr>
        </p:nvSpPr>
        <p:spPr>
          <a:xfrm>
            <a:off x="3674564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entences using present perfect simple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44"/>
          <p:cNvSpPr txBox="1">
            <a:spLocks noGrp="1"/>
          </p:cNvSpPr>
          <p:nvPr>
            <p:ph type="ctrTitle" idx="9"/>
          </p:nvPr>
        </p:nvSpPr>
        <p:spPr>
          <a:xfrm>
            <a:off x="5961948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Form</a:t>
            </a:r>
            <a:endParaRPr sz="2100" dirty="0"/>
          </a:p>
        </p:txBody>
      </p:sp>
      <p:sp>
        <p:nvSpPr>
          <p:cNvPr id="420" name="Google Shape;420;p44"/>
          <p:cNvSpPr txBox="1">
            <a:spLocks noGrp="1"/>
          </p:cNvSpPr>
          <p:nvPr>
            <p:ph type="subTitle" idx="13"/>
          </p:nvPr>
        </p:nvSpPr>
        <p:spPr>
          <a:xfrm>
            <a:off x="6053298" y="2478659"/>
            <a:ext cx="2734652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Sentences using present perfect progressive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21" name="Google Shape;421;p44"/>
          <p:cNvSpPr txBox="1">
            <a:spLocks noGrp="1"/>
          </p:cNvSpPr>
          <p:nvPr>
            <p:ph type="title" idx="16"/>
          </p:nvPr>
        </p:nvSpPr>
        <p:spPr>
          <a:xfrm>
            <a:off x="1521703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01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22" name="Google Shape;422;p44"/>
          <p:cNvSpPr txBox="1">
            <a:spLocks noGrp="1"/>
          </p:cNvSpPr>
          <p:nvPr>
            <p:ph type="title" idx="17"/>
          </p:nvPr>
        </p:nvSpPr>
        <p:spPr>
          <a:xfrm>
            <a:off x="419175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02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23" name="Google Shape;423;p44"/>
          <p:cNvSpPr txBox="1">
            <a:spLocks noGrp="1"/>
          </p:cNvSpPr>
          <p:nvPr>
            <p:ph type="title" idx="20"/>
          </p:nvPr>
        </p:nvSpPr>
        <p:spPr>
          <a:xfrm>
            <a:off x="686181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ctrTitle" idx="5"/>
          </p:nvPr>
        </p:nvSpPr>
        <p:spPr>
          <a:xfrm>
            <a:off x="622452" y="3800900"/>
            <a:ext cx="2559000" cy="4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dirty="0"/>
              <a:t>Practice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25" name="Google Shape;425;p44"/>
          <p:cNvSpPr txBox="1">
            <a:spLocks noGrp="1"/>
          </p:cNvSpPr>
          <p:nvPr>
            <p:ph type="subTitle" idx="6"/>
          </p:nvPr>
        </p:nvSpPr>
        <p:spPr>
          <a:xfrm>
            <a:off x="714604" y="4130832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ords connected with hobbies and interests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44"/>
          <p:cNvSpPr txBox="1">
            <a:spLocks noGrp="1"/>
          </p:cNvSpPr>
          <p:nvPr>
            <p:ph type="ctrTitle" idx="7"/>
          </p:nvPr>
        </p:nvSpPr>
        <p:spPr>
          <a:xfrm>
            <a:off x="3291900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Use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27" name="Google Shape;427;p44"/>
          <p:cNvSpPr txBox="1">
            <a:spLocks noGrp="1"/>
          </p:cNvSpPr>
          <p:nvPr>
            <p:ph type="subTitle" idx="8"/>
          </p:nvPr>
        </p:nvSpPr>
        <p:spPr>
          <a:xfrm>
            <a:off x="3383250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djective +Preposition + Gerund correctly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44"/>
          <p:cNvSpPr txBox="1">
            <a:spLocks noGrp="1"/>
          </p:cNvSpPr>
          <p:nvPr>
            <p:ph type="ctrTitle" idx="14"/>
          </p:nvPr>
        </p:nvSpPr>
        <p:spPr>
          <a:xfrm>
            <a:off x="5961948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Apply</a:t>
            </a:r>
            <a:endParaRPr sz="2100" dirty="0"/>
          </a:p>
        </p:txBody>
      </p:sp>
      <p:sp>
        <p:nvSpPr>
          <p:cNvPr id="429" name="Google Shape;429;p44"/>
          <p:cNvSpPr txBox="1">
            <a:spLocks noGrp="1"/>
          </p:cNvSpPr>
          <p:nvPr>
            <p:ph type="subTitle" idx="15"/>
          </p:nvPr>
        </p:nvSpPr>
        <p:spPr>
          <a:xfrm>
            <a:off x="6053298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rules to do the exercises</a:t>
            </a:r>
            <a:endParaRPr sz="1600" dirty="0"/>
          </a:p>
        </p:txBody>
      </p:sp>
      <p:grpSp>
        <p:nvGrpSpPr>
          <p:cNvPr id="430" name="Google Shape;430;p44"/>
          <p:cNvGrpSpPr/>
          <p:nvPr/>
        </p:nvGrpSpPr>
        <p:grpSpPr>
          <a:xfrm rot="-10501251">
            <a:off x="2019534" y="320822"/>
            <a:ext cx="474217" cy="779396"/>
            <a:chOff x="5575575" y="4178600"/>
            <a:chExt cx="333000" cy="547300"/>
          </a:xfrm>
        </p:grpSpPr>
        <p:sp>
          <p:nvSpPr>
            <p:cNvPr id="431" name="Google Shape;431;p44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4"/>
          <p:cNvGrpSpPr/>
          <p:nvPr/>
        </p:nvGrpSpPr>
        <p:grpSpPr>
          <a:xfrm rot="1253849">
            <a:off x="7477488" y="921078"/>
            <a:ext cx="640097" cy="624089"/>
            <a:chOff x="1226325" y="6285400"/>
            <a:chExt cx="459675" cy="443700"/>
          </a:xfrm>
        </p:grpSpPr>
        <p:sp>
          <p:nvSpPr>
            <p:cNvPr id="436" name="Google Shape;436;p44"/>
            <p:cNvSpPr/>
            <p:nvPr/>
          </p:nvSpPr>
          <p:spPr>
            <a:xfrm>
              <a:off x="1226325" y="6285400"/>
              <a:ext cx="459675" cy="443700"/>
            </a:xfrm>
            <a:custGeom>
              <a:avLst/>
              <a:gdLst/>
              <a:ahLst/>
              <a:cxnLst/>
              <a:rect l="l" t="t" r="r" b="b"/>
              <a:pathLst>
                <a:path w="18387" h="17748" extrusionOk="0">
                  <a:moveTo>
                    <a:pt x="8836" y="0"/>
                  </a:moveTo>
                  <a:cubicBezTo>
                    <a:pt x="8459" y="0"/>
                    <a:pt x="8081" y="24"/>
                    <a:pt x="7704" y="73"/>
                  </a:cubicBezTo>
                  <a:cubicBezTo>
                    <a:pt x="5573" y="323"/>
                    <a:pt x="3346" y="1145"/>
                    <a:pt x="1977" y="2930"/>
                  </a:cubicBezTo>
                  <a:cubicBezTo>
                    <a:pt x="906" y="4324"/>
                    <a:pt x="477" y="6169"/>
                    <a:pt x="251" y="7967"/>
                  </a:cubicBezTo>
                  <a:cubicBezTo>
                    <a:pt x="60" y="9479"/>
                    <a:pt x="1" y="11039"/>
                    <a:pt x="441" y="12479"/>
                  </a:cubicBezTo>
                  <a:cubicBezTo>
                    <a:pt x="1120" y="14610"/>
                    <a:pt x="2858" y="16242"/>
                    <a:pt x="4835" y="17051"/>
                  </a:cubicBezTo>
                  <a:cubicBezTo>
                    <a:pt x="6059" y="17545"/>
                    <a:pt x="7374" y="17747"/>
                    <a:pt x="8693" y="17747"/>
                  </a:cubicBezTo>
                  <a:cubicBezTo>
                    <a:pt x="9504" y="17747"/>
                    <a:pt x="10316" y="17671"/>
                    <a:pt x="11109" y="17539"/>
                  </a:cubicBezTo>
                  <a:cubicBezTo>
                    <a:pt x="14824" y="16932"/>
                    <a:pt x="17920" y="13420"/>
                    <a:pt x="18110" y="9419"/>
                  </a:cubicBezTo>
                  <a:cubicBezTo>
                    <a:pt x="18386" y="3951"/>
                    <a:pt x="13681" y="0"/>
                    <a:pt x="8836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1463275" y="6307100"/>
              <a:ext cx="122700" cy="60475"/>
            </a:xfrm>
            <a:custGeom>
              <a:avLst/>
              <a:gdLst/>
              <a:ahLst/>
              <a:cxnLst/>
              <a:rect l="l" t="t" r="r" b="b"/>
              <a:pathLst>
                <a:path w="4908" h="2419" extrusionOk="0">
                  <a:moveTo>
                    <a:pt x="884" y="1"/>
                  </a:moveTo>
                  <a:cubicBezTo>
                    <a:pt x="652" y="1"/>
                    <a:pt x="430" y="17"/>
                    <a:pt x="226" y="50"/>
                  </a:cubicBezTo>
                  <a:cubicBezTo>
                    <a:pt x="0" y="74"/>
                    <a:pt x="95" y="419"/>
                    <a:pt x="274" y="431"/>
                  </a:cubicBezTo>
                  <a:cubicBezTo>
                    <a:pt x="1131" y="550"/>
                    <a:pt x="1893" y="717"/>
                    <a:pt x="2679" y="1122"/>
                  </a:cubicBezTo>
                  <a:cubicBezTo>
                    <a:pt x="3322" y="1443"/>
                    <a:pt x="3798" y="2039"/>
                    <a:pt x="4429" y="2384"/>
                  </a:cubicBezTo>
                  <a:cubicBezTo>
                    <a:pt x="4477" y="2408"/>
                    <a:pt x="4524" y="2419"/>
                    <a:pt x="4569" y="2419"/>
                  </a:cubicBezTo>
                  <a:cubicBezTo>
                    <a:pt x="4766" y="2419"/>
                    <a:pt x="4908" y="2203"/>
                    <a:pt x="4810" y="1979"/>
                  </a:cubicBezTo>
                  <a:cubicBezTo>
                    <a:pt x="4205" y="645"/>
                    <a:pt x="2335" y="1"/>
                    <a:pt x="884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1591925" y="6376800"/>
              <a:ext cx="49650" cy="54925"/>
            </a:xfrm>
            <a:custGeom>
              <a:avLst/>
              <a:gdLst/>
              <a:ahLst/>
              <a:cxnLst/>
              <a:rect l="l" t="t" r="r" b="b"/>
              <a:pathLst>
                <a:path w="1986" h="2197" extrusionOk="0">
                  <a:moveTo>
                    <a:pt x="248" y="0"/>
                  </a:moveTo>
                  <a:cubicBezTo>
                    <a:pt x="77" y="0"/>
                    <a:pt x="0" y="253"/>
                    <a:pt x="117" y="370"/>
                  </a:cubicBezTo>
                  <a:cubicBezTo>
                    <a:pt x="367" y="620"/>
                    <a:pt x="652" y="822"/>
                    <a:pt x="867" y="1120"/>
                  </a:cubicBezTo>
                  <a:cubicBezTo>
                    <a:pt x="1105" y="1430"/>
                    <a:pt x="1248" y="1799"/>
                    <a:pt x="1486" y="2108"/>
                  </a:cubicBezTo>
                  <a:cubicBezTo>
                    <a:pt x="1530" y="2171"/>
                    <a:pt x="1587" y="2197"/>
                    <a:pt x="1644" y="2197"/>
                  </a:cubicBezTo>
                  <a:cubicBezTo>
                    <a:pt x="1773" y="2197"/>
                    <a:pt x="1906" y="2066"/>
                    <a:pt x="1915" y="1918"/>
                  </a:cubicBezTo>
                  <a:cubicBezTo>
                    <a:pt x="1986" y="1037"/>
                    <a:pt x="1045" y="84"/>
                    <a:pt x="260" y="1"/>
                  </a:cubicBezTo>
                  <a:cubicBezTo>
                    <a:pt x="256" y="0"/>
                    <a:pt x="252" y="0"/>
                    <a:pt x="248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1385450" y="6513825"/>
              <a:ext cx="133975" cy="46125"/>
            </a:xfrm>
            <a:custGeom>
              <a:avLst/>
              <a:gdLst/>
              <a:ahLst/>
              <a:cxnLst/>
              <a:rect l="l" t="t" r="r" b="b"/>
              <a:pathLst>
                <a:path w="5359" h="1845" extrusionOk="0">
                  <a:moveTo>
                    <a:pt x="5102" y="0"/>
                  </a:moveTo>
                  <a:cubicBezTo>
                    <a:pt x="5049" y="0"/>
                    <a:pt x="4994" y="21"/>
                    <a:pt x="4947" y="68"/>
                  </a:cubicBezTo>
                  <a:cubicBezTo>
                    <a:pt x="4304" y="675"/>
                    <a:pt x="3911" y="1152"/>
                    <a:pt x="2935" y="1199"/>
                  </a:cubicBezTo>
                  <a:cubicBezTo>
                    <a:pt x="2878" y="1202"/>
                    <a:pt x="2822" y="1203"/>
                    <a:pt x="2766" y="1203"/>
                  </a:cubicBezTo>
                  <a:cubicBezTo>
                    <a:pt x="1821" y="1203"/>
                    <a:pt x="970" y="824"/>
                    <a:pt x="363" y="116"/>
                  </a:cubicBezTo>
                  <a:cubicBezTo>
                    <a:pt x="325" y="69"/>
                    <a:pt x="281" y="49"/>
                    <a:pt x="238" y="49"/>
                  </a:cubicBezTo>
                  <a:cubicBezTo>
                    <a:pt x="116" y="49"/>
                    <a:pt x="1" y="205"/>
                    <a:pt x="53" y="354"/>
                  </a:cubicBezTo>
                  <a:cubicBezTo>
                    <a:pt x="486" y="1293"/>
                    <a:pt x="1743" y="1844"/>
                    <a:pt x="2926" y="1844"/>
                  </a:cubicBezTo>
                  <a:cubicBezTo>
                    <a:pt x="4024" y="1844"/>
                    <a:pt x="5058" y="1371"/>
                    <a:pt x="5316" y="294"/>
                  </a:cubicBezTo>
                  <a:cubicBezTo>
                    <a:pt x="5358" y="132"/>
                    <a:pt x="5236" y="0"/>
                    <a:pt x="5102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1309375" y="6405650"/>
              <a:ext cx="84550" cy="42400"/>
            </a:xfrm>
            <a:custGeom>
              <a:avLst/>
              <a:gdLst/>
              <a:ahLst/>
              <a:cxnLst/>
              <a:rect l="l" t="t" r="r" b="b"/>
              <a:pathLst>
                <a:path w="3382" h="1696" extrusionOk="0">
                  <a:moveTo>
                    <a:pt x="1641" y="1"/>
                  </a:moveTo>
                  <a:cubicBezTo>
                    <a:pt x="826" y="1"/>
                    <a:pt x="25" y="510"/>
                    <a:pt x="1" y="1526"/>
                  </a:cubicBezTo>
                  <a:cubicBezTo>
                    <a:pt x="1" y="1613"/>
                    <a:pt x="72" y="1665"/>
                    <a:pt x="146" y="1665"/>
                  </a:cubicBezTo>
                  <a:cubicBezTo>
                    <a:pt x="193" y="1665"/>
                    <a:pt x="242" y="1643"/>
                    <a:pt x="274" y="1597"/>
                  </a:cubicBezTo>
                  <a:cubicBezTo>
                    <a:pt x="620" y="1061"/>
                    <a:pt x="834" y="585"/>
                    <a:pt x="1548" y="502"/>
                  </a:cubicBezTo>
                  <a:cubicBezTo>
                    <a:pt x="1596" y="496"/>
                    <a:pt x="1642" y="493"/>
                    <a:pt x="1687" y="493"/>
                  </a:cubicBezTo>
                  <a:cubicBezTo>
                    <a:pt x="2276" y="493"/>
                    <a:pt x="2668" y="982"/>
                    <a:pt x="2834" y="1502"/>
                  </a:cubicBezTo>
                  <a:cubicBezTo>
                    <a:pt x="2878" y="1637"/>
                    <a:pt x="2980" y="1696"/>
                    <a:pt x="3082" y="1696"/>
                  </a:cubicBezTo>
                  <a:cubicBezTo>
                    <a:pt x="3232" y="1696"/>
                    <a:pt x="3382" y="1569"/>
                    <a:pt x="3346" y="1371"/>
                  </a:cubicBezTo>
                  <a:cubicBezTo>
                    <a:pt x="3196" y="456"/>
                    <a:pt x="2412" y="1"/>
                    <a:pt x="1641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1507925" y="6405650"/>
              <a:ext cx="84550" cy="42400"/>
            </a:xfrm>
            <a:custGeom>
              <a:avLst/>
              <a:gdLst/>
              <a:ahLst/>
              <a:cxnLst/>
              <a:rect l="l" t="t" r="r" b="b"/>
              <a:pathLst>
                <a:path w="3382" h="1696" extrusionOk="0">
                  <a:moveTo>
                    <a:pt x="1754" y="1"/>
                  </a:moveTo>
                  <a:cubicBezTo>
                    <a:pt x="981" y="1"/>
                    <a:pt x="192" y="456"/>
                    <a:pt x="36" y="1371"/>
                  </a:cubicBezTo>
                  <a:cubicBezTo>
                    <a:pt x="0" y="1569"/>
                    <a:pt x="150" y="1696"/>
                    <a:pt x="298" y="1696"/>
                  </a:cubicBezTo>
                  <a:cubicBezTo>
                    <a:pt x="398" y="1696"/>
                    <a:pt x="497" y="1637"/>
                    <a:pt x="536" y="1502"/>
                  </a:cubicBezTo>
                  <a:cubicBezTo>
                    <a:pt x="702" y="982"/>
                    <a:pt x="1104" y="493"/>
                    <a:pt x="1695" y="493"/>
                  </a:cubicBezTo>
                  <a:cubicBezTo>
                    <a:pt x="1740" y="493"/>
                    <a:pt x="1786" y="496"/>
                    <a:pt x="1834" y="502"/>
                  </a:cubicBezTo>
                  <a:cubicBezTo>
                    <a:pt x="2548" y="585"/>
                    <a:pt x="2762" y="1061"/>
                    <a:pt x="3096" y="1597"/>
                  </a:cubicBezTo>
                  <a:cubicBezTo>
                    <a:pt x="3133" y="1643"/>
                    <a:pt x="3184" y="1665"/>
                    <a:pt x="3234" y="1665"/>
                  </a:cubicBezTo>
                  <a:cubicBezTo>
                    <a:pt x="3310" y="1665"/>
                    <a:pt x="3381" y="1613"/>
                    <a:pt x="3381" y="1526"/>
                  </a:cubicBezTo>
                  <a:cubicBezTo>
                    <a:pt x="3369" y="510"/>
                    <a:pt x="2571" y="1"/>
                    <a:pt x="1754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1512075" y="6458950"/>
              <a:ext cx="72950" cy="49750"/>
            </a:xfrm>
            <a:custGeom>
              <a:avLst/>
              <a:gdLst/>
              <a:ahLst/>
              <a:cxnLst/>
              <a:rect l="l" t="t" r="r" b="b"/>
              <a:pathLst>
                <a:path w="2918" h="1990" extrusionOk="0">
                  <a:moveTo>
                    <a:pt x="1465" y="1"/>
                  </a:moveTo>
                  <a:cubicBezTo>
                    <a:pt x="656" y="1"/>
                    <a:pt x="1" y="441"/>
                    <a:pt x="1" y="1001"/>
                  </a:cubicBezTo>
                  <a:cubicBezTo>
                    <a:pt x="1" y="1549"/>
                    <a:pt x="656" y="1989"/>
                    <a:pt x="1465" y="1989"/>
                  </a:cubicBezTo>
                  <a:cubicBezTo>
                    <a:pt x="2263" y="1989"/>
                    <a:pt x="2918" y="1549"/>
                    <a:pt x="2918" y="1001"/>
                  </a:cubicBezTo>
                  <a:cubicBezTo>
                    <a:pt x="2918" y="441"/>
                    <a:pt x="2263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1324850" y="6458950"/>
              <a:ext cx="72950" cy="49750"/>
            </a:xfrm>
            <a:custGeom>
              <a:avLst/>
              <a:gdLst/>
              <a:ahLst/>
              <a:cxnLst/>
              <a:rect l="l" t="t" r="r" b="b"/>
              <a:pathLst>
                <a:path w="2918" h="1990" extrusionOk="0">
                  <a:moveTo>
                    <a:pt x="1465" y="1"/>
                  </a:moveTo>
                  <a:cubicBezTo>
                    <a:pt x="656" y="1"/>
                    <a:pt x="1" y="441"/>
                    <a:pt x="1" y="1001"/>
                  </a:cubicBezTo>
                  <a:cubicBezTo>
                    <a:pt x="1" y="1549"/>
                    <a:pt x="656" y="1989"/>
                    <a:pt x="1465" y="1989"/>
                  </a:cubicBezTo>
                  <a:cubicBezTo>
                    <a:pt x="2263" y="1989"/>
                    <a:pt x="2918" y="1549"/>
                    <a:pt x="2918" y="1001"/>
                  </a:cubicBezTo>
                  <a:cubicBezTo>
                    <a:pt x="2918" y="441"/>
                    <a:pt x="2263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75"/>
          <p:cNvGrpSpPr/>
          <p:nvPr/>
        </p:nvGrpSpPr>
        <p:grpSpPr>
          <a:xfrm>
            <a:off x="1938726" y="1148925"/>
            <a:ext cx="5257506" cy="2977178"/>
            <a:chOff x="1670296" y="1456873"/>
            <a:chExt cx="8232863" cy="2669397"/>
          </a:xfrm>
        </p:grpSpPr>
        <p:sp>
          <p:nvSpPr>
            <p:cNvPr id="1444" name="Google Shape;1444;p75"/>
            <p:cNvSpPr/>
            <p:nvPr/>
          </p:nvSpPr>
          <p:spPr>
            <a:xfrm rot="-1666607">
              <a:off x="2280766" y="2890991"/>
              <a:ext cx="1938716" cy="865017"/>
            </a:xfrm>
            <a:custGeom>
              <a:avLst/>
              <a:gdLst/>
              <a:ahLst/>
              <a:cxnLst/>
              <a:rect l="l" t="t" r="r" b="b"/>
              <a:pathLst>
                <a:path w="12658" h="4886" extrusionOk="0">
                  <a:moveTo>
                    <a:pt x="9532" y="1"/>
                  </a:moveTo>
                  <a:cubicBezTo>
                    <a:pt x="7350" y="1060"/>
                    <a:pt x="0" y="4651"/>
                    <a:pt x="0" y="4651"/>
                  </a:cubicBezTo>
                  <a:cubicBezTo>
                    <a:pt x="0" y="4651"/>
                    <a:pt x="4262" y="4493"/>
                    <a:pt x="7980" y="4493"/>
                  </a:cubicBezTo>
                  <a:cubicBezTo>
                    <a:pt x="9663" y="4493"/>
                    <a:pt x="11233" y="4525"/>
                    <a:pt x="12248" y="4620"/>
                  </a:cubicBezTo>
                  <a:cubicBezTo>
                    <a:pt x="12400" y="4804"/>
                    <a:pt x="12480" y="4885"/>
                    <a:pt x="12502" y="4885"/>
                  </a:cubicBezTo>
                  <a:cubicBezTo>
                    <a:pt x="12658" y="4885"/>
                    <a:pt x="9985" y="879"/>
                    <a:pt x="9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5"/>
            <p:cNvSpPr/>
            <p:nvPr/>
          </p:nvSpPr>
          <p:spPr>
            <a:xfrm>
              <a:off x="1670296" y="1456873"/>
              <a:ext cx="8232863" cy="2229743"/>
            </a:xfrm>
            <a:custGeom>
              <a:avLst/>
              <a:gdLst/>
              <a:ahLst/>
              <a:cxnLst/>
              <a:rect l="l" t="t" r="r" b="b"/>
              <a:pathLst>
                <a:path w="60129" h="17469" extrusionOk="0">
                  <a:moveTo>
                    <a:pt x="26401" y="0"/>
                  </a:moveTo>
                  <a:cubicBezTo>
                    <a:pt x="22977" y="0"/>
                    <a:pt x="19907" y="51"/>
                    <a:pt x="17612" y="110"/>
                  </a:cubicBezTo>
                  <a:cubicBezTo>
                    <a:pt x="17526" y="113"/>
                    <a:pt x="17435" y="113"/>
                    <a:pt x="17339" y="113"/>
                  </a:cubicBezTo>
                  <a:cubicBezTo>
                    <a:pt x="16540" y="113"/>
                    <a:pt x="15369" y="50"/>
                    <a:pt x="14006" y="50"/>
                  </a:cubicBezTo>
                  <a:cubicBezTo>
                    <a:pt x="8539" y="50"/>
                    <a:pt x="1" y="1066"/>
                    <a:pt x="188" y="11243"/>
                  </a:cubicBezTo>
                  <a:cubicBezTo>
                    <a:pt x="280" y="16114"/>
                    <a:pt x="4431" y="16758"/>
                    <a:pt x="10226" y="16758"/>
                  </a:cubicBezTo>
                  <a:cubicBezTo>
                    <a:pt x="12309" y="16758"/>
                    <a:pt x="14605" y="16675"/>
                    <a:pt x="17001" y="16675"/>
                  </a:cubicBezTo>
                  <a:cubicBezTo>
                    <a:pt x="18270" y="16675"/>
                    <a:pt x="19568" y="16699"/>
                    <a:pt x="20877" y="16770"/>
                  </a:cubicBezTo>
                  <a:cubicBezTo>
                    <a:pt x="27465" y="17124"/>
                    <a:pt x="34666" y="17469"/>
                    <a:pt x="40972" y="17469"/>
                  </a:cubicBezTo>
                  <a:cubicBezTo>
                    <a:pt x="49398" y="17469"/>
                    <a:pt x="56225" y="16854"/>
                    <a:pt x="57851" y="14827"/>
                  </a:cubicBezTo>
                  <a:cubicBezTo>
                    <a:pt x="60128" y="11992"/>
                    <a:pt x="59945" y="5876"/>
                    <a:pt x="57238" y="3479"/>
                  </a:cubicBezTo>
                  <a:cubicBezTo>
                    <a:pt x="53978" y="595"/>
                    <a:pt x="38113" y="0"/>
                    <a:pt x="26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6" name="Google Shape;1446;p75"/>
          <p:cNvSpPr txBox="1">
            <a:spLocks noGrp="1"/>
          </p:cNvSpPr>
          <p:nvPr>
            <p:ph type="title"/>
          </p:nvPr>
        </p:nvSpPr>
        <p:spPr>
          <a:xfrm>
            <a:off x="2175102" y="1881808"/>
            <a:ext cx="44289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</a:t>
            </a:r>
            <a:endParaRPr dirty="0"/>
          </a:p>
        </p:txBody>
      </p:sp>
      <p:sp>
        <p:nvSpPr>
          <p:cNvPr id="1447" name="Google Shape;1447;p75"/>
          <p:cNvSpPr txBox="1">
            <a:spLocks noGrp="1"/>
          </p:cNvSpPr>
          <p:nvPr>
            <p:ph type="subTitle" idx="1"/>
          </p:nvPr>
        </p:nvSpPr>
        <p:spPr>
          <a:xfrm>
            <a:off x="3263400" y="2663900"/>
            <a:ext cx="2617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</a:t>
            </a:r>
            <a:r>
              <a:rPr lang="en" dirty="0"/>
              <a:t>our studen’s book p</a:t>
            </a:r>
            <a:r>
              <a:rPr lang="en" b="1" dirty="0">
                <a:solidFill>
                  <a:schemeClr val="bg2">
                    <a:lumMod val="90000"/>
                  </a:schemeClr>
                </a:solidFill>
              </a:rPr>
              <a:t>.(92)</a:t>
            </a:r>
            <a:endParaRPr b="1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1448" name="Google Shape;1448;p75"/>
          <p:cNvGrpSpPr/>
          <p:nvPr/>
        </p:nvGrpSpPr>
        <p:grpSpPr>
          <a:xfrm rot="-1075780">
            <a:off x="1805698" y="4006852"/>
            <a:ext cx="640051" cy="616097"/>
            <a:chOff x="3626825" y="5489800"/>
            <a:chExt cx="464825" cy="443800"/>
          </a:xfrm>
        </p:grpSpPr>
        <p:sp>
          <p:nvSpPr>
            <p:cNvPr id="1449" name="Google Shape;1449;p75"/>
            <p:cNvSpPr/>
            <p:nvPr/>
          </p:nvSpPr>
          <p:spPr>
            <a:xfrm>
              <a:off x="3631700" y="548980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2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68"/>
                    <a:pt x="262" y="7977"/>
                  </a:cubicBezTo>
                  <a:cubicBezTo>
                    <a:pt x="60" y="9478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9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5"/>
            <p:cNvSpPr/>
            <p:nvPr/>
          </p:nvSpPr>
          <p:spPr>
            <a:xfrm>
              <a:off x="3869225" y="5511175"/>
              <a:ext cx="122675" cy="60700"/>
            </a:xfrm>
            <a:custGeom>
              <a:avLst/>
              <a:gdLst/>
              <a:ahLst/>
              <a:cxnLst/>
              <a:rect l="l" t="t" r="r" b="b"/>
              <a:pathLst>
                <a:path w="4907" h="2428" extrusionOk="0">
                  <a:moveTo>
                    <a:pt x="880" y="1"/>
                  </a:moveTo>
                  <a:cubicBezTo>
                    <a:pt x="649" y="1"/>
                    <a:pt x="429" y="17"/>
                    <a:pt x="227" y="50"/>
                  </a:cubicBezTo>
                  <a:cubicBezTo>
                    <a:pt x="0" y="86"/>
                    <a:pt x="84" y="419"/>
                    <a:pt x="262" y="431"/>
                  </a:cubicBezTo>
                  <a:cubicBezTo>
                    <a:pt x="1131" y="550"/>
                    <a:pt x="1893" y="717"/>
                    <a:pt x="2679" y="1122"/>
                  </a:cubicBezTo>
                  <a:cubicBezTo>
                    <a:pt x="3322" y="1443"/>
                    <a:pt x="3798" y="2038"/>
                    <a:pt x="4418" y="2384"/>
                  </a:cubicBezTo>
                  <a:cubicBezTo>
                    <a:pt x="4471" y="2414"/>
                    <a:pt x="4523" y="2427"/>
                    <a:pt x="4572" y="2427"/>
                  </a:cubicBezTo>
                  <a:cubicBezTo>
                    <a:pt x="4771" y="2427"/>
                    <a:pt x="4906" y="2201"/>
                    <a:pt x="4810" y="1991"/>
                  </a:cubicBezTo>
                  <a:cubicBezTo>
                    <a:pt x="4205" y="646"/>
                    <a:pt x="2325" y="1"/>
                    <a:pt x="88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5"/>
            <p:cNvSpPr/>
            <p:nvPr/>
          </p:nvSpPr>
          <p:spPr>
            <a:xfrm>
              <a:off x="3997575" y="5580875"/>
              <a:ext cx="49975" cy="55025"/>
            </a:xfrm>
            <a:custGeom>
              <a:avLst/>
              <a:gdLst/>
              <a:ahLst/>
              <a:cxnLst/>
              <a:rect l="l" t="t" r="r" b="b"/>
              <a:pathLst>
                <a:path w="1999" h="2201" extrusionOk="0">
                  <a:moveTo>
                    <a:pt x="260" y="0"/>
                  </a:moveTo>
                  <a:cubicBezTo>
                    <a:pt x="89" y="0"/>
                    <a:pt x="1" y="253"/>
                    <a:pt x="117" y="370"/>
                  </a:cubicBezTo>
                  <a:cubicBezTo>
                    <a:pt x="367" y="632"/>
                    <a:pt x="653" y="822"/>
                    <a:pt x="879" y="1120"/>
                  </a:cubicBezTo>
                  <a:cubicBezTo>
                    <a:pt x="1117" y="1429"/>
                    <a:pt x="1248" y="1798"/>
                    <a:pt x="1486" y="2120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8"/>
                    <a:pt x="1915" y="1917"/>
                  </a:cubicBezTo>
                  <a:cubicBezTo>
                    <a:pt x="1998" y="1060"/>
                    <a:pt x="1046" y="96"/>
                    <a:pt x="272" y="1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5"/>
            <p:cNvSpPr/>
            <p:nvPr/>
          </p:nvSpPr>
          <p:spPr>
            <a:xfrm>
              <a:off x="3695100" y="5713425"/>
              <a:ext cx="282475" cy="141625"/>
            </a:xfrm>
            <a:custGeom>
              <a:avLst/>
              <a:gdLst/>
              <a:ahLst/>
              <a:cxnLst/>
              <a:rect l="l" t="t" r="r" b="b"/>
              <a:pathLst>
                <a:path w="11299" h="5665" extrusionOk="0">
                  <a:moveTo>
                    <a:pt x="5699" y="0"/>
                  </a:moveTo>
                  <a:cubicBezTo>
                    <a:pt x="3812" y="0"/>
                    <a:pt x="1894" y="405"/>
                    <a:pt x="762" y="1580"/>
                  </a:cubicBezTo>
                  <a:cubicBezTo>
                    <a:pt x="0" y="2366"/>
                    <a:pt x="1893" y="5628"/>
                    <a:pt x="5906" y="5664"/>
                  </a:cubicBezTo>
                  <a:cubicBezTo>
                    <a:pt x="5930" y="5664"/>
                    <a:pt x="5954" y="5665"/>
                    <a:pt x="5979" y="5665"/>
                  </a:cubicBezTo>
                  <a:cubicBezTo>
                    <a:pt x="9923" y="5665"/>
                    <a:pt x="11299" y="1828"/>
                    <a:pt x="11216" y="1437"/>
                  </a:cubicBezTo>
                  <a:cubicBezTo>
                    <a:pt x="11110" y="852"/>
                    <a:pt x="8438" y="0"/>
                    <a:pt x="5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5"/>
            <p:cNvSpPr/>
            <p:nvPr/>
          </p:nvSpPr>
          <p:spPr>
            <a:xfrm>
              <a:off x="3626825" y="5680225"/>
              <a:ext cx="76950" cy="68525"/>
            </a:xfrm>
            <a:custGeom>
              <a:avLst/>
              <a:gdLst/>
              <a:ahLst/>
              <a:cxnLst/>
              <a:rect l="l" t="t" r="r" b="b"/>
              <a:pathLst>
                <a:path w="3078" h="2741" extrusionOk="0">
                  <a:moveTo>
                    <a:pt x="2361" y="0"/>
                  </a:moveTo>
                  <a:cubicBezTo>
                    <a:pt x="1742" y="0"/>
                    <a:pt x="0" y="1713"/>
                    <a:pt x="957" y="2551"/>
                  </a:cubicBezTo>
                  <a:cubicBezTo>
                    <a:pt x="1108" y="2683"/>
                    <a:pt x="1261" y="2741"/>
                    <a:pt x="1411" y="2741"/>
                  </a:cubicBezTo>
                  <a:cubicBezTo>
                    <a:pt x="2303" y="2741"/>
                    <a:pt x="3078" y="695"/>
                    <a:pt x="2517" y="63"/>
                  </a:cubicBezTo>
                  <a:cubicBezTo>
                    <a:pt x="2481" y="20"/>
                    <a:pt x="2428" y="0"/>
                    <a:pt x="2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5"/>
            <p:cNvSpPr/>
            <p:nvPr/>
          </p:nvSpPr>
          <p:spPr>
            <a:xfrm>
              <a:off x="3700775" y="5609775"/>
              <a:ext cx="103275" cy="54225"/>
            </a:xfrm>
            <a:custGeom>
              <a:avLst/>
              <a:gdLst/>
              <a:ahLst/>
              <a:cxnLst/>
              <a:rect l="l" t="t" r="r" b="b"/>
              <a:pathLst>
                <a:path w="4131" h="2169" extrusionOk="0">
                  <a:moveTo>
                    <a:pt x="1861" y="0"/>
                  </a:moveTo>
                  <a:cubicBezTo>
                    <a:pt x="939" y="0"/>
                    <a:pt x="0" y="802"/>
                    <a:pt x="11" y="1750"/>
                  </a:cubicBezTo>
                  <a:cubicBezTo>
                    <a:pt x="11" y="1860"/>
                    <a:pt x="115" y="1943"/>
                    <a:pt x="215" y="1943"/>
                  </a:cubicBezTo>
                  <a:cubicBezTo>
                    <a:pt x="277" y="1943"/>
                    <a:pt x="337" y="1911"/>
                    <a:pt x="369" y="1833"/>
                  </a:cubicBezTo>
                  <a:cubicBezTo>
                    <a:pt x="666" y="1154"/>
                    <a:pt x="1023" y="642"/>
                    <a:pt x="1833" y="571"/>
                  </a:cubicBezTo>
                  <a:cubicBezTo>
                    <a:pt x="1892" y="565"/>
                    <a:pt x="1950" y="562"/>
                    <a:pt x="2004" y="562"/>
                  </a:cubicBezTo>
                  <a:cubicBezTo>
                    <a:pt x="2916" y="562"/>
                    <a:pt x="3214" y="1373"/>
                    <a:pt x="3607" y="2047"/>
                  </a:cubicBezTo>
                  <a:cubicBezTo>
                    <a:pt x="3656" y="2132"/>
                    <a:pt x="3729" y="2169"/>
                    <a:pt x="3802" y="2169"/>
                  </a:cubicBezTo>
                  <a:cubicBezTo>
                    <a:pt x="3923" y="2169"/>
                    <a:pt x="4045" y="2069"/>
                    <a:pt x="4059" y="1928"/>
                  </a:cubicBezTo>
                  <a:cubicBezTo>
                    <a:pt x="4131" y="857"/>
                    <a:pt x="2976" y="130"/>
                    <a:pt x="2047" y="11"/>
                  </a:cubicBezTo>
                  <a:cubicBezTo>
                    <a:pt x="1985" y="4"/>
                    <a:pt x="1923" y="0"/>
                    <a:pt x="186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5"/>
            <p:cNvSpPr/>
            <p:nvPr/>
          </p:nvSpPr>
          <p:spPr>
            <a:xfrm>
              <a:off x="3979325" y="5680225"/>
              <a:ext cx="76975" cy="68525"/>
            </a:xfrm>
            <a:custGeom>
              <a:avLst/>
              <a:gdLst/>
              <a:ahLst/>
              <a:cxnLst/>
              <a:rect l="l" t="t" r="r" b="b"/>
              <a:pathLst>
                <a:path w="3079" h="2741" extrusionOk="0">
                  <a:moveTo>
                    <a:pt x="720" y="0"/>
                  </a:moveTo>
                  <a:cubicBezTo>
                    <a:pt x="653" y="0"/>
                    <a:pt x="598" y="20"/>
                    <a:pt x="561" y="63"/>
                  </a:cubicBezTo>
                  <a:cubicBezTo>
                    <a:pt x="1" y="695"/>
                    <a:pt x="784" y="2741"/>
                    <a:pt x="1679" y="2741"/>
                  </a:cubicBezTo>
                  <a:cubicBezTo>
                    <a:pt x="1829" y="2741"/>
                    <a:pt x="1982" y="2683"/>
                    <a:pt x="2133" y="2551"/>
                  </a:cubicBezTo>
                  <a:cubicBezTo>
                    <a:pt x="3079" y="1713"/>
                    <a:pt x="1346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5"/>
            <p:cNvSpPr/>
            <p:nvPr/>
          </p:nvSpPr>
          <p:spPr>
            <a:xfrm>
              <a:off x="3879350" y="5609775"/>
              <a:ext cx="103275" cy="54225"/>
            </a:xfrm>
            <a:custGeom>
              <a:avLst/>
              <a:gdLst/>
              <a:ahLst/>
              <a:cxnLst/>
              <a:rect l="l" t="t" r="r" b="b"/>
              <a:pathLst>
                <a:path w="4131" h="2169" extrusionOk="0">
                  <a:moveTo>
                    <a:pt x="2270" y="0"/>
                  </a:moveTo>
                  <a:cubicBezTo>
                    <a:pt x="2208" y="0"/>
                    <a:pt x="2146" y="4"/>
                    <a:pt x="2084" y="11"/>
                  </a:cubicBezTo>
                  <a:cubicBezTo>
                    <a:pt x="1143" y="130"/>
                    <a:pt x="0" y="857"/>
                    <a:pt x="72" y="1928"/>
                  </a:cubicBezTo>
                  <a:cubicBezTo>
                    <a:pt x="79" y="2069"/>
                    <a:pt x="198" y="2169"/>
                    <a:pt x="317" y="2169"/>
                  </a:cubicBezTo>
                  <a:cubicBezTo>
                    <a:pt x="390" y="2169"/>
                    <a:pt x="463" y="2132"/>
                    <a:pt x="512" y="2047"/>
                  </a:cubicBezTo>
                  <a:cubicBezTo>
                    <a:pt x="905" y="1373"/>
                    <a:pt x="1214" y="562"/>
                    <a:pt x="2117" y="562"/>
                  </a:cubicBezTo>
                  <a:cubicBezTo>
                    <a:pt x="2171" y="562"/>
                    <a:pt x="2227" y="565"/>
                    <a:pt x="2286" y="571"/>
                  </a:cubicBezTo>
                  <a:cubicBezTo>
                    <a:pt x="3108" y="642"/>
                    <a:pt x="3465" y="1154"/>
                    <a:pt x="3763" y="1833"/>
                  </a:cubicBezTo>
                  <a:cubicBezTo>
                    <a:pt x="3790" y="1911"/>
                    <a:pt x="3849" y="1943"/>
                    <a:pt x="3911" y="1943"/>
                  </a:cubicBezTo>
                  <a:cubicBezTo>
                    <a:pt x="4011" y="1943"/>
                    <a:pt x="4120" y="1860"/>
                    <a:pt x="4120" y="1750"/>
                  </a:cubicBezTo>
                  <a:cubicBezTo>
                    <a:pt x="4131" y="802"/>
                    <a:pt x="3192" y="0"/>
                    <a:pt x="2270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75"/>
          <p:cNvGrpSpPr/>
          <p:nvPr/>
        </p:nvGrpSpPr>
        <p:grpSpPr>
          <a:xfrm rot="284619" flipH="1">
            <a:off x="6232180" y="157969"/>
            <a:ext cx="1123643" cy="1292441"/>
            <a:chOff x="406043" y="577203"/>
            <a:chExt cx="1123615" cy="1292408"/>
          </a:xfrm>
        </p:grpSpPr>
        <p:sp>
          <p:nvSpPr>
            <p:cNvPr id="1458" name="Google Shape;1458;p75"/>
            <p:cNvSpPr/>
            <p:nvPr/>
          </p:nvSpPr>
          <p:spPr>
            <a:xfrm rot="-1485500">
              <a:off x="462326" y="1395044"/>
              <a:ext cx="520860" cy="383107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5"/>
            <p:cNvSpPr/>
            <p:nvPr/>
          </p:nvSpPr>
          <p:spPr>
            <a:xfrm rot="-803454">
              <a:off x="605436" y="668452"/>
              <a:ext cx="862486" cy="634383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75"/>
          <p:cNvGrpSpPr/>
          <p:nvPr/>
        </p:nvGrpSpPr>
        <p:grpSpPr>
          <a:xfrm rot="788777">
            <a:off x="1812507" y="766474"/>
            <a:ext cx="672704" cy="823982"/>
            <a:chOff x="4939783" y="1149674"/>
            <a:chExt cx="291870" cy="334202"/>
          </a:xfrm>
          <a:solidFill>
            <a:schemeClr val="bg1"/>
          </a:solidFill>
        </p:grpSpPr>
        <p:sp>
          <p:nvSpPr>
            <p:cNvPr id="1461" name="Google Shape;1461;p75"/>
            <p:cNvSpPr/>
            <p:nvPr/>
          </p:nvSpPr>
          <p:spPr>
            <a:xfrm>
              <a:off x="4939783" y="1450851"/>
              <a:ext cx="118825" cy="33025"/>
            </a:xfrm>
            <a:custGeom>
              <a:avLst/>
              <a:gdLst/>
              <a:ahLst/>
              <a:cxnLst/>
              <a:rect l="l" t="t" r="r" b="b"/>
              <a:pathLst>
                <a:path w="4753" h="1321" extrusionOk="0">
                  <a:moveTo>
                    <a:pt x="3983" y="1"/>
                  </a:moveTo>
                  <a:cubicBezTo>
                    <a:pt x="3936" y="1"/>
                    <a:pt x="3887" y="7"/>
                    <a:pt x="3836" y="20"/>
                  </a:cubicBezTo>
                  <a:cubicBezTo>
                    <a:pt x="2802" y="286"/>
                    <a:pt x="1701" y="286"/>
                    <a:pt x="634" y="286"/>
                  </a:cubicBezTo>
                  <a:cubicBezTo>
                    <a:pt x="0" y="286"/>
                    <a:pt x="0" y="1321"/>
                    <a:pt x="667" y="1321"/>
                  </a:cubicBezTo>
                  <a:cubicBezTo>
                    <a:pt x="1835" y="1321"/>
                    <a:pt x="3002" y="1287"/>
                    <a:pt x="4137" y="1020"/>
                  </a:cubicBezTo>
                  <a:cubicBezTo>
                    <a:pt x="4753" y="866"/>
                    <a:pt x="4544" y="1"/>
                    <a:pt x="398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5"/>
            <p:cNvSpPr/>
            <p:nvPr/>
          </p:nvSpPr>
          <p:spPr>
            <a:xfrm>
              <a:off x="5008158" y="1249851"/>
              <a:ext cx="99075" cy="88600"/>
            </a:xfrm>
            <a:custGeom>
              <a:avLst/>
              <a:gdLst/>
              <a:ahLst/>
              <a:cxnLst/>
              <a:rect l="l" t="t" r="r" b="b"/>
              <a:pathLst>
                <a:path w="3963" h="3544" extrusionOk="0">
                  <a:moveTo>
                    <a:pt x="738" y="0"/>
                  </a:moveTo>
                  <a:cubicBezTo>
                    <a:pt x="338" y="0"/>
                    <a:pt x="1" y="503"/>
                    <a:pt x="334" y="888"/>
                  </a:cubicBezTo>
                  <a:lnTo>
                    <a:pt x="2836" y="3390"/>
                  </a:lnTo>
                  <a:cubicBezTo>
                    <a:pt x="2944" y="3498"/>
                    <a:pt x="3068" y="3543"/>
                    <a:pt x="3189" y="3543"/>
                  </a:cubicBezTo>
                  <a:cubicBezTo>
                    <a:pt x="3592" y="3543"/>
                    <a:pt x="3962" y="3040"/>
                    <a:pt x="3603" y="2656"/>
                  </a:cubicBezTo>
                  <a:lnTo>
                    <a:pt x="1101" y="154"/>
                  </a:lnTo>
                  <a:cubicBezTo>
                    <a:pt x="986" y="46"/>
                    <a:pt x="859" y="0"/>
                    <a:pt x="73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5"/>
            <p:cNvSpPr/>
            <p:nvPr/>
          </p:nvSpPr>
          <p:spPr>
            <a:xfrm rot="-899758">
              <a:off x="5184857" y="1151831"/>
              <a:ext cx="33226" cy="95449"/>
            </a:xfrm>
            <a:custGeom>
              <a:avLst/>
              <a:gdLst/>
              <a:ahLst/>
              <a:cxnLst/>
              <a:rect l="l" t="t" r="r" b="b"/>
              <a:pathLst>
                <a:path w="1336" h="3795" extrusionOk="0">
                  <a:moveTo>
                    <a:pt x="535" y="0"/>
                  </a:moveTo>
                  <a:cubicBezTo>
                    <a:pt x="268" y="0"/>
                    <a:pt x="1" y="175"/>
                    <a:pt x="1" y="525"/>
                  </a:cubicBezTo>
                  <a:cubicBezTo>
                    <a:pt x="1" y="1426"/>
                    <a:pt x="268" y="2360"/>
                    <a:pt x="301" y="3294"/>
                  </a:cubicBezTo>
                  <a:cubicBezTo>
                    <a:pt x="301" y="3628"/>
                    <a:pt x="560" y="3794"/>
                    <a:pt x="818" y="3794"/>
                  </a:cubicBezTo>
                  <a:cubicBezTo>
                    <a:pt x="1077" y="3794"/>
                    <a:pt x="1335" y="3628"/>
                    <a:pt x="1335" y="3294"/>
                  </a:cubicBezTo>
                  <a:cubicBezTo>
                    <a:pt x="1335" y="2393"/>
                    <a:pt x="1102" y="1459"/>
                    <a:pt x="1068" y="525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Mega Goal | Creative-Teachers">
            <a:extLst>
              <a:ext uri="{FF2B5EF4-FFF2-40B4-BE49-F238E27FC236}">
                <a16:creationId xmlns:a16="http://schemas.microsoft.com/office/drawing/2014/main" id="{0277FC8A-CB1D-70D4-42D8-1EE48BD4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744">
            <a:off x="6145766" y="1521305"/>
            <a:ext cx="2355065" cy="2884398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49"/>
          <p:cNvGrpSpPr/>
          <p:nvPr/>
        </p:nvGrpSpPr>
        <p:grpSpPr>
          <a:xfrm>
            <a:off x="2145063" y="1981630"/>
            <a:ext cx="464687" cy="460244"/>
            <a:chOff x="-59889100" y="2671925"/>
            <a:chExt cx="319000" cy="315950"/>
          </a:xfrm>
        </p:grpSpPr>
        <p:sp>
          <p:nvSpPr>
            <p:cNvPr id="549" name="Google Shape;549;p49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3" name="Google Shape;553;p49"/>
          <p:cNvGrpSpPr/>
          <p:nvPr/>
        </p:nvGrpSpPr>
        <p:grpSpPr>
          <a:xfrm>
            <a:off x="6548551" y="1991133"/>
            <a:ext cx="437746" cy="441238"/>
            <a:chOff x="1777925" y="1953700"/>
            <a:chExt cx="294600" cy="296950"/>
          </a:xfrm>
        </p:grpSpPr>
        <p:sp>
          <p:nvSpPr>
            <p:cNvPr id="554" name="Google Shape;554;p49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8" name="Google Shape;558;p49"/>
          <p:cNvGrpSpPr/>
          <p:nvPr/>
        </p:nvGrpSpPr>
        <p:grpSpPr>
          <a:xfrm>
            <a:off x="4365429" y="1991717"/>
            <a:ext cx="413154" cy="440049"/>
            <a:chOff x="5421475" y="1945825"/>
            <a:chExt cx="278050" cy="296150"/>
          </a:xfrm>
        </p:grpSpPr>
        <p:sp>
          <p:nvSpPr>
            <p:cNvPr id="559" name="Google Shape;559;p49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67" name="Google Shape;567;p49"/>
          <p:cNvGrpSpPr/>
          <p:nvPr/>
        </p:nvGrpSpPr>
        <p:grpSpPr>
          <a:xfrm rot="-3927469">
            <a:off x="6732860" y="240838"/>
            <a:ext cx="474210" cy="779385"/>
            <a:chOff x="5575575" y="4178600"/>
            <a:chExt cx="333000" cy="547300"/>
          </a:xfrm>
        </p:grpSpPr>
        <p:sp>
          <p:nvSpPr>
            <p:cNvPr id="568" name="Google Shape;568;p49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49"/>
          <p:cNvGrpSpPr/>
          <p:nvPr/>
        </p:nvGrpSpPr>
        <p:grpSpPr>
          <a:xfrm rot="-1075475">
            <a:off x="313572" y="289923"/>
            <a:ext cx="640088" cy="640093"/>
            <a:chOff x="3631700" y="6486950"/>
            <a:chExt cx="459950" cy="443800"/>
          </a:xfrm>
        </p:grpSpPr>
        <p:sp>
          <p:nvSpPr>
            <p:cNvPr id="573" name="Google Shape;573;p49"/>
            <p:cNvSpPr/>
            <p:nvPr/>
          </p:nvSpPr>
          <p:spPr>
            <a:xfrm>
              <a:off x="3631700" y="648695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1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79"/>
                    <a:pt x="262" y="7977"/>
                  </a:cubicBezTo>
                  <a:cubicBezTo>
                    <a:pt x="60" y="9477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8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3869225" y="65083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0"/>
                  </a:moveTo>
                  <a:cubicBezTo>
                    <a:pt x="644" y="0"/>
                    <a:pt x="426" y="16"/>
                    <a:pt x="227" y="49"/>
                  </a:cubicBezTo>
                  <a:cubicBezTo>
                    <a:pt x="0" y="85"/>
                    <a:pt x="84" y="418"/>
                    <a:pt x="262" y="442"/>
                  </a:cubicBezTo>
                  <a:cubicBezTo>
                    <a:pt x="1131" y="561"/>
                    <a:pt x="1893" y="716"/>
                    <a:pt x="2679" y="1120"/>
                  </a:cubicBezTo>
                  <a:cubicBezTo>
                    <a:pt x="3322" y="1454"/>
                    <a:pt x="3798" y="2049"/>
                    <a:pt x="4418" y="2383"/>
                  </a:cubicBezTo>
                  <a:cubicBezTo>
                    <a:pt x="4471" y="2413"/>
                    <a:pt x="4523" y="2426"/>
                    <a:pt x="4572" y="2426"/>
                  </a:cubicBezTo>
                  <a:cubicBezTo>
                    <a:pt x="4771" y="2426"/>
                    <a:pt x="4906" y="2200"/>
                    <a:pt x="4810" y="1990"/>
                  </a:cubicBezTo>
                  <a:cubicBezTo>
                    <a:pt x="4204" y="653"/>
                    <a:pt x="2319" y="0"/>
                    <a:pt x="873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3997575" y="6578000"/>
              <a:ext cx="49975" cy="55050"/>
            </a:xfrm>
            <a:custGeom>
              <a:avLst/>
              <a:gdLst/>
              <a:ahLst/>
              <a:cxnLst/>
              <a:rect l="l" t="t" r="r" b="b"/>
              <a:pathLst>
                <a:path w="1999" h="2202" extrusionOk="0">
                  <a:moveTo>
                    <a:pt x="260" y="1"/>
                  </a:moveTo>
                  <a:cubicBezTo>
                    <a:pt x="89" y="1"/>
                    <a:pt x="1" y="254"/>
                    <a:pt x="117" y="370"/>
                  </a:cubicBezTo>
                  <a:cubicBezTo>
                    <a:pt x="367" y="632"/>
                    <a:pt x="653" y="823"/>
                    <a:pt x="879" y="1121"/>
                  </a:cubicBezTo>
                  <a:cubicBezTo>
                    <a:pt x="1117" y="1430"/>
                    <a:pt x="1248" y="1799"/>
                    <a:pt x="1486" y="2121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9"/>
                    <a:pt x="1915" y="1918"/>
                  </a:cubicBezTo>
                  <a:cubicBezTo>
                    <a:pt x="1998" y="1061"/>
                    <a:pt x="1046" y="97"/>
                    <a:pt x="272" y="1"/>
                  </a:cubicBezTo>
                  <a:cubicBezTo>
                    <a:pt x="268" y="1"/>
                    <a:pt x="264" y="1"/>
                    <a:pt x="26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36715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4591" y="0"/>
                  </a:moveTo>
                  <a:cubicBezTo>
                    <a:pt x="3965" y="0"/>
                    <a:pt x="3344" y="490"/>
                    <a:pt x="3227" y="786"/>
                  </a:cubicBezTo>
                  <a:cubicBezTo>
                    <a:pt x="3227" y="786"/>
                    <a:pt x="2811" y="211"/>
                    <a:pt x="2116" y="211"/>
                  </a:cubicBezTo>
                  <a:cubicBezTo>
                    <a:pt x="1856" y="211"/>
                    <a:pt x="1557" y="292"/>
                    <a:pt x="1227" y="512"/>
                  </a:cubicBezTo>
                  <a:cubicBezTo>
                    <a:pt x="1" y="1345"/>
                    <a:pt x="2918" y="3905"/>
                    <a:pt x="3370" y="4000"/>
                  </a:cubicBezTo>
                  <a:cubicBezTo>
                    <a:pt x="3377" y="4002"/>
                    <a:pt x="3385" y="4002"/>
                    <a:pt x="3393" y="4002"/>
                  </a:cubicBezTo>
                  <a:cubicBezTo>
                    <a:pt x="3878" y="4002"/>
                    <a:pt x="6228" y="1589"/>
                    <a:pt x="5513" y="512"/>
                  </a:cubicBezTo>
                  <a:cubicBezTo>
                    <a:pt x="5254" y="137"/>
                    <a:pt x="4922" y="0"/>
                    <a:pt x="4591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38891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1645" y="0"/>
                  </a:moveTo>
                  <a:cubicBezTo>
                    <a:pt x="1313" y="0"/>
                    <a:pt x="978" y="137"/>
                    <a:pt x="714" y="512"/>
                  </a:cubicBezTo>
                  <a:cubicBezTo>
                    <a:pt x="0" y="1589"/>
                    <a:pt x="2349" y="4002"/>
                    <a:pt x="2835" y="4002"/>
                  </a:cubicBezTo>
                  <a:cubicBezTo>
                    <a:pt x="2843" y="4002"/>
                    <a:pt x="2851" y="4002"/>
                    <a:pt x="2858" y="4000"/>
                  </a:cubicBezTo>
                  <a:cubicBezTo>
                    <a:pt x="3310" y="3905"/>
                    <a:pt x="6227" y="1345"/>
                    <a:pt x="5001" y="512"/>
                  </a:cubicBezTo>
                  <a:cubicBezTo>
                    <a:pt x="4670" y="292"/>
                    <a:pt x="4372" y="211"/>
                    <a:pt x="4112" y="211"/>
                  </a:cubicBezTo>
                  <a:cubicBezTo>
                    <a:pt x="3417" y="211"/>
                    <a:pt x="3000" y="786"/>
                    <a:pt x="3000" y="786"/>
                  </a:cubicBezTo>
                  <a:cubicBezTo>
                    <a:pt x="2891" y="490"/>
                    <a:pt x="2273" y="0"/>
                    <a:pt x="1645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3791675" y="6737075"/>
              <a:ext cx="143275" cy="56450"/>
            </a:xfrm>
            <a:custGeom>
              <a:avLst/>
              <a:gdLst/>
              <a:ahLst/>
              <a:cxnLst/>
              <a:rect l="l" t="t" r="r" b="b"/>
              <a:pathLst>
                <a:path w="5731" h="2258" extrusionOk="0">
                  <a:moveTo>
                    <a:pt x="5525" y="0"/>
                  </a:moveTo>
                  <a:cubicBezTo>
                    <a:pt x="5490" y="0"/>
                    <a:pt x="5454" y="16"/>
                    <a:pt x="5424" y="56"/>
                  </a:cubicBezTo>
                  <a:cubicBezTo>
                    <a:pt x="4853" y="734"/>
                    <a:pt x="4257" y="1318"/>
                    <a:pt x="3412" y="1651"/>
                  </a:cubicBezTo>
                  <a:cubicBezTo>
                    <a:pt x="3233" y="1719"/>
                    <a:pt x="3047" y="1750"/>
                    <a:pt x="2861" y="1750"/>
                  </a:cubicBezTo>
                  <a:cubicBezTo>
                    <a:pt x="1869" y="1750"/>
                    <a:pt x="825" y="890"/>
                    <a:pt x="304" y="199"/>
                  </a:cubicBezTo>
                  <a:cubicBezTo>
                    <a:pt x="270" y="156"/>
                    <a:pt x="218" y="136"/>
                    <a:pt x="168" y="136"/>
                  </a:cubicBezTo>
                  <a:cubicBezTo>
                    <a:pt x="80" y="136"/>
                    <a:pt x="1" y="199"/>
                    <a:pt x="54" y="306"/>
                  </a:cubicBezTo>
                  <a:cubicBezTo>
                    <a:pt x="483" y="1330"/>
                    <a:pt x="1507" y="2128"/>
                    <a:pt x="2638" y="2247"/>
                  </a:cubicBezTo>
                  <a:cubicBezTo>
                    <a:pt x="2717" y="2254"/>
                    <a:pt x="2796" y="2258"/>
                    <a:pt x="2873" y="2258"/>
                  </a:cubicBezTo>
                  <a:cubicBezTo>
                    <a:pt x="4115" y="2258"/>
                    <a:pt x="5148" y="1300"/>
                    <a:pt x="5686" y="246"/>
                  </a:cubicBezTo>
                  <a:cubicBezTo>
                    <a:pt x="5730" y="140"/>
                    <a:pt x="5629" y="0"/>
                    <a:pt x="5525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383951E9-51DA-9BA8-57CE-369C5B744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2" t="22834" r="18165" b="11438"/>
          <a:stretch/>
        </p:blipFill>
        <p:spPr>
          <a:xfrm>
            <a:off x="1190398" y="669862"/>
            <a:ext cx="6477979" cy="371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1492ADA-B9B8-82C9-1713-50372D71E005}"/>
              </a:ext>
            </a:extLst>
          </p:cNvPr>
          <p:cNvSpPr/>
          <p:nvPr/>
        </p:nvSpPr>
        <p:spPr>
          <a:xfrm>
            <a:off x="1588542" y="1057013"/>
            <a:ext cx="4652867" cy="520117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0455DCD-A2B1-8786-8546-4930A6FD933D}"/>
              </a:ext>
            </a:extLst>
          </p:cNvPr>
          <p:cNvSpPr txBox="1"/>
          <p:nvPr/>
        </p:nvSpPr>
        <p:spPr>
          <a:xfrm>
            <a:off x="1490584" y="745951"/>
            <a:ext cx="3760924" cy="25233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4160C14-019A-D834-D5D0-990DEE902953}"/>
              </a:ext>
            </a:extLst>
          </p:cNvPr>
          <p:cNvSpPr txBox="1"/>
          <p:nvPr/>
        </p:nvSpPr>
        <p:spPr>
          <a:xfrm>
            <a:off x="1507361" y="1593240"/>
            <a:ext cx="1579788" cy="19361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7ED7F3C-1F9E-8E78-E671-C8B57BAD119B}"/>
              </a:ext>
            </a:extLst>
          </p:cNvPr>
          <p:cNvSpPr txBox="1"/>
          <p:nvPr/>
        </p:nvSpPr>
        <p:spPr>
          <a:xfrm>
            <a:off x="4503628" y="1594638"/>
            <a:ext cx="1276387" cy="15866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401DB9C-8F9E-E669-A394-9BE30F4FEE2A}"/>
              </a:ext>
            </a:extLst>
          </p:cNvPr>
          <p:cNvSpPr/>
          <p:nvPr/>
        </p:nvSpPr>
        <p:spPr>
          <a:xfrm>
            <a:off x="1547995" y="2627153"/>
            <a:ext cx="4055851" cy="216716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8BDD068-9BC2-F559-E9B6-1FD4A564091B}"/>
              </a:ext>
            </a:extLst>
          </p:cNvPr>
          <p:cNvSpPr/>
          <p:nvPr/>
        </p:nvSpPr>
        <p:spPr>
          <a:xfrm>
            <a:off x="1457115" y="3509395"/>
            <a:ext cx="3626614" cy="391486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80"/>
          <p:cNvGrpSpPr/>
          <p:nvPr/>
        </p:nvGrpSpPr>
        <p:grpSpPr>
          <a:xfrm>
            <a:off x="1275550" y="265159"/>
            <a:ext cx="6148504" cy="915100"/>
            <a:chOff x="2227336" y="500819"/>
            <a:chExt cx="3738887" cy="915100"/>
          </a:xfrm>
        </p:grpSpPr>
        <p:sp>
          <p:nvSpPr>
            <p:cNvPr id="1646" name="Google Shape;1646;p80"/>
            <p:cNvSpPr/>
            <p:nvPr/>
          </p:nvSpPr>
          <p:spPr>
            <a:xfrm>
              <a:off x="2227336" y="500819"/>
              <a:ext cx="3317729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0"/>
            <p:cNvSpPr/>
            <p:nvPr/>
          </p:nvSpPr>
          <p:spPr>
            <a:xfrm rot="-608746">
              <a:off x="513285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80"/>
          <p:cNvGrpSpPr/>
          <p:nvPr/>
        </p:nvGrpSpPr>
        <p:grpSpPr>
          <a:xfrm rot="-10501251">
            <a:off x="1053683" y="81989"/>
            <a:ext cx="474217" cy="779396"/>
            <a:chOff x="5575575" y="4178600"/>
            <a:chExt cx="333000" cy="547300"/>
          </a:xfrm>
        </p:grpSpPr>
        <p:sp>
          <p:nvSpPr>
            <p:cNvPr id="1649" name="Google Shape;1649;p80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0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0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0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3" name="Google Shape;1653;p80"/>
          <p:cNvSpPr txBox="1">
            <a:spLocks noGrp="1"/>
          </p:cNvSpPr>
          <p:nvPr>
            <p:ph type="ctrTitle"/>
          </p:nvPr>
        </p:nvSpPr>
        <p:spPr>
          <a:xfrm>
            <a:off x="149260" y="356212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Present Perfect simple </a:t>
            </a:r>
            <a:endParaRPr sz="2700" dirty="0"/>
          </a:p>
        </p:txBody>
      </p:sp>
      <p:grpSp>
        <p:nvGrpSpPr>
          <p:cNvPr id="1656" name="Google Shape;1656;p80"/>
          <p:cNvGrpSpPr/>
          <p:nvPr/>
        </p:nvGrpSpPr>
        <p:grpSpPr>
          <a:xfrm rot="1438627">
            <a:off x="6942658" y="265245"/>
            <a:ext cx="640094" cy="627296"/>
            <a:chOff x="6134100" y="5583875"/>
            <a:chExt cx="459650" cy="443925"/>
          </a:xfrm>
        </p:grpSpPr>
        <p:sp>
          <p:nvSpPr>
            <p:cNvPr id="1657" name="Google Shape;1657;p80"/>
            <p:cNvSpPr/>
            <p:nvPr/>
          </p:nvSpPr>
          <p:spPr>
            <a:xfrm>
              <a:off x="6134100" y="5583875"/>
              <a:ext cx="459650" cy="443925"/>
            </a:xfrm>
            <a:custGeom>
              <a:avLst/>
              <a:gdLst/>
              <a:ahLst/>
              <a:cxnLst/>
              <a:rect l="l" t="t" r="r" b="b"/>
              <a:pathLst>
                <a:path w="18386" h="17757" extrusionOk="0">
                  <a:moveTo>
                    <a:pt x="8820" y="0"/>
                  </a:moveTo>
                  <a:cubicBezTo>
                    <a:pt x="8448" y="0"/>
                    <a:pt x="8075" y="24"/>
                    <a:pt x="7703" y="71"/>
                  </a:cubicBezTo>
                  <a:cubicBezTo>
                    <a:pt x="5560" y="333"/>
                    <a:pt x="3346" y="1143"/>
                    <a:pt x="1976" y="2929"/>
                  </a:cubicBezTo>
                  <a:cubicBezTo>
                    <a:pt x="905" y="4333"/>
                    <a:pt x="476" y="6179"/>
                    <a:pt x="250" y="7977"/>
                  </a:cubicBezTo>
                  <a:cubicBezTo>
                    <a:pt x="60" y="9477"/>
                    <a:pt x="0" y="11049"/>
                    <a:pt x="441" y="12489"/>
                  </a:cubicBezTo>
                  <a:cubicBezTo>
                    <a:pt x="1107" y="14620"/>
                    <a:pt x="2858" y="16252"/>
                    <a:pt x="4834" y="17061"/>
                  </a:cubicBezTo>
                  <a:cubicBezTo>
                    <a:pt x="6058" y="17555"/>
                    <a:pt x="7369" y="17757"/>
                    <a:pt x="8684" y="17757"/>
                  </a:cubicBezTo>
                  <a:cubicBezTo>
                    <a:pt x="9493" y="17757"/>
                    <a:pt x="10303" y="17681"/>
                    <a:pt x="11097" y="17549"/>
                  </a:cubicBezTo>
                  <a:cubicBezTo>
                    <a:pt x="14823" y="16942"/>
                    <a:pt x="17919" y="13430"/>
                    <a:pt x="18109" y="9417"/>
                  </a:cubicBezTo>
                  <a:cubicBezTo>
                    <a:pt x="18386" y="3944"/>
                    <a:pt x="13671" y="0"/>
                    <a:pt x="8820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0"/>
            <p:cNvSpPr/>
            <p:nvPr/>
          </p:nvSpPr>
          <p:spPr>
            <a:xfrm>
              <a:off x="6371025" y="56052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1"/>
                  </a:moveTo>
                  <a:cubicBezTo>
                    <a:pt x="644" y="1"/>
                    <a:pt x="426" y="17"/>
                    <a:pt x="227" y="49"/>
                  </a:cubicBezTo>
                  <a:cubicBezTo>
                    <a:pt x="0" y="85"/>
                    <a:pt x="84" y="430"/>
                    <a:pt x="262" y="442"/>
                  </a:cubicBezTo>
                  <a:cubicBezTo>
                    <a:pt x="1131" y="561"/>
                    <a:pt x="1893" y="728"/>
                    <a:pt x="2679" y="1121"/>
                  </a:cubicBezTo>
                  <a:cubicBezTo>
                    <a:pt x="3322" y="1454"/>
                    <a:pt x="3798" y="2050"/>
                    <a:pt x="4418" y="2383"/>
                  </a:cubicBezTo>
                  <a:cubicBezTo>
                    <a:pt x="4471" y="2413"/>
                    <a:pt x="4524" y="2427"/>
                    <a:pt x="4572" y="2427"/>
                  </a:cubicBezTo>
                  <a:cubicBezTo>
                    <a:pt x="4771" y="2427"/>
                    <a:pt x="4906" y="2201"/>
                    <a:pt x="4811" y="1990"/>
                  </a:cubicBezTo>
                  <a:cubicBezTo>
                    <a:pt x="4204" y="654"/>
                    <a:pt x="2319" y="1"/>
                    <a:pt x="873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0"/>
            <p:cNvSpPr/>
            <p:nvPr/>
          </p:nvSpPr>
          <p:spPr>
            <a:xfrm>
              <a:off x="6499375" y="5674925"/>
              <a:ext cx="50275" cy="55050"/>
            </a:xfrm>
            <a:custGeom>
              <a:avLst/>
              <a:gdLst/>
              <a:ahLst/>
              <a:cxnLst/>
              <a:rect l="l" t="t" r="r" b="b"/>
              <a:pathLst>
                <a:path w="2011" h="2202" extrusionOk="0">
                  <a:moveTo>
                    <a:pt x="261" y="1"/>
                  </a:moveTo>
                  <a:cubicBezTo>
                    <a:pt x="89" y="1"/>
                    <a:pt x="0" y="265"/>
                    <a:pt x="117" y="382"/>
                  </a:cubicBezTo>
                  <a:cubicBezTo>
                    <a:pt x="367" y="632"/>
                    <a:pt x="653" y="822"/>
                    <a:pt x="879" y="1120"/>
                  </a:cubicBezTo>
                  <a:cubicBezTo>
                    <a:pt x="1117" y="1430"/>
                    <a:pt x="1248" y="1811"/>
                    <a:pt x="1486" y="2120"/>
                  </a:cubicBezTo>
                  <a:cubicBezTo>
                    <a:pt x="1529" y="2177"/>
                    <a:pt x="1584" y="2201"/>
                    <a:pt x="1640" y="2201"/>
                  </a:cubicBezTo>
                  <a:cubicBezTo>
                    <a:pt x="1770" y="2201"/>
                    <a:pt x="1907" y="2071"/>
                    <a:pt x="1915" y="1930"/>
                  </a:cubicBezTo>
                  <a:cubicBezTo>
                    <a:pt x="2010" y="1061"/>
                    <a:pt x="1058" y="96"/>
                    <a:pt x="272" y="1"/>
                  </a:cubicBezTo>
                  <a:cubicBezTo>
                    <a:pt x="268" y="1"/>
                    <a:pt x="264" y="1"/>
                    <a:pt x="261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0"/>
            <p:cNvSpPr/>
            <p:nvPr/>
          </p:nvSpPr>
          <p:spPr>
            <a:xfrm>
              <a:off x="6205825" y="5674000"/>
              <a:ext cx="169100" cy="153775"/>
            </a:xfrm>
            <a:custGeom>
              <a:avLst/>
              <a:gdLst/>
              <a:ahLst/>
              <a:cxnLst/>
              <a:rect l="l" t="t" r="r" b="b"/>
              <a:pathLst>
                <a:path w="6764" h="6151" extrusionOk="0">
                  <a:moveTo>
                    <a:pt x="3136" y="0"/>
                  </a:moveTo>
                  <a:cubicBezTo>
                    <a:pt x="3100" y="0"/>
                    <a:pt x="3062" y="1"/>
                    <a:pt x="3025" y="2"/>
                  </a:cubicBezTo>
                  <a:cubicBezTo>
                    <a:pt x="441" y="74"/>
                    <a:pt x="0" y="5729"/>
                    <a:pt x="2870" y="6134"/>
                  </a:cubicBezTo>
                  <a:cubicBezTo>
                    <a:pt x="2953" y="6145"/>
                    <a:pt x="3034" y="6151"/>
                    <a:pt x="3114" y="6151"/>
                  </a:cubicBezTo>
                  <a:cubicBezTo>
                    <a:pt x="5797" y="6151"/>
                    <a:pt x="6764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0"/>
            <p:cNvSpPr/>
            <p:nvPr/>
          </p:nvSpPr>
          <p:spPr>
            <a:xfrm>
              <a:off x="6246600" y="5721775"/>
              <a:ext cx="77825" cy="53825"/>
            </a:xfrm>
            <a:custGeom>
              <a:avLst/>
              <a:gdLst/>
              <a:ahLst/>
              <a:cxnLst/>
              <a:rect l="l" t="t" r="r" b="b"/>
              <a:pathLst>
                <a:path w="3113" h="2153" extrusionOk="0">
                  <a:moveTo>
                    <a:pt x="1522" y="1"/>
                  </a:moveTo>
                  <a:cubicBezTo>
                    <a:pt x="1470" y="1"/>
                    <a:pt x="1415" y="3"/>
                    <a:pt x="1358" y="8"/>
                  </a:cubicBezTo>
                  <a:cubicBezTo>
                    <a:pt x="1" y="127"/>
                    <a:pt x="322" y="2080"/>
                    <a:pt x="1596" y="2151"/>
                  </a:cubicBezTo>
                  <a:cubicBezTo>
                    <a:pt x="1615" y="2152"/>
                    <a:pt x="1634" y="2153"/>
                    <a:pt x="1653" y="2153"/>
                  </a:cubicBezTo>
                  <a:cubicBezTo>
                    <a:pt x="2850" y="2153"/>
                    <a:pt x="3113" y="1"/>
                    <a:pt x="1522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0"/>
            <p:cNvSpPr/>
            <p:nvPr/>
          </p:nvSpPr>
          <p:spPr>
            <a:xfrm>
              <a:off x="6266725" y="5729100"/>
              <a:ext cx="19150" cy="13500"/>
            </a:xfrm>
            <a:custGeom>
              <a:avLst/>
              <a:gdLst/>
              <a:ahLst/>
              <a:cxnLst/>
              <a:rect l="l" t="t" r="r" b="b"/>
              <a:pathLst>
                <a:path w="766" h="540" extrusionOk="0">
                  <a:moveTo>
                    <a:pt x="407" y="1"/>
                  </a:moveTo>
                  <a:cubicBezTo>
                    <a:pt x="180" y="1"/>
                    <a:pt x="0" y="359"/>
                    <a:pt x="255" y="501"/>
                  </a:cubicBezTo>
                  <a:cubicBezTo>
                    <a:pt x="303" y="528"/>
                    <a:pt x="350" y="540"/>
                    <a:pt x="395" y="540"/>
                  </a:cubicBezTo>
                  <a:cubicBezTo>
                    <a:pt x="609" y="540"/>
                    <a:pt x="766" y="271"/>
                    <a:pt x="589" y="84"/>
                  </a:cubicBezTo>
                  <a:cubicBezTo>
                    <a:pt x="529" y="25"/>
                    <a:pt x="467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0"/>
            <p:cNvSpPr/>
            <p:nvPr/>
          </p:nvSpPr>
          <p:spPr>
            <a:xfrm>
              <a:off x="6366825" y="5674000"/>
              <a:ext cx="168525" cy="153775"/>
            </a:xfrm>
            <a:custGeom>
              <a:avLst/>
              <a:gdLst/>
              <a:ahLst/>
              <a:cxnLst/>
              <a:rect l="l" t="t" r="r" b="b"/>
              <a:pathLst>
                <a:path w="6741" h="6151" extrusionOk="0">
                  <a:moveTo>
                    <a:pt x="3617" y="0"/>
                  </a:moveTo>
                  <a:cubicBezTo>
                    <a:pt x="1" y="0"/>
                    <a:pt x="968" y="6151"/>
                    <a:pt x="3629" y="6151"/>
                  </a:cubicBezTo>
                  <a:cubicBezTo>
                    <a:pt x="3708" y="6151"/>
                    <a:pt x="3789" y="6145"/>
                    <a:pt x="3871" y="6134"/>
                  </a:cubicBezTo>
                  <a:cubicBezTo>
                    <a:pt x="6741" y="5729"/>
                    <a:pt x="6300" y="74"/>
                    <a:pt x="3728" y="2"/>
                  </a:cubicBezTo>
                  <a:cubicBezTo>
                    <a:pt x="3691" y="1"/>
                    <a:pt x="3654" y="0"/>
                    <a:pt x="3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0"/>
            <p:cNvSpPr/>
            <p:nvPr/>
          </p:nvSpPr>
          <p:spPr>
            <a:xfrm>
              <a:off x="6416850" y="5721775"/>
              <a:ext cx="77825" cy="53825"/>
            </a:xfrm>
            <a:custGeom>
              <a:avLst/>
              <a:gdLst/>
              <a:ahLst/>
              <a:cxnLst/>
              <a:rect l="l" t="t" r="r" b="b"/>
              <a:pathLst>
                <a:path w="3113" h="2153" extrusionOk="0">
                  <a:moveTo>
                    <a:pt x="1512" y="1"/>
                  </a:moveTo>
                  <a:cubicBezTo>
                    <a:pt x="1459" y="1"/>
                    <a:pt x="1404" y="3"/>
                    <a:pt x="1346" y="8"/>
                  </a:cubicBezTo>
                  <a:cubicBezTo>
                    <a:pt x="1" y="127"/>
                    <a:pt x="311" y="2080"/>
                    <a:pt x="1584" y="2151"/>
                  </a:cubicBezTo>
                  <a:cubicBezTo>
                    <a:pt x="1604" y="2152"/>
                    <a:pt x="1622" y="2153"/>
                    <a:pt x="1641" y="2153"/>
                  </a:cubicBezTo>
                  <a:cubicBezTo>
                    <a:pt x="2839" y="2153"/>
                    <a:pt x="3112" y="1"/>
                    <a:pt x="1512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0"/>
            <p:cNvSpPr/>
            <p:nvPr/>
          </p:nvSpPr>
          <p:spPr>
            <a:xfrm>
              <a:off x="6436675" y="5729100"/>
              <a:ext cx="19425" cy="13500"/>
            </a:xfrm>
            <a:custGeom>
              <a:avLst/>
              <a:gdLst/>
              <a:ahLst/>
              <a:cxnLst/>
              <a:rect l="l" t="t" r="r" b="b"/>
              <a:pathLst>
                <a:path w="777" h="540" extrusionOk="0">
                  <a:moveTo>
                    <a:pt x="408" y="1"/>
                  </a:moveTo>
                  <a:cubicBezTo>
                    <a:pt x="180" y="1"/>
                    <a:pt x="1" y="359"/>
                    <a:pt x="256" y="501"/>
                  </a:cubicBezTo>
                  <a:cubicBezTo>
                    <a:pt x="303" y="528"/>
                    <a:pt x="351" y="540"/>
                    <a:pt x="396" y="540"/>
                  </a:cubicBezTo>
                  <a:cubicBezTo>
                    <a:pt x="613" y="540"/>
                    <a:pt x="776" y="271"/>
                    <a:pt x="589" y="84"/>
                  </a:cubicBezTo>
                  <a:cubicBezTo>
                    <a:pt x="530" y="25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0"/>
            <p:cNvSpPr/>
            <p:nvPr/>
          </p:nvSpPr>
          <p:spPr>
            <a:xfrm>
              <a:off x="6329350" y="5834175"/>
              <a:ext cx="102400" cy="89725"/>
            </a:xfrm>
            <a:custGeom>
              <a:avLst/>
              <a:gdLst/>
              <a:ahLst/>
              <a:cxnLst/>
              <a:rect l="l" t="t" r="r" b="b"/>
              <a:pathLst>
                <a:path w="4096" h="3589" extrusionOk="0">
                  <a:moveTo>
                    <a:pt x="2077" y="0"/>
                  </a:moveTo>
                  <a:cubicBezTo>
                    <a:pt x="2068" y="0"/>
                    <a:pt x="2058" y="1"/>
                    <a:pt x="2048" y="1"/>
                  </a:cubicBezTo>
                  <a:cubicBezTo>
                    <a:pt x="1" y="48"/>
                    <a:pt x="84" y="3275"/>
                    <a:pt x="1739" y="3573"/>
                  </a:cubicBezTo>
                  <a:cubicBezTo>
                    <a:pt x="1800" y="3584"/>
                    <a:pt x="1859" y="3589"/>
                    <a:pt x="1917" y="3589"/>
                  </a:cubicBezTo>
                  <a:cubicBezTo>
                    <a:pt x="3440" y="3589"/>
                    <a:pt x="4095" y="0"/>
                    <a:pt x="2077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0D904B6-A90B-4034-92D3-00644FC386C9}"/>
              </a:ext>
            </a:extLst>
          </p:cNvPr>
          <p:cNvSpPr txBox="1"/>
          <p:nvPr/>
        </p:nvSpPr>
        <p:spPr>
          <a:xfrm>
            <a:off x="341917" y="1216824"/>
            <a:ext cx="8284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/>
              <a:t>Use the </a:t>
            </a:r>
            <a:r>
              <a:rPr lang="en-US" sz="2000" b="1" u="sng" dirty="0"/>
              <a:t>present perfect simple </a:t>
            </a:r>
            <a:r>
              <a:rPr lang="en-US" sz="2000" dirty="0"/>
              <a:t>to say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how many things</a:t>
            </a:r>
            <a:r>
              <a:rPr lang="en-US" sz="2000" u="sng" dirty="0"/>
              <a:t> </a:t>
            </a:r>
            <a:r>
              <a:rPr lang="en-US" sz="2000" dirty="0"/>
              <a:t>have been done or </a:t>
            </a:r>
            <a:r>
              <a:rPr lang="en-US" sz="2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how many times </a:t>
            </a:r>
            <a:r>
              <a:rPr lang="en-US" sz="2000" dirty="0"/>
              <a:t>something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been done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.( Numbers)</a:t>
            </a:r>
            <a:endParaRPr lang="ar-S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Google Shape;1161;p55">
            <a:extLst>
              <a:ext uri="{FF2B5EF4-FFF2-40B4-BE49-F238E27FC236}">
                <a16:creationId xmlns:a16="http://schemas.microsoft.com/office/drawing/2014/main" id="{1BD3DC1C-4F8D-4101-8388-64438D844027}"/>
              </a:ext>
            </a:extLst>
          </p:cNvPr>
          <p:cNvSpPr txBox="1">
            <a:spLocks/>
          </p:cNvSpPr>
          <p:nvPr/>
        </p:nvSpPr>
        <p:spPr>
          <a:xfrm>
            <a:off x="423482" y="1959472"/>
            <a:ext cx="1535947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A8A3D5E-F425-4FCC-89F0-FBEBE431CF36}"/>
              </a:ext>
            </a:extLst>
          </p:cNvPr>
          <p:cNvSpPr/>
          <p:nvPr/>
        </p:nvSpPr>
        <p:spPr>
          <a:xfrm>
            <a:off x="2082710" y="2524581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6" name="Plus Sign 14">
            <a:extLst>
              <a:ext uri="{FF2B5EF4-FFF2-40B4-BE49-F238E27FC236}">
                <a16:creationId xmlns:a16="http://schemas.microsoft.com/office/drawing/2014/main" id="{C3E91E87-D963-49A0-B655-459B7FCFE997}"/>
              </a:ext>
            </a:extLst>
          </p:cNvPr>
          <p:cNvSpPr/>
          <p:nvPr/>
        </p:nvSpPr>
        <p:spPr>
          <a:xfrm>
            <a:off x="3562930" y="2566559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A540A83-D572-4B2E-A6FE-97DBF4AE902A}"/>
              </a:ext>
            </a:extLst>
          </p:cNvPr>
          <p:cNvSpPr/>
          <p:nvPr/>
        </p:nvSpPr>
        <p:spPr>
          <a:xfrm>
            <a:off x="6359797" y="2438625"/>
            <a:ext cx="2297738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V.Past</a:t>
            </a:r>
            <a:r>
              <a:rPr lang="en-US" sz="1800" b="1" dirty="0">
                <a:solidFill>
                  <a:schemeClr val="bg1"/>
                </a:solidFill>
              </a:rPr>
              <a:t> Participle(3)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8" name="Plus Sign 14">
            <a:extLst>
              <a:ext uri="{FF2B5EF4-FFF2-40B4-BE49-F238E27FC236}">
                <a16:creationId xmlns:a16="http://schemas.microsoft.com/office/drawing/2014/main" id="{DC828121-0BC6-467F-AC7D-2E5D2674780D}"/>
              </a:ext>
            </a:extLst>
          </p:cNvPr>
          <p:cNvSpPr/>
          <p:nvPr/>
        </p:nvSpPr>
        <p:spPr>
          <a:xfrm>
            <a:off x="5685486" y="2471988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6C96FF2-E732-48D9-82AD-37908F137575}"/>
              </a:ext>
            </a:extLst>
          </p:cNvPr>
          <p:cNvSpPr/>
          <p:nvPr/>
        </p:nvSpPr>
        <p:spPr>
          <a:xfrm>
            <a:off x="4205266" y="2482201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Has/have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قوس كبير أيمن 30">
            <a:extLst>
              <a:ext uri="{FF2B5EF4-FFF2-40B4-BE49-F238E27FC236}">
                <a16:creationId xmlns:a16="http://schemas.microsoft.com/office/drawing/2014/main" id="{3D13E894-4F9C-47EC-9550-1A0A191D353E}"/>
              </a:ext>
            </a:extLst>
          </p:cNvPr>
          <p:cNvSpPr/>
          <p:nvPr/>
        </p:nvSpPr>
        <p:spPr>
          <a:xfrm>
            <a:off x="6337001" y="3105259"/>
            <a:ext cx="533141" cy="11775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قوس كبير أيمن 31">
            <a:extLst>
              <a:ext uri="{FF2B5EF4-FFF2-40B4-BE49-F238E27FC236}">
                <a16:creationId xmlns:a16="http://schemas.microsoft.com/office/drawing/2014/main" id="{D59A0F30-B6F9-4FF7-BB28-9B45663C6E5B}"/>
              </a:ext>
            </a:extLst>
          </p:cNvPr>
          <p:cNvSpPr/>
          <p:nvPr/>
        </p:nvSpPr>
        <p:spPr>
          <a:xfrm>
            <a:off x="1506268" y="2987497"/>
            <a:ext cx="533141" cy="11775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77C2EB6-981F-41BF-9EA1-0E770682799B}"/>
              </a:ext>
            </a:extLst>
          </p:cNvPr>
          <p:cNvSpPr txBox="1"/>
          <p:nvPr/>
        </p:nvSpPr>
        <p:spPr>
          <a:xfrm>
            <a:off x="591484" y="3062854"/>
            <a:ext cx="15359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tx2"/>
                </a:solidFill>
              </a:rPr>
              <a:t>She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He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It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Singular</a:t>
            </a:r>
            <a:r>
              <a:rPr lang="ru-RU" altLang="ar-SA" sz="1600" b="1" dirty="0">
                <a:solidFill>
                  <a:schemeClr val="tx2"/>
                </a:solidFill>
              </a:rPr>
              <a:t> </a:t>
            </a:r>
            <a:endParaRPr lang="ar-SA" sz="1600" b="1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FE4AF29-01BA-435E-912F-36B7D450B982}"/>
              </a:ext>
            </a:extLst>
          </p:cNvPr>
          <p:cNvSpPr txBox="1"/>
          <p:nvPr/>
        </p:nvSpPr>
        <p:spPr>
          <a:xfrm>
            <a:off x="5678528" y="2945117"/>
            <a:ext cx="1382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tx2"/>
                </a:solidFill>
              </a:rPr>
              <a:t>I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You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We                  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They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plural</a:t>
            </a:r>
            <a:r>
              <a:rPr lang="ru-RU" altLang="ar-SA" sz="1600" b="1" dirty="0">
                <a:solidFill>
                  <a:schemeClr val="tx2"/>
                </a:solidFill>
              </a:rPr>
              <a:t> </a:t>
            </a:r>
            <a:endParaRPr lang="ar-SA" sz="1600" b="1" dirty="0"/>
          </a:p>
        </p:txBody>
      </p:sp>
      <p:sp>
        <p:nvSpPr>
          <p:cNvPr id="37" name="Google Shape;1161;p55">
            <a:extLst>
              <a:ext uri="{FF2B5EF4-FFF2-40B4-BE49-F238E27FC236}">
                <a16:creationId xmlns:a16="http://schemas.microsoft.com/office/drawing/2014/main" id="{C387AB14-5637-4A0E-BA02-CB638E120CEA}"/>
              </a:ext>
            </a:extLst>
          </p:cNvPr>
          <p:cNvSpPr txBox="1">
            <a:spLocks/>
          </p:cNvSpPr>
          <p:nvPr/>
        </p:nvSpPr>
        <p:spPr>
          <a:xfrm>
            <a:off x="325187" y="4503523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606B264-8B38-423C-BD71-60DF34B58373}"/>
              </a:ext>
            </a:extLst>
          </p:cNvPr>
          <p:cNvSpPr txBox="1"/>
          <p:nvPr/>
        </p:nvSpPr>
        <p:spPr>
          <a:xfrm>
            <a:off x="2192352" y="4580221"/>
            <a:ext cx="29790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He </a:t>
            </a:r>
            <a:r>
              <a:rPr lang="en-US" sz="1800" b="1" u="sng" dirty="0"/>
              <a:t>has driven </a:t>
            </a:r>
            <a:r>
              <a:rPr lang="en-US" sz="1800" dirty="0"/>
              <a:t>400 miles.</a:t>
            </a:r>
            <a:endParaRPr lang="ar-SA" sz="18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678695D-5B36-4216-84E5-21BFE89D6DBB}"/>
              </a:ext>
            </a:extLst>
          </p:cNvPr>
          <p:cNvSpPr txBox="1"/>
          <p:nvPr/>
        </p:nvSpPr>
        <p:spPr>
          <a:xfrm>
            <a:off x="7109354" y="3503146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tx2"/>
                </a:solidFill>
              </a:rPr>
              <a:t>have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133E323-2508-4FC6-8158-6C4E3224CA27}"/>
              </a:ext>
            </a:extLst>
          </p:cNvPr>
          <p:cNvSpPr txBox="1"/>
          <p:nvPr/>
        </p:nvSpPr>
        <p:spPr>
          <a:xfrm>
            <a:off x="2118870" y="3375148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tx2"/>
                </a:solidFill>
              </a:rPr>
              <a:t>has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7" grpId="0" animBg="1"/>
      <p:bldP spid="39" grpId="0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43"/>
          <p:cNvGrpSpPr/>
          <p:nvPr/>
        </p:nvGrpSpPr>
        <p:grpSpPr>
          <a:xfrm>
            <a:off x="1430768" y="153236"/>
            <a:ext cx="6259606" cy="937340"/>
            <a:chOff x="1676566" y="499035"/>
            <a:chExt cx="6259606" cy="937340"/>
          </a:xfrm>
        </p:grpSpPr>
        <p:sp>
          <p:nvSpPr>
            <p:cNvPr id="389" name="Google Shape;389;p43"/>
            <p:cNvSpPr/>
            <p:nvPr/>
          </p:nvSpPr>
          <p:spPr>
            <a:xfrm>
              <a:off x="1676566" y="499035"/>
              <a:ext cx="5790790" cy="801940"/>
            </a:xfrm>
            <a:custGeom>
              <a:avLst/>
              <a:gdLst/>
              <a:ahLst/>
              <a:cxnLst/>
              <a:rect l="l" t="t" r="r" b="b"/>
              <a:pathLst>
                <a:path w="136680" h="14594" extrusionOk="0">
                  <a:moveTo>
                    <a:pt x="59748" y="1"/>
                  </a:moveTo>
                  <a:cubicBezTo>
                    <a:pt x="32915" y="1"/>
                    <a:pt x="7587" y="846"/>
                    <a:pt x="6956" y="909"/>
                  </a:cubicBezTo>
                  <a:cubicBezTo>
                    <a:pt x="4742" y="1148"/>
                    <a:pt x="625" y="2422"/>
                    <a:pt x="434" y="5687"/>
                  </a:cubicBezTo>
                  <a:cubicBezTo>
                    <a:pt x="1" y="13325"/>
                    <a:pt x="7085" y="14594"/>
                    <a:pt x="13464" y="14594"/>
                  </a:cubicBezTo>
                  <a:cubicBezTo>
                    <a:pt x="15419" y="14594"/>
                    <a:pt x="17307" y="14474"/>
                    <a:pt x="18893" y="14383"/>
                  </a:cubicBezTo>
                  <a:cubicBezTo>
                    <a:pt x="31578" y="13650"/>
                    <a:pt x="44408" y="13913"/>
                    <a:pt x="57117" y="13730"/>
                  </a:cubicBezTo>
                  <a:lnTo>
                    <a:pt x="63480" y="13642"/>
                  </a:lnTo>
                  <a:cubicBezTo>
                    <a:pt x="65265" y="13616"/>
                    <a:pt x="67093" y="13604"/>
                    <a:pt x="68953" y="13604"/>
                  </a:cubicBezTo>
                  <a:cubicBezTo>
                    <a:pt x="83509" y="13604"/>
                    <a:pt x="100001" y="14324"/>
                    <a:pt x="112654" y="14486"/>
                  </a:cubicBezTo>
                  <a:cubicBezTo>
                    <a:pt x="113516" y="14497"/>
                    <a:pt x="114370" y="14502"/>
                    <a:pt x="115211" y="14502"/>
                  </a:cubicBezTo>
                  <a:cubicBezTo>
                    <a:pt x="123233" y="14502"/>
                    <a:pt x="130020" y="14061"/>
                    <a:pt x="130452" y="13953"/>
                  </a:cubicBezTo>
                  <a:cubicBezTo>
                    <a:pt x="132220" y="13523"/>
                    <a:pt x="134593" y="13180"/>
                    <a:pt x="135613" y="10401"/>
                  </a:cubicBezTo>
                  <a:cubicBezTo>
                    <a:pt x="136680" y="7479"/>
                    <a:pt x="135238" y="3847"/>
                    <a:pt x="133407" y="2478"/>
                  </a:cubicBezTo>
                  <a:cubicBezTo>
                    <a:pt x="131129" y="853"/>
                    <a:pt x="128008" y="1028"/>
                    <a:pt x="125459" y="941"/>
                  </a:cubicBezTo>
                  <a:cubicBezTo>
                    <a:pt x="124663" y="917"/>
                    <a:pt x="91639" y="17"/>
                    <a:pt x="60494" y="1"/>
                  </a:cubicBezTo>
                  <a:cubicBezTo>
                    <a:pt x="60245" y="1"/>
                    <a:pt x="59997" y="1"/>
                    <a:pt x="59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 rot="-608746">
              <a:off x="7102805" y="926946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43"/>
          <p:cNvSpPr txBox="1">
            <a:spLocks noGrp="1"/>
          </p:cNvSpPr>
          <p:nvPr>
            <p:ph type="ctrTitle"/>
          </p:nvPr>
        </p:nvSpPr>
        <p:spPr>
          <a:xfrm>
            <a:off x="478817" y="244830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2"/>
                </a:solidFill>
              </a:rPr>
              <a:t>P</a:t>
            </a:r>
            <a:r>
              <a:rPr lang="en" sz="2800" dirty="0">
                <a:solidFill>
                  <a:schemeClr val="lt2"/>
                </a:solidFill>
              </a:rPr>
              <a:t>resent perfect</a:t>
            </a:r>
            <a:r>
              <a:rPr lang="en" sz="2800" dirty="0"/>
              <a:t> </a:t>
            </a:r>
            <a:r>
              <a:rPr lang="en" sz="2800" dirty="0">
                <a:solidFill>
                  <a:schemeClr val="accent1"/>
                </a:solidFill>
              </a:rPr>
              <a:t>progressive</a:t>
            </a:r>
            <a:endParaRPr sz="2800" dirty="0">
              <a:solidFill>
                <a:schemeClr val="accent1"/>
              </a:solidFill>
            </a:endParaRPr>
          </a:p>
        </p:txBody>
      </p:sp>
      <p:grpSp>
        <p:nvGrpSpPr>
          <p:cNvPr id="393" name="Google Shape;393;p43"/>
          <p:cNvGrpSpPr/>
          <p:nvPr/>
        </p:nvGrpSpPr>
        <p:grpSpPr>
          <a:xfrm rot="3198138" flipH="1">
            <a:off x="1089176" y="101435"/>
            <a:ext cx="474207" cy="779381"/>
            <a:chOff x="5575575" y="4178600"/>
            <a:chExt cx="333000" cy="547300"/>
          </a:xfrm>
        </p:grpSpPr>
        <p:sp>
          <p:nvSpPr>
            <p:cNvPr id="394" name="Google Shape;394;p43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205;p68">
            <a:extLst>
              <a:ext uri="{FF2B5EF4-FFF2-40B4-BE49-F238E27FC236}">
                <a16:creationId xmlns:a16="http://schemas.microsoft.com/office/drawing/2014/main" id="{3D1457B4-7DE5-4F7B-AF77-A6D380BF6209}"/>
              </a:ext>
            </a:extLst>
          </p:cNvPr>
          <p:cNvGrpSpPr/>
          <p:nvPr/>
        </p:nvGrpSpPr>
        <p:grpSpPr>
          <a:xfrm rot="844151" flipH="1">
            <a:off x="7393190" y="161747"/>
            <a:ext cx="640084" cy="614136"/>
            <a:chOff x="741150" y="5492775"/>
            <a:chExt cx="459675" cy="443800"/>
          </a:xfrm>
        </p:grpSpPr>
        <p:sp>
          <p:nvSpPr>
            <p:cNvPr id="15" name="Google Shape;1206;p68">
              <a:extLst>
                <a:ext uri="{FF2B5EF4-FFF2-40B4-BE49-F238E27FC236}">
                  <a16:creationId xmlns:a16="http://schemas.microsoft.com/office/drawing/2014/main" id="{6ACAD068-B597-449D-96CE-D45A180A3DCC}"/>
                </a:ext>
              </a:extLst>
            </p:cNvPr>
            <p:cNvSpPr/>
            <p:nvPr/>
          </p:nvSpPr>
          <p:spPr>
            <a:xfrm>
              <a:off x="741150" y="5492775"/>
              <a:ext cx="459675" cy="443800"/>
            </a:xfrm>
            <a:custGeom>
              <a:avLst/>
              <a:gdLst/>
              <a:ahLst/>
              <a:cxnLst/>
              <a:rect l="l" t="t" r="r" b="b"/>
              <a:pathLst>
                <a:path w="18387" h="17752" extrusionOk="0">
                  <a:moveTo>
                    <a:pt x="8830" y="1"/>
                  </a:moveTo>
                  <a:cubicBezTo>
                    <a:pt x="8459" y="1"/>
                    <a:pt x="8087" y="24"/>
                    <a:pt x="7716" y="72"/>
                  </a:cubicBezTo>
                  <a:cubicBezTo>
                    <a:pt x="5573" y="322"/>
                    <a:pt x="3346" y="1143"/>
                    <a:pt x="1977" y="2929"/>
                  </a:cubicBezTo>
                  <a:cubicBezTo>
                    <a:pt x="905" y="4334"/>
                    <a:pt x="477" y="6180"/>
                    <a:pt x="251" y="7977"/>
                  </a:cubicBezTo>
                  <a:cubicBezTo>
                    <a:pt x="60" y="9478"/>
                    <a:pt x="1" y="11037"/>
                    <a:pt x="453" y="12490"/>
                  </a:cubicBezTo>
                  <a:cubicBezTo>
                    <a:pt x="1120" y="14609"/>
                    <a:pt x="2858" y="16252"/>
                    <a:pt x="4835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4" y="16931"/>
                    <a:pt x="17919" y="13419"/>
                    <a:pt x="18110" y="9418"/>
                  </a:cubicBezTo>
                  <a:cubicBezTo>
                    <a:pt x="18386" y="3944"/>
                    <a:pt x="13672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7;p68">
              <a:extLst>
                <a:ext uri="{FF2B5EF4-FFF2-40B4-BE49-F238E27FC236}">
                  <a16:creationId xmlns:a16="http://schemas.microsoft.com/office/drawing/2014/main" id="{F23F2581-572E-4198-BCB4-2210879E3116}"/>
                </a:ext>
              </a:extLst>
            </p:cNvPr>
            <p:cNvSpPr/>
            <p:nvPr/>
          </p:nvSpPr>
          <p:spPr>
            <a:xfrm>
              <a:off x="978075" y="5514475"/>
              <a:ext cx="122700" cy="60550"/>
            </a:xfrm>
            <a:custGeom>
              <a:avLst/>
              <a:gdLst/>
              <a:ahLst/>
              <a:cxnLst/>
              <a:rect l="l" t="t" r="r" b="b"/>
              <a:pathLst>
                <a:path w="4908" h="2422" extrusionOk="0">
                  <a:moveTo>
                    <a:pt x="877" y="0"/>
                  </a:moveTo>
                  <a:cubicBezTo>
                    <a:pt x="647" y="0"/>
                    <a:pt x="429" y="17"/>
                    <a:pt x="227" y="49"/>
                  </a:cubicBezTo>
                  <a:cubicBezTo>
                    <a:pt x="1" y="85"/>
                    <a:pt x="96" y="430"/>
                    <a:pt x="275" y="442"/>
                  </a:cubicBezTo>
                  <a:cubicBezTo>
                    <a:pt x="1132" y="561"/>
                    <a:pt x="1894" y="728"/>
                    <a:pt x="2680" y="1121"/>
                  </a:cubicBezTo>
                  <a:cubicBezTo>
                    <a:pt x="3323" y="1454"/>
                    <a:pt x="3799" y="2049"/>
                    <a:pt x="4418" y="2383"/>
                  </a:cubicBezTo>
                  <a:cubicBezTo>
                    <a:pt x="4470" y="2410"/>
                    <a:pt x="4521" y="2422"/>
                    <a:pt x="4568" y="2422"/>
                  </a:cubicBezTo>
                  <a:cubicBezTo>
                    <a:pt x="4770" y="2422"/>
                    <a:pt x="4908" y="2202"/>
                    <a:pt x="4811" y="1990"/>
                  </a:cubicBezTo>
                  <a:cubicBezTo>
                    <a:pt x="4204" y="653"/>
                    <a:pt x="2328" y="0"/>
                    <a:pt x="877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8;p68">
              <a:extLst>
                <a:ext uri="{FF2B5EF4-FFF2-40B4-BE49-F238E27FC236}">
                  <a16:creationId xmlns:a16="http://schemas.microsoft.com/office/drawing/2014/main" id="{16F5AD5B-BF7C-4F4C-AD81-829D5429FBB6}"/>
                </a:ext>
              </a:extLst>
            </p:cNvPr>
            <p:cNvSpPr/>
            <p:nvPr/>
          </p:nvSpPr>
          <p:spPr>
            <a:xfrm>
              <a:off x="1106450" y="5584150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65"/>
                    <a:pt x="129" y="381"/>
                  </a:cubicBezTo>
                  <a:cubicBezTo>
                    <a:pt x="379" y="632"/>
                    <a:pt x="664" y="822"/>
                    <a:pt x="879" y="1120"/>
                  </a:cubicBezTo>
                  <a:cubicBezTo>
                    <a:pt x="1117" y="1429"/>
                    <a:pt x="1260" y="1798"/>
                    <a:pt x="1486" y="2120"/>
                  </a:cubicBezTo>
                  <a:cubicBezTo>
                    <a:pt x="1532" y="2177"/>
                    <a:pt x="1589" y="2201"/>
                    <a:pt x="1647" y="2201"/>
                  </a:cubicBezTo>
                  <a:cubicBezTo>
                    <a:pt x="1781" y="2201"/>
                    <a:pt x="1918" y="2071"/>
                    <a:pt x="1926" y="1929"/>
                  </a:cubicBezTo>
                  <a:cubicBezTo>
                    <a:pt x="1998" y="1048"/>
                    <a:pt x="1057" y="96"/>
                    <a:pt x="271" y="0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9;p68">
              <a:extLst>
                <a:ext uri="{FF2B5EF4-FFF2-40B4-BE49-F238E27FC236}">
                  <a16:creationId xmlns:a16="http://schemas.microsoft.com/office/drawing/2014/main" id="{A5CD3446-5981-497A-88F2-5487B5BC10A9}"/>
                </a:ext>
              </a:extLst>
            </p:cNvPr>
            <p:cNvSpPr/>
            <p:nvPr/>
          </p:nvSpPr>
          <p:spPr>
            <a:xfrm>
              <a:off x="814625" y="5632500"/>
              <a:ext cx="96825" cy="53050"/>
            </a:xfrm>
            <a:custGeom>
              <a:avLst/>
              <a:gdLst/>
              <a:ahLst/>
              <a:cxnLst/>
              <a:rect l="l" t="t" r="r" b="b"/>
              <a:pathLst>
                <a:path w="3873" h="2122" extrusionOk="0">
                  <a:moveTo>
                    <a:pt x="1941" y="0"/>
                  </a:moveTo>
                  <a:cubicBezTo>
                    <a:pt x="963" y="0"/>
                    <a:pt x="162" y="832"/>
                    <a:pt x="26" y="1793"/>
                  </a:cubicBezTo>
                  <a:cubicBezTo>
                    <a:pt x="1" y="1904"/>
                    <a:pt x="86" y="1991"/>
                    <a:pt x="180" y="1991"/>
                  </a:cubicBezTo>
                  <a:cubicBezTo>
                    <a:pt x="217" y="1991"/>
                    <a:pt x="255" y="1978"/>
                    <a:pt x="288" y="1948"/>
                  </a:cubicBezTo>
                  <a:cubicBezTo>
                    <a:pt x="812" y="1495"/>
                    <a:pt x="1062" y="781"/>
                    <a:pt x="1872" y="722"/>
                  </a:cubicBezTo>
                  <a:cubicBezTo>
                    <a:pt x="1897" y="720"/>
                    <a:pt x="1922" y="719"/>
                    <a:pt x="1946" y="719"/>
                  </a:cubicBezTo>
                  <a:cubicBezTo>
                    <a:pt x="2664" y="719"/>
                    <a:pt x="2944" y="1548"/>
                    <a:pt x="3312" y="2031"/>
                  </a:cubicBezTo>
                  <a:cubicBezTo>
                    <a:pt x="3364" y="2094"/>
                    <a:pt x="3438" y="2121"/>
                    <a:pt x="3516" y="2121"/>
                  </a:cubicBezTo>
                  <a:cubicBezTo>
                    <a:pt x="3688" y="2121"/>
                    <a:pt x="3873" y="1986"/>
                    <a:pt x="3848" y="1805"/>
                  </a:cubicBezTo>
                  <a:cubicBezTo>
                    <a:pt x="3777" y="960"/>
                    <a:pt x="2967" y="79"/>
                    <a:pt x="2098" y="7"/>
                  </a:cubicBezTo>
                  <a:cubicBezTo>
                    <a:pt x="2045" y="2"/>
                    <a:pt x="1993" y="0"/>
                    <a:pt x="194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0;p68">
              <a:extLst>
                <a:ext uri="{FF2B5EF4-FFF2-40B4-BE49-F238E27FC236}">
                  <a16:creationId xmlns:a16="http://schemas.microsoft.com/office/drawing/2014/main" id="{4813EAB5-6BC4-4E7C-A8ED-AA8CE4343B19}"/>
                </a:ext>
              </a:extLst>
            </p:cNvPr>
            <p:cNvSpPr/>
            <p:nvPr/>
          </p:nvSpPr>
          <p:spPr>
            <a:xfrm>
              <a:off x="1017050" y="5632500"/>
              <a:ext cx="96850" cy="53050"/>
            </a:xfrm>
            <a:custGeom>
              <a:avLst/>
              <a:gdLst/>
              <a:ahLst/>
              <a:cxnLst/>
              <a:rect l="l" t="t" r="r" b="b"/>
              <a:pathLst>
                <a:path w="3874" h="2122" extrusionOk="0">
                  <a:moveTo>
                    <a:pt x="1933" y="0"/>
                  </a:moveTo>
                  <a:cubicBezTo>
                    <a:pt x="1881" y="0"/>
                    <a:pt x="1829" y="2"/>
                    <a:pt x="1776" y="7"/>
                  </a:cubicBezTo>
                  <a:cubicBezTo>
                    <a:pt x="907" y="79"/>
                    <a:pt x="97" y="960"/>
                    <a:pt x="25" y="1805"/>
                  </a:cubicBezTo>
                  <a:cubicBezTo>
                    <a:pt x="1" y="1986"/>
                    <a:pt x="186" y="2121"/>
                    <a:pt x="358" y="2121"/>
                  </a:cubicBezTo>
                  <a:cubicBezTo>
                    <a:pt x="435" y="2121"/>
                    <a:pt x="510" y="2094"/>
                    <a:pt x="561" y="2031"/>
                  </a:cubicBezTo>
                  <a:cubicBezTo>
                    <a:pt x="930" y="1548"/>
                    <a:pt x="1209" y="719"/>
                    <a:pt x="1927" y="719"/>
                  </a:cubicBezTo>
                  <a:cubicBezTo>
                    <a:pt x="1952" y="719"/>
                    <a:pt x="1977" y="720"/>
                    <a:pt x="2002" y="722"/>
                  </a:cubicBezTo>
                  <a:cubicBezTo>
                    <a:pt x="2812" y="781"/>
                    <a:pt x="3062" y="1495"/>
                    <a:pt x="3585" y="1948"/>
                  </a:cubicBezTo>
                  <a:cubicBezTo>
                    <a:pt x="3619" y="1978"/>
                    <a:pt x="3657" y="1991"/>
                    <a:pt x="3694" y="1991"/>
                  </a:cubicBezTo>
                  <a:cubicBezTo>
                    <a:pt x="3788" y="1991"/>
                    <a:pt x="3873" y="1904"/>
                    <a:pt x="3847" y="1793"/>
                  </a:cubicBezTo>
                  <a:cubicBezTo>
                    <a:pt x="3712" y="832"/>
                    <a:pt x="2910" y="0"/>
                    <a:pt x="1933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1;p68">
              <a:extLst>
                <a:ext uri="{FF2B5EF4-FFF2-40B4-BE49-F238E27FC236}">
                  <a16:creationId xmlns:a16="http://schemas.microsoft.com/office/drawing/2014/main" id="{7C4C9F94-2BE9-4B0B-A86B-F600D2798054}"/>
                </a:ext>
              </a:extLst>
            </p:cNvPr>
            <p:cNvSpPr/>
            <p:nvPr/>
          </p:nvSpPr>
          <p:spPr>
            <a:xfrm>
              <a:off x="832225" y="5749300"/>
              <a:ext cx="267625" cy="112300"/>
            </a:xfrm>
            <a:custGeom>
              <a:avLst/>
              <a:gdLst/>
              <a:ahLst/>
              <a:cxnLst/>
              <a:rect l="l" t="t" r="r" b="b"/>
              <a:pathLst>
                <a:path w="10705" h="4492" extrusionOk="0">
                  <a:moveTo>
                    <a:pt x="6245" y="0"/>
                  </a:moveTo>
                  <a:cubicBezTo>
                    <a:pt x="3411" y="0"/>
                    <a:pt x="249" y="133"/>
                    <a:pt x="203" y="395"/>
                  </a:cubicBezTo>
                  <a:cubicBezTo>
                    <a:pt x="1" y="1479"/>
                    <a:pt x="1334" y="4443"/>
                    <a:pt x="5347" y="4491"/>
                  </a:cubicBezTo>
                  <a:cubicBezTo>
                    <a:pt x="5365" y="4491"/>
                    <a:pt x="5383" y="4491"/>
                    <a:pt x="5402" y="4491"/>
                  </a:cubicBezTo>
                  <a:cubicBezTo>
                    <a:pt x="9360" y="4491"/>
                    <a:pt x="10704" y="644"/>
                    <a:pt x="10657" y="264"/>
                  </a:cubicBezTo>
                  <a:cubicBezTo>
                    <a:pt x="10641" y="88"/>
                    <a:pt x="8552" y="0"/>
                    <a:pt x="6245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E05FDA3-E7BF-468B-9F14-B94E97E5CC05}"/>
              </a:ext>
            </a:extLst>
          </p:cNvPr>
          <p:cNvSpPr txBox="1"/>
          <p:nvPr/>
        </p:nvSpPr>
        <p:spPr>
          <a:xfrm>
            <a:off x="803942" y="1181753"/>
            <a:ext cx="7536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chemeClr val="bg1"/>
                </a:solidFill>
              </a:rPr>
              <a:t>Use the </a:t>
            </a:r>
            <a:r>
              <a:rPr lang="en-US" sz="2000" b="1" u="sng" dirty="0">
                <a:solidFill>
                  <a:schemeClr val="bg1"/>
                </a:solidFill>
              </a:rPr>
              <a:t>present perfect progressive </a:t>
            </a:r>
            <a:r>
              <a:rPr lang="en-US" sz="2000" dirty="0">
                <a:solidFill>
                  <a:schemeClr val="bg1"/>
                </a:solidFill>
              </a:rPr>
              <a:t>to say </a:t>
            </a: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long </a:t>
            </a:r>
            <a:r>
              <a:rPr lang="en-US" sz="2000" dirty="0">
                <a:solidFill>
                  <a:schemeClr val="bg1"/>
                </a:solidFill>
              </a:rPr>
              <a:t>something </a:t>
            </a: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has been happening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( time)</a:t>
            </a:r>
            <a:endParaRPr lang="ar-SA" sz="2000" b="1" dirty="0">
              <a:solidFill>
                <a:schemeClr val="bg2"/>
              </a:solidFill>
            </a:endParaRPr>
          </a:p>
        </p:txBody>
      </p:sp>
      <p:sp>
        <p:nvSpPr>
          <p:cNvPr id="23" name="Google Shape;1161;p55">
            <a:extLst>
              <a:ext uri="{FF2B5EF4-FFF2-40B4-BE49-F238E27FC236}">
                <a16:creationId xmlns:a16="http://schemas.microsoft.com/office/drawing/2014/main" id="{81D83FAF-CBD9-4E79-9EE2-3415B9BDD718}"/>
              </a:ext>
            </a:extLst>
          </p:cNvPr>
          <p:cNvSpPr txBox="1">
            <a:spLocks/>
          </p:cNvSpPr>
          <p:nvPr/>
        </p:nvSpPr>
        <p:spPr>
          <a:xfrm>
            <a:off x="263884" y="1980815"/>
            <a:ext cx="1535947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93169FF-A2AD-4738-A031-A6E65F04C075}"/>
              </a:ext>
            </a:extLst>
          </p:cNvPr>
          <p:cNvSpPr/>
          <p:nvPr/>
        </p:nvSpPr>
        <p:spPr>
          <a:xfrm>
            <a:off x="1898501" y="2566559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5" name="Plus Sign 14">
            <a:extLst>
              <a:ext uri="{FF2B5EF4-FFF2-40B4-BE49-F238E27FC236}">
                <a16:creationId xmlns:a16="http://schemas.microsoft.com/office/drawing/2014/main" id="{DF0B3D6A-E242-40D2-9164-EF7FB1E0F608}"/>
              </a:ext>
            </a:extLst>
          </p:cNvPr>
          <p:cNvSpPr/>
          <p:nvPr/>
        </p:nvSpPr>
        <p:spPr>
          <a:xfrm>
            <a:off x="3287415" y="2558961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lus Sign 14">
            <a:extLst>
              <a:ext uri="{FF2B5EF4-FFF2-40B4-BE49-F238E27FC236}">
                <a16:creationId xmlns:a16="http://schemas.microsoft.com/office/drawing/2014/main" id="{81F8FADD-EF04-4996-BFB9-8863089695AA}"/>
              </a:ext>
            </a:extLst>
          </p:cNvPr>
          <p:cNvSpPr/>
          <p:nvPr/>
        </p:nvSpPr>
        <p:spPr>
          <a:xfrm>
            <a:off x="5295443" y="2501074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lus Sign 14">
            <a:extLst>
              <a:ext uri="{FF2B5EF4-FFF2-40B4-BE49-F238E27FC236}">
                <a16:creationId xmlns:a16="http://schemas.microsoft.com/office/drawing/2014/main" id="{C3F6227C-45AD-478D-9101-4E9C27C32587}"/>
              </a:ext>
            </a:extLst>
          </p:cNvPr>
          <p:cNvSpPr/>
          <p:nvPr/>
        </p:nvSpPr>
        <p:spPr>
          <a:xfrm>
            <a:off x="7124639" y="2490920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00D09D98-AFC1-4E24-8304-84AAA8A6539B}"/>
              </a:ext>
            </a:extLst>
          </p:cNvPr>
          <p:cNvSpPr/>
          <p:nvPr/>
        </p:nvSpPr>
        <p:spPr>
          <a:xfrm>
            <a:off x="3863674" y="2506135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Has/have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38FB87E-D205-479F-A4DB-D8EE6E0A6531}"/>
              </a:ext>
            </a:extLst>
          </p:cNvPr>
          <p:cNvSpPr/>
          <p:nvPr/>
        </p:nvSpPr>
        <p:spPr>
          <a:xfrm>
            <a:off x="7685148" y="2469601"/>
            <a:ext cx="1067261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V+ing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D3AADAF-C5E5-482C-AC69-29C313189968}"/>
              </a:ext>
            </a:extLst>
          </p:cNvPr>
          <p:cNvSpPr/>
          <p:nvPr/>
        </p:nvSpPr>
        <p:spPr>
          <a:xfrm>
            <a:off x="5868425" y="2469601"/>
            <a:ext cx="1200886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been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EA8B038-2A62-443D-B7DF-57B60BC2D9E2}"/>
              </a:ext>
            </a:extLst>
          </p:cNvPr>
          <p:cNvSpPr txBox="1"/>
          <p:nvPr/>
        </p:nvSpPr>
        <p:spPr>
          <a:xfrm>
            <a:off x="426299" y="3162524"/>
            <a:ext cx="11126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She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He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It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Singular</a:t>
            </a:r>
            <a:r>
              <a:rPr lang="ru-RU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endParaRPr 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قوس كبير أيمن 32">
            <a:extLst>
              <a:ext uri="{FF2B5EF4-FFF2-40B4-BE49-F238E27FC236}">
                <a16:creationId xmlns:a16="http://schemas.microsoft.com/office/drawing/2014/main" id="{65CAD07E-CDC5-4E2E-9083-C7BF7CB3BCD6}"/>
              </a:ext>
            </a:extLst>
          </p:cNvPr>
          <p:cNvSpPr/>
          <p:nvPr/>
        </p:nvSpPr>
        <p:spPr>
          <a:xfrm>
            <a:off x="1272352" y="3063165"/>
            <a:ext cx="533141" cy="117752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CFC3960-4A8A-4626-AED0-5EDCBC5FCD95}"/>
              </a:ext>
            </a:extLst>
          </p:cNvPr>
          <p:cNvSpPr txBox="1"/>
          <p:nvPr/>
        </p:nvSpPr>
        <p:spPr>
          <a:xfrm>
            <a:off x="1827557" y="3415608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has</a:t>
            </a:r>
            <a:endParaRPr lang="en-US" alt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CD0AB92-8F25-4C92-9CF5-13A7272970C3}"/>
              </a:ext>
            </a:extLst>
          </p:cNvPr>
          <p:cNvSpPr txBox="1"/>
          <p:nvPr/>
        </p:nvSpPr>
        <p:spPr>
          <a:xfrm>
            <a:off x="5636607" y="3029475"/>
            <a:ext cx="785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You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                  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plural</a:t>
            </a:r>
            <a:endParaRPr 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قوس كبير أيمن 35">
            <a:extLst>
              <a:ext uri="{FF2B5EF4-FFF2-40B4-BE49-F238E27FC236}">
                <a16:creationId xmlns:a16="http://schemas.microsoft.com/office/drawing/2014/main" id="{85AB1397-73D6-47F3-AC70-85B11C3A1890}"/>
              </a:ext>
            </a:extLst>
          </p:cNvPr>
          <p:cNvSpPr/>
          <p:nvPr/>
        </p:nvSpPr>
        <p:spPr>
          <a:xfrm>
            <a:off x="6155275" y="3097812"/>
            <a:ext cx="533141" cy="129333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D35C3F1-CCA9-4A8C-9F3E-16270D251EFC}"/>
              </a:ext>
            </a:extLst>
          </p:cNvPr>
          <p:cNvSpPr txBox="1"/>
          <p:nvPr/>
        </p:nvSpPr>
        <p:spPr>
          <a:xfrm>
            <a:off x="6722578" y="3512479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have</a:t>
            </a:r>
            <a:endParaRPr lang="en-US" alt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Google Shape;1161;p55">
            <a:extLst>
              <a:ext uri="{FF2B5EF4-FFF2-40B4-BE49-F238E27FC236}">
                <a16:creationId xmlns:a16="http://schemas.microsoft.com/office/drawing/2014/main" id="{A4176D0A-C7D5-4BA0-A045-9CF3A52099F3}"/>
              </a:ext>
            </a:extLst>
          </p:cNvPr>
          <p:cNvSpPr txBox="1">
            <a:spLocks/>
          </p:cNvSpPr>
          <p:nvPr/>
        </p:nvSpPr>
        <p:spPr>
          <a:xfrm>
            <a:off x="280528" y="4406771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91637AF-3316-44F0-9EF6-76C377732A80}"/>
              </a:ext>
            </a:extLst>
          </p:cNvPr>
          <p:cNvSpPr txBox="1"/>
          <p:nvPr/>
        </p:nvSpPr>
        <p:spPr>
          <a:xfrm>
            <a:off x="2213105" y="4469509"/>
            <a:ext cx="4856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She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1800" b="1" u="sng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chemeClr val="bg2"/>
                </a:solidFill>
              </a:rPr>
              <a:t>been</a:t>
            </a:r>
            <a:r>
              <a:rPr lang="en-US" sz="1800" b="1" u="sng" dirty="0">
                <a:solidFill>
                  <a:schemeClr val="bg1"/>
                </a:solidFill>
              </a:rPr>
              <a:t> teach</a:t>
            </a:r>
            <a:r>
              <a:rPr lang="en-US" sz="1800" b="1" u="sng" dirty="0">
                <a:solidFill>
                  <a:schemeClr val="bg2"/>
                </a:solidFill>
              </a:rPr>
              <a:t>ing</a:t>
            </a:r>
            <a:r>
              <a:rPr lang="en-US" sz="1800" b="1" u="sng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n-US" sz="1800" dirty="0">
                <a:solidFill>
                  <a:schemeClr val="bg1"/>
                </a:solidFill>
              </a:rPr>
              <a:t> 2 hours. </a:t>
            </a:r>
            <a:endParaRPr lang="ar-S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6" grpId="0" animBg="1"/>
      <p:bldP spid="37" grpId="0"/>
      <p:bldP spid="38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49"/>
          <p:cNvGrpSpPr/>
          <p:nvPr/>
        </p:nvGrpSpPr>
        <p:grpSpPr>
          <a:xfrm>
            <a:off x="2145063" y="1981630"/>
            <a:ext cx="464687" cy="460244"/>
            <a:chOff x="-59889100" y="2671925"/>
            <a:chExt cx="319000" cy="315950"/>
          </a:xfrm>
        </p:grpSpPr>
        <p:sp>
          <p:nvSpPr>
            <p:cNvPr id="549" name="Google Shape;549;p49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3" name="Google Shape;553;p49"/>
          <p:cNvGrpSpPr/>
          <p:nvPr/>
        </p:nvGrpSpPr>
        <p:grpSpPr>
          <a:xfrm>
            <a:off x="6548551" y="1991133"/>
            <a:ext cx="437746" cy="441238"/>
            <a:chOff x="1777925" y="1953700"/>
            <a:chExt cx="294600" cy="296950"/>
          </a:xfrm>
        </p:grpSpPr>
        <p:sp>
          <p:nvSpPr>
            <p:cNvPr id="554" name="Google Shape;554;p49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8" name="Google Shape;558;p49"/>
          <p:cNvGrpSpPr/>
          <p:nvPr/>
        </p:nvGrpSpPr>
        <p:grpSpPr>
          <a:xfrm>
            <a:off x="4365429" y="1991717"/>
            <a:ext cx="413154" cy="440049"/>
            <a:chOff x="5421475" y="1945825"/>
            <a:chExt cx="278050" cy="296150"/>
          </a:xfrm>
        </p:grpSpPr>
        <p:sp>
          <p:nvSpPr>
            <p:cNvPr id="559" name="Google Shape;559;p49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67" name="Google Shape;567;p49"/>
          <p:cNvGrpSpPr/>
          <p:nvPr/>
        </p:nvGrpSpPr>
        <p:grpSpPr>
          <a:xfrm rot="-3927469">
            <a:off x="8259510" y="-28914"/>
            <a:ext cx="474210" cy="779385"/>
            <a:chOff x="5575575" y="4178600"/>
            <a:chExt cx="333000" cy="547300"/>
          </a:xfrm>
        </p:grpSpPr>
        <p:sp>
          <p:nvSpPr>
            <p:cNvPr id="568" name="Google Shape;568;p49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49"/>
          <p:cNvGrpSpPr/>
          <p:nvPr/>
        </p:nvGrpSpPr>
        <p:grpSpPr>
          <a:xfrm rot="-1075475">
            <a:off x="286886" y="202158"/>
            <a:ext cx="640088" cy="640093"/>
            <a:chOff x="3631700" y="6486950"/>
            <a:chExt cx="459950" cy="443800"/>
          </a:xfrm>
        </p:grpSpPr>
        <p:sp>
          <p:nvSpPr>
            <p:cNvPr id="573" name="Google Shape;573;p49"/>
            <p:cNvSpPr/>
            <p:nvPr/>
          </p:nvSpPr>
          <p:spPr>
            <a:xfrm>
              <a:off x="3631700" y="648695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1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79"/>
                    <a:pt x="262" y="7977"/>
                  </a:cubicBezTo>
                  <a:cubicBezTo>
                    <a:pt x="60" y="9477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8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3869225" y="65083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0"/>
                  </a:moveTo>
                  <a:cubicBezTo>
                    <a:pt x="644" y="0"/>
                    <a:pt x="426" y="16"/>
                    <a:pt x="227" y="49"/>
                  </a:cubicBezTo>
                  <a:cubicBezTo>
                    <a:pt x="0" y="85"/>
                    <a:pt x="84" y="418"/>
                    <a:pt x="262" y="442"/>
                  </a:cubicBezTo>
                  <a:cubicBezTo>
                    <a:pt x="1131" y="561"/>
                    <a:pt x="1893" y="716"/>
                    <a:pt x="2679" y="1120"/>
                  </a:cubicBezTo>
                  <a:cubicBezTo>
                    <a:pt x="3322" y="1454"/>
                    <a:pt x="3798" y="2049"/>
                    <a:pt x="4418" y="2383"/>
                  </a:cubicBezTo>
                  <a:cubicBezTo>
                    <a:pt x="4471" y="2413"/>
                    <a:pt x="4523" y="2426"/>
                    <a:pt x="4572" y="2426"/>
                  </a:cubicBezTo>
                  <a:cubicBezTo>
                    <a:pt x="4771" y="2426"/>
                    <a:pt x="4906" y="2200"/>
                    <a:pt x="4810" y="1990"/>
                  </a:cubicBezTo>
                  <a:cubicBezTo>
                    <a:pt x="4204" y="653"/>
                    <a:pt x="2319" y="0"/>
                    <a:pt x="873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3997575" y="6578000"/>
              <a:ext cx="49975" cy="55050"/>
            </a:xfrm>
            <a:custGeom>
              <a:avLst/>
              <a:gdLst/>
              <a:ahLst/>
              <a:cxnLst/>
              <a:rect l="l" t="t" r="r" b="b"/>
              <a:pathLst>
                <a:path w="1999" h="2202" extrusionOk="0">
                  <a:moveTo>
                    <a:pt x="260" y="1"/>
                  </a:moveTo>
                  <a:cubicBezTo>
                    <a:pt x="89" y="1"/>
                    <a:pt x="1" y="254"/>
                    <a:pt x="117" y="370"/>
                  </a:cubicBezTo>
                  <a:cubicBezTo>
                    <a:pt x="367" y="632"/>
                    <a:pt x="653" y="823"/>
                    <a:pt x="879" y="1121"/>
                  </a:cubicBezTo>
                  <a:cubicBezTo>
                    <a:pt x="1117" y="1430"/>
                    <a:pt x="1248" y="1799"/>
                    <a:pt x="1486" y="2121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9"/>
                    <a:pt x="1915" y="1918"/>
                  </a:cubicBezTo>
                  <a:cubicBezTo>
                    <a:pt x="1998" y="1061"/>
                    <a:pt x="1046" y="97"/>
                    <a:pt x="272" y="1"/>
                  </a:cubicBezTo>
                  <a:cubicBezTo>
                    <a:pt x="268" y="1"/>
                    <a:pt x="264" y="1"/>
                    <a:pt x="26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36715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4591" y="0"/>
                  </a:moveTo>
                  <a:cubicBezTo>
                    <a:pt x="3965" y="0"/>
                    <a:pt x="3344" y="490"/>
                    <a:pt x="3227" y="786"/>
                  </a:cubicBezTo>
                  <a:cubicBezTo>
                    <a:pt x="3227" y="786"/>
                    <a:pt x="2811" y="211"/>
                    <a:pt x="2116" y="211"/>
                  </a:cubicBezTo>
                  <a:cubicBezTo>
                    <a:pt x="1856" y="211"/>
                    <a:pt x="1557" y="292"/>
                    <a:pt x="1227" y="512"/>
                  </a:cubicBezTo>
                  <a:cubicBezTo>
                    <a:pt x="1" y="1345"/>
                    <a:pt x="2918" y="3905"/>
                    <a:pt x="3370" y="4000"/>
                  </a:cubicBezTo>
                  <a:cubicBezTo>
                    <a:pt x="3377" y="4002"/>
                    <a:pt x="3385" y="4002"/>
                    <a:pt x="3393" y="4002"/>
                  </a:cubicBezTo>
                  <a:cubicBezTo>
                    <a:pt x="3878" y="4002"/>
                    <a:pt x="6228" y="1589"/>
                    <a:pt x="5513" y="512"/>
                  </a:cubicBezTo>
                  <a:cubicBezTo>
                    <a:pt x="5254" y="137"/>
                    <a:pt x="4922" y="0"/>
                    <a:pt x="4591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38891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1645" y="0"/>
                  </a:moveTo>
                  <a:cubicBezTo>
                    <a:pt x="1313" y="0"/>
                    <a:pt x="978" y="137"/>
                    <a:pt x="714" y="512"/>
                  </a:cubicBezTo>
                  <a:cubicBezTo>
                    <a:pt x="0" y="1589"/>
                    <a:pt x="2349" y="4002"/>
                    <a:pt x="2835" y="4002"/>
                  </a:cubicBezTo>
                  <a:cubicBezTo>
                    <a:pt x="2843" y="4002"/>
                    <a:pt x="2851" y="4002"/>
                    <a:pt x="2858" y="4000"/>
                  </a:cubicBezTo>
                  <a:cubicBezTo>
                    <a:pt x="3310" y="3905"/>
                    <a:pt x="6227" y="1345"/>
                    <a:pt x="5001" y="512"/>
                  </a:cubicBezTo>
                  <a:cubicBezTo>
                    <a:pt x="4670" y="292"/>
                    <a:pt x="4372" y="211"/>
                    <a:pt x="4112" y="211"/>
                  </a:cubicBezTo>
                  <a:cubicBezTo>
                    <a:pt x="3417" y="211"/>
                    <a:pt x="3000" y="786"/>
                    <a:pt x="3000" y="786"/>
                  </a:cubicBezTo>
                  <a:cubicBezTo>
                    <a:pt x="2891" y="490"/>
                    <a:pt x="2273" y="0"/>
                    <a:pt x="1645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3791675" y="6737075"/>
              <a:ext cx="143275" cy="56450"/>
            </a:xfrm>
            <a:custGeom>
              <a:avLst/>
              <a:gdLst/>
              <a:ahLst/>
              <a:cxnLst/>
              <a:rect l="l" t="t" r="r" b="b"/>
              <a:pathLst>
                <a:path w="5731" h="2258" extrusionOk="0">
                  <a:moveTo>
                    <a:pt x="5525" y="0"/>
                  </a:moveTo>
                  <a:cubicBezTo>
                    <a:pt x="5490" y="0"/>
                    <a:pt x="5454" y="16"/>
                    <a:pt x="5424" y="56"/>
                  </a:cubicBezTo>
                  <a:cubicBezTo>
                    <a:pt x="4853" y="734"/>
                    <a:pt x="4257" y="1318"/>
                    <a:pt x="3412" y="1651"/>
                  </a:cubicBezTo>
                  <a:cubicBezTo>
                    <a:pt x="3233" y="1719"/>
                    <a:pt x="3047" y="1750"/>
                    <a:pt x="2861" y="1750"/>
                  </a:cubicBezTo>
                  <a:cubicBezTo>
                    <a:pt x="1869" y="1750"/>
                    <a:pt x="825" y="890"/>
                    <a:pt x="304" y="199"/>
                  </a:cubicBezTo>
                  <a:cubicBezTo>
                    <a:pt x="270" y="156"/>
                    <a:pt x="218" y="136"/>
                    <a:pt x="168" y="136"/>
                  </a:cubicBezTo>
                  <a:cubicBezTo>
                    <a:pt x="80" y="136"/>
                    <a:pt x="1" y="199"/>
                    <a:pt x="54" y="306"/>
                  </a:cubicBezTo>
                  <a:cubicBezTo>
                    <a:pt x="483" y="1330"/>
                    <a:pt x="1507" y="2128"/>
                    <a:pt x="2638" y="2247"/>
                  </a:cubicBezTo>
                  <a:cubicBezTo>
                    <a:pt x="2717" y="2254"/>
                    <a:pt x="2796" y="2258"/>
                    <a:pt x="2873" y="2258"/>
                  </a:cubicBezTo>
                  <a:cubicBezTo>
                    <a:pt x="4115" y="2258"/>
                    <a:pt x="5148" y="1300"/>
                    <a:pt x="5686" y="246"/>
                  </a:cubicBezTo>
                  <a:cubicBezTo>
                    <a:pt x="5730" y="140"/>
                    <a:pt x="5629" y="0"/>
                    <a:pt x="5525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ACE45A3-A1BA-42B2-A4A4-68F1B5675C6C}"/>
              </a:ext>
            </a:extLst>
          </p:cNvPr>
          <p:cNvSpPr txBox="1"/>
          <p:nvPr/>
        </p:nvSpPr>
        <p:spPr>
          <a:xfrm>
            <a:off x="980678" y="465314"/>
            <a:ext cx="74502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>
                <a:solidFill>
                  <a:schemeClr val="bg1"/>
                </a:solidFill>
              </a:rPr>
              <a:t>Use the </a:t>
            </a:r>
            <a:r>
              <a:rPr lang="en-US" sz="2000" b="1" dirty="0">
                <a:solidFill>
                  <a:schemeClr val="bg2"/>
                </a:solidFill>
              </a:rPr>
              <a:t>present perfect progressive </a:t>
            </a:r>
            <a:r>
              <a:rPr lang="en-US" sz="1800" dirty="0">
                <a:solidFill>
                  <a:schemeClr val="bg1"/>
                </a:solidFill>
              </a:rPr>
              <a:t>to talk about an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annoying </a:t>
            </a:r>
            <a:r>
              <a:rPr lang="en-US" sz="1800" b="1" u="sng" dirty="0">
                <a:solidFill>
                  <a:schemeClr val="bg1"/>
                </a:solidFill>
              </a:rPr>
              <a:t>action or situation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42" name="Google Shape;1161;p55">
            <a:extLst>
              <a:ext uri="{FF2B5EF4-FFF2-40B4-BE49-F238E27FC236}">
                <a16:creationId xmlns:a16="http://schemas.microsoft.com/office/drawing/2014/main" id="{1B49EE4E-80FB-43B1-92E8-1ED5931BEE6C}"/>
              </a:ext>
            </a:extLst>
          </p:cNvPr>
          <p:cNvSpPr txBox="1">
            <a:spLocks/>
          </p:cNvSpPr>
          <p:nvPr/>
        </p:nvSpPr>
        <p:spPr>
          <a:xfrm>
            <a:off x="571599" y="1330884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3" name="Google Shape;1161;p55">
            <a:extLst>
              <a:ext uri="{FF2B5EF4-FFF2-40B4-BE49-F238E27FC236}">
                <a16:creationId xmlns:a16="http://schemas.microsoft.com/office/drawing/2014/main" id="{9A92B137-6E46-4F42-8E45-CD252535E2CE}"/>
              </a:ext>
            </a:extLst>
          </p:cNvPr>
          <p:cNvSpPr txBox="1">
            <a:spLocks/>
          </p:cNvSpPr>
          <p:nvPr/>
        </p:nvSpPr>
        <p:spPr>
          <a:xfrm>
            <a:off x="510821" y="3810989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A8AEF5E-BB68-4F0E-8493-3E6345AF8FBD}"/>
              </a:ext>
            </a:extLst>
          </p:cNvPr>
          <p:cNvSpPr txBox="1"/>
          <p:nvPr/>
        </p:nvSpPr>
        <p:spPr>
          <a:xfrm>
            <a:off x="2000162" y="1975840"/>
            <a:ext cx="627574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haven’t slept at all. My phone </a:t>
            </a:r>
            <a:r>
              <a:rPr lang="en-US" sz="1800" b="1" u="sng" dirty="0">
                <a:solidFill>
                  <a:schemeClr val="bg1"/>
                </a:solidFill>
              </a:rPr>
              <a:t>has been ringing </a:t>
            </a:r>
            <a:r>
              <a:rPr lang="en-US" sz="1800" dirty="0">
                <a:solidFill>
                  <a:schemeClr val="bg1"/>
                </a:solidFill>
              </a:rPr>
              <a:t>all night. 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2E54D85-1663-46DA-B99C-D2476ECDAD11}"/>
              </a:ext>
            </a:extLst>
          </p:cNvPr>
          <p:cNvSpPr txBox="1"/>
          <p:nvPr/>
        </p:nvSpPr>
        <p:spPr>
          <a:xfrm>
            <a:off x="734431" y="2708945"/>
            <a:ext cx="7541474" cy="784830"/>
          </a:xfrm>
          <a:prstGeom prst="rect">
            <a:avLst/>
          </a:prstGeom>
          <a:solidFill>
            <a:srgbClr val="F69CB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</a:t>
            </a:r>
            <a:r>
              <a:rPr lang="en-US" sz="1800" b="1" u="sng" dirty="0">
                <a:solidFill>
                  <a:schemeClr val="tx2"/>
                </a:solidFill>
              </a:rPr>
              <a:t>Time Expressions with the Present Perfect Progressive</a:t>
            </a:r>
            <a:r>
              <a:rPr lang="en-US" sz="1800" dirty="0">
                <a:solidFill>
                  <a:schemeClr val="tx2"/>
                </a:solidFill>
              </a:rPr>
              <a:t>: </a:t>
            </a:r>
          </a:p>
          <a:p>
            <a:endParaRPr lang="en-US" sz="7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How long, for, since, all day/ all week/ all month/ all year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7CF2A18A-2D66-42F9-B8CD-15D9DA307E38}"/>
              </a:ext>
            </a:extLst>
          </p:cNvPr>
          <p:cNvSpPr txBox="1"/>
          <p:nvPr/>
        </p:nvSpPr>
        <p:spPr>
          <a:xfrm>
            <a:off x="2440319" y="3964386"/>
            <a:ext cx="385022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How long have you been studying?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ACCB51-494E-41B6-9911-5BAF8C3C99A3}"/>
              </a:ext>
            </a:extLst>
          </p:cNvPr>
          <p:cNvSpPr txBox="1"/>
          <p:nvPr/>
        </p:nvSpPr>
        <p:spPr>
          <a:xfrm>
            <a:off x="2421580" y="4450386"/>
            <a:ext cx="385022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have been studying all day .</a:t>
            </a:r>
            <a:endParaRPr lang="ar-S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5" grpId="0" animBg="1"/>
      <p:bldP spid="47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61"/>
          <p:cNvGrpSpPr/>
          <p:nvPr/>
        </p:nvGrpSpPr>
        <p:grpSpPr>
          <a:xfrm>
            <a:off x="2743969" y="244570"/>
            <a:ext cx="3946459" cy="788080"/>
            <a:chOff x="2203900" y="500819"/>
            <a:chExt cx="3946459" cy="788080"/>
          </a:xfrm>
        </p:grpSpPr>
        <p:sp>
          <p:nvSpPr>
            <p:cNvPr id="995" name="Google Shape;995;p61"/>
            <p:cNvSpPr/>
            <p:nvPr/>
          </p:nvSpPr>
          <p:spPr>
            <a:xfrm>
              <a:off x="2203900" y="500819"/>
              <a:ext cx="3728842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1"/>
            <p:cNvSpPr/>
            <p:nvPr/>
          </p:nvSpPr>
          <p:spPr>
            <a:xfrm>
              <a:off x="5349700" y="846534"/>
              <a:ext cx="800660" cy="442365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61"/>
          <p:cNvGrpSpPr/>
          <p:nvPr/>
        </p:nvGrpSpPr>
        <p:grpSpPr>
          <a:xfrm rot="-10501251">
            <a:off x="2462783" y="140171"/>
            <a:ext cx="474217" cy="779396"/>
            <a:chOff x="5575575" y="4178600"/>
            <a:chExt cx="333000" cy="547300"/>
          </a:xfrm>
          <a:solidFill>
            <a:schemeClr val="bg2"/>
          </a:solidFill>
        </p:grpSpPr>
        <p:sp>
          <p:nvSpPr>
            <p:cNvPr id="998" name="Google Shape;998;p61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1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1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1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61"/>
          <p:cNvSpPr txBox="1">
            <a:spLocks noGrp="1"/>
          </p:cNvSpPr>
          <p:nvPr>
            <p:ph type="ctrTitle"/>
          </p:nvPr>
        </p:nvSpPr>
        <p:spPr>
          <a:xfrm>
            <a:off x="677743" y="356241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In </a:t>
            </a:r>
            <a:r>
              <a:rPr lang="en" dirty="0"/>
              <a:t>brief</a:t>
            </a:r>
            <a:endParaRPr dirty="0"/>
          </a:p>
        </p:txBody>
      </p:sp>
      <p:grpSp>
        <p:nvGrpSpPr>
          <p:cNvPr id="1004" name="Google Shape;1004;p61"/>
          <p:cNvGrpSpPr/>
          <p:nvPr/>
        </p:nvGrpSpPr>
        <p:grpSpPr>
          <a:xfrm rot="1263385">
            <a:off x="6698282" y="387385"/>
            <a:ext cx="640088" cy="630371"/>
            <a:chOff x="2982200" y="5546075"/>
            <a:chExt cx="459675" cy="443725"/>
          </a:xfrm>
        </p:grpSpPr>
        <p:sp>
          <p:nvSpPr>
            <p:cNvPr id="1005" name="Google Shape;1005;p61"/>
            <p:cNvSpPr/>
            <p:nvPr/>
          </p:nvSpPr>
          <p:spPr>
            <a:xfrm>
              <a:off x="2982200" y="5546075"/>
              <a:ext cx="459675" cy="443725"/>
            </a:xfrm>
            <a:custGeom>
              <a:avLst/>
              <a:gdLst/>
              <a:ahLst/>
              <a:cxnLst/>
              <a:rect l="l" t="t" r="r" b="b"/>
              <a:pathLst>
                <a:path w="18387" h="17749" extrusionOk="0">
                  <a:moveTo>
                    <a:pt x="8821" y="0"/>
                  </a:moveTo>
                  <a:cubicBezTo>
                    <a:pt x="8449" y="0"/>
                    <a:pt x="8076" y="23"/>
                    <a:pt x="7704" y="71"/>
                  </a:cubicBezTo>
                  <a:cubicBezTo>
                    <a:pt x="5561" y="333"/>
                    <a:pt x="3346" y="1142"/>
                    <a:pt x="1977" y="2928"/>
                  </a:cubicBezTo>
                  <a:cubicBezTo>
                    <a:pt x="906" y="4321"/>
                    <a:pt x="477" y="6167"/>
                    <a:pt x="251" y="7977"/>
                  </a:cubicBezTo>
                  <a:cubicBezTo>
                    <a:pt x="60" y="9477"/>
                    <a:pt x="1" y="11037"/>
                    <a:pt x="441" y="12477"/>
                  </a:cubicBezTo>
                  <a:cubicBezTo>
                    <a:pt x="1108" y="14608"/>
                    <a:pt x="2858" y="16251"/>
                    <a:pt x="4835" y="17049"/>
                  </a:cubicBezTo>
                  <a:cubicBezTo>
                    <a:pt x="6051" y="17548"/>
                    <a:pt x="7354" y="17748"/>
                    <a:pt x="8662" y="17748"/>
                  </a:cubicBezTo>
                  <a:cubicBezTo>
                    <a:pt x="9478" y="17748"/>
                    <a:pt x="10297" y="17670"/>
                    <a:pt x="11097" y="17537"/>
                  </a:cubicBezTo>
                  <a:cubicBezTo>
                    <a:pt x="14824" y="16930"/>
                    <a:pt x="17920" y="13418"/>
                    <a:pt x="18110" y="9417"/>
                  </a:cubicBezTo>
                  <a:cubicBezTo>
                    <a:pt x="18387" y="3944"/>
                    <a:pt x="13672" y="0"/>
                    <a:pt x="8821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1"/>
            <p:cNvSpPr/>
            <p:nvPr/>
          </p:nvSpPr>
          <p:spPr>
            <a:xfrm>
              <a:off x="3219150" y="5567750"/>
              <a:ext cx="122675" cy="60575"/>
            </a:xfrm>
            <a:custGeom>
              <a:avLst/>
              <a:gdLst/>
              <a:ahLst/>
              <a:cxnLst/>
              <a:rect l="l" t="t" r="r" b="b"/>
              <a:pathLst>
                <a:path w="4907" h="2423" extrusionOk="0">
                  <a:moveTo>
                    <a:pt x="876" y="0"/>
                  </a:moveTo>
                  <a:cubicBezTo>
                    <a:pt x="647" y="0"/>
                    <a:pt x="428" y="17"/>
                    <a:pt x="226" y="49"/>
                  </a:cubicBezTo>
                  <a:cubicBezTo>
                    <a:pt x="0" y="85"/>
                    <a:pt x="95" y="418"/>
                    <a:pt x="274" y="442"/>
                  </a:cubicBezTo>
                  <a:cubicBezTo>
                    <a:pt x="1131" y="549"/>
                    <a:pt x="1893" y="716"/>
                    <a:pt x="2679" y="1121"/>
                  </a:cubicBezTo>
                  <a:cubicBezTo>
                    <a:pt x="3322" y="1442"/>
                    <a:pt x="3798" y="2038"/>
                    <a:pt x="4417" y="2383"/>
                  </a:cubicBezTo>
                  <a:cubicBezTo>
                    <a:pt x="4469" y="2410"/>
                    <a:pt x="4520" y="2422"/>
                    <a:pt x="4567" y="2422"/>
                  </a:cubicBezTo>
                  <a:cubicBezTo>
                    <a:pt x="4769" y="2422"/>
                    <a:pt x="4907" y="2202"/>
                    <a:pt x="4810" y="1990"/>
                  </a:cubicBezTo>
                  <a:cubicBezTo>
                    <a:pt x="4204" y="653"/>
                    <a:pt x="2327" y="0"/>
                    <a:pt x="876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1"/>
            <p:cNvSpPr/>
            <p:nvPr/>
          </p:nvSpPr>
          <p:spPr>
            <a:xfrm>
              <a:off x="3347500" y="5637425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53"/>
                    <a:pt x="117" y="370"/>
                  </a:cubicBezTo>
                  <a:cubicBezTo>
                    <a:pt x="379" y="632"/>
                    <a:pt x="653" y="822"/>
                    <a:pt x="879" y="1120"/>
                  </a:cubicBezTo>
                  <a:cubicBezTo>
                    <a:pt x="1117" y="1429"/>
                    <a:pt x="1248" y="1799"/>
                    <a:pt x="1486" y="2120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6" y="2201"/>
                    <a:pt x="1910" y="2068"/>
                    <a:pt x="1927" y="1918"/>
                  </a:cubicBezTo>
                  <a:cubicBezTo>
                    <a:pt x="1998" y="1037"/>
                    <a:pt x="1057" y="96"/>
                    <a:pt x="272" y="1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1"/>
            <p:cNvSpPr/>
            <p:nvPr/>
          </p:nvSpPr>
          <p:spPr>
            <a:xfrm>
              <a:off x="3100400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158" y="0"/>
                  </a:moveTo>
                  <a:cubicBezTo>
                    <a:pt x="46" y="0"/>
                    <a:pt x="1" y="158"/>
                    <a:pt x="107" y="222"/>
                  </a:cubicBezTo>
                  <a:cubicBezTo>
                    <a:pt x="809" y="674"/>
                    <a:pt x="1535" y="1103"/>
                    <a:pt x="2131" y="1698"/>
                  </a:cubicBezTo>
                  <a:cubicBezTo>
                    <a:pt x="1464" y="2353"/>
                    <a:pt x="642" y="3187"/>
                    <a:pt x="333" y="4020"/>
                  </a:cubicBezTo>
                  <a:cubicBezTo>
                    <a:pt x="277" y="4160"/>
                    <a:pt x="418" y="4307"/>
                    <a:pt x="562" y="4307"/>
                  </a:cubicBezTo>
                  <a:cubicBezTo>
                    <a:pt x="602" y="4307"/>
                    <a:pt x="642" y="4296"/>
                    <a:pt x="678" y="4270"/>
                  </a:cubicBezTo>
                  <a:cubicBezTo>
                    <a:pt x="1071" y="3996"/>
                    <a:pt x="1345" y="3580"/>
                    <a:pt x="1654" y="3199"/>
                  </a:cubicBezTo>
                  <a:cubicBezTo>
                    <a:pt x="2024" y="2746"/>
                    <a:pt x="2416" y="2306"/>
                    <a:pt x="2762" y="1829"/>
                  </a:cubicBezTo>
                  <a:cubicBezTo>
                    <a:pt x="2821" y="1710"/>
                    <a:pt x="2738" y="1532"/>
                    <a:pt x="2643" y="1460"/>
                  </a:cubicBezTo>
                  <a:cubicBezTo>
                    <a:pt x="1833" y="925"/>
                    <a:pt x="1095" y="341"/>
                    <a:pt x="202" y="8"/>
                  </a:cubicBezTo>
                  <a:cubicBezTo>
                    <a:pt x="186" y="3"/>
                    <a:pt x="172" y="0"/>
                    <a:pt x="158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1"/>
            <p:cNvSpPr/>
            <p:nvPr/>
          </p:nvSpPr>
          <p:spPr>
            <a:xfrm>
              <a:off x="3252775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2672" y="0"/>
                  </a:moveTo>
                  <a:cubicBezTo>
                    <a:pt x="2660" y="0"/>
                    <a:pt x="2646" y="3"/>
                    <a:pt x="2632" y="8"/>
                  </a:cubicBezTo>
                  <a:cubicBezTo>
                    <a:pt x="1739" y="341"/>
                    <a:pt x="989" y="925"/>
                    <a:pt x="191" y="1460"/>
                  </a:cubicBezTo>
                  <a:cubicBezTo>
                    <a:pt x="72" y="1532"/>
                    <a:pt x="1" y="1710"/>
                    <a:pt x="72" y="1829"/>
                  </a:cubicBezTo>
                  <a:cubicBezTo>
                    <a:pt x="417" y="2306"/>
                    <a:pt x="798" y="2746"/>
                    <a:pt x="1167" y="3199"/>
                  </a:cubicBezTo>
                  <a:cubicBezTo>
                    <a:pt x="1489" y="3580"/>
                    <a:pt x="1751" y="3996"/>
                    <a:pt x="2156" y="4270"/>
                  </a:cubicBezTo>
                  <a:cubicBezTo>
                    <a:pt x="2192" y="4296"/>
                    <a:pt x="2232" y="4307"/>
                    <a:pt x="2272" y="4307"/>
                  </a:cubicBezTo>
                  <a:cubicBezTo>
                    <a:pt x="2415" y="4307"/>
                    <a:pt x="2557" y="4160"/>
                    <a:pt x="2501" y="4020"/>
                  </a:cubicBezTo>
                  <a:cubicBezTo>
                    <a:pt x="2179" y="3187"/>
                    <a:pt x="1370" y="2353"/>
                    <a:pt x="691" y="1698"/>
                  </a:cubicBezTo>
                  <a:cubicBezTo>
                    <a:pt x="1286" y="1103"/>
                    <a:pt x="2025" y="674"/>
                    <a:pt x="2715" y="222"/>
                  </a:cubicBezTo>
                  <a:cubicBezTo>
                    <a:pt x="2821" y="158"/>
                    <a:pt x="2776" y="0"/>
                    <a:pt x="2672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1"/>
            <p:cNvSpPr/>
            <p:nvPr/>
          </p:nvSpPr>
          <p:spPr>
            <a:xfrm>
              <a:off x="3079375" y="5808075"/>
              <a:ext cx="261425" cy="96925"/>
            </a:xfrm>
            <a:custGeom>
              <a:avLst/>
              <a:gdLst/>
              <a:ahLst/>
              <a:cxnLst/>
              <a:rect l="l" t="t" r="r" b="b"/>
              <a:pathLst>
                <a:path w="10457" h="3877" extrusionOk="0">
                  <a:moveTo>
                    <a:pt x="10107" y="0"/>
                  </a:moveTo>
                  <a:cubicBezTo>
                    <a:pt x="10027" y="0"/>
                    <a:pt x="9945" y="39"/>
                    <a:pt x="9889" y="128"/>
                  </a:cubicBezTo>
                  <a:cubicBezTo>
                    <a:pt x="8675" y="1914"/>
                    <a:pt x="7318" y="3069"/>
                    <a:pt x="5067" y="3271"/>
                  </a:cubicBezTo>
                  <a:cubicBezTo>
                    <a:pt x="4959" y="3279"/>
                    <a:pt x="4851" y="3283"/>
                    <a:pt x="4745" y="3283"/>
                  </a:cubicBezTo>
                  <a:cubicBezTo>
                    <a:pt x="2834" y="3283"/>
                    <a:pt x="1293" y="1997"/>
                    <a:pt x="221" y="497"/>
                  </a:cubicBezTo>
                  <a:cubicBezTo>
                    <a:pt x="200" y="467"/>
                    <a:pt x="164" y="453"/>
                    <a:pt x="128" y="453"/>
                  </a:cubicBezTo>
                  <a:cubicBezTo>
                    <a:pt x="63" y="453"/>
                    <a:pt x="0" y="500"/>
                    <a:pt x="31" y="592"/>
                  </a:cubicBezTo>
                  <a:cubicBezTo>
                    <a:pt x="745" y="2521"/>
                    <a:pt x="2615" y="3593"/>
                    <a:pt x="4591" y="3843"/>
                  </a:cubicBezTo>
                  <a:cubicBezTo>
                    <a:pt x="4777" y="3865"/>
                    <a:pt x="4962" y="3876"/>
                    <a:pt x="5145" y="3876"/>
                  </a:cubicBezTo>
                  <a:cubicBezTo>
                    <a:pt x="7377" y="3876"/>
                    <a:pt x="9307" y="2252"/>
                    <a:pt x="10342" y="414"/>
                  </a:cubicBezTo>
                  <a:cubicBezTo>
                    <a:pt x="10456" y="185"/>
                    <a:pt x="10284" y="0"/>
                    <a:pt x="10107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" name="جدول 8">
            <a:extLst>
              <a:ext uri="{FF2B5EF4-FFF2-40B4-BE49-F238E27FC236}">
                <a16:creationId xmlns:a16="http://schemas.microsoft.com/office/drawing/2014/main" id="{2FECDED9-0CD8-467F-94B9-3EFD48E01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33000"/>
              </p:ext>
            </p:extLst>
          </p:nvPr>
        </p:nvGraphicFramePr>
        <p:xfrm>
          <a:off x="310395" y="1224242"/>
          <a:ext cx="8565158" cy="3431647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4219662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34549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41158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              </a:t>
                      </a:r>
                      <a:r>
                        <a:rPr lang="en-US" sz="1800" dirty="0"/>
                        <a:t>present perfect simple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                        </a:t>
                      </a:r>
                      <a:r>
                        <a:rPr lang="en-US" sz="1800" dirty="0"/>
                        <a:t>present perfect simple</a:t>
                      </a:r>
                      <a:r>
                        <a:rPr lang="ar-SA" sz="1800" dirty="0"/>
                        <a:t>              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904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B5D14A5-DEB0-49EA-914D-DB56B8EA08C8}"/>
              </a:ext>
            </a:extLst>
          </p:cNvPr>
          <p:cNvSpPr txBox="1"/>
          <p:nvPr/>
        </p:nvSpPr>
        <p:spPr>
          <a:xfrm>
            <a:off x="323236" y="1849497"/>
            <a:ext cx="5137997" cy="279147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</a:rPr>
              <a:t>Used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: 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  <a:cs typeface="+mn-cs"/>
              </a:rPr>
              <a:t>1-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finished actions.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2- </a:t>
            </a:r>
            <a:r>
              <a:rPr lang="en-US" sz="1600" b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to</a:t>
            </a:r>
            <a:r>
              <a:rPr lang="en-US" sz="16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say how many times something has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    been done.</a:t>
            </a:r>
          </a:p>
          <a:p>
            <a:r>
              <a:rPr lang="en-US" sz="1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3</a:t>
            </a:r>
            <a:r>
              <a:rPr lang="en-US" sz="16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-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To say how many things have been done.</a:t>
            </a:r>
          </a:p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Nova" panose="020B0504020202020204" pitchFamily="34" charset="0"/>
              <a:cs typeface="MV Boli" panose="02000500030200090000" pitchFamily="2" charset="0"/>
            </a:endParaRPr>
          </a:p>
          <a:p>
            <a:r>
              <a:rPr lang="en-US" altLang="zh-CN" sz="18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Examples: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Nova" panose="020B0504020202020204" pitchFamily="34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I’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ve</a:t>
            </a:r>
            <a:r>
              <a:rPr lang="en-US" sz="1600" dirty="0">
                <a:latin typeface="Arial Nova" panose="020B0504020202020204" pitchFamily="34" charset="0"/>
              </a:rPr>
              <a:t> already 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written</a:t>
            </a:r>
            <a:r>
              <a:rPr lang="en-US" sz="1600" dirty="0">
                <a:latin typeface="Arial Nova" panose="020B0504020202020204" pitchFamily="34" charset="0"/>
              </a:rPr>
              <a:t> ten e-mails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I 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have</a:t>
            </a:r>
            <a:r>
              <a:rPr lang="en-US" sz="1600" dirty="0">
                <a:latin typeface="Arial Nova" panose="020B0504020202020204" pitchFamily="34" charset="0"/>
              </a:rPr>
              <a:t>n’t 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eaten</a:t>
            </a:r>
            <a:r>
              <a:rPr lang="en-US" sz="1600" dirty="0">
                <a:latin typeface="Arial Nova" panose="020B0504020202020204" pitchFamily="34" charset="0"/>
              </a:rPr>
              <a:t> lunch yet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u="sng" dirty="0">
                <a:latin typeface="Arial Nova" panose="020B0504020202020204" pitchFamily="34" charset="0"/>
                <a:ea typeface="方正综艺简体" panose="02010601030101010101" pitchFamily="2" charset="-122"/>
              </a:rPr>
              <a:t>How many </a:t>
            </a:r>
            <a:r>
              <a:rPr lang="en-US" altLang="zh-CN" sz="1600" dirty="0">
                <a:solidFill>
                  <a:srgbClr val="281F1F"/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cars</a:t>
            </a:r>
            <a:r>
              <a:rPr lang="en-US" altLang="zh-CN" sz="1600" dirty="0">
                <a:latin typeface="Arial Nova" panose="020B0504020202020204" pitchFamily="34" charset="0"/>
                <a:ea typeface="方正综艺简体" panose="02010601030101010101" pitchFamily="2" charset="-122"/>
              </a:rPr>
              <a:t> </a:t>
            </a:r>
            <a:r>
              <a:rPr lang="en-US" altLang="zh-CN" sz="1600" b="1" u="sng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have</a:t>
            </a:r>
            <a:r>
              <a:rPr lang="en-US" altLang="zh-CN" sz="1600" dirty="0">
                <a:latin typeface="Arial Nova" panose="020B0504020202020204" pitchFamily="34" charset="0"/>
                <a:ea typeface="方正综艺简体" panose="02010601030101010101" pitchFamily="2" charset="-122"/>
              </a:rPr>
              <a:t> you </a:t>
            </a:r>
            <a:r>
              <a:rPr lang="en-US" altLang="zh-CN" sz="1600" b="1" u="sng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driven</a:t>
            </a:r>
            <a:r>
              <a:rPr lang="en-US" altLang="zh-CN" sz="1600" dirty="0">
                <a:latin typeface="Arial Nova" panose="020B0504020202020204" pitchFamily="34" charset="0"/>
                <a:ea typeface="方正综艺简体" panose="02010601030101010101" pitchFamily="2" charset="-122"/>
              </a:rPr>
              <a:t>?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latin typeface="Arial Nova" panose="020B05040202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F397054-65D9-48AA-B5D7-872157B67CE7}"/>
              </a:ext>
            </a:extLst>
          </p:cNvPr>
          <p:cNvSpPr txBox="1"/>
          <p:nvPr/>
        </p:nvSpPr>
        <p:spPr>
          <a:xfrm>
            <a:off x="4672230" y="1914728"/>
            <a:ext cx="4152988" cy="270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zh-CN" sz="18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</a:rPr>
              <a:t>Used</a:t>
            </a: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: </a:t>
            </a:r>
          </a:p>
          <a:p>
            <a:r>
              <a:rPr lang="en-US" altLang="zh-CN" sz="1800" dirty="0">
                <a:solidFill>
                  <a:srgbClr val="FF0000"/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1-</a:t>
            </a:r>
            <a:r>
              <a:rPr lang="en-US" sz="1800" dirty="0">
                <a:solidFill>
                  <a:srgbClr val="FF0000"/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unfinished actions</a:t>
            </a:r>
          </a:p>
          <a:p>
            <a:r>
              <a:rPr lang="en-US" sz="18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2-</a:t>
            </a:r>
            <a:r>
              <a:rPr lang="en-US" sz="18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to emphasis the duration</a:t>
            </a:r>
            <a:r>
              <a:rPr lang="en-US" sz="18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. </a:t>
            </a:r>
          </a:p>
          <a:p>
            <a:r>
              <a:rPr lang="en-US" sz="1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3-</a:t>
            </a:r>
            <a:r>
              <a:rPr lang="en-US" sz="18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To express annoyance.</a:t>
            </a:r>
          </a:p>
          <a:p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zh-CN" sz="18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Examples: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Nova" panose="020B0504020202020204" pitchFamily="34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I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’ve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been working </a:t>
            </a:r>
            <a:r>
              <a:rPr lang="en-US" sz="1600" dirty="0">
                <a:latin typeface="Arial Nova" panose="020B0504020202020204" pitchFamily="34" charset="0"/>
              </a:rPr>
              <a:t>here since 2010.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I </a:t>
            </a:r>
            <a:r>
              <a:rPr lang="en-US" sz="1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have been writing</a:t>
            </a:r>
            <a:r>
              <a:rPr lang="en-US" sz="1600" dirty="0">
                <a:latin typeface="Arial Nova" panose="020B0504020202020204" pitchFamily="34" charset="0"/>
              </a:rPr>
              <a:t> e-mails all day.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Arial Nova" panose="020B0504020202020204" pitchFamily="34" charset="0"/>
              </a:rPr>
              <a:t>I haven’t slept </a:t>
            </a:r>
            <a:r>
              <a:rPr lang="en-US" altLang="zh-CN" sz="1600" dirty="0">
                <a:latin typeface="Arial Nova" panose="020B0504020202020204" pitchFamily="34" charset="0"/>
              </a:rPr>
              <a:t>at all . My phone </a:t>
            </a:r>
            <a:r>
              <a:rPr lang="en-US" altLang="zh-CN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has been ringing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altLang="zh-CN" sz="1600" dirty="0">
                <a:latin typeface="Arial Nova" panose="020B0504020202020204" pitchFamily="34" charset="0"/>
              </a:rPr>
              <a:t>all night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63"/>
          <p:cNvGrpSpPr/>
          <p:nvPr/>
        </p:nvGrpSpPr>
        <p:grpSpPr>
          <a:xfrm>
            <a:off x="992318" y="807646"/>
            <a:ext cx="4681526" cy="2321179"/>
            <a:chOff x="4312475" y="1409569"/>
            <a:chExt cx="5352762" cy="2335191"/>
          </a:xfrm>
        </p:grpSpPr>
        <p:sp>
          <p:nvSpPr>
            <p:cNvPr id="1059" name="Google Shape;1059;p63"/>
            <p:cNvSpPr/>
            <p:nvPr/>
          </p:nvSpPr>
          <p:spPr>
            <a:xfrm>
              <a:off x="4312475" y="1563850"/>
              <a:ext cx="4633616" cy="2180910"/>
            </a:xfrm>
            <a:custGeom>
              <a:avLst/>
              <a:gdLst/>
              <a:ahLst/>
              <a:cxnLst/>
              <a:rect l="l" t="t" r="r" b="b"/>
              <a:pathLst>
                <a:path w="288564" h="209200" extrusionOk="0">
                  <a:moveTo>
                    <a:pt x="127187" y="1"/>
                  </a:moveTo>
                  <a:cubicBezTo>
                    <a:pt x="97275" y="1"/>
                    <a:pt x="67399" y="1831"/>
                    <a:pt x="38075" y="6398"/>
                  </a:cubicBezTo>
                  <a:cubicBezTo>
                    <a:pt x="385" y="12476"/>
                    <a:pt x="3878" y="87787"/>
                    <a:pt x="1992" y="117513"/>
                  </a:cubicBezTo>
                  <a:cubicBezTo>
                    <a:pt x="245" y="144724"/>
                    <a:pt x="1" y="185139"/>
                    <a:pt x="27805" y="200160"/>
                  </a:cubicBezTo>
                  <a:cubicBezTo>
                    <a:pt x="37653" y="205480"/>
                    <a:pt x="50299" y="206547"/>
                    <a:pt x="62928" y="206547"/>
                  </a:cubicBezTo>
                  <a:cubicBezTo>
                    <a:pt x="71379" y="206547"/>
                    <a:pt x="79822" y="206069"/>
                    <a:pt x="87414" y="206069"/>
                  </a:cubicBezTo>
                  <a:cubicBezTo>
                    <a:pt x="88438" y="206069"/>
                    <a:pt x="89446" y="206078"/>
                    <a:pt x="90436" y="206098"/>
                  </a:cubicBezTo>
                  <a:cubicBezTo>
                    <a:pt x="123324" y="206730"/>
                    <a:pt x="156212" y="208628"/>
                    <a:pt x="189130" y="208628"/>
                  </a:cubicBezTo>
                  <a:cubicBezTo>
                    <a:pt x="190790" y="208628"/>
                    <a:pt x="192450" y="208623"/>
                    <a:pt x="194111" y="208613"/>
                  </a:cubicBezTo>
                  <a:cubicBezTo>
                    <a:pt x="194294" y="208612"/>
                    <a:pt x="194478" y="208612"/>
                    <a:pt x="194662" y="208612"/>
                  </a:cubicBezTo>
                  <a:cubicBezTo>
                    <a:pt x="202140" y="208612"/>
                    <a:pt x="210294" y="209200"/>
                    <a:pt x="218431" y="209200"/>
                  </a:cubicBezTo>
                  <a:cubicBezTo>
                    <a:pt x="229260" y="209200"/>
                    <a:pt x="240059" y="208158"/>
                    <a:pt x="249196" y="203303"/>
                  </a:cubicBezTo>
                  <a:cubicBezTo>
                    <a:pt x="272495" y="190903"/>
                    <a:pt x="271098" y="161701"/>
                    <a:pt x="273089" y="138821"/>
                  </a:cubicBezTo>
                  <a:cubicBezTo>
                    <a:pt x="275744" y="107872"/>
                    <a:pt x="288563" y="51180"/>
                    <a:pt x="269002" y="24248"/>
                  </a:cubicBezTo>
                  <a:cubicBezTo>
                    <a:pt x="258313" y="9402"/>
                    <a:pt x="235119" y="8739"/>
                    <a:pt x="218702" y="6643"/>
                  </a:cubicBezTo>
                  <a:cubicBezTo>
                    <a:pt x="197709" y="3534"/>
                    <a:pt x="176017" y="984"/>
                    <a:pt x="154814" y="495"/>
                  </a:cubicBezTo>
                  <a:cubicBezTo>
                    <a:pt x="145611" y="174"/>
                    <a:pt x="136397" y="1"/>
                    <a:pt x="127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 rot="-9604365" flipH="1">
              <a:off x="8313054" y="1568527"/>
              <a:ext cx="1201734" cy="804097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63"/>
          <p:cNvGrpSpPr/>
          <p:nvPr/>
        </p:nvGrpSpPr>
        <p:grpSpPr>
          <a:xfrm rot="793852">
            <a:off x="947389" y="703060"/>
            <a:ext cx="475919" cy="586392"/>
            <a:chOff x="4939783" y="1149674"/>
            <a:chExt cx="291870" cy="334202"/>
          </a:xfrm>
          <a:solidFill>
            <a:schemeClr val="bg2"/>
          </a:solidFill>
        </p:grpSpPr>
        <p:sp>
          <p:nvSpPr>
            <p:cNvPr id="1062" name="Google Shape;1062;p63"/>
            <p:cNvSpPr/>
            <p:nvPr/>
          </p:nvSpPr>
          <p:spPr>
            <a:xfrm>
              <a:off x="4939783" y="1450851"/>
              <a:ext cx="118825" cy="33025"/>
            </a:xfrm>
            <a:custGeom>
              <a:avLst/>
              <a:gdLst/>
              <a:ahLst/>
              <a:cxnLst/>
              <a:rect l="l" t="t" r="r" b="b"/>
              <a:pathLst>
                <a:path w="4753" h="1321" extrusionOk="0">
                  <a:moveTo>
                    <a:pt x="3983" y="1"/>
                  </a:moveTo>
                  <a:cubicBezTo>
                    <a:pt x="3936" y="1"/>
                    <a:pt x="3887" y="7"/>
                    <a:pt x="3836" y="20"/>
                  </a:cubicBezTo>
                  <a:cubicBezTo>
                    <a:pt x="2802" y="286"/>
                    <a:pt x="1701" y="286"/>
                    <a:pt x="634" y="286"/>
                  </a:cubicBezTo>
                  <a:cubicBezTo>
                    <a:pt x="0" y="286"/>
                    <a:pt x="0" y="1321"/>
                    <a:pt x="667" y="1321"/>
                  </a:cubicBezTo>
                  <a:cubicBezTo>
                    <a:pt x="1835" y="1321"/>
                    <a:pt x="3002" y="1287"/>
                    <a:pt x="4137" y="1020"/>
                  </a:cubicBezTo>
                  <a:cubicBezTo>
                    <a:pt x="4753" y="866"/>
                    <a:pt x="4544" y="1"/>
                    <a:pt x="398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5008158" y="1249851"/>
              <a:ext cx="99075" cy="88600"/>
            </a:xfrm>
            <a:custGeom>
              <a:avLst/>
              <a:gdLst/>
              <a:ahLst/>
              <a:cxnLst/>
              <a:rect l="l" t="t" r="r" b="b"/>
              <a:pathLst>
                <a:path w="3963" h="3544" extrusionOk="0">
                  <a:moveTo>
                    <a:pt x="738" y="0"/>
                  </a:moveTo>
                  <a:cubicBezTo>
                    <a:pt x="338" y="0"/>
                    <a:pt x="1" y="503"/>
                    <a:pt x="334" y="888"/>
                  </a:cubicBezTo>
                  <a:lnTo>
                    <a:pt x="2836" y="3390"/>
                  </a:lnTo>
                  <a:cubicBezTo>
                    <a:pt x="2944" y="3498"/>
                    <a:pt x="3068" y="3543"/>
                    <a:pt x="3189" y="3543"/>
                  </a:cubicBezTo>
                  <a:cubicBezTo>
                    <a:pt x="3592" y="3543"/>
                    <a:pt x="3962" y="3040"/>
                    <a:pt x="3603" y="2656"/>
                  </a:cubicBezTo>
                  <a:lnTo>
                    <a:pt x="1101" y="154"/>
                  </a:lnTo>
                  <a:cubicBezTo>
                    <a:pt x="986" y="46"/>
                    <a:pt x="859" y="0"/>
                    <a:pt x="73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 rot="-899758">
              <a:off x="5184857" y="1151831"/>
              <a:ext cx="33226" cy="95449"/>
            </a:xfrm>
            <a:custGeom>
              <a:avLst/>
              <a:gdLst/>
              <a:ahLst/>
              <a:cxnLst/>
              <a:rect l="l" t="t" r="r" b="b"/>
              <a:pathLst>
                <a:path w="1336" h="3795" extrusionOk="0">
                  <a:moveTo>
                    <a:pt x="535" y="0"/>
                  </a:moveTo>
                  <a:cubicBezTo>
                    <a:pt x="268" y="0"/>
                    <a:pt x="1" y="175"/>
                    <a:pt x="1" y="525"/>
                  </a:cubicBezTo>
                  <a:cubicBezTo>
                    <a:pt x="1" y="1426"/>
                    <a:pt x="268" y="2360"/>
                    <a:pt x="301" y="3294"/>
                  </a:cubicBezTo>
                  <a:cubicBezTo>
                    <a:pt x="301" y="3628"/>
                    <a:pt x="560" y="3794"/>
                    <a:pt x="818" y="3794"/>
                  </a:cubicBezTo>
                  <a:cubicBezTo>
                    <a:pt x="1077" y="3794"/>
                    <a:pt x="1335" y="3628"/>
                    <a:pt x="1335" y="3294"/>
                  </a:cubicBezTo>
                  <a:cubicBezTo>
                    <a:pt x="1335" y="2393"/>
                    <a:pt x="1102" y="1459"/>
                    <a:pt x="1068" y="525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2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63"/>
          <p:cNvSpPr txBox="1">
            <a:spLocks noGrp="1"/>
          </p:cNvSpPr>
          <p:nvPr>
            <p:ph type="ctrTitle"/>
          </p:nvPr>
        </p:nvSpPr>
        <p:spPr>
          <a:xfrm rot="-279">
            <a:off x="995149" y="1182857"/>
            <a:ext cx="3700200" cy="1609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lt2"/>
                </a:solidFill>
              </a:rPr>
              <a:t>Open</a:t>
            </a:r>
            <a:br>
              <a:rPr lang="en" sz="4400" dirty="0">
                <a:solidFill>
                  <a:schemeClr val="lt2"/>
                </a:solidFill>
              </a:rPr>
            </a:br>
            <a:r>
              <a:rPr lang="en" dirty="0"/>
              <a:t> </a:t>
            </a:r>
            <a:endParaRPr dirty="0"/>
          </a:p>
        </p:txBody>
      </p:sp>
      <p:sp>
        <p:nvSpPr>
          <p:cNvPr id="1066" name="Google Shape;1066;p63"/>
          <p:cNvSpPr txBox="1">
            <a:spLocks noGrp="1"/>
          </p:cNvSpPr>
          <p:nvPr>
            <p:ph type="subTitle" idx="1"/>
          </p:nvPr>
        </p:nvSpPr>
        <p:spPr>
          <a:xfrm>
            <a:off x="1130543" y="2159251"/>
            <a:ext cx="3513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6600"/>
                </a:solidFill>
              </a:rPr>
              <a:t>Y</a:t>
            </a:r>
            <a:r>
              <a:rPr lang="en" sz="1800" dirty="0">
                <a:solidFill>
                  <a:srgbClr val="FF6600"/>
                </a:solidFill>
              </a:rPr>
              <a:t>our student’s book p. </a:t>
            </a:r>
            <a:r>
              <a:rPr lang="en" sz="2000" b="1" dirty="0">
                <a:solidFill>
                  <a:schemeClr val="bg2">
                    <a:lumMod val="90000"/>
                  </a:schemeClr>
                </a:solidFill>
              </a:rPr>
              <a:t>( 93) </a:t>
            </a:r>
            <a:endParaRPr b="1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1067" name="Google Shape;1067;p63"/>
          <p:cNvGrpSpPr/>
          <p:nvPr/>
        </p:nvGrpSpPr>
        <p:grpSpPr>
          <a:xfrm rot="247952">
            <a:off x="5607741" y="579637"/>
            <a:ext cx="2921607" cy="4097752"/>
            <a:chOff x="4079375" y="1568700"/>
            <a:chExt cx="1674075" cy="25828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68" name="Google Shape;1068;p63"/>
            <p:cNvSpPr/>
            <p:nvPr/>
          </p:nvSpPr>
          <p:spPr>
            <a:xfrm>
              <a:off x="4079375" y="1568700"/>
              <a:ext cx="1674075" cy="2582805"/>
            </a:xfrm>
            <a:custGeom>
              <a:avLst/>
              <a:gdLst/>
              <a:ahLst/>
              <a:cxnLst/>
              <a:rect l="l" t="t" r="r" b="b"/>
              <a:pathLst>
                <a:path w="66963" h="101036" extrusionOk="0">
                  <a:moveTo>
                    <a:pt x="64318" y="6262"/>
                  </a:moveTo>
                  <a:lnTo>
                    <a:pt x="64318" y="88178"/>
                  </a:lnTo>
                  <a:lnTo>
                    <a:pt x="2675" y="88178"/>
                  </a:lnTo>
                  <a:lnTo>
                    <a:pt x="2675" y="6262"/>
                  </a:lnTo>
                  <a:close/>
                  <a:moveTo>
                    <a:pt x="5593" y="1"/>
                  </a:moveTo>
                  <a:cubicBezTo>
                    <a:pt x="2523" y="1"/>
                    <a:pt x="0" y="2493"/>
                    <a:pt x="0" y="5593"/>
                  </a:cubicBezTo>
                  <a:lnTo>
                    <a:pt x="0" y="93953"/>
                  </a:lnTo>
                  <a:cubicBezTo>
                    <a:pt x="0" y="97054"/>
                    <a:pt x="2523" y="99546"/>
                    <a:pt x="5593" y="99546"/>
                  </a:cubicBezTo>
                  <a:lnTo>
                    <a:pt x="32007" y="101036"/>
                  </a:lnTo>
                  <a:lnTo>
                    <a:pt x="61369" y="99546"/>
                  </a:lnTo>
                  <a:cubicBezTo>
                    <a:pt x="64439" y="99546"/>
                    <a:pt x="66962" y="96902"/>
                    <a:pt x="66962" y="93801"/>
                  </a:cubicBezTo>
                  <a:lnTo>
                    <a:pt x="66962" y="5593"/>
                  </a:lnTo>
                  <a:cubicBezTo>
                    <a:pt x="66962" y="2463"/>
                    <a:pt x="64439" y="1"/>
                    <a:pt x="6136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4833810" y="3874021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44" y="1"/>
                  </a:moveTo>
                  <a:cubicBezTo>
                    <a:pt x="1490" y="1"/>
                    <a:pt x="0" y="1520"/>
                    <a:pt x="0" y="3344"/>
                  </a:cubicBezTo>
                  <a:cubicBezTo>
                    <a:pt x="0" y="5229"/>
                    <a:pt x="1520" y="6688"/>
                    <a:pt x="3344" y="6688"/>
                  </a:cubicBezTo>
                  <a:cubicBezTo>
                    <a:pt x="5228" y="6688"/>
                    <a:pt x="6687" y="5168"/>
                    <a:pt x="6687" y="3344"/>
                  </a:cubicBezTo>
                  <a:cubicBezTo>
                    <a:pt x="6687" y="1520"/>
                    <a:pt x="5228" y="62"/>
                    <a:pt x="334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4079375" y="3912950"/>
              <a:ext cx="1674075" cy="209000"/>
            </a:xfrm>
            <a:custGeom>
              <a:avLst/>
              <a:gdLst/>
              <a:ahLst/>
              <a:cxnLst/>
              <a:rect l="l" t="t" r="r" b="b"/>
              <a:pathLst>
                <a:path w="66963" h="8360" extrusionOk="0">
                  <a:moveTo>
                    <a:pt x="66962" y="1"/>
                  </a:moveTo>
                  <a:cubicBezTo>
                    <a:pt x="66962" y="3192"/>
                    <a:pt x="65442" y="4955"/>
                    <a:pt x="61248" y="5715"/>
                  </a:cubicBezTo>
                  <a:cubicBezTo>
                    <a:pt x="61248" y="5715"/>
                    <a:pt x="48949" y="6287"/>
                    <a:pt x="34003" y="6287"/>
                  </a:cubicBezTo>
                  <a:cubicBezTo>
                    <a:pt x="24587" y="6287"/>
                    <a:pt x="14120" y="6060"/>
                    <a:pt x="5016" y="5320"/>
                  </a:cubicBezTo>
                  <a:cubicBezTo>
                    <a:pt x="93" y="4956"/>
                    <a:pt x="0" y="3"/>
                    <a:pt x="0" y="1"/>
                  </a:cubicBezTo>
                  <a:lnTo>
                    <a:pt x="0" y="1"/>
                  </a:lnTo>
                  <a:cubicBezTo>
                    <a:pt x="0" y="6840"/>
                    <a:pt x="2523" y="8360"/>
                    <a:pt x="5593" y="8360"/>
                  </a:cubicBezTo>
                  <a:lnTo>
                    <a:pt x="61369" y="8360"/>
                  </a:lnTo>
                  <a:cubicBezTo>
                    <a:pt x="64439" y="8360"/>
                    <a:pt x="66962" y="6962"/>
                    <a:pt x="66962" y="3800"/>
                  </a:cubicBezTo>
                  <a:lnTo>
                    <a:pt x="66962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Mega Goal | Creative-Teachers">
            <a:extLst>
              <a:ext uri="{FF2B5EF4-FFF2-40B4-BE49-F238E27FC236}">
                <a16:creationId xmlns:a16="http://schemas.microsoft.com/office/drawing/2014/main" id="{A104FEAF-A1FB-B61D-BB91-627020C4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24">
            <a:off x="5796645" y="798087"/>
            <a:ext cx="2590572" cy="3321960"/>
          </a:xfrm>
          <a:prstGeom prst="rect">
            <a:avLst/>
          </a:prstGeom>
          <a:solidFill>
            <a:schemeClr val="bg2"/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cial Media Fundraising by Slidesgo">
  <a:themeElements>
    <a:clrScheme name="Simple Light">
      <a:dk1>
        <a:srgbClr val="00115A"/>
      </a:dk1>
      <a:lt1>
        <a:srgbClr val="FFFFFF"/>
      </a:lt1>
      <a:dk2>
        <a:srgbClr val="F8B0C8"/>
      </a:dk2>
      <a:lt2>
        <a:srgbClr val="3E2A93"/>
      </a:lt2>
      <a:accent1>
        <a:srgbClr val="F8624A"/>
      </a:accent1>
      <a:accent2>
        <a:srgbClr val="75E1D1"/>
      </a:accent2>
      <a:accent3>
        <a:srgbClr val="F8B0C8"/>
      </a:accent3>
      <a:accent4>
        <a:srgbClr val="3E2A93"/>
      </a:accent4>
      <a:accent5>
        <a:srgbClr val="F8624A"/>
      </a:accent5>
      <a:accent6>
        <a:srgbClr val="75E1D1"/>
      </a:accent6>
      <a:hlink>
        <a:srgbClr val="3E2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454</Words>
  <Application>Microsoft Office PowerPoint</Application>
  <PresentationFormat>عرض على الشاشة (16:9)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Arial Nova</vt:lpstr>
      <vt:lpstr>Chelsea Market</vt:lpstr>
      <vt:lpstr>Luckiest Guy</vt:lpstr>
      <vt:lpstr>Comic Sans MS</vt:lpstr>
      <vt:lpstr>MV Boli</vt:lpstr>
      <vt:lpstr>Open Sans</vt:lpstr>
      <vt:lpstr>Aladin</vt:lpstr>
      <vt:lpstr>Arial</vt:lpstr>
      <vt:lpstr>Calibri</vt:lpstr>
      <vt:lpstr>Social Media Fundraising by Slidesgo</vt:lpstr>
      <vt:lpstr>UNIT 6   The Gender Divide  Form , Meaning &amp; Function</vt:lpstr>
      <vt:lpstr>Lesson Objectives</vt:lpstr>
      <vt:lpstr>Open</vt:lpstr>
      <vt:lpstr>عرض تقديمي في PowerPoint</vt:lpstr>
      <vt:lpstr>Present Perfect simple </vt:lpstr>
      <vt:lpstr>Present perfect progressive</vt:lpstr>
      <vt:lpstr>عرض تقديمي في PowerPoint</vt:lpstr>
      <vt:lpstr>In brief</vt:lpstr>
      <vt:lpstr>Open  </vt:lpstr>
      <vt:lpstr>Hobbies &amp; interests</vt:lpstr>
      <vt:lpstr>adjective + Preposition + Gerund</vt:lpstr>
      <vt:lpstr>عرض تقديمي في PowerPoint</vt:lpstr>
      <vt:lpstr>Home 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 What They Said  Form , Meaning &amp; Function</dc:title>
  <dc:creator>ام الوليد</dc:creator>
  <cp:lastModifiedBy>انتصار بنت العبيدالله</cp:lastModifiedBy>
  <cp:revision>39</cp:revision>
  <dcterms:modified xsi:type="dcterms:W3CDTF">2023-12-19T00:09:40Z</dcterms:modified>
</cp:coreProperties>
</file>