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BDFA0-FA82-6545-933F-F2C1E214E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4BCC5-5468-0845-BE34-B7277688F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79E02-17B2-B44B-BB71-DACA50F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18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2B030-5384-AC41-AB6B-DC26620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C220CA-9B28-7F4F-9209-BDD1A0B4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8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212A7B-233B-AF48-8BFE-5E13196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2F110-53AE-E34E-9306-E71217E9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85C33-0C43-644E-A952-2A3368DC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18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C61CE-E219-1D44-8384-C279E53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E1EA4-D380-FD4B-9B97-8E5AF1F1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2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819A1E-3820-F54A-B672-F6888EA5E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A57801-2E6B-2A46-ABF1-D45784E42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04329-D45D-8042-9C7D-6C328E39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18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973A2-84B9-AA44-8A2F-FD457D3B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DA103-AC50-F944-9475-5756BE7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5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8BD00-0DF4-DA4F-ABF2-B82AD01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9CB3B8-76B1-0842-B8E5-A3224B23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96EA61-8AFC-2C4E-B969-ED1BCAE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18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C548A-92C3-6D4D-9080-99B3CE0E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0A9329-B476-0B43-993C-2532CCAE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3818A9-F733-F844-AAFC-6573A50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45982D-12DD-394D-AEC5-6CFD10D9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A85239-5C68-1D40-8505-B34167E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18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EB642-D40B-DF4B-89A9-B9536A17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689BF-06A8-D34E-9950-241EDD66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9BCB6-F598-D94A-9272-2F7BDC6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A23B2D-F487-DC42-B2F0-0554CE60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124EFB-FBEC-F849-9FD8-EC379143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8E08D8-8C34-3441-B273-4E288081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18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751976-EE22-164C-9D9D-EA240757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2B6DF-A2C9-6348-8B72-E96CE14C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2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CAE83-87C5-4649-9DC2-015D069D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F9939C-E5D3-6F49-AC66-67CACF62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55E5EF-6C72-174D-98B4-39687D65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81671B-A825-4A47-A13C-A4B9D201B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1370EA-F0D1-E147-A67D-D842FD0F5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A870BD-1ED8-0E48-BBAC-477BC1B2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18 جمادى الأولى،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2658534-AAD2-A643-9725-6AC9BEE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250CDD-9872-2A41-842C-D6EA6A39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3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A14DA2-B0E0-4B4D-8C3A-BF93594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ECD6A1-7BF2-9548-B4E1-1448789A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18 جمادى الأولى،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8327E2-CD8D-D34D-94C5-509F4769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BC1911-E374-1444-904D-2BAC9E98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0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293E32-5FA0-2A48-AB63-0B066146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18 جمادى الأولى،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D0C3B5-09D9-DB4C-B601-0B6398D8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3CA74B-B712-8F45-871B-3768C82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FB227D-CF2D-1947-A4CD-2F345EAC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C9532-1AF7-2C4A-B92F-C26846A1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9FA871-6611-2440-BC13-E14B668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B9D44-28CC-D640-82A3-D3390CC9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18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A913D-3CC8-B34E-B4C4-F90F53C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F95B43-440D-1941-9326-C61CBF2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2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758FD-BB1D-124A-B68C-2C815E5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3E6873D-B529-174E-9DFA-C70AC5BC7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508D4C-C6DA-6943-A3F4-F11C3C6B8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DFB05-777C-4C42-A0C4-02B614A8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18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A40A0A-C29B-4F43-9C95-17483A9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32EBE8-A512-384C-9CF6-08525E2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1E5AAB-FB84-D04F-BCD7-AB54FB51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5574DB-8B54-1742-B464-E83362AA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8A0692-DDF6-1B4B-9722-C3E61E46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B25E-5FDD-154D-977D-085E73301F2F}" type="datetimeFigureOut">
              <a:rPr lang="ar-SA" smtClean="0"/>
              <a:t>18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01FD59-897C-854F-B85C-D30EA987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0EAF62-1D8F-3540-A157-38D8CC9C8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600" dirty="0">
                <a:solidFill>
                  <a:schemeClr val="tx1"/>
                </a:solidFill>
              </a:rPr>
              <a:t>الفصل السادس 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rgbClr val="C00000"/>
                </a:solidFill>
              </a:rPr>
              <a:t>التهيئة</a:t>
            </a:r>
            <a:r>
              <a:rPr lang="ar-SA" sz="3000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4D388337-26E5-EC48-A5BC-B01521416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989" y="3238122"/>
            <a:ext cx="2310246" cy="2297242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283711C3-E307-1743-AE18-1AC9FEA988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55" y="5686423"/>
            <a:ext cx="4165600" cy="698426"/>
          </a:xfrm>
          <a:prstGeom prst="rect">
            <a:avLst/>
          </a:prstGeom>
        </p:spPr>
      </p:pic>
      <p:pic>
        <p:nvPicPr>
          <p:cNvPr id="14" name="صورة 14">
            <a:extLst>
              <a:ext uri="{FF2B5EF4-FFF2-40B4-BE49-F238E27FC236}">
                <a16:creationId xmlns:a16="http://schemas.microsoft.com/office/drawing/2014/main" id="{31A11F6C-0431-BC46-B1BA-691626B7C2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8" y="253617"/>
            <a:ext cx="1003300" cy="1206500"/>
          </a:xfrm>
          <a:prstGeom prst="rect">
            <a:avLst/>
          </a:prstGeom>
        </p:spPr>
      </p:pic>
      <p:pic>
        <p:nvPicPr>
          <p:cNvPr id="15" name="صورة 15">
            <a:extLst>
              <a:ext uri="{FF2B5EF4-FFF2-40B4-BE49-F238E27FC236}">
                <a16:creationId xmlns:a16="http://schemas.microsoft.com/office/drawing/2014/main" id="{C7683474-964E-D94C-8D86-049606CFCD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767" y="554584"/>
            <a:ext cx="6300675" cy="267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6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600" dirty="0">
                <a:solidFill>
                  <a:schemeClr val="tx1"/>
                </a:solidFill>
              </a:rPr>
              <a:t>الفصل السادس 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rgbClr val="C00000"/>
                </a:solidFill>
              </a:rPr>
              <a:t>التهيئة</a:t>
            </a:r>
            <a:r>
              <a:rPr lang="ar-SA" sz="3000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4D388337-26E5-EC48-A5BC-B01521416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989" y="3238122"/>
            <a:ext cx="2310246" cy="2297242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283711C3-E307-1743-AE18-1AC9FEA988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55" y="5686423"/>
            <a:ext cx="4165600" cy="698426"/>
          </a:xfrm>
          <a:prstGeom prst="rect">
            <a:avLst/>
          </a:prstGeom>
        </p:spPr>
      </p:pic>
      <p:pic>
        <p:nvPicPr>
          <p:cNvPr id="14" name="صورة 14">
            <a:extLst>
              <a:ext uri="{FF2B5EF4-FFF2-40B4-BE49-F238E27FC236}">
                <a16:creationId xmlns:a16="http://schemas.microsoft.com/office/drawing/2014/main" id="{31A11F6C-0431-BC46-B1BA-691626B7C2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8" y="253617"/>
            <a:ext cx="1003300" cy="1206500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71E88621-2AEB-814E-804D-B7BC7C4D7A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17" y="521392"/>
            <a:ext cx="6300675" cy="198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5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600" dirty="0">
                <a:solidFill>
                  <a:schemeClr val="tx1"/>
                </a:solidFill>
              </a:rPr>
              <a:t>الفصل السادس 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rgbClr val="C00000"/>
                </a:solidFill>
              </a:rPr>
              <a:t>التهيئة</a:t>
            </a:r>
            <a:r>
              <a:rPr lang="ar-SA" sz="3000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4D388337-26E5-EC48-A5BC-B01521416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989" y="3238122"/>
            <a:ext cx="2310246" cy="2297242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283711C3-E307-1743-AE18-1AC9FEA988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55" y="5686423"/>
            <a:ext cx="4165600" cy="698426"/>
          </a:xfrm>
          <a:prstGeom prst="rect">
            <a:avLst/>
          </a:prstGeom>
        </p:spPr>
      </p:pic>
      <p:pic>
        <p:nvPicPr>
          <p:cNvPr id="14" name="صورة 14">
            <a:extLst>
              <a:ext uri="{FF2B5EF4-FFF2-40B4-BE49-F238E27FC236}">
                <a16:creationId xmlns:a16="http://schemas.microsoft.com/office/drawing/2014/main" id="{31A11F6C-0431-BC46-B1BA-691626B7C2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8" y="253617"/>
            <a:ext cx="1003300" cy="1206500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AD3B4158-8147-454B-871E-2D331FA35B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97" y="499125"/>
            <a:ext cx="7161387" cy="265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88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600" dirty="0">
                <a:solidFill>
                  <a:schemeClr val="tx1"/>
                </a:solidFill>
              </a:rPr>
              <a:t>الفصل السادس 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rgbClr val="C00000"/>
                </a:solidFill>
              </a:rPr>
              <a:t>التهيئة</a:t>
            </a:r>
            <a:r>
              <a:rPr lang="ar-SA" sz="3000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4D388337-26E5-EC48-A5BC-B01521416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989" y="3238122"/>
            <a:ext cx="2310246" cy="2297242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283711C3-E307-1743-AE18-1AC9FEA988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55" y="5686423"/>
            <a:ext cx="4165600" cy="698426"/>
          </a:xfrm>
          <a:prstGeom prst="rect">
            <a:avLst/>
          </a:prstGeom>
        </p:spPr>
      </p:pic>
      <p:pic>
        <p:nvPicPr>
          <p:cNvPr id="14" name="صورة 14">
            <a:extLst>
              <a:ext uri="{FF2B5EF4-FFF2-40B4-BE49-F238E27FC236}">
                <a16:creationId xmlns:a16="http://schemas.microsoft.com/office/drawing/2014/main" id="{31A11F6C-0431-BC46-B1BA-691626B7C2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8" y="253617"/>
            <a:ext cx="1003300" cy="12065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CD8C0A8-B321-7E47-BEA4-4716C85F5043}"/>
              </a:ext>
            </a:extLst>
          </p:cNvPr>
          <p:cNvSpPr txBox="1"/>
          <p:nvPr/>
        </p:nvSpPr>
        <p:spPr>
          <a:xfrm>
            <a:off x="1699892" y="2181940"/>
            <a:ext cx="655908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rgbClr val="C00000"/>
                </a:solidFill>
              </a:rPr>
              <a:t>انجازك للمهام في وقتها دليل على تميزك </a:t>
            </a:r>
          </a:p>
        </p:txBody>
      </p:sp>
    </p:spTree>
    <p:extLst>
      <p:ext uri="{BB962C8B-B14F-4D97-AF65-F5344CB8AC3E}">
        <p14:creationId xmlns:p14="http://schemas.microsoft.com/office/powerpoint/2010/main" val="330906710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4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الشنبري</dc:creator>
  <cp:lastModifiedBy>وفاء الشنبري</cp:lastModifiedBy>
  <cp:revision>22</cp:revision>
  <dcterms:created xsi:type="dcterms:W3CDTF">2021-10-10T21:32:23Z</dcterms:created>
  <dcterms:modified xsi:type="dcterms:W3CDTF">2021-12-22T00:54:54Z</dcterms:modified>
</cp:coreProperties>
</file>