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68" r:id="rId12"/>
    <p:sldId id="271" r:id="rId13"/>
    <p:sldId id="273" r:id="rId14"/>
    <p:sldId id="272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20" y="5908943"/>
            <a:ext cx="4216400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D23DDB02-7ABD-9840-B231-80995EDEA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54" y="384366"/>
            <a:ext cx="6574954" cy="46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67045" y="5908943"/>
            <a:ext cx="3603948" cy="60937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8D5576F-F115-0042-8066-84FC1097B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339687"/>
            <a:ext cx="6627060" cy="20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47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67045" y="5908943"/>
            <a:ext cx="3603948" cy="60937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903EEB9-F9DD-5C4F-AA3A-407822A7F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55" y="384596"/>
            <a:ext cx="7571426" cy="13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1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67045" y="5908943"/>
            <a:ext cx="3603948" cy="60937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BD4C157-5BA7-8944-828F-BFD8712A9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29" y="519887"/>
            <a:ext cx="7621692" cy="16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8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27141" y="5908943"/>
            <a:ext cx="3483756" cy="60937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0C33D94C-F19F-C347-856F-33B543BD7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91" y="471278"/>
            <a:ext cx="676076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0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27141" y="5908943"/>
            <a:ext cx="3483756" cy="60937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1A6BC2F5-638E-6241-970E-29F76AF20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41" y="422651"/>
            <a:ext cx="7186677" cy="205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4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27141" y="5923315"/>
            <a:ext cx="3483756" cy="58062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6383763A-13A3-F047-A710-D311057684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37" y="663145"/>
            <a:ext cx="6993501" cy="46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9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27141" y="5923315"/>
            <a:ext cx="3483756" cy="58062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311CCEE-561A-7240-B98E-8D260192E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41" y="357731"/>
            <a:ext cx="6887449" cy="305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29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27141" y="5923315"/>
            <a:ext cx="3483756" cy="58062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DA55DEBF-C62D-FF4B-A56B-2AF93B3C55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73" y="354059"/>
            <a:ext cx="6167526" cy="296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3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27141" y="5923315"/>
            <a:ext cx="3483756" cy="58062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EFAA464-DAAA-E147-BB2C-C320D1C8946E}"/>
              </a:ext>
            </a:extLst>
          </p:cNvPr>
          <p:cNvSpPr txBox="1"/>
          <p:nvPr/>
        </p:nvSpPr>
        <p:spPr>
          <a:xfrm>
            <a:off x="963976" y="2558973"/>
            <a:ext cx="76659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dirty="0"/>
              <a:t>الرجاء انجاز المهام في المنصة </a:t>
            </a:r>
          </a:p>
        </p:txBody>
      </p:sp>
      <p:pic>
        <p:nvPicPr>
          <p:cNvPr id="13" name="صورة 13">
            <a:extLst>
              <a:ext uri="{FF2B5EF4-FFF2-40B4-BE49-F238E27FC236}">
                <a16:creationId xmlns:a16="http://schemas.microsoft.com/office/drawing/2014/main" id="{F5A7F34E-D9F0-2A41-AE60-8EB2EEEF34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9" y="3626997"/>
            <a:ext cx="8489368" cy="14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2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20" y="5908943"/>
            <a:ext cx="4216400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63F950CF-E7AB-DD44-9173-58BD8D950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89" y="339687"/>
            <a:ext cx="6298461" cy="40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6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20" y="5908943"/>
            <a:ext cx="4216400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5158A51F-2823-3344-A767-E0C73B1706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43" y="499125"/>
            <a:ext cx="5855153" cy="22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53887" y="5908943"/>
            <a:ext cx="3830265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242D5A6D-18CF-5944-A27B-C0F297151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73" y="698500"/>
            <a:ext cx="3373380" cy="141651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30191138-273D-8045-BD50-BFC9862920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18" y="698500"/>
            <a:ext cx="25019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0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53887" y="5908943"/>
            <a:ext cx="3830265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1FF5E660-8CA4-2C44-9D5B-25611F91BE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26" y="430495"/>
            <a:ext cx="6758012" cy="205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2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53887" y="5908943"/>
            <a:ext cx="3830265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FD9C828E-5E7B-3C46-AF65-7301F6D9D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3" y="594221"/>
            <a:ext cx="6531227" cy="216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8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53887" y="5908943"/>
            <a:ext cx="3830265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CF95D10E-2C94-5B44-8F41-B8E3FC58D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17" y="499125"/>
            <a:ext cx="63006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4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67045" y="5908943"/>
            <a:ext cx="3603948" cy="60937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1F15F381-C4D1-3248-B45E-2C541AB74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16" y="449069"/>
            <a:ext cx="6645168" cy="3146195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B3DC7962-A0A1-AC49-B599-869689EDE4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2" y="3429000"/>
            <a:ext cx="1716024" cy="19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2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وترتيبها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أقارن الكسور الاعتيادية والأعداد الكسرية وأرتبها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المشترك الأصغر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E5D3F25-276C-3E49-AC92-FB9473A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67045" y="5908943"/>
            <a:ext cx="3603948" cy="60937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C7D975-4AA6-B340-B926-55FEA138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339687"/>
            <a:ext cx="9779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F051866C-EC78-084B-AD91-36C8AE27E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24" y="412024"/>
            <a:ext cx="5368336" cy="22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1981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18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22</cp:revision>
  <dcterms:created xsi:type="dcterms:W3CDTF">2021-10-10T21:32:23Z</dcterms:created>
  <dcterms:modified xsi:type="dcterms:W3CDTF">2021-12-19T18:37:59Z</dcterms:modified>
</cp:coreProperties>
</file>