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0693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الجمع والطرح بالنماذج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معادلات الجمع والطرح باستعمال النماذج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المعادلة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حل المعادلة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125393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1148D454-6B33-1E4D-BC83-EB2EC5208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" y="320104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3CFD973-232F-9548-AF0C-EFAA7AB66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66" y="5962452"/>
            <a:ext cx="4231534" cy="483803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DFDC95E5-2D30-DB40-B399-829B65FC0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30" y="905717"/>
            <a:ext cx="7250384" cy="42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0693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الجمع والطرح بالنماذج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معادلات الجمع والطرح باستعمال النماذج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المعادلة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حل المعادلة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125393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1148D454-6B33-1E4D-BC83-EB2EC5208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" y="320104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3CFD973-232F-9548-AF0C-EFAA7AB66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66" y="5962452"/>
            <a:ext cx="4231534" cy="483803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5C36CC7C-A64D-9848-8BF0-DA569DACB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499125"/>
            <a:ext cx="642547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4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0693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الجمع والطرح بالنماذج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معادلات الجمع والطرح باستعمال النماذج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المعادلة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حل المعادلة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125393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1148D454-6B33-1E4D-BC83-EB2EC5208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" y="320104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3CFD973-232F-9548-AF0C-EFAA7AB661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53047" y="5962452"/>
            <a:ext cx="3420572" cy="483803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653B320-6558-204E-A554-38E3A8E5D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1164040"/>
            <a:ext cx="6456074" cy="44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2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0693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الجمع والطرح بالنماذج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معادلات الجمع والطرح باستعمال النماذج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المعادلة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حل المعادلة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125393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1148D454-6B33-1E4D-BC83-EB2EC5208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" y="320104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3CFD973-232F-9548-AF0C-EFAA7AB661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53047" y="5962452"/>
            <a:ext cx="3420572" cy="483803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3674FFBB-9CE0-C048-B8BB-DD78A271E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48" y="316426"/>
            <a:ext cx="5401537" cy="21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7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0693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الجمع والطرح بالنماذج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معادلات الجمع والطرح باستعمال النماذج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المعادلة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حل المعادلة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125393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1148D454-6B33-1E4D-BC83-EB2EC5208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" y="320104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3CFD973-232F-9548-AF0C-EFAA7AB661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53047" y="5962452"/>
            <a:ext cx="3420572" cy="483803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8A8AC930-C723-CE41-8E13-D45265414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25" y="359280"/>
            <a:ext cx="5380060" cy="22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9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0693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الجمع والطرح بالنماذج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معادلات الجمع والطرح باستعمال النماذج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المعادلة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حل المعادلة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125393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1148D454-6B33-1E4D-BC83-EB2EC5208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" y="320104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3CFD973-232F-9548-AF0C-EFAA7AB661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53047" y="5962452"/>
            <a:ext cx="3420572" cy="483803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724EB479-5F4B-BF41-AE93-49B0AB41D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87" y="339688"/>
            <a:ext cx="57798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4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0693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الجمع والطرح بالنماذج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معادلات الجمع والطرح باستعمال النماذج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المعادلة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حل المعادلة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125393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1148D454-6B33-1E4D-BC83-EB2EC5208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" y="320104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3CFD973-232F-9548-AF0C-EFAA7AB661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53047" y="5962452"/>
            <a:ext cx="3420572" cy="4838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C2F7E50-BFD1-1F46-B9A6-BAA16F80B04D}"/>
              </a:ext>
            </a:extLst>
          </p:cNvPr>
          <p:cNvSpPr txBox="1"/>
          <p:nvPr/>
        </p:nvSpPr>
        <p:spPr>
          <a:xfrm>
            <a:off x="784150" y="1909976"/>
            <a:ext cx="830855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/>
              <a:t>حرصك على أداء المهام في وقتها دليل على تفوقك </a:t>
            </a:r>
          </a:p>
        </p:txBody>
      </p:sp>
    </p:spTree>
    <p:extLst>
      <p:ext uri="{BB962C8B-B14F-4D97-AF65-F5344CB8AC3E}">
        <p14:creationId xmlns:p14="http://schemas.microsoft.com/office/powerpoint/2010/main" val="391867793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7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22</cp:revision>
  <dcterms:created xsi:type="dcterms:W3CDTF">2021-10-10T21:32:23Z</dcterms:created>
  <dcterms:modified xsi:type="dcterms:W3CDTF">2021-12-16T01:51:16Z</dcterms:modified>
</cp:coreProperties>
</file>