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69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11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11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11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11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11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11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11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11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11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11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11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11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٤-٥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المضاعف المشترك الأصغر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أجد المضاعف المشترك الأصغر لعددين او اكثر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 الأصغر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(م.م.أ)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BD5729F-EBAE-674C-9B93-DF43B87D4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84" y="5907107"/>
            <a:ext cx="3543300" cy="520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917CC296-BB1B-5949-9815-575870848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3" y="272667"/>
            <a:ext cx="939800" cy="11684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1F2F2845-4709-7D4B-B7E4-160132F557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85" y="856866"/>
            <a:ext cx="6525670" cy="467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٤-٥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المضاعف المشترك الأصغر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أجد المضاعف المشترك الأصغر لعددين او اكثر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 الأصغر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(م.م.أ)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BD5729F-EBAE-674C-9B93-DF43B87D4F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11157" y="5952536"/>
            <a:ext cx="3324954" cy="429842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917CC296-BB1B-5949-9815-575870848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3" y="272667"/>
            <a:ext cx="939800" cy="11684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69309612-06C5-4C40-91E8-04D0619DC5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664" y="414109"/>
            <a:ext cx="6749660" cy="194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5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٤-٥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المضاعف المشترك الأصغر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أجد المضاعف المشترك الأصغر لعددين او اكثر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 الأصغر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(م.م.أ)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BD5729F-EBAE-674C-9B93-DF43B87D4F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11157" y="5952536"/>
            <a:ext cx="3324954" cy="429842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917CC296-BB1B-5949-9815-575870848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3" y="272667"/>
            <a:ext cx="939800" cy="11684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56519084-4F80-7C4E-94DB-63A8701254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01" y="475622"/>
            <a:ext cx="6776502" cy="15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83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٤-٥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المضاعف المشترك الأصغر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أجد المضاعف المشترك الأصغر لعددين او اكثر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 الأصغر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(م.م.أ)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BD5729F-EBAE-674C-9B93-DF43B87D4F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36928" y="5952536"/>
            <a:ext cx="3273412" cy="429842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917CC296-BB1B-5949-9815-575870848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3" y="272667"/>
            <a:ext cx="939800" cy="11684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3F2D594C-668C-7E48-BE94-5B30711BF2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12" y="998251"/>
            <a:ext cx="6954682" cy="425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12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٤-٥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المضاعف المشترك الأصغر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أجد المضاعف المشترك الأصغر لعددين او اكثر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 الأصغر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(م.م.أ)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BD5729F-EBAE-674C-9B93-DF43B87D4F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36928" y="5952536"/>
            <a:ext cx="3273412" cy="429842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917CC296-BB1B-5949-9815-575870848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3" y="272667"/>
            <a:ext cx="939800" cy="11684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B10B19CC-66BB-1B4C-BB88-0DBB8D779B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25" y="518592"/>
            <a:ext cx="7143086" cy="231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49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٤-٥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المضاعف المشترك الأصغر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أجد المضاعف المشترك الأصغر لعددين او اكثر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 الأصغر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(م.م.أ)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BD5729F-EBAE-674C-9B93-DF43B87D4F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36928" y="5952536"/>
            <a:ext cx="3273412" cy="429842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917CC296-BB1B-5949-9815-575870848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3" y="272667"/>
            <a:ext cx="939800" cy="11684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0A5DE593-7A39-AD40-B39A-B83CA3FE04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45" y="660808"/>
            <a:ext cx="7128387" cy="224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86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٤-٥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المضاعف المشترك الأصغر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أجد المضاعف المشترك الأصغر لعددين او اكثر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 الأصغر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(م.م.أ)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BD5729F-EBAE-674C-9B93-DF43B87D4F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36928" y="5952536"/>
            <a:ext cx="3273412" cy="429842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917CC296-BB1B-5949-9815-575870848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3" y="272667"/>
            <a:ext cx="939800" cy="11684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C3CB8331-194D-BB44-BB34-41BD07D289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30" y="122782"/>
            <a:ext cx="6705751" cy="23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2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٤-٥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المضاعف المشترك الأصغر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أجد المضاعف المشترك الأصغر لعددين او اكثر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 الأصغر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(م.م.أ)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BD5729F-EBAE-674C-9B93-DF43B87D4F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36928" y="5952536"/>
            <a:ext cx="3273412" cy="429842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917CC296-BB1B-5949-9815-575870848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3" y="272667"/>
            <a:ext cx="939800" cy="116840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F566210-78F7-9945-AF78-3187B1107CCC}"/>
              </a:ext>
            </a:extLst>
          </p:cNvPr>
          <p:cNvSpPr txBox="1"/>
          <p:nvPr/>
        </p:nvSpPr>
        <p:spPr>
          <a:xfrm>
            <a:off x="1190993" y="2215783"/>
            <a:ext cx="62470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000" dirty="0"/>
              <a:t>المهام في المنصة </a:t>
            </a:r>
          </a:p>
        </p:txBody>
      </p:sp>
      <p:pic>
        <p:nvPicPr>
          <p:cNvPr id="13" name="صورة 13">
            <a:extLst>
              <a:ext uri="{FF2B5EF4-FFF2-40B4-BE49-F238E27FC236}">
                <a16:creationId xmlns:a16="http://schemas.microsoft.com/office/drawing/2014/main" id="{AE3E688E-90C4-3E43-A5D4-06879666A8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898325" y="3626555"/>
            <a:ext cx="1926030" cy="208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7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٤-٥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المضاعف المشترك الأصغر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أجد المضاعف المشترك الأصغر لعددين او اكثر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 الأصغر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(م.م.أ)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BD5729F-EBAE-674C-9B93-DF43B87D4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84" y="5907107"/>
            <a:ext cx="3543300" cy="520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917CC296-BB1B-5949-9815-575870848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3" y="272667"/>
            <a:ext cx="939800" cy="11684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B6B567A9-5C99-2E43-A247-A00BB1623B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054" y="541240"/>
            <a:ext cx="7455867" cy="391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4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٤-٥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المضاعف المشترك الأصغر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أجد المضاعف المشترك الأصغر لعددين او اكثر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 الأصغر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(م.م.أ)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BD5729F-EBAE-674C-9B93-DF43B87D4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84" y="5907107"/>
            <a:ext cx="3543300" cy="520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917CC296-BB1B-5949-9815-575870848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3" y="272667"/>
            <a:ext cx="939800" cy="11684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E496BE87-BD1A-C044-BAB2-7936654DA5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97" y="434455"/>
            <a:ext cx="6637457" cy="14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9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٤-٥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المضاعف المشترك الأصغر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أجد المضاعف المشترك الأصغر لعددين او اكثر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 الأصغر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(م.م.أ)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BD5729F-EBAE-674C-9B93-DF43B87D4F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01984" y="5952536"/>
            <a:ext cx="3543300" cy="429842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917CC296-BB1B-5949-9815-575870848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3" y="272667"/>
            <a:ext cx="939800" cy="11684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859FCDFF-204E-CB45-9FE9-083FE16030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82" y="641828"/>
            <a:ext cx="6778600" cy="497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0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٤-٥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المضاعف المشترك الأصغر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أجد المضاعف المشترك الأصغر لعددين او اكثر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 الأصغر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(م.م.أ)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BD5729F-EBAE-674C-9B93-DF43B87D4F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01984" y="5952536"/>
            <a:ext cx="3543300" cy="429842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917CC296-BB1B-5949-9815-575870848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3" y="272667"/>
            <a:ext cx="939800" cy="11684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997D5411-20F3-FE4E-BFE2-EFF31C3A64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72" y="476988"/>
            <a:ext cx="6182565" cy="164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9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٤-٥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المضاعف المشترك الأصغر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أجد المضاعف المشترك الأصغر لعددين او اكثر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 الأصغر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(م.م.أ)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BD5729F-EBAE-674C-9B93-DF43B87D4F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01984" y="5952536"/>
            <a:ext cx="3543300" cy="429842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917CC296-BB1B-5949-9815-575870848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3" y="272667"/>
            <a:ext cx="939800" cy="11684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E1CA4CAF-BB15-3D46-A0BD-5EA353D4CF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054" y="803609"/>
            <a:ext cx="7196665" cy="424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7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٤-٥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المضاعف المشترك الأصغر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أجد المضاعف المشترك الأصغر لعددين او اكثر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 الأصغر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(م.م.أ)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BD5729F-EBAE-674C-9B93-DF43B87D4F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01984" y="5952536"/>
            <a:ext cx="3543300" cy="429842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917CC296-BB1B-5949-9815-575870848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3" y="272667"/>
            <a:ext cx="939800" cy="11684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9DD8045D-AEAD-A749-82BD-56E786ADEA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88" y="408236"/>
            <a:ext cx="681244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86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٤-٥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المضاعف المشترك الأصغر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أجد المضاعف المشترك الأصغر لعددين او اكثر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 الأصغر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(م.م.أ)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BD5729F-EBAE-674C-9B93-DF43B87D4F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11157" y="5952536"/>
            <a:ext cx="3324954" cy="429842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917CC296-BB1B-5949-9815-575870848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3" y="272667"/>
            <a:ext cx="939800" cy="11684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DD4FCC24-BC63-464F-BCB1-797D7FA792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32" y="649288"/>
            <a:ext cx="6855268" cy="164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5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٤-٥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المضاعف المشترك الأصغر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أجد المضاعف المشترك الأصغر لعددين او اكثر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المضاعف المشترك الأصغر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(م.م.أ)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6BD5729F-EBAE-674C-9B93-DF43B87D4F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11157" y="5952536"/>
            <a:ext cx="3324954" cy="429842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917CC296-BB1B-5949-9815-575870848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3" y="272667"/>
            <a:ext cx="939800" cy="11684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9FD91A9A-4D5E-F443-B75E-052477A92F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09" y="377381"/>
            <a:ext cx="6767495" cy="19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6796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16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23</cp:revision>
  <dcterms:created xsi:type="dcterms:W3CDTF">2021-10-10T21:32:23Z</dcterms:created>
  <dcterms:modified xsi:type="dcterms:W3CDTF">2021-12-14T23:42:27Z</dcterms:modified>
</cp:coreProperties>
</file>