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9" r:id="rId9"/>
    <p:sldId id="268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5973704"/>
            <a:ext cx="47625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1566E22-4FCE-D94C-BB3A-D2DA5BF3BC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32" y="536123"/>
            <a:ext cx="5643361" cy="2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5973704"/>
            <a:ext cx="47625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5024B340-ACE1-274B-ADE0-EFE938504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711" y="945323"/>
            <a:ext cx="6950860" cy="40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5973704"/>
            <a:ext cx="47625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6977307-C6A7-0644-B94E-A29B4B73C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90" y="803591"/>
            <a:ext cx="6418280" cy="37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2649" y="5973704"/>
            <a:ext cx="31242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037622E-BF35-4D47-8BF8-DE6E32CA2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66" y="727970"/>
            <a:ext cx="6650430" cy="46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6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2649" y="5973704"/>
            <a:ext cx="3124200" cy="520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488FFD7-2164-D044-9413-5C357FD24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18" y="856867"/>
            <a:ext cx="6909893" cy="46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2649" y="6066686"/>
            <a:ext cx="3124200" cy="33473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2B51144-2756-A345-B3C3-7DCA707B7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65" y="406115"/>
            <a:ext cx="6591523" cy="149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84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2649" y="6066686"/>
            <a:ext cx="3124200" cy="33473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852C9B3-76AF-E345-8B91-7C9010678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81" y="456579"/>
            <a:ext cx="6950860" cy="31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2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9C239584-FB4B-DB45-A974-0B61770D5D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58652" y="6066686"/>
            <a:ext cx="2912194" cy="33473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E6BFD26-9DFC-9C4F-9B9E-8CFB91BBB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494186"/>
            <a:ext cx="6894380" cy="20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ترتيب العمليات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استعمل ترتيب العمليات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لإيجاد قيمة عبارة عددية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ترتيب العمليات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9D957A1-24E6-5142-A17F-C4A2721A8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22115"/>
            <a:ext cx="1003300" cy="12065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5221E9C-01CD-9D49-AAD3-8EBF6668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12161" y="6016037"/>
            <a:ext cx="2912194" cy="334735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52D3A69-A2BD-8748-B5A8-4911F77F4CE2}"/>
              </a:ext>
            </a:extLst>
          </p:cNvPr>
          <p:cNvSpPr txBox="1"/>
          <p:nvPr/>
        </p:nvSpPr>
        <p:spPr>
          <a:xfrm>
            <a:off x="566793" y="2135773"/>
            <a:ext cx="831549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/>
              <a:t>الرجاء انجازالمهام في المنصة </a:t>
            </a:r>
          </a:p>
        </p:txBody>
      </p:sp>
      <p:pic>
        <p:nvPicPr>
          <p:cNvPr id="16" name="صورة 16">
            <a:extLst>
              <a:ext uri="{FF2B5EF4-FFF2-40B4-BE49-F238E27FC236}">
                <a16:creationId xmlns:a16="http://schemas.microsoft.com/office/drawing/2014/main" id="{9CEDBDCB-79B4-AD41-89F4-EFE11D2CC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0" y="2927480"/>
            <a:ext cx="1998899" cy="24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147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2021-12-14T23:19:54Z</dcterms:modified>
</cp:coreProperties>
</file>