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8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86" y="5883313"/>
            <a:ext cx="4229100" cy="6350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555A38D-067E-F344-80DD-90A1358B0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04" y="799374"/>
            <a:ext cx="6124368" cy="49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55209" y="5906458"/>
            <a:ext cx="3532254" cy="5887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A4C7E77-A21F-8A4B-9A51-48A3306D6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8" y="465543"/>
            <a:ext cx="6974124" cy="20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8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55209" y="5959977"/>
            <a:ext cx="3532254" cy="48167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EAD1F03-C373-E24C-88D6-D1042652A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86" y="856867"/>
            <a:ext cx="6697959" cy="36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55209" y="5959977"/>
            <a:ext cx="3532254" cy="48167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93880F2-4D41-3C45-8CEB-5404E0556F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77" y="523620"/>
            <a:ext cx="7384347" cy="52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9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55209" y="5959977"/>
            <a:ext cx="3532254" cy="48167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319BDC2-FBEC-C141-80C8-67716B402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73" y="499125"/>
            <a:ext cx="6300675" cy="23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9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55209" y="5959977"/>
            <a:ext cx="3532254" cy="48167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82372C8-E439-C14F-B1CA-D87D96AF64F5}"/>
              </a:ext>
            </a:extLst>
          </p:cNvPr>
          <p:cNvSpPr txBox="1"/>
          <p:nvPr/>
        </p:nvSpPr>
        <p:spPr>
          <a:xfrm>
            <a:off x="1453615" y="2292594"/>
            <a:ext cx="597909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>
                <a:solidFill>
                  <a:schemeClr val="accent1">
                    <a:lumMod val="50000"/>
                  </a:schemeClr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327651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86" y="5883313"/>
            <a:ext cx="4229100" cy="6350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97EDCA7-BB44-BA44-854E-72B844069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97" y="1221611"/>
            <a:ext cx="5886443" cy="35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6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6786" y="5906458"/>
            <a:ext cx="4229100" cy="5887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A601B04-4899-AD4A-80A2-5E557F86D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86" y="430116"/>
            <a:ext cx="5702622" cy="2124761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8E69E1A7-6E1C-FD45-9AF4-EC701960D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072" y="986624"/>
            <a:ext cx="1560186" cy="30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6786" y="5906458"/>
            <a:ext cx="4229100" cy="5887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8A54EF3-2392-9E4D-B42D-432218389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55" y="499125"/>
            <a:ext cx="6087493" cy="148169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315D304-7BD5-1C40-B377-6997B26C9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00" y="5198311"/>
            <a:ext cx="1297245" cy="12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6786" y="5906458"/>
            <a:ext cx="4229100" cy="5887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D47DC57-10F5-0041-BCF6-20DE00BC7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09" y="556264"/>
            <a:ext cx="6298502" cy="3008915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B36BA8CC-7D75-BC49-A733-D17D3662D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8" y="2996634"/>
            <a:ext cx="2083599" cy="2500319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9739CD12-5C8F-084B-934E-4BDEF4119F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6491" y="3445416"/>
            <a:ext cx="1447376" cy="11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1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6786" y="5906458"/>
            <a:ext cx="4229100" cy="5887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98F38EA-3C83-F34F-B06B-ABF9EB92A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49" y="408236"/>
            <a:ext cx="6707574" cy="18288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64E3502F-288D-E241-9F99-9BD040C19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81" y="5082560"/>
            <a:ext cx="1297245" cy="12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3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6786" y="5906458"/>
            <a:ext cx="4229100" cy="5887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29255E6-0094-D545-B4C7-D9474F402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90" y="369448"/>
            <a:ext cx="7127974" cy="21095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3D9586D-75E0-7145-AC78-628441070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668" y="5122896"/>
            <a:ext cx="1297245" cy="12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55209" y="5906458"/>
            <a:ext cx="3532254" cy="5887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AA4104D5-86BF-974B-B8CD-C27F2277C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11" y="240917"/>
            <a:ext cx="7143276" cy="193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٤-٣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الأعداد الكسرية والكسور غير الفعلية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اكتب العدد الكسري في صورة كسر غير فعلي والعكس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الفعلي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27F69FB3-9D94-BA43-8CDC-8BB3D64C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" y="240917"/>
            <a:ext cx="939800" cy="12319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69C2B24-A654-D143-865C-9259E3576C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55209" y="5906458"/>
            <a:ext cx="3532254" cy="5887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D02D585-3CAA-144B-AAD3-06D8C8085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04" y="470840"/>
            <a:ext cx="7326890" cy="22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392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2021-12-12T00:12:23Z</dcterms:modified>
</cp:coreProperties>
</file>