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7839"/>
            <a:ext cx="4236720" cy="70612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48C135D-195C-C64E-8104-F4429BFB1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86" y="334041"/>
            <a:ext cx="5261227" cy="29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844485"/>
            <a:ext cx="347029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DD2EDCA-2668-9E43-A990-1A151A0A7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57" y="362969"/>
            <a:ext cx="6867854" cy="47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5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844485"/>
            <a:ext cx="347029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F09F6AE8-D171-964F-8766-510E6D22C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80" y="1025181"/>
            <a:ext cx="6993145" cy="35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2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844485"/>
            <a:ext cx="347029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D613B83F-248C-1840-9E93-62D6AAD67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5" y="776076"/>
            <a:ext cx="5825689" cy="19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4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18314"/>
            <a:ext cx="3470290" cy="50516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2879EDC-3C7A-504B-939C-18B9114E1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43" y="627322"/>
            <a:ext cx="6651873" cy="15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18314"/>
            <a:ext cx="3470290" cy="505168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F9CC8100-7C65-E24B-A5AE-B30ECC23AC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30404" y="901466"/>
            <a:ext cx="7337114" cy="16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45392"/>
            <a:ext cx="3470290" cy="45101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D751B0D0-0A23-F141-ADA7-AF51C5668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63" y="629492"/>
            <a:ext cx="6636834" cy="39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45392"/>
            <a:ext cx="3470290" cy="45101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6881AEA-00B4-0248-8137-75DD86B19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20" y="441593"/>
            <a:ext cx="6100694" cy="15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45392"/>
            <a:ext cx="3470290" cy="45101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E99D8E4-9DCD-864D-AE3E-6F452F77A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79" y="461596"/>
            <a:ext cx="6330602" cy="23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45392"/>
            <a:ext cx="3470290" cy="451012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E02BF83-D48B-004A-B3A0-E37784CDA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29" y="361875"/>
            <a:ext cx="5703341" cy="19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945392"/>
            <a:ext cx="3470290" cy="45101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8AF9053-BB86-444E-9815-9414E73B31D3}"/>
              </a:ext>
            </a:extLst>
          </p:cNvPr>
          <p:cNvSpPr txBox="1"/>
          <p:nvPr/>
        </p:nvSpPr>
        <p:spPr>
          <a:xfrm>
            <a:off x="1851599" y="2268253"/>
            <a:ext cx="563482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dirty="0">
                <a:solidFill>
                  <a:schemeClr val="accent1">
                    <a:lumMod val="75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28724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7839"/>
            <a:ext cx="4236720" cy="70612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2CDB63A-A85B-5145-AB90-688898E2B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5" y="577275"/>
            <a:ext cx="5781468" cy="38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17839"/>
            <a:ext cx="4236720" cy="70612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0A885E7-3D5A-864B-AA48-1BFB0235F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34" y="441593"/>
            <a:ext cx="5885829" cy="1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44485"/>
            <a:ext cx="423672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BA41AA04-76D8-8343-8E65-590E92709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37" y="217277"/>
            <a:ext cx="4508423" cy="16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44485"/>
            <a:ext cx="423672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1DF665C4-23D6-5544-A9AA-3C45F0B61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34" y="360688"/>
            <a:ext cx="6529080" cy="15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44485"/>
            <a:ext cx="423672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3D1BDAAB-8C76-0749-B373-DFC89CD20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94" y="259561"/>
            <a:ext cx="6990985" cy="17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0879" y="5844485"/>
            <a:ext cx="423672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F091FB5A-AB7E-0A4A-A4EC-DA885FCA6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17" y="441593"/>
            <a:ext cx="6789214" cy="1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844485"/>
            <a:ext cx="347029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CA174212-48B6-5A46-9245-96CF674F5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8" y="360688"/>
            <a:ext cx="6791348" cy="224728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ECB5F9E4-C0F7-9543-9889-BD24F2350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36" y="1299878"/>
            <a:ext cx="1174750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تبسيط الكسور الاعتيادية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اكتب الكسور الاعتيادية في ابسط صورة لها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الكسور المتكافئة </a:t>
            </a:r>
          </a:p>
          <a:p>
            <a:pPr algn="ctr"/>
            <a:r>
              <a:rPr lang="ar-SA" sz="2400" dirty="0">
                <a:solidFill>
                  <a:srgbClr val="0070C0"/>
                </a:solidFill>
              </a:rPr>
              <a:t>الكسر في أبسط صورة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٤-٢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C3EDC1BE-B591-FF48-A415-DE0B47A557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961" y="217277"/>
            <a:ext cx="884254" cy="11176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F7904A9-4ACF-F54E-8B98-F745655AE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094" y="5844485"/>
            <a:ext cx="3470290" cy="652827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01B3E323-969F-0C43-9C02-BAD288F11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92" y="582363"/>
            <a:ext cx="6651455" cy="26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324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18</cp:revision>
  <dcterms:created xsi:type="dcterms:W3CDTF">2021-10-10T21:32:23Z</dcterms:created>
  <dcterms:modified xsi:type="dcterms:W3CDTF">2021-12-08T11:45:56Z</dcterms:modified>
</cp:coreProperties>
</file>