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260" r:id="rId10"/>
    <p:sldId id="601" r:id="rId11"/>
    <p:sldId id="261" r:id="rId12"/>
    <p:sldId id="605" r:id="rId13"/>
    <p:sldId id="599" r:id="rId14"/>
    <p:sldId id="60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8:54.93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11 2759 0 0,'15'-10'6595'0'0,"-14"10"-6465"0"0,0 0 1 0 0,-1-1-1 0 0,1 1 1 0 0,0 0-1 0 0,2 1 1 0 0,-1-1 114 0 0,10 1 191 0 0,2 2-71 0 0,-11-2-189 0 0,-1-1-2 0 0,18 4 163 0 0,0-1 1 0 0,35-1-1 0 0,46-5 45 0 0,-18 0-214 0 0,6 2 117 0 0,42 0 262 0 0,-104 2-547 0 0,25 2 0 0 0,-48-2 0 0 0,22-1 0 0 0,-14 2 0 0 0,-5-1 0 0 0,-1 0 0 0 0,0 0 0 0 0,0 0 0 0 0,12-1 0 0 0,164 9 0 0 0,-143-5 0 0 0,-18-2 0 0 0,23 0 0 0 0,90 4 0 0 0,-87-2 0 0 0,-11-4 0 0 0,2 0 0 0 0,-23 2 0 0 0,21-2 0 0 0,-3-1 0 0 0,11-1 0 0 0,65 1 1383 0 0,-58 2-942 0 0,117 12-441 0 0,-31 0 0 0 0,-96-8 0 0 0,-30-4 0 0 0,0 1 0 0 0,20-1 0 0 0,-21-2 0 0 0,30 2 0 0 0,19 6 0 0 0,-44-4 0 0 0,1-1 0 0 0,0-1 0 0 0,22 0 0 0 0,293-34-116 0 0,-272 28-1266 0 0,-31-1 568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25.61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34 25 8431 0 0,'-2'1'766'0'0,"-10"3"-628"0"0,-7-3 1416 0 0,21-2-1393 0 0,24-8 740 0 0,38-6-1 0 0,-51 13-664 0 0,1 0-1 0 0,16 1 1 0 0,-28 1-147 0 0,2 0-15 0 0,13 2-60 0 0,2 1-14 0 0,52 11 0 0 0,-15 0 0 0 0,44 9 0 0 0,155-4 0 0 0,-197-16 0 0 0,108 1 1936 0 0,39-3-1530 0 0,-111-2-316 0 0,123 0 206 0 0,-125 4-160 0 0,-71-3-136 0 0,31 5 0 0 0,-11-2 0 0 0,83 4 0 0 0,-1 0 0 0 0,-92-7-34 0 0,1 1-115 0 0,1-1-1 0 0,-1-2 1 0 0,57-11-1 0 0,-75 10 150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8:57.70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7 1 4143 0 0,'-6'4'4816'0'0,"6"-3"-4796"0"0,0 0-1 0 0,0-1 1 0 0,1 1-1 0 0,-1 0 1 0 0,0-1-1 0 0,1 1 1 0 0,-1 0-1 0 0,0-1 1 0 0,1 1-1 0 0,-1-1 1 0 0,1 1-1 0 0,-1-1 1 0 0,1 1-1 0 0,-1-1 1 0 0,1 1-1 0 0,0-1 1 0 0,-1 1-1 0 0,1-1 1 0 0,-1 0-1 0 0,1 1 1 0 0,0-1-1 0 0,-1 0 1 0 0,1 0-1 0 0,0 1 1 0 0,0-1-1 0 0,-1 0 1 0 0,2 0-1 0 0,6 4 163 0 0,-5-3 25 0 0,-1 0-6 0 0,24 7 147 0 0,1-1-1 0 0,0-1 0 0 0,45 3 1 0 0,24 1 21 0 0,33-2 287 0 0,-22-7 97 0 0,-23-2-433 0 0,83 1-159 0 0,-3 0-50 0 0,-48 2-111 0 0,30 1 0 0 0,-138-2 0 0 0,-1-1 0 0 0,1 1 0 0 0,0 1 0 0 0,13 4 0 0 0,-13-4 0 0 0,-1 0 0 0 0,0-1 0 0 0,1 0 0 0 0,-1 0 0 0 0,1 0 0 0 0,0-1 0 0 0,10-1 0 0 0,101 2 0 0 0,4 0 0 0 0,48-1 0 0 0,-167 0 0 0 0,1 0 0 0 0,0 0 0 0 0,-1-1 0 0 0,1 0 0 0 0,5-1 0 0 0,2 0 0 0 0,0 0 0 0 0,19-1 0 0 0,-2 3 0 0 0,5-3 0 0 0,39-7-722 0 0,-55 9-108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8:59.52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10 133 2303 0 0,'-9'-5'8259'0'0,"8"-22"-8099"0"0,1 26-149 0 0,1-1 0 0 0,-1 0 0 0 0,0 0 0 0 0,1 1 0 0 0,-1-1 0 0 0,1 0-1 0 0,0 1 1 0 0,-1-1 0 0 0,1 1 0 0 0,0-1 0 0 0,0 1 0 0 0,0-1 0 0 0,0 1 0 0 0,0 0 0 0 0,1-1 0 0 0,-1 1 0 0 0,0 0 0 0 0,3-2-1 0 0,0-1-1 0 0,8-6 62 0 0,-8 9-51 0 0,-3 1-18 0 0,0 0 1 0 0,0 0-1 0 0,-1 0 1 0 0,1 0-1 0 0,0 0 0 0 0,0 0 1 0 0,0-1-1 0 0,0 1 1 0 0,0 0-1 0 0,-1 0 0 0 0,1-1 1 0 0,0 1-1 0 0,0-1 1 0 0,-1 1-1 0 0,1-1 0 0 0,0 1 1 0 0,0-1-1 0 0,-1 1 1 0 0,1-1-1 0 0,0-1 0 0 0,4 2 62 0 0,6 2 33 0 0,1 0 0 0 0,17 1 0 0 0,6 1 156 0 0,-28-3-165 0 0,1 0-1 0 0,-1-1 1 0 0,1 0-1 0 0,14-1 0 0 0,4-1 71 0 0,74 7 387 0 0,-69-2-407 0 0,1-2 1 0 0,0-1-1 0 0,0-1 0 0 0,39-7 0 0 0,-47 3-29 0 0,42-3-1 0 0,26-5-44 0 0,-84 11-64 0 0,0 1 0 0 0,14-6 0 0 0,12-4 0 0 0,-3 7 0 0 0,-1 0 0 0 0,1 2 0 0 0,0 2 0 0 0,40 3 0 0 0,-14 0 0 0 0,38-6-11 0 0,-15 1 68 0 0,-41 3 372 0 0,-19 0-28 0 0,37-3 1 0 0,-46 1-399 0 0,1 0 0 0 0,0 1 0 0 0,11 2 1 0 0,13 0-7 0 0,-18-2 2 0 0,32 4 0 0 0,-21-1 15 0 0,202 11 126 0 0,-218-14-138 0 0,31 2 29 0 0,44 9 0 0 0,-76-9-120 0 0,0-1 0 0 0,1 0 0 0 0,-1-1 0 0 0,0 0 0 0 0,1-1 0 0 0,-1 0-1 0 0,0-1 1 0 0,0 0 0 0 0,0-1 0 0 0,0 0 0 0 0,0-1 0 0 0,16-8 0 0 0,-12 4-1225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05.22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17 5 919 0 0,'-17'-3'6104'0'0,"26"3"-5842"0"0,0-1-133 0 0,-4 1 79 0 0,-1-1 0 0 0,0 1 1 0 0,1 0-1 0 0,-1 0 0 0 0,1 1 0 0 0,-1-1 0 0 0,0 1 0 0 0,5 2 0 0 0,13 2 157 0 0,-16-3-233 0 0,0-1 1 0 0,-1 0 0 0 0,1 1-1 0 0,-1 0 1 0 0,8 4-1 0 0,-1 1 132 0 0,0 0 0 0 0,13 4 0 0 0,-23-10-72 0 0,32 4 391 0 0,-27-4-478 0 0,-1 0 1 0 0,1 0-1 0 0,11 0 0 0 0,20-3 297 0 0,70 4 0 0 0,18 0 83 0 0,-62-3-330 0 0,-29 0-117 0 0,112 4 28 0 0,-74-1-66 0 0,-70-1 0 0 0,0-1 0 0 0,-1 0 0 0 0,1 0 0 0 0,0 0 0 0 0,0 0 0 0 0,-1 0 0 0 0,1 0 0 0 0,0-1 0 0 0,-1 1 0 0 0,4-2 0 0 0,2 0 0 0 0,175-12 0 0 0,-154 13 0 0 0,144 1 0 0 0,-158-1 0 0 0,1 0 0 0 0,-1 2 0 0 0,0 0 0 0 0,20 3 0 0 0,-28-2 87 0 0,1-2 1 0 0,0 1-1 0 0,11-1 0 0 0,-10-1 71 0 0,0 1 1 0 0,15 2-1 0 0,11 2-69 0 0,0-1-1 0 0,56-4 0 0 0,-25 0-65 0 0,200 1 121 0 0,-208 7-144 0 0,-38-4 0 0 0,26 0 0 0 0,-34-2 0 0 0,0 0 0 0 0,0 1 0 0 0,14 4 0 0 0,19 2 0 0 0,-27-7 0 0 0,-14-3 0 0 0,-1 1 0 0 0,18 3 0 0 0,32 8 0 0 0,-26-6 19 0 0,0-3 1 0 0,30 0-1 0 0,-30-1-13 0 0,13 4-6 0 0,-8 0 0 0 0,6-1-23 0 0,-14-1-67 0 0,0-1 0 0 0,27-3 0 0 0,-23 0-302 0 0,-21 2 122 0 0,1 0 0 0 0,0-1 0 0 0,0 0 0 0 0,-1-1 0 0 0,15-4 0 0 0,-4-1-889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07.09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 5239 0 0,'0'0'235'0'0,"1"2"-6"0"0,3 10 1187 0 0,-4-10-1308 0 0,1 0 83 0 0,-1 1 1 0 0,1-1-1 0 0,-1 0 0 0 0,1 1 0 0 0,0-1 0 0 0,0 0 0 0 0,0 0 0 0 0,0 0 0 0 0,0 0 0 0 0,1 0 1 0 0,-1 0-1 0 0,1 0 0 0 0,-1 0 0 0 0,1 0 0 0 0,3 2 0 0 0,-1-1 131 0 0,-2-1-273 0 0,0-1 0 0 0,0 0 0 0 0,0 0 0 0 0,0 0 0 0 0,0 1 0 0 0,0-1 0 0 0,-1 1 0 0 0,3 2 0 0 0,-2-2 21 0 0,-1-1 35 0 0,2 1 5 0 0,25 23 579 0 0,-27-23-568 0 0,10 4 121 0 0,25 16 270 0 0,-22-13-490 0 0,6-2-22 0 0,-12-6 0 0 0,-2-1 0 0 0,28 4 0 0 0,2 1 0 0 0,1-3 0 0 0,42-2 0 0 0,-35 0 0 0 0,135 7 0 0 0,-166-6 0 0 0,0-1 0 0 0,1-1 0 0 0,-1 0 0 0 0,21-4 0 0 0,-23 3 0 0 0,0 0 0 0 0,0 1 0 0 0,0 0 0 0 0,0 1 0 0 0,16 1 0 0 0,-14 1 429 0 0,0-1-1 0 0,25 0 1 0 0,-4 0 645 0 0,-15-1-1009 0 0,0 0-1 0 0,-1-2 1 0 0,29-5 0 0 0,-10 1 7 0 0,21 0-33 0 0,77-1-1 0 0,11 0-24 0 0,-90 2 105 0 0,-34 2-105 0 0,38 1-1 0 0,-57 3-13 0 0,-1-1 0 0 0,1 0 0 0 0,0 0 0 0 0,-1 0 0 0 0,1 0 0 0 0,0-1 0 0 0,-1 1 0 0 0,1 0 0 0 0,-1-1 0 0 0,1 0 0 0 0,4-2 0 0 0,5-1 0 0 0,12 0 31 0 0,30-2 1 0 0,-21 3-31 0 0,77-2-1 0 0,-17 2 0 0 0,73-6 0 0 0,-114 8 0 0 0,2-2 0 0 0,-19 1 0 0 0,-30-1 0 0 0,11-1 0 0 0,2-1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14.11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35 4607 0 0,'0'0'5323'0'0,"0"-3"-5238"0"0,-2-10 3 0 0,2 11-15 0 0,1 1-1 0 0,0 0 1 0 0,0 0-1 0 0,0-1 0 0 0,0 1 1 0 0,1 0-1 0 0,-1 0 1 0 0,0 0-1 0 0,0 0 0 0 0,1 0 1 0 0,4-2 789 0 0,6 2-481 0 0,-6 0-189 0 0,11 1-32 0 0,6 3-128 0 0,17 4-32 0 0,-35-6 0 0 0,0 0 0 0 0,1 0 0 0 0,-1 0 0 0 0,11-1 0 0 0,-5 0 0 0 0,26 4 0 0 0,47-2 0 0 0,82 1 0 0 0,-136-2 0 0 0,-7-1 0 0 0,-1-1 0 0 0,40-6 0 0 0,-48 4 0 0 0,-10 3 0 0 0,0 0 0 0 0,0 0 0 0 0,0 0 0 0 0,0 0 0 0 0,5 1 0 0 0,2 1 0 0 0,4-2 0 0 0,13-5 0 0 0,-10 6 0 0 0,-11 0 0 0 0,4-1 0 0 0,25 0 0 0 0,16 2 80 0 0,36-2 2018 0 0,41 0-1225 0 0,-91 1-812 0 0,-11 0-61 0 0,-7 1 0 0 0,1-2 0 0 0,31-4 0 0 0,-30 1 0 0 0,25 1 0 0 0,-20 1 0 0 0,-13 0 15 0 0,1 1 1 0 0,26 3-1 0 0,0-1 30 0 0,111-8 8 0 0,-53 8-53 0 0,-5 0 0 0 0,42-7 64 0 0,-75 1 128 0 0,-53 4-184 0 0,-1 0 0 0 0,0 0 0 0 0,12 2 0 0 0,-13-1-1 0 0,1 0 0 0 0,-1 0-1 0 0,0-1 1 0 0,0 0 0 0 0,10-2-1 0 0,-12 1-6 0 0,0 1 0 0 0,-1-1 0 0 0,1 1 0 0 0,0-1 0 0 0,-1 1 0 0 0,1 0 0 0 0,5 1 0 0 0,2 0 0 0 0,4-2-197 0 0,0 0-1 0 0,0 2 0 0 0,0 0 1 0 0,26 5-1 0 0,1 2-2190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15.78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21 4807 0 0,'10'-20'6404'0'0,"-10"20"-6320"0"0,34 3 117 0 0,-11 0-40 0 0,31 11 413 0 0,-50-13-500 0 0,1-1 0 0 0,-1 1 0 0 0,0-1 0 0 0,1 0-1 0 0,-1 0 1 0 0,6-1 0 0 0,11 1 201 0 0,-5 2-128 0 0,0 4-118 0 0,4 5-29 0 0,1-4 0 0 0,7 3 0 0 0,-22-7 2 0 0,14 6 147 0 0,0-1 0 0 0,28 7-1 0 0,-20-8 337 0 0,-5 0 95 0 0,43 4 1 0 0,33-4-306 0 0,33 4 4 0 0,-130-11-275 0 0,17 3 59 0 0,0-1 0 0 0,0-1 0 0 0,22-2 0 0 0,32 0-8 0 0,-38 2-38 0 0,153 2 47 0 0,-78 0-64 0 0,9 0 0 0 0,54-14 64 0 0,-59 5-64 0 0,-48 3 0 0 0,-30 2 0 0 0,41 4 0 0 0,16 1 0 0 0,79-12 0 0 0,-165 8 0 0 0,4 0 0 0 0,1-1 0 0 0,20-4 0 0 0,-12 1 0 0 0,-10 3 0 0 0,-1-1 0 0 0,1 0 0 0 0,11-5 0 0 0,22 0 0 0 0,74-19 0 0 0,-74 19 5 0 0,63-2 1 0 0,-16 2-143 0 0,-73 6 6 0 0,-12 1-5 0 0,0-1 1 0 0,0 1-1 0 0,0-1 1 0 0,-1 0-1 0 0,1 0 1 0 0,0 0-1 0 0,-1-1 0 0 0,8-3 1 0 0,3-3-988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17.29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 5063 0 0,'0'0'3732'0'0,"2"1"-3648"0"0,10 1-30 0 0,10 3-30 0 0,-20-5 218 0 0,10-1-23 0 0,-9 1-96 0 0,0 0 0 0 0,-1 0 0 0 0,1 0 0 0 0,0 0 1 0 0,0 1-1 0 0,0 0 0 0 0,0-1 0 0 0,-1 1 0 0 0,1 0 0 0 0,0 0 0 0 0,3 2 0 0 0,-4-2 37 0 0,-2 0-138 0 0,0-1-1 0 0,1 1 1 0 0,-1-1-1 0 0,0 1 1 0 0,1-1-1 0 0,-1 1 1 0 0,0-1-1 0 0,1 1 1 0 0,-1-1-1 0 0,1 1 1 0 0,-1-1-1 0 0,1 0 1 0 0,-1 1-1 0 0,1-1 1 0 0,-1 0-1 0 0,1 1 1 0 0,-1-1-1 0 0,2 0 1 0 0,16 8 338 0 0,-6-3-9 0 0,13 7-152 0 0,-22-11-118 0 0,-1-1-1 0 0,57 10 444 0 0,-34-6-268 0 0,1 0 0 0 0,0-2-1 0 0,32-2 1 0 0,-9 0-203 0 0,100-3-81 0 0,-36 0 340 0 0,55 8 764 0 0,-154-6-1076 0 0,-6 0 0 0 0,0 1 0 0 0,0 0 0 0 0,11 2 0 0 0,6-1 36 0 0,-1-2 0 0 0,28-3 0 0 0,12 0 16 0 0,-51 3-51 0 0,281 0 126 0 0,-259 5-127 0 0,-17-2 0 0 0,29 0 0 0 0,-20-2 54 0 0,2 0-44 0 0,5-1 44 0 0,-3-3-44 0 0,-19 4-10 0 0,34-3 0 0 0,146-8 0 0 0,-41 5 0 0 0,-150 6 1 0 0,46-4 39 0 0,70-15-1 0 0,-99 15 28 0 0,0 3-54 0 0,13-4-13 0 0,-24 3 0 0 0,2-1 0 0 0,44-1 0 0 0,6-3 0 0 0,-38 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17T10:19:21.7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4607 0 0,'0'12'4778'0'0,"2"-9"-4655"0"0,-1-1 1 0 0,1 0-1 0 0,0 0 0 0 0,0 0 1 0 0,0-1-1 0 0,0 1 1 0 0,1 0-1 0 0,2 1 0 0 0,12 6 136 0 0,-15-8-86 0 0,-1 1 3 0 0,2 1-114 0 0,0 0 0 0 0,0 1 0 0 0,0-1 0 0 0,0-1-1 0 0,0 1 1 0 0,1 0 0 0 0,-1-1 0 0 0,1 0 0 0 0,0 0 0 0 0,4 3-1 0 0,-5-4-2 0 0,-1 0-1 0 0,0 0 1 0 0,0 1-1 0 0,0-1 1 0 0,0 1-1 0 0,0-1 0 0 0,0 1 1 0 0,0 0-1 0 0,-1 0 1 0 0,4 4-1 0 0,-3-3-6 0 0,0-1-1 0 0,1 1 0 0 0,-1 0 0 0 0,1-1 1 0 0,3 3-1 0 0,5 1 72 0 0,0 0 1 0 0,0-1-1 0 0,1-1 1 0 0,-1 0-1 0 0,17 3 1 0 0,15 6 272 0 0,-39-11-356 0 0,22 2 140 0 0,-17-3-161 0 0,27 5-18 0 0,27 10-1 0 0,31 2 2 0 0,-55-12 340 0 0,7-1 140 0 0,1-2 0 0 0,52-3-1 0 0,12 1-426 0 0,26 5 69 0 0,-57-6-6 0 0,-62 0-87 0 0,35-6 1 0 0,-6 1-21 0 0,125 0 109 0 0,63-4-13 0 0,-85-10 0 0 0,-41 7-97 0 0,-75 7-12 0 0,13 0 15 0 0,47 0 12 0 0,77 1 3 0 0,-146 5-10 0 0,1-2 0 0 0,39-6 0 0 0,-26 2-8 0 0,-35 4 0 0 0,0 0 0 0 0,0 1 0 0 0,0-2 0 0 0,0 1 0 0 0,6-3 0 0 0,-2 1 7 0 0,1 0 0 0 0,-1 0 0 0 0,12-2 0 0 0,-5 1-1 0 0,-9 3-8 0 0,0-1 0 0 0,0 1 0 0 0,0 0 0 0 0,1 0 0 0 0,7 1 0 0 0,12-2-8 0 0,-7 0 0 0 0,0 2 0 0 0,29 1 0 0 0,-39 0 0 0 0,0-1 1 0 0,0 0-1 0 0,0-1 0 0 0,14-3 0 0 0,-13 3-3 0 0,-1-1-1 0 0,1 1 1 0 0,17 1-1 0 0,15 5-139 0 0,-24-2 50 0 0,0-2-1 0 0,27 1 1 0 0,-39-3-79 0 0,0 1 1 0 0,0-1-1 0 0,0 0 0 0 0,0-1 0 0 0,0 0 1 0 0,0 0-1 0 0,0 0 0 0 0,-1 0 0 0 0,1-1 0 0 0,-1 0 1 0 0,8-5-1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hyperlink" Target="https://wordwall.net/resource/26646799" TargetMode="Externa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46.png"/><Relationship Id="rId5" Type="http://schemas.openxmlformats.org/officeDocument/2006/relationships/image" Target="../media/image5.jpeg"/><Relationship Id="rId10" Type="http://schemas.openxmlformats.org/officeDocument/2006/relationships/slide" Target="slide11.xml"/><Relationship Id="rId4" Type="http://schemas.openxmlformats.org/officeDocument/2006/relationships/image" Target="../media/image45.png"/><Relationship Id="rId9" Type="http://schemas.openxmlformats.org/officeDocument/2006/relationships/slide" Target="slide9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image" Target="../media/image49.jpeg"/><Relationship Id="rId11" Type="http://schemas.openxmlformats.org/officeDocument/2006/relationships/slide" Target="slide9.xml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slide" Target="slide9.xml"/><Relationship Id="rId5" Type="http://schemas.openxmlformats.org/officeDocument/2006/relationships/image" Target="../media/image55.jpeg"/><Relationship Id="rId10" Type="http://schemas.openxmlformats.org/officeDocument/2006/relationships/slide" Target="slide8.xml"/><Relationship Id="rId4" Type="http://schemas.openxmlformats.org/officeDocument/2006/relationships/image" Target="../media/image54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jpeg"/><Relationship Id="rId7" Type="http://schemas.openxmlformats.org/officeDocument/2006/relationships/slide" Target="slide9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6.jpeg"/><Relationship Id="rId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11.xml"/><Relationship Id="rId5" Type="http://schemas.openxmlformats.org/officeDocument/2006/relationships/image" Target="../media/image5.jpeg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4.png"/><Relationship Id="rId18" Type="http://schemas.openxmlformats.org/officeDocument/2006/relationships/customXml" Target="../ink/ink4.xml"/><Relationship Id="rId26" Type="http://schemas.openxmlformats.org/officeDocument/2006/relationships/customXml" Target="../ink/ink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.png"/><Relationship Id="rId7" Type="http://schemas.openxmlformats.org/officeDocument/2006/relationships/slide" Target="slide5.xml"/><Relationship Id="rId12" Type="http://schemas.openxmlformats.org/officeDocument/2006/relationships/customXml" Target="../ink/ink1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29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24" Type="http://schemas.openxmlformats.org/officeDocument/2006/relationships/customXml" Target="../ink/ink7.xml"/><Relationship Id="rId32" Type="http://schemas.openxmlformats.org/officeDocument/2006/relationships/image" Target="../media/image20.png"/><Relationship Id="rId5" Type="http://schemas.openxmlformats.org/officeDocument/2006/relationships/image" Target="../media/image5.jpe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customXml" Target="../ink/ink9.xml"/><Relationship Id="rId10" Type="http://schemas.openxmlformats.org/officeDocument/2006/relationships/slide" Target="slide11.xml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slide" Target="slide9.xml"/><Relationship Id="rId14" Type="http://schemas.openxmlformats.org/officeDocument/2006/relationships/customXml" Target="../ink/ink2.xml"/><Relationship Id="rId22" Type="http://schemas.openxmlformats.org/officeDocument/2006/relationships/customXml" Target="../ink/ink6.xml"/><Relationship Id="rId27" Type="http://schemas.openxmlformats.org/officeDocument/2006/relationships/image" Target="../media/image31.png"/><Relationship Id="rId30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3" Type="http://schemas.openxmlformats.org/officeDocument/2006/relationships/image" Target="../media/image5.jpeg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42.JPG"/><Relationship Id="rId5" Type="http://schemas.openxmlformats.org/officeDocument/2006/relationships/slide" Target="slide5.xml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11.xml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70CD5DB-B9A8-0ECD-433B-E7F3166CF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40" y="1547999"/>
            <a:ext cx="7451372" cy="14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58">
            <a:hlinkClick r:id="" action="ppaction://media"/>
            <a:extLst>
              <a:ext uri="{FF2B5EF4-FFF2-40B4-BE49-F238E27FC236}">
                <a16:creationId xmlns:a16="http://schemas.microsoft.com/office/drawing/2014/main" id="{78ECB1F6-301C-DB91-7203-3A4479F2A4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474"/>
                </p14:media>
              </p:ext>
            </p:extLst>
          </p:nvPr>
        </p:nvPicPr>
        <p:blipFill rotWithShape="1">
          <a:blip r:embed="rId4"/>
          <a:srcRect t="31889" b="31453"/>
          <a:stretch/>
        </p:blipFill>
        <p:spPr>
          <a:xfrm>
            <a:off x="4872588" y="307526"/>
            <a:ext cx="5467627" cy="366304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7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8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9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10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2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4298504" y="-31310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95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0" y="2158911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7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32" y="-174000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5893526" y="371045"/>
            <a:ext cx="3561806" cy="510778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is 911 for in KSA?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0DCF395-5D05-8AE9-796C-7CC338C996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0483" y="1633918"/>
            <a:ext cx="5068007" cy="3982006"/>
          </a:xfrm>
          <a:prstGeom prst="rect">
            <a:avLst/>
          </a:prstGeom>
        </p:spPr>
      </p:pic>
      <p:pic>
        <p:nvPicPr>
          <p:cNvPr id="21" name="u8 pair">
            <a:hlinkClick r:id="" action="ppaction://media"/>
            <a:extLst>
              <a:ext uri="{FF2B5EF4-FFF2-40B4-BE49-F238E27FC236}">
                <a16:creationId xmlns:a16="http://schemas.microsoft.com/office/drawing/2014/main" id="{03C37C0E-CD0E-18F6-8337-463F1E81F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2256" y="2286345"/>
            <a:ext cx="1681843" cy="16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217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8DCDEDF-AEB8-7E25-D549-5C4CEC97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4" t="61270"/>
          <a:stretch/>
        </p:blipFill>
        <p:spPr>
          <a:xfrm>
            <a:off x="1717462" y="3443837"/>
            <a:ext cx="6961967" cy="34141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DD7748-614B-E2A3-1743-61444A6D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4" b="41984"/>
          <a:stretch/>
        </p:blipFill>
        <p:spPr>
          <a:xfrm>
            <a:off x="0" y="26355"/>
            <a:ext cx="7264681" cy="3604602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433492" y="-236075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316C96-E299-178D-9BFD-323E0273A953}"/>
              </a:ext>
            </a:extLst>
          </p:cNvPr>
          <p:cNvSpPr/>
          <p:nvPr/>
        </p:nvSpPr>
        <p:spPr>
          <a:xfrm>
            <a:off x="1053863" y="2541814"/>
            <a:ext cx="162946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 surfing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44B799D-6647-21E7-784E-AC1306D4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81" b="87381"/>
          <a:stretch/>
        </p:blipFill>
        <p:spPr>
          <a:xfrm>
            <a:off x="6699604" y="963242"/>
            <a:ext cx="5350882" cy="86541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5F7DFF1-DFFE-D01E-67AC-F9F8A5C5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" t="7597" r="37175" b="87702"/>
          <a:stretch/>
        </p:blipFill>
        <p:spPr>
          <a:xfrm>
            <a:off x="6849468" y="1441687"/>
            <a:ext cx="5110615" cy="46950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693146A-09BB-3F88-E3A2-3DDD0585FA10}"/>
              </a:ext>
            </a:extLst>
          </p:cNvPr>
          <p:cNvSpPr/>
          <p:nvPr/>
        </p:nvSpPr>
        <p:spPr>
          <a:xfrm>
            <a:off x="2392806" y="2967335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studying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705295-CB13-3B41-C8AB-82975823DE01}"/>
              </a:ext>
            </a:extLst>
          </p:cNvPr>
          <p:cNvSpPr/>
          <p:nvPr/>
        </p:nvSpPr>
        <p:spPr>
          <a:xfrm>
            <a:off x="4417549" y="2542792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 listening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E6379F9-D335-DEB2-9D61-22F06B8B5DCB}"/>
              </a:ext>
            </a:extLst>
          </p:cNvPr>
          <p:cNvSpPr/>
          <p:nvPr/>
        </p:nvSpPr>
        <p:spPr>
          <a:xfrm>
            <a:off x="3333395" y="6110272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eating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E8A737-F3F1-51EB-B80A-F629358A4623}"/>
              </a:ext>
            </a:extLst>
          </p:cNvPr>
          <p:cNvSpPr/>
          <p:nvPr/>
        </p:nvSpPr>
        <p:spPr>
          <a:xfrm>
            <a:off x="5836084" y="6110271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isn’t riding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describe activities which others are doing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name things at a place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use the new words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Ask &amp; answer about people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D8D033-0478-F4A6-6745-D5B734962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586" y="372329"/>
            <a:ext cx="6470507" cy="61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AE8E53B-8545-C048-8BF5-3B59D07AD52F}"/>
              </a:ext>
            </a:extLst>
          </p:cNvPr>
          <p:cNvSpPr/>
          <p:nvPr/>
        </p:nvSpPr>
        <p:spPr>
          <a:xfrm>
            <a:off x="400622" y="3394092"/>
            <a:ext cx="2037778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what is this</a:t>
            </a:r>
            <a:r>
              <a:rPr lang="en-US" sz="2400" b="1" dirty="0"/>
              <a:t>?</a:t>
            </a:r>
          </a:p>
        </p:txBody>
      </p:sp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side AMI Magazine 'the New Kingdom' That Reads Like Saudi Propaganda">
            <a:extLst>
              <a:ext uri="{FF2B5EF4-FFF2-40B4-BE49-F238E27FC236}">
                <a16:creationId xmlns:a16="http://schemas.microsoft.com/office/drawing/2014/main" id="{466B3F3F-812B-F8EC-3D42-7D1E7348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04" y="103414"/>
            <a:ext cx="507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50C32A5-E461-70EE-C087-04977860AA07}"/>
              </a:ext>
            </a:extLst>
          </p:cNvPr>
          <p:cNvSpPr/>
          <p:nvPr/>
        </p:nvSpPr>
        <p:spPr>
          <a:xfrm>
            <a:off x="1189836" y="3927220"/>
            <a:ext cx="3104577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what can you see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3BAD610-EA2B-9851-41E8-89AE5EA9D0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63" b="1826"/>
          <a:stretch/>
        </p:blipFill>
        <p:spPr>
          <a:xfrm>
            <a:off x="49292" y="1191985"/>
            <a:ext cx="10077616" cy="5219700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59" y="306394"/>
            <a:ext cx="5134307" cy="736982"/>
          </a:xfrm>
          <a:prstGeom prst="rect">
            <a:avLst/>
          </a:prstGeom>
        </p:spPr>
      </p:pic>
      <p:sp>
        <p:nvSpPr>
          <p:cNvPr id="8" name="مربع نص 7">
            <a:hlinkClick r:id="rId7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F013DE-489E-F9F6-B13F-20FE4403F660}"/>
              </a:ext>
            </a:extLst>
          </p:cNvPr>
          <p:cNvSpPr txBox="1"/>
          <p:nvPr/>
        </p:nvSpPr>
        <p:spPr>
          <a:xfrm>
            <a:off x="5571236" y="419496"/>
            <a:ext cx="4555672" cy="510778"/>
          </a:xfrm>
          <a:prstGeom prst="wedgeRoundRectCallout">
            <a:avLst>
              <a:gd name="adj1" fmla="val -48444"/>
              <a:gd name="adj2" fmla="val 1353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 are the people doing?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1" name="u8 listen D">
            <a:hlinkClick r:id="" action="ppaction://media"/>
            <a:extLst>
              <a:ext uri="{FF2B5EF4-FFF2-40B4-BE49-F238E27FC236}">
                <a16:creationId xmlns:a16="http://schemas.microsoft.com/office/drawing/2014/main" id="{A7EB102F-F22D-505A-9CAB-6111553CDE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61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820" y="1162608"/>
            <a:ext cx="1191986" cy="1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65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411108F-C6CB-DBB7-FCD5-88023B70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507" t="66025" r="3372"/>
          <a:stretch/>
        </p:blipFill>
        <p:spPr>
          <a:xfrm>
            <a:off x="8384297" y="4154132"/>
            <a:ext cx="3761016" cy="19387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967D3DB-38E4-2F20-7CBA-6CADDBF39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4" y="239485"/>
            <a:ext cx="7141689" cy="637902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B39A4DD-A9C9-E0B6-9F10-1400E25606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4603" y="97451"/>
            <a:ext cx="3780408" cy="98906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7240053" y="3188501"/>
            <a:ext cx="2498817" cy="442674"/>
          </a:xfrm>
          <a:prstGeom prst="wedgeRoundRectCallout">
            <a:avLst>
              <a:gd name="adj1" fmla="val -90891"/>
              <a:gd name="adj2" fmla="val 53569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What’s he doing?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41D8DFD-7622-5BB3-6507-F9E1B5DCC079}"/>
              </a:ext>
            </a:extLst>
          </p:cNvPr>
          <p:cNvSpPr txBox="1"/>
          <p:nvPr/>
        </p:nvSpPr>
        <p:spPr>
          <a:xfrm>
            <a:off x="7468654" y="1162327"/>
            <a:ext cx="3117704" cy="442674"/>
          </a:xfrm>
          <a:prstGeom prst="wedgeRoundRectCallout">
            <a:avLst>
              <a:gd name="adj1" fmla="val -125244"/>
              <a:gd name="adj2" fmla="val 75847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What are they doing?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21" name="u8 listen D">
            <a:hlinkClick r:id="" action="ppaction://media"/>
            <a:extLst>
              <a:ext uri="{FF2B5EF4-FFF2-40B4-BE49-F238E27FC236}">
                <a16:creationId xmlns:a16="http://schemas.microsoft.com/office/drawing/2014/main" id="{482AA2F0-28C4-4D66-E876-A7DACE770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59" end="16825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40820" y="1162608"/>
            <a:ext cx="1191986" cy="1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59DCC70-193B-24C0-2B4D-46F31616F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31" r="15797" b="57778"/>
          <a:stretch/>
        </p:blipFill>
        <p:spPr>
          <a:xfrm>
            <a:off x="4550872" y="119262"/>
            <a:ext cx="5730390" cy="417139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64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799521" y="1871090"/>
            <a:ext cx="2562142" cy="510778"/>
          </a:xfrm>
          <a:prstGeom prst="wedgeRoundRectCallout">
            <a:avLst>
              <a:gd name="adj1" fmla="val -61528"/>
              <a:gd name="adj2" fmla="val 169178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Find the VERB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35A3FC3-6B51-B51E-A755-E9CB635C58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51" t="7173" r="40905" b="18714"/>
          <a:stretch/>
        </p:blipFill>
        <p:spPr>
          <a:xfrm>
            <a:off x="143120" y="3009021"/>
            <a:ext cx="4984051" cy="3677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6F4CE84B-1268-4E7B-BE05-B29962D7EA38}"/>
                  </a:ext>
                </a:extLst>
              </p14:cNvPr>
              <p14:cNvContentPartPr/>
              <p14:nvPr/>
            </p14:nvContentPartPr>
            <p14:xfrm>
              <a:off x="936454" y="3119631"/>
              <a:ext cx="920880" cy="3348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6F4CE84B-1268-4E7B-BE05-B29962D7EA3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2454" y="3011631"/>
                <a:ext cx="102852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857D136D-47D7-70E8-30C8-581250BD5FC4}"/>
                  </a:ext>
                </a:extLst>
              </p14:cNvPr>
              <p14:cNvContentPartPr/>
              <p14:nvPr/>
            </p14:nvContentPartPr>
            <p14:xfrm>
              <a:off x="1009534" y="3508431"/>
              <a:ext cx="708480" cy="34920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857D136D-47D7-70E8-30C8-581250BD5F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894" y="3400791"/>
                <a:ext cx="8161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0AA20E8C-057D-FDEA-F9DF-238DAF3DF6F2}"/>
                  </a:ext>
                </a:extLst>
              </p14:cNvPr>
              <p14:cNvContentPartPr/>
              <p14:nvPr/>
            </p14:nvContentPartPr>
            <p14:xfrm>
              <a:off x="931414" y="3876351"/>
              <a:ext cx="747720" cy="4824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0AA20E8C-057D-FDEA-F9DF-238DAF3DF6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7414" y="3768351"/>
                <a:ext cx="85536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BD85DDB2-9BA1-4F88-BC99-2B60D45336A2}"/>
                  </a:ext>
                </a:extLst>
              </p14:cNvPr>
              <p14:cNvContentPartPr/>
              <p14:nvPr/>
            </p14:nvContentPartPr>
            <p14:xfrm>
              <a:off x="1116094" y="5710191"/>
              <a:ext cx="979920" cy="42840"/>
            </p14:xfrm>
          </p:contentPart>
        </mc:Choice>
        <mc:Fallback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BD85DDB2-9BA1-4F88-BC99-2B60D45336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2094" y="5602191"/>
                <a:ext cx="10875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5094E328-8CF4-C074-DE0B-0BABBC197979}"/>
                  </a:ext>
                </a:extLst>
              </p14:cNvPr>
              <p14:cNvContentPartPr/>
              <p14:nvPr/>
            </p14:nvContentPartPr>
            <p14:xfrm>
              <a:off x="1142014" y="6102231"/>
              <a:ext cx="785160" cy="6012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5094E328-8CF4-C074-DE0B-0BABBC19797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8374" y="5994591"/>
                <a:ext cx="8928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9165E139-749F-BDF6-1C26-F6CD0D3EF34C}"/>
                  </a:ext>
                </a:extLst>
              </p14:cNvPr>
              <p14:cNvContentPartPr/>
              <p14:nvPr/>
            </p14:nvContentPartPr>
            <p14:xfrm>
              <a:off x="2139214" y="4242471"/>
              <a:ext cx="796320" cy="1260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9165E139-749F-BDF6-1C26-F6CD0D3EF34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85574" y="4134831"/>
                <a:ext cx="9039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B4FCA429-DFA0-1507-E8A5-6A07C9459EB6}"/>
                  </a:ext>
                </a:extLst>
              </p14:cNvPr>
              <p14:cNvContentPartPr/>
              <p14:nvPr/>
            </p14:nvContentPartPr>
            <p14:xfrm>
              <a:off x="2060014" y="4623351"/>
              <a:ext cx="968400" cy="5400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B4FCA429-DFA0-1507-E8A5-6A07C9459EB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06014" y="4515711"/>
                <a:ext cx="10760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C9E67752-89F6-E7F6-8716-6CBBDF036ED5}"/>
                  </a:ext>
                </a:extLst>
              </p14:cNvPr>
              <p14:cNvContentPartPr/>
              <p14:nvPr/>
            </p14:nvContentPartPr>
            <p14:xfrm>
              <a:off x="2316694" y="4984431"/>
              <a:ext cx="851040" cy="2880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C9E67752-89F6-E7F6-8716-6CBBDF036ED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63054" y="4876791"/>
                <a:ext cx="9586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ACE838CE-D843-0585-FCF2-A9EC68E485B4}"/>
                  </a:ext>
                </a:extLst>
              </p14:cNvPr>
              <p14:cNvContentPartPr/>
              <p14:nvPr/>
            </p14:nvContentPartPr>
            <p14:xfrm>
              <a:off x="1999894" y="6473751"/>
              <a:ext cx="1040760" cy="8208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ACE838CE-D843-0585-FCF2-A9EC68E485B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45894" y="6366111"/>
                <a:ext cx="114840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C234DF49-A134-5EB8-85A0-21463791E86F}"/>
                  </a:ext>
                </a:extLst>
              </p14:cNvPr>
              <p14:cNvContentPartPr/>
              <p14:nvPr/>
            </p14:nvContentPartPr>
            <p14:xfrm>
              <a:off x="1127254" y="5362791"/>
              <a:ext cx="760320" cy="3924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C234DF49-A134-5EB8-85A0-21463791E86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73614" y="5255151"/>
                <a:ext cx="867960" cy="25488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u8 listen D">
            <a:hlinkClick r:id="" action="ppaction://media"/>
            <a:extLst>
              <a:ext uri="{FF2B5EF4-FFF2-40B4-BE49-F238E27FC236}">
                <a16:creationId xmlns:a16="http://schemas.microsoft.com/office/drawing/2014/main" id="{5FCB30F4-24A0-3792-F486-44572DD053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34" end="0.3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40820" y="1162608"/>
            <a:ext cx="1191986" cy="1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12927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1423202" y="809185"/>
            <a:ext cx="1940245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helpline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708374" y="2673086"/>
            <a:ext cx="2371479" cy="578882"/>
          </a:xfrm>
          <a:prstGeom prst="wedgeRoundRectCallout">
            <a:avLst>
              <a:gd name="adj1" fmla="val 71551"/>
              <a:gd name="adj2" fmla="val 2047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Surf internet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1557512" y="3473165"/>
            <a:ext cx="1506470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B03C4BE-BB2F-EA02-2D32-B08552544C18}"/>
              </a:ext>
            </a:extLst>
          </p:cNvPr>
          <p:cNvSpPr txBox="1"/>
          <p:nvPr/>
        </p:nvSpPr>
        <p:spPr>
          <a:xfrm>
            <a:off x="3477986" y="928932"/>
            <a:ext cx="3260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Hot line to ask questions</a:t>
            </a:r>
            <a:endParaRPr lang="ar-SA" sz="20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9984F3-9C14-1315-AF64-A846CD02A569}"/>
              </a:ext>
            </a:extLst>
          </p:cNvPr>
          <p:cNvSpPr txBox="1"/>
          <p:nvPr/>
        </p:nvSpPr>
        <p:spPr>
          <a:xfrm>
            <a:off x="1552198" y="4387367"/>
            <a:ext cx="2173932" cy="578882"/>
          </a:xfrm>
          <a:prstGeom prst="wedgeRoundRectCallout">
            <a:avLst>
              <a:gd name="adj1" fmla="val 124798"/>
              <a:gd name="adj2" fmla="val 12993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customer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49022FF-287E-BEAE-DA2B-D14465F033D6}"/>
              </a:ext>
            </a:extLst>
          </p:cNvPr>
          <p:cNvSpPr txBox="1"/>
          <p:nvPr/>
        </p:nvSpPr>
        <p:spPr>
          <a:xfrm>
            <a:off x="914417" y="1866122"/>
            <a:ext cx="2350111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break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9B9EC49-5721-4D39-8EF0-4519A991C287}"/>
              </a:ext>
            </a:extLst>
          </p:cNvPr>
          <p:cNvSpPr txBox="1"/>
          <p:nvPr/>
        </p:nvSpPr>
        <p:spPr>
          <a:xfrm>
            <a:off x="2292325" y="5096891"/>
            <a:ext cx="2556346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magazine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84BAB53-FF8A-D1C7-4283-7CCBA8B7778F}"/>
              </a:ext>
            </a:extLst>
          </p:cNvPr>
          <p:cNvSpPr txBox="1"/>
          <p:nvPr/>
        </p:nvSpPr>
        <p:spPr>
          <a:xfrm>
            <a:off x="7423235" y="5552308"/>
            <a:ext cx="1690370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break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2DD0F1-6CF8-0B0B-BBE8-6D7939C793FC}"/>
              </a:ext>
            </a:extLst>
          </p:cNvPr>
          <p:cNvSpPr txBox="1"/>
          <p:nvPr/>
        </p:nvSpPr>
        <p:spPr>
          <a:xfrm>
            <a:off x="9845126" y="5713065"/>
            <a:ext cx="1690370" cy="578882"/>
          </a:xfrm>
          <a:prstGeom prst="wedgeRoundRectCallout">
            <a:avLst>
              <a:gd name="adj1" fmla="val -62981"/>
              <a:gd name="adj2" fmla="val -16808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..........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F8CE685-BB7C-02BC-A7D1-6C087697F24A}"/>
              </a:ext>
            </a:extLst>
          </p:cNvPr>
          <p:cNvSpPr/>
          <p:nvPr/>
        </p:nvSpPr>
        <p:spPr>
          <a:xfrm>
            <a:off x="9179443" y="5386332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7D06956-3D66-FB77-F9DC-98C3CA246844}"/>
              </a:ext>
            </a:extLst>
          </p:cNvPr>
          <p:cNvSpPr txBox="1"/>
          <p:nvPr/>
        </p:nvSpPr>
        <p:spPr>
          <a:xfrm>
            <a:off x="3353351" y="3410404"/>
            <a:ext cx="1098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talk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00EF47-6C67-6D42-4EF2-39E01CA4F49F}"/>
              </a:ext>
            </a:extLst>
          </p:cNvPr>
          <p:cNvSpPr txBox="1"/>
          <p:nvPr/>
        </p:nvSpPr>
        <p:spPr>
          <a:xfrm>
            <a:off x="3666474" y="2029487"/>
            <a:ext cx="2429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Stop work</a:t>
            </a:r>
            <a:endParaRPr lang="ar-SA" sz="2000" b="1" dirty="0"/>
          </a:p>
        </p:txBody>
      </p:sp>
      <p:pic>
        <p:nvPicPr>
          <p:cNvPr id="2050" name="Picture 2" descr="Free magazines, Download Free magazines png images, Free ClipArts on Clipart  Library">
            <a:extLst>
              <a:ext uri="{FF2B5EF4-FFF2-40B4-BE49-F238E27FC236}">
                <a16:creationId xmlns:a16="http://schemas.microsoft.com/office/drawing/2014/main" id="{0299510F-3CE6-10F8-8946-BB820B78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1" y="4988601"/>
            <a:ext cx="2001307" cy="113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stomer Service Stock Illustrations – 283,194 Customer Service Stock  Illustrations, Vectors &amp; Clipart - Dreamstime">
            <a:extLst>
              <a:ext uri="{FF2B5EF4-FFF2-40B4-BE49-F238E27FC236}">
                <a16:creationId xmlns:a16="http://schemas.microsoft.com/office/drawing/2014/main" id="{22DA5B62-84D2-7611-3662-95FBBD02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9" y="2993572"/>
            <a:ext cx="2085874" cy="20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06CD9D48-A45B-BEFA-0814-A1B2EF2D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4"/>
          <a:stretch/>
        </p:blipFill>
        <p:spPr>
          <a:xfrm>
            <a:off x="79734" y="1219578"/>
            <a:ext cx="7462439" cy="4981184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6856583"/>
                  </p:ext>
                </p:extLst>
              </p:nvPr>
            </p:nvGraphicFramePr>
            <p:xfrm>
              <a:off x="8599757" y="647700"/>
              <a:ext cx="1889735" cy="1062976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9735" cy="10629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9757" y="647700"/>
                <a:ext cx="1889735" cy="10629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BD01A7F7-BCC0-45BD-AF2D-DAD71EF6330A}"/>
              </a:ext>
            </a:extLst>
          </p:cNvPr>
          <p:cNvSpPr/>
          <p:nvPr/>
        </p:nvSpPr>
        <p:spPr>
          <a:xfrm>
            <a:off x="1946188" y="28038"/>
            <a:ext cx="3197410" cy="796469"/>
          </a:xfrm>
          <a:prstGeom prst="cloudCallou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computers</a:t>
            </a:r>
            <a:endParaRPr lang="ar-SA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8623889" y="2079431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7F6E84-E0A4-8C0F-46A2-18BBC5E28328}"/>
              </a:ext>
            </a:extLst>
          </p:cNvPr>
          <p:cNvSpPr/>
          <p:nvPr/>
        </p:nvSpPr>
        <p:spPr>
          <a:xfrm>
            <a:off x="773613" y="3265326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784631"/>
                  </p:ext>
                </p:extLst>
              </p:nvPr>
            </p:nvGraphicFramePr>
            <p:xfrm>
              <a:off x="10525108" y="1107065"/>
              <a:ext cx="1666892" cy="937627"/>
            </p:xfrm>
            <a:graphic>
              <a:graphicData uri="http://schemas.microsoft.com/office/powerpoint/2016/slidezoom">
                <pslz:sldZm>
                  <pslz:sldZmObj sldId="598" cId="3662756125">
                    <pslz:zmPr id="{22611458-9F32-469D-87C2-1F8181CD0ABC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66892" cy="9376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8" name="صورة الشريحة 2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25108" y="1107065"/>
                <a:ext cx="1666892" cy="9376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0" name="فقاعة التفكير: على شكل سحابة 29">
            <a:extLst>
              <a:ext uri="{FF2B5EF4-FFF2-40B4-BE49-F238E27FC236}">
                <a16:creationId xmlns:a16="http://schemas.microsoft.com/office/drawing/2014/main" id="{4FA7BE8D-3D8F-C3ED-9BDA-66853D08EC1E}"/>
              </a:ext>
            </a:extLst>
          </p:cNvPr>
          <p:cNvSpPr/>
          <p:nvPr/>
        </p:nvSpPr>
        <p:spPr>
          <a:xfrm>
            <a:off x="5240893" y="29435"/>
            <a:ext cx="3102428" cy="1452384"/>
          </a:xfrm>
          <a:prstGeom prst="cloudCallou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tables, chairs, TV</a:t>
            </a:r>
            <a:endParaRPr lang="ar-SA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فقاعة التفكير: على شكل سحابة 30">
            <a:extLst>
              <a:ext uri="{FF2B5EF4-FFF2-40B4-BE49-F238E27FC236}">
                <a16:creationId xmlns:a16="http://schemas.microsoft.com/office/drawing/2014/main" id="{D697BE02-4CF9-046A-DBEC-A5C7C2013FC3}"/>
              </a:ext>
            </a:extLst>
          </p:cNvPr>
          <p:cNvSpPr/>
          <p:nvPr/>
        </p:nvSpPr>
        <p:spPr>
          <a:xfrm>
            <a:off x="15203" y="826085"/>
            <a:ext cx="3197410" cy="796469"/>
          </a:xfrm>
          <a:prstGeom prst="cloudCallou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magazines</a:t>
            </a:r>
            <a:endParaRPr lang="ar-SA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فقاعة التفكير: على شكل سحابة 32">
            <a:extLst>
              <a:ext uri="{FF2B5EF4-FFF2-40B4-BE49-F238E27FC236}">
                <a16:creationId xmlns:a16="http://schemas.microsoft.com/office/drawing/2014/main" id="{37E758BE-27BD-D757-8F0B-CF911FD86F24}"/>
              </a:ext>
            </a:extLst>
          </p:cNvPr>
          <p:cNvSpPr/>
          <p:nvPr/>
        </p:nvSpPr>
        <p:spPr>
          <a:xfrm>
            <a:off x="5344503" y="1506575"/>
            <a:ext cx="3562969" cy="796469"/>
          </a:xfrm>
          <a:prstGeom prst="cloudCallou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cell phone</a:t>
            </a:r>
            <a:endParaRPr lang="ar-SA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فقاعة التفكير: على شكل سحابة 33">
            <a:extLst>
              <a:ext uri="{FF2B5EF4-FFF2-40B4-BE49-F238E27FC236}">
                <a16:creationId xmlns:a16="http://schemas.microsoft.com/office/drawing/2014/main" id="{18385E5B-AE4A-3BA6-F163-8E0C7BF3EE6C}"/>
              </a:ext>
            </a:extLst>
          </p:cNvPr>
          <p:cNvSpPr/>
          <p:nvPr/>
        </p:nvSpPr>
        <p:spPr>
          <a:xfrm>
            <a:off x="3659228" y="723696"/>
            <a:ext cx="1829678" cy="1452384"/>
          </a:xfrm>
          <a:prstGeom prst="cloudCallou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food, drinks</a:t>
            </a:r>
            <a:endParaRPr lang="ar-SA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AEA9B46B-A346-9697-A0AF-EAB29BC0C527}"/>
              </a:ext>
            </a:extLst>
          </p:cNvPr>
          <p:cNvSpPr/>
          <p:nvPr/>
        </p:nvSpPr>
        <p:spPr>
          <a:xfrm>
            <a:off x="792468" y="3761208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E185BC6-F242-CFF2-8433-B35495145900}"/>
              </a:ext>
            </a:extLst>
          </p:cNvPr>
          <p:cNvSpPr/>
          <p:nvPr/>
        </p:nvSpPr>
        <p:spPr>
          <a:xfrm>
            <a:off x="754759" y="4328618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20A99902-AEAE-F385-D400-13DA1CEC83CC}"/>
              </a:ext>
            </a:extLst>
          </p:cNvPr>
          <p:cNvSpPr/>
          <p:nvPr/>
        </p:nvSpPr>
        <p:spPr>
          <a:xfrm>
            <a:off x="703081" y="4794555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DB9B745-F561-F30B-F194-7944A7AD3104}"/>
              </a:ext>
            </a:extLst>
          </p:cNvPr>
          <p:cNvSpPr/>
          <p:nvPr/>
        </p:nvSpPr>
        <p:spPr>
          <a:xfrm>
            <a:off x="792467" y="5315256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0" grpId="0"/>
      <p:bldP spid="31" grpId="0"/>
      <p:bldP spid="33" grpId="0" animBg="1"/>
      <p:bldP spid="34" grpId="0"/>
      <p:bldP spid="35" grpId="0"/>
      <p:bldP spid="36" grpId="0"/>
      <p:bldP spid="37" grpId="0"/>
      <p:bldP spid="3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5">
      <a:dk1>
        <a:sysClr val="windowText" lastClr="000000"/>
      </a:dk1>
      <a:lt1>
        <a:srgbClr val="CEDBE6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268</Words>
  <Application>Microsoft Office PowerPoint</Application>
  <PresentationFormat>شاشة عريضة</PresentationFormat>
  <Paragraphs>110</Paragraphs>
  <Slides>14</Slides>
  <Notes>0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44</cp:revision>
  <dcterms:created xsi:type="dcterms:W3CDTF">2022-08-28T18:22:39Z</dcterms:created>
  <dcterms:modified xsi:type="dcterms:W3CDTF">2023-12-17T10:49:11Z</dcterms:modified>
</cp:coreProperties>
</file>