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3.jpg" ContentType="image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40"/>
  </p:notesMasterIdLst>
  <p:sldIdLst>
    <p:sldId id="256" r:id="rId2"/>
    <p:sldId id="315" r:id="rId3"/>
    <p:sldId id="262" r:id="rId4"/>
    <p:sldId id="724" r:id="rId5"/>
    <p:sldId id="725" r:id="rId6"/>
    <p:sldId id="258" r:id="rId7"/>
    <p:sldId id="413" r:id="rId8"/>
    <p:sldId id="714" r:id="rId9"/>
    <p:sldId id="257" r:id="rId10"/>
    <p:sldId id="308" r:id="rId11"/>
    <p:sldId id="715" r:id="rId12"/>
    <p:sldId id="726" r:id="rId13"/>
    <p:sldId id="11514" r:id="rId14"/>
    <p:sldId id="2007578135" r:id="rId15"/>
    <p:sldId id="2007578136" r:id="rId16"/>
    <p:sldId id="286" r:id="rId17"/>
    <p:sldId id="272" r:id="rId18"/>
    <p:sldId id="2007578141" r:id="rId19"/>
    <p:sldId id="2007578128" r:id="rId20"/>
    <p:sldId id="319" r:id="rId21"/>
    <p:sldId id="723" r:id="rId22"/>
    <p:sldId id="716" r:id="rId23"/>
    <p:sldId id="717" r:id="rId24"/>
    <p:sldId id="2007578142" r:id="rId25"/>
    <p:sldId id="2007578139" r:id="rId26"/>
    <p:sldId id="718" r:id="rId27"/>
    <p:sldId id="719" r:id="rId28"/>
    <p:sldId id="2007578143" r:id="rId29"/>
    <p:sldId id="2007577313" r:id="rId30"/>
    <p:sldId id="720" r:id="rId31"/>
    <p:sldId id="721" r:id="rId32"/>
    <p:sldId id="285" r:id="rId33"/>
    <p:sldId id="11510" r:id="rId34"/>
    <p:sldId id="7127" r:id="rId35"/>
    <p:sldId id="7128" r:id="rId36"/>
    <p:sldId id="7129" r:id="rId37"/>
    <p:sldId id="7130" r:id="rId38"/>
    <p:sldId id="722" r:id="rId39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41"/>
    </p:embeddedFont>
    <p:embeddedFont>
      <p:font typeface="Algerian" panose="04020705040A02060702" pitchFamily="82" charset="0"/>
      <p:regular r:id="rId42"/>
    </p:embeddedFont>
    <p:embeddedFont>
      <p:font typeface="Bauhaus 93" panose="04030905020B02020C02" pitchFamily="82" charset="0"/>
      <p:regular r:id="rId43"/>
    </p:embeddedFont>
    <p:embeddedFont>
      <p:font typeface="Cabin Sketch" panose="020B0604020202020204" charset="0"/>
      <p:regular r:id="rId44"/>
      <p:bold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Denk One"/>
      <p:regular r:id="rId50"/>
    </p:embeddedFont>
    <p:embeddedFont>
      <p:font typeface="Livvic" pitchFamily="2" charset="0"/>
      <p:regular r:id="rId51"/>
      <p:bold r:id="rId52"/>
      <p:italic r:id="rId53"/>
      <p:boldItalic r:id="rId54"/>
    </p:embeddedFont>
    <p:embeddedFont>
      <p:font typeface="Patrick Hand" panose="00000500000000000000" pitchFamily="2" charset="0"/>
      <p:regular r:id="rId55"/>
    </p:embeddedFont>
    <p:embeddedFont>
      <p:font typeface="Poppins Light" panose="00000400000000000000" pitchFamily="2" charset="0"/>
      <p:regular r:id="rId56"/>
      <p:bold r:id="rId57"/>
      <p:italic r:id="rId58"/>
      <p:boldItalic r:id="rId59"/>
    </p:embeddedFont>
    <p:embeddedFont>
      <p:font typeface="Roboto Condensed Light" panose="02000000000000000000" pitchFamily="2" charset="0"/>
      <p:regular r:id="rId60"/>
      <p: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D5E0"/>
    <a:srgbClr val="DFEAF9"/>
    <a:srgbClr val="D3F8D0"/>
    <a:srgbClr val="FFEAB6"/>
    <a:srgbClr val="27192D"/>
    <a:srgbClr val="FFF8E7"/>
    <a:srgbClr val="FCFCDC"/>
    <a:srgbClr val="FFFFFF"/>
    <a:srgbClr val="D5C5E1"/>
    <a:srgbClr val="E4B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35DB19-8C1C-4885-97B2-2D5C2A941784}">
  <a:tblStyle styleId="{6035DB19-8C1C-4885-97B2-2D5C2A9417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font" Target="fonts/font2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8b3719354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8b37193542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dirty="0"/>
              <a:t>تصميم:</a:t>
            </a:r>
          </a:p>
          <a:p>
            <a:pPr algn="ctr"/>
            <a:r>
              <a:rPr lang="ar-JO" dirty="0"/>
              <a:t>البوربوينت الإسلامي</a:t>
            </a:r>
          </a:p>
          <a:p>
            <a:pPr algn="ctr"/>
            <a:r>
              <a:rPr lang="en-US" dirty="0"/>
              <a:t>https://www.youtube.com/c/IslamicPowerPoint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009F-3A06-4B0E-B245-B88084879162}" type="slidenum">
              <a:rPr lang="ar-JO" smtClean="0"/>
              <a:t>14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48153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36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2000" dirty="0"/>
              <a:t>تصميم:</a:t>
            </a:r>
          </a:p>
          <a:p>
            <a:pPr algn="ctr"/>
            <a:r>
              <a:rPr lang="ar-JO" sz="2000" dirty="0"/>
              <a:t>البوربوينت الإسلامي</a:t>
            </a:r>
          </a:p>
          <a:p>
            <a:pPr algn="ctr"/>
            <a:r>
              <a:rPr lang="en-US" sz="2000" dirty="0"/>
              <a:t>https://www.youtube.com/c/IslamicPowerPoint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009F-3A06-4B0E-B245-B88084879162}" type="slidenum">
              <a:rPr lang="ar-JO" smtClean="0"/>
              <a:t>15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077045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824a699796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824a699796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8a38ad965f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8a38ad965f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C46C0-7484-41BD-B010-01701A8FDF3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605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8bedff942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8bedff942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190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8bedff942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8bedff942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311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C46C0-7484-41BD-B010-01701A8FDF3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937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8bedff942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8bedff942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3578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8bedff942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8bedff942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029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C46C0-7484-41BD-B010-01701A8FDF3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869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8bedff942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8bedff942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0661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8bedff942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8bedff942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195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8bedff942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8bedff942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C46C0-7484-41BD-B010-01701A8FDF3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382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8b3719354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8b37193542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7223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8bedff94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8bedff94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8a38ad965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8a38ad965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82480ab8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82480ab8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8bedff942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8bedff942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82480ab8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82480ab8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842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82480ab8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82480ab8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4309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C46C0-7484-41BD-B010-01701A8FDF3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85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0025" y="3912900"/>
            <a:ext cx="7283884" cy="1230618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0025" y="4216575"/>
            <a:ext cx="3292737" cy="409108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941" y="4309775"/>
            <a:ext cx="7642384" cy="83359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456506" y="4454146"/>
            <a:ext cx="1639143" cy="689390"/>
            <a:chOff x="456506" y="4454146"/>
            <a:chExt cx="1639143" cy="689390"/>
          </a:xfrm>
        </p:grpSpPr>
        <p:sp>
          <p:nvSpPr>
            <p:cNvPr id="13" name="Google Shape;13;p2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5912926" y="91305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7694750" y="76049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1130775" y="604100"/>
            <a:ext cx="4563300" cy="25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Patrick Hand"/>
              <a:buNone/>
              <a:defRPr sz="6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1130775" y="3061625"/>
            <a:ext cx="27750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CUSTOM_10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8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8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8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8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8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43" name="Google Shape;243;p18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244" name="Google Shape;244;p18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8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18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247" name="Google Shape;247;p18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8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18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8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8"/>
          <p:cNvSpPr txBox="1">
            <a:spLocks noGrp="1"/>
          </p:cNvSpPr>
          <p:nvPr>
            <p:ph type="subTitle" idx="1"/>
          </p:nvPr>
        </p:nvSpPr>
        <p:spPr>
          <a:xfrm>
            <a:off x="536850" y="1114600"/>
            <a:ext cx="8070300" cy="3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252" name="Google Shape;252;p18"/>
          <p:cNvGrpSpPr/>
          <p:nvPr/>
        </p:nvGrpSpPr>
        <p:grpSpPr>
          <a:xfrm>
            <a:off x="6460945" y="4224285"/>
            <a:ext cx="1779618" cy="680752"/>
            <a:chOff x="6460945" y="4155274"/>
            <a:chExt cx="1779618" cy="680752"/>
          </a:xfrm>
        </p:grpSpPr>
        <p:grpSp>
          <p:nvGrpSpPr>
            <p:cNvPr id="253" name="Google Shape;253;p18"/>
            <p:cNvGrpSpPr/>
            <p:nvPr/>
          </p:nvGrpSpPr>
          <p:grpSpPr>
            <a:xfrm>
              <a:off x="6826943" y="4258421"/>
              <a:ext cx="189425" cy="557741"/>
              <a:chOff x="1538085" y="1915884"/>
              <a:chExt cx="119927" cy="353269"/>
            </a:xfrm>
          </p:grpSpPr>
          <p:sp>
            <p:nvSpPr>
              <p:cNvPr id="254" name="Google Shape;254;p18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8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8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8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8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8"/>
            <p:cNvGrpSpPr/>
            <p:nvPr/>
          </p:nvGrpSpPr>
          <p:grpSpPr>
            <a:xfrm>
              <a:off x="7908012" y="4319937"/>
              <a:ext cx="172995" cy="509414"/>
              <a:chOff x="1538085" y="1915884"/>
              <a:chExt cx="119927" cy="353269"/>
            </a:xfrm>
          </p:grpSpPr>
          <p:sp>
            <p:nvSpPr>
              <p:cNvPr id="260" name="Google Shape;260;p18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8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8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8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5" name="Google Shape;265;p18"/>
            <p:cNvGrpSpPr/>
            <p:nvPr/>
          </p:nvGrpSpPr>
          <p:grpSpPr>
            <a:xfrm>
              <a:off x="6460945" y="4155274"/>
              <a:ext cx="1779618" cy="680752"/>
              <a:chOff x="1158083" y="1875109"/>
              <a:chExt cx="1096770" cy="419622"/>
            </a:xfrm>
          </p:grpSpPr>
          <p:sp>
            <p:nvSpPr>
              <p:cNvPr id="266" name="Google Shape;266;p18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8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8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8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8"/>
              <p:cNvSpPr/>
              <p:nvPr/>
            </p:nvSpPr>
            <p:spPr>
              <a:xfrm>
                <a:off x="1923995" y="1945766"/>
                <a:ext cx="63712" cy="119896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6625" extrusionOk="0">
                    <a:moveTo>
                      <a:pt x="3520" y="0"/>
                    </a:moveTo>
                    <a:cubicBezTo>
                      <a:pt x="1302" y="1094"/>
                      <a:pt x="1" y="3667"/>
                      <a:pt x="385" y="6240"/>
                    </a:cubicBezTo>
                    <a:lnTo>
                      <a:pt x="563" y="6624"/>
                    </a:lnTo>
                    <a:cubicBezTo>
                      <a:pt x="2071" y="4761"/>
                      <a:pt x="3106" y="2455"/>
                      <a:pt x="3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8"/>
              <p:cNvSpPr/>
              <p:nvPr/>
            </p:nvSpPr>
            <p:spPr>
              <a:xfrm>
                <a:off x="1886005" y="1914184"/>
                <a:ext cx="46046" cy="152544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8429" extrusionOk="0">
                    <a:moveTo>
                      <a:pt x="1449" y="0"/>
                    </a:moveTo>
                    <a:cubicBezTo>
                      <a:pt x="0" y="2455"/>
                      <a:pt x="148" y="5826"/>
                      <a:pt x="1774" y="8428"/>
                    </a:cubicBezTo>
                    <a:lnTo>
                      <a:pt x="2425" y="7985"/>
                    </a:lnTo>
                    <a:cubicBezTo>
                      <a:pt x="2543" y="5323"/>
                      <a:pt x="2218" y="2603"/>
                      <a:pt x="1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8"/>
              <p:cNvSpPr/>
              <p:nvPr/>
            </p:nvSpPr>
            <p:spPr>
              <a:xfrm>
                <a:off x="1873155" y="1981619"/>
                <a:ext cx="63712" cy="78688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348" extrusionOk="0">
                    <a:moveTo>
                      <a:pt x="89" y="0"/>
                    </a:moveTo>
                    <a:lnTo>
                      <a:pt x="89" y="0"/>
                    </a:lnTo>
                    <a:cubicBezTo>
                      <a:pt x="0" y="1597"/>
                      <a:pt x="917" y="3283"/>
                      <a:pt x="2337" y="4111"/>
                    </a:cubicBezTo>
                    <a:lnTo>
                      <a:pt x="3519" y="4348"/>
                    </a:lnTo>
                    <a:cubicBezTo>
                      <a:pt x="2898" y="2573"/>
                      <a:pt x="1656" y="1035"/>
                      <a:pt x="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8"/>
              <p:cNvSpPr/>
              <p:nvPr/>
            </p:nvSpPr>
            <p:spPr>
              <a:xfrm>
                <a:off x="1912231" y="1958073"/>
                <a:ext cx="39078" cy="108657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6004" extrusionOk="0">
                    <a:moveTo>
                      <a:pt x="1508" y="0"/>
                    </a:moveTo>
                    <a:lnTo>
                      <a:pt x="1508" y="0"/>
                    </a:lnTo>
                    <a:cubicBezTo>
                      <a:pt x="296" y="1627"/>
                      <a:pt x="0" y="3963"/>
                      <a:pt x="739" y="6003"/>
                    </a:cubicBezTo>
                    <a:lnTo>
                      <a:pt x="1420" y="5501"/>
                    </a:lnTo>
                    <a:cubicBezTo>
                      <a:pt x="2129" y="3845"/>
                      <a:pt x="2159" y="1804"/>
                      <a:pt x="1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8"/>
              <p:cNvSpPr/>
              <p:nvPr/>
            </p:nvSpPr>
            <p:spPr>
              <a:xfrm>
                <a:off x="1888141" y="2051842"/>
                <a:ext cx="70138" cy="238815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13196" extrusionOk="0">
                    <a:moveTo>
                      <a:pt x="1515" y="1"/>
                    </a:moveTo>
                    <a:cubicBezTo>
                      <a:pt x="1066" y="1"/>
                      <a:pt x="595" y="268"/>
                      <a:pt x="355" y="675"/>
                    </a:cubicBezTo>
                    <a:cubicBezTo>
                      <a:pt x="0" y="1296"/>
                      <a:pt x="89" y="2153"/>
                      <a:pt x="207" y="2893"/>
                    </a:cubicBezTo>
                    <a:cubicBezTo>
                      <a:pt x="740" y="6323"/>
                      <a:pt x="1479" y="9753"/>
                      <a:pt x="2248" y="13184"/>
                    </a:cubicBezTo>
                    <a:cubicBezTo>
                      <a:pt x="2279" y="13192"/>
                      <a:pt x="2309" y="13195"/>
                      <a:pt x="2338" y="13195"/>
                    </a:cubicBezTo>
                    <a:cubicBezTo>
                      <a:pt x="2638" y="13195"/>
                      <a:pt x="2815" y="12795"/>
                      <a:pt x="2869" y="12444"/>
                    </a:cubicBezTo>
                    <a:cubicBezTo>
                      <a:pt x="3490" y="8955"/>
                      <a:pt x="3815" y="5347"/>
                      <a:pt x="3874" y="1739"/>
                    </a:cubicBezTo>
                    <a:cubicBezTo>
                      <a:pt x="3874" y="1414"/>
                      <a:pt x="3874" y="1029"/>
                      <a:pt x="3667" y="704"/>
                    </a:cubicBezTo>
                    <a:cubicBezTo>
                      <a:pt x="3537" y="486"/>
                      <a:pt x="3278" y="301"/>
                      <a:pt x="3032" y="301"/>
                    </a:cubicBezTo>
                    <a:cubicBezTo>
                      <a:pt x="2944" y="301"/>
                      <a:pt x="2858" y="324"/>
                      <a:pt x="2780" y="379"/>
                    </a:cubicBezTo>
                    <a:lnTo>
                      <a:pt x="2248" y="320"/>
                    </a:lnTo>
                    <a:cubicBezTo>
                      <a:pt x="2048" y="98"/>
                      <a:pt x="1785" y="1"/>
                      <a:pt x="1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8"/>
              <p:cNvSpPr/>
              <p:nvPr/>
            </p:nvSpPr>
            <p:spPr>
              <a:xfrm>
                <a:off x="1899381" y="2153429"/>
                <a:ext cx="22498" cy="10714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2" extrusionOk="0">
                    <a:moveTo>
                      <a:pt x="266" y="0"/>
                    </a:moveTo>
                    <a:cubicBezTo>
                      <a:pt x="178" y="0"/>
                      <a:pt x="119" y="30"/>
                      <a:pt x="59" y="89"/>
                    </a:cubicBezTo>
                    <a:cubicBezTo>
                      <a:pt x="30" y="118"/>
                      <a:pt x="0" y="178"/>
                      <a:pt x="0" y="266"/>
                    </a:cubicBezTo>
                    <a:cubicBezTo>
                      <a:pt x="0" y="325"/>
                      <a:pt x="30" y="414"/>
                      <a:pt x="59" y="444"/>
                    </a:cubicBezTo>
                    <a:lnTo>
                      <a:pt x="119" y="473"/>
                    </a:lnTo>
                    <a:cubicBezTo>
                      <a:pt x="178" y="532"/>
                      <a:pt x="207" y="532"/>
                      <a:pt x="266" y="532"/>
                    </a:cubicBezTo>
                    <a:cubicBezTo>
                      <a:pt x="503" y="562"/>
                      <a:pt x="740" y="592"/>
                      <a:pt x="1006" y="592"/>
                    </a:cubicBezTo>
                    <a:cubicBezTo>
                      <a:pt x="1065" y="592"/>
                      <a:pt x="1154" y="562"/>
                      <a:pt x="1183" y="532"/>
                    </a:cubicBezTo>
                    <a:cubicBezTo>
                      <a:pt x="1213" y="473"/>
                      <a:pt x="1242" y="414"/>
                      <a:pt x="1242" y="325"/>
                    </a:cubicBezTo>
                    <a:cubicBezTo>
                      <a:pt x="1242" y="266"/>
                      <a:pt x="1213" y="178"/>
                      <a:pt x="1183" y="148"/>
                    </a:cubicBezTo>
                    <a:lnTo>
                      <a:pt x="1154" y="118"/>
                    </a:lnTo>
                    <a:cubicBezTo>
                      <a:pt x="1095" y="89"/>
                      <a:pt x="1065" y="89"/>
                      <a:pt x="1006" y="89"/>
                    </a:cubicBezTo>
                    <a:cubicBezTo>
                      <a:pt x="740" y="30"/>
                      <a:pt x="503" y="0"/>
                      <a:pt x="266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8"/>
              <p:cNvSpPr/>
              <p:nvPr/>
            </p:nvSpPr>
            <p:spPr>
              <a:xfrm>
                <a:off x="1934710" y="2185535"/>
                <a:ext cx="18752" cy="9646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33" extrusionOk="0">
                    <a:moveTo>
                      <a:pt x="266" y="1"/>
                    </a:moveTo>
                    <a:cubicBezTo>
                      <a:pt x="178" y="1"/>
                      <a:pt x="118" y="30"/>
                      <a:pt x="59" y="89"/>
                    </a:cubicBezTo>
                    <a:cubicBezTo>
                      <a:pt x="30" y="119"/>
                      <a:pt x="0" y="178"/>
                      <a:pt x="0" y="267"/>
                    </a:cubicBezTo>
                    <a:cubicBezTo>
                      <a:pt x="0" y="326"/>
                      <a:pt x="30" y="415"/>
                      <a:pt x="59" y="444"/>
                    </a:cubicBezTo>
                    <a:cubicBezTo>
                      <a:pt x="148" y="474"/>
                      <a:pt x="178" y="533"/>
                      <a:pt x="266" y="533"/>
                    </a:cubicBezTo>
                    <a:lnTo>
                      <a:pt x="769" y="533"/>
                    </a:lnTo>
                    <a:cubicBezTo>
                      <a:pt x="858" y="533"/>
                      <a:pt x="917" y="474"/>
                      <a:pt x="976" y="444"/>
                    </a:cubicBezTo>
                    <a:cubicBezTo>
                      <a:pt x="1006" y="415"/>
                      <a:pt x="1035" y="326"/>
                      <a:pt x="1035" y="267"/>
                    </a:cubicBezTo>
                    <a:cubicBezTo>
                      <a:pt x="1035" y="178"/>
                      <a:pt x="1006" y="119"/>
                      <a:pt x="976" y="89"/>
                    </a:cubicBezTo>
                    <a:cubicBezTo>
                      <a:pt x="917" y="30"/>
                      <a:pt x="858" y="1"/>
                      <a:pt x="769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8"/>
              <p:cNvSpPr/>
              <p:nvPr/>
            </p:nvSpPr>
            <p:spPr>
              <a:xfrm>
                <a:off x="1910620" y="2208557"/>
                <a:ext cx="18209" cy="9103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503" extrusionOk="0">
                    <a:moveTo>
                      <a:pt x="296" y="0"/>
                    </a:moveTo>
                    <a:cubicBezTo>
                      <a:pt x="237" y="0"/>
                      <a:pt x="148" y="0"/>
                      <a:pt x="119" y="30"/>
                    </a:cubicBezTo>
                    <a:cubicBezTo>
                      <a:pt x="89" y="59"/>
                      <a:pt x="0" y="148"/>
                      <a:pt x="0" y="178"/>
                    </a:cubicBezTo>
                    <a:cubicBezTo>
                      <a:pt x="0" y="237"/>
                      <a:pt x="0" y="325"/>
                      <a:pt x="30" y="355"/>
                    </a:cubicBezTo>
                    <a:cubicBezTo>
                      <a:pt x="30" y="444"/>
                      <a:pt x="89" y="473"/>
                      <a:pt x="148" y="473"/>
                    </a:cubicBezTo>
                    <a:cubicBezTo>
                      <a:pt x="326" y="503"/>
                      <a:pt x="562" y="503"/>
                      <a:pt x="740" y="503"/>
                    </a:cubicBezTo>
                    <a:cubicBezTo>
                      <a:pt x="828" y="503"/>
                      <a:pt x="888" y="473"/>
                      <a:pt x="917" y="444"/>
                    </a:cubicBezTo>
                    <a:cubicBezTo>
                      <a:pt x="976" y="385"/>
                      <a:pt x="1006" y="325"/>
                      <a:pt x="1006" y="237"/>
                    </a:cubicBezTo>
                    <a:cubicBezTo>
                      <a:pt x="1006" y="178"/>
                      <a:pt x="976" y="89"/>
                      <a:pt x="917" y="59"/>
                    </a:cubicBezTo>
                    <a:cubicBezTo>
                      <a:pt x="888" y="30"/>
                      <a:pt x="828" y="0"/>
                      <a:pt x="740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8"/>
              <p:cNvSpPr/>
              <p:nvPr/>
            </p:nvSpPr>
            <p:spPr>
              <a:xfrm>
                <a:off x="1772000" y="1898131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8"/>
              <p:cNvSpPr/>
              <p:nvPr/>
            </p:nvSpPr>
            <p:spPr>
              <a:xfrm>
                <a:off x="1743621" y="1877245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8"/>
              <p:cNvSpPr/>
              <p:nvPr/>
            </p:nvSpPr>
            <p:spPr>
              <a:xfrm>
                <a:off x="1715785" y="1900809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8"/>
              <p:cNvSpPr/>
              <p:nvPr/>
            </p:nvSpPr>
            <p:spPr>
              <a:xfrm>
                <a:off x="1756471" y="1875109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8"/>
              <p:cNvSpPr/>
              <p:nvPr/>
            </p:nvSpPr>
            <p:spPr>
              <a:xfrm>
                <a:off x="1728110" y="1974054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8"/>
              <p:cNvSpPr/>
              <p:nvPr/>
            </p:nvSpPr>
            <p:spPr>
              <a:xfrm>
                <a:off x="1771457" y="2115965"/>
                <a:ext cx="19295" cy="10171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62" extrusionOk="0">
                    <a:moveTo>
                      <a:pt x="829" y="0"/>
                    </a:moveTo>
                    <a:cubicBezTo>
                      <a:pt x="622" y="0"/>
                      <a:pt x="444" y="0"/>
                      <a:pt x="267" y="30"/>
                    </a:cubicBezTo>
                    <a:cubicBezTo>
                      <a:pt x="178" y="30"/>
                      <a:pt x="119" y="89"/>
                      <a:pt x="89" y="118"/>
                    </a:cubicBezTo>
                    <a:cubicBezTo>
                      <a:pt x="30" y="148"/>
                      <a:pt x="1" y="237"/>
                      <a:pt x="1" y="296"/>
                    </a:cubicBezTo>
                    <a:cubicBezTo>
                      <a:pt x="1" y="385"/>
                      <a:pt x="30" y="444"/>
                      <a:pt x="89" y="473"/>
                    </a:cubicBezTo>
                    <a:cubicBezTo>
                      <a:pt x="148" y="532"/>
                      <a:pt x="178" y="562"/>
                      <a:pt x="267" y="562"/>
                    </a:cubicBezTo>
                    <a:cubicBezTo>
                      <a:pt x="444" y="562"/>
                      <a:pt x="622" y="562"/>
                      <a:pt x="829" y="532"/>
                    </a:cubicBezTo>
                    <a:cubicBezTo>
                      <a:pt x="888" y="532"/>
                      <a:pt x="976" y="473"/>
                      <a:pt x="1006" y="444"/>
                    </a:cubicBezTo>
                    <a:cubicBezTo>
                      <a:pt x="1036" y="414"/>
                      <a:pt x="1065" y="325"/>
                      <a:pt x="1065" y="266"/>
                    </a:cubicBezTo>
                    <a:cubicBezTo>
                      <a:pt x="1065" y="178"/>
                      <a:pt x="1036" y="118"/>
                      <a:pt x="1006" y="89"/>
                    </a:cubicBezTo>
                    <a:cubicBezTo>
                      <a:pt x="976" y="30"/>
                      <a:pt x="888" y="0"/>
                      <a:pt x="829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8"/>
              <p:cNvSpPr/>
              <p:nvPr/>
            </p:nvSpPr>
            <p:spPr>
              <a:xfrm>
                <a:off x="1743096" y="2141646"/>
                <a:ext cx="20344" cy="912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04" extrusionOk="0">
                    <a:moveTo>
                      <a:pt x="237" y="1"/>
                    </a:moveTo>
                    <a:cubicBezTo>
                      <a:pt x="207" y="1"/>
                      <a:pt x="178" y="1"/>
                      <a:pt x="118" y="30"/>
                    </a:cubicBezTo>
                    <a:cubicBezTo>
                      <a:pt x="89" y="60"/>
                      <a:pt x="0" y="148"/>
                      <a:pt x="0" y="178"/>
                    </a:cubicBezTo>
                    <a:cubicBezTo>
                      <a:pt x="0" y="237"/>
                      <a:pt x="0" y="326"/>
                      <a:pt x="59" y="355"/>
                    </a:cubicBezTo>
                    <a:cubicBezTo>
                      <a:pt x="59" y="385"/>
                      <a:pt x="118" y="474"/>
                      <a:pt x="207" y="474"/>
                    </a:cubicBezTo>
                    <a:cubicBezTo>
                      <a:pt x="414" y="503"/>
                      <a:pt x="651" y="503"/>
                      <a:pt x="858" y="503"/>
                    </a:cubicBezTo>
                    <a:cubicBezTo>
                      <a:pt x="917" y="503"/>
                      <a:pt x="947" y="503"/>
                      <a:pt x="976" y="474"/>
                    </a:cubicBezTo>
                    <a:cubicBezTo>
                      <a:pt x="1006" y="474"/>
                      <a:pt x="1065" y="444"/>
                      <a:pt x="1065" y="444"/>
                    </a:cubicBezTo>
                    <a:cubicBezTo>
                      <a:pt x="1094" y="385"/>
                      <a:pt x="1124" y="326"/>
                      <a:pt x="1124" y="237"/>
                    </a:cubicBezTo>
                    <a:cubicBezTo>
                      <a:pt x="1124" y="178"/>
                      <a:pt x="1094" y="89"/>
                      <a:pt x="1065" y="60"/>
                    </a:cubicBezTo>
                    <a:cubicBezTo>
                      <a:pt x="1006" y="30"/>
                      <a:pt x="947" y="1"/>
                      <a:pt x="858" y="1"/>
                    </a:cubicBezTo>
                    <a:cubicBezTo>
                      <a:pt x="769" y="15"/>
                      <a:pt x="680" y="23"/>
                      <a:pt x="592" y="23"/>
                    </a:cubicBezTo>
                    <a:cubicBezTo>
                      <a:pt x="503" y="23"/>
                      <a:pt x="414" y="15"/>
                      <a:pt x="325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8"/>
              <p:cNvSpPr/>
              <p:nvPr/>
            </p:nvSpPr>
            <p:spPr>
              <a:xfrm>
                <a:off x="1158083" y="2102789"/>
                <a:ext cx="1096770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60595" h="10606" extrusionOk="0">
                    <a:moveTo>
                      <a:pt x="36111" y="0"/>
                    </a:moveTo>
                    <a:cubicBezTo>
                      <a:pt x="33705" y="0"/>
                      <a:pt x="31266" y="1121"/>
                      <a:pt x="29750" y="3242"/>
                    </a:cubicBezTo>
                    <a:cubicBezTo>
                      <a:pt x="29168" y="2808"/>
                      <a:pt x="28465" y="2597"/>
                      <a:pt x="27755" y="2597"/>
                    </a:cubicBezTo>
                    <a:cubicBezTo>
                      <a:pt x="26770" y="2597"/>
                      <a:pt x="25770" y="3001"/>
                      <a:pt x="25048" y="3774"/>
                    </a:cubicBezTo>
                    <a:cubicBezTo>
                      <a:pt x="24342" y="2432"/>
                      <a:pt x="22962" y="1784"/>
                      <a:pt x="21592" y="1784"/>
                    </a:cubicBezTo>
                    <a:cubicBezTo>
                      <a:pt x="21242" y="1784"/>
                      <a:pt x="20891" y="1827"/>
                      <a:pt x="20553" y="1911"/>
                    </a:cubicBezTo>
                    <a:cubicBezTo>
                      <a:pt x="18897" y="2325"/>
                      <a:pt x="17448" y="3508"/>
                      <a:pt x="16118" y="4720"/>
                    </a:cubicBezTo>
                    <a:cubicBezTo>
                      <a:pt x="15496" y="5312"/>
                      <a:pt x="14787" y="5933"/>
                      <a:pt x="13959" y="5933"/>
                    </a:cubicBezTo>
                    <a:cubicBezTo>
                      <a:pt x="13190" y="5933"/>
                      <a:pt x="12539" y="5401"/>
                      <a:pt x="11800" y="5253"/>
                    </a:cubicBezTo>
                    <a:cubicBezTo>
                      <a:pt x="11661" y="5225"/>
                      <a:pt x="11525" y="5212"/>
                      <a:pt x="11390" y="5212"/>
                    </a:cubicBezTo>
                    <a:cubicBezTo>
                      <a:pt x="9521" y="5212"/>
                      <a:pt x="8053" y="7725"/>
                      <a:pt x="6122" y="7973"/>
                    </a:cubicBezTo>
                    <a:cubicBezTo>
                      <a:pt x="5993" y="7998"/>
                      <a:pt x="5862" y="8006"/>
                      <a:pt x="5728" y="8006"/>
                    </a:cubicBezTo>
                    <a:cubicBezTo>
                      <a:pt x="5372" y="8006"/>
                      <a:pt x="5001" y="7944"/>
                      <a:pt x="4614" y="7944"/>
                    </a:cubicBezTo>
                    <a:cubicBezTo>
                      <a:pt x="4541" y="7940"/>
                      <a:pt x="4467" y="7938"/>
                      <a:pt x="4394" y="7938"/>
                    </a:cubicBezTo>
                    <a:cubicBezTo>
                      <a:pt x="2721" y="7938"/>
                      <a:pt x="1049" y="8898"/>
                      <a:pt x="1" y="10428"/>
                    </a:cubicBezTo>
                    <a:lnTo>
                      <a:pt x="60594" y="10605"/>
                    </a:lnTo>
                    <a:cubicBezTo>
                      <a:pt x="59855" y="9600"/>
                      <a:pt x="58761" y="8890"/>
                      <a:pt x="57637" y="8742"/>
                    </a:cubicBezTo>
                    <a:cubicBezTo>
                      <a:pt x="56987" y="8654"/>
                      <a:pt x="56306" y="8713"/>
                      <a:pt x="55774" y="8269"/>
                    </a:cubicBezTo>
                    <a:cubicBezTo>
                      <a:pt x="55153" y="7796"/>
                      <a:pt x="54976" y="6731"/>
                      <a:pt x="54266" y="6347"/>
                    </a:cubicBezTo>
                    <a:cubicBezTo>
                      <a:pt x="54080" y="6251"/>
                      <a:pt x="53893" y="6212"/>
                      <a:pt x="53704" y="6212"/>
                    </a:cubicBezTo>
                    <a:cubicBezTo>
                      <a:pt x="52897" y="6212"/>
                      <a:pt x="52058" y="6920"/>
                      <a:pt x="51220" y="6968"/>
                    </a:cubicBezTo>
                    <a:cubicBezTo>
                      <a:pt x="51188" y="6970"/>
                      <a:pt x="51156" y="6971"/>
                      <a:pt x="51124" y="6971"/>
                    </a:cubicBezTo>
                    <a:cubicBezTo>
                      <a:pt x="49273" y="6971"/>
                      <a:pt x="48057" y="3905"/>
                      <a:pt x="46359" y="3905"/>
                    </a:cubicBezTo>
                    <a:cubicBezTo>
                      <a:pt x="46209" y="3905"/>
                      <a:pt x="46055" y="3929"/>
                      <a:pt x="45897" y="3981"/>
                    </a:cubicBezTo>
                    <a:cubicBezTo>
                      <a:pt x="45485" y="4119"/>
                      <a:pt x="45123" y="4460"/>
                      <a:pt x="44718" y="4460"/>
                    </a:cubicBezTo>
                    <a:cubicBezTo>
                      <a:pt x="44688" y="4460"/>
                      <a:pt x="44657" y="4458"/>
                      <a:pt x="44625" y="4454"/>
                    </a:cubicBezTo>
                    <a:cubicBezTo>
                      <a:pt x="44182" y="4425"/>
                      <a:pt x="43827" y="4011"/>
                      <a:pt x="43502" y="3685"/>
                    </a:cubicBezTo>
                    <a:cubicBezTo>
                      <a:pt x="41609" y="1645"/>
                      <a:pt x="39184" y="225"/>
                      <a:pt x="36641" y="18"/>
                    </a:cubicBezTo>
                    <a:cubicBezTo>
                      <a:pt x="36465" y="6"/>
                      <a:pt x="36288" y="0"/>
                      <a:pt x="36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8"/>
              <p:cNvSpPr/>
              <p:nvPr/>
            </p:nvSpPr>
            <p:spPr>
              <a:xfrm>
                <a:off x="1795547" y="2102789"/>
                <a:ext cx="458201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10606" extrusionOk="0">
                    <a:moveTo>
                      <a:pt x="880" y="1"/>
                    </a:moveTo>
                    <a:cubicBezTo>
                      <a:pt x="575" y="1"/>
                      <a:pt x="282" y="21"/>
                      <a:pt x="0" y="78"/>
                    </a:cubicBezTo>
                    <a:cubicBezTo>
                      <a:pt x="2455" y="1142"/>
                      <a:pt x="4525" y="3271"/>
                      <a:pt x="5589" y="5992"/>
                    </a:cubicBezTo>
                    <a:cubicBezTo>
                      <a:pt x="6053" y="5799"/>
                      <a:pt x="6537" y="5708"/>
                      <a:pt x="7021" y="5708"/>
                    </a:cubicBezTo>
                    <a:cubicBezTo>
                      <a:pt x="8543" y="5708"/>
                      <a:pt x="10060" y="6611"/>
                      <a:pt x="10912" y="8092"/>
                    </a:cubicBezTo>
                    <a:cubicBezTo>
                      <a:pt x="11291" y="7919"/>
                      <a:pt x="11699" y="7835"/>
                      <a:pt x="12110" y="7835"/>
                    </a:cubicBezTo>
                    <a:cubicBezTo>
                      <a:pt x="13177" y="7835"/>
                      <a:pt x="14264" y="8398"/>
                      <a:pt x="14905" y="9422"/>
                    </a:cubicBezTo>
                    <a:cubicBezTo>
                      <a:pt x="15171" y="9807"/>
                      <a:pt x="15378" y="10310"/>
                      <a:pt x="15762" y="10517"/>
                    </a:cubicBezTo>
                    <a:cubicBezTo>
                      <a:pt x="15792" y="10517"/>
                      <a:pt x="15792" y="10546"/>
                      <a:pt x="15822" y="10546"/>
                    </a:cubicBezTo>
                    <a:lnTo>
                      <a:pt x="25314" y="10605"/>
                    </a:lnTo>
                    <a:cubicBezTo>
                      <a:pt x="24634" y="9600"/>
                      <a:pt x="23540" y="8949"/>
                      <a:pt x="22416" y="8742"/>
                    </a:cubicBezTo>
                    <a:cubicBezTo>
                      <a:pt x="21766" y="8683"/>
                      <a:pt x="21085" y="8713"/>
                      <a:pt x="20553" y="8269"/>
                    </a:cubicBezTo>
                    <a:cubicBezTo>
                      <a:pt x="19932" y="7766"/>
                      <a:pt x="19755" y="6731"/>
                      <a:pt x="19045" y="6347"/>
                    </a:cubicBezTo>
                    <a:cubicBezTo>
                      <a:pt x="18859" y="6251"/>
                      <a:pt x="18674" y="6212"/>
                      <a:pt x="18488" y="6212"/>
                    </a:cubicBezTo>
                    <a:cubicBezTo>
                      <a:pt x="17694" y="6212"/>
                      <a:pt x="16885" y="6920"/>
                      <a:pt x="15999" y="6968"/>
                    </a:cubicBezTo>
                    <a:cubicBezTo>
                      <a:pt x="15967" y="6970"/>
                      <a:pt x="15935" y="6971"/>
                      <a:pt x="15903" y="6971"/>
                    </a:cubicBezTo>
                    <a:cubicBezTo>
                      <a:pt x="14052" y="6971"/>
                      <a:pt x="12836" y="3905"/>
                      <a:pt x="11138" y="3905"/>
                    </a:cubicBezTo>
                    <a:cubicBezTo>
                      <a:pt x="10988" y="3905"/>
                      <a:pt x="10834" y="3929"/>
                      <a:pt x="10676" y="3981"/>
                    </a:cubicBezTo>
                    <a:cubicBezTo>
                      <a:pt x="10264" y="4119"/>
                      <a:pt x="9902" y="4460"/>
                      <a:pt x="9497" y="4460"/>
                    </a:cubicBezTo>
                    <a:cubicBezTo>
                      <a:pt x="9467" y="4460"/>
                      <a:pt x="9436" y="4458"/>
                      <a:pt x="9404" y="4454"/>
                    </a:cubicBezTo>
                    <a:cubicBezTo>
                      <a:pt x="8961" y="4425"/>
                      <a:pt x="8606" y="4070"/>
                      <a:pt x="8281" y="3685"/>
                    </a:cubicBezTo>
                    <a:cubicBezTo>
                      <a:pt x="6388" y="1645"/>
                      <a:pt x="3993" y="225"/>
                      <a:pt x="1420" y="18"/>
                    </a:cubicBezTo>
                    <a:cubicBezTo>
                      <a:pt x="1236" y="8"/>
                      <a:pt x="1056" y="1"/>
                      <a:pt x="8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solidFill>
          <a:schemeClr val="dk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9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9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9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9"/>
          <p:cNvSpPr/>
          <p:nvPr/>
        </p:nvSpPr>
        <p:spPr>
          <a:xfrm flipH="1">
            <a:off x="5223890" y="4817871"/>
            <a:ext cx="3920110" cy="31973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9"/>
          <p:cNvSpPr/>
          <p:nvPr/>
        </p:nvSpPr>
        <p:spPr>
          <a:xfrm flipH="1">
            <a:off x="-2323" y="4773207"/>
            <a:ext cx="4467697" cy="3644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9"/>
          <p:cNvSpPr/>
          <p:nvPr/>
        </p:nvSpPr>
        <p:spPr>
          <a:xfrm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9"/>
          <p:cNvSpPr txBox="1">
            <a:spLocks noGrp="1"/>
          </p:cNvSpPr>
          <p:nvPr>
            <p:ph type="subTitle" idx="1"/>
          </p:nvPr>
        </p:nvSpPr>
        <p:spPr>
          <a:xfrm>
            <a:off x="3369050" y="2711760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97" name="Google Shape;297;p19"/>
          <p:cNvSpPr txBox="1">
            <a:spLocks noGrp="1"/>
          </p:cNvSpPr>
          <p:nvPr>
            <p:ph type="subTitle" idx="2"/>
          </p:nvPr>
        </p:nvSpPr>
        <p:spPr>
          <a:xfrm>
            <a:off x="3360468" y="297080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9"/>
          <p:cNvSpPr txBox="1">
            <a:spLocks noGrp="1"/>
          </p:cNvSpPr>
          <p:nvPr>
            <p:ph type="subTitle" idx="3"/>
          </p:nvPr>
        </p:nvSpPr>
        <p:spPr>
          <a:xfrm>
            <a:off x="649492" y="2711760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99" name="Google Shape;299;p19"/>
          <p:cNvSpPr txBox="1">
            <a:spLocks noGrp="1"/>
          </p:cNvSpPr>
          <p:nvPr>
            <p:ph type="subTitle" idx="4"/>
          </p:nvPr>
        </p:nvSpPr>
        <p:spPr>
          <a:xfrm>
            <a:off x="643417" y="2970810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9"/>
          <p:cNvSpPr txBox="1">
            <a:spLocks noGrp="1"/>
          </p:cNvSpPr>
          <p:nvPr>
            <p:ph type="subTitle" idx="5"/>
          </p:nvPr>
        </p:nvSpPr>
        <p:spPr>
          <a:xfrm>
            <a:off x="6083593" y="2711760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1" name="Google Shape;301;p19"/>
          <p:cNvSpPr txBox="1">
            <a:spLocks noGrp="1"/>
          </p:cNvSpPr>
          <p:nvPr>
            <p:ph type="subTitle" idx="6"/>
          </p:nvPr>
        </p:nvSpPr>
        <p:spPr>
          <a:xfrm>
            <a:off x="6039500" y="2970800"/>
            <a:ext cx="24858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9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303" name="Google Shape;303;p19"/>
          <p:cNvGrpSpPr/>
          <p:nvPr/>
        </p:nvGrpSpPr>
        <p:grpSpPr>
          <a:xfrm>
            <a:off x="1975380" y="4374305"/>
            <a:ext cx="1619112" cy="593354"/>
            <a:chOff x="5046670" y="3208808"/>
            <a:chExt cx="1120415" cy="410597"/>
          </a:xfrm>
        </p:grpSpPr>
        <p:grpSp>
          <p:nvGrpSpPr>
            <p:cNvPr id="304" name="Google Shape;304;p19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305" name="Google Shape;305;p19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9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9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9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9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9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9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" name="Google Shape;312;p19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313" name="Google Shape;313;p19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9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5" name="Google Shape;315;p19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316" name="Google Shape;316;p19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9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" name="Google Shape;318;p19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319" name="Google Shape;319;p19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9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9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9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9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9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9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6" name="Google Shape;326;p19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327" name="Google Shape;327;p19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9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9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9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9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9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9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4" name="Google Shape;334;p19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19"/>
          <p:cNvGrpSpPr/>
          <p:nvPr/>
        </p:nvGrpSpPr>
        <p:grpSpPr>
          <a:xfrm>
            <a:off x="6396343" y="4374305"/>
            <a:ext cx="1511773" cy="573354"/>
            <a:chOff x="6396343" y="4374305"/>
            <a:chExt cx="1511773" cy="573354"/>
          </a:xfrm>
        </p:grpSpPr>
        <p:grpSp>
          <p:nvGrpSpPr>
            <p:cNvPr id="336" name="Google Shape;336;p19"/>
            <p:cNvGrpSpPr/>
            <p:nvPr/>
          </p:nvGrpSpPr>
          <p:grpSpPr>
            <a:xfrm rot="4001758">
              <a:off x="7633951" y="4773240"/>
              <a:ext cx="111770" cy="119099"/>
              <a:chOff x="3004175" y="2950750"/>
              <a:chExt cx="195825" cy="208700"/>
            </a:xfrm>
          </p:grpSpPr>
          <p:sp>
            <p:nvSpPr>
              <p:cNvPr id="337" name="Google Shape;337;p19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9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19"/>
            <p:cNvGrpSpPr/>
            <p:nvPr/>
          </p:nvGrpSpPr>
          <p:grpSpPr>
            <a:xfrm>
              <a:off x="6980311" y="4374305"/>
              <a:ext cx="196224" cy="439790"/>
              <a:chOff x="3004175" y="2722350"/>
              <a:chExt cx="195950" cy="439175"/>
            </a:xfrm>
          </p:grpSpPr>
          <p:sp>
            <p:nvSpPr>
              <p:cNvPr id="340" name="Google Shape;340;p19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9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9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9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9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9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9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7" name="Google Shape;347;p19"/>
            <p:cNvGrpSpPr/>
            <p:nvPr/>
          </p:nvGrpSpPr>
          <p:grpSpPr>
            <a:xfrm>
              <a:off x="7363411" y="4508535"/>
              <a:ext cx="130012" cy="257908"/>
              <a:chOff x="3213925" y="2904475"/>
              <a:chExt cx="173650" cy="344475"/>
            </a:xfrm>
          </p:grpSpPr>
          <p:sp>
            <p:nvSpPr>
              <p:cNvPr id="348" name="Google Shape;348;p19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9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9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9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9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9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9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5" name="Google Shape;355;p19"/>
            <p:cNvSpPr/>
            <p:nvPr/>
          </p:nvSpPr>
          <p:spPr>
            <a:xfrm>
              <a:off x="6396343" y="4717923"/>
              <a:ext cx="1511773" cy="229736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dk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0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0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0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0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0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0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5603200" y="162547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subTitle" idx="2"/>
          </p:nvPr>
        </p:nvSpPr>
        <p:spPr>
          <a:xfrm>
            <a:off x="5597125" y="189712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3"/>
          </p:nvPr>
        </p:nvSpPr>
        <p:spPr>
          <a:xfrm>
            <a:off x="1753300" y="162667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subTitle" idx="4"/>
          </p:nvPr>
        </p:nvSpPr>
        <p:spPr>
          <a:xfrm>
            <a:off x="1747225" y="189712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5"/>
          </p:nvPr>
        </p:nvSpPr>
        <p:spPr>
          <a:xfrm>
            <a:off x="5603200" y="289762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9" name="Google Shape;369;p20"/>
          <p:cNvSpPr txBox="1">
            <a:spLocks noGrp="1"/>
          </p:cNvSpPr>
          <p:nvPr>
            <p:ph type="subTitle" idx="6"/>
          </p:nvPr>
        </p:nvSpPr>
        <p:spPr>
          <a:xfrm>
            <a:off x="5597125" y="316927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20"/>
          <p:cNvSpPr txBox="1">
            <a:spLocks noGrp="1"/>
          </p:cNvSpPr>
          <p:nvPr>
            <p:ph type="subTitle" idx="7"/>
          </p:nvPr>
        </p:nvSpPr>
        <p:spPr>
          <a:xfrm>
            <a:off x="1753300" y="289762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71" name="Google Shape;371;p20"/>
          <p:cNvSpPr txBox="1">
            <a:spLocks noGrp="1"/>
          </p:cNvSpPr>
          <p:nvPr>
            <p:ph type="subTitle" idx="8"/>
          </p:nvPr>
        </p:nvSpPr>
        <p:spPr>
          <a:xfrm>
            <a:off x="1747225" y="316927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0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373" name="Google Shape;373;p20"/>
          <p:cNvGrpSpPr/>
          <p:nvPr/>
        </p:nvGrpSpPr>
        <p:grpSpPr>
          <a:xfrm>
            <a:off x="6987447" y="3914134"/>
            <a:ext cx="1722627" cy="1245030"/>
            <a:chOff x="3217149" y="3242033"/>
            <a:chExt cx="1735994" cy="1253933"/>
          </a:xfrm>
        </p:grpSpPr>
        <p:sp>
          <p:nvSpPr>
            <p:cNvPr id="374" name="Google Shape;374;p20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0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0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0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0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0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0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0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0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0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0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0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0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0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8">
    <p:bg>
      <p:bgPr>
        <a:solidFill>
          <a:schemeClr val="dk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21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393" name="Google Shape;393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21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396" name="Google Shape;396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21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1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1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1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1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1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1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6" name="Google Shape;406;p21"/>
          <p:cNvSpPr txBox="1">
            <a:spLocks noGrp="1"/>
          </p:cNvSpPr>
          <p:nvPr>
            <p:ph type="subTitle" idx="1"/>
          </p:nvPr>
        </p:nvSpPr>
        <p:spPr>
          <a:xfrm>
            <a:off x="788850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07" name="Google Shape;407;p21"/>
          <p:cNvSpPr txBox="1">
            <a:spLocks noGrp="1"/>
          </p:cNvSpPr>
          <p:nvPr>
            <p:ph type="subTitle" idx="2"/>
          </p:nvPr>
        </p:nvSpPr>
        <p:spPr>
          <a:xfrm>
            <a:off x="788850" y="2933743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21"/>
          <p:cNvSpPr txBox="1">
            <a:spLocks noGrp="1"/>
          </p:cNvSpPr>
          <p:nvPr>
            <p:ph type="subTitle" idx="3"/>
          </p:nvPr>
        </p:nvSpPr>
        <p:spPr>
          <a:xfrm>
            <a:off x="2696513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09" name="Google Shape;409;p21"/>
          <p:cNvSpPr txBox="1">
            <a:spLocks noGrp="1"/>
          </p:cNvSpPr>
          <p:nvPr>
            <p:ph type="subTitle" idx="4"/>
          </p:nvPr>
        </p:nvSpPr>
        <p:spPr>
          <a:xfrm>
            <a:off x="2696513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1"/>
          <p:cNvSpPr txBox="1">
            <a:spLocks noGrp="1"/>
          </p:cNvSpPr>
          <p:nvPr>
            <p:ph type="subTitle" idx="5"/>
          </p:nvPr>
        </p:nvSpPr>
        <p:spPr>
          <a:xfrm>
            <a:off x="4648888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6"/>
          </p:nvPr>
        </p:nvSpPr>
        <p:spPr>
          <a:xfrm>
            <a:off x="4648888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7"/>
          </p:nvPr>
        </p:nvSpPr>
        <p:spPr>
          <a:xfrm>
            <a:off x="6601263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8"/>
          </p:nvPr>
        </p:nvSpPr>
        <p:spPr>
          <a:xfrm>
            <a:off x="6601263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bg>
      <p:bgPr>
        <a:solidFill>
          <a:schemeClr val="dk1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2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2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2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2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2"/>
          <p:cNvSpPr/>
          <p:nvPr/>
        </p:nvSpPr>
        <p:spPr>
          <a:xfrm>
            <a:off x="1193900" y="4844250"/>
            <a:ext cx="4266954" cy="24740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420" name="Google Shape;420;p22"/>
          <p:cNvSpPr/>
          <p:nvPr/>
        </p:nvSpPr>
        <p:spPr>
          <a:xfrm flipH="1">
            <a:off x="68" y="4925097"/>
            <a:ext cx="9143932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2"/>
          <p:cNvSpPr txBox="1">
            <a:spLocks noGrp="1"/>
          </p:cNvSpPr>
          <p:nvPr>
            <p:ph type="subTitle" idx="1"/>
          </p:nvPr>
        </p:nvSpPr>
        <p:spPr>
          <a:xfrm>
            <a:off x="3435725" y="1549275"/>
            <a:ext cx="22725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22" name="Google Shape;422;p22"/>
          <p:cNvSpPr txBox="1">
            <a:spLocks noGrp="1"/>
          </p:cNvSpPr>
          <p:nvPr>
            <p:ph type="subTitle" idx="2"/>
          </p:nvPr>
        </p:nvSpPr>
        <p:spPr>
          <a:xfrm>
            <a:off x="3436726" y="1819725"/>
            <a:ext cx="2270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22"/>
          <p:cNvSpPr txBox="1">
            <a:spLocks noGrp="1"/>
          </p:cNvSpPr>
          <p:nvPr>
            <p:ph type="subTitle" idx="3"/>
          </p:nvPr>
        </p:nvSpPr>
        <p:spPr>
          <a:xfrm>
            <a:off x="3435725" y="2877025"/>
            <a:ext cx="22725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24" name="Google Shape;424;p22"/>
          <p:cNvSpPr txBox="1">
            <a:spLocks noGrp="1"/>
          </p:cNvSpPr>
          <p:nvPr>
            <p:ph type="subTitle" idx="4"/>
          </p:nvPr>
        </p:nvSpPr>
        <p:spPr>
          <a:xfrm>
            <a:off x="3436726" y="3147375"/>
            <a:ext cx="2270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22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26" name="Google Shape;426;p22"/>
          <p:cNvSpPr txBox="1">
            <a:spLocks noGrp="1"/>
          </p:cNvSpPr>
          <p:nvPr>
            <p:ph type="subTitle" idx="5"/>
          </p:nvPr>
        </p:nvSpPr>
        <p:spPr>
          <a:xfrm>
            <a:off x="6153450" y="1549275"/>
            <a:ext cx="2270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27" name="Google Shape;427;p22"/>
          <p:cNvSpPr txBox="1">
            <a:spLocks noGrp="1"/>
          </p:cNvSpPr>
          <p:nvPr>
            <p:ph type="subTitle" idx="6"/>
          </p:nvPr>
        </p:nvSpPr>
        <p:spPr>
          <a:xfrm>
            <a:off x="6154450" y="1819725"/>
            <a:ext cx="22686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22"/>
          <p:cNvSpPr txBox="1">
            <a:spLocks noGrp="1"/>
          </p:cNvSpPr>
          <p:nvPr>
            <p:ph type="subTitle" idx="7"/>
          </p:nvPr>
        </p:nvSpPr>
        <p:spPr>
          <a:xfrm>
            <a:off x="6153450" y="2877025"/>
            <a:ext cx="2270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29" name="Google Shape;429;p22"/>
          <p:cNvSpPr txBox="1">
            <a:spLocks noGrp="1"/>
          </p:cNvSpPr>
          <p:nvPr>
            <p:ph type="subTitle" idx="8"/>
          </p:nvPr>
        </p:nvSpPr>
        <p:spPr>
          <a:xfrm>
            <a:off x="6154450" y="3147375"/>
            <a:ext cx="22686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22"/>
          <p:cNvSpPr txBox="1">
            <a:spLocks noGrp="1"/>
          </p:cNvSpPr>
          <p:nvPr>
            <p:ph type="subTitle" idx="9"/>
          </p:nvPr>
        </p:nvSpPr>
        <p:spPr>
          <a:xfrm>
            <a:off x="722000" y="1549275"/>
            <a:ext cx="22686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1" name="Google Shape;431;p22"/>
          <p:cNvSpPr txBox="1">
            <a:spLocks noGrp="1"/>
          </p:cNvSpPr>
          <p:nvPr>
            <p:ph type="subTitle" idx="13"/>
          </p:nvPr>
        </p:nvSpPr>
        <p:spPr>
          <a:xfrm>
            <a:off x="723000" y="1819725"/>
            <a:ext cx="22665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22"/>
          <p:cNvSpPr txBox="1">
            <a:spLocks noGrp="1"/>
          </p:cNvSpPr>
          <p:nvPr>
            <p:ph type="subTitle" idx="14"/>
          </p:nvPr>
        </p:nvSpPr>
        <p:spPr>
          <a:xfrm>
            <a:off x="722000" y="2877025"/>
            <a:ext cx="22686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3" name="Google Shape;433;p22"/>
          <p:cNvSpPr txBox="1">
            <a:spLocks noGrp="1"/>
          </p:cNvSpPr>
          <p:nvPr>
            <p:ph type="subTitle" idx="15"/>
          </p:nvPr>
        </p:nvSpPr>
        <p:spPr>
          <a:xfrm>
            <a:off x="723000" y="3147375"/>
            <a:ext cx="22665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8E3E5-2DC6-459C-873C-4EC8ECDC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636FBE-0490-445C-A2F3-F0FD3F090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E524BB-B114-442C-9C1C-B6792061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A5A4E7-55F7-4019-B5CD-56EFBD47E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9D10C4-8B2A-46A0-936E-4558B499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20014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6" y="3445551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7" name="Google Shape;47;p7"/>
          <p:cNvSpPr/>
          <p:nvPr/>
        </p:nvSpPr>
        <p:spPr>
          <a:xfrm flipH="1">
            <a:off x="-43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205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215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"/>
          <p:cNvSpPr txBox="1">
            <a:spLocks noGrp="1"/>
          </p:cNvSpPr>
          <p:nvPr>
            <p:ph type="subTitle" idx="1"/>
          </p:nvPr>
        </p:nvSpPr>
        <p:spPr>
          <a:xfrm>
            <a:off x="2020447" y="3087225"/>
            <a:ext cx="2178000" cy="8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5"/>
          <p:cNvSpPr txBox="1">
            <a:spLocks noGrp="1"/>
          </p:cNvSpPr>
          <p:nvPr>
            <p:ph type="subTitle" idx="2"/>
          </p:nvPr>
        </p:nvSpPr>
        <p:spPr>
          <a:xfrm>
            <a:off x="5924447" y="3087225"/>
            <a:ext cx="2178000" cy="8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5"/>
          <p:cNvSpPr txBox="1">
            <a:spLocks noGrp="1"/>
          </p:cNvSpPr>
          <p:nvPr>
            <p:ph type="subTitle" idx="3"/>
          </p:nvPr>
        </p:nvSpPr>
        <p:spPr>
          <a:xfrm>
            <a:off x="2020447" y="2473200"/>
            <a:ext cx="2178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8" name="Google Shape;448;p5"/>
          <p:cNvSpPr txBox="1">
            <a:spLocks noGrp="1"/>
          </p:cNvSpPr>
          <p:nvPr>
            <p:ph type="subTitle" idx="4"/>
          </p:nvPr>
        </p:nvSpPr>
        <p:spPr>
          <a:xfrm>
            <a:off x="5924447" y="2473200"/>
            <a:ext cx="2178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49" name="Google Shape;449;p5"/>
          <p:cNvGrpSpPr/>
          <p:nvPr/>
        </p:nvGrpSpPr>
        <p:grpSpPr>
          <a:xfrm rot="10138916" flipH="1">
            <a:off x="-680800" y="-97103"/>
            <a:ext cx="1870257" cy="1846921"/>
            <a:chOff x="4045425" y="3839900"/>
            <a:chExt cx="559025" cy="552050"/>
          </a:xfrm>
        </p:grpSpPr>
        <p:sp>
          <p:nvSpPr>
            <p:cNvPr id="450" name="Google Shape;450;p5"/>
            <p:cNvSpPr/>
            <p:nvPr/>
          </p:nvSpPr>
          <p:spPr>
            <a:xfrm>
              <a:off x="4302300" y="3839900"/>
              <a:ext cx="67900" cy="274150"/>
            </a:xfrm>
            <a:custGeom>
              <a:avLst/>
              <a:gdLst/>
              <a:ahLst/>
              <a:cxnLst/>
              <a:rect l="l" t="t" r="r" b="b"/>
              <a:pathLst>
                <a:path w="2716" h="10966" extrusionOk="0">
                  <a:moveTo>
                    <a:pt x="406" y="0"/>
                  </a:moveTo>
                  <a:cubicBezTo>
                    <a:pt x="406" y="0"/>
                    <a:pt x="1" y="3572"/>
                    <a:pt x="156" y="5524"/>
                  </a:cubicBezTo>
                  <a:cubicBezTo>
                    <a:pt x="311" y="7477"/>
                    <a:pt x="1799" y="10966"/>
                    <a:pt x="1799" y="10966"/>
                  </a:cubicBezTo>
                  <a:cubicBezTo>
                    <a:pt x="1799" y="10966"/>
                    <a:pt x="2716" y="7525"/>
                    <a:pt x="2287" y="5524"/>
                  </a:cubicBezTo>
                  <a:cubicBezTo>
                    <a:pt x="1858" y="3524"/>
                    <a:pt x="406" y="0"/>
                    <a:pt x="406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4142475" y="3927100"/>
              <a:ext cx="196475" cy="194400"/>
            </a:xfrm>
            <a:custGeom>
              <a:avLst/>
              <a:gdLst/>
              <a:ahLst/>
              <a:cxnLst/>
              <a:rect l="l" t="t" r="r" b="b"/>
              <a:pathLst>
                <a:path w="7859" h="7776" extrusionOk="0">
                  <a:moveTo>
                    <a:pt x="0" y="1"/>
                  </a:moveTo>
                  <a:cubicBezTo>
                    <a:pt x="0" y="1"/>
                    <a:pt x="1882" y="3060"/>
                    <a:pt x="3215" y="4501"/>
                  </a:cubicBezTo>
                  <a:cubicBezTo>
                    <a:pt x="4537" y="5942"/>
                    <a:pt x="7858" y="7775"/>
                    <a:pt x="7858" y="7775"/>
                  </a:cubicBezTo>
                  <a:cubicBezTo>
                    <a:pt x="7858" y="7775"/>
                    <a:pt x="6453" y="4501"/>
                    <a:pt x="4882" y="3191"/>
                  </a:cubicBezTo>
                  <a:cubicBezTo>
                    <a:pt x="3322" y="188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4360050" y="3883050"/>
              <a:ext cx="113450" cy="228325"/>
            </a:xfrm>
            <a:custGeom>
              <a:avLst/>
              <a:gdLst/>
              <a:ahLst/>
              <a:cxnLst/>
              <a:rect l="l" t="t" r="r" b="b"/>
              <a:pathLst>
                <a:path w="4538" h="9133" extrusionOk="0">
                  <a:moveTo>
                    <a:pt x="4537" y="0"/>
                  </a:moveTo>
                  <a:cubicBezTo>
                    <a:pt x="4537" y="1"/>
                    <a:pt x="2346" y="2489"/>
                    <a:pt x="1465" y="4072"/>
                  </a:cubicBezTo>
                  <a:cubicBezTo>
                    <a:pt x="572" y="5644"/>
                    <a:pt x="1" y="9132"/>
                    <a:pt x="1" y="9132"/>
                  </a:cubicBezTo>
                  <a:cubicBezTo>
                    <a:pt x="1" y="9132"/>
                    <a:pt x="2537" y="7025"/>
                    <a:pt x="3227" y="5263"/>
                  </a:cubicBezTo>
                  <a:cubicBezTo>
                    <a:pt x="3906" y="3501"/>
                    <a:pt x="4537" y="1"/>
                    <a:pt x="4537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4362450" y="4017875"/>
              <a:ext cx="235150" cy="128325"/>
            </a:xfrm>
            <a:custGeom>
              <a:avLst/>
              <a:gdLst/>
              <a:ahLst/>
              <a:cxnLst/>
              <a:rect l="l" t="t" r="r" b="b"/>
              <a:pathLst>
                <a:path w="9406" h="5133" extrusionOk="0">
                  <a:moveTo>
                    <a:pt x="9406" y="1"/>
                  </a:moveTo>
                  <a:cubicBezTo>
                    <a:pt x="9406" y="1"/>
                    <a:pt x="6036" y="870"/>
                    <a:pt x="4322" y="1692"/>
                  </a:cubicBezTo>
                  <a:cubicBezTo>
                    <a:pt x="2607" y="2513"/>
                    <a:pt x="0" y="5133"/>
                    <a:pt x="0" y="5133"/>
                  </a:cubicBezTo>
                  <a:cubicBezTo>
                    <a:pt x="0" y="5133"/>
                    <a:pt x="3441" y="4775"/>
                    <a:pt x="5096" y="3680"/>
                  </a:cubicBezTo>
                  <a:cubicBezTo>
                    <a:pt x="6739" y="2585"/>
                    <a:pt x="9406" y="1"/>
                    <a:pt x="9406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4366000" y="4165700"/>
              <a:ext cx="238450" cy="53125"/>
            </a:xfrm>
            <a:custGeom>
              <a:avLst/>
              <a:gdLst/>
              <a:ahLst/>
              <a:cxnLst/>
              <a:rect l="l" t="t" r="r" b="b"/>
              <a:pathLst>
                <a:path w="9538" h="2125" extrusionOk="0">
                  <a:moveTo>
                    <a:pt x="4134" y="1"/>
                  </a:moveTo>
                  <a:cubicBezTo>
                    <a:pt x="2384" y="1"/>
                    <a:pt x="1" y="529"/>
                    <a:pt x="1" y="529"/>
                  </a:cubicBezTo>
                  <a:cubicBezTo>
                    <a:pt x="1" y="529"/>
                    <a:pt x="2668" y="2125"/>
                    <a:pt x="4454" y="2125"/>
                  </a:cubicBezTo>
                  <a:cubicBezTo>
                    <a:pt x="6228" y="2125"/>
                    <a:pt x="9538" y="1446"/>
                    <a:pt x="9538" y="1446"/>
                  </a:cubicBezTo>
                  <a:cubicBezTo>
                    <a:pt x="9538" y="1446"/>
                    <a:pt x="6645" y="315"/>
                    <a:pt x="4966" y="53"/>
                  </a:cubicBezTo>
                  <a:cubicBezTo>
                    <a:pt x="4718" y="16"/>
                    <a:pt x="4435" y="1"/>
                    <a:pt x="4134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4360050" y="4217900"/>
              <a:ext cx="183375" cy="94975"/>
            </a:xfrm>
            <a:custGeom>
              <a:avLst/>
              <a:gdLst/>
              <a:ahLst/>
              <a:cxnLst/>
              <a:rect l="l" t="t" r="r" b="b"/>
              <a:pathLst>
                <a:path w="7335" h="3799" extrusionOk="0">
                  <a:moveTo>
                    <a:pt x="1" y="1"/>
                  </a:moveTo>
                  <a:cubicBezTo>
                    <a:pt x="1" y="1"/>
                    <a:pt x="1489" y="2275"/>
                    <a:pt x="2930" y="2823"/>
                  </a:cubicBezTo>
                  <a:cubicBezTo>
                    <a:pt x="4370" y="3382"/>
                    <a:pt x="7335" y="3799"/>
                    <a:pt x="7335" y="3799"/>
                  </a:cubicBezTo>
                  <a:cubicBezTo>
                    <a:pt x="7335" y="3799"/>
                    <a:pt x="5466" y="1882"/>
                    <a:pt x="4216" y="1120"/>
                  </a:cubicBezTo>
                  <a:cubicBezTo>
                    <a:pt x="2954" y="35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4045425" y="4084900"/>
              <a:ext cx="293525" cy="61250"/>
            </a:xfrm>
            <a:custGeom>
              <a:avLst/>
              <a:gdLst/>
              <a:ahLst/>
              <a:cxnLst/>
              <a:rect l="l" t="t" r="r" b="b"/>
              <a:pathLst>
                <a:path w="11741" h="2450" extrusionOk="0">
                  <a:moveTo>
                    <a:pt x="3481" y="0"/>
                  </a:moveTo>
                  <a:cubicBezTo>
                    <a:pt x="1690" y="0"/>
                    <a:pt x="1" y="94"/>
                    <a:pt x="1" y="94"/>
                  </a:cubicBezTo>
                  <a:cubicBezTo>
                    <a:pt x="1" y="94"/>
                    <a:pt x="3561" y="1654"/>
                    <a:pt x="5633" y="2154"/>
                  </a:cubicBezTo>
                  <a:cubicBezTo>
                    <a:pt x="6594" y="2387"/>
                    <a:pt x="7988" y="2449"/>
                    <a:pt x="9202" y="2449"/>
                  </a:cubicBezTo>
                  <a:cubicBezTo>
                    <a:pt x="10589" y="2449"/>
                    <a:pt x="11740" y="2368"/>
                    <a:pt x="11740" y="2368"/>
                  </a:cubicBezTo>
                  <a:cubicBezTo>
                    <a:pt x="11740" y="2368"/>
                    <a:pt x="8466" y="368"/>
                    <a:pt x="6275" y="118"/>
                  </a:cubicBezTo>
                  <a:cubicBezTo>
                    <a:pt x="5491" y="29"/>
                    <a:pt x="4471" y="0"/>
                    <a:pt x="3481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4068950" y="4163625"/>
              <a:ext cx="261075" cy="57450"/>
            </a:xfrm>
            <a:custGeom>
              <a:avLst/>
              <a:gdLst/>
              <a:ahLst/>
              <a:cxnLst/>
              <a:rect l="l" t="t" r="r" b="b"/>
              <a:pathLst>
                <a:path w="10443" h="2298" extrusionOk="0">
                  <a:moveTo>
                    <a:pt x="6522" y="1"/>
                  </a:moveTo>
                  <a:cubicBezTo>
                    <a:pt x="6068" y="1"/>
                    <a:pt x="5632" y="36"/>
                    <a:pt x="5251" y="124"/>
                  </a:cubicBezTo>
                  <a:cubicBezTo>
                    <a:pt x="3346" y="553"/>
                    <a:pt x="0" y="2041"/>
                    <a:pt x="0" y="2041"/>
                  </a:cubicBezTo>
                  <a:cubicBezTo>
                    <a:pt x="0" y="2041"/>
                    <a:pt x="2293" y="2297"/>
                    <a:pt x="4142" y="2297"/>
                  </a:cubicBezTo>
                  <a:cubicBezTo>
                    <a:pt x="4546" y="2297"/>
                    <a:pt x="4930" y="2285"/>
                    <a:pt x="5263" y="2255"/>
                  </a:cubicBezTo>
                  <a:cubicBezTo>
                    <a:pt x="7132" y="2089"/>
                    <a:pt x="10442" y="565"/>
                    <a:pt x="10442" y="565"/>
                  </a:cubicBezTo>
                  <a:cubicBezTo>
                    <a:pt x="10442" y="565"/>
                    <a:pt x="8339" y="1"/>
                    <a:pt x="6522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4152900" y="4210775"/>
              <a:ext cx="175625" cy="118175"/>
            </a:xfrm>
            <a:custGeom>
              <a:avLst/>
              <a:gdLst/>
              <a:ahLst/>
              <a:cxnLst/>
              <a:rect l="l" t="t" r="r" b="b"/>
              <a:pathLst>
                <a:path w="7025" h="4727" extrusionOk="0">
                  <a:moveTo>
                    <a:pt x="7025" y="0"/>
                  </a:moveTo>
                  <a:lnTo>
                    <a:pt x="7025" y="0"/>
                  </a:lnTo>
                  <a:cubicBezTo>
                    <a:pt x="7024" y="0"/>
                    <a:pt x="4262" y="250"/>
                    <a:pt x="3060" y="1274"/>
                  </a:cubicBezTo>
                  <a:cubicBezTo>
                    <a:pt x="1845" y="2286"/>
                    <a:pt x="0" y="4727"/>
                    <a:pt x="0" y="4727"/>
                  </a:cubicBezTo>
                  <a:cubicBezTo>
                    <a:pt x="0" y="4727"/>
                    <a:pt x="2643" y="3965"/>
                    <a:pt x="3941" y="3215"/>
                  </a:cubicBezTo>
                  <a:cubicBezTo>
                    <a:pt x="5227" y="2453"/>
                    <a:pt x="7025" y="0"/>
                    <a:pt x="7025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4177000" y="3962400"/>
              <a:ext cx="329100" cy="429550"/>
            </a:xfrm>
            <a:custGeom>
              <a:avLst/>
              <a:gdLst/>
              <a:ahLst/>
              <a:cxnLst/>
              <a:rect l="l" t="t" r="r" b="b"/>
              <a:pathLst>
                <a:path w="13164" h="17182" extrusionOk="0">
                  <a:moveTo>
                    <a:pt x="6209" y="0"/>
                  </a:moveTo>
                  <a:cubicBezTo>
                    <a:pt x="6202" y="0"/>
                    <a:pt x="6192" y="5"/>
                    <a:pt x="6192" y="5"/>
                  </a:cubicBezTo>
                  <a:cubicBezTo>
                    <a:pt x="6466" y="1160"/>
                    <a:pt x="6656" y="2327"/>
                    <a:pt x="6751" y="3518"/>
                  </a:cubicBezTo>
                  <a:cubicBezTo>
                    <a:pt x="6763" y="3923"/>
                    <a:pt x="6763" y="4339"/>
                    <a:pt x="6763" y="4756"/>
                  </a:cubicBezTo>
                  <a:cubicBezTo>
                    <a:pt x="6763" y="4982"/>
                    <a:pt x="6751" y="5220"/>
                    <a:pt x="6751" y="5447"/>
                  </a:cubicBezTo>
                  <a:lnTo>
                    <a:pt x="6751" y="5530"/>
                  </a:lnTo>
                  <a:cubicBezTo>
                    <a:pt x="6751" y="5887"/>
                    <a:pt x="6727" y="6256"/>
                    <a:pt x="6716" y="6625"/>
                  </a:cubicBezTo>
                  <a:cubicBezTo>
                    <a:pt x="6168" y="5911"/>
                    <a:pt x="5489" y="5316"/>
                    <a:pt x="4834" y="4696"/>
                  </a:cubicBezTo>
                  <a:cubicBezTo>
                    <a:pt x="4049" y="3946"/>
                    <a:pt x="3167" y="3149"/>
                    <a:pt x="2596" y="2220"/>
                  </a:cubicBezTo>
                  <a:cubicBezTo>
                    <a:pt x="2591" y="2211"/>
                    <a:pt x="2585" y="2207"/>
                    <a:pt x="2580" y="2207"/>
                  </a:cubicBezTo>
                  <a:cubicBezTo>
                    <a:pt x="2571" y="2207"/>
                    <a:pt x="2565" y="2217"/>
                    <a:pt x="2572" y="2232"/>
                  </a:cubicBezTo>
                  <a:cubicBezTo>
                    <a:pt x="3084" y="3101"/>
                    <a:pt x="3870" y="3851"/>
                    <a:pt x="4584" y="4565"/>
                  </a:cubicBezTo>
                  <a:cubicBezTo>
                    <a:pt x="5323" y="5304"/>
                    <a:pt x="6073" y="6018"/>
                    <a:pt x="6704" y="6851"/>
                  </a:cubicBezTo>
                  <a:cubicBezTo>
                    <a:pt x="6692" y="7018"/>
                    <a:pt x="6680" y="7185"/>
                    <a:pt x="6668" y="7340"/>
                  </a:cubicBezTo>
                  <a:cubicBezTo>
                    <a:pt x="5846" y="6887"/>
                    <a:pt x="4882" y="6744"/>
                    <a:pt x="3965" y="6554"/>
                  </a:cubicBezTo>
                  <a:cubicBezTo>
                    <a:pt x="2940" y="6344"/>
                    <a:pt x="1903" y="6077"/>
                    <a:pt x="843" y="6077"/>
                  </a:cubicBezTo>
                  <a:cubicBezTo>
                    <a:pt x="820" y="6077"/>
                    <a:pt x="797" y="6077"/>
                    <a:pt x="774" y="6078"/>
                  </a:cubicBezTo>
                  <a:lnTo>
                    <a:pt x="774" y="6089"/>
                  </a:lnTo>
                  <a:cubicBezTo>
                    <a:pt x="1846" y="6113"/>
                    <a:pt x="2906" y="6423"/>
                    <a:pt x="3941" y="6649"/>
                  </a:cubicBezTo>
                  <a:cubicBezTo>
                    <a:pt x="4382" y="6756"/>
                    <a:pt x="4846" y="6851"/>
                    <a:pt x="5299" y="6971"/>
                  </a:cubicBezTo>
                  <a:cubicBezTo>
                    <a:pt x="5763" y="7113"/>
                    <a:pt x="6227" y="7304"/>
                    <a:pt x="6656" y="7542"/>
                  </a:cubicBezTo>
                  <a:cubicBezTo>
                    <a:pt x="6632" y="7875"/>
                    <a:pt x="6596" y="8209"/>
                    <a:pt x="6561" y="8542"/>
                  </a:cubicBezTo>
                  <a:cubicBezTo>
                    <a:pt x="6277" y="8506"/>
                    <a:pt x="5987" y="8491"/>
                    <a:pt x="5694" y="8491"/>
                  </a:cubicBezTo>
                  <a:cubicBezTo>
                    <a:pt x="4930" y="8491"/>
                    <a:pt x="4149" y="8589"/>
                    <a:pt x="3418" y="8649"/>
                  </a:cubicBezTo>
                  <a:cubicBezTo>
                    <a:pt x="2263" y="8733"/>
                    <a:pt x="1132" y="8959"/>
                    <a:pt x="24" y="9304"/>
                  </a:cubicBezTo>
                  <a:cubicBezTo>
                    <a:pt x="0" y="9316"/>
                    <a:pt x="12" y="9352"/>
                    <a:pt x="36" y="9352"/>
                  </a:cubicBezTo>
                  <a:cubicBezTo>
                    <a:pt x="1132" y="9018"/>
                    <a:pt x="2275" y="8816"/>
                    <a:pt x="3418" y="8756"/>
                  </a:cubicBezTo>
                  <a:cubicBezTo>
                    <a:pt x="3941" y="8721"/>
                    <a:pt x="4465" y="8709"/>
                    <a:pt x="4977" y="8685"/>
                  </a:cubicBezTo>
                  <a:cubicBezTo>
                    <a:pt x="5220" y="8668"/>
                    <a:pt x="5463" y="8660"/>
                    <a:pt x="5705" y="8660"/>
                  </a:cubicBezTo>
                  <a:cubicBezTo>
                    <a:pt x="5985" y="8660"/>
                    <a:pt x="6263" y="8671"/>
                    <a:pt x="6537" y="8697"/>
                  </a:cubicBezTo>
                  <a:cubicBezTo>
                    <a:pt x="6501" y="9054"/>
                    <a:pt x="6454" y="9399"/>
                    <a:pt x="6382" y="9757"/>
                  </a:cubicBezTo>
                  <a:cubicBezTo>
                    <a:pt x="5727" y="9757"/>
                    <a:pt x="5132" y="10233"/>
                    <a:pt x="4620" y="10602"/>
                  </a:cubicBezTo>
                  <a:cubicBezTo>
                    <a:pt x="3941" y="11090"/>
                    <a:pt x="3322" y="11650"/>
                    <a:pt x="2679" y="12185"/>
                  </a:cubicBezTo>
                  <a:cubicBezTo>
                    <a:pt x="2661" y="12213"/>
                    <a:pt x="2678" y="12241"/>
                    <a:pt x="2703" y="12241"/>
                  </a:cubicBezTo>
                  <a:cubicBezTo>
                    <a:pt x="2711" y="12241"/>
                    <a:pt x="2719" y="12238"/>
                    <a:pt x="2727" y="12233"/>
                  </a:cubicBezTo>
                  <a:cubicBezTo>
                    <a:pt x="3287" y="11781"/>
                    <a:pt x="3882" y="11340"/>
                    <a:pt x="4477" y="10923"/>
                  </a:cubicBezTo>
                  <a:cubicBezTo>
                    <a:pt x="4977" y="10590"/>
                    <a:pt x="5680" y="10030"/>
                    <a:pt x="6335" y="10019"/>
                  </a:cubicBezTo>
                  <a:lnTo>
                    <a:pt x="6335" y="10019"/>
                  </a:lnTo>
                  <a:cubicBezTo>
                    <a:pt x="6323" y="10066"/>
                    <a:pt x="6311" y="10126"/>
                    <a:pt x="6299" y="10173"/>
                  </a:cubicBezTo>
                  <a:cubicBezTo>
                    <a:pt x="5858" y="12447"/>
                    <a:pt x="5025" y="14650"/>
                    <a:pt x="4251" y="16841"/>
                  </a:cubicBezTo>
                  <a:cubicBezTo>
                    <a:pt x="4180" y="17048"/>
                    <a:pt x="4348" y="17182"/>
                    <a:pt x="4520" y="17182"/>
                  </a:cubicBezTo>
                  <a:cubicBezTo>
                    <a:pt x="4634" y="17182"/>
                    <a:pt x="4751" y="17122"/>
                    <a:pt x="4799" y="16984"/>
                  </a:cubicBezTo>
                  <a:cubicBezTo>
                    <a:pt x="5549" y="14876"/>
                    <a:pt x="6287" y="12697"/>
                    <a:pt x="6680" y="10483"/>
                  </a:cubicBezTo>
                  <a:cubicBezTo>
                    <a:pt x="6807" y="10450"/>
                    <a:pt x="6938" y="10436"/>
                    <a:pt x="7071" y="10436"/>
                  </a:cubicBezTo>
                  <a:cubicBezTo>
                    <a:pt x="7670" y="10436"/>
                    <a:pt x="8304" y="10729"/>
                    <a:pt x="8811" y="10983"/>
                  </a:cubicBezTo>
                  <a:cubicBezTo>
                    <a:pt x="9418" y="11292"/>
                    <a:pt x="10002" y="11638"/>
                    <a:pt x="10549" y="12031"/>
                  </a:cubicBezTo>
                  <a:cubicBezTo>
                    <a:pt x="10555" y="12034"/>
                    <a:pt x="10561" y="12036"/>
                    <a:pt x="10566" y="12036"/>
                  </a:cubicBezTo>
                  <a:cubicBezTo>
                    <a:pt x="10595" y="12036"/>
                    <a:pt x="10615" y="11991"/>
                    <a:pt x="10585" y="11971"/>
                  </a:cubicBezTo>
                  <a:cubicBezTo>
                    <a:pt x="9918" y="11507"/>
                    <a:pt x="9287" y="10995"/>
                    <a:pt x="8549" y="10626"/>
                  </a:cubicBezTo>
                  <a:cubicBezTo>
                    <a:pt x="8082" y="10397"/>
                    <a:pt x="7557" y="10168"/>
                    <a:pt x="7029" y="10168"/>
                  </a:cubicBezTo>
                  <a:cubicBezTo>
                    <a:pt x="6924" y="10168"/>
                    <a:pt x="6820" y="10177"/>
                    <a:pt x="6716" y="10197"/>
                  </a:cubicBezTo>
                  <a:cubicBezTo>
                    <a:pt x="6727" y="10126"/>
                    <a:pt x="6739" y="10054"/>
                    <a:pt x="6751" y="9983"/>
                  </a:cubicBezTo>
                  <a:cubicBezTo>
                    <a:pt x="6811" y="9590"/>
                    <a:pt x="6858" y="9197"/>
                    <a:pt x="6894" y="8816"/>
                  </a:cubicBezTo>
                  <a:cubicBezTo>
                    <a:pt x="7363" y="8777"/>
                    <a:pt x="7837" y="8756"/>
                    <a:pt x="8311" y="8756"/>
                  </a:cubicBezTo>
                  <a:cubicBezTo>
                    <a:pt x="8849" y="8756"/>
                    <a:pt x="9387" y="8783"/>
                    <a:pt x="9918" y="8840"/>
                  </a:cubicBezTo>
                  <a:cubicBezTo>
                    <a:pt x="10966" y="8923"/>
                    <a:pt x="12097" y="8935"/>
                    <a:pt x="13109" y="9197"/>
                  </a:cubicBezTo>
                  <a:cubicBezTo>
                    <a:pt x="13112" y="9205"/>
                    <a:pt x="13117" y="9208"/>
                    <a:pt x="13122" y="9208"/>
                  </a:cubicBezTo>
                  <a:cubicBezTo>
                    <a:pt x="13139" y="9208"/>
                    <a:pt x="13163" y="9173"/>
                    <a:pt x="13145" y="9173"/>
                  </a:cubicBezTo>
                  <a:cubicBezTo>
                    <a:pt x="12145" y="8911"/>
                    <a:pt x="11097" y="8852"/>
                    <a:pt x="10085" y="8745"/>
                  </a:cubicBezTo>
                  <a:cubicBezTo>
                    <a:pt x="9445" y="8664"/>
                    <a:pt x="8800" y="8624"/>
                    <a:pt x="8154" y="8624"/>
                  </a:cubicBezTo>
                  <a:cubicBezTo>
                    <a:pt x="7742" y="8624"/>
                    <a:pt x="7330" y="8641"/>
                    <a:pt x="6918" y="8673"/>
                  </a:cubicBezTo>
                  <a:cubicBezTo>
                    <a:pt x="6942" y="8340"/>
                    <a:pt x="6954" y="8006"/>
                    <a:pt x="6966" y="7673"/>
                  </a:cubicBezTo>
                  <a:cubicBezTo>
                    <a:pt x="8966" y="6804"/>
                    <a:pt x="10764" y="5518"/>
                    <a:pt x="12621" y="4387"/>
                  </a:cubicBezTo>
                  <a:lnTo>
                    <a:pt x="12621" y="4387"/>
                  </a:lnTo>
                  <a:cubicBezTo>
                    <a:pt x="10716" y="5375"/>
                    <a:pt x="8954" y="6637"/>
                    <a:pt x="6977" y="7471"/>
                  </a:cubicBezTo>
                  <a:lnTo>
                    <a:pt x="6977" y="6923"/>
                  </a:lnTo>
                  <a:cubicBezTo>
                    <a:pt x="6977" y="6828"/>
                    <a:pt x="6989" y="6744"/>
                    <a:pt x="6977" y="6649"/>
                  </a:cubicBezTo>
                  <a:cubicBezTo>
                    <a:pt x="7537" y="5768"/>
                    <a:pt x="8073" y="4863"/>
                    <a:pt x="8597" y="3958"/>
                  </a:cubicBezTo>
                  <a:cubicBezTo>
                    <a:pt x="9085" y="3113"/>
                    <a:pt x="9585" y="2244"/>
                    <a:pt x="9859" y="1291"/>
                  </a:cubicBezTo>
                  <a:cubicBezTo>
                    <a:pt x="9859" y="1285"/>
                    <a:pt x="9856" y="1282"/>
                    <a:pt x="9851" y="1282"/>
                  </a:cubicBezTo>
                  <a:cubicBezTo>
                    <a:pt x="9847" y="1282"/>
                    <a:pt x="9841" y="1285"/>
                    <a:pt x="9835" y="1291"/>
                  </a:cubicBezTo>
                  <a:cubicBezTo>
                    <a:pt x="9514" y="2279"/>
                    <a:pt x="8966" y="3149"/>
                    <a:pt x="8430" y="4030"/>
                  </a:cubicBezTo>
                  <a:cubicBezTo>
                    <a:pt x="7954" y="4815"/>
                    <a:pt x="7466" y="5589"/>
                    <a:pt x="6966" y="6363"/>
                  </a:cubicBezTo>
                  <a:cubicBezTo>
                    <a:pt x="6954" y="5768"/>
                    <a:pt x="6918" y="5161"/>
                    <a:pt x="6882" y="4565"/>
                  </a:cubicBezTo>
                  <a:cubicBezTo>
                    <a:pt x="6894" y="4280"/>
                    <a:pt x="6906" y="4006"/>
                    <a:pt x="6894" y="3720"/>
                  </a:cubicBezTo>
                  <a:cubicBezTo>
                    <a:pt x="6823" y="2470"/>
                    <a:pt x="6525" y="1220"/>
                    <a:pt x="6215" y="5"/>
                  </a:cubicBezTo>
                  <a:cubicBezTo>
                    <a:pt x="6215" y="1"/>
                    <a:pt x="6213" y="0"/>
                    <a:pt x="6209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" name="Google Shape;460;p5"/>
          <p:cNvGrpSpPr/>
          <p:nvPr/>
        </p:nvGrpSpPr>
        <p:grpSpPr>
          <a:xfrm rot="7291453">
            <a:off x="363914" y="-572117"/>
            <a:ext cx="803593" cy="1838199"/>
            <a:chOff x="5067575" y="3176425"/>
            <a:chExt cx="473000" cy="1081975"/>
          </a:xfrm>
        </p:grpSpPr>
        <p:sp>
          <p:nvSpPr>
            <p:cNvPr id="461" name="Google Shape;461;p5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5"/>
          <p:cNvGrpSpPr/>
          <p:nvPr/>
        </p:nvGrpSpPr>
        <p:grpSpPr>
          <a:xfrm rot="-8939404" flipH="1">
            <a:off x="8094940" y="-535618"/>
            <a:ext cx="1160605" cy="1843547"/>
            <a:chOff x="4836950" y="647600"/>
            <a:chExt cx="1160575" cy="1843500"/>
          </a:xfrm>
        </p:grpSpPr>
        <p:sp>
          <p:nvSpPr>
            <p:cNvPr id="466" name="Google Shape;466;p5"/>
            <p:cNvSpPr/>
            <p:nvPr/>
          </p:nvSpPr>
          <p:spPr>
            <a:xfrm>
              <a:off x="5305625" y="1783375"/>
              <a:ext cx="459525" cy="703375"/>
            </a:xfrm>
            <a:custGeom>
              <a:avLst/>
              <a:gdLst/>
              <a:ahLst/>
              <a:cxnLst/>
              <a:rect l="l" t="t" r="r" b="b"/>
              <a:pathLst>
                <a:path w="18381" h="28135" extrusionOk="0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4836950" y="1473175"/>
              <a:ext cx="587275" cy="975300"/>
            </a:xfrm>
            <a:custGeom>
              <a:avLst/>
              <a:gdLst/>
              <a:ahLst/>
              <a:cxnLst/>
              <a:rect l="l" t="t" r="r" b="b"/>
              <a:pathLst>
                <a:path w="23491" h="39012" extrusionOk="0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5288125" y="1393950"/>
              <a:ext cx="216000" cy="1090800"/>
            </a:xfrm>
            <a:custGeom>
              <a:avLst/>
              <a:gdLst/>
              <a:ahLst/>
              <a:cxnLst/>
              <a:rect l="l" t="t" r="r" b="b"/>
              <a:pathLst>
                <a:path w="8640" h="43632" fill="none" extrusionOk="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5229750" y="1151275"/>
              <a:ext cx="226850" cy="1333475"/>
            </a:xfrm>
            <a:custGeom>
              <a:avLst/>
              <a:gdLst/>
              <a:ahLst/>
              <a:cxnLst/>
              <a:rect l="l" t="t" r="r" b="b"/>
              <a:pathLst>
                <a:path w="9074" h="53339" fill="none" extrusionOk="0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5174700" y="1917650"/>
              <a:ext cx="239350" cy="567100"/>
            </a:xfrm>
            <a:custGeom>
              <a:avLst/>
              <a:gdLst/>
              <a:ahLst/>
              <a:cxnLst/>
              <a:rect l="l" t="t" r="r" b="b"/>
              <a:pathLst>
                <a:path w="9574" h="22684" fill="none" extrusionOk="0">
                  <a:moveTo>
                    <a:pt x="0" y="0"/>
                  </a:moveTo>
                  <a:cubicBezTo>
                    <a:pt x="0" y="0"/>
                    <a:pt x="8773" y="9374"/>
                    <a:pt x="9574" y="22683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5352325" y="1633275"/>
              <a:ext cx="252700" cy="844800"/>
            </a:xfrm>
            <a:custGeom>
              <a:avLst/>
              <a:gdLst/>
              <a:ahLst/>
              <a:cxnLst/>
              <a:rect l="l" t="t" r="r" b="b"/>
              <a:pathLst>
                <a:path w="10108" h="33792" fill="none" extrusionOk="0">
                  <a:moveTo>
                    <a:pt x="10108" y="1"/>
                  </a:moveTo>
                  <a:cubicBezTo>
                    <a:pt x="10108" y="1"/>
                    <a:pt x="1" y="10441"/>
                    <a:pt x="2436" y="3379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5412375" y="647600"/>
              <a:ext cx="469525" cy="538750"/>
            </a:xfrm>
            <a:custGeom>
              <a:avLst/>
              <a:gdLst/>
              <a:ahLst/>
              <a:cxnLst/>
              <a:rect l="l" t="t" r="r" b="b"/>
              <a:pathLst>
                <a:path w="18781" h="21550" extrusionOk="0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5557250" y="727025"/>
              <a:ext cx="316300" cy="187225"/>
            </a:xfrm>
            <a:custGeom>
              <a:avLst/>
              <a:gdLst/>
              <a:ahLst/>
              <a:cxnLst/>
              <a:rect l="l" t="t" r="r" b="b"/>
              <a:pathLst>
                <a:path w="12652" h="7489" extrusionOk="0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5414025" y="688225"/>
              <a:ext cx="257725" cy="498550"/>
            </a:xfrm>
            <a:custGeom>
              <a:avLst/>
              <a:gdLst/>
              <a:ahLst/>
              <a:cxnLst/>
              <a:rect l="l" t="t" r="r" b="b"/>
              <a:pathLst>
                <a:path w="10309" h="19942" extrusionOk="0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5406525" y="868575"/>
              <a:ext cx="475375" cy="318200"/>
            </a:xfrm>
            <a:custGeom>
              <a:avLst/>
              <a:gdLst/>
              <a:ahLst/>
              <a:cxnLst/>
              <a:rect l="l" t="t" r="r" b="b"/>
              <a:pathLst>
                <a:path w="19015" h="12728" extrusionOk="0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5576650" y="1298500"/>
              <a:ext cx="395300" cy="378900"/>
            </a:xfrm>
            <a:custGeom>
              <a:avLst/>
              <a:gdLst/>
              <a:ahLst/>
              <a:cxnLst/>
              <a:rect l="l" t="t" r="r" b="b"/>
              <a:pathLst>
                <a:path w="15812" h="15156" extrusionOk="0">
                  <a:moveTo>
                    <a:pt x="4764" y="0"/>
                  </a:moveTo>
                  <a:cubicBezTo>
                    <a:pt x="4665" y="0"/>
                    <a:pt x="4567" y="15"/>
                    <a:pt x="4470" y="49"/>
                  </a:cubicBezTo>
                  <a:cubicBezTo>
                    <a:pt x="4404" y="49"/>
                    <a:pt x="4370" y="49"/>
                    <a:pt x="4337" y="82"/>
                  </a:cubicBezTo>
                  <a:cubicBezTo>
                    <a:pt x="4304" y="115"/>
                    <a:pt x="4237" y="115"/>
                    <a:pt x="4204" y="149"/>
                  </a:cubicBezTo>
                  <a:lnTo>
                    <a:pt x="4070" y="282"/>
                  </a:lnTo>
                  <a:cubicBezTo>
                    <a:pt x="3903" y="482"/>
                    <a:pt x="3803" y="716"/>
                    <a:pt x="3670" y="949"/>
                  </a:cubicBezTo>
                  <a:cubicBezTo>
                    <a:pt x="3403" y="1416"/>
                    <a:pt x="3303" y="1917"/>
                    <a:pt x="3170" y="2417"/>
                  </a:cubicBezTo>
                  <a:cubicBezTo>
                    <a:pt x="2969" y="3451"/>
                    <a:pt x="2903" y="4552"/>
                    <a:pt x="2736" y="5553"/>
                  </a:cubicBezTo>
                  <a:cubicBezTo>
                    <a:pt x="2736" y="5619"/>
                    <a:pt x="2703" y="5753"/>
                    <a:pt x="2703" y="5820"/>
                  </a:cubicBezTo>
                  <a:lnTo>
                    <a:pt x="2569" y="6453"/>
                  </a:lnTo>
                  <a:cubicBezTo>
                    <a:pt x="2536" y="6620"/>
                    <a:pt x="2502" y="6820"/>
                    <a:pt x="2469" y="6987"/>
                  </a:cubicBezTo>
                  <a:cubicBezTo>
                    <a:pt x="2402" y="7054"/>
                    <a:pt x="2402" y="7054"/>
                    <a:pt x="2402" y="7087"/>
                  </a:cubicBezTo>
                  <a:lnTo>
                    <a:pt x="2402" y="7120"/>
                  </a:lnTo>
                  <a:cubicBezTo>
                    <a:pt x="2369" y="7254"/>
                    <a:pt x="2369" y="7321"/>
                    <a:pt x="2336" y="7421"/>
                  </a:cubicBezTo>
                  <a:cubicBezTo>
                    <a:pt x="2302" y="7554"/>
                    <a:pt x="2236" y="7621"/>
                    <a:pt x="2202" y="7754"/>
                  </a:cubicBezTo>
                  <a:cubicBezTo>
                    <a:pt x="2169" y="7821"/>
                    <a:pt x="2135" y="7954"/>
                    <a:pt x="2069" y="8054"/>
                  </a:cubicBezTo>
                  <a:cubicBezTo>
                    <a:pt x="2069" y="8088"/>
                    <a:pt x="2035" y="8155"/>
                    <a:pt x="2002" y="8255"/>
                  </a:cubicBezTo>
                  <a:cubicBezTo>
                    <a:pt x="1969" y="8388"/>
                    <a:pt x="1902" y="8488"/>
                    <a:pt x="1835" y="8622"/>
                  </a:cubicBezTo>
                  <a:cubicBezTo>
                    <a:pt x="1735" y="8722"/>
                    <a:pt x="1702" y="8788"/>
                    <a:pt x="1668" y="8888"/>
                  </a:cubicBezTo>
                  <a:cubicBezTo>
                    <a:pt x="1668" y="8922"/>
                    <a:pt x="1635" y="8922"/>
                    <a:pt x="1635" y="8955"/>
                  </a:cubicBezTo>
                  <a:cubicBezTo>
                    <a:pt x="1568" y="8988"/>
                    <a:pt x="1535" y="9089"/>
                    <a:pt x="1502" y="9122"/>
                  </a:cubicBezTo>
                  <a:cubicBezTo>
                    <a:pt x="1468" y="9222"/>
                    <a:pt x="1368" y="9322"/>
                    <a:pt x="1302" y="9422"/>
                  </a:cubicBezTo>
                  <a:cubicBezTo>
                    <a:pt x="968" y="10056"/>
                    <a:pt x="634" y="10656"/>
                    <a:pt x="368" y="11323"/>
                  </a:cubicBezTo>
                  <a:cubicBezTo>
                    <a:pt x="301" y="11557"/>
                    <a:pt x="201" y="11757"/>
                    <a:pt x="167" y="11957"/>
                  </a:cubicBezTo>
                  <a:lnTo>
                    <a:pt x="34" y="12591"/>
                  </a:lnTo>
                  <a:cubicBezTo>
                    <a:pt x="34" y="12758"/>
                    <a:pt x="1" y="12925"/>
                    <a:pt x="1" y="13091"/>
                  </a:cubicBezTo>
                  <a:cubicBezTo>
                    <a:pt x="1" y="13292"/>
                    <a:pt x="1" y="13458"/>
                    <a:pt x="34" y="13625"/>
                  </a:cubicBezTo>
                  <a:cubicBezTo>
                    <a:pt x="154" y="14377"/>
                    <a:pt x="545" y="15155"/>
                    <a:pt x="1281" y="15155"/>
                  </a:cubicBezTo>
                  <a:cubicBezTo>
                    <a:pt x="1361" y="15155"/>
                    <a:pt x="1446" y="15146"/>
                    <a:pt x="1535" y="15126"/>
                  </a:cubicBezTo>
                  <a:cubicBezTo>
                    <a:pt x="2002" y="14993"/>
                    <a:pt x="2402" y="14659"/>
                    <a:pt x="2836" y="14326"/>
                  </a:cubicBezTo>
                  <a:cubicBezTo>
                    <a:pt x="4070" y="13325"/>
                    <a:pt x="5371" y="12458"/>
                    <a:pt x="6805" y="11790"/>
                  </a:cubicBezTo>
                  <a:cubicBezTo>
                    <a:pt x="7206" y="11557"/>
                    <a:pt x="7673" y="11323"/>
                    <a:pt x="8173" y="11123"/>
                  </a:cubicBezTo>
                  <a:cubicBezTo>
                    <a:pt x="8307" y="11090"/>
                    <a:pt x="8373" y="11023"/>
                    <a:pt x="8507" y="10990"/>
                  </a:cubicBezTo>
                  <a:cubicBezTo>
                    <a:pt x="8573" y="10957"/>
                    <a:pt x="8640" y="10923"/>
                    <a:pt x="8707" y="10923"/>
                  </a:cubicBezTo>
                  <a:lnTo>
                    <a:pt x="8740" y="10923"/>
                  </a:lnTo>
                  <a:cubicBezTo>
                    <a:pt x="9874" y="10623"/>
                    <a:pt x="11008" y="10656"/>
                    <a:pt x="12143" y="10623"/>
                  </a:cubicBezTo>
                  <a:lnTo>
                    <a:pt x="12710" y="10623"/>
                  </a:lnTo>
                  <a:cubicBezTo>
                    <a:pt x="12810" y="10623"/>
                    <a:pt x="12943" y="10590"/>
                    <a:pt x="13010" y="10590"/>
                  </a:cubicBezTo>
                  <a:cubicBezTo>
                    <a:pt x="13143" y="10590"/>
                    <a:pt x="13277" y="10590"/>
                    <a:pt x="13444" y="10556"/>
                  </a:cubicBezTo>
                  <a:cubicBezTo>
                    <a:pt x="14544" y="10323"/>
                    <a:pt x="15812" y="9889"/>
                    <a:pt x="15512" y="8655"/>
                  </a:cubicBezTo>
                  <a:cubicBezTo>
                    <a:pt x="15478" y="8588"/>
                    <a:pt x="15478" y="8555"/>
                    <a:pt x="15412" y="8488"/>
                  </a:cubicBezTo>
                  <a:cubicBezTo>
                    <a:pt x="15212" y="7888"/>
                    <a:pt x="14845" y="7287"/>
                    <a:pt x="14678" y="6620"/>
                  </a:cubicBezTo>
                  <a:cubicBezTo>
                    <a:pt x="14411" y="5619"/>
                    <a:pt x="14411" y="4619"/>
                    <a:pt x="14478" y="3585"/>
                  </a:cubicBezTo>
                  <a:cubicBezTo>
                    <a:pt x="14511" y="2917"/>
                    <a:pt x="15045" y="2250"/>
                    <a:pt x="14644" y="1617"/>
                  </a:cubicBezTo>
                  <a:cubicBezTo>
                    <a:pt x="14225" y="994"/>
                    <a:pt x="13531" y="788"/>
                    <a:pt x="12738" y="788"/>
                  </a:cubicBezTo>
                  <a:cubicBezTo>
                    <a:pt x="11324" y="788"/>
                    <a:pt x="9600" y="1443"/>
                    <a:pt x="8573" y="1550"/>
                  </a:cubicBezTo>
                  <a:cubicBezTo>
                    <a:pt x="8519" y="1554"/>
                    <a:pt x="8466" y="1556"/>
                    <a:pt x="8414" y="1556"/>
                  </a:cubicBezTo>
                  <a:cubicBezTo>
                    <a:pt x="7661" y="1556"/>
                    <a:pt x="7091" y="1126"/>
                    <a:pt x="6405" y="783"/>
                  </a:cubicBezTo>
                  <a:cubicBezTo>
                    <a:pt x="5977" y="526"/>
                    <a:pt x="5353" y="0"/>
                    <a:pt x="4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5726650" y="1395825"/>
              <a:ext cx="270875" cy="100425"/>
            </a:xfrm>
            <a:custGeom>
              <a:avLst/>
              <a:gdLst/>
              <a:ahLst/>
              <a:cxnLst/>
              <a:rect l="l" t="t" r="r" b="b"/>
              <a:pathLst>
                <a:path w="10835" h="4017" extrusionOk="0">
                  <a:moveTo>
                    <a:pt x="8630" y="0"/>
                  </a:moveTo>
                  <a:cubicBezTo>
                    <a:pt x="6033" y="0"/>
                    <a:pt x="1908" y="779"/>
                    <a:pt x="772" y="2227"/>
                  </a:cubicBezTo>
                  <a:cubicBezTo>
                    <a:pt x="1" y="2936"/>
                    <a:pt x="656" y="4017"/>
                    <a:pt x="1498" y="4017"/>
                  </a:cubicBezTo>
                  <a:cubicBezTo>
                    <a:pt x="1566" y="4017"/>
                    <a:pt x="1636" y="4010"/>
                    <a:pt x="1706" y="3995"/>
                  </a:cubicBezTo>
                  <a:cubicBezTo>
                    <a:pt x="2874" y="3661"/>
                    <a:pt x="3874" y="2260"/>
                    <a:pt x="5109" y="1760"/>
                  </a:cubicBezTo>
                  <a:cubicBezTo>
                    <a:pt x="7544" y="592"/>
                    <a:pt x="10779" y="1326"/>
                    <a:pt x="10813" y="592"/>
                  </a:cubicBezTo>
                  <a:cubicBezTo>
                    <a:pt x="10835" y="193"/>
                    <a:pt x="9922" y="0"/>
                    <a:pt x="8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5575825" y="1300000"/>
              <a:ext cx="218500" cy="378450"/>
            </a:xfrm>
            <a:custGeom>
              <a:avLst/>
              <a:gdLst/>
              <a:ahLst/>
              <a:cxnLst/>
              <a:rect l="l" t="t" r="r" b="b"/>
              <a:pathLst>
                <a:path w="8740" h="15138" extrusionOk="0">
                  <a:moveTo>
                    <a:pt x="4666" y="0"/>
                  </a:moveTo>
                  <a:cubicBezTo>
                    <a:pt x="4592" y="0"/>
                    <a:pt x="4525" y="8"/>
                    <a:pt x="4470" y="22"/>
                  </a:cubicBezTo>
                  <a:cubicBezTo>
                    <a:pt x="4403" y="22"/>
                    <a:pt x="4370" y="22"/>
                    <a:pt x="4337" y="55"/>
                  </a:cubicBezTo>
                  <a:cubicBezTo>
                    <a:pt x="4270" y="89"/>
                    <a:pt x="4237" y="89"/>
                    <a:pt x="4203" y="156"/>
                  </a:cubicBezTo>
                  <a:lnTo>
                    <a:pt x="4070" y="256"/>
                  </a:lnTo>
                  <a:cubicBezTo>
                    <a:pt x="3903" y="489"/>
                    <a:pt x="3770" y="689"/>
                    <a:pt x="3670" y="923"/>
                  </a:cubicBezTo>
                  <a:cubicBezTo>
                    <a:pt x="3403" y="1390"/>
                    <a:pt x="3303" y="1890"/>
                    <a:pt x="3169" y="2390"/>
                  </a:cubicBezTo>
                  <a:cubicBezTo>
                    <a:pt x="2936" y="3425"/>
                    <a:pt x="2902" y="4525"/>
                    <a:pt x="2736" y="5526"/>
                  </a:cubicBezTo>
                  <a:cubicBezTo>
                    <a:pt x="2736" y="5593"/>
                    <a:pt x="2702" y="5726"/>
                    <a:pt x="2702" y="5826"/>
                  </a:cubicBezTo>
                  <a:lnTo>
                    <a:pt x="2569" y="6427"/>
                  </a:lnTo>
                  <a:cubicBezTo>
                    <a:pt x="2535" y="6593"/>
                    <a:pt x="2502" y="6794"/>
                    <a:pt x="2435" y="6994"/>
                  </a:cubicBezTo>
                  <a:cubicBezTo>
                    <a:pt x="2402" y="7027"/>
                    <a:pt x="2402" y="7027"/>
                    <a:pt x="2402" y="7060"/>
                  </a:cubicBezTo>
                  <a:lnTo>
                    <a:pt x="2402" y="7094"/>
                  </a:lnTo>
                  <a:cubicBezTo>
                    <a:pt x="2369" y="7227"/>
                    <a:pt x="2369" y="7327"/>
                    <a:pt x="2335" y="7394"/>
                  </a:cubicBezTo>
                  <a:cubicBezTo>
                    <a:pt x="2269" y="7527"/>
                    <a:pt x="2235" y="7594"/>
                    <a:pt x="2202" y="7728"/>
                  </a:cubicBezTo>
                  <a:cubicBezTo>
                    <a:pt x="2168" y="7828"/>
                    <a:pt x="2102" y="7928"/>
                    <a:pt x="2068" y="8028"/>
                  </a:cubicBezTo>
                  <a:cubicBezTo>
                    <a:pt x="2068" y="8061"/>
                    <a:pt x="2035" y="8161"/>
                    <a:pt x="2002" y="8228"/>
                  </a:cubicBezTo>
                  <a:cubicBezTo>
                    <a:pt x="1935" y="8361"/>
                    <a:pt x="1902" y="8495"/>
                    <a:pt x="1835" y="8595"/>
                  </a:cubicBezTo>
                  <a:cubicBezTo>
                    <a:pt x="1735" y="8695"/>
                    <a:pt x="1701" y="8762"/>
                    <a:pt x="1668" y="8862"/>
                  </a:cubicBezTo>
                  <a:cubicBezTo>
                    <a:pt x="1668" y="8895"/>
                    <a:pt x="1601" y="8895"/>
                    <a:pt x="1601" y="8928"/>
                  </a:cubicBezTo>
                  <a:cubicBezTo>
                    <a:pt x="1568" y="8995"/>
                    <a:pt x="1535" y="9062"/>
                    <a:pt x="1501" y="9095"/>
                  </a:cubicBezTo>
                  <a:cubicBezTo>
                    <a:pt x="1435" y="9195"/>
                    <a:pt x="1368" y="9329"/>
                    <a:pt x="1268" y="9395"/>
                  </a:cubicBezTo>
                  <a:cubicBezTo>
                    <a:pt x="934" y="10029"/>
                    <a:pt x="601" y="10663"/>
                    <a:pt x="367" y="11330"/>
                  </a:cubicBezTo>
                  <a:cubicBezTo>
                    <a:pt x="267" y="11530"/>
                    <a:pt x="200" y="11730"/>
                    <a:pt x="167" y="11931"/>
                  </a:cubicBezTo>
                  <a:lnTo>
                    <a:pt x="34" y="12564"/>
                  </a:lnTo>
                  <a:cubicBezTo>
                    <a:pt x="34" y="12731"/>
                    <a:pt x="0" y="12898"/>
                    <a:pt x="0" y="13065"/>
                  </a:cubicBezTo>
                  <a:cubicBezTo>
                    <a:pt x="0" y="13265"/>
                    <a:pt x="0" y="13432"/>
                    <a:pt x="34" y="13598"/>
                  </a:cubicBezTo>
                  <a:cubicBezTo>
                    <a:pt x="152" y="14341"/>
                    <a:pt x="510" y="15137"/>
                    <a:pt x="1246" y="15137"/>
                  </a:cubicBezTo>
                  <a:cubicBezTo>
                    <a:pt x="1337" y="15137"/>
                    <a:pt x="1433" y="15125"/>
                    <a:pt x="1535" y="15100"/>
                  </a:cubicBezTo>
                  <a:cubicBezTo>
                    <a:pt x="2002" y="14966"/>
                    <a:pt x="2402" y="14666"/>
                    <a:pt x="2836" y="14299"/>
                  </a:cubicBezTo>
                  <a:cubicBezTo>
                    <a:pt x="4070" y="13298"/>
                    <a:pt x="5371" y="12431"/>
                    <a:pt x="6772" y="11764"/>
                  </a:cubicBezTo>
                  <a:cubicBezTo>
                    <a:pt x="7205" y="11530"/>
                    <a:pt x="7672" y="11330"/>
                    <a:pt x="8173" y="11097"/>
                  </a:cubicBezTo>
                  <a:cubicBezTo>
                    <a:pt x="8306" y="11063"/>
                    <a:pt x="8373" y="11030"/>
                    <a:pt x="8506" y="10963"/>
                  </a:cubicBezTo>
                  <a:cubicBezTo>
                    <a:pt x="8573" y="10930"/>
                    <a:pt x="8673" y="10930"/>
                    <a:pt x="8740" y="10897"/>
                  </a:cubicBezTo>
                  <a:cubicBezTo>
                    <a:pt x="8706" y="9896"/>
                    <a:pt x="8540" y="8928"/>
                    <a:pt x="8173" y="8095"/>
                  </a:cubicBezTo>
                  <a:cubicBezTo>
                    <a:pt x="8039" y="7828"/>
                    <a:pt x="7873" y="7527"/>
                    <a:pt x="7706" y="7227"/>
                  </a:cubicBezTo>
                  <a:cubicBezTo>
                    <a:pt x="7239" y="6393"/>
                    <a:pt x="6638" y="5593"/>
                    <a:pt x="6038" y="4826"/>
                  </a:cubicBezTo>
                  <a:cubicBezTo>
                    <a:pt x="5304" y="3725"/>
                    <a:pt x="4570" y="2524"/>
                    <a:pt x="4537" y="1223"/>
                  </a:cubicBezTo>
                  <a:cubicBezTo>
                    <a:pt x="4503" y="889"/>
                    <a:pt x="4537" y="489"/>
                    <a:pt x="4837" y="256"/>
                  </a:cubicBezTo>
                  <a:cubicBezTo>
                    <a:pt x="4904" y="189"/>
                    <a:pt x="5004" y="122"/>
                    <a:pt x="5137" y="89"/>
                  </a:cubicBezTo>
                  <a:cubicBezTo>
                    <a:pt x="5071" y="89"/>
                    <a:pt x="5037" y="55"/>
                    <a:pt x="5004" y="55"/>
                  </a:cubicBezTo>
                  <a:cubicBezTo>
                    <a:pt x="4887" y="16"/>
                    <a:pt x="4769" y="0"/>
                    <a:pt x="4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5575825" y="1473275"/>
              <a:ext cx="396125" cy="204125"/>
            </a:xfrm>
            <a:custGeom>
              <a:avLst/>
              <a:gdLst/>
              <a:ahLst/>
              <a:cxnLst/>
              <a:rect l="l" t="t" r="r" b="b"/>
              <a:pathLst>
                <a:path w="15845" h="8165" extrusionOk="0">
                  <a:moveTo>
                    <a:pt x="4672" y="1"/>
                  </a:moveTo>
                  <a:cubicBezTo>
                    <a:pt x="3917" y="1"/>
                    <a:pt x="3160" y="44"/>
                    <a:pt x="2402" y="129"/>
                  </a:cubicBezTo>
                  <a:cubicBezTo>
                    <a:pt x="2335" y="163"/>
                    <a:pt x="2068" y="1063"/>
                    <a:pt x="2035" y="1130"/>
                  </a:cubicBezTo>
                  <a:cubicBezTo>
                    <a:pt x="1868" y="1631"/>
                    <a:pt x="1601" y="1997"/>
                    <a:pt x="1335" y="2431"/>
                  </a:cubicBezTo>
                  <a:cubicBezTo>
                    <a:pt x="1335" y="2464"/>
                    <a:pt x="1268" y="2464"/>
                    <a:pt x="1268" y="2498"/>
                  </a:cubicBezTo>
                  <a:cubicBezTo>
                    <a:pt x="567" y="3599"/>
                    <a:pt x="0" y="4833"/>
                    <a:pt x="0" y="6100"/>
                  </a:cubicBezTo>
                  <a:cubicBezTo>
                    <a:pt x="0" y="6301"/>
                    <a:pt x="0" y="6467"/>
                    <a:pt x="34" y="6634"/>
                  </a:cubicBezTo>
                  <a:cubicBezTo>
                    <a:pt x="154" y="7386"/>
                    <a:pt x="518" y="8164"/>
                    <a:pt x="1272" y="8164"/>
                  </a:cubicBezTo>
                  <a:cubicBezTo>
                    <a:pt x="1355" y="8164"/>
                    <a:pt x="1442" y="8155"/>
                    <a:pt x="1535" y="8135"/>
                  </a:cubicBezTo>
                  <a:cubicBezTo>
                    <a:pt x="2002" y="8002"/>
                    <a:pt x="2402" y="7668"/>
                    <a:pt x="2836" y="7335"/>
                  </a:cubicBezTo>
                  <a:cubicBezTo>
                    <a:pt x="4070" y="6334"/>
                    <a:pt x="5371" y="5467"/>
                    <a:pt x="6772" y="4799"/>
                  </a:cubicBezTo>
                  <a:cubicBezTo>
                    <a:pt x="7472" y="4466"/>
                    <a:pt x="8173" y="4232"/>
                    <a:pt x="8907" y="3999"/>
                  </a:cubicBezTo>
                  <a:cubicBezTo>
                    <a:pt x="10041" y="3732"/>
                    <a:pt x="11075" y="3732"/>
                    <a:pt x="12209" y="3632"/>
                  </a:cubicBezTo>
                  <a:lnTo>
                    <a:pt x="12709" y="3632"/>
                  </a:lnTo>
                  <a:cubicBezTo>
                    <a:pt x="12809" y="3632"/>
                    <a:pt x="12876" y="3599"/>
                    <a:pt x="13010" y="3599"/>
                  </a:cubicBezTo>
                  <a:cubicBezTo>
                    <a:pt x="13143" y="3599"/>
                    <a:pt x="13243" y="3599"/>
                    <a:pt x="13410" y="3565"/>
                  </a:cubicBezTo>
                  <a:cubicBezTo>
                    <a:pt x="14544" y="3332"/>
                    <a:pt x="15845" y="2898"/>
                    <a:pt x="15511" y="1664"/>
                  </a:cubicBezTo>
                  <a:cubicBezTo>
                    <a:pt x="15511" y="1597"/>
                    <a:pt x="15511" y="1497"/>
                    <a:pt x="15445" y="1464"/>
                  </a:cubicBezTo>
                  <a:cubicBezTo>
                    <a:pt x="15345" y="1731"/>
                    <a:pt x="15111" y="1964"/>
                    <a:pt x="14844" y="2098"/>
                  </a:cubicBezTo>
                  <a:cubicBezTo>
                    <a:pt x="14668" y="2185"/>
                    <a:pt x="14484" y="2222"/>
                    <a:pt x="14296" y="2222"/>
                  </a:cubicBezTo>
                  <a:cubicBezTo>
                    <a:pt x="13842" y="2222"/>
                    <a:pt x="13367" y="2010"/>
                    <a:pt x="12943" y="1797"/>
                  </a:cubicBezTo>
                  <a:cubicBezTo>
                    <a:pt x="11275" y="997"/>
                    <a:pt x="9507" y="463"/>
                    <a:pt x="7672" y="230"/>
                  </a:cubicBezTo>
                  <a:cubicBezTo>
                    <a:pt x="6681" y="77"/>
                    <a:pt x="5679" y="1"/>
                    <a:pt x="4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4892825" y="896250"/>
              <a:ext cx="427825" cy="521825"/>
            </a:xfrm>
            <a:custGeom>
              <a:avLst/>
              <a:gdLst/>
              <a:ahLst/>
              <a:cxnLst/>
              <a:rect l="l" t="t" r="r" b="b"/>
              <a:pathLst>
                <a:path w="17113" h="20873" extrusionOk="0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4892825" y="981825"/>
              <a:ext cx="291875" cy="172400"/>
            </a:xfrm>
            <a:custGeom>
              <a:avLst/>
              <a:gdLst/>
              <a:ahLst/>
              <a:cxnLst/>
              <a:rect l="l" t="t" r="r" b="b"/>
              <a:pathLst>
                <a:path w="11675" h="6896" extrusionOk="0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5087125" y="919125"/>
              <a:ext cx="235200" cy="498100"/>
            </a:xfrm>
            <a:custGeom>
              <a:avLst/>
              <a:gdLst/>
              <a:ahLst/>
              <a:cxnLst/>
              <a:rect l="l" t="t" r="r" b="b"/>
              <a:pathLst>
                <a:path w="9408" h="19924" extrusionOk="0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4892000" y="1124575"/>
              <a:ext cx="434500" cy="295100"/>
            </a:xfrm>
            <a:custGeom>
              <a:avLst/>
              <a:gdLst/>
              <a:ahLst/>
              <a:cxnLst/>
              <a:rect l="l" t="t" r="r" b="b"/>
              <a:pathLst>
                <a:path w="17380" h="11804" extrusionOk="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4876975" y="1577850"/>
              <a:ext cx="326925" cy="371600"/>
            </a:xfrm>
            <a:custGeom>
              <a:avLst/>
              <a:gdLst/>
              <a:ahLst/>
              <a:cxnLst/>
              <a:rect l="l" t="t" r="r" b="b"/>
              <a:pathLst>
                <a:path w="13077" h="14864" extrusionOk="0">
                  <a:moveTo>
                    <a:pt x="9771" y="1"/>
                  </a:moveTo>
                  <a:cubicBezTo>
                    <a:pt x="9287" y="1"/>
                    <a:pt x="8740" y="531"/>
                    <a:pt x="8340" y="817"/>
                  </a:cubicBezTo>
                  <a:cubicBezTo>
                    <a:pt x="7784" y="1218"/>
                    <a:pt x="7314" y="1591"/>
                    <a:pt x="6665" y="1591"/>
                  </a:cubicBezTo>
                  <a:cubicBezTo>
                    <a:pt x="6613" y="1591"/>
                    <a:pt x="6560" y="1589"/>
                    <a:pt x="6506" y="1584"/>
                  </a:cubicBezTo>
                  <a:cubicBezTo>
                    <a:pt x="5670" y="1500"/>
                    <a:pt x="4338" y="894"/>
                    <a:pt x="3197" y="894"/>
                  </a:cubicBezTo>
                  <a:cubicBezTo>
                    <a:pt x="2515" y="894"/>
                    <a:pt x="1901" y="1110"/>
                    <a:pt x="1502" y="1784"/>
                  </a:cubicBezTo>
                  <a:cubicBezTo>
                    <a:pt x="1135" y="2418"/>
                    <a:pt x="1569" y="3085"/>
                    <a:pt x="1569" y="3719"/>
                  </a:cubicBezTo>
                  <a:cubicBezTo>
                    <a:pt x="1569" y="4753"/>
                    <a:pt x="1469" y="5720"/>
                    <a:pt x="1235" y="6721"/>
                  </a:cubicBezTo>
                  <a:cubicBezTo>
                    <a:pt x="1068" y="7388"/>
                    <a:pt x="735" y="7955"/>
                    <a:pt x="501" y="8589"/>
                  </a:cubicBezTo>
                  <a:cubicBezTo>
                    <a:pt x="401" y="8589"/>
                    <a:pt x="401" y="8656"/>
                    <a:pt x="335" y="8722"/>
                  </a:cubicBezTo>
                  <a:cubicBezTo>
                    <a:pt x="1" y="9923"/>
                    <a:pt x="1068" y="10323"/>
                    <a:pt x="1969" y="10490"/>
                  </a:cubicBezTo>
                  <a:cubicBezTo>
                    <a:pt x="2102" y="10557"/>
                    <a:pt x="2236" y="10557"/>
                    <a:pt x="2336" y="10557"/>
                  </a:cubicBezTo>
                  <a:cubicBezTo>
                    <a:pt x="2436" y="10557"/>
                    <a:pt x="2503" y="10557"/>
                    <a:pt x="2603" y="10590"/>
                  </a:cubicBezTo>
                  <a:lnTo>
                    <a:pt x="3103" y="10590"/>
                  </a:lnTo>
                  <a:cubicBezTo>
                    <a:pt x="4071" y="10624"/>
                    <a:pt x="4971" y="10557"/>
                    <a:pt x="5872" y="10790"/>
                  </a:cubicBezTo>
                  <a:lnTo>
                    <a:pt x="5939" y="10790"/>
                  </a:lnTo>
                  <a:cubicBezTo>
                    <a:pt x="5972" y="10790"/>
                    <a:pt x="6072" y="10824"/>
                    <a:pt x="6105" y="10824"/>
                  </a:cubicBezTo>
                  <a:lnTo>
                    <a:pt x="6339" y="10957"/>
                  </a:lnTo>
                  <a:cubicBezTo>
                    <a:pt x="6706" y="11124"/>
                    <a:pt x="7106" y="11391"/>
                    <a:pt x="7473" y="11624"/>
                  </a:cubicBezTo>
                  <a:cubicBezTo>
                    <a:pt x="8607" y="12258"/>
                    <a:pt x="9641" y="13125"/>
                    <a:pt x="10642" y="14093"/>
                  </a:cubicBezTo>
                  <a:cubicBezTo>
                    <a:pt x="10975" y="14393"/>
                    <a:pt x="11276" y="14760"/>
                    <a:pt x="11676" y="14827"/>
                  </a:cubicBezTo>
                  <a:cubicBezTo>
                    <a:pt x="11758" y="14851"/>
                    <a:pt x="11836" y="14863"/>
                    <a:pt x="11910" y="14863"/>
                  </a:cubicBezTo>
                  <a:cubicBezTo>
                    <a:pt x="12538" y="14863"/>
                    <a:pt x="12921" y="14041"/>
                    <a:pt x="13010" y="13326"/>
                  </a:cubicBezTo>
                  <a:cubicBezTo>
                    <a:pt x="13077" y="13159"/>
                    <a:pt x="13077" y="12992"/>
                    <a:pt x="13077" y="12792"/>
                  </a:cubicBezTo>
                  <a:cubicBezTo>
                    <a:pt x="13077" y="12625"/>
                    <a:pt x="13077" y="12458"/>
                    <a:pt x="13010" y="12291"/>
                  </a:cubicBezTo>
                  <a:cubicBezTo>
                    <a:pt x="13010" y="12091"/>
                    <a:pt x="12977" y="11891"/>
                    <a:pt x="12944" y="11658"/>
                  </a:cubicBezTo>
                  <a:cubicBezTo>
                    <a:pt x="12910" y="11458"/>
                    <a:pt x="12843" y="11257"/>
                    <a:pt x="12810" y="11091"/>
                  </a:cubicBezTo>
                  <a:cubicBezTo>
                    <a:pt x="12643" y="10423"/>
                    <a:pt x="12410" y="9790"/>
                    <a:pt x="12143" y="9223"/>
                  </a:cubicBezTo>
                  <a:cubicBezTo>
                    <a:pt x="12110" y="9123"/>
                    <a:pt x="12010" y="8989"/>
                    <a:pt x="11976" y="8922"/>
                  </a:cubicBezTo>
                  <a:cubicBezTo>
                    <a:pt x="11943" y="8889"/>
                    <a:pt x="11943" y="8789"/>
                    <a:pt x="11909" y="8756"/>
                  </a:cubicBezTo>
                  <a:cubicBezTo>
                    <a:pt x="11909" y="8722"/>
                    <a:pt x="11843" y="8722"/>
                    <a:pt x="11843" y="8722"/>
                  </a:cubicBezTo>
                  <a:lnTo>
                    <a:pt x="11709" y="8455"/>
                  </a:lnTo>
                  <a:cubicBezTo>
                    <a:pt x="11676" y="8322"/>
                    <a:pt x="11643" y="8222"/>
                    <a:pt x="11609" y="8122"/>
                  </a:cubicBezTo>
                  <a:cubicBezTo>
                    <a:pt x="11543" y="8055"/>
                    <a:pt x="11543" y="7955"/>
                    <a:pt x="11509" y="7922"/>
                  </a:cubicBezTo>
                  <a:cubicBezTo>
                    <a:pt x="11476" y="7822"/>
                    <a:pt x="11476" y="7755"/>
                    <a:pt x="11442" y="7621"/>
                  </a:cubicBezTo>
                  <a:cubicBezTo>
                    <a:pt x="11376" y="7555"/>
                    <a:pt x="11376" y="7421"/>
                    <a:pt x="11342" y="7288"/>
                  </a:cubicBezTo>
                  <a:cubicBezTo>
                    <a:pt x="11342" y="7221"/>
                    <a:pt x="11309" y="7121"/>
                    <a:pt x="11309" y="7054"/>
                  </a:cubicBezTo>
                  <a:lnTo>
                    <a:pt x="11309" y="6988"/>
                  </a:lnTo>
                  <a:lnTo>
                    <a:pt x="11309" y="6921"/>
                  </a:lnTo>
                  <a:cubicBezTo>
                    <a:pt x="11276" y="6754"/>
                    <a:pt x="11276" y="6554"/>
                    <a:pt x="11242" y="6387"/>
                  </a:cubicBezTo>
                  <a:cubicBezTo>
                    <a:pt x="11176" y="6154"/>
                    <a:pt x="11176" y="5954"/>
                    <a:pt x="11142" y="5753"/>
                  </a:cubicBezTo>
                  <a:cubicBezTo>
                    <a:pt x="11142" y="5653"/>
                    <a:pt x="11142" y="5553"/>
                    <a:pt x="11109" y="5453"/>
                  </a:cubicBezTo>
                  <a:cubicBezTo>
                    <a:pt x="11009" y="4453"/>
                    <a:pt x="11042" y="3385"/>
                    <a:pt x="10942" y="2384"/>
                  </a:cubicBezTo>
                  <a:cubicBezTo>
                    <a:pt x="10842" y="1884"/>
                    <a:pt x="10775" y="1384"/>
                    <a:pt x="10609" y="917"/>
                  </a:cubicBezTo>
                  <a:cubicBezTo>
                    <a:pt x="10508" y="650"/>
                    <a:pt x="10442" y="450"/>
                    <a:pt x="10308" y="283"/>
                  </a:cubicBezTo>
                  <a:cubicBezTo>
                    <a:pt x="10275" y="250"/>
                    <a:pt x="10275" y="216"/>
                    <a:pt x="10242" y="149"/>
                  </a:cubicBezTo>
                  <a:cubicBezTo>
                    <a:pt x="10175" y="116"/>
                    <a:pt x="10142" y="116"/>
                    <a:pt x="10142" y="83"/>
                  </a:cubicBezTo>
                  <a:cubicBezTo>
                    <a:pt x="10108" y="49"/>
                    <a:pt x="10075" y="49"/>
                    <a:pt x="10008" y="49"/>
                  </a:cubicBezTo>
                  <a:cubicBezTo>
                    <a:pt x="9931" y="16"/>
                    <a:pt x="9852" y="1"/>
                    <a:pt x="9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4864475" y="1677350"/>
              <a:ext cx="222850" cy="97025"/>
            </a:xfrm>
            <a:custGeom>
              <a:avLst/>
              <a:gdLst/>
              <a:ahLst/>
              <a:cxnLst/>
              <a:rect l="l" t="t" r="r" b="b"/>
              <a:pathLst>
                <a:path w="8914" h="3881" extrusionOk="0">
                  <a:moveTo>
                    <a:pt x="2075" y="1"/>
                  </a:moveTo>
                  <a:cubicBezTo>
                    <a:pt x="881" y="1"/>
                    <a:pt x="1" y="213"/>
                    <a:pt x="1" y="639"/>
                  </a:cubicBezTo>
                  <a:cubicBezTo>
                    <a:pt x="1" y="1340"/>
                    <a:pt x="2736" y="606"/>
                    <a:pt x="4737" y="1707"/>
                  </a:cubicBezTo>
                  <a:cubicBezTo>
                    <a:pt x="5671" y="2174"/>
                    <a:pt x="6472" y="3575"/>
                    <a:pt x="7406" y="3875"/>
                  </a:cubicBezTo>
                  <a:cubicBezTo>
                    <a:pt x="7435" y="3879"/>
                    <a:pt x="7464" y="3881"/>
                    <a:pt x="7493" y="3881"/>
                  </a:cubicBezTo>
                  <a:cubicBezTo>
                    <a:pt x="8201" y="3881"/>
                    <a:pt x="8914" y="2746"/>
                    <a:pt x="8273" y="2074"/>
                  </a:cubicBezTo>
                  <a:cubicBezTo>
                    <a:pt x="7435" y="698"/>
                    <a:pt x="4240" y="1"/>
                    <a:pt x="2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5024600" y="1581075"/>
              <a:ext cx="179300" cy="371500"/>
            </a:xfrm>
            <a:custGeom>
              <a:avLst/>
              <a:gdLst/>
              <a:ahLst/>
              <a:cxnLst/>
              <a:rect l="l" t="t" r="r" b="b"/>
              <a:pathLst>
                <a:path w="7172" h="14860" extrusionOk="0">
                  <a:moveTo>
                    <a:pt x="3970" y="1"/>
                  </a:moveTo>
                  <a:cubicBezTo>
                    <a:pt x="3881" y="1"/>
                    <a:pt x="3775" y="24"/>
                    <a:pt x="3669" y="87"/>
                  </a:cubicBezTo>
                  <a:cubicBezTo>
                    <a:pt x="3603" y="87"/>
                    <a:pt x="3569" y="121"/>
                    <a:pt x="3569" y="121"/>
                  </a:cubicBezTo>
                  <a:lnTo>
                    <a:pt x="3836" y="254"/>
                  </a:lnTo>
                  <a:cubicBezTo>
                    <a:pt x="4036" y="454"/>
                    <a:pt x="4070" y="821"/>
                    <a:pt x="4036" y="1188"/>
                  </a:cubicBezTo>
                  <a:cubicBezTo>
                    <a:pt x="3903" y="2489"/>
                    <a:pt x="3269" y="3690"/>
                    <a:pt x="2602" y="4791"/>
                  </a:cubicBezTo>
                  <a:cubicBezTo>
                    <a:pt x="2102" y="5591"/>
                    <a:pt x="1535" y="6358"/>
                    <a:pt x="1068" y="7259"/>
                  </a:cubicBezTo>
                  <a:cubicBezTo>
                    <a:pt x="901" y="7526"/>
                    <a:pt x="767" y="7826"/>
                    <a:pt x="667" y="8126"/>
                  </a:cubicBezTo>
                  <a:cubicBezTo>
                    <a:pt x="267" y="8827"/>
                    <a:pt x="67" y="9727"/>
                    <a:pt x="0" y="10761"/>
                  </a:cubicBezTo>
                  <a:cubicBezTo>
                    <a:pt x="67" y="10795"/>
                    <a:pt x="100" y="10795"/>
                    <a:pt x="200" y="10828"/>
                  </a:cubicBezTo>
                  <a:lnTo>
                    <a:pt x="434" y="10962"/>
                  </a:lnTo>
                  <a:cubicBezTo>
                    <a:pt x="834" y="11128"/>
                    <a:pt x="1201" y="11362"/>
                    <a:pt x="1568" y="11629"/>
                  </a:cubicBezTo>
                  <a:cubicBezTo>
                    <a:pt x="2702" y="12229"/>
                    <a:pt x="3736" y="13130"/>
                    <a:pt x="4737" y="14097"/>
                  </a:cubicBezTo>
                  <a:cubicBezTo>
                    <a:pt x="5070" y="14364"/>
                    <a:pt x="5371" y="14764"/>
                    <a:pt x="5771" y="14831"/>
                  </a:cubicBezTo>
                  <a:cubicBezTo>
                    <a:pt x="5845" y="14850"/>
                    <a:pt x="5915" y="14859"/>
                    <a:pt x="5983" y="14859"/>
                  </a:cubicBezTo>
                  <a:cubicBezTo>
                    <a:pt x="6624" y="14859"/>
                    <a:pt x="7015" y="14054"/>
                    <a:pt x="7105" y="13330"/>
                  </a:cubicBezTo>
                  <a:cubicBezTo>
                    <a:pt x="7172" y="13163"/>
                    <a:pt x="7172" y="12996"/>
                    <a:pt x="7172" y="12796"/>
                  </a:cubicBezTo>
                  <a:cubicBezTo>
                    <a:pt x="7172" y="12629"/>
                    <a:pt x="7172" y="12463"/>
                    <a:pt x="7105" y="12296"/>
                  </a:cubicBezTo>
                  <a:cubicBezTo>
                    <a:pt x="7105" y="12096"/>
                    <a:pt x="7072" y="11862"/>
                    <a:pt x="7039" y="11662"/>
                  </a:cubicBezTo>
                  <a:cubicBezTo>
                    <a:pt x="7005" y="11462"/>
                    <a:pt x="6938" y="11262"/>
                    <a:pt x="6905" y="11095"/>
                  </a:cubicBezTo>
                  <a:cubicBezTo>
                    <a:pt x="6738" y="10428"/>
                    <a:pt x="6505" y="9794"/>
                    <a:pt x="6238" y="9194"/>
                  </a:cubicBezTo>
                  <a:cubicBezTo>
                    <a:pt x="6205" y="9127"/>
                    <a:pt x="6105" y="8994"/>
                    <a:pt x="6071" y="8927"/>
                  </a:cubicBezTo>
                  <a:cubicBezTo>
                    <a:pt x="6038" y="8860"/>
                    <a:pt x="6038" y="8793"/>
                    <a:pt x="6004" y="8760"/>
                  </a:cubicBezTo>
                  <a:cubicBezTo>
                    <a:pt x="6004" y="8693"/>
                    <a:pt x="5938" y="8693"/>
                    <a:pt x="5938" y="8693"/>
                  </a:cubicBezTo>
                  <a:lnTo>
                    <a:pt x="5838" y="8460"/>
                  </a:lnTo>
                  <a:cubicBezTo>
                    <a:pt x="5771" y="8326"/>
                    <a:pt x="5738" y="8193"/>
                    <a:pt x="5704" y="8126"/>
                  </a:cubicBezTo>
                  <a:cubicBezTo>
                    <a:pt x="5671" y="8026"/>
                    <a:pt x="5671" y="7959"/>
                    <a:pt x="5604" y="7926"/>
                  </a:cubicBezTo>
                  <a:cubicBezTo>
                    <a:pt x="5571" y="7826"/>
                    <a:pt x="5571" y="7759"/>
                    <a:pt x="5537" y="7626"/>
                  </a:cubicBezTo>
                  <a:cubicBezTo>
                    <a:pt x="5504" y="7526"/>
                    <a:pt x="5504" y="7426"/>
                    <a:pt x="5437" y="7292"/>
                  </a:cubicBezTo>
                  <a:cubicBezTo>
                    <a:pt x="5437" y="7192"/>
                    <a:pt x="5404" y="7126"/>
                    <a:pt x="5404" y="7025"/>
                  </a:cubicBezTo>
                  <a:lnTo>
                    <a:pt x="5404" y="6992"/>
                  </a:lnTo>
                  <a:lnTo>
                    <a:pt x="5404" y="6925"/>
                  </a:lnTo>
                  <a:cubicBezTo>
                    <a:pt x="5371" y="6759"/>
                    <a:pt x="5371" y="6525"/>
                    <a:pt x="5337" y="6358"/>
                  </a:cubicBezTo>
                  <a:cubicBezTo>
                    <a:pt x="5271" y="6158"/>
                    <a:pt x="5271" y="5958"/>
                    <a:pt x="5237" y="5758"/>
                  </a:cubicBezTo>
                  <a:cubicBezTo>
                    <a:pt x="5237" y="5658"/>
                    <a:pt x="5237" y="5524"/>
                    <a:pt x="5204" y="5458"/>
                  </a:cubicBezTo>
                  <a:cubicBezTo>
                    <a:pt x="5104" y="4457"/>
                    <a:pt x="5171" y="3356"/>
                    <a:pt x="5037" y="2355"/>
                  </a:cubicBezTo>
                  <a:cubicBezTo>
                    <a:pt x="4937" y="1855"/>
                    <a:pt x="4870" y="1355"/>
                    <a:pt x="4704" y="921"/>
                  </a:cubicBezTo>
                  <a:cubicBezTo>
                    <a:pt x="4603" y="654"/>
                    <a:pt x="4537" y="454"/>
                    <a:pt x="4403" y="287"/>
                  </a:cubicBezTo>
                  <a:cubicBezTo>
                    <a:pt x="4370" y="254"/>
                    <a:pt x="4370" y="187"/>
                    <a:pt x="4337" y="154"/>
                  </a:cubicBezTo>
                  <a:cubicBezTo>
                    <a:pt x="4270" y="121"/>
                    <a:pt x="4237" y="121"/>
                    <a:pt x="4237" y="87"/>
                  </a:cubicBezTo>
                  <a:cubicBezTo>
                    <a:pt x="4203" y="20"/>
                    <a:pt x="4170" y="20"/>
                    <a:pt x="4103" y="20"/>
                  </a:cubicBezTo>
                  <a:cubicBezTo>
                    <a:pt x="4067" y="8"/>
                    <a:pt x="4021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4878650" y="1750525"/>
              <a:ext cx="326100" cy="200350"/>
            </a:xfrm>
            <a:custGeom>
              <a:avLst/>
              <a:gdLst/>
              <a:ahLst/>
              <a:cxnLst/>
              <a:rect l="l" t="t" r="r" b="b"/>
              <a:pathLst>
                <a:path w="13044" h="8014" extrusionOk="0">
                  <a:moveTo>
                    <a:pt x="9864" y="0"/>
                  </a:moveTo>
                  <a:cubicBezTo>
                    <a:pt x="8885" y="0"/>
                    <a:pt x="7895" y="112"/>
                    <a:pt x="6906" y="314"/>
                  </a:cubicBezTo>
                  <a:cubicBezTo>
                    <a:pt x="5371" y="581"/>
                    <a:pt x="3870" y="1181"/>
                    <a:pt x="2436" y="1982"/>
                  </a:cubicBezTo>
                  <a:cubicBezTo>
                    <a:pt x="2062" y="2181"/>
                    <a:pt x="1651" y="2400"/>
                    <a:pt x="1258" y="2400"/>
                  </a:cubicBezTo>
                  <a:cubicBezTo>
                    <a:pt x="1125" y="2400"/>
                    <a:pt x="994" y="2375"/>
                    <a:pt x="868" y="2316"/>
                  </a:cubicBezTo>
                  <a:cubicBezTo>
                    <a:pt x="668" y="2182"/>
                    <a:pt x="501" y="1915"/>
                    <a:pt x="401" y="1682"/>
                  </a:cubicBezTo>
                  <a:cubicBezTo>
                    <a:pt x="368" y="1715"/>
                    <a:pt x="368" y="1815"/>
                    <a:pt x="368" y="1882"/>
                  </a:cubicBezTo>
                  <a:cubicBezTo>
                    <a:pt x="1" y="3049"/>
                    <a:pt x="1035" y="3483"/>
                    <a:pt x="1935" y="3650"/>
                  </a:cubicBezTo>
                  <a:cubicBezTo>
                    <a:pt x="2069" y="3683"/>
                    <a:pt x="2202" y="3683"/>
                    <a:pt x="2336" y="3683"/>
                  </a:cubicBezTo>
                  <a:cubicBezTo>
                    <a:pt x="2402" y="3683"/>
                    <a:pt x="2469" y="3683"/>
                    <a:pt x="2569" y="3717"/>
                  </a:cubicBezTo>
                  <a:lnTo>
                    <a:pt x="3003" y="3717"/>
                  </a:lnTo>
                  <a:cubicBezTo>
                    <a:pt x="3903" y="3750"/>
                    <a:pt x="4771" y="3750"/>
                    <a:pt x="5705" y="4050"/>
                  </a:cubicBezTo>
                  <a:cubicBezTo>
                    <a:pt x="6272" y="4217"/>
                    <a:pt x="6872" y="4484"/>
                    <a:pt x="7406" y="4751"/>
                  </a:cubicBezTo>
                  <a:cubicBezTo>
                    <a:pt x="8540" y="5384"/>
                    <a:pt x="9574" y="6252"/>
                    <a:pt x="10575" y="7219"/>
                  </a:cubicBezTo>
                  <a:cubicBezTo>
                    <a:pt x="10908" y="7519"/>
                    <a:pt x="11209" y="7886"/>
                    <a:pt x="11609" y="7986"/>
                  </a:cubicBezTo>
                  <a:cubicBezTo>
                    <a:pt x="11681" y="8005"/>
                    <a:pt x="11749" y="8014"/>
                    <a:pt x="11816" y="8014"/>
                  </a:cubicBezTo>
                  <a:cubicBezTo>
                    <a:pt x="12460" y="8014"/>
                    <a:pt x="12853" y="7181"/>
                    <a:pt x="12943" y="6485"/>
                  </a:cubicBezTo>
                  <a:cubicBezTo>
                    <a:pt x="13010" y="6318"/>
                    <a:pt x="13010" y="6152"/>
                    <a:pt x="13010" y="5918"/>
                  </a:cubicBezTo>
                  <a:cubicBezTo>
                    <a:pt x="13043" y="4684"/>
                    <a:pt x="12610" y="3483"/>
                    <a:pt x="12109" y="2416"/>
                  </a:cubicBezTo>
                  <a:cubicBezTo>
                    <a:pt x="12109" y="2382"/>
                    <a:pt x="12076" y="2382"/>
                    <a:pt x="12076" y="2349"/>
                  </a:cubicBezTo>
                  <a:cubicBezTo>
                    <a:pt x="11876" y="1915"/>
                    <a:pt x="11709" y="1548"/>
                    <a:pt x="11576" y="1081"/>
                  </a:cubicBezTo>
                  <a:cubicBezTo>
                    <a:pt x="11542" y="1015"/>
                    <a:pt x="11375" y="147"/>
                    <a:pt x="11275" y="81"/>
                  </a:cubicBezTo>
                  <a:cubicBezTo>
                    <a:pt x="10808" y="26"/>
                    <a:pt x="10337" y="0"/>
                    <a:pt x="9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5415500" y="1860950"/>
              <a:ext cx="558950" cy="630150"/>
            </a:xfrm>
            <a:custGeom>
              <a:avLst/>
              <a:gdLst/>
              <a:ahLst/>
              <a:cxnLst/>
              <a:rect l="l" t="t" r="r" b="b"/>
              <a:pathLst>
                <a:path w="22358" h="25206" extrusionOk="0">
                  <a:moveTo>
                    <a:pt x="22358" y="0"/>
                  </a:moveTo>
                  <a:lnTo>
                    <a:pt x="22358" y="0"/>
                  </a:lnTo>
                  <a:cubicBezTo>
                    <a:pt x="19089" y="1068"/>
                    <a:pt x="15820" y="2302"/>
                    <a:pt x="12618" y="3803"/>
                  </a:cubicBezTo>
                  <a:cubicBezTo>
                    <a:pt x="10750" y="4737"/>
                    <a:pt x="8882" y="5671"/>
                    <a:pt x="7247" y="7005"/>
                  </a:cubicBezTo>
                  <a:cubicBezTo>
                    <a:pt x="4278" y="9474"/>
                    <a:pt x="2410" y="12976"/>
                    <a:pt x="1376" y="16479"/>
                  </a:cubicBezTo>
                  <a:cubicBezTo>
                    <a:pt x="576" y="19147"/>
                    <a:pt x="242" y="21849"/>
                    <a:pt x="42" y="24584"/>
                  </a:cubicBezTo>
                  <a:cubicBezTo>
                    <a:pt x="0" y="24960"/>
                    <a:pt x="298" y="25205"/>
                    <a:pt x="601" y="25205"/>
                  </a:cubicBezTo>
                  <a:cubicBezTo>
                    <a:pt x="781" y="25205"/>
                    <a:pt x="964" y="25118"/>
                    <a:pt x="1076" y="24918"/>
                  </a:cubicBezTo>
                  <a:cubicBezTo>
                    <a:pt x="3545" y="20481"/>
                    <a:pt x="6080" y="16278"/>
                    <a:pt x="9182" y="12142"/>
                  </a:cubicBezTo>
                  <a:cubicBezTo>
                    <a:pt x="12818" y="7339"/>
                    <a:pt x="17121" y="2835"/>
                    <a:pt x="22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4846125" y="1958500"/>
              <a:ext cx="582325" cy="527850"/>
            </a:xfrm>
            <a:custGeom>
              <a:avLst/>
              <a:gdLst/>
              <a:ahLst/>
              <a:cxnLst/>
              <a:rect l="l" t="t" r="r" b="b"/>
              <a:pathLst>
                <a:path w="23293" h="21114" extrusionOk="0">
                  <a:moveTo>
                    <a:pt x="1" y="1"/>
                  </a:moveTo>
                  <a:lnTo>
                    <a:pt x="1" y="1"/>
                  </a:lnTo>
                  <a:cubicBezTo>
                    <a:pt x="9874" y="5238"/>
                    <a:pt x="16646" y="11776"/>
                    <a:pt x="22217" y="20849"/>
                  </a:cubicBezTo>
                  <a:cubicBezTo>
                    <a:pt x="22339" y="21033"/>
                    <a:pt x="22520" y="21113"/>
                    <a:pt x="22697" y="21113"/>
                  </a:cubicBezTo>
                  <a:cubicBezTo>
                    <a:pt x="23001" y="21113"/>
                    <a:pt x="23293" y="20875"/>
                    <a:pt x="23251" y="20516"/>
                  </a:cubicBezTo>
                  <a:cubicBezTo>
                    <a:pt x="22083" y="5972"/>
                    <a:pt x="14645" y="39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0" name="Google Shape;490;p5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1802387">
            <a:off x="7887079" y="-1021008"/>
            <a:ext cx="3071170" cy="274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1802387">
            <a:off x="-1418846" y="-1249608"/>
            <a:ext cx="3071170" cy="2747418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064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84D812-4D0D-4055-AF1D-23E29D749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3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 flipH="1">
            <a:off x="24" y="4882476"/>
            <a:ext cx="4657202" cy="27318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578325" y="845623"/>
            <a:ext cx="1860950" cy="11755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253304" y="406317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154851" y="93157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6964200" y="69949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body" idx="1"/>
          </p:nvPr>
        </p:nvSpPr>
        <p:spPr>
          <a:xfrm>
            <a:off x="2197450" y="1874778"/>
            <a:ext cx="4749000" cy="16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>
                <a:solidFill>
                  <a:schemeClr val="lt2"/>
                </a:solidFill>
              </a:defRPr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title"/>
          </p:nvPr>
        </p:nvSpPr>
        <p:spPr>
          <a:xfrm>
            <a:off x="2194350" y="1483885"/>
            <a:ext cx="47490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1073301" y="227078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5801750" y="4780838"/>
            <a:ext cx="3342296" cy="3723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1"/>
          <p:cNvGrpSpPr/>
          <p:nvPr/>
        </p:nvGrpSpPr>
        <p:grpSpPr>
          <a:xfrm flipH="1">
            <a:off x="3062687" y="3829748"/>
            <a:ext cx="3391103" cy="1313742"/>
            <a:chOff x="2189450" y="2220300"/>
            <a:chExt cx="3202175" cy="1240550"/>
          </a:xfrm>
        </p:grpSpPr>
        <p:sp>
          <p:nvSpPr>
            <p:cNvPr id="135" name="Google Shape;135;p1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11"/>
          <p:cNvGrpSpPr/>
          <p:nvPr/>
        </p:nvGrpSpPr>
        <p:grpSpPr>
          <a:xfrm flipH="1">
            <a:off x="4708478" y="3471522"/>
            <a:ext cx="4309167" cy="1669408"/>
            <a:chOff x="2189450" y="2220300"/>
            <a:chExt cx="3202175" cy="1240550"/>
          </a:xfrm>
        </p:grpSpPr>
        <p:sp>
          <p:nvSpPr>
            <p:cNvPr id="138" name="Google Shape;138;p1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Google Shape;140;p11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1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1"/>
          <p:cNvSpPr txBox="1">
            <a:spLocks noGrp="1"/>
          </p:cNvSpPr>
          <p:nvPr>
            <p:ph type="title" hasCustomPrompt="1"/>
          </p:nvPr>
        </p:nvSpPr>
        <p:spPr>
          <a:xfrm>
            <a:off x="536900" y="1508125"/>
            <a:ext cx="8070300" cy="1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3" name="Google Shape;143;p11"/>
          <p:cNvSpPr txBox="1">
            <a:spLocks noGrp="1"/>
          </p:cNvSpPr>
          <p:nvPr>
            <p:ph type="body" idx="1"/>
          </p:nvPr>
        </p:nvSpPr>
        <p:spPr>
          <a:xfrm>
            <a:off x="536900" y="3052725"/>
            <a:ext cx="80703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1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1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1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" name="Google Shape;149;p11"/>
          <p:cNvGrpSpPr/>
          <p:nvPr/>
        </p:nvGrpSpPr>
        <p:grpSpPr>
          <a:xfrm>
            <a:off x="893068" y="3907831"/>
            <a:ext cx="1186803" cy="1014012"/>
            <a:chOff x="6771225" y="2829938"/>
            <a:chExt cx="1528400" cy="1305875"/>
          </a:xfrm>
        </p:grpSpPr>
        <p:sp>
          <p:nvSpPr>
            <p:cNvPr id="150" name="Google Shape;150;p1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">
    <p:bg>
      <p:bgPr>
        <a:solidFill>
          <a:schemeClr val="dk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/>
          <p:nvPr/>
        </p:nvSpPr>
        <p:spPr>
          <a:xfrm flipH="1">
            <a:off x="7443034" y="382628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3"/>
          <p:cNvSpPr/>
          <p:nvPr/>
        </p:nvSpPr>
        <p:spPr>
          <a:xfrm flipH="1">
            <a:off x="6497828" y="270474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3"/>
          <p:cNvSpPr/>
          <p:nvPr/>
        </p:nvSpPr>
        <p:spPr>
          <a:xfrm flipH="1">
            <a:off x="242538" y="42827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3"/>
          <p:cNvSpPr/>
          <p:nvPr/>
        </p:nvSpPr>
        <p:spPr>
          <a:xfrm flipH="1">
            <a:off x="1853279" y="356038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3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3"/>
          <p:cNvSpPr/>
          <p:nvPr/>
        </p:nvSpPr>
        <p:spPr>
          <a:xfrm>
            <a:off x="8238773" y="4753076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3"/>
          <p:cNvSpPr/>
          <p:nvPr/>
        </p:nvSpPr>
        <p:spPr>
          <a:xfrm>
            <a:off x="-100" y="4699500"/>
            <a:ext cx="9143932" cy="443997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3"/>
          <p:cNvSpPr/>
          <p:nvPr/>
        </p:nvSpPr>
        <p:spPr>
          <a:xfrm flipH="1">
            <a:off x="8419535" y="1555974"/>
            <a:ext cx="544116" cy="34376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4"/>
          <p:cNvGrpSpPr/>
          <p:nvPr/>
        </p:nvGrpSpPr>
        <p:grpSpPr>
          <a:xfrm flipH="1">
            <a:off x="3062687" y="3829748"/>
            <a:ext cx="3391103" cy="1313742"/>
            <a:chOff x="2189450" y="2220300"/>
            <a:chExt cx="3202175" cy="1240550"/>
          </a:xfrm>
        </p:grpSpPr>
        <p:sp>
          <p:nvSpPr>
            <p:cNvPr id="172" name="Google Shape;172;p1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" name="Google Shape;174;p14"/>
          <p:cNvGrpSpPr/>
          <p:nvPr/>
        </p:nvGrpSpPr>
        <p:grpSpPr>
          <a:xfrm flipH="1">
            <a:off x="4708478" y="3471522"/>
            <a:ext cx="4309167" cy="1669408"/>
            <a:chOff x="2189450" y="2220300"/>
            <a:chExt cx="3202175" cy="1240550"/>
          </a:xfrm>
        </p:grpSpPr>
        <p:sp>
          <p:nvSpPr>
            <p:cNvPr id="175" name="Google Shape;175;p1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4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4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4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4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" name="Google Shape;184;p14"/>
          <p:cNvGrpSpPr/>
          <p:nvPr/>
        </p:nvGrpSpPr>
        <p:grpSpPr>
          <a:xfrm>
            <a:off x="893068" y="3907831"/>
            <a:ext cx="1186803" cy="1014012"/>
            <a:chOff x="6771225" y="2829938"/>
            <a:chExt cx="1528400" cy="1305875"/>
          </a:xfrm>
        </p:grpSpPr>
        <p:sp>
          <p:nvSpPr>
            <p:cNvPr id="185" name="Google Shape;185;p14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"/>
          <p:cNvSpPr/>
          <p:nvPr/>
        </p:nvSpPr>
        <p:spPr>
          <a:xfrm>
            <a:off x="1860025" y="4608523"/>
            <a:ext cx="7283884" cy="534998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5"/>
          <p:cNvSpPr/>
          <p:nvPr/>
        </p:nvSpPr>
        <p:spPr>
          <a:xfrm>
            <a:off x="1860025" y="4657223"/>
            <a:ext cx="3292737" cy="261170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5"/>
          <p:cNvSpPr/>
          <p:nvPr/>
        </p:nvSpPr>
        <p:spPr>
          <a:xfrm flipH="1">
            <a:off x="942" y="4781059"/>
            <a:ext cx="7642384" cy="36240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" name="Google Shape;199;p15"/>
          <p:cNvGrpSpPr/>
          <p:nvPr/>
        </p:nvGrpSpPr>
        <p:grpSpPr>
          <a:xfrm>
            <a:off x="456492" y="4397710"/>
            <a:ext cx="1802074" cy="757915"/>
            <a:chOff x="456506" y="4454146"/>
            <a:chExt cx="1639143" cy="689390"/>
          </a:xfrm>
        </p:grpSpPr>
        <p:sp>
          <p:nvSpPr>
            <p:cNvPr id="200" name="Google Shape;200;p15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USTOM_2_1">
    <p:bg>
      <p:bgPr>
        <a:solidFill>
          <a:schemeClr val="dk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"/>
          <p:cNvSpPr/>
          <p:nvPr/>
        </p:nvSpPr>
        <p:spPr>
          <a:xfrm>
            <a:off x="1203275" y="630703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6"/>
          <p:cNvSpPr/>
          <p:nvPr/>
        </p:nvSpPr>
        <p:spPr>
          <a:xfrm>
            <a:off x="397114" y="293299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"/>
          <p:cNvSpPr/>
          <p:nvPr/>
        </p:nvSpPr>
        <p:spPr>
          <a:xfrm>
            <a:off x="6180963" y="89550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6"/>
          <p:cNvSpPr/>
          <p:nvPr/>
        </p:nvSpPr>
        <p:spPr>
          <a:xfrm>
            <a:off x="7979525" y="378863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6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"/>
          <p:cNvSpPr/>
          <p:nvPr/>
        </p:nvSpPr>
        <p:spPr>
          <a:xfrm>
            <a:off x="8238773" y="4753076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6"/>
          <p:cNvSpPr/>
          <p:nvPr/>
        </p:nvSpPr>
        <p:spPr>
          <a:xfrm>
            <a:off x="-100" y="4699500"/>
            <a:ext cx="9143932" cy="443997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CUSTOM_2_1_1">
    <p:bg>
      <p:bgPr>
        <a:solidFill>
          <a:schemeClr val="dk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7"/>
          <p:cNvGrpSpPr/>
          <p:nvPr/>
        </p:nvGrpSpPr>
        <p:grpSpPr>
          <a:xfrm>
            <a:off x="706465" y="3977886"/>
            <a:ext cx="3004281" cy="1163884"/>
            <a:chOff x="2189450" y="2220300"/>
            <a:chExt cx="3202175" cy="1240550"/>
          </a:xfrm>
        </p:grpSpPr>
        <p:sp>
          <p:nvSpPr>
            <p:cNvPr id="223" name="Google Shape;223;p17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17"/>
          <p:cNvGrpSpPr/>
          <p:nvPr/>
        </p:nvGrpSpPr>
        <p:grpSpPr>
          <a:xfrm>
            <a:off x="2493892" y="4227600"/>
            <a:ext cx="2364166" cy="915898"/>
            <a:chOff x="2189450" y="2220300"/>
            <a:chExt cx="3202175" cy="1240550"/>
          </a:xfrm>
        </p:grpSpPr>
        <p:sp>
          <p:nvSpPr>
            <p:cNvPr id="226" name="Google Shape;226;p17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7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17"/>
          <p:cNvSpPr/>
          <p:nvPr/>
        </p:nvSpPr>
        <p:spPr>
          <a:xfrm>
            <a:off x="484900" y="405453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7"/>
          <p:cNvSpPr/>
          <p:nvPr/>
        </p:nvSpPr>
        <p:spPr>
          <a:xfrm>
            <a:off x="2073514" y="293299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7"/>
          <p:cNvSpPr/>
          <p:nvPr/>
        </p:nvSpPr>
        <p:spPr>
          <a:xfrm>
            <a:off x="7362013" y="45110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7"/>
          <p:cNvSpPr/>
          <p:nvPr/>
        </p:nvSpPr>
        <p:spPr>
          <a:xfrm>
            <a:off x="6988925" y="378863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7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3" name="Google Shape;233;p17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7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7"/>
          <p:cNvSpPr/>
          <p:nvPr/>
        </p:nvSpPr>
        <p:spPr>
          <a:xfrm>
            <a:off x="2465525" y="4931186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●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○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■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●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○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■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●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○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 Light"/>
              <a:buChar char="■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audio" Target="../media/audio4.wav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6.wav"/><Relationship Id="rId7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audio" Target="../media/audio7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audio" Target="../media/audio20.wav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jpeg"/><Relationship Id="rId12" Type="http://schemas.openxmlformats.org/officeDocument/2006/relationships/audio" Target="../media/audio8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audio" Target="../media/audio9.wav"/><Relationship Id="rId10" Type="http://schemas.openxmlformats.org/officeDocument/2006/relationships/image" Target="../media/image42.png"/><Relationship Id="rId4" Type="http://schemas.openxmlformats.org/officeDocument/2006/relationships/audio" Target="../media/audio8.wav"/><Relationship Id="rId9" Type="http://schemas.openxmlformats.org/officeDocument/2006/relationships/image" Target="../media/image41.jpeg"/><Relationship Id="rId14" Type="http://schemas.openxmlformats.org/officeDocument/2006/relationships/audio" Target="../media/audio9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audio" Target="../media/audio20.wav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jpeg"/><Relationship Id="rId12" Type="http://schemas.openxmlformats.org/officeDocument/2006/relationships/audio" Target="../media/audio8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audio" Target="../media/audio9.wav"/><Relationship Id="rId10" Type="http://schemas.openxmlformats.org/officeDocument/2006/relationships/image" Target="../media/image42.png"/><Relationship Id="rId4" Type="http://schemas.openxmlformats.org/officeDocument/2006/relationships/audio" Target="../media/audio8.wav"/><Relationship Id="rId9" Type="http://schemas.openxmlformats.org/officeDocument/2006/relationships/image" Target="../media/image41.jpeg"/><Relationship Id="rId14" Type="http://schemas.openxmlformats.org/officeDocument/2006/relationships/audio" Target="../media/audio9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audio" Target="../media/audio20.wav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jpeg"/><Relationship Id="rId12" Type="http://schemas.openxmlformats.org/officeDocument/2006/relationships/audio" Target="../media/audio8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audio" Target="../media/audio9.wav"/><Relationship Id="rId10" Type="http://schemas.openxmlformats.org/officeDocument/2006/relationships/image" Target="../media/image42.png"/><Relationship Id="rId4" Type="http://schemas.openxmlformats.org/officeDocument/2006/relationships/audio" Target="../media/audio8.wav"/><Relationship Id="rId9" Type="http://schemas.openxmlformats.org/officeDocument/2006/relationships/image" Target="../media/image41.jpeg"/><Relationship Id="rId14" Type="http://schemas.openxmlformats.org/officeDocument/2006/relationships/audio" Target="../media/audio9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audio" Target="../media/audio20.wav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jpeg"/><Relationship Id="rId12" Type="http://schemas.openxmlformats.org/officeDocument/2006/relationships/audio" Target="../media/audio8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audio" Target="../media/audio9.wav"/><Relationship Id="rId10" Type="http://schemas.openxmlformats.org/officeDocument/2006/relationships/image" Target="../media/image42.png"/><Relationship Id="rId4" Type="http://schemas.openxmlformats.org/officeDocument/2006/relationships/audio" Target="../media/audio8.wav"/><Relationship Id="rId9" Type="http://schemas.openxmlformats.org/officeDocument/2006/relationships/image" Target="../media/image41.jpeg"/><Relationship Id="rId14" Type="http://schemas.openxmlformats.org/officeDocument/2006/relationships/audio" Target="../media/audio9.wav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8"/>
          <p:cNvSpPr txBox="1">
            <a:spLocks noGrp="1"/>
          </p:cNvSpPr>
          <p:nvPr>
            <p:ph type="ctrTitle"/>
          </p:nvPr>
        </p:nvSpPr>
        <p:spPr>
          <a:xfrm>
            <a:off x="364068" y="604100"/>
            <a:ext cx="5935306" cy="12656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cs typeface="PT Bold Heading" panose="02010400000000000000" pitchFamily="2" charset="-78"/>
              </a:rPr>
              <a:t>بسم الله الرحمن الرحيم</a:t>
            </a:r>
            <a:endParaRPr sz="4000" dirty="0">
              <a:cs typeface="PT Bold Heading" panose="02010400000000000000" pitchFamily="2" charset="-78"/>
            </a:endParaRPr>
          </a:p>
        </p:txBody>
      </p:sp>
      <p:sp>
        <p:nvSpPr>
          <p:cNvPr id="480" name="Google Shape;480;p28"/>
          <p:cNvSpPr txBox="1">
            <a:spLocks noGrp="1"/>
          </p:cNvSpPr>
          <p:nvPr>
            <p:ph type="subTitle" idx="1"/>
          </p:nvPr>
        </p:nvSpPr>
        <p:spPr>
          <a:xfrm>
            <a:off x="1414334" y="2333400"/>
            <a:ext cx="3593992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cs typeface="+mn-cs"/>
              </a:rPr>
              <a:t>السلام عليكم ورحمة الله وبركاته</a:t>
            </a:r>
            <a:endParaRPr sz="2400" b="1" dirty="0">
              <a:cs typeface="+mn-cs"/>
            </a:endParaRPr>
          </a:p>
        </p:txBody>
      </p:sp>
      <p:grpSp>
        <p:nvGrpSpPr>
          <p:cNvPr id="481" name="Google Shape;481;p28"/>
          <p:cNvGrpSpPr/>
          <p:nvPr/>
        </p:nvGrpSpPr>
        <p:grpSpPr>
          <a:xfrm>
            <a:off x="4815845" y="604088"/>
            <a:ext cx="3557234" cy="4539470"/>
            <a:chOff x="4815845" y="604088"/>
            <a:chExt cx="3557234" cy="4539470"/>
          </a:xfrm>
        </p:grpSpPr>
        <p:grpSp>
          <p:nvGrpSpPr>
            <p:cNvPr id="482" name="Google Shape;482;p28"/>
            <p:cNvGrpSpPr/>
            <p:nvPr/>
          </p:nvGrpSpPr>
          <p:grpSpPr>
            <a:xfrm>
              <a:off x="6231762" y="604088"/>
              <a:ext cx="2141317" cy="4539462"/>
              <a:chOff x="2451049" y="3270244"/>
              <a:chExt cx="598267" cy="1268254"/>
            </a:xfrm>
          </p:grpSpPr>
          <p:sp>
            <p:nvSpPr>
              <p:cNvPr id="483" name="Google Shape;483;p28"/>
              <p:cNvSpPr/>
              <p:nvPr/>
            </p:nvSpPr>
            <p:spPr>
              <a:xfrm>
                <a:off x="2661886" y="3270244"/>
                <a:ext cx="135246" cy="47754"/>
              </a:xfrm>
              <a:custGeom>
                <a:avLst/>
                <a:gdLst/>
                <a:ahLst/>
                <a:cxnLst/>
                <a:rect l="l" t="t" r="r" b="b"/>
                <a:pathLst>
                  <a:path w="9751" h="3443" extrusionOk="0">
                    <a:moveTo>
                      <a:pt x="3767" y="0"/>
                    </a:moveTo>
                    <a:cubicBezTo>
                      <a:pt x="1803" y="0"/>
                      <a:pt x="186" y="1502"/>
                      <a:pt x="1" y="3420"/>
                    </a:cubicBezTo>
                    <a:cubicBezTo>
                      <a:pt x="1479" y="3050"/>
                      <a:pt x="3074" y="2842"/>
                      <a:pt x="4783" y="2842"/>
                    </a:cubicBezTo>
                    <a:cubicBezTo>
                      <a:pt x="4864" y="2841"/>
                      <a:pt x="4944" y="2840"/>
                      <a:pt x="5024" y="2840"/>
                    </a:cubicBezTo>
                    <a:cubicBezTo>
                      <a:pt x="6691" y="2840"/>
                      <a:pt x="8273" y="3068"/>
                      <a:pt x="9750" y="3443"/>
                    </a:cubicBezTo>
                    <a:cubicBezTo>
                      <a:pt x="9681" y="1525"/>
                      <a:pt x="8133" y="0"/>
                      <a:pt x="62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8"/>
              <p:cNvSpPr/>
              <p:nvPr/>
            </p:nvSpPr>
            <p:spPr>
              <a:xfrm>
                <a:off x="2564803" y="3309327"/>
                <a:ext cx="327193" cy="191323"/>
              </a:xfrm>
              <a:custGeom>
                <a:avLst/>
                <a:gdLst/>
                <a:ahLst/>
                <a:cxnLst/>
                <a:rect l="l" t="t" r="r" b="b"/>
                <a:pathLst>
                  <a:path w="23590" h="13794" extrusionOk="0">
                    <a:moveTo>
                      <a:pt x="11783" y="1"/>
                    </a:moveTo>
                    <a:cubicBezTo>
                      <a:pt x="10074" y="1"/>
                      <a:pt x="8456" y="186"/>
                      <a:pt x="7001" y="579"/>
                    </a:cubicBezTo>
                    <a:cubicBezTo>
                      <a:pt x="2888" y="1664"/>
                      <a:pt x="0" y="4067"/>
                      <a:pt x="0" y="6886"/>
                    </a:cubicBezTo>
                    <a:cubicBezTo>
                      <a:pt x="0" y="10698"/>
                      <a:pt x="5268" y="13794"/>
                      <a:pt x="11783" y="13794"/>
                    </a:cubicBezTo>
                    <a:cubicBezTo>
                      <a:pt x="18298" y="13794"/>
                      <a:pt x="23566" y="10698"/>
                      <a:pt x="23566" y="6886"/>
                    </a:cubicBezTo>
                    <a:cubicBezTo>
                      <a:pt x="23589" y="4113"/>
                      <a:pt x="20747" y="1734"/>
                      <a:pt x="16750" y="625"/>
                    </a:cubicBezTo>
                    <a:cubicBezTo>
                      <a:pt x="15249" y="232"/>
                      <a:pt x="13562" y="1"/>
                      <a:pt x="117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8"/>
              <p:cNvSpPr/>
              <p:nvPr/>
            </p:nvSpPr>
            <p:spPr>
              <a:xfrm>
                <a:off x="2451049" y="3372653"/>
                <a:ext cx="541887" cy="406585"/>
              </a:xfrm>
              <a:custGeom>
                <a:avLst/>
                <a:gdLst/>
                <a:ahLst/>
                <a:cxnLst/>
                <a:rect l="l" t="t" r="r" b="b"/>
                <a:pathLst>
                  <a:path w="39069" h="29314" extrusionOk="0">
                    <a:moveTo>
                      <a:pt x="11391" y="0"/>
                    </a:moveTo>
                    <a:cubicBezTo>
                      <a:pt x="11263" y="0"/>
                      <a:pt x="11134" y="48"/>
                      <a:pt x="11044" y="148"/>
                    </a:cubicBezTo>
                    <a:lnTo>
                      <a:pt x="2611" y="9921"/>
                    </a:lnTo>
                    <a:cubicBezTo>
                      <a:pt x="1" y="12832"/>
                      <a:pt x="878" y="17476"/>
                      <a:pt x="4413" y="19209"/>
                    </a:cubicBezTo>
                    <a:lnTo>
                      <a:pt x="10767" y="22374"/>
                    </a:lnTo>
                    <a:cubicBezTo>
                      <a:pt x="10975" y="23460"/>
                      <a:pt x="11136" y="24176"/>
                      <a:pt x="11136" y="24176"/>
                    </a:cubicBezTo>
                    <a:lnTo>
                      <a:pt x="28418" y="27387"/>
                    </a:lnTo>
                    <a:lnTo>
                      <a:pt x="28788" y="27226"/>
                    </a:lnTo>
                    <a:lnTo>
                      <a:pt x="28949" y="27364"/>
                    </a:lnTo>
                    <a:lnTo>
                      <a:pt x="29642" y="27965"/>
                    </a:lnTo>
                    <a:cubicBezTo>
                      <a:pt x="29735" y="28057"/>
                      <a:pt x="29827" y="28103"/>
                      <a:pt x="29920" y="28196"/>
                    </a:cubicBezTo>
                    <a:lnTo>
                      <a:pt x="30220" y="28427"/>
                    </a:lnTo>
                    <a:cubicBezTo>
                      <a:pt x="30428" y="28566"/>
                      <a:pt x="30682" y="28727"/>
                      <a:pt x="30913" y="28843"/>
                    </a:cubicBezTo>
                    <a:cubicBezTo>
                      <a:pt x="31445" y="29074"/>
                      <a:pt x="32022" y="29236"/>
                      <a:pt x="32646" y="29305"/>
                    </a:cubicBezTo>
                    <a:cubicBezTo>
                      <a:pt x="32733" y="29311"/>
                      <a:pt x="32819" y="29314"/>
                      <a:pt x="32906" y="29314"/>
                    </a:cubicBezTo>
                    <a:cubicBezTo>
                      <a:pt x="33143" y="29314"/>
                      <a:pt x="33380" y="29292"/>
                      <a:pt x="33616" y="29259"/>
                    </a:cubicBezTo>
                    <a:cubicBezTo>
                      <a:pt x="33917" y="29212"/>
                      <a:pt x="34240" y="29120"/>
                      <a:pt x="34540" y="29004"/>
                    </a:cubicBezTo>
                    <a:cubicBezTo>
                      <a:pt x="35118" y="28773"/>
                      <a:pt x="35603" y="28427"/>
                      <a:pt x="35996" y="28057"/>
                    </a:cubicBezTo>
                    <a:cubicBezTo>
                      <a:pt x="36112" y="27942"/>
                      <a:pt x="36227" y="27826"/>
                      <a:pt x="36319" y="27688"/>
                    </a:cubicBezTo>
                    <a:cubicBezTo>
                      <a:pt x="36389" y="27595"/>
                      <a:pt x="36458" y="27503"/>
                      <a:pt x="36527" y="27410"/>
                    </a:cubicBezTo>
                    <a:cubicBezTo>
                      <a:pt x="36966" y="26810"/>
                      <a:pt x="37220" y="26209"/>
                      <a:pt x="37359" y="25631"/>
                    </a:cubicBezTo>
                    <a:lnTo>
                      <a:pt x="37428" y="25423"/>
                    </a:lnTo>
                    <a:cubicBezTo>
                      <a:pt x="37452" y="25216"/>
                      <a:pt x="38399" y="20433"/>
                      <a:pt x="38514" y="19486"/>
                    </a:cubicBezTo>
                    <a:cubicBezTo>
                      <a:pt x="38699" y="18284"/>
                      <a:pt x="38861" y="18677"/>
                      <a:pt x="39069" y="17591"/>
                    </a:cubicBezTo>
                    <a:lnTo>
                      <a:pt x="38815" y="15489"/>
                    </a:lnTo>
                    <a:cubicBezTo>
                      <a:pt x="38539" y="15429"/>
                      <a:pt x="38262" y="15400"/>
                      <a:pt x="37989" y="15400"/>
                    </a:cubicBezTo>
                    <a:cubicBezTo>
                      <a:pt x="36564" y="15400"/>
                      <a:pt x="35222" y="16185"/>
                      <a:pt x="34564" y="17522"/>
                    </a:cubicBezTo>
                    <a:lnTo>
                      <a:pt x="33408" y="19832"/>
                    </a:lnTo>
                    <a:lnTo>
                      <a:pt x="33062" y="20618"/>
                    </a:lnTo>
                    <a:lnTo>
                      <a:pt x="32346" y="17499"/>
                    </a:lnTo>
                    <a:cubicBezTo>
                      <a:pt x="31999" y="14865"/>
                      <a:pt x="30035" y="13479"/>
                      <a:pt x="27609" y="12393"/>
                    </a:cubicBezTo>
                    <a:lnTo>
                      <a:pt x="24444" y="11307"/>
                    </a:lnTo>
                    <a:lnTo>
                      <a:pt x="24190" y="11307"/>
                    </a:lnTo>
                    <a:cubicBezTo>
                      <a:pt x="23220" y="11307"/>
                      <a:pt x="22249" y="10868"/>
                      <a:pt x="21279" y="10868"/>
                    </a:cubicBezTo>
                    <a:lnTo>
                      <a:pt x="17929" y="10868"/>
                    </a:lnTo>
                    <a:cubicBezTo>
                      <a:pt x="17213" y="10868"/>
                      <a:pt x="16520" y="11053"/>
                      <a:pt x="15827" y="11122"/>
                    </a:cubicBezTo>
                    <a:cubicBezTo>
                      <a:pt x="15133" y="11238"/>
                      <a:pt x="14463" y="11400"/>
                      <a:pt x="13817" y="11631"/>
                    </a:cubicBezTo>
                    <a:cubicBezTo>
                      <a:pt x="13239" y="11815"/>
                      <a:pt x="12731" y="11977"/>
                      <a:pt x="12153" y="12023"/>
                    </a:cubicBezTo>
                    <a:lnTo>
                      <a:pt x="10767" y="12208"/>
                    </a:lnTo>
                    <a:lnTo>
                      <a:pt x="8687" y="12462"/>
                    </a:lnTo>
                    <a:lnTo>
                      <a:pt x="8664" y="12462"/>
                    </a:lnTo>
                    <a:lnTo>
                      <a:pt x="13932" y="5462"/>
                    </a:lnTo>
                    <a:cubicBezTo>
                      <a:pt x="14140" y="5185"/>
                      <a:pt x="14163" y="4815"/>
                      <a:pt x="14024" y="4515"/>
                    </a:cubicBezTo>
                    <a:lnTo>
                      <a:pt x="11806" y="240"/>
                    </a:lnTo>
                    <a:cubicBezTo>
                      <a:pt x="11728" y="83"/>
                      <a:pt x="11560" y="0"/>
                      <a:pt x="113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8"/>
              <p:cNvSpPr/>
              <p:nvPr/>
            </p:nvSpPr>
            <p:spPr>
              <a:xfrm>
                <a:off x="2603248" y="3371904"/>
                <a:ext cx="43593" cy="76826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5539" extrusionOk="0">
                    <a:moveTo>
                      <a:pt x="373" y="0"/>
                    </a:moveTo>
                    <a:cubicBezTo>
                      <a:pt x="246" y="0"/>
                      <a:pt x="116" y="53"/>
                      <a:pt x="24" y="156"/>
                    </a:cubicBezTo>
                    <a:lnTo>
                      <a:pt x="1" y="179"/>
                    </a:lnTo>
                    <a:cubicBezTo>
                      <a:pt x="70" y="526"/>
                      <a:pt x="232" y="1011"/>
                      <a:pt x="486" y="1658"/>
                    </a:cubicBezTo>
                    <a:cubicBezTo>
                      <a:pt x="1341" y="3691"/>
                      <a:pt x="2311" y="4915"/>
                      <a:pt x="2889" y="5539"/>
                    </a:cubicBezTo>
                    <a:lnTo>
                      <a:pt x="2912" y="5470"/>
                    </a:lnTo>
                    <a:cubicBezTo>
                      <a:pt x="3120" y="5192"/>
                      <a:pt x="3143" y="4800"/>
                      <a:pt x="3004" y="4522"/>
                    </a:cubicBezTo>
                    <a:lnTo>
                      <a:pt x="763" y="248"/>
                    </a:lnTo>
                    <a:cubicBezTo>
                      <a:pt x="686" y="82"/>
                      <a:pt x="531" y="0"/>
                      <a:pt x="3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28"/>
              <p:cNvSpPr/>
              <p:nvPr/>
            </p:nvSpPr>
            <p:spPr>
              <a:xfrm>
                <a:off x="2678557" y="3509000"/>
                <a:ext cx="93581" cy="69503"/>
              </a:xfrm>
              <a:custGeom>
                <a:avLst/>
                <a:gdLst/>
                <a:ahLst/>
                <a:cxnLst/>
                <a:rect l="l" t="t" r="r" b="b"/>
                <a:pathLst>
                  <a:path w="6747" h="5011" extrusionOk="0">
                    <a:moveTo>
                      <a:pt x="3441" y="0"/>
                    </a:moveTo>
                    <a:cubicBezTo>
                      <a:pt x="1794" y="0"/>
                      <a:pt x="117" y="220"/>
                      <a:pt x="46" y="644"/>
                    </a:cubicBezTo>
                    <a:cubicBezTo>
                      <a:pt x="23" y="875"/>
                      <a:pt x="0" y="1130"/>
                      <a:pt x="0" y="1361"/>
                    </a:cubicBezTo>
                    <a:cubicBezTo>
                      <a:pt x="0" y="3348"/>
                      <a:pt x="1502" y="5011"/>
                      <a:pt x="3373" y="5011"/>
                    </a:cubicBezTo>
                    <a:cubicBezTo>
                      <a:pt x="5245" y="5011"/>
                      <a:pt x="6746" y="3394"/>
                      <a:pt x="6746" y="1361"/>
                    </a:cubicBezTo>
                    <a:cubicBezTo>
                      <a:pt x="6746" y="1106"/>
                      <a:pt x="6723" y="875"/>
                      <a:pt x="6654" y="621"/>
                    </a:cubicBezTo>
                    <a:cubicBezTo>
                      <a:pt x="6575" y="203"/>
                      <a:pt x="5022" y="0"/>
                      <a:pt x="34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28"/>
              <p:cNvSpPr/>
              <p:nvPr/>
            </p:nvSpPr>
            <p:spPr>
              <a:xfrm>
                <a:off x="2645549" y="3327593"/>
                <a:ext cx="157993" cy="230741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6636" extrusionOk="0">
                    <a:moveTo>
                      <a:pt x="5314" y="1"/>
                    </a:moveTo>
                    <a:cubicBezTo>
                      <a:pt x="3327" y="1"/>
                      <a:pt x="1710" y="1618"/>
                      <a:pt x="1710" y="3605"/>
                    </a:cubicBezTo>
                    <a:lnTo>
                      <a:pt x="1710" y="5222"/>
                    </a:lnTo>
                    <a:lnTo>
                      <a:pt x="1710" y="5292"/>
                    </a:lnTo>
                    <a:lnTo>
                      <a:pt x="1271" y="5292"/>
                    </a:lnTo>
                    <a:cubicBezTo>
                      <a:pt x="578" y="5292"/>
                      <a:pt x="0" y="5869"/>
                      <a:pt x="0" y="6562"/>
                    </a:cubicBezTo>
                    <a:lnTo>
                      <a:pt x="0" y="6724"/>
                    </a:lnTo>
                    <a:cubicBezTo>
                      <a:pt x="0" y="7417"/>
                      <a:pt x="578" y="7995"/>
                      <a:pt x="1271" y="7995"/>
                    </a:cubicBezTo>
                    <a:lnTo>
                      <a:pt x="1710" y="7995"/>
                    </a:lnTo>
                    <a:lnTo>
                      <a:pt x="1710" y="9196"/>
                    </a:lnTo>
                    <a:cubicBezTo>
                      <a:pt x="1710" y="10421"/>
                      <a:pt x="2311" y="11530"/>
                      <a:pt x="3258" y="12153"/>
                    </a:cubicBezTo>
                    <a:lnTo>
                      <a:pt x="3258" y="14094"/>
                    </a:lnTo>
                    <a:cubicBezTo>
                      <a:pt x="3258" y="15503"/>
                      <a:pt x="4413" y="16635"/>
                      <a:pt x="5799" y="16635"/>
                    </a:cubicBezTo>
                    <a:cubicBezTo>
                      <a:pt x="7209" y="16635"/>
                      <a:pt x="8341" y="15480"/>
                      <a:pt x="8341" y="14094"/>
                    </a:cubicBezTo>
                    <a:lnTo>
                      <a:pt x="8341" y="12107"/>
                    </a:lnTo>
                    <a:cubicBezTo>
                      <a:pt x="9265" y="11437"/>
                      <a:pt x="9889" y="10374"/>
                      <a:pt x="9889" y="9150"/>
                    </a:cubicBezTo>
                    <a:lnTo>
                      <a:pt x="9889" y="8341"/>
                    </a:lnTo>
                    <a:lnTo>
                      <a:pt x="9889" y="7972"/>
                    </a:lnTo>
                    <a:lnTo>
                      <a:pt x="10120" y="7972"/>
                    </a:lnTo>
                    <a:cubicBezTo>
                      <a:pt x="10813" y="7972"/>
                      <a:pt x="11391" y="7394"/>
                      <a:pt x="11391" y="6701"/>
                    </a:cubicBezTo>
                    <a:lnTo>
                      <a:pt x="11391" y="6539"/>
                    </a:lnTo>
                    <a:cubicBezTo>
                      <a:pt x="11391" y="5869"/>
                      <a:pt x="10836" y="5292"/>
                      <a:pt x="10120" y="5292"/>
                    </a:cubicBezTo>
                    <a:lnTo>
                      <a:pt x="9889" y="5292"/>
                    </a:lnTo>
                    <a:lnTo>
                      <a:pt x="9889" y="5222"/>
                    </a:lnTo>
                    <a:lnTo>
                      <a:pt x="9889" y="3605"/>
                    </a:lnTo>
                    <a:cubicBezTo>
                      <a:pt x="9889" y="1618"/>
                      <a:pt x="8248" y="1"/>
                      <a:pt x="6262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8"/>
              <p:cNvSpPr/>
              <p:nvPr/>
            </p:nvSpPr>
            <p:spPr>
              <a:xfrm>
                <a:off x="2693938" y="3487808"/>
                <a:ext cx="64093" cy="3782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727" extrusionOk="0">
                    <a:moveTo>
                      <a:pt x="4552" y="1"/>
                    </a:moveTo>
                    <a:cubicBezTo>
                      <a:pt x="4020" y="278"/>
                      <a:pt x="3419" y="463"/>
                      <a:pt x="2773" y="463"/>
                    </a:cubicBezTo>
                    <a:lnTo>
                      <a:pt x="1825" y="463"/>
                    </a:lnTo>
                    <a:cubicBezTo>
                      <a:pt x="1201" y="463"/>
                      <a:pt x="624" y="278"/>
                      <a:pt x="92" y="24"/>
                    </a:cubicBezTo>
                    <a:cubicBezTo>
                      <a:pt x="46" y="209"/>
                      <a:pt x="0" y="417"/>
                      <a:pt x="0" y="601"/>
                    </a:cubicBezTo>
                    <a:cubicBezTo>
                      <a:pt x="0" y="1757"/>
                      <a:pt x="1040" y="2727"/>
                      <a:pt x="2310" y="2727"/>
                    </a:cubicBezTo>
                    <a:cubicBezTo>
                      <a:pt x="3581" y="2727"/>
                      <a:pt x="4621" y="1757"/>
                      <a:pt x="4621" y="601"/>
                    </a:cubicBezTo>
                    <a:cubicBezTo>
                      <a:pt x="4621" y="417"/>
                      <a:pt x="4598" y="209"/>
                      <a:pt x="4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8"/>
              <p:cNvSpPr/>
              <p:nvPr/>
            </p:nvSpPr>
            <p:spPr>
              <a:xfrm>
                <a:off x="2662857" y="3327593"/>
                <a:ext cx="127230" cy="91667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6609" extrusionOk="0">
                    <a:moveTo>
                      <a:pt x="3604" y="1"/>
                    </a:moveTo>
                    <a:cubicBezTo>
                      <a:pt x="1617" y="1"/>
                      <a:pt x="0" y="1618"/>
                      <a:pt x="0" y="3605"/>
                    </a:cubicBezTo>
                    <a:lnTo>
                      <a:pt x="0" y="4714"/>
                    </a:lnTo>
                    <a:cubicBezTo>
                      <a:pt x="0" y="5384"/>
                      <a:pt x="162" y="5985"/>
                      <a:pt x="485" y="6539"/>
                    </a:cubicBezTo>
                    <a:lnTo>
                      <a:pt x="485" y="5222"/>
                    </a:lnTo>
                    <a:cubicBezTo>
                      <a:pt x="485" y="3235"/>
                      <a:pt x="2102" y="1618"/>
                      <a:pt x="4089" y="1618"/>
                    </a:cubicBezTo>
                    <a:lnTo>
                      <a:pt x="4205" y="1618"/>
                    </a:lnTo>
                    <a:cubicBezTo>
                      <a:pt x="4159" y="1803"/>
                      <a:pt x="4089" y="1965"/>
                      <a:pt x="4089" y="2149"/>
                    </a:cubicBezTo>
                    <a:cubicBezTo>
                      <a:pt x="4089" y="2912"/>
                      <a:pt x="4736" y="3559"/>
                      <a:pt x="5522" y="3559"/>
                    </a:cubicBezTo>
                    <a:cubicBezTo>
                      <a:pt x="5891" y="3559"/>
                      <a:pt x="6261" y="3420"/>
                      <a:pt x="6492" y="3143"/>
                    </a:cubicBezTo>
                    <a:cubicBezTo>
                      <a:pt x="6700" y="3328"/>
                      <a:pt x="6954" y="3420"/>
                      <a:pt x="7208" y="3420"/>
                    </a:cubicBezTo>
                    <a:cubicBezTo>
                      <a:pt x="7509" y="3420"/>
                      <a:pt x="7763" y="3305"/>
                      <a:pt x="7971" y="3120"/>
                    </a:cubicBezTo>
                    <a:cubicBezTo>
                      <a:pt x="8410" y="3721"/>
                      <a:pt x="8664" y="4460"/>
                      <a:pt x="8664" y="5222"/>
                    </a:cubicBezTo>
                    <a:lnTo>
                      <a:pt x="8664" y="6608"/>
                    </a:lnTo>
                    <a:cubicBezTo>
                      <a:pt x="9010" y="6077"/>
                      <a:pt x="9172" y="5430"/>
                      <a:pt x="9172" y="4737"/>
                    </a:cubicBezTo>
                    <a:lnTo>
                      <a:pt x="9172" y="3651"/>
                    </a:lnTo>
                    <a:cubicBezTo>
                      <a:pt x="9172" y="1641"/>
                      <a:pt x="7555" y="1"/>
                      <a:pt x="5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8"/>
              <p:cNvSpPr/>
              <p:nvPr/>
            </p:nvSpPr>
            <p:spPr>
              <a:xfrm>
                <a:off x="2668946" y="3401612"/>
                <a:ext cx="113762" cy="110253"/>
              </a:xfrm>
              <a:custGeom>
                <a:avLst/>
                <a:gdLst/>
                <a:ahLst/>
                <a:cxnLst/>
                <a:rect l="l" t="t" r="r" b="b"/>
                <a:pathLst>
                  <a:path w="8202" h="7949" extrusionOk="0">
                    <a:moveTo>
                      <a:pt x="8202" y="1"/>
                    </a:moveTo>
                    <a:lnTo>
                      <a:pt x="7532" y="2080"/>
                    </a:lnTo>
                    <a:cubicBezTo>
                      <a:pt x="7393" y="2519"/>
                      <a:pt x="6931" y="2843"/>
                      <a:pt x="6400" y="2843"/>
                    </a:cubicBezTo>
                    <a:lnTo>
                      <a:pt x="2357" y="2819"/>
                    </a:lnTo>
                    <a:cubicBezTo>
                      <a:pt x="1918" y="2819"/>
                      <a:pt x="1502" y="2611"/>
                      <a:pt x="1294" y="2265"/>
                    </a:cubicBezTo>
                    <a:lnTo>
                      <a:pt x="0" y="47"/>
                    </a:lnTo>
                    <a:lnTo>
                      <a:pt x="0" y="1918"/>
                    </a:lnTo>
                    <a:lnTo>
                      <a:pt x="0" y="4945"/>
                    </a:lnTo>
                    <a:cubicBezTo>
                      <a:pt x="0" y="6585"/>
                      <a:pt x="1502" y="7948"/>
                      <a:pt x="3304" y="7948"/>
                    </a:cubicBezTo>
                    <a:lnTo>
                      <a:pt x="5452" y="7948"/>
                    </a:lnTo>
                    <a:cubicBezTo>
                      <a:pt x="6954" y="7948"/>
                      <a:pt x="8202" y="6863"/>
                      <a:pt x="8202" y="5499"/>
                    </a:cubicBezTo>
                    <a:lnTo>
                      <a:pt x="8202" y="3097"/>
                    </a:lnTo>
                    <a:lnTo>
                      <a:pt x="8202" y="1941"/>
                    </a:lnTo>
                    <a:lnTo>
                      <a:pt x="820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8"/>
              <p:cNvSpPr/>
              <p:nvPr/>
            </p:nvSpPr>
            <p:spPr>
              <a:xfrm>
                <a:off x="2655479" y="3411473"/>
                <a:ext cx="11235" cy="1546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115" extrusionOk="0">
                    <a:moveTo>
                      <a:pt x="165" y="0"/>
                    </a:moveTo>
                    <a:cubicBezTo>
                      <a:pt x="128" y="0"/>
                      <a:pt x="93" y="18"/>
                      <a:pt x="70" y="52"/>
                    </a:cubicBezTo>
                    <a:cubicBezTo>
                      <a:pt x="1" y="98"/>
                      <a:pt x="1" y="191"/>
                      <a:pt x="70" y="260"/>
                    </a:cubicBezTo>
                    <a:lnTo>
                      <a:pt x="440" y="653"/>
                    </a:lnTo>
                    <a:lnTo>
                      <a:pt x="209" y="861"/>
                    </a:lnTo>
                    <a:cubicBezTo>
                      <a:pt x="162" y="907"/>
                      <a:pt x="162" y="999"/>
                      <a:pt x="209" y="1069"/>
                    </a:cubicBezTo>
                    <a:cubicBezTo>
                      <a:pt x="232" y="1092"/>
                      <a:pt x="301" y="1115"/>
                      <a:pt x="324" y="1115"/>
                    </a:cubicBezTo>
                    <a:cubicBezTo>
                      <a:pt x="393" y="1115"/>
                      <a:pt x="417" y="1092"/>
                      <a:pt x="393" y="1069"/>
                    </a:cubicBezTo>
                    <a:lnTo>
                      <a:pt x="809" y="676"/>
                    </a:lnTo>
                    <a:lnTo>
                      <a:pt x="278" y="52"/>
                    </a:lnTo>
                    <a:cubicBezTo>
                      <a:pt x="243" y="18"/>
                      <a:pt x="203" y="0"/>
                      <a:pt x="1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8"/>
              <p:cNvSpPr/>
              <p:nvPr/>
            </p:nvSpPr>
            <p:spPr>
              <a:xfrm>
                <a:off x="2784294" y="3412027"/>
                <a:ext cx="11221" cy="1491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075" extrusionOk="0">
                    <a:moveTo>
                      <a:pt x="644" y="1"/>
                    </a:moveTo>
                    <a:cubicBezTo>
                      <a:pt x="607" y="1"/>
                      <a:pt x="566" y="12"/>
                      <a:pt x="532" y="35"/>
                    </a:cubicBezTo>
                    <a:lnTo>
                      <a:pt x="0" y="682"/>
                    </a:lnTo>
                    <a:lnTo>
                      <a:pt x="416" y="1052"/>
                    </a:lnTo>
                    <a:cubicBezTo>
                      <a:pt x="462" y="1075"/>
                      <a:pt x="485" y="1075"/>
                      <a:pt x="509" y="1075"/>
                    </a:cubicBezTo>
                    <a:cubicBezTo>
                      <a:pt x="532" y="1075"/>
                      <a:pt x="601" y="1052"/>
                      <a:pt x="601" y="1052"/>
                    </a:cubicBezTo>
                    <a:cubicBezTo>
                      <a:pt x="647" y="983"/>
                      <a:pt x="647" y="890"/>
                      <a:pt x="601" y="844"/>
                    </a:cubicBezTo>
                    <a:lnTo>
                      <a:pt x="370" y="636"/>
                    </a:lnTo>
                    <a:lnTo>
                      <a:pt x="740" y="243"/>
                    </a:lnTo>
                    <a:cubicBezTo>
                      <a:pt x="809" y="174"/>
                      <a:pt x="809" y="105"/>
                      <a:pt x="740" y="35"/>
                    </a:cubicBezTo>
                    <a:cubicBezTo>
                      <a:pt x="717" y="12"/>
                      <a:pt x="682" y="1"/>
                      <a:pt x="6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8"/>
              <p:cNvSpPr/>
              <p:nvPr/>
            </p:nvSpPr>
            <p:spPr>
              <a:xfrm>
                <a:off x="2693605" y="3377868"/>
                <a:ext cx="24370" cy="15104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089" extrusionOk="0">
                    <a:moveTo>
                      <a:pt x="1212" y="0"/>
                    </a:moveTo>
                    <a:cubicBezTo>
                      <a:pt x="1051" y="0"/>
                      <a:pt x="864" y="34"/>
                      <a:pt x="671" y="119"/>
                    </a:cubicBezTo>
                    <a:cubicBezTo>
                      <a:pt x="301" y="303"/>
                      <a:pt x="93" y="581"/>
                      <a:pt x="70" y="766"/>
                    </a:cubicBezTo>
                    <a:cubicBezTo>
                      <a:pt x="1" y="997"/>
                      <a:pt x="93" y="1089"/>
                      <a:pt x="209" y="1089"/>
                    </a:cubicBezTo>
                    <a:cubicBezTo>
                      <a:pt x="324" y="1089"/>
                      <a:pt x="463" y="997"/>
                      <a:pt x="579" y="950"/>
                    </a:cubicBezTo>
                    <a:cubicBezTo>
                      <a:pt x="694" y="881"/>
                      <a:pt x="833" y="789"/>
                      <a:pt x="948" y="766"/>
                    </a:cubicBezTo>
                    <a:cubicBezTo>
                      <a:pt x="1064" y="719"/>
                      <a:pt x="1179" y="650"/>
                      <a:pt x="1341" y="581"/>
                    </a:cubicBezTo>
                    <a:cubicBezTo>
                      <a:pt x="1457" y="534"/>
                      <a:pt x="1595" y="488"/>
                      <a:pt x="1688" y="396"/>
                    </a:cubicBezTo>
                    <a:cubicBezTo>
                      <a:pt x="1757" y="303"/>
                      <a:pt x="1734" y="165"/>
                      <a:pt x="1572" y="72"/>
                    </a:cubicBezTo>
                    <a:cubicBezTo>
                      <a:pt x="1484" y="28"/>
                      <a:pt x="1359" y="0"/>
                      <a:pt x="12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28"/>
              <p:cNvSpPr/>
              <p:nvPr/>
            </p:nvSpPr>
            <p:spPr>
              <a:xfrm>
                <a:off x="2742951" y="3395842"/>
                <a:ext cx="26298" cy="10028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723" extrusionOk="0">
                    <a:moveTo>
                      <a:pt x="948" y="1"/>
                    </a:moveTo>
                    <a:cubicBezTo>
                      <a:pt x="509" y="1"/>
                      <a:pt x="232" y="163"/>
                      <a:pt x="116" y="347"/>
                    </a:cubicBezTo>
                    <a:cubicBezTo>
                      <a:pt x="1" y="509"/>
                      <a:pt x="24" y="648"/>
                      <a:pt x="140" y="694"/>
                    </a:cubicBezTo>
                    <a:cubicBezTo>
                      <a:pt x="197" y="717"/>
                      <a:pt x="261" y="723"/>
                      <a:pt x="330" y="723"/>
                    </a:cubicBezTo>
                    <a:cubicBezTo>
                      <a:pt x="399" y="723"/>
                      <a:pt x="475" y="717"/>
                      <a:pt x="555" y="717"/>
                    </a:cubicBezTo>
                    <a:cubicBezTo>
                      <a:pt x="694" y="694"/>
                      <a:pt x="833" y="694"/>
                      <a:pt x="948" y="694"/>
                    </a:cubicBezTo>
                    <a:lnTo>
                      <a:pt x="1364" y="694"/>
                    </a:lnTo>
                    <a:cubicBezTo>
                      <a:pt x="1420" y="694"/>
                      <a:pt x="1475" y="698"/>
                      <a:pt x="1529" y="698"/>
                    </a:cubicBezTo>
                    <a:cubicBezTo>
                      <a:pt x="1610" y="698"/>
                      <a:pt x="1688" y="689"/>
                      <a:pt x="1757" y="648"/>
                    </a:cubicBezTo>
                    <a:cubicBezTo>
                      <a:pt x="1872" y="625"/>
                      <a:pt x="1895" y="486"/>
                      <a:pt x="1780" y="301"/>
                    </a:cubicBezTo>
                    <a:cubicBezTo>
                      <a:pt x="1664" y="140"/>
                      <a:pt x="1364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8"/>
              <p:cNvSpPr/>
              <p:nvPr/>
            </p:nvSpPr>
            <p:spPr>
              <a:xfrm>
                <a:off x="2704506" y="3410904"/>
                <a:ext cx="8669" cy="8988"/>
              </a:xfrm>
              <a:custGeom>
                <a:avLst/>
                <a:gdLst/>
                <a:ahLst/>
                <a:cxnLst/>
                <a:rect l="l" t="t" r="r" b="b"/>
                <a:pathLst>
                  <a:path w="625" h="648" extrusionOk="0">
                    <a:moveTo>
                      <a:pt x="324" y="1"/>
                    </a:moveTo>
                    <a:cubicBezTo>
                      <a:pt x="139" y="1"/>
                      <a:pt x="1" y="139"/>
                      <a:pt x="1" y="324"/>
                    </a:cubicBezTo>
                    <a:cubicBezTo>
                      <a:pt x="1" y="486"/>
                      <a:pt x="139" y="648"/>
                      <a:pt x="324" y="648"/>
                    </a:cubicBezTo>
                    <a:cubicBezTo>
                      <a:pt x="486" y="648"/>
                      <a:pt x="624" y="486"/>
                      <a:pt x="624" y="324"/>
                    </a:cubicBezTo>
                    <a:cubicBezTo>
                      <a:pt x="624" y="139"/>
                      <a:pt x="486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8"/>
              <p:cNvSpPr/>
              <p:nvPr/>
            </p:nvSpPr>
            <p:spPr>
              <a:xfrm>
                <a:off x="2701621" y="3415897"/>
                <a:ext cx="13801" cy="4952"/>
              </a:xfrm>
              <a:custGeom>
                <a:avLst/>
                <a:gdLst/>
                <a:ahLst/>
                <a:cxnLst/>
                <a:rect l="l" t="t" r="r" b="b"/>
                <a:pathLst>
                  <a:path w="995" h="357" extrusionOk="0">
                    <a:moveTo>
                      <a:pt x="487" y="0"/>
                    </a:moveTo>
                    <a:cubicBezTo>
                      <a:pt x="247" y="0"/>
                      <a:pt x="93" y="103"/>
                      <a:pt x="93" y="103"/>
                    </a:cubicBezTo>
                    <a:cubicBezTo>
                      <a:pt x="24" y="149"/>
                      <a:pt x="1" y="241"/>
                      <a:pt x="70" y="311"/>
                    </a:cubicBezTo>
                    <a:cubicBezTo>
                      <a:pt x="97" y="338"/>
                      <a:pt x="140" y="349"/>
                      <a:pt x="180" y="349"/>
                    </a:cubicBezTo>
                    <a:cubicBezTo>
                      <a:pt x="209" y="349"/>
                      <a:pt x="236" y="343"/>
                      <a:pt x="255" y="334"/>
                    </a:cubicBezTo>
                    <a:cubicBezTo>
                      <a:pt x="255" y="334"/>
                      <a:pt x="357" y="272"/>
                      <a:pt x="515" y="272"/>
                    </a:cubicBezTo>
                    <a:cubicBezTo>
                      <a:pt x="594" y="272"/>
                      <a:pt x="686" y="288"/>
                      <a:pt x="786" y="334"/>
                    </a:cubicBezTo>
                    <a:cubicBezTo>
                      <a:pt x="786" y="357"/>
                      <a:pt x="809" y="357"/>
                      <a:pt x="832" y="357"/>
                    </a:cubicBezTo>
                    <a:cubicBezTo>
                      <a:pt x="902" y="357"/>
                      <a:pt x="948" y="334"/>
                      <a:pt x="948" y="311"/>
                    </a:cubicBezTo>
                    <a:cubicBezTo>
                      <a:pt x="994" y="218"/>
                      <a:pt x="948" y="126"/>
                      <a:pt x="902" y="103"/>
                    </a:cubicBezTo>
                    <a:cubicBezTo>
                      <a:pt x="748" y="26"/>
                      <a:pt x="606" y="0"/>
                      <a:pt x="4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8"/>
              <p:cNvSpPr/>
              <p:nvPr/>
            </p:nvSpPr>
            <p:spPr>
              <a:xfrm>
                <a:off x="2750329" y="3410904"/>
                <a:ext cx="8988" cy="898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48" extrusionOk="0">
                    <a:moveTo>
                      <a:pt x="324" y="1"/>
                    </a:moveTo>
                    <a:cubicBezTo>
                      <a:pt x="162" y="1"/>
                      <a:pt x="0" y="139"/>
                      <a:pt x="0" y="324"/>
                    </a:cubicBezTo>
                    <a:cubicBezTo>
                      <a:pt x="0" y="486"/>
                      <a:pt x="162" y="648"/>
                      <a:pt x="324" y="648"/>
                    </a:cubicBezTo>
                    <a:cubicBezTo>
                      <a:pt x="509" y="648"/>
                      <a:pt x="647" y="486"/>
                      <a:pt x="647" y="324"/>
                    </a:cubicBezTo>
                    <a:cubicBezTo>
                      <a:pt x="647" y="139"/>
                      <a:pt x="509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8"/>
              <p:cNvSpPr/>
              <p:nvPr/>
            </p:nvSpPr>
            <p:spPr>
              <a:xfrm>
                <a:off x="2748082" y="3415897"/>
                <a:ext cx="13801" cy="5132"/>
              </a:xfrm>
              <a:custGeom>
                <a:avLst/>
                <a:gdLst/>
                <a:ahLst/>
                <a:cxnLst/>
                <a:rect l="l" t="t" r="r" b="b"/>
                <a:pathLst>
                  <a:path w="995" h="370" extrusionOk="0">
                    <a:moveTo>
                      <a:pt x="487" y="0"/>
                    </a:moveTo>
                    <a:cubicBezTo>
                      <a:pt x="247" y="0"/>
                      <a:pt x="93" y="103"/>
                      <a:pt x="93" y="103"/>
                    </a:cubicBezTo>
                    <a:cubicBezTo>
                      <a:pt x="24" y="149"/>
                      <a:pt x="1" y="241"/>
                      <a:pt x="70" y="311"/>
                    </a:cubicBezTo>
                    <a:cubicBezTo>
                      <a:pt x="99" y="340"/>
                      <a:pt x="147" y="369"/>
                      <a:pt x="190" y="369"/>
                    </a:cubicBezTo>
                    <a:cubicBezTo>
                      <a:pt x="215" y="369"/>
                      <a:pt x="238" y="359"/>
                      <a:pt x="255" y="334"/>
                    </a:cubicBezTo>
                    <a:cubicBezTo>
                      <a:pt x="255" y="334"/>
                      <a:pt x="357" y="272"/>
                      <a:pt x="515" y="272"/>
                    </a:cubicBezTo>
                    <a:cubicBezTo>
                      <a:pt x="594" y="272"/>
                      <a:pt x="686" y="288"/>
                      <a:pt x="786" y="334"/>
                    </a:cubicBezTo>
                    <a:cubicBezTo>
                      <a:pt x="786" y="357"/>
                      <a:pt x="809" y="357"/>
                      <a:pt x="832" y="357"/>
                    </a:cubicBezTo>
                    <a:cubicBezTo>
                      <a:pt x="879" y="357"/>
                      <a:pt x="925" y="334"/>
                      <a:pt x="948" y="311"/>
                    </a:cubicBezTo>
                    <a:cubicBezTo>
                      <a:pt x="994" y="218"/>
                      <a:pt x="948" y="126"/>
                      <a:pt x="902" y="103"/>
                    </a:cubicBezTo>
                    <a:cubicBezTo>
                      <a:pt x="748" y="26"/>
                      <a:pt x="606" y="0"/>
                      <a:pt x="4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8"/>
              <p:cNvSpPr/>
              <p:nvPr/>
            </p:nvSpPr>
            <p:spPr>
              <a:xfrm>
                <a:off x="2721163" y="3394566"/>
                <a:ext cx="19890" cy="40708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2935" extrusionOk="0">
                    <a:moveTo>
                      <a:pt x="578" y="0"/>
                    </a:moveTo>
                    <a:cubicBezTo>
                      <a:pt x="509" y="0"/>
                      <a:pt x="440" y="47"/>
                      <a:pt x="440" y="139"/>
                    </a:cubicBezTo>
                    <a:lnTo>
                      <a:pt x="440" y="1294"/>
                    </a:lnTo>
                    <a:cubicBezTo>
                      <a:pt x="440" y="1525"/>
                      <a:pt x="625" y="1710"/>
                      <a:pt x="856" y="1710"/>
                    </a:cubicBezTo>
                    <a:lnTo>
                      <a:pt x="1017" y="1710"/>
                    </a:lnTo>
                    <a:cubicBezTo>
                      <a:pt x="1087" y="1710"/>
                      <a:pt x="1133" y="1756"/>
                      <a:pt x="1133" y="1826"/>
                    </a:cubicBezTo>
                    <a:lnTo>
                      <a:pt x="1133" y="2010"/>
                    </a:lnTo>
                    <a:cubicBezTo>
                      <a:pt x="1133" y="2357"/>
                      <a:pt x="856" y="2657"/>
                      <a:pt x="463" y="2657"/>
                    </a:cubicBezTo>
                    <a:lnTo>
                      <a:pt x="163" y="2657"/>
                    </a:lnTo>
                    <a:cubicBezTo>
                      <a:pt x="70" y="2657"/>
                      <a:pt x="1" y="2704"/>
                      <a:pt x="1" y="2796"/>
                    </a:cubicBezTo>
                    <a:cubicBezTo>
                      <a:pt x="1" y="2888"/>
                      <a:pt x="70" y="2935"/>
                      <a:pt x="163" y="2935"/>
                    </a:cubicBezTo>
                    <a:lnTo>
                      <a:pt x="463" y="2935"/>
                    </a:lnTo>
                    <a:cubicBezTo>
                      <a:pt x="994" y="2935"/>
                      <a:pt x="1433" y="2542"/>
                      <a:pt x="1433" y="2010"/>
                    </a:cubicBezTo>
                    <a:lnTo>
                      <a:pt x="1433" y="1826"/>
                    </a:lnTo>
                    <a:cubicBezTo>
                      <a:pt x="1433" y="1595"/>
                      <a:pt x="1248" y="1410"/>
                      <a:pt x="1017" y="1410"/>
                    </a:cubicBezTo>
                    <a:lnTo>
                      <a:pt x="856" y="1410"/>
                    </a:lnTo>
                    <a:cubicBezTo>
                      <a:pt x="786" y="1410"/>
                      <a:pt x="740" y="1364"/>
                      <a:pt x="740" y="1294"/>
                    </a:cubicBezTo>
                    <a:lnTo>
                      <a:pt x="740" y="139"/>
                    </a:lnTo>
                    <a:cubicBezTo>
                      <a:pt x="740" y="47"/>
                      <a:pt x="671" y="0"/>
                      <a:pt x="5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8"/>
              <p:cNvSpPr/>
              <p:nvPr/>
            </p:nvSpPr>
            <p:spPr>
              <a:xfrm>
                <a:off x="2702911" y="3443274"/>
                <a:ext cx="41596" cy="23191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672" extrusionOk="0">
                    <a:moveTo>
                      <a:pt x="624" y="0"/>
                    </a:moveTo>
                    <a:cubicBezTo>
                      <a:pt x="1" y="0"/>
                      <a:pt x="299" y="1671"/>
                      <a:pt x="1374" y="1671"/>
                    </a:cubicBezTo>
                    <a:cubicBezTo>
                      <a:pt x="1416" y="1671"/>
                      <a:pt x="1458" y="1669"/>
                      <a:pt x="1502" y="1664"/>
                    </a:cubicBezTo>
                    <a:cubicBezTo>
                      <a:pt x="2670" y="1549"/>
                      <a:pt x="2998" y="185"/>
                      <a:pt x="2237" y="185"/>
                    </a:cubicBezTo>
                    <a:cubicBezTo>
                      <a:pt x="2231" y="185"/>
                      <a:pt x="2224" y="185"/>
                      <a:pt x="2218" y="185"/>
                    </a:cubicBezTo>
                    <a:cubicBezTo>
                      <a:pt x="2147" y="189"/>
                      <a:pt x="2075" y="191"/>
                      <a:pt x="2004" y="191"/>
                    </a:cubicBezTo>
                    <a:cubicBezTo>
                      <a:pt x="1292" y="191"/>
                      <a:pt x="624" y="0"/>
                      <a:pt x="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8"/>
              <p:cNvSpPr/>
              <p:nvPr/>
            </p:nvSpPr>
            <p:spPr>
              <a:xfrm>
                <a:off x="2604219" y="3332280"/>
                <a:ext cx="119532" cy="99157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7149" extrusionOk="0">
                    <a:moveTo>
                      <a:pt x="6220" y="0"/>
                    </a:moveTo>
                    <a:cubicBezTo>
                      <a:pt x="6170" y="0"/>
                      <a:pt x="6120" y="10"/>
                      <a:pt x="6076" y="32"/>
                    </a:cubicBezTo>
                    <a:lnTo>
                      <a:pt x="5383" y="333"/>
                    </a:lnTo>
                    <a:cubicBezTo>
                      <a:pt x="5314" y="333"/>
                      <a:pt x="416" y="3013"/>
                      <a:pt x="0" y="3383"/>
                    </a:cubicBezTo>
                    <a:cubicBezTo>
                      <a:pt x="0" y="3383"/>
                      <a:pt x="1023" y="7148"/>
                      <a:pt x="2261" y="7148"/>
                    </a:cubicBezTo>
                    <a:cubicBezTo>
                      <a:pt x="2338" y="7148"/>
                      <a:pt x="2416" y="7133"/>
                      <a:pt x="2495" y="7102"/>
                    </a:cubicBezTo>
                    <a:cubicBezTo>
                      <a:pt x="2773" y="6987"/>
                      <a:pt x="3096" y="6871"/>
                      <a:pt x="3373" y="6709"/>
                    </a:cubicBezTo>
                    <a:cubicBezTo>
                      <a:pt x="3835" y="6478"/>
                      <a:pt x="4274" y="6155"/>
                      <a:pt x="4644" y="5808"/>
                    </a:cubicBezTo>
                    <a:cubicBezTo>
                      <a:pt x="4877" y="5825"/>
                      <a:pt x="5152" y="5837"/>
                      <a:pt x="5437" y="5837"/>
                    </a:cubicBezTo>
                    <a:cubicBezTo>
                      <a:pt x="6369" y="5837"/>
                      <a:pt x="7415" y="5704"/>
                      <a:pt x="7486" y="5138"/>
                    </a:cubicBezTo>
                    <a:cubicBezTo>
                      <a:pt x="7509" y="4792"/>
                      <a:pt x="6723" y="4607"/>
                      <a:pt x="6030" y="4491"/>
                    </a:cubicBezTo>
                    <a:cubicBezTo>
                      <a:pt x="6538" y="4029"/>
                      <a:pt x="8271" y="2944"/>
                      <a:pt x="8271" y="2944"/>
                    </a:cubicBezTo>
                    <a:cubicBezTo>
                      <a:pt x="8525" y="2805"/>
                      <a:pt x="8618" y="2528"/>
                      <a:pt x="8479" y="2320"/>
                    </a:cubicBezTo>
                    <a:lnTo>
                      <a:pt x="8433" y="2297"/>
                    </a:lnTo>
                    <a:cubicBezTo>
                      <a:pt x="8361" y="2135"/>
                      <a:pt x="8205" y="2043"/>
                      <a:pt x="8052" y="2043"/>
                    </a:cubicBezTo>
                    <a:cubicBezTo>
                      <a:pt x="8009" y="2043"/>
                      <a:pt x="7966" y="2050"/>
                      <a:pt x="7925" y="2066"/>
                    </a:cubicBezTo>
                    <a:lnTo>
                      <a:pt x="7948" y="2019"/>
                    </a:lnTo>
                    <a:lnTo>
                      <a:pt x="8017" y="1996"/>
                    </a:lnTo>
                    <a:cubicBezTo>
                      <a:pt x="8248" y="1881"/>
                      <a:pt x="8317" y="1604"/>
                      <a:pt x="8202" y="1372"/>
                    </a:cubicBezTo>
                    <a:lnTo>
                      <a:pt x="8179" y="1326"/>
                    </a:lnTo>
                    <a:cubicBezTo>
                      <a:pt x="8100" y="1169"/>
                      <a:pt x="7936" y="1087"/>
                      <a:pt x="7766" y="1087"/>
                    </a:cubicBezTo>
                    <a:cubicBezTo>
                      <a:pt x="7686" y="1087"/>
                      <a:pt x="7606" y="1105"/>
                      <a:pt x="7532" y="1141"/>
                    </a:cubicBezTo>
                    <a:cubicBezTo>
                      <a:pt x="7578" y="1026"/>
                      <a:pt x="7578" y="934"/>
                      <a:pt x="7509" y="818"/>
                    </a:cubicBezTo>
                    <a:lnTo>
                      <a:pt x="7486" y="795"/>
                    </a:lnTo>
                    <a:cubicBezTo>
                      <a:pt x="7404" y="631"/>
                      <a:pt x="7229" y="537"/>
                      <a:pt x="7053" y="537"/>
                    </a:cubicBezTo>
                    <a:cubicBezTo>
                      <a:pt x="6980" y="537"/>
                      <a:pt x="6906" y="553"/>
                      <a:pt x="6839" y="587"/>
                    </a:cubicBezTo>
                    <a:lnTo>
                      <a:pt x="6654" y="702"/>
                    </a:lnTo>
                    <a:lnTo>
                      <a:pt x="6585" y="702"/>
                    </a:lnTo>
                    <a:cubicBezTo>
                      <a:pt x="6677" y="587"/>
                      <a:pt x="6700" y="448"/>
                      <a:pt x="6654" y="287"/>
                    </a:cubicBezTo>
                    <a:lnTo>
                      <a:pt x="6608" y="264"/>
                    </a:lnTo>
                    <a:cubicBezTo>
                      <a:pt x="6555" y="105"/>
                      <a:pt x="6381" y="0"/>
                      <a:pt x="6220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8"/>
              <p:cNvSpPr/>
              <p:nvPr/>
            </p:nvSpPr>
            <p:spPr>
              <a:xfrm>
                <a:off x="2687197" y="3359519"/>
                <a:ext cx="29821" cy="16478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188" extrusionOk="0">
                    <a:moveTo>
                      <a:pt x="2012" y="1"/>
                    </a:moveTo>
                    <a:cubicBezTo>
                      <a:pt x="1998" y="1"/>
                      <a:pt x="1982" y="3"/>
                      <a:pt x="1965" y="9"/>
                    </a:cubicBezTo>
                    <a:lnTo>
                      <a:pt x="93" y="1003"/>
                    </a:lnTo>
                    <a:cubicBezTo>
                      <a:pt x="24" y="1026"/>
                      <a:pt x="1" y="1072"/>
                      <a:pt x="24" y="1141"/>
                    </a:cubicBezTo>
                    <a:cubicBezTo>
                      <a:pt x="24" y="1164"/>
                      <a:pt x="93" y="1187"/>
                      <a:pt x="116" y="1187"/>
                    </a:cubicBezTo>
                    <a:cubicBezTo>
                      <a:pt x="132" y="1187"/>
                      <a:pt x="137" y="1177"/>
                      <a:pt x="152" y="1177"/>
                    </a:cubicBezTo>
                    <a:cubicBezTo>
                      <a:pt x="160" y="1177"/>
                      <a:pt x="170" y="1180"/>
                      <a:pt x="186" y="1187"/>
                    </a:cubicBezTo>
                    <a:lnTo>
                      <a:pt x="2057" y="217"/>
                    </a:lnTo>
                    <a:cubicBezTo>
                      <a:pt x="2103" y="171"/>
                      <a:pt x="2150" y="125"/>
                      <a:pt x="2103" y="78"/>
                    </a:cubicBezTo>
                    <a:cubicBezTo>
                      <a:pt x="2086" y="27"/>
                      <a:pt x="2056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8"/>
              <p:cNvSpPr/>
              <p:nvPr/>
            </p:nvSpPr>
            <p:spPr>
              <a:xfrm>
                <a:off x="2679195" y="3348299"/>
                <a:ext cx="29807" cy="16478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88" extrusionOk="0">
                    <a:moveTo>
                      <a:pt x="2012" y="1"/>
                    </a:moveTo>
                    <a:cubicBezTo>
                      <a:pt x="1997" y="1"/>
                      <a:pt x="1981" y="4"/>
                      <a:pt x="1964" y="10"/>
                    </a:cubicBezTo>
                    <a:lnTo>
                      <a:pt x="93" y="1003"/>
                    </a:lnTo>
                    <a:cubicBezTo>
                      <a:pt x="23" y="1026"/>
                      <a:pt x="0" y="1072"/>
                      <a:pt x="23" y="1142"/>
                    </a:cubicBezTo>
                    <a:cubicBezTo>
                      <a:pt x="23" y="1165"/>
                      <a:pt x="93" y="1188"/>
                      <a:pt x="116" y="1188"/>
                    </a:cubicBezTo>
                    <a:cubicBezTo>
                      <a:pt x="131" y="1188"/>
                      <a:pt x="157" y="1178"/>
                      <a:pt x="172" y="1178"/>
                    </a:cubicBezTo>
                    <a:cubicBezTo>
                      <a:pt x="180" y="1178"/>
                      <a:pt x="185" y="1180"/>
                      <a:pt x="185" y="1188"/>
                    </a:cubicBezTo>
                    <a:lnTo>
                      <a:pt x="2057" y="217"/>
                    </a:lnTo>
                    <a:cubicBezTo>
                      <a:pt x="2103" y="194"/>
                      <a:pt x="2149" y="125"/>
                      <a:pt x="2103" y="79"/>
                    </a:cubicBezTo>
                    <a:cubicBezTo>
                      <a:pt x="2085" y="27"/>
                      <a:pt x="2055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8"/>
              <p:cNvSpPr/>
              <p:nvPr/>
            </p:nvSpPr>
            <p:spPr>
              <a:xfrm>
                <a:off x="2667975" y="3339964"/>
                <a:ext cx="301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1142" extrusionOk="0">
                    <a:moveTo>
                      <a:pt x="2039" y="1"/>
                    </a:moveTo>
                    <a:cubicBezTo>
                      <a:pt x="2023" y="1"/>
                      <a:pt x="2006" y="4"/>
                      <a:pt x="1988" y="10"/>
                    </a:cubicBezTo>
                    <a:lnTo>
                      <a:pt x="93" y="934"/>
                    </a:lnTo>
                    <a:cubicBezTo>
                      <a:pt x="24" y="957"/>
                      <a:pt x="1" y="1026"/>
                      <a:pt x="24" y="1073"/>
                    </a:cubicBezTo>
                    <a:cubicBezTo>
                      <a:pt x="24" y="1096"/>
                      <a:pt x="93" y="1142"/>
                      <a:pt x="116" y="1142"/>
                    </a:cubicBezTo>
                    <a:lnTo>
                      <a:pt x="186" y="1142"/>
                    </a:lnTo>
                    <a:lnTo>
                      <a:pt x="2080" y="218"/>
                    </a:lnTo>
                    <a:cubicBezTo>
                      <a:pt x="2149" y="172"/>
                      <a:pt x="2172" y="125"/>
                      <a:pt x="2149" y="56"/>
                    </a:cubicBezTo>
                    <a:cubicBezTo>
                      <a:pt x="2116" y="22"/>
                      <a:pt x="2082" y="1"/>
                      <a:pt x="20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8"/>
              <p:cNvSpPr/>
              <p:nvPr/>
            </p:nvSpPr>
            <p:spPr>
              <a:xfrm>
                <a:off x="2648752" y="3379102"/>
                <a:ext cx="41346" cy="15479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1116" extrusionOk="0">
                    <a:moveTo>
                      <a:pt x="1439" y="1"/>
                    </a:moveTo>
                    <a:cubicBezTo>
                      <a:pt x="959" y="1"/>
                      <a:pt x="511" y="232"/>
                      <a:pt x="24" y="677"/>
                    </a:cubicBezTo>
                    <a:cubicBezTo>
                      <a:pt x="0" y="700"/>
                      <a:pt x="0" y="792"/>
                      <a:pt x="24" y="815"/>
                    </a:cubicBezTo>
                    <a:cubicBezTo>
                      <a:pt x="47" y="838"/>
                      <a:pt x="76" y="850"/>
                      <a:pt x="104" y="850"/>
                    </a:cubicBezTo>
                    <a:cubicBezTo>
                      <a:pt x="133" y="850"/>
                      <a:pt x="162" y="838"/>
                      <a:pt x="185" y="815"/>
                    </a:cubicBezTo>
                    <a:cubicBezTo>
                      <a:pt x="581" y="399"/>
                      <a:pt x="976" y="208"/>
                      <a:pt x="1389" y="208"/>
                    </a:cubicBezTo>
                    <a:cubicBezTo>
                      <a:pt x="1434" y="208"/>
                      <a:pt x="1480" y="210"/>
                      <a:pt x="1525" y="214"/>
                    </a:cubicBezTo>
                    <a:cubicBezTo>
                      <a:pt x="2288" y="307"/>
                      <a:pt x="2773" y="1046"/>
                      <a:pt x="2773" y="1046"/>
                    </a:cubicBezTo>
                    <a:cubicBezTo>
                      <a:pt x="2796" y="1069"/>
                      <a:pt x="2819" y="1115"/>
                      <a:pt x="2865" y="1115"/>
                    </a:cubicBezTo>
                    <a:lnTo>
                      <a:pt x="2912" y="1115"/>
                    </a:lnTo>
                    <a:cubicBezTo>
                      <a:pt x="2981" y="1092"/>
                      <a:pt x="2981" y="1023"/>
                      <a:pt x="2958" y="977"/>
                    </a:cubicBezTo>
                    <a:cubicBezTo>
                      <a:pt x="2912" y="908"/>
                      <a:pt x="2403" y="99"/>
                      <a:pt x="1572" y="7"/>
                    </a:cubicBezTo>
                    <a:cubicBezTo>
                      <a:pt x="1527" y="3"/>
                      <a:pt x="1483" y="1"/>
                      <a:pt x="14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8"/>
              <p:cNvSpPr/>
              <p:nvPr/>
            </p:nvSpPr>
            <p:spPr>
              <a:xfrm>
                <a:off x="2595246" y="3523909"/>
                <a:ext cx="264695" cy="944478"/>
              </a:xfrm>
              <a:custGeom>
                <a:avLst/>
                <a:gdLst/>
                <a:ahLst/>
                <a:cxnLst/>
                <a:rect l="l" t="t" r="r" b="b"/>
                <a:pathLst>
                  <a:path w="19084" h="68095" extrusionOk="0">
                    <a:moveTo>
                      <a:pt x="13467" y="0"/>
                    </a:moveTo>
                    <a:cubicBezTo>
                      <a:pt x="13286" y="0"/>
                      <a:pt x="13123" y="151"/>
                      <a:pt x="13123" y="355"/>
                    </a:cubicBezTo>
                    <a:lnTo>
                      <a:pt x="13123" y="6431"/>
                    </a:lnTo>
                    <a:cubicBezTo>
                      <a:pt x="13123" y="6893"/>
                      <a:pt x="12753" y="7309"/>
                      <a:pt x="12268" y="7309"/>
                    </a:cubicBezTo>
                    <a:lnTo>
                      <a:pt x="6631" y="7309"/>
                    </a:lnTo>
                    <a:cubicBezTo>
                      <a:pt x="6076" y="7309"/>
                      <a:pt x="5661" y="6870"/>
                      <a:pt x="5661" y="6316"/>
                    </a:cubicBezTo>
                    <a:lnTo>
                      <a:pt x="5661" y="494"/>
                    </a:lnTo>
                    <a:cubicBezTo>
                      <a:pt x="5661" y="274"/>
                      <a:pt x="5473" y="76"/>
                      <a:pt x="5237" y="76"/>
                    </a:cubicBezTo>
                    <a:cubicBezTo>
                      <a:pt x="5224" y="76"/>
                      <a:pt x="5211" y="76"/>
                      <a:pt x="5198" y="78"/>
                    </a:cubicBezTo>
                    <a:lnTo>
                      <a:pt x="4297" y="193"/>
                    </a:lnTo>
                    <a:cubicBezTo>
                      <a:pt x="3951" y="262"/>
                      <a:pt x="3651" y="540"/>
                      <a:pt x="3651" y="932"/>
                    </a:cubicBezTo>
                    <a:lnTo>
                      <a:pt x="3651" y="6708"/>
                    </a:lnTo>
                    <a:cubicBezTo>
                      <a:pt x="3651" y="8164"/>
                      <a:pt x="3027" y="9596"/>
                      <a:pt x="1918" y="10567"/>
                    </a:cubicBezTo>
                    <a:lnTo>
                      <a:pt x="647" y="11699"/>
                    </a:lnTo>
                    <a:cubicBezTo>
                      <a:pt x="508" y="11837"/>
                      <a:pt x="416" y="12022"/>
                      <a:pt x="416" y="12207"/>
                    </a:cubicBezTo>
                    <a:lnTo>
                      <a:pt x="0" y="33670"/>
                    </a:lnTo>
                    <a:cubicBezTo>
                      <a:pt x="0" y="34202"/>
                      <a:pt x="393" y="34618"/>
                      <a:pt x="924" y="34618"/>
                    </a:cubicBezTo>
                    <a:lnTo>
                      <a:pt x="2426" y="67471"/>
                    </a:lnTo>
                    <a:cubicBezTo>
                      <a:pt x="2426" y="67771"/>
                      <a:pt x="2934" y="68095"/>
                      <a:pt x="3281" y="68095"/>
                    </a:cubicBezTo>
                    <a:lnTo>
                      <a:pt x="7116" y="68072"/>
                    </a:lnTo>
                    <a:cubicBezTo>
                      <a:pt x="7463" y="68072"/>
                      <a:pt x="7763" y="67818"/>
                      <a:pt x="7763" y="67494"/>
                    </a:cubicBezTo>
                    <a:lnTo>
                      <a:pt x="9149" y="34618"/>
                    </a:lnTo>
                    <a:lnTo>
                      <a:pt x="10050" y="34618"/>
                    </a:lnTo>
                    <a:lnTo>
                      <a:pt x="12199" y="67864"/>
                    </a:lnTo>
                    <a:cubicBezTo>
                      <a:pt x="12199" y="67979"/>
                      <a:pt x="12268" y="68049"/>
                      <a:pt x="12291" y="68072"/>
                    </a:cubicBezTo>
                    <a:lnTo>
                      <a:pt x="17905" y="68072"/>
                    </a:lnTo>
                    <a:cubicBezTo>
                      <a:pt x="18252" y="68072"/>
                      <a:pt x="17905" y="67818"/>
                      <a:pt x="17929" y="67517"/>
                    </a:cubicBezTo>
                    <a:lnTo>
                      <a:pt x="18414" y="34595"/>
                    </a:lnTo>
                    <a:cubicBezTo>
                      <a:pt x="18783" y="34595"/>
                      <a:pt x="19084" y="34317"/>
                      <a:pt x="19084" y="33924"/>
                    </a:cubicBezTo>
                    <a:lnTo>
                      <a:pt x="18529" y="12253"/>
                    </a:lnTo>
                    <a:cubicBezTo>
                      <a:pt x="18529" y="12022"/>
                      <a:pt x="18414" y="11814"/>
                      <a:pt x="18252" y="11629"/>
                    </a:cubicBezTo>
                    <a:lnTo>
                      <a:pt x="17790" y="11237"/>
                    </a:lnTo>
                    <a:cubicBezTo>
                      <a:pt x="16080" y="9781"/>
                      <a:pt x="15087" y="7656"/>
                      <a:pt x="15087" y="5391"/>
                    </a:cubicBezTo>
                    <a:lnTo>
                      <a:pt x="15087" y="771"/>
                    </a:lnTo>
                    <a:cubicBezTo>
                      <a:pt x="15087" y="470"/>
                      <a:pt x="14856" y="170"/>
                      <a:pt x="14555" y="147"/>
                    </a:cubicBezTo>
                    <a:lnTo>
                      <a:pt x="13539" y="8"/>
                    </a:lnTo>
                    <a:cubicBezTo>
                      <a:pt x="13515" y="3"/>
                      <a:pt x="13491" y="0"/>
                      <a:pt x="13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8"/>
              <p:cNvSpPr/>
              <p:nvPr/>
            </p:nvSpPr>
            <p:spPr>
              <a:xfrm>
                <a:off x="2656436" y="3653154"/>
                <a:ext cx="14439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40" extrusionOk="0">
                    <a:moveTo>
                      <a:pt x="509" y="0"/>
                    </a:moveTo>
                    <a:cubicBezTo>
                      <a:pt x="232" y="0"/>
                      <a:pt x="1" y="231"/>
                      <a:pt x="1" y="532"/>
                    </a:cubicBezTo>
                    <a:cubicBezTo>
                      <a:pt x="1" y="809"/>
                      <a:pt x="232" y="1040"/>
                      <a:pt x="509" y="1040"/>
                    </a:cubicBezTo>
                    <a:cubicBezTo>
                      <a:pt x="810" y="1040"/>
                      <a:pt x="1041" y="809"/>
                      <a:pt x="1041" y="532"/>
                    </a:cubicBezTo>
                    <a:cubicBezTo>
                      <a:pt x="1041" y="231"/>
                      <a:pt x="810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8"/>
              <p:cNvSpPr/>
              <p:nvPr/>
            </p:nvSpPr>
            <p:spPr>
              <a:xfrm>
                <a:off x="2639779" y="3569191"/>
                <a:ext cx="39113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203" extrusionOk="0">
                    <a:moveTo>
                      <a:pt x="624" y="1"/>
                    </a:moveTo>
                    <a:cubicBezTo>
                      <a:pt x="278" y="1"/>
                      <a:pt x="1" y="278"/>
                      <a:pt x="1" y="602"/>
                    </a:cubicBezTo>
                    <a:cubicBezTo>
                      <a:pt x="1" y="948"/>
                      <a:pt x="301" y="1202"/>
                      <a:pt x="624" y="1202"/>
                    </a:cubicBezTo>
                    <a:lnTo>
                      <a:pt x="2219" y="1202"/>
                    </a:lnTo>
                    <a:cubicBezTo>
                      <a:pt x="2519" y="1202"/>
                      <a:pt x="2819" y="925"/>
                      <a:pt x="2819" y="602"/>
                    </a:cubicBezTo>
                    <a:cubicBezTo>
                      <a:pt x="2819" y="255"/>
                      <a:pt x="2519" y="1"/>
                      <a:pt x="22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8"/>
              <p:cNvSpPr/>
              <p:nvPr/>
            </p:nvSpPr>
            <p:spPr>
              <a:xfrm>
                <a:off x="2772117" y="3569191"/>
                <a:ext cx="38781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203" extrusionOk="0">
                    <a:moveTo>
                      <a:pt x="601" y="1"/>
                    </a:moveTo>
                    <a:cubicBezTo>
                      <a:pt x="255" y="1"/>
                      <a:pt x="0" y="278"/>
                      <a:pt x="0" y="602"/>
                    </a:cubicBezTo>
                    <a:cubicBezTo>
                      <a:pt x="0" y="948"/>
                      <a:pt x="278" y="1202"/>
                      <a:pt x="601" y="1202"/>
                    </a:cubicBezTo>
                    <a:lnTo>
                      <a:pt x="2195" y="1202"/>
                    </a:lnTo>
                    <a:cubicBezTo>
                      <a:pt x="2542" y="1202"/>
                      <a:pt x="2796" y="925"/>
                      <a:pt x="2796" y="602"/>
                    </a:cubicBezTo>
                    <a:cubicBezTo>
                      <a:pt x="2796" y="255"/>
                      <a:pt x="2519" y="1"/>
                      <a:pt x="21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8"/>
              <p:cNvSpPr/>
              <p:nvPr/>
            </p:nvSpPr>
            <p:spPr>
              <a:xfrm>
                <a:off x="2784613" y="3653154"/>
                <a:ext cx="14439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40" extrusionOk="0">
                    <a:moveTo>
                      <a:pt x="509" y="0"/>
                    </a:moveTo>
                    <a:cubicBezTo>
                      <a:pt x="231" y="0"/>
                      <a:pt x="0" y="231"/>
                      <a:pt x="0" y="532"/>
                    </a:cubicBezTo>
                    <a:cubicBezTo>
                      <a:pt x="0" y="809"/>
                      <a:pt x="231" y="1040"/>
                      <a:pt x="509" y="1040"/>
                    </a:cubicBezTo>
                    <a:cubicBezTo>
                      <a:pt x="809" y="1040"/>
                      <a:pt x="1040" y="809"/>
                      <a:pt x="1040" y="532"/>
                    </a:cubicBezTo>
                    <a:cubicBezTo>
                      <a:pt x="1040" y="231"/>
                      <a:pt x="809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8"/>
              <p:cNvSpPr/>
              <p:nvPr/>
            </p:nvSpPr>
            <p:spPr>
              <a:xfrm>
                <a:off x="2690401" y="3689033"/>
                <a:ext cx="75009" cy="4584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3305" extrusionOk="0">
                    <a:moveTo>
                      <a:pt x="371" y="1"/>
                    </a:moveTo>
                    <a:cubicBezTo>
                      <a:pt x="186" y="1"/>
                      <a:pt x="1" y="162"/>
                      <a:pt x="1" y="370"/>
                    </a:cubicBezTo>
                    <a:lnTo>
                      <a:pt x="1" y="879"/>
                    </a:lnTo>
                    <a:cubicBezTo>
                      <a:pt x="1" y="2219"/>
                      <a:pt x="1064" y="3305"/>
                      <a:pt x="2427" y="3305"/>
                    </a:cubicBezTo>
                    <a:lnTo>
                      <a:pt x="3189" y="3305"/>
                    </a:lnTo>
                    <a:cubicBezTo>
                      <a:pt x="4391" y="3305"/>
                      <a:pt x="5407" y="2311"/>
                      <a:pt x="5384" y="1087"/>
                    </a:cubicBezTo>
                    <a:lnTo>
                      <a:pt x="5384" y="370"/>
                    </a:lnTo>
                    <a:cubicBezTo>
                      <a:pt x="5384" y="162"/>
                      <a:pt x="5199" y="1"/>
                      <a:pt x="49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8"/>
              <p:cNvSpPr/>
              <p:nvPr/>
            </p:nvSpPr>
            <p:spPr>
              <a:xfrm>
                <a:off x="2669265" y="3393609"/>
                <a:ext cx="14" cy="971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69"/>
                    </a:move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45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8"/>
              <p:cNvSpPr/>
              <p:nvPr/>
            </p:nvSpPr>
            <p:spPr>
              <a:xfrm>
                <a:off x="2943539" y="3594197"/>
                <a:ext cx="33024" cy="681600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49142" extrusionOk="0">
                    <a:moveTo>
                      <a:pt x="301" y="0"/>
                    </a:moveTo>
                    <a:lnTo>
                      <a:pt x="1" y="49141"/>
                    </a:lnTo>
                    <a:lnTo>
                      <a:pt x="2080" y="49141"/>
                    </a:lnTo>
                    <a:lnTo>
                      <a:pt x="2380" y="23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8"/>
              <p:cNvSpPr/>
              <p:nvPr/>
            </p:nvSpPr>
            <p:spPr>
              <a:xfrm>
                <a:off x="2896758" y="3569177"/>
                <a:ext cx="128200" cy="79378"/>
              </a:xfrm>
              <a:custGeom>
                <a:avLst/>
                <a:gdLst/>
                <a:ahLst/>
                <a:cxnLst/>
                <a:rect l="l" t="t" r="r" b="b"/>
                <a:pathLst>
                  <a:path w="9243" h="5723" extrusionOk="0">
                    <a:moveTo>
                      <a:pt x="2845" y="0"/>
                    </a:moveTo>
                    <a:cubicBezTo>
                      <a:pt x="2382" y="0"/>
                      <a:pt x="1928" y="228"/>
                      <a:pt x="1641" y="603"/>
                    </a:cubicBezTo>
                    <a:lnTo>
                      <a:pt x="370" y="2335"/>
                    </a:lnTo>
                    <a:cubicBezTo>
                      <a:pt x="1" y="2867"/>
                      <a:pt x="116" y="3583"/>
                      <a:pt x="624" y="3930"/>
                    </a:cubicBezTo>
                    <a:cubicBezTo>
                      <a:pt x="661" y="3959"/>
                      <a:pt x="704" y="3972"/>
                      <a:pt x="747" y="3972"/>
                    </a:cubicBezTo>
                    <a:cubicBezTo>
                      <a:pt x="842" y="3972"/>
                      <a:pt x="939" y="3909"/>
                      <a:pt x="971" y="3814"/>
                    </a:cubicBezTo>
                    <a:lnTo>
                      <a:pt x="1433" y="2520"/>
                    </a:lnTo>
                    <a:lnTo>
                      <a:pt x="671" y="4738"/>
                    </a:lnTo>
                    <a:cubicBezTo>
                      <a:pt x="578" y="4992"/>
                      <a:pt x="740" y="5246"/>
                      <a:pt x="1017" y="5246"/>
                    </a:cubicBezTo>
                    <a:cubicBezTo>
                      <a:pt x="1248" y="5246"/>
                      <a:pt x="1479" y="5131"/>
                      <a:pt x="1595" y="4946"/>
                    </a:cubicBezTo>
                    <a:lnTo>
                      <a:pt x="2912" y="2867"/>
                    </a:lnTo>
                    <a:lnTo>
                      <a:pt x="1733" y="5408"/>
                    </a:lnTo>
                    <a:cubicBezTo>
                      <a:pt x="1654" y="5548"/>
                      <a:pt x="1781" y="5722"/>
                      <a:pt x="1936" y="5722"/>
                    </a:cubicBezTo>
                    <a:cubicBezTo>
                      <a:pt x="1961" y="5722"/>
                      <a:pt x="1986" y="5718"/>
                      <a:pt x="2011" y="5709"/>
                    </a:cubicBezTo>
                    <a:cubicBezTo>
                      <a:pt x="2750" y="5478"/>
                      <a:pt x="3374" y="4992"/>
                      <a:pt x="3790" y="4322"/>
                    </a:cubicBezTo>
                    <a:lnTo>
                      <a:pt x="4021" y="3976"/>
                    </a:lnTo>
                    <a:cubicBezTo>
                      <a:pt x="4048" y="3908"/>
                      <a:pt x="4106" y="3873"/>
                      <a:pt x="4173" y="3873"/>
                    </a:cubicBezTo>
                    <a:cubicBezTo>
                      <a:pt x="4221" y="3873"/>
                      <a:pt x="4273" y="3891"/>
                      <a:pt x="4321" y="3930"/>
                    </a:cubicBezTo>
                    <a:cubicBezTo>
                      <a:pt x="4656" y="4176"/>
                      <a:pt x="5448" y="4638"/>
                      <a:pt x="6502" y="4638"/>
                    </a:cubicBezTo>
                    <a:cubicBezTo>
                      <a:pt x="6830" y="4638"/>
                      <a:pt x="7183" y="4594"/>
                      <a:pt x="7556" y="4484"/>
                    </a:cubicBezTo>
                    <a:cubicBezTo>
                      <a:pt x="7625" y="4438"/>
                      <a:pt x="7671" y="4415"/>
                      <a:pt x="7717" y="4369"/>
                    </a:cubicBezTo>
                    <a:cubicBezTo>
                      <a:pt x="7995" y="3837"/>
                      <a:pt x="9242" y="1157"/>
                      <a:pt x="5222" y="117"/>
                    </a:cubicBezTo>
                    <a:cubicBezTo>
                      <a:pt x="5199" y="129"/>
                      <a:pt x="5187" y="135"/>
                      <a:pt x="5176" y="135"/>
                    </a:cubicBezTo>
                    <a:cubicBezTo>
                      <a:pt x="5164" y="135"/>
                      <a:pt x="5153" y="129"/>
                      <a:pt x="5130" y="117"/>
                    </a:cubicBezTo>
                    <a:lnTo>
                      <a:pt x="2912" y="2"/>
                    </a:lnTo>
                    <a:cubicBezTo>
                      <a:pt x="2890" y="1"/>
                      <a:pt x="2867" y="0"/>
                      <a:pt x="2845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8"/>
              <p:cNvSpPr/>
              <p:nvPr/>
            </p:nvSpPr>
            <p:spPr>
              <a:xfrm>
                <a:off x="2906370" y="3599842"/>
                <a:ext cx="11873" cy="25243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820" extrusionOk="0">
                    <a:moveTo>
                      <a:pt x="729" y="0"/>
                    </a:moveTo>
                    <a:cubicBezTo>
                      <a:pt x="694" y="0"/>
                      <a:pt x="659" y="26"/>
                      <a:pt x="625" y="78"/>
                    </a:cubicBezTo>
                    <a:lnTo>
                      <a:pt x="1" y="1649"/>
                    </a:lnTo>
                    <a:cubicBezTo>
                      <a:pt x="1" y="1719"/>
                      <a:pt x="1" y="1742"/>
                      <a:pt x="24" y="1765"/>
                    </a:cubicBezTo>
                    <a:lnTo>
                      <a:pt x="47" y="1811"/>
                    </a:lnTo>
                    <a:cubicBezTo>
                      <a:pt x="64" y="1817"/>
                      <a:pt x="80" y="1820"/>
                      <a:pt x="95" y="1820"/>
                    </a:cubicBezTo>
                    <a:cubicBezTo>
                      <a:pt x="138" y="1820"/>
                      <a:pt x="168" y="1794"/>
                      <a:pt x="186" y="1742"/>
                    </a:cubicBezTo>
                    <a:lnTo>
                      <a:pt x="833" y="148"/>
                    </a:lnTo>
                    <a:cubicBezTo>
                      <a:pt x="856" y="101"/>
                      <a:pt x="833" y="32"/>
                      <a:pt x="763" y="9"/>
                    </a:cubicBezTo>
                    <a:cubicBezTo>
                      <a:pt x="752" y="3"/>
                      <a:pt x="740" y="0"/>
                      <a:pt x="7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8"/>
              <p:cNvSpPr/>
              <p:nvPr/>
            </p:nvSpPr>
            <p:spPr>
              <a:xfrm>
                <a:off x="2931043" y="3607761"/>
                <a:ext cx="8669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46" extrusionOk="0">
                    <a:moveTo>
                      <a:pt x="111" y="0"/>
                    </a:moveTo>
                    <a:cubicBezTo>
                      <a:pt x="82" y="0"/>
                      <a:pt x="61" y="12"/>
                      <a:pt x="47" y="39"/>
                    </a:cubicBezTo>
                    <a:cubicBezTo>
                      <a:pt x="1" y="85"/>
                      <a:pt x="1" y="131"/>
                      <a:pt x="47" y="154"/>
                    </a:cubicBezTo>
                    <a:cubicBezTo>
                      <a:pt x="70" y="200"/>
                      <a:pt x="232" y="270"/>
                      <a:pt x="440" y="431"/>
                    </a:cubicBezTo>
                    <a:cubicBezTo>
                      <a:pt x="465" y="440"/>
                      <a:pt x="487" y="445"/>
                      <a:pt x="507" y="445"/>
                    </a:cubicBezTo>
                    <a:cubicBezTo>
                      <a:pt x="540" y="445"/>
                      <a:pt x="564" y="429"/>
                      <a:pt x="578" y="385"/>
                    </a:cubicBezTo>
                    <a:cubicBezTo>
                      <a:pt x="625" y="339"/>
                      <a:pt x="625" y="270"/>
                      <a:pt x="555" y="247"/>
                    </a:cubicBezTo>
                    <a:cubicBezTo>
                      <a:pt x="347" y="131"/>
                      <a:pt x="186" y="16"/>
                      <a:pt x="186" y="16"/>
                    </a:cubicBezTo>
                    <a:cubicBezTo>
                      <a:pt x="157" y="6"/>
                      <a:pt x="132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8"/>
              <p:cNvSpPr/>
              <p:nvPr/>
            </p:nvSpPr>
            <p:spPr>
              <a:xfrm>
                <a:off x="2913429" y="3598150"/>
                <a:ext cx="8655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46" extrusionOk="0">
                    <a:moveTo>
                      <a:pt x="111" y="0"/>
                    </a:moveTo>
                    <a:cubicBezTo>
                      <a:pt x="81" y="0"/>
                      <a:pt x="60" y="11"/>
                      <a:pt x="46" y="38"/>
                    </a:cubicBezTo>
                    <a:cubicBezTo>
                      <a:pt x="0" y="85"/>
                      <a:pt x="0" y="131"/>
                      <a:pt x="46" y="154"/>
                    </a:cubicBezTo>
                    <a:cubicBezTo>
                      <a:pt x="69" y="154"/>
                      <a:pt x="231" y="270"/>
                      <a:pt x="439" y="431"/>
                    </a:cubicBezTo>
                    <a:cubicBezTo>
                      <a:pt x="464" y="440"/>
                      <a:pt x="487" y="445"/>
                      <a:pt x="506" y="445"/>
                    </a:cubicBezTo>
                    <a:cubicBezTo>
                      <a:pt x="539" y="445"/>
                      <a:pt x="563" y="429"/>
                      <a:pt x="578" y="385"/>
                    </a:cubicBezTo>
                    <a:cubicBezTo>
                      <a:pt x="624" y="339"/>
                      <a:pt x="624" y="270"/>
                      <a:pt x="555" y="246"/>
                    </a:cubicBezTo>
                    <a:cubicBezTo>
                      <a:pt x="347" y="131"/>
                      <a:pt x="185" y="15"/>
                      <a:pt x="185" y="15"/>
                    </a:cubicBezTo>
                    <a:cubicBezTo>
                      <a:pt x="156" y="6"/>
                      <a:pt x="131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8"/>
              <p:cNvSpPr/>
              <p:nvPr/>
            </p:nvSpPr>
            <p:spPr>
              <a:xfrm>
                <a:off x="2950917" y="3615860"/>
                <a:ext cx="5132" cy="7989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76" extrusionOk="0">
                    <a:moveTo>
                      <a:pt x="243" y="0"/>
                    </a:moveTo>
                    <a:cubicBezTo>
                      <a:pt x="210" y="0"/>
                      <a:pt x="179" y="26"/>
                      <a:pt x="162" y="78"/>
                    </a:cubicBezTo>
                    <a:cubicBezTo>
                      <a:pt x="162" y="78"/>
                      <a:pt x="116" y="263"/>
                      <a:pt x="23" y="425"/>
                    </a:cubicBezTo>
                    <a:cubicBezTo>
                      <a:pt x="0" y="448"/>
                      <a:pt x="0" y="494"/>
                      <a:pt x="23" y="540"/>
                    </a:cubicBezTo>
                    <a:cubicBezTo>
                      <a:pt x="46" y="564"/>
                      <a:pt x="81" y="575"/>
                      <a:pt x="110" y="575"/>
                    </a:cubicBezTo>
                    <a:cubicBezTo>
                      <a:pt x="139" y="575"/>
                      <a:pt x="162" y="564"/>
                      <a:pt x="162" y="540"/>
                    </a:cubicBezTo>
                    <a:cubicBezTo>
                      <a:pt x="277" y="356"/>
                      <a:pt x="347" y="125"/>
                      <a:pt x="347" y="125"/>
                    </a:cubicBezTo>
                    <a:cubicBezTo>
                      <a:pt x="370" y="102"/>
                      <a:pt x="347" y="32"/>
                      <a:pt x="277" y="9"/>
                    </a:cubicBezTo>
                    <a:cubicBezTo>
                      <a:pt x="266" y="3"/>
                      <a:pt x="254" y="0"/>
                      <a:pt x="2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8"/>
              <p:cNvSpPr/>
              <p:nvPr/>
            </p:nvSpPr>
            <p:spPr>
              <a:xfrm>
                <a:off x="2869520" y="4301684"/>
                <a:ext cx="179797" cy="228578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6480" extrusionOk="0">
                    <a:moveTo>
                      <a:pt x="394" y="1"/>
                    </a:moveTo>
                    <a:lnTo>
                      <a:pt x="93" y="8642"/>
                    </a:lnTo>
                    <a:cubicBezTo>
                      <a:pt x="1" y="10467"/>
                      <a:pt x="810" y="12200"/>
                      <a:pt x="2242" y="13285"/>
                    </a:cubicBezTo>
                    <a:lnTo>
                      <a:pt x="6285" y="16428"/>
                    </a:lnTo>
                    <a:cubicBezTo>
                      <a:pt x="6331" y="16462"/>
                      <a:pt x="6383" y="16480"/>
                      <a:pt x="6438" y="16480"/>
                    </a:cubicBezTo>
                    <a:cubicBezTo>
                      <a:pt x="6493" y="16480"/>
                      <a:pt x="6551" y="16462"/>
                      <a:pt x="6609" y="16428"/>
                    </a:cubicBezTo>
                    <a:lnTo>
                      <a:pt x="10190" y="14094"/>
                    </a:lnTo>
                    <a:cubicBezTo>
                      <a:pt x="11830" y="13031"/>
                      <a:pt x="12847" y="11183"/>
                      <a:pt x="12870" y="9219"/>
                    </a:cubicBezTo>
                    <a:lnTo>
                      <a:pt x="12962" y="232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rgbClr val="4340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8"/>
              <p:cNvSpPr/>
              <p:nvPr/>
            </p:nvSpPr>
            <p:spPr>
              <a:xfrm>
                <a:off x="2869520" y="4301684"/>
                <a:ext cx="179797" cy="228578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6480" extrusionOk="0">
                    <a:moveTo>
                      <a:pt x="394" y="1"/>
                    </a:moveTo>
                    <a:lnTo>
                      <a:pt x="93" y="8642"/>
                    </a:lnTo>
                    <a:cubicBezTo>
                      <a:pt x="1" y="10467"/>
                      <a:pt x="810" y="12200"/>
                      <a:pt x="2242" y="13285"/>
                    </a:cubicBezTo>
                    <a:lnTo>
                      <a:pt x="6285" y="16428"/>
                    </a:lnTo>
                    <a:cubicBezTo>
                      <a:pt x="6331" y="16462"/>
                      <a:pt x="6383" y="16480"/>
                      <a:pt x="6438" y="16480"/>
                    </a:cubicBezTo>
                    <a:cubicBezTo>
                      <a:pt x="6493" y="16480"/>
                      <a:pt x="6551" y="16462"/>
                      <a:pt x="6609" y="16428"/>
                    </a:cubicBezTo>
                    <a:lnTo>
                      <a:pt x="10190" y="14094"/>
                    </a:lnTo>
                    <a:cubicBezTo>
                      <a:pt x="11830" y="13031"/>
                      <a:pt x="12847" y="11183"/>
                      <a:pt x="12870" y="9219"/>
                    </a:cubicBezTo>
                    <a:lnTo>
                      <a:pt x="12962" y="232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8"/>
              <p:cNvSpPr/>
              <p:nvPr/>
            </p:nvSpPr>
            <p:spPr>
              <a:xfrm>
                <a:off x="2891960" y="4301684"/>
                <a:ext cx="135233" cy="172182"/>
              </a:xfrm>
              <a:custGeom>
                <a:avLst/>
                <a:gdLst/>
                <a:ahLst/>
                <a:cxnLst/>
                <a:rect l="l" t="t" r="r" b="b"/>
                <a:pathLst>
                  <a:path w="9750" h="12414" extrusionOk="0">
                    <a:moveTo>
                      <a:pt x="324" y="1"/>
                    </a:moveTo>
                    <a:lnTo>
                      <a:pt x="23" y="6493"/>
                    </a:lnTo>
                    <a:cubicBezTo>
                      <a:pt x="0" y="7856"/>
                      <a:pt x="601" y="9150"/>
                      <a:pt x="1664" y="10005"/>
                    </a:cubicBezTo>
                    <a:lnTo>
                      <a:pt x="4713" y="12361"/>
                    </a:lnTo>
                    <a:cubicBezTo>
                      <a:pt x="4748" y="12396"/>
                      <a:pt x="4788" y="12413"/>
                      <a:pt x="4832" y="12413"/>
                    </a:cubicBezTo>
                    <a:cubicBezTo>
                      <a:pt x="4875" y="12413"/>
                      <a:pt x="4921" y="12396"/>
                      <a:pt x="4967" y="12361"/>
                    </a:cubicBezTo>
                    <a:lnTo>
                      <a:pt x="7647" y="10605"/>
                    </a:lnTo>
                    <a:cubicBezTo>
                      <a:pt x="8895" y="9797"/>
                      <a:pt x="9634" y="8411"/>
                      <a:pt x="9681" y="6932"/>
                    </a:cubicBezTo>
                    <a:lnTo>
                      <a:pt x="9750" y="186"/>
                    </a:lnTo>
                    <a:lnTo>
                      <a:pt x="3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8"/>
              <p:cNvSpPr/>
              <p:nvPr/>
            </p:nvSpPr>
            <p:spPr>
              <a:xfrm>
                <a:off x="2937131" y="4225432"/>
                <a:ext cx="41360" cy="16877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12168" extrusionOk="0">
                    <a:moveTo>
                      <a:pt x="24" y="0"/>
                    </a:moveTo>
                    <a:lnTo>
                      <a:pt x="1" y="9681"/>
                    </a:lnTo>
                    <a:cubicBezTo>
                      <a:pt x="1" y="10143"/>
                      <a:pt x="116" y="10605"/>
                      <a:pt x="347" y="11021"/>
                    </a:cubicBezTo>
                    <a:lnTo>
                      <a:pt x="832" y="11852"/>
                    </a:lnTo>
                    <a:cubicBezTo>
                      <a:pt x="977" y="12057"/>
                      <a:pt x="1209" y="12168"/>
                      <a:pt x="1435" y="12168"/>
                    </a:cubicBezTo>
                    <a:cubicBezTo>
                      <a:pt x="1642" y="12168"/>
                      <a:pt x="1843" y="12075"/>
                      <a:pt x="1965" y="11875"/>
                    </a:cubicBezTo>
                    <a:lnTo>
                      <a:pt x="2404" y="11205"/>
                    </a:lnTo>
                    <a:cubicBezTo>
                      <a:pt x="2750" y="10697"/>
                      <a:pt x="2958" y="10050"/>
                      <a:pt x="2958" y="9427"/>
                    </a:cubicBezTo>
                    <a:lnTo>
                      <a:pt x="29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8"/>
              <p:cNvSpPr/>
              <p:nvPr/>
            </p:nvSpPr>
            <p:spPr>
              <a:xfrm>
                <a:off x="2761868" y="4467668"/>
                <a:ext cx="4078" cy="38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" extrusionOk="0">
                    <a:moveTo>
                      <a:pt x="0" y="1"/>
                    </a:moveTo>
                    <a:cubicBezTo>
                      <a:pt x="200" y="14"/>
                      <a:pt x="269" y="27"/>
                      <a:pt x="283" y="27"/>
                    </a:cubicBezTo>
                    <a:cubicBezTo>
                      <a:pt x="293" y="27"/>
                      <a:pt x="274" y="20"/>
                      <a:pt x="254" y="1"/>
                    </a:cubicBezTo>
                    <a:close/>
                  </a:path>
                </a:pathLst>
              </a:custGeom>
              <a:solidFill>
                <a:srgbClr val="2E52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8"/>
              <p:cNvSpPr/>
              <p:nvPr/>
            </p:nvSpPr>
            <p:spPr>
              <a:xfrm>
                <a:off x="2756418" y="4407754"/>
                <a:ext cx="156384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11275" h="9196" extrusionOk="0">
                    <a:moveTo>
                      <a:pt x="6908" y="0"/>
                    </a:moveTo>
                    <a:lnTo>
                      <a:pt x="0" y="23"/>
                    </a:lnTo>
                    <a:lnTo>
                      <a:pt x="693" y="8433"/>
                    </a:lnTo>
                    <a:cubicBezTo>
                      <a:pt x="693" y="8849"/>
                      <a:pt x="1040" y="9195"/>
                      <a:pt x="1456" y="9195"/>
                    </a:cubicBezTo>
                    <a:lnTo>
                      <a:pt x="11275" y="9195"/>
                    </a:lnTo>
                    <a:lnTo>
                      <a:pt x="11275" y="9080"/>
                    </a:lnTo>
                    <a:cubicBezTo>
                      <a:pt x="11275" y="7024"/>
                      <a:pt x="9635" y="5360"/>
                      <a:pt x="7578" y="5360"/>
                    </a:cubicBezTo>
                    <a:cubicBezTo>
                      <a:pt x="7024" y="5360"/>
                      <a:pt x="6585" y="4829"/>
                      <a:pt x="6700" y="4274"/>
                    </a:cubicBezTo>
                    <a:lnTo>
                      <a:pt x="69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526" name="Google Shape;526;p28"/>
              <p:cNvSpPr/>
              <p:nvPr/>
            </p:nvSpPr>
            <p:spPr>
              <a:xfrm>
                <a:off x="2765710" y="4525350"/>
                <a:ext cx="146772" cy="13149"/>
              </a:xfrm>
              <a:custGeom>
                <a:avLst/>
                <a:gdLst/>
                <a:ahLst/>
                <a:cxnLst/>
                <a:rect l="l" t="t" r="r" b="b"/>
                <a:pathLst>
                  <a:path w="10582" h="948" extrusionOk="0">
                    <a:moveTo>
                      <a:pt x="0" y="0"/>
                    </a:moveTo>
                    <a:lnTo>
                      <a:pt x="0" y="924"/>
                    </a:lnTo>
                    <a:lnTo>
                      <a:pt x="10559" y="947"/>
                    </a:lnTo>
                    <a:lnTo>
                      <a:pt x="10582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8"/>
              <p:cNvSpPr/>
              <p:nvPr/>
            </p:nvSpPr>
            <p:spPr>
              <a:xfrm>
                <a:off x="2819855" y="4464784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47" y="1"/>
                      <a:pt x="1" y="47"/>
                      <a:pt x="1" y="116"/>
                    </a:cubicBezTo>
                    <a:cubicBezTo>
                      <a:pt x="1" y="162"/>
                      <a:pt x="47" y="232"/>
                      <a:pt x="116" y="232"/>
                    </a:cubicBezTo>
                    <a:lnTo>
                      <a:pt x="2427" y="232"/>
                    </a:lnTo>
                    <a:cubicBezTo>
                      <a:pt x="2473" y="232"/>
                      <a:pt x="2542" y="162"/>
                      <a:pt x="2542" y="116"/>
                    </a:cubicBezTo>
                    <a:cubicBezTo>
                      <a:pt x="2542" y="47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8"/>
              <p:cNvSpPr/>
              <p:nvPr/>
            </p:nvSpPr>
            <p:spPr>
              <a:xfrm>
                <a:off x="2819855" y="4449403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47" y="1"/>
                      <a:pt x="1" y="70"/>
                      <a:pt x="1" y="116"/>
                    </a:cubicBezTo>
                    <a:cubicBezTo>
                      <a:pt x="1" y="185"/>
                      <a:pt x="47" y="232"/>
                      <a:pt x="116" y="232"/>
                    </a:cubicBezTo>
                    <a:lnTo>
                      <a:pt x="2427" y="232"/>
                    </a:lnTo>
                    <a:cubicBezTo>
                      <a:pt x="2473" y="232"/>
                      <a:pt x="2542" y="209"/>
                      <a:pt x="2542" y="116"/>
                    </a:cubicBezTo>
                    <a:cubicBezTo>
                      <a:pt x="2542" y="70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8"/>
              <p:cNvSpPr/>
              <p:nvPr/>
            </p:nvSpPr>
            <p:spPr>
              <a:xfrm>
                <a:off x="2822739" y="4477599"/>
                <a:ext cx="35271" cy="7393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533" extrusionOk="0">
                    <a:moveTo>
                      <a:pt x="2427" y="1"/>
                    </a:moveTo>
                    <a:lnTo>
                      <a:pt x="70" y="347"/>
                    </a:lnTo>
                    <a:cubicBezTo>
                      <a:pt x="24" y="347"/>
                      <a:pt x="1" y="394"/>
                      <a:pt x="1" y="463"/>
                    </a:cubicBezTo>
                    <a:cubicBezTo>
                      <a:pt x="24" y="509"/>
                      <a:pt x="47" y="532"/>
                      <a:pt x="116" y="532"/>
                    </a:cubicBezTo>
                    <a:lnTo>
                      <a:pt x="2450" y="186"/>
                    </a:lnTo>
                    <a:cubicBezTo>
                      <a:pt x="2496" y="186"/>
                      <a:pt x="2542" y="139"/>
                      <a:pt x="2542" y="70"/>
                    </a:cubicBezTo>
                    <a:cubicBezTo>
                      <a:pt x="2542" y="24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8"/>
              <p:cNvSpPr/>
              <p:nvPr/>
            </p:nvSpPr>
            <p:spPr>
              <a:xfrm>
                <a:off x="2554873" y="4407754"/>
                <a:ext cx="156384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11275" h="9196" extrusionOk="0">
                    <a:moveTo>
                      <a:pt x="4367" y="0"/>
                    </a:moveTo>
                    <a:lnTo>
                      <a:pt x="4575" y="4274"/>
                    </a:lnTo>
                    <a:cubicBezTo>
                      <a:pt x="4690" y="4829"/>
                      <a:pt x="4251" y="5360"/>
                      <a:pt x="3720" y="5360"/>
                    </a:cubicBezTo>
                    <a:cubicBezTo>
                      <a:pt x="1664" y="5360"/>
                      <a:pt x="0" y="7024"/>
                      <a:pt x="0" y="9080"/>
                    </a:cubicBezTo>
                    <a:lnTo>
                      <a:pt x="0" y="9195"/>
                    </a:lnTo>
                    <a:lnTo>
                      <a:pt x="9842" y="9195"/>
                    </a:lnTo>
                    <a:cubicBezTo>
                      <a:pt x="10235" y="9195"/>
                      <a:pt x="10582" y="8849"/>
                      <a:pt x="10582" y="8433"/>
                    </a:cubicBezTo>
                    <a:lnTo>
                      <a:pt x="11275" y="23"/>
                    </a:lnTo>
                    <a:lnTo>
                      <a:pt x="43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531" name="Google Shape;531;p28"/>
              <p:cNvSpPr/>
              <p:nvPr/>
            </p:nvSpPr>
            <p:spPr>
              <a:xfrm>
                <a:off x="2555192" y="4525669"/>
                <a:ext cx="146772" cy="12830"/>
              </a:xfrm>
              <a:custGeom>
                <a:avLst/>
                <a:gdLst/>
                <a:ahLst/>
                <a:cxnLst/>
                <a:rect l="l" t="t" r="r" b="b"/>
                <a:pathLst>
                  <a:path w="10582" h="925" extrusionOk="0">
                    <a:moveTo>
                      <a:pt x="0" y="0"/>
                    </a:moveTo>
                    <a:lnTo>
                      <a:pt x="0" y="924"/>
                    </a:lnTo>
                    <a:lnTo>
                      <a:pt x="10582" y="924"/>
                    </a:lnTo>
                    <a:lnTo>
                      <a:pt x="105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8"/>
              <p:cNvSpPr/>
              <p:nvPr/>
            </p:nvSpPr>
            <p:spPr>
              <a:xfrm>
                <a:off x="2612221" y="4464784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70" y="1"/>
                      <a:pt x="1" y="47"/>
                      <a:pt x="1" y="116"/>
                    </a:cubicBezTo>
                    <a:cubicBezTo>
                      <a:pt x="1" y="162"/>
                      <a:pt x="70" y="232"/>
                      <a:pt x="116" y="232"/>
                    </a:cubicBezTo>
                    <a:lnTo>
                      <a:pt x="2427" y="232"/>
                    </a:lnTo>
                    <a:cubicBezTo>
                      <a:pt x="2519" y="232"/>
                      <a:pt x="2542" y="162"/>
                      <a:pt x="2542" y="116"/>
                    </a:cubicBezTo>
                    <a:cubicBezTo>
                      <a:pt x="2542" y="47"/>
                      <a:pt x="2496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8"/>
              <p:cNvSpPr/>
              <p:nvPr/>
            </p:nvSpPr>
            <p:spPr>
              <a:xfrm>
                <a:off x="2612221" y="4449403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70" y="1"/>
                      <a:pt x="1" y="70"/>
                      <a:pt x="1" y="116"/>
                    </a:cubicBezTo>
                    <a:cubicBezTo>
                      <a:pt x="1" y="185"/>
                      <a:pt x="70" y="232"/>
                      <a:pt x="116" y="232"/>
                    </a:cubicBezTo>
                    <a:lnTo>
                      <a:pt x="2427" y="232"/>
                    </a:lnTo>
                    <a:cubicBezTo>
                      <a:pt x="2519" y="232"/>
                      <a:pt x="2542" y="209"/>
                      <a:pt x="2542" y="116"/>
                    </a:cubicBezTo>
                    <a:cubicBezTo>
                      <a:pt x="2542" y="70"/>
                      <a:pt x="2496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8"/>
              <p:cNvSpPr/>
              <p:nvPr/>
            </p:nvSpPr>
            <p:spPr>
              <a:xfrm>
                <a:off x="2609656" y="4477391"/>
                <a:ext cx="35271" cy="7601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548" extrusionOk="0">
                    <a:moveTo>
                      <a:pt x="72" y="1"/>
                    </a:moveTo>
                    <a:cubicBezTo>
                      <a:pt x="28" y="1"/>
                      <a:pt x="1" y="50"/>
                      <a:pt x="1" y="85"/>
                    </a:cubicBezTo>
                    <a:cubicBezTo>
                      <a:pt x="1" y="154"/>
                      <a:pt x="24" y="201"/>
                      <a:pt x="70" y="201"/>
                    </a:cubicBezTo>
                    <a:lnTo>
                      <a:pt x="2450" y="547"/>
                    </a:lnTo>
                    <a:cubicBezTo>
                      <a:pt x="2496" y="547"/>
                      <a:pt x="2542" y="524"/>
                      <a:pt x="2542" y="478"/>
                    </a:cubicBezTo>
                    <a:cubicBezTo>
                      <a:pt x="2542" y="409"/>
                      <a:pt x="2496" y="362"/>
                      <a:pt x="2450" y="362"/>
                    </a:cubicBezTo>
                    <a:lnTo>
                      <a:pt x="116" y="16"/>
                    </a:lnTo>
                    <a:cubicBezTo>
                      <a:pt x="100" y="5"/>
                      <a:pt x="85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5" name="Google Shape;535;p28"/>
            <p:cNvGrpSpPr/>
            <p:nvPr/>
          </p:nvGrpSpPr>
          <p:grpSpPr>
            <a:xfrm flipH="1">
              <a:off x="4815845" y="3215635"/>
              <a:ext cx="2667529" cy="1927922"/>
              <a:chOff x="3217149" y="3242033"/>
              <a:chExt cx="1735994" cy="1253933"/>
            </a:xfrm>
          </p:grpSpPr>
          <p:sp>
            <p:nvSpPr>
              <p:cNvPr id="536" name="Google Shape;536;p28"/>
              <p:cNvSpPr/>
              <p:nvPr/>
            </p:nvSpPr>
            <p:spPr>
              <a:xfrm>
                <a:off x="4629306" y="4242614"/>
                <a:ext cx="61260" cy="17217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0975" extrusionOk="0">
                    <a:moveTo>
                      <a:pt x="1068" y="1"/>
                    </a:moveTo>
                    <a:cubicBezTo>
                      <a:pt x="420" y="1"/>
                      <a:pt x="30" y="996"/>
                      <a:pt x="30" y="1748"/>
                    </a:cubicBezTo>
                    <a:cubicBezTo>
                      <a:pt x="1" y="5119"/>
                      <a:pt x="1243" y="8461"/>
                      <a:pt x="3490" y="10974"/>
                    </a:cubicBezTo>
                    <a:lnTo>
                      <a:pt x="3816" y="10265"/>
                    </a:lnTo>
                    <a:cubicBezTo>
                      <a:pt x="3904" y="7101"/>
                      <a:pt x="3283" y="3877"/>
                      <a:pt x="2012" y="920"/>
                    </a:cubicBezTo>
                    <a:cubicBezTo>
                      <a:pt x="1864" y="565"/>
                      <a:pt x="1657" y="151"/>
                      <a:pt x="1272" y="33"/>
                    </a:cubicBezTo>
                    <a:cubicBezTo>
                      <a:pt x="1202" y="11"/>
                      <a:pt x="1133" y="1"/>
                      <a:pt x="10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8"/>
              <p:cNvSpPr/>
              <p:nvPr/>
            </p:nvSpPr>
            <p:spPr>
              <a:xfrm>
                <a:off x="4673843" y="4210250"/>
                <a:ext cx="154036" cy="212879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3570" extrusionOk="0">
                    <a:moveTo>
                      <a:pt x="7836" y="0"/>
                    </a:moveTo>
                    <a:cubicBezTo>
                      <a:pt x="7727" y="0"/>
                      <a:pt x="7619" y="8"/>
                      <a:pt x="7512" y="26"/>
                    </a:cubicBezTo>
                    <a:cubicBezTo>
                      <a:pt x="6566" y="174"/>
                      <a:pt x="5826" y="824"/>
                      <a:pt x="5176" y="1475"/>
                    </a:cubicBezTo>
                    <a:cubicBezTo>
                      <a:pt x="2041" y="4609"/>
                      <a:pt x="149" y="8986"/>
                      <a:pt x="1" y="13422"/>
                    </a:cubicBezTo>
                    <a:lnTo>
                      <a:pt x="60" y="13570"/>
                    </a:lnTo>
                    <a:cubicBezTo>
                      <a:pt x="3727" y="10731"/>
                      <a:pt x="6832" y="7123"/>
                      <a:pt x="9168" y="3131"/>
                    </a:cubicBezTo>
                    <a:cubicBezTo>
                      <a:pt x="9493" y="2598"/>
                      <a:pt x="9819" y="1918"/>
                      <a:pt x="9671" y="1297"/>
                    </a:cubicBezTo>
                    <a:cubicBezTo>
                      <a:pt x="9514" y="487"/>
                      <a:pt x="8664" y="0"/>
                      <a:pt x="7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8"/>
              <p:cNvSpPr/>
              <p:nvPr/>
            </p:nvSpPr>
            <p:spPr>
              <a:xfrm>
                <a:off x="4283224" y="3779879"/>
                <a:ext cx="597537" cy="537014"/>
              </a:xfrm>
              <a:custGeom>
                <a:avLst/>
                <a:gdLst/>
                <a:ahLst/>
                <a:cxnLst/>
                <a:rect l="l" t="t" r="r" b="b"/>
                <a:pathLst>
                  <a:path w="38090" h="34232" extrusionOk="0">
                    <a:moveTo>
                      <a:pt x="26522" y="1"/>
                    </a:moveTo>
                    <a:cubicBezTo>
                      <a:pt x="21511" y="1"/>
                      <a:pt x="16406" y="2528"/>
                      <a:pt x="12539" y="5931"/>
                    </a:cubicBezTo>
                    <a:cubicBezTo>
                      <a:pt x="4555" y="12910"/>
                      <a:pt x="1" y="23615"/>
                      <a:pt x="503" y="34232"/>
                    </a:cubicBezTo>
                    <a:lnTo>
                      <a:pt x="1125" y="33906"/>
                    </a:lnTo>
                    <a:cubicBezTo>
                      <a:pt x="1598" y="28495"/>
                      <a:pt x="4939" y="23615"/>
                      <a:pt x="9375" y="20481"/>
                    </a:cubicBezTo>
                    <a:cubicBezTo>
                      <a:pt x="13811" y="17375"/>
                      <a:pt x="19193" y="15867"/>
                      <a:pt x="24605" y="15394"/>
                    </a:cubicBezTo>
                    <a:cubicBezTo>
                      <a:pt x="26971" y="15158"/>
                      <a:pt x="29396" y="15128"/>
                      <a:pt x="31673" y="14418"/>
                    </a:cubicBezTo>
                    <a:cubicBezTo>
                      <a:pt x="33950" y="13679"/>
                      <a:pt x="36138" y="12171"/>
                      <a:pt x="36878" y="9923"/>
                    </a:cubicBezTo>
                    <a:cubicBezTo>
                      <a:pt x="38090" y="6256"/>
                      <a:pt x="35074" y="2382"/>
                      <a:pt x="31525" y="933"/>
                    </a:cubicBezTo>
                    <a:cubicBezTo>
                      <a:pt x="29902" y="290"/>
                      <a:pt x="28217" y="1"/>
                      <a:pt x="26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8"/>
              <p:cNvSpPr/>
              <p:nvPr/>
            </p:nvSpPr>
            <p:spPr>
              <a:xfrm>
                <a:off x="4292040" y="3871228"/>
                <a:ext cx="505138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32200" h="29208" extrusionOk="0">
                    <a:moveTo>
                      <a:pt x="27880" y="1"/>
                    </a:moveTo>
                    <a:cubicBezTo>
                      <a:pt x="23012" y="1"/>
                      <a:pt x="18145" y="2029"/>
                      <a:pt x="14107" y="4573"/>
                    </a:cubicBezTo>
                    <a:cubicBezTo>
                      <a:pt x="12421" y="5608"/>
                      <a:pt x="10795" y="6732"/>
                      <a:pt x="9464" y="8181"/>
                    </a:cubicBezTo>
                    <a:cubicBezTo>
                      <a:pt x="7009" y="10872"/>
                      <a:pt x="4821" y="13918"/>
                      <a:pt x="3165" y="17201"/>
                    </a:cubicBezTo>
                    <a:cubicBezTo>
                      <a:pt x="1331" y="20838"/>
                      <a:pt x="208" y="24771"/>
                      <a:pt x="1" y="28882"/>
                    </a:cubicBezTo>
                    <a:cubicBezTo>
                      <a:pt x="1" y="29097"/>
                      <a:pt x="188" y="29208"/>
                      <a:pt x="384" y="29208"/>
                    </a:cubicBezTo>
                    <a:cubicBezTo>
                      <a:pt x="594" y="29208"/>
                      <a:pt x="813" y="29082"/>
                      <a:pt x="829" y="28823"/>
                    </a:cubicBezTo>
                    <a:cubicBezTo>
                      <a:pt x="1154" y="21696"/>
                      <a:pt x="4555" y="14983"/>
                      <a:pt x="9168" y="9660"/>
                    </a:cubicBezTo>
                    <a:cubicBezTo>
                      <a:pt x="9848" y="8891"/>
                      <a:pt x="10528" y="8122"/>
                      <a:pt x="11327" y="7501"/>
                    </a:cubicBezTo>
                    <a:cubicBezTo>
                      <a:pt x="12066" y="6850"/>
                      <a:pt x="12865" y="6259"/>
                      <a:pt x="13693" y="5756"/>
                    </a:cubicBezTo>
                    <a:cubicBezTo>
                      <a:pt x="16029" y="4189"/>
                      <a:pt x="18543" y="2917"/>
                      <a:pt x="21145" y="2001"/>
                    </a:cubicBezTo>
                    <a:cubicBezTo>
                      <a:pt x="23324" y="1268"/>
                      <a:pt x="25617" y="786"/>
                      <a:pt x="27908" y="786"/>
                    </a:cubicBezTo>
                    <a:cubicBezTo>
                      <a:pt x="29130" y="786"/>
                      <a:pt x="30351" y="923"/>
                      <a:pt x="31554" y="1232"/>
                    </a:cubicBezTo>
                    <a:cubicBezTo>
                      <a:pt x="31591" y="1240"/>
                      <a:pt x="31627" y="1244"/>
                      <a:pt x="31660" y="1244"/>
                    </a:cubicBezTo>
                    <a:cubicBezTo>
                      <a:pt x="32080" y="1244"/>
                      <a:pt x="32200" y="600"/>
                      <a:pt x="31761" y="463"/>
                    </a:cubicBezTo>
                    <a:cubicBezTo>
                      <a:pt x="30478" y="145"/>
                      <a:pt x="29179" y="1"/>
                      <a:pt x="278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8"/>
              <p:cNvSpPr/>
              <p:nvPr/>
            </p:nvSpPr>
            <p:spPr>
              <a:xfrm>
                <a:off x="3860132" y="3973181"/>
                <a:ext cx="316856" cy="343713"/>
              </a:xfrm>
              <a:custGeom>
                <a:avLst/>
                <a:gdLst/>
                <a:ahLst/>
                <a:cxnLst/>
                <a:rect l="l" t="t" r="r" b="b"/>
                <a:pathLst>
                  <a:path w="20198" h="21910" extrusionOk="0">
                    <a:moveTo>
                      <a:pt x="4028" y="0"/>
                    </a:moveTo>
                    <a:cubicBezTo>
                      <a:pt x="3206" y="0"/>
                      <a:pt x="2396" y="100"/>
                      <a:pt x="1686" y="499"/>
                    </a:cubicBezTo>
                    <a:cubicBezTo>
                      <a:pt x="474" y="1239"/>
                      <a:pt x="1" y="2865"/>
                      <a:pt x="296" y="4255"/>
                    </a:cubicBezTo>
                    <a:cubicBezTo>
                      <a:pt x="563" y="5645"/>
                      <a:pt x="1450" y="6828"/>
                      <a:pt x="2426" y="7833"/>
                    </a:cubicBezTo>
                    <a:cubicBezTo>
                      <a:pt x="6122" y="11530"/>
                      <a:pt x="11504" y="12920"/>
                      <a:pt x="15792" y="15995"/>
                    </a:cubicBezTo>
                    <a:cubicBezTo>
                      <a:pt x="17243" y="17056"/>
                      <a:pt x="18647" y="18403"/>
                      <a:pt x="19376" y="20024"/>
                    </a:cubicBezTo>
                    <a:lnTo>
                      <a:pt x="19376" y="20024"/>
                    </a:lnTo>
                    <a:cubicBezTo>
                      <a:pt x="20198" y="14601"/>
                      <a:pt x="18663" y="10213"/>
                      <a:pt x="14964" y="5852"/>
                    </a:cubicBezTo>
                    <a:cubicBezTo>
                      <a:pt x="13663" y="4314"/>
                      <a:pt x="11386" y="1978"/>
                      <a:pt x="8725" y="736"/>
                    </a:cubicBezTo>
                    <a:cubicBezTo>
                      <a:pt x="7542" y="174"/>
                      <a:pt x="6122" y="115"/>
                      <a:pt x="4851" y="26"/>
                    </a:cubicBezTo>
                    <a:cubicBezTo>
                      <a:pt x="4577" y="11"/>
                      <a:pt x="4302" y="0"/>
                      <a:pt x="4028" y="0"/>
                    </a:cubicBezTo>
                    <a:close/>
                    <a:moveTo>
                      <a:pt x="19376" y="20024"/>
                    </a:moveTo>
                    <a:cubicBezTo>
                      <a:pt x="19317" y="20410"/>
                      <a:pt x="19246" y="20802"/>
                      <a:pt x="19164" y="21200"/>
                    </a:cubicBezTo>
                    <a:lnTo>
                      <a:pt x="19873" y="21910"/>
                    </a:lnTo>
                    <a:cubicBezTo>
                      <a:pt x="19818" y="21245"/>
                      <a:pt x="19642" y="20616"/>
                      <a:pt x="19376" y="20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8"/>
              <p:cNvSpPr/>
              <p:nvPr/>
            </p:nvSpPr>
            <p:spPr>
              <a:xfrm>
                <a:off x="3929973" y="4040904"/>
                <a:ext cx="235438" cy="281387"/>
              </a:xfrm>
              <a:custGeom>
                <a:avLst/>
                <a:gdLst/>
                <a:ahLst/>
                <a:cxnLst/>
                <a:rect l="l" t="t" r="r" b="b"/>
                <a:pathLst>
                  <a:path w="15008" h="17937" extrusionOk="0">
                    <a:moveTo>
                      <a:pt x="470" y="0"/>
                    </a:moveTo>
                    <a:cubicBezTo>
                      <a:pt x="103" y="0"/>
                      <a:pt x="0" y="639"/>
                      <a:pt x="399" y="825"/>
                    </a:cubicBezTo>
                    <a:cubicBezTo>
                      <a:pt x="5633" y="2984"/>
                      <a:pt x="10128" y="7095"/>
                      <a:pt x="12701" y="12151"/>
                    </a:cubicBezTo>
                    <a:cubicBezTo>
                      <a:pt x="13558" y="13837"/>
                      <a:pt x="14150" y="15641"/>
                      <a:pt x="14061" y="17534"/>
                    </a:cubicBezTo>
                    <a:cubicBezTo>
                      <a:pt x="14046" y="17804"/>
                      <a:pt x="14252" y="17937"/>
                      <a:pt x="14462" y="17937"/>
                    </a:cubicBezTo>
                    <a:cubicBezTo>
                      <a:pt x="14666" y="17937"/>
                      <a:pt x="14875" y="17811"/>
                      <a:pt x="14889" y="17563"/>
                    </a:cubicBezTo>
                    <a:cubicBezTo>
                      <a:pt x="15007" y="14310"/>
                      <a:pt x="13292" y="11176"/>
                      <a:pt x="11429" y="8573"/>
                    </a:cubicBezTo>
                    <a:cubicBezTo>
                      <a:pt x="9714" y="6178"/>
                      <a:pt x="7555" y="4108"/>
                      <a:pt x="5101" y="2452"/>
                    </a:cubicBezTo>
                    <a:cubicBezTo>
                      <a:pt x="3681" y="1476"/>
                      <a:pt x="2173" y="707"/>
                      <a:pt x="606" y="27"/>
                    </a:cubicBezTo>
                    <a:cubicBezTo>
                      <a:pt x="557" y="9"/>
                      <a:pt x="512" y="0"/>
                      <a:pt x="4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8"/>
              <p:cNvSpPr/>
              <p:nvPr/>
            </p:nvSpPr>
            <p:spPr>
              <a:xfrm>
                <a:off x="4121313" y="3667416"/>
                <a:ext cx="160546" cy="593348"/>
              </a:xfrm>
              <a:custGeom>
                <a:avLst/>
                <a:gdLst/>
                <a:ahLst/>
                <a:cxnLst/>
                <a:rect l="l" t="t" r="r" b="b"/>
                <a:pathLst>
                  <a:path w="10234" h="37823" extrusionOk="0">
                    <a:moveTo>
                      <a:pt x="3892" y="0"/>
                    </a:moveTo>
                    <a:cubicBezTo>
                      <a:pt x="3635" y="0"/>
                      <a:pt x="3372" y="46"/>
                      <a:pt x="3106" y="147"/>
                    </a:cubicBezTo>
                    <a:cubicBezTo>
                      <a:pt x="2248" y="473"/>
                      <a:pt x="1687" y="1271"/>
                      <a:pt x="1332" y="2040"/>
                    </a:cubicBezTo>
                    <a:cubicBezTo>
                      <a:pt x="1" y="4761"/>
                      <a:pt x="238" y="8013"/>
                      <a:pt x="740" y="11059"/>
                    </a:cubicBezTo>
                    <a:cubicBezTo>
                      <a:pt x="2248" y="20256"/>
                      <a:pt x="5679" y="29010"/>
                      <a:pt x="9080" y="37704"/>
                    </a:cubicBezTo>
                    <a:lnTo>
                      <a:pt x="10233" y="37822"/>
                    </a:lnTo>
                    <a:cubicBezTo>
                      <a:pt x="8754" y="32174"/>
                      <a:pt x="8222" y="26260"/>
                      <a:pt x="8784" y="20404"/>
                    </a:cubicBezTo>
                    <a:cubicBezTo>
                      <a:pt x="9021" y="18216"/>
                      <a:pt x="9346" y="16057"/>
                      <a:pt x="9405" y="13869"/>
                    </a:cubicBezTo>
                    <a:cubicBezTo>
                      <a:pt x="9523" y="10350"/>
                      <a:pt x="8902" y="6801"/>
                      <a:pt x="7601" y="3548"/>
                    </a:cubicBezTo>
                    <a:cubicBezTo>
                      <a:pt x="6937" y="1862"/>
                      <a:pt x="5523" y="0"/>
                      <a:pt x="38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8"/>
              <p:cNvSpPr/>
              <p:nvPr/>
            </p:nvSpPr>
            <p:spPr>
              <a:xfrm>
                <a:off x="4264211" y="3618063"/>
                <a:ext cx="237995" cy="390336"/>
              </a:xfrm>
              <a:custGeom>
                <a:avLst/>
                <a:gdLst/>
                <a:ahLst/>
                <a:cxnLst/>
                <a:rect l="l" t="t" r="r" b="b"/>
                <a:pathLst>
                  <a:path w="15171" h="24882" extrusionOk="0">
                    <a:moveTo>
                      <a:pt x="13128" y="1"/>
                    </a:moveTo>
                    <a:cubicBezTo>
                      <a:pt x="13059" y="1"/>
                      <a:pt x="12991" y="4"/>
                      <a:pt x="12923" y="11"/>
                    </a:cubicBezTo>
                    <a:cubicBezTo>
                      <a:pt x="12066" y="40"/>
                      <a:pt x="11238" y="484"/>
                      <a:pt x="10558" y="957"/>
                    </a:cubicBezTo>
                    <a:cubicBezTo>
                      <a:pt x="7305" y="3175"/>
                      <a:pt x="4968" y="6546"/>
                      <a:pt x="3372" y="10184"/>
                    </a:cubicBezTo>
                    <a:cubicBezTo>
                      <a:pt x="1775" y="13791"/>
                      <a:pt x="887" y="17636"/>
                      <a:pt x="0" y="21480"/>
                    </a:cubicBezTo>
                    <a:lnTo>
                      <a:pt x="355" y="24881"/>
                    </a:lnTo>
                    <a:cubicBezTo>
                      <a:pt x="1982" y="20120"/>
                      <a:pt x="4643" y="15684"/>
                      <a:pt x="8103" y="11988"/>
                    </a:cubicBezTo>
                    <a:cubicBezTo>
                      <a:pt x="10794" y="9149"/>
                      <a:pt x="14106" y="6487"/>
                      <a:pt x="14993" y="2643"/>
                    </a:cubicBezTo>
                    <a:cubicBezTo>
                      <a:pt x="15082" y="2140"/>
                      <a:pt x="15171" y="1667"/>
                      <a:pt x="15023" y="1223"/>
                    </a:cubicBezTo>
                    <a:cubicBezTo>
                      <a:pt x="14777" y="486"/>
                      <a:pt x="13951" y="1"/>
                      <a:pt x="13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8"/>
              <p:cNvSpPr/>
              <p:nvPr/>
            </p:nvSpPr>
            <p:spPr>
              <a:xfrm>
                <a:off x="4320811" y="3332848"/>
                <a:ext cx="117374" cy="386054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24609" extrusionOk="0">
                    <a:moveTo>
                      <a:pt x="5334" y="1"/>
                    </a:moveTo>
                    <a:cubicBezTo>
                      <a:pt x="5311" y="1"/>
                      <a:pt x="5287" y="2"/>
                      <a:pt x="5264" y="5"/>
                    </a:cubicBezTo>
                    <a:cubicBezTo>
                      <a:pt x="4968" y="34"/>
                      <a:pt x="4732" y="212"/>
                      <a:pt x="4495" y="448"/>
                    </a:cubicBezTo>
                    <a:cubicBezTo>
                      <a:pt x="1213" y="3465"/>
                      <a:pt x="385" y="8315"/>
                      <a:pt x="178" y="12780"/>
                    </a:cubicBezTo>
                    <a:cubicBezTo>
                      <a:pt x="0" y="16743"/>
                      <a:pt x="59" y="20705"/>
                      <a:pt x="444" y="24609"/>
                    </a:cubicBezTo>
                    <a:lnTo>
                      <a:pt x="1834" y="20291"/>
                    </a:lnTo>
                    <a:cubicBezTo>
                      <a:pt x="4022" y="15441"/>
                      <a:pt x="5708" y="10414"/>
                      <a:pt x="6890" y="5239"/>
                    </a:cubicBezTo>
                    <a:cubicBezTo>
                      <a:pt x="7305" y="3524"/>
                      <a:pt x="7482" y="1335"/>
                      <a:pt x="6062" y="271"/>
                    </a:cubicBezTo>
                    <a:cubicBezTo>
                      <a:pt x="5846" y="136"/>
                      <a:pt x="5581" y="1"/>
                      <a:pt x="53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8"/>
              <p:cNvSpPr/>
              <p:nvPr/>
            </p:nvSpPr>
            <p:spPr>
              <a:xfrm>
                <a:off x="4407093" y="3242033"/>
                <a:ext cx="295537" cy="332136"/>
              </a:xfrm>
              <a:custGeom>
                <a:avLst/>
                <a:gdLst/>
                <a:ahLst/>
                <a:cxnLst/>
                <a:rect l="l" t="t" r="r" b="b"/>
                <a:pathLst>
                  <a:path w="18839" h="21172" extrusionOk="0">
                    <a:moveTo>
                      <a:pt x="14971" y="0"/>
                    </a:moveTo>
                    <a:cubicBezTo>
                      <a:pt x="13258" y="0"/>
                      <a:pt x="11543" y="1266"/>
                      <a:pt x="10262" y="2570"/>
                    </a:cubicBezTo>
                    <a:cubicBezTo>
                      <a:pt x="5627" y="7316"/>
                      <a:pt x="2289" y="13231"/>
                      <a:pt x="602" y="19656"/>
                    </a:cubicBezTo>
                    <a:lnTo>
                      <a:pt x="602" y="19656"/>
                    </a:lnTo>
                    <a:cubicBezTo>
                      <a:pt x="4191" y="16472"/>
                      <a:pt x="8067" y="13609"/>
                      <a:pt x="12155" y="11117"/>
                    </a:cubicBezTo>
                    <a:cubicBezTo>
                      <a:pt x="14225" y="9845"/>
                      <a:pt x="16472" y="8603"/>
                      <a:pt x="17655" y="6444"/>
                    </a:cubicBezTo>
                    <a:cubicBezTo>
                      <a:pt x="18838" y="4345"/>
                      <a:pt x="18395" y="1062"/>
                      <a:pt x="16118" y="204"/>
                    </a:cubicBezTo>
                    <a:cubicBezTo>
                      <a:pt x="15739" y="64"/>
                      <a:pt x="15355" y="0"/>
                      <a:pt x="14971" y="0"/>
                    </a:cubicBezTo>
                    <a:close/>
                    <a:moveTo>
                      <a:pt x="602" y="19656"/>
                    </a:moveTo>
                    <a:cubicBezTo>
                      <a:pt x="401" y="19835"/>
                      <a:pt x="200" y="20015"/>
                      <a:pt x="1" y="20195"/>
                    </a:cubicBezTo>
                    <a:lnTo>
                      <a:pt x="237" y="21171"/>
                    </a:lnTo>
                    <a:cubicBezTo>
                      <a:pt x="349" y="20663"/>
                      <a:pt x="470" y="20158"/>
                      <a:pt x="602" y="196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8"/>
              <p:cNvSpPr/>
              <p:nvPr/>
            </p:nvSpPr>
            <p:spPr>
              <a:xfrm>
                <a:off x="4247974" y="3317396"/>
                <a:ext cx="377065" cy="987214"/>
              </a:xfrm>
              <a:custGeom>
                <a:avLst/>
                <a:gdLst/>
                <a:ahLst/>
                <a:cxnLst/>
                <a:rect l="l" t="t" r="r" b="b"/>
                <a:pathLst>
                  <a:path w="24036" h="62930" extrusionOk="0">
                    <a:moveTo>
                      <a:pt x="23521" y="0"/>
                    </a:moveTo>
                    <a:cubicBezTo>
                      <a:pt x="23453" y="0"/>
                      <a:pt x="23380" y="22"/>
                      <a:pt x="23303" y="73"/>
                    </a:cubicBezTo>
                    <a:cubicBezTo>
                      <a:pt x="16472" y="4864"/>
                      <a:pt x="11090" y="11547"/>
                      <a:pt x="7364" y="19029"/>
                    </a:cubicBezTo>
                    <a:cubicBezTo>
                      <a:pt x="3224" y="27368"/>
                      <a:pt x="1124" y="36595"/>
                      <a:pt x="414" y="45821"/>
                    </a:cubicBezTo>
                    <a:cubicBezTo>
                      <a:pt x="0" y="51381"/>
                      <a:pt x="59" y="56941"/>
                      <a:pt x="414" y="62530"/>
                    </a:cubicBezTo>
                    <a:cubicBezTo>
                      <a:pt x="459" y="62796"/>
                      <a:pt x="673" y="62929"/>
                      <a:pt x="876" y="62929"/>
                    </a:cubicBezTo>
                    <a:cubicBezTo>
                      <a:pt x="1080" y="62929"/>
                      <a:pt x="1272" y="62796"/>
                      <a:pt x="1272" y="62530"/>
                    </a:cubicBezTo>
                    <a:cubicBezTo>
                      <a:pt x="592" y="52801"/>
                      <a:pt x="887" y="42953"/>
                      <a:pt x="3105" y="33401"/>
                    </a:cubicBezTo>
                    <a:cubicBezTo>
                      <a:pt x="5028" y="25121"/>
                      <a:pt x="8488" y="17136"/>
                      <a:pt x="13692" y="10423"/>
                    </a:cubicBezTo>
                    <a:cubicBezTo>
                      <a:pt x="16531" y="6727"/>
                      <a:pt x="19902" y="3415"/>
                      <a:pt x="23717" y="753"/>
                    </a:cubicBezTo>
                    <a:cubicBezTo>
                      <a:pt x="24036" y="508"/>
                      <a:pt x="23847" y="0"/>
                      <a:pt x="235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8"/>
              <p:cNvSpPr/>
              <p:nvPr/>
            </p:nvSpPr>
            <p:spPr>
              <a:xfrm>
                <a:off x="3581318" y="4116486"/>
                <a:ext cx="196721" cy="310816"/>
              </a:xfrm>
              <a:custGeom>
                <a:avLst/>
                <a:gdLst/>
                <a:ahLst/>
                <a:cxnLst/>
                <a:rect l="l" t="t" r="r" b="b"/>
                <a:pathLst>
                  <a:path w="12540" h="19813" extrusionOk="0">
                    <a:moveTo>
                      <a:pt x="8340" y="1"/>
                    </a:moveTo>
                    <a:cubicBezTo>
                      <a:pt x="8193" y="1"/>
                      <a:pt x="8044" y="10"/>
                      <a:pt x="7897" y="29"/>
                    </a:cubicBezTo>
                    <a:cubicBezTo>
                      <a:pt x="5915" y="295"/>
                      <a:pt x="4437" y="2070"/>
                      <a:pt x="3431" y="3785"/>
                    </a:cubicBezTo>
                    <a:cubicBezTo>
                      <a:pt x="740" y="8605"/>
                      <a:pt x="1" y="14431"/>
                      <a:pt x="1361" y="19813"/>
                    </a:cubicBezTo>
                    <a:lnTo>
                      <a:pt x="1686" y="19369"/>
                    </a:lnTo>
                    <a:cubicBezTo>
                      <a:pt x="2396" y="15762"/>
                      <a:pt x="5058" y="12893"/>
                      <a:pt x="7808" y="10498"/>
                    </a:cubicBezTo>
                    <a:cubicBezTo>
                      <a:pt x="8991" y="9463"/>
                      <a:pt x="10203" y="8487"/>
                      <a:pt x="11090" y="7186"/>
                    </a:cubicBezTo>
                    <a:cubicBezTo>
                      <a:pt x="11978" y="5943"/>
                      <a:pt x="12539" y="4287"/>
                      <a:pt x="12096" y="2809"/>
                    </a:cubicBezTo>
                    <a:cubicBezTo>
                      <a:pt x="11634" y="1205"/>
                      <a:pt x="10022" y="1"/>
                      <a:pt x="83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8"/>
              <p:cNvSpPr/>
              <p:nvPr/>
            </p:nvSpPr>
            <p:spPr>
              <a:xfrm>
                <a:off x="3334052" y="4008838"/>
                <a:ext cx="266311" cy="407797"/>
              </a:xfrm>
              <a:custGeom>
                <a:avLst/>
                <a:gdLst/>
                <a:ahLst/>
                <a:cxnLst/>
                <a:rect l="l" t="t" r="r" b="b"/>
                <a:pathLst>
                  <a:path w="16976" h="25995" extrusionOk="0">
                    <a:moveTo>
                      <a:pt x="4021" y="1"/>
                    </a:moveTo>
                    <a:cubicBezTo>
                      <a:pt x="3802" y="1"/>
                      <a:pt x="3585" y="19"/>
                      <a:pt x="3372" y="60"/>
                    </a:cubicBezTo>
                    <a:cubicBezTo>
                      <a:pt x="858" y="533"/>
                      <a:pt x="1" y="3993"/>
                      <a:pt x="1124" y="6300"/>
                    </a:cubicBezTo>
                    <a:cubicBezTo>
                      <a:pt x="2278" y="8577"/>
                      <a:pt x="4555" y="10026"/>
                      <a:pt x="6625" y="11534"/>
                    </a:cubicBezTo>
                    <a:cubicBezTo>
                      <a:pt x="11268" y="14935"/>
                      <a:pt x="15319" y="19578"/>
                      <a:pt x="16620" y="25137"/>
                    </a:cubicBezTo>
                    <a:lnTo>
                      <a:pt x="16975" y="25995"/>
                    </a:lnTo>
                    <a:cubicBezTo>
                      <a:pt x="16058" y="21115"/>
                      <a:pt x="16058" y="16088"/>
                      <a:pt x="14728" y="11327"/>
                    </a:cubicBezTo>
                    <a:cubicBezTo>
                      <a:pt x="13426" y="6566"/>
                      <a:pt x="10440" y="1834"/>
                      <a:pt x="5708" y="296"/>
                    </a:cubicBezTo>
                    <a:cubicBezTo>
                      <a:pt x="5173" y="125"/>
                      <a:pt x="4592" y="1"/>
                      <a:pt x="40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8"/>
              <p:cNvSpPr/>
              <p:nvPr/>
            </p:nvSpPr>
            <p:spPr>
              <a:xfrm>
                <a:off x="3436962" y="4094806"/>
                <a:ext cx="173363" cy="338066"/>
              </a:xfrm>
              <a:custGeom>
                <a:avLst/>
                <a:gdLst/>
                <a:ahLst/>
                <a:cxnLst/>
                <a:rect l="l" t="t" r="r" b="b"/>
                <a:pathLst>
                  <a:path w="11051" h="21550" extrusionOk="0">
                    <a:moveTo>
                      <a:pt x="584" y="0"/>
                    </a:moveTo>
                    <a:cubicBezTo>
                      <a:pt x="279" y="0"/>
                      <a:pt x="1" y="417"/>
                      <a:pt x="301" y="672"/>
                    </a:cubicBezTo>
                    <a:cubicBezTo>
                      <a:pt x="4649" y="4841"/>
                      <a:pt x="7783" y="10253"/>
                      <a:pt x="9321" y="16108"/>
                    </a:cubicBezTo>
                    <a:cubicBezTo>
                      <a:pt x="9765" y="17794"/>
                      <a:pt x="10060" y="19480"/>
                      <a:pt x="10208" y="21195"/>
                    </a:cubicBezTo>
                    <a:cubicBezTo>
                      <a:pt x="10238" y="21432"/>
                      <a:pt x="10460" y="21550"/>
                      <a:pt x="10663" y="21550"/>
                    </a:cubicBezTo>
                    <a:cubicBezTo>
                      <a:pt x="10866" y="21550"/>
                      <a:pt x="11051" y="21432"/>
                      <a:pt x="11007" y="21195"/>
                    </a:cubicBezTo>
                    <a:cubicBezTo>
                      <a:pt x="10415" y="15014"/>
                      <a:pt x="8079" y="9011"/>
                      <a:pt x="4353" y="4073"/>
                    </a:cubicBezTo>
                    <a:cubicBezTo>
                      <a:pt x="3288" y="2653"/>
                      <a:pt x="2135" y="1322"/>
                      <a:pt x="834" y="110"/>
                    </a:cubicBezTo>
                    <a:cubicBezTo>
                      <a:pt x="756" y="32"/>
                      <a:pt x="669" y="0"/>
                      <a:pt x="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8"/>
              <p:cNvSpPr/>
              <p:nvPr/>
            </p:nvSpPr>
            <p:spPr>
              <a:xfrm>
                <a:off x="3595939" y="4203928"/>
                <a:ext cx="105702" cy="217115"/>
              </a:xfrm>
              <a:custGeom>
                <a:avLst/>
                <a:gdLst/>
                <a:ahLst/>
                <a:cxnLst/>
                <a:rect l="l" t="t" r="r" b="b"/>
                <a:pathLst>
                  <a:path w="6738" h="13840" extrusionOk="0">
                    <a:moveTo>
                      <a:pt x="6205" y="0"/>
                    </a:moveTo>
                    <a:cubicBezTo>
                      <a:pt x="6112" y="0"/>
                      <a:pt x="6016" y="39"/>
                      <a:pt x="5930" y="133"/>
                    </a:cubicBezTo>
                    <a:cubicBezTo>
                      <a:pt x="2706" y="3918"/>
                      <a:pt x="695" y="8561"/>
                      <a:pt x="15" y="13440"/>
                    </a:cubicBezTo>
                    <a:cubicBezTo>
                      <a:pt x="0" y="13707"/>
                      <a:pt x="200" y="13840"/>
                      <a:pt x="407" y="13840"/>
                    </a:cubicBezTo>
                    <a:cubicBezTo>
                      <a:pt x="614" y="13840"/>
                      <a:pt x="828" y="13707"/>
                      <a:pt x="843" y="13440"/>
                    </a:cubicBezTo>
                    <a:cubicBezTo>
                      <a:pt x="1464" y="8768"/>
                      <a:pt x="3445" y="4273"/>
                      <a:pt x="6491" y="695"/>
                    </a:cubicBezTo>
                    <a:cubicBezTo>
                      <a:pt x="6738" y="381"/>
                      <a:pt x="6492" y="0"/>
                      <a:pt x="62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8"/>
              <p:cNvSpPr/>
              <p:nvPr/>
            </p:nvSpPr>
            <p:spPr>
              <a:xfrm>
                <a:off x="3217149" y="4232228"/>
                <a:ext cx="1735524" cy="263738"/>
              </a:xfrm>
              <a:custGeom>
                <a:avLst/>
                <a:gdLst/>
                <a:ahLst/>
                <a:cxnLst/>
                <a:rect l="l" t="t" r="r" b="b"/>
                <a:pathLst>
                  <a:path w="110631" h="16812" extrusionOk="0">
                    <a:moveTo>
                      <a:pt x="65797" y="1"/>
                    </a:moveTo>
                    <a:cubicBezTo>
                      <a:pt x="61461" y="1"/>
                      <a:pt x="57100" y="1818"/>
                      <a:pt x="54384" y="5131"/>
                    </a:cubicBezTo>
                    <a:cubicBezTo>
                      <a:pt x="53279" y="4427"/>
                      <a:pt x="51971" y="4081"/>
                      <a:pt x="50660" y="4081"/>
                    </a:cubicBezTo>
                    <a:cubicBezTo>
                      <a:pt x="48884" y="4081"/>
                      <a:pt x="47101" y="4717"/>
                      <a:pt x="45808" y="5959"/>
                    </a:cubicBezTo>
                    <a:cubicBezTo>
                      <a:pt x="44506" y="3852"/>
                      <a:pt x="41935" y="2844"/>
                      <a:pt x="39414" y="2844"/>
                    </a:cubicBezTo>
                    <a:cubicBezTo>
                      <a:pt x="38785" y="2844"/>
                      <a:pt x="38159" y="2907"/>
                      <a:pt x="37557" y="3031"/>
                    </a:cubicBezTo>
                    <a:cubicBezTo>
                      <a:pt x="34482" y="3652"/>
                      <a:pt x="31909" y="5515"/>
                      <a:pt x="29454" y="7467"/>
                    </a:cubicBezTo>
                    <a:cubicBezTo>
                      <a:pt x="28301" y="8384"/>
                      <a:pt x="27059" y="9389"/>
                      <a:pt x="25581" y="9389"/>
                    </a:cubicBezTo>
                    <a:cubicBezTo>
                      <a:pt x="24220" y="9359"/>
                      <a:pt x="22978" y="8472"/>
                      <a:pt x="21618" y="8236"/>
                    </a:cubicBezTo>
                    <a:cubicBezTo>
                      <a:pt x="21379" y="8196"/>
                      <a:pt x="21144" y="8178"/>
                      <a:pt x="20912" y="8178"/>
                    </a:cubicBezTo>
                    <a:cubicBezTo>
                      <a:pt x="17504" y="8178"/>
                      <a:pt x="14840" y="12197"/>
                      <a:pt x="11267" y="12612"/>
                    </a:cubicBezTo>
                    <a:cubicBezTo>
                      <a:pt x="11019" y="12644"/>
                      <a:pt x="10766" y="12657"/>
                      <a:pt x="10511" y="12657"/>
                    </a:cubicBezTo>
                    <a:cubicBezTo>
                      <a:pt x="9826" y="12657"/>
                      <a:pt x="9126" y="12567"/>
                      <a:pt x="8458" y="12524"/>
                    </a:cubicBezTo>
                    <a:cubicBezTo>
                      <a:pt x="8397" y="12523"/>
                      <a:pt x="8336" y="12522"/>
                      <a:pt x="8275" y="12522"/>
                    </a:cubicBezTo>
                    <a:cubicBezTo>
                      <a:pt x="5112" y="12522"/>
                      <a:pt x="1944" y="14020"/>
                      <a:pt x="0" y="16486"/>
                    </a:cubicBezTo>
                    <a:lnTo>
                      <a:pt x="110631" y="16812"/>
                    </a:lnTo>
                    <a:cubicBezTo>
                      <a:pt x="109300" y="15185"/>
                      <a:pt x="107348" y="14121"/>
                      <a:pt x="105278" y="13854"/>
                    </a:cubicBezTo>
                    <a:cubicBezTo>
                      <a:pt x="104095" y="13707"/>
                      <a:pt x="102824" y="13795"/>
                      <a:pt x="101877" y="13115"/>
                    </a:cubicBezTo>
                    <a:cubicBezTo>
                      <a:pt x="100724" y="12317"/>
                      <a:pt x="100340" y="10631"/>
                      <a:pt x="99097" y="10040"/>
                    </a:cubicBezTo>
                    <a:cubicBezTo>
                      <a:pt x="98780" y="9883"/>
                      <a:pt x="98454" y="9820"/>
                      <a:pt x="98123" y="9820"/>
                    </a:cubicBezTo>
                    <a:cubicBezTo>
                      <a:pt x="96697" y="9820"/>
                      <a:pt x="95157" y="10997"/>
                      <a:pt x="93597" y="11045"/>
                    </a:cubicBezTo>
                    <a:cubicBezTo>
                      <a:pt x="93542" y="11048"/>
                      <a:pt x="93486" y="11049"/>
                      <a:pt x="93432" y="11049"/>
                    </a:cubicBezTo>
                    <a:cubicBezTo>
                      <a:pt x="90049" y="11049"/>
                      <a:pt x="87793" y="6186"/>
                      <a:pt x="84724" y="6186"/>
                    </a:cubicBezTo>
                    <a:cubicBezTo>
                      <a:pt x="84446" y="6186"/>
                      <a:pt x="84161" y="6226"/>
                      <a:pt x="83868" y="6313"/>
                    </a:cubicBezTo>
                    <a:cubicBezTo>
                      <a:pt x="83107" y="6539"/>
                      <a:pt x="82427" y="7086"/>
                      <a:pt x="81622" y="7086"/>
                    </a:cubicBezTo>
                    <a:cubicBezTo>
                      <a:pt x="81582" y="7086"/>
                      <a:pt x="81542" y="7085"/>
                      <a:pt x="81502" y="7082"/>
                    </a:cubicBezTo>
                    <a:cubicBezTo>
                      <a:pt x="80703" y="7053"/>
                      <a:pt x="80053" y="6432"/>
                      <a:pt x="79461" y="5870"/>
                    </a:cubicBezTo>
                    <a:cubicBezTo>
                      <a:pt x="76061" y="2617"/>
                      <a:pt x="71625" y="369"/>
                      <a:pt x="66952" y="44"/>
                    </a:cubicBezTo>
                    <a:cubicBezTo>
                      <a:pt x="66568" y="15"/>
                      <a:pt x="66182" y="1"/>
                      <a:pt x="657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8"/>
              <p:cNvSpPr/>
              <p:nvPr/>
            </p:nvSpPr>
            <p:spPr>
              <a:xfrm>
                <a:off x="4226624" y="4231601"/>
                <a:ext cx="726520" cy="263911"/>
              </a:xfrm>
              <a:custGeom>
                <a:avLst/>
                <a:gdLst/>
                <a:ahLst/>
                <a:cxnLst/>
                <a:rect l="l" t="t" r="r" b="b"/>
                <a:pathLst>
                  <a:path w="46312" h="16823" extrusionOk="0">
                    <a:moveTo>
                      <a:pt x="1514" y="1"/>
                    </a:moveTo>
                    <a:cubicBezTo>
                      <a:pt x="1008" y="1"/>
                      <a:pt x="499" y="33"/>
                      <a:pt x="1" y="84"/>
                    </a:cubicBezTo>
                    <a:cubicBezTo>
                      <a:pt x="4437" y="1770"/>
                      <a:pt x="8222" y="5171"/>
                      <a:pt x="10233" y="9518"/>
                    </a:cubicBezTo>
                    <a:cubicBezTo>
                      <a:pt x="11077" y="9220"/>
                      <a:pt x="11962" y="9078"/>
                      <a:pt x="12847" y="9078"/>
                    </a:cubicBezTo>
                    <a:cubicBezTo>
                      <a:pt x="15651" y="9078"/>
                      <a:pt x="18456" y="10499"/>
                      <a:pt x="19962" y="12859"/>
                    </a:cubicBezTo>
                    <a:cubicBezTo>
                      <a:pt x="20647" y="12593"/>
                      <a:pt x="21378" y="12466"/>
                      <a:pt x="22112" y="12466"/>
                    </a:cubicBezTo>
                    <a:cubicBezTo>
                      <a:pt x="24070" y="12466"/>
                      <a:pt x="26046" y="13375"/>
                      <a:pt x="27208" y="14989"/>
                    </a:cubicBezTo>
                    <a:cubicBezTo>
                      <a:pt x="27681" y="15639"/>
                      <a:pt x="28065" y="16408"/>
                      <a:pt x="28804" y="16763"/>
                    </a:cubicBezTo>
                    <a:cubicBezTo>
                      <a:pt x="28834" y="16793"/>
                      <a:pt x="28923" y="16793"/>
                      <a:pt x="28952" y="16793"/>
                    </a:cubicBezTo>
                    <a:lnTo>
                      <a:pt x="46311" y="16822"/>
                    </a:lnTo>
                    <a:cubicBezTo>
                      <a:pt x="44951" y="15196"/>
                      <a:pt x="42999" y="14131"/>
                      <a:pt x="40929" y="13865"/>
                    </a:cubicBezTo>
                    <a:cubicBezTo>
                      <a:pt x="39776" y="13717"/>
                      <a:pt x="38475" y="13776"/>
                      <a:pt x="37528" y="13126"/>
                    </a:cubicBezTo>
                    <a:cubicBezTo>
                      <a:pt x="36375" y="12298"/>
                      <a:pt x="36020" y="10641"/>
                      <a:pt x="34748" y="10050"/>
                    </a:cubicBezTo>
                    <a:cubicBezTo>
                      <a:pt x="34419" y="9894"/>
                      <a:pt x="34086" y="9830"/>
                      <a:pt x="33749" y="9830"/>
                    </a:cubicBezTo>
                    <a:cubicBezTo>
                      <a:pt x="32300" y="9830"/>
                      <a:pt x="30784" y="11007"/>
                      <a:pt x="29248" y="11055"/>
                    </a:cubicBezTo>
                    <a:cubicBezTo>
                      <a:pt x="29193" y="11058"/>
                      <a:pt x="29139" y="11059"/>
                      <a:pt x="29085" y="11059"/>
                    </a:cubicBezTo>
                    <a:cubicBezTo>
                      <a:pt x="25754" y="11059"/>
                      <a:pt x="23502" y="6197"/>
                      <a:pt x="20388" y="6197"/>
                    </a:cubicBezTo>
                    <a:cubicBezTo>
                      <a:pt x="20106" y="6197"/>
                      <a:pt x="19817" y="6237"/>
                      <a:pt x="19519" y="6324"/>
                    </a:cubicBezTo>
                    <a:cubicBezTo>
                      <a:pt x="18773" y="6545"/>
                      <a:pt x="18079" y="7101"/>
                      <a:pt x="17315" y="7101"/>
                    </a:cubicBezTo>
                    <a:cubicBezTo>
                      <a:pt x="17262" y="7101"/>
                      <a:pt x="17207" y="7099"/>
                      <a:pt x="17153" y="7093"/>
                    </a:cubicBezTo>
                    <a:cubicBezTo>
                      <a:pt x="16354" y="7063"/>
                      <a:pt x="15704" y="6442"/>
                      <a:pt x="15112" y="5880"/>
                    </a:cubicBezTo>
                    <a:cubicBezTo>
                      <a:pt x="11712" y="2657"/>
                      <a:pt x="7276" y="380"/>
                      <a:pt x="2603" y="55"/>
                    </a:cubicBezTo>
                    <a:cubicBezTo>
                      <a:pt x="2244" y="17"/>
                      <a:pt x="1880" y="1"/>
                      <a:pt x="1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  <p:bldP spid="48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80"/>
          <p:cNvSpPr txBox="1">
            <a:spLocks noGrp="1"/>
          </p:cNvSpPr>
          <p:nvPr>
            <p:ph type="title"/>
          </p:nvPr>
        </p:nvSpPr>
        <p:spPr>
          <a:xfrm>
            <a:off x="5446583" y="465443"/>
            <a:ext cx="2814506" cy="6789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نطاق التربة</a:t>
            </a:r>
            <a:endParaRPr sz="44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1886" name="Google Shape;1886;p80"/>
          <p:cNvSpPr txBox="1">
            <a:spLocks noGrp="1"/>
          </p:cNvSpPr>
          <p:nvPr>
            <p:ph type="subTitle" idx="5"/>
          </p:nvPr>
        </p:nvSpPr>
        <p:spPr>
          <a:xfrm>
            <a:off x="4995585" y="1549275"/>
            <a:ext cx="3977499" cy="10224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0070C0"/>
                </a:solidFill>
                <a:cs typeface="+mn-cs"/>
              </a:rPr>
              <a:t>كل طبقة من طبقات التربة تسمى نطاق التربة</a:t>
            </a:r>
            <a:endParaRPr sz="2800" b="1" dirty="0">
              <a:solidFill>
                <a:srgbClr val="0070C0"/>
              </a:solidFill>
              <a:cs typeface="+mn-cs"/>
            </a:endParaRPr>
          </a:p>
        </p:txBody>
      </p:sp>
      <p:sp>
        <p:nvSpPr>
          <p:cNvPr id="1888" name="Google Shape;1888;p80"/>
          <p:cNvSpPr txBox="1">
            <a:spLocks noGrp="1"/>
          </p:cNvSpPr>
          <p:nvPr>
            <p:ph type="subTitle" idx="7"/>
          </p:nvPr>
        </p:nvSpPr>
        <p:spPr>
          <a:xfrm>
            <a:off x="5446583" y="2842745"/>
            <a:ext cx="3316369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cs typeface="+mn-cs"/>
              </a:rPr>
              <a:t>وهناك ثلاث نطاقات للتربة</a:t>
            </a:r>
            <a:endParaRPr sz="2800" b="1" dirty="0">
              <a:cs typeface="+mn-cs"/>
            </a:endParaRPr>
          </a:p>
        </p:txBody>
      </p:sp>
      <p:grpSp>
        <p:nvGrpSpPr>
          <p:cNvPr id="1894" name="Google Shape;1894;p80"/>
          <p:cNvGrpSpPr/>
          <p:nvPr/>
        </p:nvGrpSpPr>
        <p:grpSpPr>
          <a:xfrm>
            <a:off x="5276414" y="4192754"/>
            <a:ext cx="1322681" cy="876948"/>
            <a:chOff x="5875825" y="1610200"/>
            <a:chExt cx="1352850" cy="896950"/>
          </a:xfrm>
        </p:grpSpPr>
        <p:sp>
          <p:nvSpPr>
            <p:cNvPr id="1895" name="Google Shape;1895;p80"/>
            <p:cNvSpPr/>
            <p:nvPr/>
          </p:nvSpPr>
          <p:spPr>
            <a:xfrm>
              <a:off x="6061625" y="1610200"/>
              <a:ext cx="987125" cy="622825"/>
            </a:xfrm>
            <a:custGeom>
              <a:avLst/>
              <a:gdLst/>
              <a:ahLst/>
              <a:cxnLst/>
              <a:rect l="l" t="t" r="r" b="b"/>
              <a:pathLst>
                <a:path w="39485" h="24913" extrusionOk="0">
                  <a:moveTo>
                    <a:pt x="1" y="0"/>
                  </a:moveTo>
                  <a:lnTo>
                    <a:pt x="1" y="11076"/>
                  </a:lnTo>
                  <a:lnTo>
                    <a:pt x="1" y="22885"/>
                  </a:lnTo>
                  <a:lnTo>
                    <a:pt x="1" y="24912"/>
                  </a:lnTo>
                  <a:lnTo>
                    <a:pt x="39484" y="24912"/>
                  </a:lnTo>
                  <a:lnTo>
                    <a:pt x="39484" y="13955"/>
                  </a:lnTo>
                  <a:lnTo>
                    <a:pt x="36546" y="11076"/>
                  </a:lnTo>
                  <a:lnTo>
                    <a:pt x="21535" y="11076"/>
                  </a:lnTo>
                  <a:lnTo>
                    <a:pt x="17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80"/>
            <p:cNvSpPr/>
            <p:nvPr/>
          </p:nvSpPr>
          <p:spPr>
            <a:xfrm>
              <a:off x="5908150" y="1967125"/>
              <a:ext cx="561125" cy="539800"/>
            </a:xfrm>
            <a:custGeom>
              <a:avLst/>
              <a:gdLst/>
              <a:ahLst/>
              <a:cxnLst/>
              <a:rect l="l" t="t" r="r" b="b"/>
              <a:pathLst>
                <a:path w="22445" h="21592" extrusionOk="0">
                  <a:moveTo>
                    <a:pt x="10782" y="1"/>
                  </a:moveTo>
                  <a:cubicBezTo>
                    <a:pt x="4847" y="1"/>
                    <a:pt x="0" y="4848"/>
                    <a:pt x="0" y="10812"/>
                  </a:cubicBezTo>
                  <a:cubicBezTo>
                    <a:pt x="0" y="15159"/>
                    <a:pt x="2644" y="19096"/>
                    <a:pt x="6669" y="20771"/>
                  </a:cubicBezTo>
                  <a:cubicBezTo>
                    <a:pt x="7997" y="21323"/>
                    <a:pt x="9392" y="21591"/>
                    <a:pt x="10777" y="21591"/>
                  </a:cubicBezTo>
                  <a:cubicBezTo>
                    <a:pt x="13587" y="21591"/>
                    <a:pt x="16353" y="20487"/>
                    <a:pt x="18420" y="18420"/>
                  </a:cubicBezTo>
                  <a:cubicBezTo>
                    <a:pt x="21504" y="15336"/>
                    <a:pt x="22444" y="10694"/>
                    <a:pt x="20770" y="6669"/>
                  </a:cubicBezTo>
                  <a:cubicBezTo>
                    <a:pt x="19095" y="2645"/>
                    <a:pt x="15159" y="1"/>
                    <a:pt x="107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80"/>
            <p:cNvSpPr/>
            <p:nvPr/>
          </p:nvSpPr>
          <p:spPr>
            <a:xfrm>
              <a:off x="6049875" y="2108875"/>
              <a:ext cx="298950" cy="256375"/>
            </a:xfrm>
            <a:custGeom>
              <a:avLst/>
              <a:gdLst/>
              <a:ahLst/>
              <a:cxnLst/>
              <a:rect l="l" t="t" r="r" b="b"/>
              <a:pathLst>
                <a:path w="11958" h="10255" extrusionOk="0">
                  <a:moveTo>
                    <a:pt x="5113" y="1"/>
                  </a:moveTo>
                  <a:cubicBezTo>
                    <a:pt x="2292" y="1"/>
                    <a:pt x="1" y="2292"/>
                    <a:pt x="1" y="5142"/>
                  </a:cubicBezTo>
                  <a:cubicBezTo>
                    <a:pt x="1" y="8223"/>
                    <a:pt x="2529" y="10255"/>
                    <a:pt x="5166" y="10255"/>
                  </a:cubicBezTo>
                  <a:cubicBezTo>
                    <a:pt x="6426" y="10255"/>
                    <a:pt x="7710" y="9791"/>
                    <a:pt x="8755" y="8755"/>
                  </a:cubicBezTo>
                  <a:cubicBezTo>
                    <a:pt x="11958" y="5524"/>
                    <a:pt x="9695" y="1"/>
                    <a:pt x="5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80"/>
            <p:cNvSpPr/>
            <p:nvPr/>
          </p:nvSpPr>
          <p:spPr>
            <a:xfrm>
              <a:off x="6780650" y="2122825"/>
              <a:ext cx="448025" cy="384325"/>
            </a:xfrm>
            <a:custGeom>
              <a:avLst/>
              <a:gdLst/>
              <a:ahLst/>
              <a:cxnLst/>
              <a:rect l="l" t="t" r="r" b="b"/>
              <a:pathLst>
                <a:path w="17921" h="15373" extrusionOk="0">
                  <a:moveTo>
                    <a:pt x="7668" y="1"/>
                  </a:moveTo>
                  <a:cubicBezTo>
                    <a:pt x="3438" y="1"/>
                    <a:pt x="0" y="3438"/>
                    <a:pt x="0" y="7698"/>
                  </a:cubicBezTo>
                  <a:cubicBezTo>
                    <a:pt x="0" y="12308"/>
                    <a:pt x="3778" y="15373"/>
                    <a:pt x="7723" y="15373"/>
                  </a:cubicBezTo>
                  <a:cubicBezTo>
                    <a:pt x="9609" y="15373"/>
                    <a:pt x="11534" y="14671"/>
                    <a:pt x="13103" y="13103"/>
                  </a:cubicBezTo>
                  <a:cubicBezTo>
                    <a:pt x="17921" y="8285"/>
                    <a:pt x="14513" y="1"/>
                    <a:pt x="7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80"/>
            <p:cNvSpPr/>
            <p:nvPr/>
          </p:nvSpPr>
          <p:spPr>
            <a:xfrm>
              <a:off x="6881275" y="2224175"/>
              <a:ext cx="213000" cy="181875"/>
            </a:xfrm>
            <a:custGeom>
              <a:avLst/>
              <a:gdLst/>
              <a:ahLst/>
              <a:cxnLst/>
              <a:rect l="l" t="t" r="r" b="b"/>
              <a:pathLst>
                <a:path w="8520" h="7275" extrusionOk="0">
                  <a:moveTo>
                    <a:pt x="3643" y="1"/>
                  </a:moveTo>
                  <a:cubicBezTo>
                    <a:pt x="1645" y="1"/>
                    <a:pt x="0" y="1617"/>
                    <a:pt x="0" y="3644"/>
                  </a:cubicBezTo>
                  <a:cubicBezTo>
                    <a:pt x="0" y="5828"/>
                    <a:pt x="1786" y="7274"/>
                    <a:pt x="3659" y="7274"/>
                  </a:cubicBezTo>
                  <a:cubicBezTo>
                    <a:pt x="4558" y="7274"/>
                    <a:pt x="5476" y="6942"/>
                    <a:pt x="6228" y="6199"/>
                  </a:cubicBezTo>
                  <a:cubicBezTo>
                    <a:pt x="8520" y="3908"/>
                    <a:pt x="6904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80"/>
            <p:cNvSpPr/>
            <p:nvPr/>
          </p:nvSpPr>
          <p:spPr>
            <a:xfrm>
              <a:off x="6310600" y="1656450"/>
              <a:ext cx="244600" cy="244600"/>
            </a:xfrm>
            <a:custGeom>
              <a:avLst/>
              <a:gdLst/>
              <a:ahLst/>
              <a:cxnLst/>
              <a:rect l="l" t="t" r="r" b="b"/>
              <a:pathLst>
                <a:path w="9784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9784" y="9784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80"/>
            <p:cNvSpPr/>
            <p:nvPr/>
          </p:nvSpPr>
          <p:spPr>
            <a:xfrm>
              <a:off x="6119650" y="1656450"/>
              <a:ext cx="160150" cy="244600"/>
            </a:xfrm>
            <a:custGeom>
              <a:avLst/>
              <a:gdLst/>
              <a:ahLst/>
              <a:cxnLst/>
              <a:rect l="l" t="t" r="r" b="b"/>
              <a:pathLst>
                <a:path w="6406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6405" y="9784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80"/>
            <p:cNvSpPr/>
            <p:nvPr/>
          </p:nvSpPr>
          <p:spPr>
            <a:xfrm>
              <a:off x="6795350" y="1826125"/>
              <a:ext cx="97700" cy="60975"/>
            </a:xfrm>
            <a:custGeom>
              <a:avLst/>
              <a:gdLst/>
              <a:ahLst/>
              <a:cxnLst/>
              <a:rect l="l" t="t" r="r" b="b"/>
              <a:pathLst>
                <a:path w="3908" h="2439" extrusionOk="0">
                  <a:moveTo>
                    <a:pt x="0" y="0"/>
                  </a:moveTo>
                  <a:lnTo>
                    <a:pt x="0" y="2439"/>
                  </a:lnTo>
                  <a:lnTo>
                    <a:pt x="3907" y="2439"/>
                  </a:lnTo>
                  <a:lnTo>
                    <a:pt x="39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80"/>
            <p:cNvSpPr/>
            <p:nvPr/>
          </p:nvSpPr>
          <p:spPr>
            <a:xfrm>
              <a:off x="6830600" y="1656450"/>
              <a:ext cx="27925" cy="185850"/>
            </a:xfrm>
            <a:custGeom>
              <a:avLst/>
              <a:gdLst/>
              <a:ahLst/>
              <a:cxnLst/>
              <a:rect l="l" t="t" r="r" b="b"/>
              <a:pathLst>
                <a:path w="1117" h="7434" extrusionOk="0">
                  <a:moveTo>
                    <a:pt x="0" y="1"/>
                  </a:moveTo>
                  <a:lnTo>
                    <a:pt x="0" y="7433"/>
                  </a:lnTo>
                  <a:lnTo>
                    <a:pt x="1116" y="7433"/>
                  </a:lnTo>
                  <a:lnTo>
                    <a:pt x="11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80"/>
            <p:cNvSpPr/>
            <p:nvPr/>
          </p:nvSpPr>
          <p:spPr>
            <a:xfrm>
              <a:off x="5875825" y="1948775"/>
              <a:ext cx="630175" cy="135150"/>
            </a:xfrm>
            <a:custGeom>
              <a:avLst/>
              <a:gdLst/>
              <a:ahLst/>
              <a:cxnLst/>
              <a:rect l="l" t="t" r="r" b="b"/>
              <a:pathLst>
                <a:path w="25207" h="5406" extrusionOk="0">
                  <a:moveTo>
                    <a:pt x="3320" y="0"/>
                  </a:moveTo>
                  <a:lnTo>
                    <a:pt x="0" y="3614"/>
                  </a:lnTo>
                  <a:lnTo>
                    <a:pt x="1087" y="4613"/>
                  </a:lnTo>
                  <a:lnTo>
                    <a:pt x="3966" y="1498"/>
                  </a:lnTo>
                  <a:lnTo>
                    <a:pt x="19566" y="1498"/>
                  </a:lnTo>
                  <a:lnTo>
                    <a:pt x="22504" y="5406"/>
                  </a:lnTo>
                  <a:lnTo>
                    <a:pt x="25206" y="5406"/>
                  </a:lnTo>
                  <a:lnTo>
                    <a:pt x="25206" y="3937"/>
                  </a:lnTo>
                  <a:lnTo>
                    <a:pt x="23238" y="3937"/>
                  </a:lnTo>
                  <a:lnTo>
                    <a:pt x="2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80"/>
            <p:cNvSpPr/>
            <p:nvPr/>
          </p:nvSpPr>
          <p:spPr>
            <a:xfrm>
              <a:off x="6923875" y="1897350"/>
              <a:ext cx="80800" cy="68325"/>
            </a:xfrm>
            <a:custGeom>
              <a:avLst/>
              <a:gdLst/>
              <a:ahLst/>
              <a:cxnLst/>
              <a:rect l="l" t="t" r="r" b="b"/>
              <a:pathLst>
                <a:path w="3232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32" y="2733"/>
                  </a:lnTo>
                  <a:lnTo>
                    <a:pt x="4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80"/>
            <p:cNvSpPr/>
            <p:nvPr/>
          </p:nvSpPr>
          <p:spPr>
            <a:xfrm>
              <a:off x="6887150" y="1897350"/>
              <a:ext cx="80075" cy="68325"/>
            </a:xfrm>
            <a:custGeom>
              <a:avLst/>
              <a:gdLst/>
              <a:ahLst/>
              <a:cxnLst/>
              <a:rect l="l" t="t" r="r" b="b"/>
              <a:pathLst>
                <a:path w="3203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0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80"/>
            <p:cNvSpPr/>
            <p:nvPr/>
          </p:nvSpPr>
          <p:spPr>
            <a:xfrm>
              <a:off x="684967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80"/>
            <p:cNvSpPr/>
            <p:nvPr/>
          </p:nvSpPr>
          <p:spPr>
            <a:xfrm>
              <a:off x="681222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0"/>
            <p:cNvSpPr/>
            <p:nvPr/>
          </p:nvSpPr>
          <p:spPr>
            <a:xfrm>
              <a:off x="6775500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0" name="Google Shape;1910;p80"/>
          <p:cNvGrpSpPr/>
          <p:nvPr/>
        </p:nvGrpSpPr>
        <p:grpSpPr>
          <a:xfrm>
            <a:off x="2113104" y="4425725"/>
            <a:ext cx="1616423" cy="592410"/>
            <a:chOff x="5046670" y="3208808"/>
            <a:chExt cx="1120415" cy="410597"/>
          </a:xfrm>
        </p:grpSpPr>
        <p:grpSp>
          <p:nvGrpSpPr>
            <p:cNvPr id="1911" name="Google Shape;1911;p80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1912" name="Google Shape;1912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9" name="Google Shape;1919;p80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1920" name="Google Shape;1920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2" name="Google Shape;1922;p80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1923" name="Google Shape;1923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5" name="Google Shape;1925;p80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1926" name="Google Shape;1926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3" name="Google Shape;1933;p80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1934" name="Google Shape;1934;p80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80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80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80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80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80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80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41" name="Google Shape;1941;p80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80"/>
          <p:cNvGrpSpPr/>
          <p:nvPr/>
        </p:nvGrpSpPr>
        <p:grpSpPr>
          <a:xfrm>
            <a:off x="3455135" y="4538627"/>
            <a:ext cx="1240412" cy="454613"/>
            <a:chOff x="5046670" y="3208808"/>
            <a:chExt cx="1120415" cy="410597"/>
          </a:xfrm>
        </p:grpSpPr>
        <p:grpSp>
          <p:nvGrpSpPr>
            <p:cNvPr id="1943" name="Google Shape;1943;p80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1944" name="Google Shape;1944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1" name="Google Shape;1951;p80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1952" name="Google Shape;1952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4" name="Google Shape;1954;p80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1955" name="Google Shape;1955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7" name="Google Shape;1957;p80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1958" name="Google Shape;1958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5" name="Google Shape;1965;p80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1966" name="Google Shape;1966;p80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80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80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80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80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80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80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3" name="Google Shape;1973;p80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6916B3F2-D34C-28F7-1F61-842A703A9331}"/>
              </a:ext>
            </a:extLst>
          </p:cNvPr>
          <p:cNvGrpSpPr/>
          <p:nvPr/>
        </p:nvGrpSpPr>
        <p:grpSpPr>
          <a:xfrm>
            <a:off x="114300" y="186012"/>
            <a:ext cx="4451856" cy="4198319"/>
            <a:chOff x="311118" y="601572"/>
            <a:chExt cx="4255038" cy="3918798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1320389E-DA28-FCB4-731B-D1137E50B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1118" y="601572"/>
              <a:ext cx="4255038" cy="3918798"/>
            </a:xfrm>
            <a:prstGeom prst="rect">
              <a:avLst/>
            </a:prstGeom>
          </p:spPr>
        </p:pic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9A4C1FB2-9FDE-F5FE-E8D7-99029003E606}"/>
                </a:ext>
              </a:extLst>
            </p:cNvPr>
            <p:cNvSpPr/>
            <p:nvPr/>
          </p:nvSpPr>
          <p:spPr>
            <a:xfrm>
              <a:off x="4318083" y="1914525"/>
              <a:ext cx="176623" cy="342900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rgbClr val="00B050"/>
                  </a:solidFill>
                </a:rPr>
                <a:t>أ</a:t>
              </a:r>
            </a:p>
          </p:txBody>
        </p:sp>
        <p:sp>
          <p:nvSpPr>
            <p:cNvPr id="29" name="مستطيل 28">
              <a:extLst>
                <a:ext uri="{FF2B5EF4-FFF2-40B4-BE49-F238E27FC236}">
                  <a16:creationId xmlns:a16="http://schemas.microsoft.com/office/drawing/2014/main" id="{F4288115-CE07-4E61-F06C-DFB623D47DBE}"/>
                </a:ext>
              </a:extLst>
            </p:cNvPr>
            <p:cNvSpPr/>
            <p:nvPr/>
          </p:nvSpPr>
          <p:spPr>
            <a:xfrm>
              <a:off x="4318083" y="2516169"/>
              <a:ext cx="176623" cy="342900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accent4">
                      <a:lumMod val="75000"/>
                    </a:schemeClr>
                  </a:solidFill>
                </a:rPr>
                <a:t>ب</a:t>
              </a:r>
            </a:p>
          </p:txBody>
        </p:sp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1330D585-E021-FD43-D3E5-867DEC38DAC0}"/>
                </a:ext>
              </a:extLst>
            </p:cNvPr>
            <p:cNvSpPr/>
            <p:nvPr/>
          </p:nvSpPr>
          <p:spPr>
            <a:xfrm>
              <a:off x="4318163" y="3175369"/>
              <a:ext cx="176623" cy="342900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rgbClr val="7030A0"/>
                  </a:solidFill>
                </a:rPr>
                <a:t>ج</a:t>
              </a:r>
            </a:p>
          </p:txBody>
        </p:sp>
      </p:grp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DD5E7CCD-FB34-2BA3-E851-5B931E4310F2}"/>
              </a:ext>
            </a:extLst>
          </p:cNvPr>
          <p:cNvSpPr/>
          <p:nvPr/>
        </p:nvSpPr>
        <p:spPr>
          <a:xfrm>
            <a:off x="3307226" y="1592616"/>
            <a:ext cx="994767" cy="332742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B369261B-C811-0356-D548-92650358456F}"/>
              </a:ext>
            </a:extLst>
          </p:cNvPr>
          <p:cNvSpPr/>
          <p:nvPr/>
        </p:nvSpPr>
        <p:spPr>
          <a:xfrm>
            <a:off x="3278889" y="2338023"/>
            <a:ext cx="994767" cy="332742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F44D1195-9E9A-474E-BE35-D21775091416}"/>
              </a:ext>
            </a:extLst>
          </p:cNvPr>
          <p:cNvSpPr/>
          <p:nvPr/>
        </p:nvSpPr>
        <p:spPr>
          <a:xfrm>
            <a:off x="3288720" y="3058913"/>
            <a:ext cx="994767" cy="332742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6" grpId="0" build="p"/>
      <p:bldP spid="1888" grpId="0" build="p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60749C62-98D4-6F5E-E38D-28A89E10FF88}"/>
              </a:ext>
            </a:extLst>
          </p:cNvPr>
          <p:cNvSpPr/>
          <p:nvPr/>
        </p:nvSpPr>
        <p:spPr>
          <a:xfrm>
            <a:off x="71438" y="421481"/>
            <a:ext cx="3364706" cy="431482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Google Shape;1881;p80">
            <a:extLst>
              <a:ext uri="{FF2B5EF4-FFF2-40B4-BE49-F238E27FC236}">
                <a16:creationId xmlns:a16="http://schemas.microsoft.com/office/drawing/2014/main" id="{3914DCA3-2366-A9B1-949F-0DF7A481E7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4697" y="244741"/>
            <a:ext cx="2814506" cy="6789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نطاق التربة</a:t>
            </a:r>
            <a:endParaRPr sz="44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65C847D-E4E6-E55F-12E0-2008CC1B2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0" t="9049" r="24518" b="2517"/>
          <a:stretch/>
        </p:blipFill>
        <p:spPr>
          <a:xfrm>
            <a:off x="407194" y="689371"/>
            <a:ext cx="1774646" cy="3764757"/>
          </a:xfrm>
          <a:prstGeom prst="rect">
            <a:avLst/>
          </a:prstGeom>
        </p:spPr>
      </p:pic>
      <p:sp>
        <p:nvSpPr>
          <p:cNvPr id="10" name="قوس متوسط أيمن 9">
            <a:extLst>
              <a:ext uri="{FF2B5EF4-FFF2-40B4-BE49-F238E27FC236}">
                <a16:creationId xmlns:a16="http://schemas.microsoft.com/office/drawing/2014/main" id="{A1C2BCE3-FD95-7375-A416-93221A2F67C7}"/>
              </a:ext>
            </a:extLst>
          </p:cNvPr>
          <p:cNvSpPr/>
          <p:nvPr/>
        </p:nvSpPr>
        <p:spPr>
          <a:xfrm>
            <a:off x="2424868" y="977272"/>
            <a:ext cx="242741" cy="1066497"/>
          </a:xfrm>
          <a:prstGeom prst="rightBracke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قوس متوسط أيمن 10">
            <a:extLst>
              <a:ext uri="{FF2B5EF4-FFF2-40B4-BE49-F238E27FC236}">
                <a16:creationId xmlns:a16="http://schemas.microsoft.com/office/drawing/2014/main" id="{6F3317E1-9DF3-4A9D-523A-4BDD206C726B}"/>
              </a:ext>
            </a:extLst>
          </p:cNvPr>
          <p:cNvSpPr/>
          <p:nvPr/>
        </p:nvSpPr>
        <p:spPr>
          <a:xfrm>
            <a:off x="2424867" y="2093985"/>
            <a:ext cx="242741" cy="1174929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قوس متوسط أيمن 11">
            <a:extLst>
              <a:ext uri="{FF2B5EF4-FFF2-40B4-BE49-F238E27FC236}">
                <a16:creationId xmlns:a16="http://schemas.microsoft.com/office/drawing/2014/main" id="{FC46C033-FBB5-4A4B-7E1C-B88A7CEE055F}"/>
              </a:ext>
            </a:extLst>
          </p:cNvPr>
          <p:cNvSpPr/>
          <p:nvPr/>
        </p:nvSpPr>
        <p:spPr>
          <a:xfrm>
            <a:off x="2415033" y="3319130"/>
            <a:ext cx="242741" cy="822223"/>
          </a:xfrm>
          <a:prstGeom prst="rightBracke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B8460982-58F1-F6CF-7F9A-9D45633FEDB1}"/>
              </a:ext>
            </a:extLst>
          </p:cNvPr>
          <p:cNvSpPr/>
          <p:nvPr/>
        </p:nvSpPr>
        <p:spPr>
          <a:xfrm>
            <a:off x="2800345" y="1225233"/>
            <a:ext cx="420329" cy="43279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10000"/>
                  </a:schemeClr>
                </a:solidFill>
              </a:rPr>
              <a:t>أ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171A98F7-A879-1099-C6F8-3CDE0E65AB1B}"/>
              </a:ext>
            </a:extLst>
          </p:cNvPr>
          <p:cNvSpPr/>
          <p:nvPr/>
        </p:nvSpPr>
        <p:spPr>
          <a:xfrm>
            <a:off x="2797726" y="2460856"/>
            <a:ext cx="420329" cy="432792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10000"/>
                  </a:schemeClr>
                </a:solidFill>
              </a:rPr>
              <a:t>ب</a:t>
            </a: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7A3D7327-DC64-910D-B177-98A353A44685}"/>
              </a:ext>
            </a:extLst>
          </p:cNvPr>
          <p:cNvSpPr/>
          <p:nvPr/>
        </p:nvSpPr>
        <p:spPr>
          <a:xfrm>
            <a:off x="2797726" y="3529869"/>
            <a:ext cx="420329" cy="432793"/>
          </a:xfrm>
          <a:prstGeom prst="ellipse">
            <a:avLst/>
          </a:prstGeom>
          <a:solidFill>
            <a:srgbClr val="D5C5E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10000"/>
                  </a:schemeClr>
                </a:solidFill>
              </a:rPr>
              <a:t>ج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68B3DCB9-48DF-F9F2-70E2-F496B797980B}"/>
              </a:ext>
            </a:extLst>
          </p:cNvPr>
          <p:cNvSpPr/>
          <p:nvPr/>
        </p:nvSpPr>
        <p:spPr>
          <a:xfrm>
            <a:off x="3964697" y="1103142"/>
            <a:ext cx="4844845" cy="82222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00B050"/>
                </a:solidFill>
              </a:rPr>
              <a:t>النطاق </a:t>
            </a:r>
            <a:r>
              <a:rPr lang="ar-SA" sz="2400" dirty="0">
                <a:solidFill>
                  <a:srgbClr val="00B050"/>
                </a:solidFill>
                <a:highlight>
                  <a:srgbClr val="FFFFFF"/>
                </a:highlight>
              </a:rPr>
              <a:t> أ </a:t>
            </a:r>
            <a:r>
              <a:rPr lang="ar-SA" sz="2400" dirty="0">
                <a:solidFill>
                  <a:srgbClr val="00B050"/>
                </a:solidFill>
              </a:rPr>
              <a:t> ويسمى </a:t>
            </a:r>
            <a:r>
              <a:rPr lang="ar-SA" sz="2400" dirty="0">
                <a:solidFill>
                  <a:srgbClr val="FF0000"/>
                </a:solidFill>
              </a:rPr>
              <a:t>بالتربة السطحية </a:t>
            </a:r>
            <a:r>
              <a:rPr lang="ar-SA" sz="2400" dirty="0">
                <a:solidFill>
                  <a:srgbClr val="00B050"/>
                </a:solidFill>
              </a:rPr>
              <a:t>التي تحوي على الدبال الذي هو بقايا نباتات وحيوانات ميتة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0E192521-B4CD-4DDE-D4E9-E7039956368F}"/>
              </a:ext>
            </a:extLst>
          </p:cNvPr>
          <p:cNvSpPr/>
          <p:nvPr/>
        </p:nvSpPr>
        <p:spPr>
          <a:xfrm>
            <a:off x="3964697" y="2043207"/>
            <a:ext cx="4844845" cy="1174929"/>
          </a:xfrm>
          <a:prstGeom prst="roundRect">
            <a:avLst/>
          </a:prstGeom>
          <a:solidFill>
            <a:schemeClr val="tx1">
              <a:lumMod val="9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25000"/>
                  </a:schemeClr>
                </a:solidFill>
              </a:rPr>
              <a:t>النطاق </a:t>
            </a:r>
            <a:r>
              <a:rPr lang="ar-SA" sz="2400" dirty="0">
                <a:solidFill>
                  <a:schemeClr val="tx1">
                    <a:lumMod val="25000"/>
                  </a:schemeClr>
                </a:solidFill>
                <a:highlight>
                  <a:srgbClr val="FFFFFF"/>
                </a:highlight>
              </a:rPr>
              <a:t> ب </a:t>
            </a:r>
            <a:r>
              <a:rPr lang="ar-SA" sz="2400" dirty="0">
                <a:solidFill>
                  <a:schemeClr val="tx1">
                    <a:lumMod val="25000"/>
                  </a:schemeClr>
                </a:solidFill>
              </a:rPr>
              <a:t> ويسمى بالتربة </a:t>
            </a:r>
            <a:r>
              <a:rPr lang="ar-SA" sz="2400" dirty="0">
                <a:solidFill>
                  <a:srgbClr val="FF0000"/>
                </a:solidFill>
              </a:rPr>
              <a:t>تحت السطحية </a:t>
            </a:r>
            <a:r>
              <a:rPr lang="ar-SA" sz="2400" dirty="0">
                <a:solidFill>
                  <a:schemeClr val="tx1">
                    <a:lumMod val="25000"/>
                  </a:schemeClr>
                </a:solidFill>
              </a:rPr>
              <a:t>التي تحوي على نسبة قليلة من </a:t>
            </a:r>
            <a:r>
              <a:rPr lang="ar-SA" sz="2400" dirty="0">
                <a:solidFill>
                  <a:srgbClr val="00B0F0"/>
                </a:solidFill>
              </a:rPr>
              <a:t>الدبال ونسبة كبيرة من الصخور المفتتة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D5E7486C-90FC-8D6F-3800-E4AE07741FA2}"/>
              </a:ext>
            </a:extLst>
          </p:cNvPr>
          <p:cNvSpPr/>
          <p:nvPr/>
        </p:nvSpPr>
        <p:spPr>
          <a:xfrm>
            <a:off x="3967316" y="3365476"/>
            <a:ext cx="4844845" cy="822223"/>
          </a:xfrm>
          <a:prstGeom prst="roundRect">
            <a:avLst/>
          </a:prstGeom>
          <a:solidFill>
            <a:srgbClr val="E4BFE7"/>
          </a:solidFill>
          <a:ln>
            <a:solidFill>
              <a:srgbClr val="271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7030A0"/>
                </a:solidFill>
              </a:rPr>
              <a:t>النطاق </a:t>
            </a:r>
            <a:r>
              <a:rPr lang="ar-SA" sz="2400" dirty="0">
                <a:solidFill>
                  <a:srgbClr val="7030A0"/>
                </a:solidFill>
                <a:highlight>
                  <a:srgbClr val="FFFFFF"/>
                </a:highlight>
              </a:rPr>
              <a:t> ج </a:t>
            </a:r>
            <a:r>
              <a:rPr lang="ar-SA" sz="2400" dirty="0">
                <a:solidFill>
                  <a:srgbClr val="7030A0"/>
                </a:solidFill>
              </a:rPr>
              <a:t> ويسمى </a:t>
            </a:r>
            <a:r>
              <a:rPr lang="ar-SA" sz="2400" dirty="0">
                <a:solidFill>
                  <a:srgbClr val="FF0000"/>
                </a:solidFill>
              </a:rPr>
              <a:t>الأصل</a:t>
            </a:r>
            <a:r>
              <a:rPr lang="ar-SA" sz="2400" dirty="0">
                <a:solidFill>
                  <a:srgbClr val="7030A0"/>
                </a:solidFill>
              </a:rPr>
              <a:t> معظمه يتكون من قطع كبيرة من صخور التجوية</a:t>
            </a:r>
          </a:p>
        </p:txBody>
      </p:sp>
    </p:spTree>
    <p:extLst>
      <p:ext uri="{BB962C8B-B14F-4D97-AF65-F5344CB8AC3E}">
        <p14:creationId xmlns:p14="http://schemas.microsoft.com/office/powerpoint/2010/main" val="318326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81;p80">
            <a:extLst>
              <a:ext uri="{FF2B5EF4-FFF2-40B4-BE49-F238E27FC236}">
                <a16:creationId xmlns:a16="http://schemas.microsoft.com/office/drawing/2014/main" id="{3914DCA3-2366-A9B1-949F-0DF7A481E7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86316" y="209023"/>
            <a:ext cx="2814506" cy="6789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نطاق التربة</a:t>
            </a:r>
            <a:endParaRPr sz="44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68B3DCB9-48DF-F9F2-70E2-F496B797980B}"/>
              </a:ext>
            </a:extLst>
          </p:cNvPr>
          <p:cNvSpPr/>
          <p:nvPr/>
        </p:nvSpPr>
        <p:spPr>
          <a:xfrm>
            <a:off x="4650581" y="1688929"/>
            <a:ext cx="4323267" cy="16400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الدبال</a:t>
            </a:r>
            <a:r>
              <a:rPr lang="ar-SA" sz="2400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ar-SA" sz="3200" b="1" dirty="0">
                <a:solidFill>
                  <a:srgbClr val="0070C0"/>
                </a:solidFill>
              </a:rPr>
              <a:t>هو بقايا نباتات وحيوانات ميتة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589C31A-E738-882A-2310-2E21AA141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9338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83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B4947ED-771B-4566-BA3F-8A4EF3FC3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6" t="41156" r="164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D8A9E8-4D73-474C-A610-2659A8429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4188">
            <a:off x="411857" y="-348402"/>
            <a:ext cx="3571875" cy="35718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80435EB-57FF-4010-85CB-6441B8B61A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45777"/>
            <a:ext cx="3995936" cy="408737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9B97350-F68B-440D-A988-7D3A7080C8A1}"/>
              </a:ext>
            </a:extLst>
          </p:cNvPr>
          <p:cNvSpPr txBox="1"/>
          <p:nvPr/>
        </p:nvSpPr>
        <p:spPr>
          <a:xfrm>
            <a:off x="128588" y="2449959"/>
            <a:ext cx="5067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ت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B05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ق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ي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ي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م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 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م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C00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ر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ح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ل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B0F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ي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 </a:t>
            </a:r>
            <a:endParaRPr lang="zh-CN" altLang="en-US" sz="6600" b="1" dirty="0">
              <a:ln w="19050">
                <a:solidFill>
                  <a:schemeClr val="tx1">
                    <a:lumMod val="1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456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00DC1A8F-C245-430F-AA98-5FE5C7C05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4077"/>
            <a:ext cx="9344025" cy="5143500"/>
          </a:xfrm>
          <a:prstGeom prst="rect">
            <a:avLst/>
          </a:prstGeom>
        </p:spPr>
      </p:pic>
      <p:sp>
        <p:nvSpPr>
          <p:cNvPr id="18" name="التالي">
            <a:hlinkClick r:id="" action="ppaction://hlinkshowjump?jump=nextslide"/>
          </p:cNvPr>
          <p:cNvSpPr/>
          <p:nvPr/>
        </p:nvSpPr>
        <p:spPr>
          <a:xfrm rot="5400000">
            <a:off x="4207529" y="1432694"/>
            <a:ext cx="928965" cy="876449"/>
          </a:xfrm>
          <a:prstGeom prst="homePlate">
            <a:avLst>
              <a:gd name="adj" fmla="val 24294"/>
            </a:avLst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0795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297000" tIns="0" rIns="54000" bIns="0" rtlCol="1" anchor="ctr">
            <a:noAutofit/>
          </a:bodyPr>
          <a:lstStyle/>
          <a:p>
            <a:pPr algn="ctr" rtl="0"/>
            <a:r>
              <a:rPr lang="ar-JO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السؤال</a:t>
            </a:r>
          </a:p>
          <a:p>
            <a:pPr algn="ctr" rtl="0"/>
            <a:r>
              <a:rPr lang="ar-JO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التالي</a:t>
            </a:r>
          </a:p>
          <a:p>
            <a:pPr algn="ctr" rtl="0"/>
            <a:endParaRPr lang="ar-JO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سؤال"/>
          <p:cNvSpPr/>
          <p:nvPr/>
        </p:nvSpPr>
        <p:spPr>
          <a:xfrm>
            <a:off x="1990725" y="587542"/>
            <a:ext cx="5162550" cy="2335559"/>
          </a:xfrm>
          <a:prstGeom prst="roundRect">
            <a:avLst>
              <a:gd name="adj" fmla="val 8966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33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التربة التي تحتوي على الدبال</a:t>
            </a:r>
            <a:endParaRPr lang="ar-JO" sz="33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صحيح"/>
          <p:cNvSpPr/>
          <p:nvPr/>
        </p:nvSpPr>
        <p:spPr>
          <a:xfrm>
            <a:off x="4929868" y="3272119"/>
            <a:ext cx="3015344" cy="468893"/>
          </a:xfrm>
          <a:prstGeom prst="roundRect">
            <a:avLst>
              <a:gd name="adj" fmla="val 23010"/>
            </a:avLst>
          </a:prstGeom>
          <a:solidFill>
            <a:srgbClr val="C00000"/>
          </a:solidFill>
          <a:ln w="28575"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السطحية</a:t>
            </a:r>
            <a:endParaRPr lang="ar-JO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خطأ 3"/>
          <p:cNvSpPr/>
          <p:nvPr/>
        </p:nvSpPr>
        <p:spPr>
          <a:xfrm>
            <a:off x="1370239" y="3272119"/>
            <a:ext cx="3015344" cy="468893"/>
          </a:xfrm>
          <a:prstGeom prst="roundRect">
            <a:avLst>
              <a:gd name="adj" fmla="val 23010"/>
            </a:avLst>
          </a:prstGeom>
          <a:solidFill>
            <a:srgbClr val="C00000"/>
          </a:solidFill>
          <a:ln w="28575"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الأصل</a:t>
            </a:r>
            <a:endParaRPr lang="ar-JO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أحسنت"/>
          <p:cNvSpPr/>
          <p:nvPr/>
        </p:nvSpPr>
        <p:spPr>
          <a:xfrm>
            <a:off x="3040380" y="-1226229"/>
            <a:ext cx="3063240" cy="876749"/>
          </a:xfrm>
          <a:prstGeom prst="plaque">
            <a:avLst/>
          </a:prstGeom>
          <a:solidFill>
            <a:srgbClr val="82B0DA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أحسنت إجابة صحيحة!</a:t>
            </a:r>
          </a:p>
        </p:txBody>
      </p:sp>
      <p:sp>
        <p:nvSpPr>
          <p:cNvPr id="3" name="قناع شفاف"/>
          <p:cNvSpPr/>
          <p:nvPr/>
        </p:nvSpPr>
        <p:spPr>
          <a:xfrm>
            <a:off x="0" y="5143500"/>
            <a:ext cx="9144000" cy="51435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1050"/>
          </a:p>
        </p:txBody>
      </p:sp>
    </p:spTree>
    <p:extLst>
      <p:ext uri="{BB962C8B-B14F-4D97-AF65-F5344CB8AC3E}">
        <p14:creationId xmlns:p14="http://schemas.microsoft.com/office/powerpoint/2010/main" val="33479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18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10" presetClass="entr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6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26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10" presetClass="entr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xit" presetSubtype="0" fill="hold" grpId="7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8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37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7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" decel="100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675" accel="100000">
                                              <p:stCondLst>
                                                <p:cond delay="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1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7.40741E-7 L 0 0.65301 " pathEditMode="relative" rAng="0" ptsTypes="AA">
                                          <p:cBhvr>
                                            <p:cTn id="52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6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mph" presetSubtype="0" repeatCount="8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xit" presetSubtype="37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8" presetClass="entr" presetSubtype="0" accel="5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69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pat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78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10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grpId="8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0" grpId="0" animBg="1"/>
          <p:bldP spid="10" grpId="1" animBg="1"/>
          <p:bldP spid="11" grpId="0" animBg="1"/>
          <p:bldP spid="11" grpId="1" animBg="1"/>
          <p:bldP spid="14" grpId="0" animBg="1"/>
          <p:bldP spid="14" grpId="1" animBg="1"/>
          <p:bldP spid="16" grpId="0" animBg="1"/>
          <p:bldP spid="16" grpId="1" animBg="1"/>
          <p:bldP spid="16" grpId="2" animBg="1"/>
          <p:bldP spid="16" grpId="3" animBg="1"/>
          <p:bldP spid="3" grpId="0" animBg="1"/>
          <p:bldP spid="3" grpId="1" animBg="1"/>
          <p:bldP spid="3" grpId="2" animBg="1"/>
          <p:bldP spid="3" grpId="3" animBg="1"/>
          <p:bldP spid="3" grpId="4" animBg="1"/>
          <p:bldP spid="3" grpId="5" animBg="1"/>
          <p:bldP spid="3" grpId="6" animBg="1"/>
          <p:bldP spid="3" grpId="7" animBg="1"/>
          <p:bldP spid="3" grpId="8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75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" presetClass="exit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4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" presetClass="exit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" presetClass="exit" presetSubtype="8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7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7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" decel="100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675" accel="100000">
                                              <p:stCondLst>
                                                <p:cond delay="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2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7.40741E-7 L 0 0.65301 " pathEditMode="relative" rAng="0" ptsTypes="AA">
                                          <p:cBhvr>
                                            <p:cTn id="53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6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49" presetClass="entr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mph" presetSubtype="0" repeatCount="8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6" presetClass="exit" presetSubtype="37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8" presetClass="entr" presetSubtype="0" accel="5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7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0" presetID="10" presetClass="entr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64" presetClass="path" presetSubtype="0" accel="50000" decel="5000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85185E-6 L 0 -0.63565 " pathEditMode="relative" rAng="0" ptsTypes="AA">
                                          <p:cBhvr>
                                            <p:cTn id="84" dur="1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78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37" presetClass="exit" presetSubtype="0" fill="hold" grpId="6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" decel="100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900" accel="100000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grpId="6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104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5" presetID="10" presetClass="entr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64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85185E-6 L 0 -0.63565 " pathEditMode="relative" rAng="0" ptsTypes="AA">
                                          <p:cBhvr>
                                            <p:cTn id="109" dur="1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78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0" presetID="49" presetClass="entr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37" presetClass="exit" presetSubtype="0" fill="hold" grpId="7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00" decel="100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900" accel="100000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10" presetClass="exit" presetSubtype="0" fill="hold" grpId="7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125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6" fill="hold">
                          <p:stCondLst>
                            <p:cond delay="0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42" presetClass="pat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12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0" presetID="10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4" presetClass="path" presetSubtype="0" accel="50000" decel="50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85185E-6 L 0 -0.63565 " pathEditMode="relative" rAng="0" ptsTypes="AA">
                                          <p:cBhvr>
                                            <p:cTn id="134" dur="1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78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37" presetClass="exit" presetSubtype="0" fill="hold" grpId="8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3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100" decel="100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900" accel="100000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grpId="8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5" grpId="0" animBg="1"/>
          <p:bldP spid="15" grpId="1" animBg="1"/>
          <p:bldP spid="14" grpId="0" animBg="1"/>
          <p:bldP spid="14" grpId="1" animBg="1"/>
          <p:bldP spid="16" grpId="0" animBg="1"/>
          <p:bldP spid="16" grpId="1" animBg="1"/>
          <p:bldP spid="16" grpId="2" animBg="1"/>
          <p:bldP spid="16" grpId="3" animBg="1"/>
          <p:bldP spid="3" grpId="0" animBg="1"/>
          <p:bldP spid="3" grpId="1" animBg="1"/>
          <p:bldP spid="3" grpId="2" animBg="1"/>
          <p:bldP spid="3" grpId="3" animBg="1"/>
          <p:bldP spid="3" grpId="4" animBg="1"/>
          <p:bldP spid="3" grpId="5" animBg="1"/>
          <p:bldP spid="3" grpId="6" animBg="1"/>
          <p:bldP spid="3" grpId="7" animBg="1"/>
          <p:bldP spid="3" grpId="8" animBg="1"/>
          <p:bldP spid="17" grpId="0" animBg="1"/>
          <p:bldP spid="17" grpId="1" animBg="1"/>
          <p:bldP spid="17" grpId="2" animBg="1"/>
          <p:bldP spid="17" grpId="3" animBg="1"/>
          <p:bldP spid="17" grpId="4" animBg="1"/>
          <p:bldP spid="17" grpId="5" animBg="1"/>
          <p:bldP spid="17" grpId="6" animBg="1"/>
          <p:bldP spid="17" grpId="7" animBg="1"/>
          <p:bldP spid="17" grpId="8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06832D7C-CA53-4367-95CF-ABE80722A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344025" cy="5143500"/>
          </a:xfrm>
          <a:prstGeom prst="rect">
            <a:avLst/>
          </a:prstGeom>
        </p:spPr>
      </p:pic>
      <p:sp>
        <p:nvSpPr>
          <p:cNvPr id="18" name="التالي">
            <a:hlinkClick r:id="" action="ppaction://hlinkshowjump?jump=nextslide"/>
          </p:cNvPr>
          <p:cNvSpPr/>
          <p:nvPr/>
        </p:nvSpPr>
        <p:spPr>
          <a:xfrm rot="5400000">
            <a:off x="4107517" y="1747353"/>
            <a:ext cx="928965" cy="876449"/>
          </a:xfrm>
          <a:prstGeom prst="homePlate">
            <a:avLst>
              <a:gd name="adj" fmla="val 24294"/>
            </a:avLst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0795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297000" tIns="0" rIns="54000" bIns="0" rtlCol="1" anchor="ctr">
            <a:noAutofit/>
          </a:bodyPr>
          <a:lstStyle/>
          <a:p>
            <a:pPr algn="ctr" rtl="0"/>
            <a:r>
              <a:rPr lang="ar-S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أحسنت</a:t>
            </a:r>
            <a:endParaRPr lang="ar-JO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/>
            <a:endParaRPr lang="ar-JO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سؤال"/>
          <p:cNvSpPr/>
          <p:nvPr/>
        </p:nvSpPr>
        <p:spPr>
          <a:xfrm>
            <a:off x="2090737" y="571999"/>
            <a:ext cx="5162550" cy="2335559"/>
          </a:xfrm>
          <a:prstGeom prst="roundRect">
            <a:avLst>
              <a:gd name="adj" fmla="val 8966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33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بقايا النباتات والحيوانات الميتة</a:t>
            </a:r>
            <a:endParaRPr lang="ar-JO" sz="33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صحيح"/>
          <p:cNvSpPr/>
          <p:nvPr/>
        </p:nvSpPr>
        <p:spPr>
          <a:xfrm>
            <a:off x="5257119" y="3321526"/>
            <a:ext cx="3015344" cy="468893"/>
          </a:xfrm>
          <a:prstGeom prst="roundRect">
            <a:avLst>
              <a:gd name="adj" fmla="val 23010"/>
            </a:avLst>
          </a:prstGeom>
          <a:solidFill>
            <a:srgbClr val="C00000"/>
          </a:solidFill>
          <a:ln w="28575"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الدبال</a:t>
            </a:r>
            <a:endParaRPr lang="ar-JO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خطأ 3"/>
          <p:cNvSpPr/>
          <p:nvPr/>
        </p:nvSpPr>
        <p:spPr>
          <a:xfrm>
            <a:off x="1227364" y="3321527"/>
            <a:ext cx="3015344" cy="468893"/>
          </a:xfrm>
          <a:prstGeom prst="roundRect">
            <a:avLst>
              <a:gd name="adj" fmla="val 23010"/>
            </a:avLst>
          </a:prstGeom>
          <a:solidFill>
            <a:srgbClr val="C00000"/>
          </a:solidFill>
          <a:ln w="28575"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التربة</a:t>
            </a:r>
            <a:endParaRPr lang="ar-JO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أحسنت"/>
          <p:cNvSpPr/>
          <p:nvPr/>
        </p:nvSpPr>
        <p:spPr>
          <a:xfrm>
            <a:off x="3040380" y="-1226229"/>
            <a:ext cx="3063240" cy="876749"/>
          </a:xfrm>
          <a:prstGeom prst="plaque">
            <a:avLst/>
          </a:prstGeom>
          <a:solidFill>
            <a:srgbClr val="82B0DA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أحسنت إجابة صحيحة!</a:t>
            </a:r>
          </a:p>
        </p:txBody>
      </p:sp>
      <p:sp>
        <p:nvSpPr>
          <p:cNvPr id="3" name="قناع شفاف"/>
          <p:cNvSpPr/>
          <p:nvPr/>
        </p:nvSpPr>
        <p:spPr>
          <a:xfrm>
            <a:off x="0" y="5143500"/>
            <a:ext cx="9144000" cy="51435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1050"/>
          </a:p>
        </p:txBody>
      </p:sp>
    </p:spTree>
    <p:extLst>
      <p:ext uri="{BB962C8B-B14F-4D97-AF65-F5344CB8AC3E}">
        <p14:creationId xmlns:p14="http://schemas.microsoft.com/office/powerpoint/2010/main" val="291946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18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10" presetClass="entr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6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26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10" presetClass="entr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xit" presetSubtype="0" fill="hold" grpId="7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2" presetClass="exit" presetSubtype="8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37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7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" decel="100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675" accel="100000">
                                              <p:stCondLst>
                                                <p:cond delay="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1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7.40741E-7 L 0 0.65301 " pathEditMode="relative" rAng="0" ptsTypes="AA">
                                          <p:cBhvr>
                                            <p:cTn id="52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6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mph" presetSubtype="0" repeatCount="8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xit" presetSubtype="37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8" presetClass="entr" presetSubtype="0" accel="5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69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pat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78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10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grpId="8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0" grpId="0" animBg="1"/>
          <p:bldP spid="10" grpId="1" animBg="1"/>
          <p:bldP spid="11" grpId="0" animBg="1"/>
          <p:bldP spid="11" grpId="1" animBg="1"/>
          <p:bldP spid="14" grpId="0" animBg="1"/>
          <p:bldP spid="14" grpId="1" animBg="1"/>
          <p:bldP spid="16" grpId="0" animBg="1"/>
          <p:bldP spid="16" grpId="1" animBg="1"/>
          <p:bldP spid="16" grpId="2" animBg="1"/>
          <p:bldP spid="16" grpId="3" animBg="1"/>
          <p:bldP spid="3" grpId="0" animBg="1"/>
          <p:bldP spid="3" grpId="1" animBg="1"/>
          <p:bldP spid="3" grpId="2" animBg="1"/>
          <p:bldP spid="3" grpId="3" animBg="1"/>
          <p:bldP spid="3" grpId="4" animBg="1"/>
          <p:bldP spid="3" grpId="5" animBg="1"/>
          <p:bldP spid="3" grpId="6" animBg="1"/>
          <p:bldP spid="3" grpId="7" animBg="1"/>
          <p:bldP spid="3" grpId="8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18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10" presetClass="entr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6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26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10" presetClass="entr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xit" presetSubtype="0" fill="hold" grpId="7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2" presetClass="exit" presetSubtype="8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37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7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" decel="100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675" accel="100000">
                                              <p:stCondLst>
                                                <p:cond delay="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1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7.40741E-7 L 0 0.65301 " pathEditMode="relative" rAng="0" ptsTypes="AA">
                                          <p:cBhvr>
                                            <p:cTn id="52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6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mph" presetSubtype="0" repeatCount="8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xit" presetSubtype="37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8" presetClass="entr" presetSubtype="0" accel="5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69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pat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78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10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grpId="8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0" grpId="0" animBg="1"/>
          <p:bldP spid="10" grpId="1" animBg="1"/>
          <p:bldP spid="11" grpId="0" animBg="1"/>
          <p:bldP spid="11" grpId="1" animBg="1"/>
          <p:bldP spid="14" grpId="0" animBg="1"/>
          <p:bldP spid="14" grpId="1" animBg="1"/>
          <p:bldP spid="16" grpId="0" animBg="1"/>
          <p:bldP spid="16" grpId="1" animBg="1"/>
          <p:bldP spid="16" grpId="2" animBg="1"/>
          <p:bldP spid="16" grpId="3" animBg="1"/>
          <p:bldP spid="3" grpId="0" animBg="1"/>
          <p:bldP spid="3" grpId="1" animBg="1"/>
          <p:bldP spid="3" grpId="2" animBg="1"/>
          <p:bldP spid="3" grpId="3" animBg="1"/>
          <p:bldP spid="3" grpId="4" animBg="1"/>
          <p:bldP spid="3" grpId="5" animBg="1"/>
          <p:bldP spid="3" grpId="6" animBg="1"/>
          <p:bldP spid="3" grpId="7" animBg="1"/>
          <p:bldP spid="3" grpId="8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58"/>
          <p:cNvSpPr txBox="1">
            <a:spLocks noGrp="1"/>
          </p:cNvSpPr>
          <p:nvPr>
            <p:ph type="title"/>
          </p:nvPr>
        </p:nvSpPr>
        <p:spPr>
          <a:xfrm>
            <a:off x="3550444" y="297150"/>
            <a:ext cx="5335362" cy="1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tx2">
                    <a:lumMod val="75000"/>
                  </a:schemeClr>
                </a:solidFill>
                <a:cs typeface="PT Bold Heading" panose="02010400000000000000" pitchFamily="2" charset="-78"/>
              </a:rPr>
              <a:t>كيف تستعمل التربة ؟</a:t>
            </a:r>
            <a:endParaRPr sz="4800" dirty="0">
              <a:solidFill>
                <a:schemeClr val="tx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grpSp>
        <p:nvGrpSpPr>
          <p:cNvPr id="1448" name="Google Shape;1448;p58"/>
          <p:cNvGrpSpPr/>
          <p:nvPr/>
        </p:nvGrpSpPr>
        <p:grpSpPr>
          <a:xfrm>
            <a:off x="900786" y="4553087"/>
            <a:ext cx="1022207" cy="560470"/>
            <a:chOff x="6155050" y="3844876"/>
            <a:chExt cx="2362800" cy="1298619"/>
          </a:xfrm>
        </p:grpSpPr>
        <p:sp>
          <p:nvSpPr>
            <p:cNvPr id="1449" name="Google Shape;1449;p58"/>
            <p:cNvSpPr/>
            <p:nvPr/>
          </p:nvSpPr>
          <p:spPr>
            <a:xfrm>
              <a:off x="8372400" y="4821348"/>
              <a:ext cx="6650" cy="53325"/>
            </a:xfrm>
            <a:custGeom>
              <a:avLst/>
              <a:gdLst/>
              <a:ahLst/>
              <a:cxnLst/>
              <a:rect l="l" t="t" r="r" b="b"/>
              <a:pathLst>
                <a:path w="266" h="2133" extrusionOk="0">
                  <a:moveTo>
                    <a:pt x="199" y="0"/>
                  </a:moveTo>
                  <a:cubicBezTo>
                    <a:pt x="179" y="0"/>
                    <a:pt x="159" y="10"/>
                    <a:pt x="148" y="32"/>
                  </a:cubicBezTo>
                  <a:cubicBezTo>
                    <a:pt x="60" y="738"/>
                    <a:pt x="1" y="1413"/>
                    <a:pt x="30" y="2089"/>
                  </a:cubicBezTo>
                  <a:cubicBezTo>
                    <a:pt x="30" y="2118"/>
                    <a:pt x="52" y="2133"/>
                    <a:pt x="74" y="2133"/>
                  </a:cubicBezTo>
                  <a:cubicBezTo>
                    <a:pt x="96" y="2133"/>
                    <a:pt x="119" y="2118"/>
                    <a:pt x="119" y="2089"/>
                  </a:cubicBezTo>
                  <a:cubicBezTo>
                    <a:pt x="119" y="1413"/>
                    <a:pt x="148" y="738"/>
                    <a:pt x="265" y="62"/>
                  </a:cubicBezTo>
                  <a:cubicBezTo>
                    <a:pt x="265" y="26"/>
                    <a:pt x="232" y="0"/>
                    <a:pt x="1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8"/>
            <p:cNvSpPr/>
            <p:nvPr/>
          </p:nvSpPr>
          <p:spPr>
            <a:xfrm>
              <a:off x="8355725" y="4873973"/>
              <a:ext cx="49575" cy="16050"/>
            </a:xfrm>
            <a:custGeom>
              <a:avLst/>
              <a:gdLst/>
              <a:ahLst/>
              <a:cxnLst/>
              <a:rect l="l" t="t" r="r" b="b"/>
              <a:pathLst>
                <a:path w="1983" h="642" extrusionOk="0">
                  <a:moveTo>
                    <a:pt x="793" y="0"/>
                  </a:moveTo>
                  <a:cubicBezTo>
                    <a:pt x="540" y="0"/>
                    <a:pt x="284" y="62"/>
                    <a:pt x="51" y="190"/>
                  </a:cubicBezTo>
                  <a:cubicBezTo>
                    <a:pt x="1" y="215"/>
                    <a:pt x="37" y="284"/>
                    <a:pt x="86" y="284"/>
                  </a:cubicBezTo>
                  <a:cubicBezTo>
                    <a:pt x="93" y="284"/>
                    <a:pt x="102" y="282"/>
                    <a:pt x="110" y="278"/>
                  </a:cubicBezTo>
                  <a:cubicBezTo>
                    <a:pt x="325" y="159"/>
                    <a:pt x="564" y="100"/>
                    <a:pt x="801" y="100"/>
                  </a:cubicBezTo>
                  <a:cubicBezTo>
                    <a:pt x="1210" y="100"/>
                    <a:pt x="1612" y="277"/>
                    <a:pt x="1872" y="630"/>
                  </a:cubicBezTo>
                  <a:cubicBezTo>
                    <a:pt x="1880" y="638"/>
                    <a:pt x="1892" y="642"/>
                    <a:pt x="1905" y="642"/>
                  </a:cubicBezTo>
                  <a:cubicBezTo>
                    <a:pt x="1941" y="642"/>
                    <a:pt x="1982" y="614"/>
                    <a:pt x="1961" y="571"/>
                  </a:cubicBezTo>
                  <a:cubicBezTo>
                    <a:pt x="1679" y="196"/>
                    <a:pt x="1241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8"/>
            <p:cNvSpPr/>
            <p:nvPr/>
          </p:nvSpPr>
          <p:spPr>
            <a:xfrm>
              <a:off x="8372025" y="4868923"/>
              <a:ext cx="47150" cy="10725"/>
            </a:xfrm>
            <a:custGeom>
              <a:avLst/>
              <a:gdLst/>
              <a:ahLst/>
              <a:cxnLst/>
              <a:rect l="l" t="t" r="r" b="b"/>
              <a:pathLst>
                <a:path w="1886" h="429" extrusionOk="0">
                  <a:moveTo>
                    <a:pt x="823" y="0"/>
                  </a:moveTo>
                  <a:cubicBezTo>
                    <a:pt x="560" y="0"/>
                    <a:pt x="295" y="61"/>
                    <a:pt x="45" y="186"/>
                  </a:cubicBezTo>
                  <a:cubicBezTo>
                    <a:pt x="0" y="231"/>
                    <a:pt x="24" y="293"/>
                    <a:pt x="65" y="293"/>
                  </a:cubicBezTo>
                  <a:cubicBezTo>
                    <a:pt x="77" y="293"/>
                    <a:pt x="90" y="288"/>
                    <a:pt x="104" y="274"/>
                  </a:cubicBezTo>
                  <a:cubicBezTo>
                    <a:pt x="332" y="160"/>
                    <a:pt x="582" y="101"/>
                    <a:pt x="831" y="101"/>
                  </a:cubicBezTo>
                  <a:cubicBezTo>
                    <a:pt x="1158" y="101"/>
                    <a:pt x="1482" y="204"/>
                    <a:pt x="1749" y="421"/>
                  </a:cubicBezTo>
                  <a:cubicBezTo>
                    <a:pt x="1760" y="426"/>
                    <a:pt x="1772" y="429"/>
                    <a:pt x="1783" y="429"/>
                  </a:cubicBezTo>
                  <a:cubicBezTo>
                    <a:pt x="1835" y="429"/>
                    <a:pt x="1885" y="381"/>
                    <a:pt x="1837" y="333"/>
                  </a:cubicBezTo>
                  <a:cubicBezTo>
                    <a:pt x="1533" y="113"/>
                    <a:pt x="1180" y="0"/>
                    <a:pt x="8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8"/>
            <p:cNvSpPr/>
            <p:nvPr/>
          </p:nvSpPr>
          <p:spPr>
            <a:xfrm>
              <a:off x="8339375" y="4841898"/>
              <a:ext cx="5900" cy="53350"/>
            </a:xfrm>
            <a:custGeom>
              <a:avLst/>
              <a:gdLst/>
              <a:ahLst/>
              <a:cxnLst/>
              <a:rect l="l" t="t" r="r" b="b"/>
              <a:pathLst>
                <a:path w="236" h="2134" extrusionOk="0">
                  <a:moveTo>
                    <a:pt x="176" y="1"/>
                  </a:moveTo>
                  <a:cubicBezTo>
                    <a:pt x="160" y="1"/>
                    <a:pt x="147" y="11"/>
                    <a:pt x="147" y="33"/>
                  </a:cubicBezTo>
                  <a:cubicBezTo>
                    <a:pt x="29" y="709"/>
                    <a:pt x="0" y="1384"/>
                    <a:pt x="0" y="2089"/>
                  </a:cubicBezTo>
                  <a:cubicBezTo>
                    <a:pt x="0" y="2119"/>
                    <a:pt x="22" y="2134"/>
                    <a:pt x="48" y="2134"/>
                  </a:cubicBezTo>
                  <a:cubicBezTo>
                    <a:pt x="73" y="2134"/>
                    <a:pt x="103" y="2119"/>
                    <a:pt x="118" y="2089"/>
                  </a:cubicBezTo>
                  <a:cubicBezTo>
                    <a:pt x="88" y="1414"/>
                    <a:pt x="147" y="738"/>
                    <a:pt x="235" y="62"/>
                  </a:cubicBezTo>
                  <a:cubicBezTo>
                    <a:pt x="235" y="26"/>
                    <a:pt x="201" y="1"/>
                    <a:pt x="1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8"/>
            <p:cNvSpPr/>
            <p:nvPr/>
          </p:nvSpPr>
          <p:spPr>
            <a:xfrm>
              <a:off x="8322475" y="4893973"/>
              <a:ext cx="49525" cy="16200"/>
            </a:xfrm>
            <a:custGeom>
              <a:avLst/>
              <a:gdLst/>
              <a:ahLst/>
              <a:cxnLst/>
              <a:rect l="l" t="t" r="r" b="b"/>
              <a:pathLst>
                <a:path w="1981" h="648" extrusionOk="0">
                  <a:moveTo>
                    <a:pt x="804" y="1"/>
                  </a:moveTo>
                  <a:cubicBezTo>
                    <a:pt x="547" y="1"/>
                    <a:pt x="289" y="70"/>
                    <a:pt x="59" y="212"/>
                  </a:cubicBezTo>
                  <a:cubicBezTo>
                    <a:pt x="0" y="241"/>
                    <a:pt x="30" y="300"/>
                    <a:pt x="88" y="300"/>
                  </a:cubicBezTo>
                  <a:cubicBezTo>
                    <a:pt x="305" y="170"/>
                    <a:pt x="546" y="108"/>
                    <a:pt x="784" y="108"/>
                  </a:cubicBezTo>
                  <a:cubicBezTo>
                    <a:pt x="1192" y="108"/>
                    <a:pt x="1592" y="290"/>
                    <a:pt x="1851" y="623"/>
                  </a:cubicBezTo>
                  <a:cubicBezTo>
                    <a:pt x="1868" y="641"/>
                    <a:pt x="1888" y="648"/>
                    <a:pt x="1906" y="648"/>
                  </a:cubicBezTo>
                  <a:cubicBezTo>
                    <a:pt x="1949" y="648"/>
                    <a:pt x="1981" y="606"/>
                    <a:pt x="1939" y="565"/>
                  </a:cubicBezTo>
                  <a:cubicBezTo>
                    <a:pt x="1663" y="196"/>
                    <a:pt x="1236" y="1"/>
                    <a:pt x="8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8"/>
            <p:cNvSpPr/>
            <p:nvPr/>
          </p:nvSpPr>
          <p:spPr>
            <a:xfrm>
              <a:off x="8338825" y="4888948"/>
              <a:ext cx="46475" cy="10825"/>
            </a:xfrm>
            <a:custGeom>
              <a:avLst/>
              <a:gdLst/>
              <a:ahLst/>
              <a:cxnLst/>
              <a:rect l="l" t="t" r="r" b="b"/>
              <a:pathLst>
                <a:path w="1859" h="433" extrusionOk="0">
                  <a:moveTo>
                    <a:pt x="825" y="0"/>
                  </a:moveTo>
                  <a:cubicBezTo>
                    <a:pt x="559" y="0"/>
                    <a:pt x="292" y="68"/>
                    <a:pt x="51" y="207"/>
                  </a:cubicBezTo>
                  <a:cubicBezTo>
                    <a:pt x="1" y="233"/>
                    <a:pt x="37" y="301"/>
                    <a:pt x="86" y="301"/>
                  </a:cubicBezTo>
                  <a:cubicBezTo>
                    <a:pt x="94" y="301"/>
                    <a:pt x="102" y="300"/>
                    <a:pt x="110" y="296"/>
                  </a:cubicBezTo>
                  <a:cubicBezTo>
                    <a:pt x="326" y="169"/>
                    <a:pt x="569" y="107"/>
                    <a:pt x="816" y="107"/>
                  </a:cubicBezTo>
                  <a:cubicBezTo>
                    <a:pt x="1141" y="107"/>
                    <a:pt x="1472" y="213"/>
                    <a:pt x="1755" y="413"/>
                  </a:cubicBezTo>
                  <a:cubicBezTo>
                    <a:pt x="1769" y="427"/>
                    <a:pt x="1784" y="433"/>
                    <a:pt x="1796" y="433"/>
                  </a:cubicBezTo>
                  <a:cubicBezTo>
                    <a:pt x="1835" y="433"/>
                    <a:pt x="1859" y="377"/>
                    <a:pt x="1814" y="354"/>
                  </a:cubicBezTo>
                  <a:cubicBezTo>
                    <a:pt x="1529" y="120"/>
                    <a:pt x="1178" y="0"/>
                    <a:pt x="8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8"/>
            <p:cNvSpPr/>
            <p:nvPr/>
          </p:nvSpPr>
          <p:spPr>
            <a:xfrm>
              <a:off x="8141075" y="4528848"/>
              <a:ext cx="354025" cy="322400"/>
            </a:xfrm>
            <a:custGeom>
              <a:avLst/>
              <a:gdLst/>
              <a:ahLst/>
              <a:cxnLst/>
              <a:rect l="l" t="t" r="r" b="b"/>
              <a:pathLst>
                <a:path w="14161" h="12896" extrusionOk="0">
                  <a:moveTo>
                    <a:pt x="10618" y="0"/>
                  </a:moveTo>
                  <a:cubicBezTo>
                    <a:pt x="9009" y="0"/>
                    <a:pt x="7797" y="1331"/>
                    <a:pt x="7462" y="3007"/>
                  </a:cubicBezTo>
                  <a:cubicBezTo>
                    <a:pt x="6963" y="2949"/>
                    <a:pt x="6463" y="2890"/>
                    <a:pt x="5964" y="2860"/>
                  </a:cubicBezTo>
                  <a:cubicBezTo>
                    <a:pt x="5376" y="2860"/>
                    <a:pt x="4789" y="2978"/>
                    <a:pt x="4230" y="3242"/>
                  </a:cubicBezTo>
                  <a:cubicBezTo>
                    <a:pt x="3790" y="3448"/>
                    <a:pt x="3232" y="3742"/>
                    <a:pt x="2850" y="3947"/>
                  </a:cubicBezTo>
                  <a:cubicBezTo>
                    <a:pt x="1880" y="4417"/>
                    <a:pt x="940" y="4976"/>
                    <a:pt x="88" y="5651"/>
                  </a:cubicBezTo>
                  <a:lnTo>
                    <a:pt x="0" y="5710"/>
                  </a:lnTo>
                  <a:cubicBezTo>
                    <a:pt x="676" y="7385"/>
                    <a:pt x="1675" y="8971"/>
                    <a:pt x="2879" y="10352"/>
                  </a:cubicBezTo>
                  <a:cubicBezTo>
                    <a:pt x="4142" y="11703"/>
                    <a:pt x="5817" y="12702"/>
                    <a:pt x="7638" y="12878"/>
                  </a:cubicBezTo>
                  <a:cubicBezTo>
                    <a:pt x="7783" y="12890"/>
                    <a:pt x="7930" y="12896"/>
                    <a:pt x="8076" y="12896"/>
                  </a:cubicBezTo>
                  <a:cubicBezTo>
                    <a:pt x="9742" y="12896"/>
                    <a:pt x="11477" y="12133"/>
                    <a:pt x="12368" y="10675"/>
                  </a:cubicBezTo>
                  <a:cubicBezTo>
                    <a:pt x="13073" y="9529"/>
                    <a:pt x="13191" y="8119"/>
                    <a:pt x="13191" y="6738"/>
                  </a:cubicBezTo>
                  <a:cubicBezTo>
                    <a:pt x="13191" y="6503"/>
                    <a:pt x="13191" y="6239"/>
                    <a:pt x="13161" y="5974"/>
                  </a:cubicBezTo>
                  <a:cubicBezTo>
                    <a:pt x="13661" y="5387"/>
                    <a:pt x="13954" y="4652"/>
                    <a:pt x="14013" y="3889"/>
                  </a:cubicBezTo>
                  <a:cubicBezTo>
                    <a:pt x="14160" y="1891"/>
                    <a:pt x="12750" y="128"/>
                    <a:pt x="10870" y="11"/>
                  </a:cubicBezTo>
                  <a:cubicBezTo>
                    <a:pt x="10785" y="4"/>
                    <a:pt x="10701" y="0"/>
                    <a:pt x="106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8"/>
            <p:cNvSpPr/>
            <p:nvPr/>
          </p:nvSpPr>
          <p:spPr>
            <a:xfrm>
              <a:off x="8169350" y="4675698"/>
              <a:ext cx="253875" cy="118150"/>
            </a:xfrm>
            <a:custGeom>
              <a:avLst/>
              <a:gdLst/>
              <a:ahLst/>
              <a:cxnLst/>
              <a:rect l="l" t="t" r="r" b="b"/>
              <a:pathLst>
                <a:path w="10155" h="4726" extrusionOk="0">
                  <a:moveTo>
                    <a:pt x="567" y="628"/>
                  </a:moveTo>
                  <a:lnTo>
                    <a:pt x="567" y="628"/>
                  </a:lnTo>
                  <a:cubicBezTo>
                    <a:pt x="1740" y="1438"/>
                    <a:pt x="3105" y="1942"/>
                    <a:pt x="4539" y="2098"/>
                  </a:cubicBezTo>
                  <a:cubicBezTo>
                    <a:pt x="4972" y="2173"/>
                    <a:pt x="5411" y="2210"/>
                    <a:pt x="5848" y="2210"/>
                  </a:cubicBezTo>
                  <a:cubicBezTo>
                    <a:pt x="6953" y="2210"/>
                    <a:pt x="8053" y="1973"/>
                    <a:pt x="9063" y="1511"/>
                  </a:cubicBezTo>
                  <a:cubicBezTo>
                    <a:pt x="9210" y="1422"/>
                    <a:pt x="9386" y="1334"/>
                    <a:pt x="9533" y="1246"/>
                  </a:cubicBezTo>
                  <a:cubicBezTo>
                    <a:pt x="9559" y="1246"/>
                    <a:pt x="9655" y="1153"/>
                    <a:pt x="9697" y="1153"/>
                  </a:cubicBezTo>
                  <a:cubicBezTo>
                    <a:pt x="9702" y="1153"/>
                    <a:pt x="9706" y="1155"/>
                    <a:pt x="9709" y="1158"/>
                  </a:cubicBezTo>
                  <a:cubicBezTo>
                    <a:pt x="9680" y="1246"/>
                    <a:pt x="9651" y="1334"/>
                    <a:pt x="9621" y="1422"/>
                  </a:cubicBezTo>
                  <a:cubicBezTo>
                    <a:pt x="9504" y="1804"/>
                    <a:pt x="9386" y="2157"/>
                    <a:pt x="9210" y="2480"/>
                  </a:cubicBezTo>
                  <a:cubicBezTo>
                    <a:pt x="8916" y="3185"/>
                    <a:pt x="8358" y="3743"/>
                    <a:pt x="7682" y="4066"/>
                  </a:cubicBezTo>
                  <a:cubicBezTo>
                    <a:pt x="7104" y="4263"/>
                    <a:pt x="6504" y="4359"/>
                    <a:pt x="5904" y="4359"/>
                  </a:cubicBezTo>
                  <a:cubicBezTo>
                    <a:pt x="4979" y="4359"/>
                    <a:pt x="4055" y="4130"/>
                    <a:pt x="3217" y="3685"/>
                  </a:cubicBezTo>
                  <a:cubicBezTo>
                    <a:pt x="2012" y="2977"/>
                    <a:pt x="1087" y="1896"/>
                    <a:pt x="567" y="628"/>
                  </a:cubicBezTo>
                  <a:close/>
                  <a:moveTo>
                    <a:pt x="238" y="0"/>
                  </a:moveTo>
                  <a:cubicBezTo>
                    <a:pt x="213" y="0"/>
                    <a:pt x="188" y="4"/>
                    <a:pt x="162" y="12"/>
                  </a:cubicBezTo>
                  <a:lnTo>
                    <a:pt x="154" y="27"/>
                  </a:lnTo>
                  <a:lnTo>
                    <a:pt x="154" y="27"/>
                  </a:lnTo>
                  <a:cubicBezTo>
                    <a:pt x="66" y="49"/>
                    <a:pt x="0" y="130"/>
                    <a:pt x="44" y="247"/>
                  </a:cubicBezTo>
                  <a:cubicBezTo>
                    <a:pt x="485" y="1628"/>
                    <a:pt x="1366" y="2803"/>
                    <a:pt x="2541" y="3655"/>
                  </a:cubicBezTo>
                  <a:cubicBezTo>
                    <a:pt x="3535" y="4356"/>
                    <a:pt x="4721" y="4726"/>
                    <a:pt x="5923" y="4726"/>
                  </a:cubicBezTo>
                  <a:cubicBezTo>
                    <a:pt x="6284" y="4726"/>
                    <a:pt x="6647" y="4692"/>
                    <a:pt x="7007" y="4625"/>
                  </a:cubicBezTo>
                  <a:cubicBezTo>
                    <a:pt x="7829" y="4478"/>
                    <a:pt x="8534" y="4066"/>
                    <a:pt x="9063" y="3420"/>
                  </a:cubicBezTo>
                  <a:cubicBezTo>
                    <a:pt x="9504" y="2774"/>
                    <a:pt x="9856" y="2069"/>
                    <a:pt x="10033" y="1276"/>
                  </a:cubicBezTo>
                  <a:cubicBezTo>
                    <a:pt x="10154" y="1032"/>
                    <a:pt x="9933" y="769"/>
                    <a:pt x="9687" y="769"/>
                  </a:cubicBezTo>
                  <a:cubicBezTo>
                    <a:pt x="9636" y="769"/>
                    <a:pt x="9584" y="780"/>
                    <a:pt x="9533" y="806"/>
                  </a:cubicBezTo>
                  <a:cubicBezTo>
                    <a:pt x="9357" y="894"/>
                    <a:pt x="9210" y="982"/>
                    <a:pt x="9063" y="1099"/>
                  </a:cubicBezTo>
                  <a:cubicBezTo>
                    <a:pt x="8857" y="1187"/>
                    <a:pt x="8652" y="1305"/>
                    <a:pt x="8446" y="1364"/>
                  </a:cubicBezTo>
                  <a:cubicBezTo>
                    <a:pt x="7653" y="1687"/>
                    <a:pt x="6801" y="1834"/>
                    <a:pt x="5949" y="1834"/>
                  </a:cubicBezTo>
                  <a:cubicBezTo>
                    <a:pt x="4010" y="1834"/>
                    <a:pt x="1895" y="1305"/>
                    <a:pt x="397" y="42"/>
                  </a:cubicBezTo>
                  <a:cubicBezTo>
                    <a:pt x="355" y="21"/>
                    <a:pt x="299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8"/>
            <p:cNvSpPr/>
            <p:nvPr/>
          </p:nvSpPr>
          <p:spPr>
            <a:xfrm>
              <a:off x="8447325" y="4590798"/>
              <a:ext cx="14725" cy="18375"/>
            </a:xfrm>
            <a:custGeom>
              <a:avLst/>
              <a:gdLst/>
              <a:ahLst/>
              <a:cxnLst/>
              <a:rect l="l" t="t" r="r" b="b"/>
              <a:pathLst>
                <a:path w="589" h="735" extrusionOk="0">
                  <a:moveTo>
                    <a:pt x="294" y="1"/>
                  </a:moveTo>
                  <a:cubicBezTo>
                    <a:pt x="147" y="1"/>
                    <a:pt x="0" y="147"/>
                    <a:pt x="0" y="353"/>
                  </a:cubicBezTo>
                  <a:cubicBezTo>
                    <a:pt x="0" y="559"/>
                    <a:pt x="147" y="735"/>
                    <a:pt x="294" y="735"/>
                  </a:cubicBezTo>
                  <a:cubicBezTo>
                    <a:pt x="471" y="735"/>
                    <a:pt x="588" y="559"/>
                    <a:pt x="588" y="353"/>
                  </a:cubicBezTo>
                  <a:cubicBezTo>
                    <a:pt x="588" y="147"/>
                    <a:pt x="471" y="1"/>
                    <a:pt x="2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8"/>
            <p:cNvSpPr/>
            <p:nvPr/>
          </p:nvSpPr>
          <p:spPr>
            <a:xfrm>
              <a:off x="8468625" y="4615023"/>
              <a:ext cx="49225" cy="30875"/>
            </a:xfrm>
            <a:custGeom>
              <a:avLst/>
              <a:gdLst/>
              <a:ahLst/>
              <a:cxnLst/>
              <a:rect l="l" t="t" r="r" b="b"/>
              <a:pathLst>
                <a:path w="1969" h="1235" extrusionOk="0">
                  <a:moveTo>
                    <a:pt x="911" y="1"/>
                  </a:moveTo>
                  <a:cubicBezTo>
                    <a:pt x="559" y="207"/>
                    <a:pt x="265" y="471"/>
                    <a:pt x="0" y="794"/>
                  </a:cubicBezTo>
                  <a:lnTo>
                    <a:pt x="30" y="824"/>
                  </a:lnTo>
                  <a:cubicBezTo>
                    <a:pt x="118" y="1059"/>
                    <a:pt x="676" y="1235"/>
                    <a:pt x="1087" y="1235"/>
                  </a:cubicBezTo>
                  <a:cubicBezTo>
                    <a:pt x="1499" y="1205"/>
                    <a:pt x="1734" y="853"/>
                    <a:pt x="1969" y="559"/>
                  </a:cubicBezTo>
                  <a:cubicBezTo>
                    <a:pt x="1646" y="295"/>
                    <a:pt x="1293" y="118"/>
                    <a:pt x="9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8"/>
            <p:cNvSpPr/>
            <p:nvPr/>
          </p:nvSpPr>
          <p:spPr>
            <a:xfrm>
              <a:off x="8468625" y="4614998"/>
              <a:ext cx="49225" cy="23025"/>
            </a:xfrm>
            <a:custGeom>
              <a:avLst/>
              <a:gdLst/>
              <a:ahLst/>
              <a:cxnLst/>
              <a:rect l="l" t="t" r="r" b="b"/>
              <a:pathLst>
                <a:path w="1969" h="921" extrusionOk="0">
                  <a:moveTo>
                    <a:pt x="904" y="0"/>
                  </a:moveTo>
                  <a:cubicBezTo>
                    <a:pt x="824" y="0"/>
                    <a:pt x="426" y="397"/>
                    <a:pt x="0" y="766"/>
                  </a:cubicBezTo>
                  <a:cubicBezTo>
                    <a:pt x="268" y="863"/>
                    <a:pt x="576" y="920"/>
                    <a:pt x="874" y="920"/>
                  </a:cubicBezTo>
                  <a:cubicBezTo>
                    <a:pt x="936" y="920"/>
                    <a:pt x="998" y="918"/>
                    <a:pt x="1058" y="913"/>
                  </a:cubicBezTo>
                  <a:cubicBezTo>
                    <a:pt x="1411" y="913"/>
                    <a:pt x="1734" y="766"/>
                    <a:pt x="1969" y="531"/>
                  </a:cubicBezTo>
                  <a:cubicBezTo>
                    <a:pt x="1616" y="296"/>
                    <a:pt x="1264" y="119"/>
                    <a:pt x="911" y="2"/>
                  </a:cubicBezTo>
                  <a:cubicBezTo>
                    <a:pt x="909" y="1"/>
                    <a:pt x="907" y="0"/>
                    <a:pt x="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8"/>
            <p:cNvSpPr/>
            <p:nvPr/>
          </p:nvSpPr>
          <p:spPr>
            <a:xfrm>
              <a:off x="7646000" y="4969500"/>
              <a:ext cx="5900" cy="50200"/>
            </a:xfrm>
            <a:custGeom>
              <a:avLst/>
              <a:gdLst/>
              <a:ahLst/>
              <a:cxnLst/>
              <a:rect l="l" t="t" r="r" b="b"/>
              <a:pathLst>
                <a:path w="236" h="2008" extrusionOk="0">
                  <a:moveTo>
                    <a:pt x="74" y="1"/>
                  </a:moveTo>
                  <a:cubicBezTo>
                    <a:pt x="40" y="1"/>
                    <a:pt x="1" y="32"/>
                    <a:pt x="1" y="84"/>
                  </a:cubicBezTo>
                  <a:cubicBezTo>
                    <a:pt x="89" y="701"/>
                    <a:pt x="148" y="1317"/>
                    <a:pt x="148" y="1964"/>
                  </a:cubicBezTo>
                  <a:cubicBezTo>
                    <a:pt x="148" y="1993"/>
                    <a:pt x="170" y="2008"/>
                    <a:pt x="192" y="2008"/>
                  </a:cubicBezTo>
                  <a:cubicBezTo>
                    <a:pt x="214" y="2008"/>
                    <a:pt x="236" y="1993"/>
                    <a:pt x="236" y="1964"/>
                  </a:cubicBezTo>
                  <a:cubicBezTo>
                    <a:pt x="236" y="1317"/>
                    <a:pt x="206" y="671"/>
                    <a:pt x="118" y="54"/>
                  </a:cubicBezTo>
                  <a:cubicBezTo>
                    <a:pt x="118" y="17"/>
                    <a:pt x="98" y="1"/>
                    <a:pt x="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8"/>
            <p:cNvSpPr/>
            <p:nvPr/>
          </p:nvSpPr>
          <p:spPr>
            <a:xfrm>
              <a:off x="7619750" y="5018175"/>
              <a:ext cx="48775" cy="15600"/>
            </a:xfrm>
            <a:custGeom>
              <a:avLst/>
              <a:gdLst/>
              <a:ahLst/>
              <a:cxnLst/>
              <a:rect l="l" t="t" r="r" b="b"/>
              <a:pathLst>
                <a:path w="1951" h="624" extrusionOk="0">
                  <a:moveTo>
                    <a:pt x="1173" y="1"/>
                  </a:moveTo>
                  <a:cubicBezTo>
                    <a:pt x="744" y="1"/>
                    <a:pt x="319" y="182"/>
                    <a:pt x="23" y="516"/>
                  </a:cubicBezTo>
                  <a:cubicBezTo>
                    <a:pt x="0" y="561"/>
                    <a:pt x="29" y="624"/>
                    <a:pt x="71" y="624"/>
                  </a:cubicBezTo>
                  <a:cubicBezTo>
                    <a:pt x="83" y="624"/>
                    <a:pt x="97" y="618"/>
                    <a:pt x="111" y="604"/>
                  </a:cubicBezTo>
                  <a:cubicBezTo>
                    <a:pt x="393" y="285"/>
                    <a:pt x="795" y="109"/>
                    <a:pt x="1202" y="109"/>
                  </a:cubicBezTo>
                  <a:cubicBezTo>
                    <a:pt x="1431" y="109"/>
                    <a:pt x="1662" y="165"/>
                    <a:pt x="1873" y="281"/>
                  </a:cubicBezTo>
                  <a:cubicBezTo>
                    <a:pt x="1879" y="287"/>
                    <a:pt x="1885" y="289"/>
                    <a:pt x="1892" y="289"/>
                  </a:cubicBezTo>
                  <a:cubicBezTo>
                    <a:pt x="1920" y="289"/>
                    <a:pt x="1951" y="241"/>
                    <a:pt x="1903" y="193"/>
                  </a:cubicBezTo>
                  <a:cubicBezTo>
                    <a:pt x="1675" y="63"/>
                    <a:pt x="1423" y="1"/>
                    <a:pt x="11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8"/>
            <p:cNvSpPr/>
            <p:nvPr/>
          </p:nvSpPr>
          <p:spPr>
            <a:xfrm>
              <a:off x="7606550" y="5013875"/>
              <a:ext cx="45875" cy="10025"/>
            </a:xfrm>
            <a:custGeom>
              <a:avLst/>
              <a:gdLst/>
              <a:ahLst/>
              <a:cxnLst/>
              <a:rect l="l" t="t" r="r" b="b"/>
              <a:pathLst>
                <a:path w="1835" h="401" extrusionOk="0">
                  <a:moveTo>
                    <a:pt x="1019" y="1"/>
                  </a:moveTo>
                  <a:cubicBezTo>
                    <a:pt x="675" y="1"/>
                    <a:pt x="335" y="106"/>
                    <a:pt x="51" y="306"/>
                  </a:cubicBezTo>
                  <a:cubicBezTo>
                    <a:pt x="1" y="332"/>
                    <a:pt x="37" y="400"/>
                    <a:pt x="67" y="400"/>
                  </a:cubicBezTo>
                  <a:cubicBezTo>
                    <a:pt x="72" y="400"/>
                    <a:pt x="76" y="398"/>
                    <a:pt x="81" y="394"/>
                  </a:cubicBezTo>
                  <a:cubicBezTo>
                    <a:pt x="360" y="197"/>
                    <a:pt x="676" y="101"/>
                    <a:pt x="993" y="101"/>
                  </a:cubicBezTo>
                  <a:cubicBezTo>
                    <a:pt x="1243" y="101"/>
                    <a:pt x="1493" y="160"/>
                    <a:pt x="1726" y="277"/>
                  </a:cubicBezTo>
                  <a:cubicBezTo>
                    <a:pt x="1734" y="281"/>
                    <a:pt x="1742" y="283"/>
                    <a:pt x="1750" y="283"/>
                  </a:cubicBezTo>
                  <a:cubicBezTo>
                    <a:pt x="1799" y="283"/>
                    <a:pt x="1835" y="214"/>
                    <a:pt x="1784" y="189"/>
                  </a:cubicBezTo>
                  <a:cubicBezTo>
                    <a:pt x="1543" y="62"/>
                    <a:pt x="1280" y="1"/>
                    <a:pt x="10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8"/>
            <p:cNvSpPr/>
            <p:nvPr/>
          </p:nvSpPr>
          <p:spPr>
            <a:xfrm>
              <a:off x="7679325" y="4988400"/>
              <a:ext cx="6375" cy="50225"/>
            </a:xfrm>
            <a:custGeom>
              <a:avLst/>
              <a:gdLst/>
              <a:ahLst/>
              <a:cxnLst/>
              <a:rect l="l" t="t" r="r" b="b"/>
              <a:pathLst>
                <a:path w="255" h="2009" extrusionOk="0">
                  <a:moveTo>
                    <a:pt x="71" y="1"/>
                  </a:moveTo>
                  <a:cubicBezTo>
                    <a:pt x="39" y="1"/>
                    <a:pt x="1" y="26"/>
                    <a:pt x="19" y="62"/>
                  </a:cubicBezTo>
                  <a:cubicBezTo>
                    <a:pt x="107" y="679"/>
                    <a:pt x="137" y="1325"/>
                    <a:pt x="137" y="1942"/>
                  </a:cubicBezTo>
                  <a:cubicBezTo>
                    <a:pt x="137" y="1986"/>
                    <a:pt x="166" y="2008"/>
                    <a:pt x="195" y="2008"/>
                  </a:cubicBezTo>
                  <a:cubicBezTo>
                    <a:pt x="225" y="2008"/>
                    <a:pt x="254" y="1986"/>
                    <a:pt x="254" y="1942"/>
                  </a:cubicBezTo>
                  <a:cubicBezTo>
                    <a:pt x="254" y="1325"/>
                    <a:pt x="195" y="679"/>
                    <a:pt x="107" y="33"/>
                  </a:cubicBezTo>
                  <a:cubicBezTo>
                    <a:pt x="107" y="10"/>
                    <a:pt x="90" y="1"/>
                    <a:pt x="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8"/>
            <p:cNvSpPr/>
            <p:nvPr/>
          </p:nvSpPr>
          <p:spPr>
            <a:xfrm>
              <a:off x="7652875" y="5037275"/>
              <a:ext cx="49500" cy="15300"/>
            </a:xfrm>
            <a:custGeom>
              <a:avLst/>
              <a:gdLst/>
              <a:ahLst/>
              <a:cxnLst/>
              <a:rect l="l" t="t" r="r" b="b"/>
              <a:pathLst>
                <a:path w="1980" h="612" extrusionOk="0">
                  <a:moveTo>
                    <a:pt x="1186" y="1"/>
                  </a:moveTo>
                  <a:cubicBezTo>
                    <a:pt x="759" y="1"/>
                    <a:pt x="346" y="182"/>
                    <a:pt x="49" y="516"/>
                  </a:cubicBezTo>
                  <a:cubicBezTo>
                    <a:pt x="1" y="564"/>
                    <a:pt x="51" y="612"/>
                    <a:pt x="87" y="612"/>
                  </a:cubicBezTo>
                  <a:cubicBezTo>
                    <a:pt x="95" y="612"/>
                    <a:pt x="102" y="610"/>
                    <a:pt x="108" y="604"/>
                  </a:cubicBezTo>
                  <a:cubicBezTo>
                    <a:pt x="385" y="272"/>
                    <a:pt x="778" y="102"/>
                    <a:pt x="1178" y="102"/>
                  </a:cubicBezTo>
                  <a:cubicBezTo>
                    <a:pt x="1414" y="102"/>
                    <a:pt x="1652" y="161"/>
                    <a:pt x="1870" y="281"/>
                  </a:cubicBezTo>
                  <a:cubicBezTo>
                    <a:pt x="1879" y="285"/>
                    <a:pt x="1887" y="287"/>
                    <a:pt x="1895" y="287"/>
                  </a:cubicBezTo>
                  <a:cubicBezTo>
                    <a:pt x="1943" y="287"/>
                    <a:pt x="1980" y="218"/>
                    <a:pt x="1929" y="193"/>
                  </a:cubicBezTo>
                  <a:cubicBezTo>
                    <a:pt x="1691" y="63"/>
                    <a:pt x="1436" y="1"/>
                    <a:pt x="1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8"/>
            <p:cNvSpPr/>
            <p:nvPr/>
          </p:nvSpPr>
          <p:spPr>
            <a:xfrm>
              <a:off x="7639600" y="5032600"/>
              <a:ext cx="46675" cy="10400"/>
            </a:xfrm>
            <a:custGeom>
              <a:avLst/>
              <a:gdLst/>
              <a:ahLst/>
              <a:cxnLst/>
              <a:rect l="l" t="t" r="r" b="b"/>
              <a:pathLst>
                <a:path w="1867" h="416" extrusionOk="0">
                  <a:moveTo>
                    <a:pt x="1025" y="1"/>
                  </a:moveTo>
                  <a:cubicBezTo>
                    <a:pt x="676" y="1"/>
                    <a:pt x="335" y="104"/>
                    <a:pt x="51" y="321"/>
                  </a:cubicBezTo>
                  <a:cubicBezTo>
                    <a:pt x="1" y="346"/>
                    <a:pt x="37" y="415"/>
                    <a:pt x="86" y="415"/>
                  </a:cubicBezTo>
                  <a:cubicBezTo>
                    <a:pt x="93" y="415"/>
                    <a:pt x="102" y="413"/>
                    <a:pt x="110" y="409"/>
                  </a:cubicBezTo>
                  <a:cubicBezTo>
                    <a:pt x="377" y="209"/>
                    <a:pt x="700" y="104"/>
                    <a:pt x="1027" y="104"/>
                  </a:cubicBezTo>
                  <a:cubicBezTo>
                    <a:pt x="1276" y="104"/>
                    <a:pt x="1526" y="165"/>
                    <a:pt x="1755" y="292"/>
                  </a:cubicBezTo>
                  <a:cubicBezTo>
                    <a:pt x="1761" y="295"/>
                    <a:pt x="1768" y="296"/>
                    <a:pt x="1774" y="296"/>
                  </a:cubicBezTo>
                  <a:cubicBezTo>
                    <a:pt x="1825" y="296"/>
                    <a:pt x="1866" y="200"/>
                    <a:pt x="1814" y="174"/>
                  </a:cubicBezTo>
                  <a:cubicBezTo>
                    <a:pt x="1560" y="60"/>
                    <a:pt x="1290" y="1"/>
                    <a:pt x="10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8"/>
            <p:cNvSpPr/>
            <p:nvPr/>
          </p:nvSpPr>
          <p:spPr>
            <a:xfrm>
              <a:off x="7530700" y="4695975"/>
              <a:ext cx="351825" cy="301800"/>
            </a:xfrm>
            <a:custGeom>
              <a:avLst/>
              <a:gdLst/>
              <a:ahLst/>
              <a:cxnLst/>
              <a:rect l="l" t="t" r="r" b="b"/>
              <a:pathLst>
                <a:path w="14073" h="12072" extrusionOk="0">
                  <a:moveTo>
                    <a:pt x="3505" y="1"/>
                  </a:moveTo>
                  <a:cubicBezTo>
                    <a:pt x="3434" y="1"/>
                    <a:pt x="3363" y="3"/>
                    <a:pt x="3291" y="8"/>
                  </a:cubicBezTo>
                  <a:cubicBezTo>
                    <a:pt x="1411" y="155"/>
                    <a:pt x="1" y="1771"/>
                    <a:pt x="147" y="3651"/>
                  </a:cubicBezTo>
                  <a:cubicBezTo>
                    <a:pt x="206" y="4385"/>
                    <a:pt x="500" y="5061"/>
                    <a:pt x="970" y="5619"/>
                  </a:cubicBezTo>
                  <a:cubicBezTo>
                    <a:pt x="970" y="5884"/>
                    <a:pt x="970" y="6119"/>
                    <a:pt x="970" y="6354"/>
                  </a:cubicBezTo>
                  <a:cubicBezTo>
                    <a:pt x="941" y="7617"/>
                    <a:pt x="1058" y="8939"/>
                    <a:pt x="1763" y="10026"/>
                  </a:cubicBezTo>
                  <a:cubicBezTo>
                    <a:pt x="2651" y="11344"/>
                    <a:pt x="4352" y="12071"/>
                    <a:pt x="6032" y="12071"/>
                  </a:cubicBezTo>
                  <a:cubicBezTo>
                    <a:pt x="6186" y="12071"/>
                    <a:pt x="6340" y="12065"/>
                    <a:pt x="6493" y="12053"/>
                  </a:cubicBezTo>
                  <a:cubicBezTo>
                    <a:pt x="8285" y="11847"/>
                    <a:pt x="9959" y="11025"/>
                    <a:pt x="11223" y="9703"/>
                  </a:cubicBezTo>
                  <a:cubicBezTo>
                    <a:pt x="12398" y="8439"/>
                    <a:pt x="13367" y="6970"/>
                    <a:pt x="14072" y="5355"/>
                  </a:cubicBezTo>
                  <a:lnTo>
                    <a:pt x="13984" y="5296"/>
                  </a:lnTo>
                  <a:cubicBezTo>
                    <a:pt x="13103" y="4708"/>
                    <a:pt x="12192" y="4180"/>
                    <a:pt x="11252" y="3739"/>
                  </a:cubicBezTo>
                  <a:cubicBezTo>
                    <a:pt x="10841" y="3533"/>
                    <a:pt x="10312" y="3269"/>
                    <a:pt x="9842" y="3063"/>
                  </a:cubicBezTo>
                  <a:cubicBezTo>
                    <a:pt x="9313" y="2828"/>
                    <a:pt x="8726" y="2711"/>
                    <a:pt x="8138" y="2711"/>
                  </a:cubicBezTo>
                  <a:cubicBezTo>
                    <a:pt x="7639" y="2711"/>
                    <a:pt x="7139" y="2769"/>
                    <a:pt x="6640" y="2828"/>
                  </a:cubicBezTo>
                  <a:cubicBezTo>
                    <a:pt x="6302" y="1253"/>
                    <a:pt x="5102" y="1"/>
                    <a:pt x="3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8"/>
            <p:cNvSpPr/>
            <p:nvPr/>
          </p:nvSpPr>
          <p:spPr>
            <a:xfrm>
              <a:off x="7601200" y="4832950"/>
              <a:ext cx="252900" cy="110150"/>
            </a:xfrm>
            <a:custGeom>
              <a:avLst/>
              <a:gdLst/>
              <a:ahLst/>
              <a:cxnLst/>
              <a:rect l="l" t="t" r="r" b="b"/>
              <a:pathLst>
                <a:path w="10116" h="4406" extrusionOk="0">
                  <a:moveTo>
                    <a:pt x="9538" y="622"/>
                  </a:moveTo>
                  <a:cubicBezTo>
                    <a:pt x="9070" y="1638"/>
                    <a:pt x="8323" y="2525"/>
                    <a:pt x="7375" y="3166"/>
                  </a:cubicBezTo>
                  <a:cubicBezTo>
                    <a:pt x="6444" y="3772"/>
                    <a:pt x="5369" y="4075"/>
                    <a:pt x="4269" y="4075"/>
                  </a:cubicBezTo>
                  <a:cubicBezTo>
                    <a:pt x="3876" y="4075"/>
                    <a:pt x="3480" y="4037"/>
                    <a:pt x="3085" y="3959"/>
                  </a:cubicBezTo>
                  <a:cubicBezTo>
                    <a:pt x="2351" y="3812"/>
                    <a:pt x="1675" y="3372"/>
                    <a:pt x="1235" y="2755"/>
                  </a:cubicBezTo>
                  <a:cubicBezTo>
                    <a:pt x="1029" y="2461"/>
                    <a:pt x="882" y="2138"/>
                    <a:pt x="735" y="1815"/>
                  </a:cubicBezTo>
                  <a:cubicBezTo>
                    <a:pt x="676" y="1638"/>
                    <a:pt x="618" y="1491"/>
                    <a:pt x="588" y="1315"/>
                  </a:cubicBezTo>
                  <a:cubicBezTo>
                    <a:pt x="530" y="1227"/>
                    <a:pt x="530" y="1168"/>
                    <a:pt x="500" y="1080"/>
                  </a:cubicBezTo>
                  <a:lnTo>
                    <a:pt x="500" y="1080"/>
                  </a:lnTo>
                  <a:cubicBezTo>
                    <a:pt x="588" y="1110"/>
                    <a:pt x="647" y="1168"/>
                    <a:pt x="735" y="1227"/>
                  </a:cubicBezTo>
                  <a:cubicBezTo>
                    <a:pt x="1823" y="1807"/>
                    <a:pt x="3049" y="2089"/>
                    <a:pt x="4284" y="2089"/>
                  </a:cubicBezTo>
                  <a:cubicBezTo>
                    <a:pt x="4550" y="2089"/>
                    <a:pt x="4817" y="2076"/>
                    <a:pt x="5083" y="2050"/>
                  </a:cubicBezTo>
                  <a:cubicBezTo>
                    <a:pt x="6650" y="1943"/>
                    <a:pt x="8193" y="1453"/>
                    <a:pt x="9538" y="622"/>
                  </a:cubicBezTo>
                  <a:close/>
                  <a:moveTo>
                    <a:pt x="9857" y="1"/>
                  </a:moveTo>
                  <a:cubicBezTo>
                    <a:pt x="9820" y="1"/>
                    <a:pt x="9783" y="8"/>
                    <a:pt x="9754" y="23"/>
                  </a:cubicBezTo>
                  <a:cubicBezTo>
                    <a:pt x="8344" y="1021"/>
                    <a:pt x="6669" y="1609"/>
                    <a:pt x="4936" y="1668"/>
                  </a:cubicBezTo>
                  <a:cubicBezTo>
                    <a:pt x="4723" y="1682"/>
                    <a:pt x="4510" y="1690"/>
                    <a:pt x="4298" y="1690"/>
                  </a:cubicBezTo>
                  <a:cubicBezTo>
                    <a:pt x="3660" y="1690"/>
                    <a:pt x="3027" y="1624"/>
                    <a:pt x="2410" y="1491"/>
                  </a:cubicBezTo>
                  <a:cubicBezTo>
                    <a:pt x="2028" y="1374"/>
                    <a:pt x="1617" y="1256"/>
                    <a:pt x="1264" y="1080"/>
                  </a:cubicBezTo>
                  <a:cubicBezTo>
                    <a:pt x="1088" y="992"/>
                    <a:pt x="941" y="904"/>
                    <a:pt x="765" y="786"/>
                  </a:cubicBezTo>
                  <a:cubicBezTo>
                    <a:pt x="696" y="735"/>
                    <a:pt x="608" y="704"/>
                    <a:pt x="517" y="704"/>
                  </a:cubicBezTo>
                  <a:cubicBezTo>
                    <a:pt x="452" y="704"/>
                    <a:pt x="385" y="720"/>
                    <a:pt x="324" y="757"/>
                  </a:cubicBezTo>
                  <a:cubicBezTo>
                    <a:pt x="1" y="933"/>
                    <a:pt x="206" y="1345"/>
                    <a:pt x="295" y="1638"/>
                  </a:cubicBezTo>
                  <a:cubicBezTo>
                    <a:pt x="412" y="1991"/>
                    <a:pt x="588" y="2343"/>
                    <a:pt x="765" y="2667"/>
                  </a:cubicBezTo>
                  <a:cubicBezTo>
                    <a:pt x="1146" y="3342"/>
                    <a:pt x="1734" y="3842"/>
                    <a:pt x="2439" y="4135"/>
                  </a:cubicBezTo>
                  <a:cubicBezTo>
                    <a:pt x="3026" y="4316"/>
                    <a:pt x="3635" y="4406"/>
                    <a:pt x="4245" y="4406"/>
                  </a:cubicBezTo>
                  <a:cubicBezTo>
                    <a:pt x="5220" y="4406"/>
                    <a:pt x="6195" y="4176"/>
                    <a:pt x="7081" y="3724"/>
                  </a:cubicBezTo>
                  <a:cubicBezTo>
                    <a:pt x="8462" y="2976"/>
                    <a:pt x="9505" y="1777"/>
                    <a:pt x="10044" y="320"/>
                  </a:cubicBezTo>
                  <a:lnTo>
                    <a:pt x="10044" y="320"/>
                  </a:lnTo>
                  <a:cubicBezTo>
                    <a:pt x="10064" y="291"/>
                    <a:pt x="10076" y="257"/>
                    <a:pt x="10080" y="223"/>
                  </a:cubicBezTo>
                  <a:lnTo>
                    <a:pt x="10080" y="223"/>
                  </a:lnTo>
                  <a:cubicBezTo>
                    <a:pt x="10115" y="144"/>
                    <a:pt x="10064" y="78"/>
                    <a:pt x="9988" y="51"/>
                  </a:cubicBezTo>
                  <a:lnTo>
                    <a:pt x="9988" y="51"/>
                  </a:lnTo>
                  <a:lnTo>
                    <a:pt x="9960" y="23"/>
                  </a:lnTo>
                  <a:cubicBezTo>
                    <a:pt x="9930" y="8"/>
                    <a:pt x="9894" y="1"/>
                    <a:pt x="98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8"/>
            <p:cNvSpPr/>
            <p:nvPr/>
          </p:nvSpPr>
          <p:spPr>
            <a:xfrm>
              <a:off x="7563025" y="4754175"/>
              <a:ext cx="16900" cy="14675"/>
            </a:xfrm>
            <a:custGeom>
              <a:avLst/>
              <a:gdLst/>
              <a:ahLst/>
              <a:cxnLst/>
              <a:rect l="l" t="t" r="r" b="b"/>
              <a:pathLst>
                <a:path w="676" h="587" extrusionOk="0">
                  <a:moveTo>
                    <a:pt x="294" y="1"/>
                  </a:moveTo>
                  <a:cubicBezTo>
                    <a:pt x="118" y="1"/>
                    <a:pt x="0" y="177"/>
                    <a:pt x="0" y="353"/>
                  </a:cubicBezTo>
                  <a:cubicBezTo>
                    <a:pt x="36" y="497"/>
                    <a:pt x="160" y="586"/>
                    <a:pt x="292" y="586"/>
                  </a:cubicBezTo>
                  <a:cubicBezTo>
                    <a:pt x="375" y="586"/>
                    <a:pt x="461" y="551"/>
                    <a:pt x="529" y="471"/>
                  </a:cubicBezTo>
                  <a:cubicBezTo>
                    <a:pt x="676" y="295"/>
                    <a:pt x="558" y="1"/>
                    <a:pt x="2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8"/>
            <p:cNvSpPr/>
            <p:nvPr/>
          </p:nvSpPr>
          <p:spPr>
            <a:xfrm>
              <a:off x="7507925" y="4776950"/>
              <a:ext cx="49250" cy="28750"/>
            </a:xfrm>
            <a:custGeom>
              <a:avLst/>
              <a:gdLst/>
              <a:ahLst/>
              <a:cxnLst/>
              <a:rect l="l" t="t" r="r" b="b"/>
              <a:pathLst>
                <a:path w="1970" h="1150" extrusionOk="0">
                  <a:moveTo>
                    <a:pt x="1058" y="1"/>
                  </a:moveTo>
                  <a:cubicBezTo>
                    <a:pt x="677" y="118"/>
                    <a:pt x="324" y="294"/>
                    <a:pt x="1" y="529"/>
                  </a:cubicBezTo>
                  <a:cubicBezTo>
                    <a:pt x="206" y="823"/>
                    <a:pt x="441" y="1146"/>
                    <a:pt x="853" y="1146"/>
                  </a:cubicBezTo>
                  <a:cubicBezTo>
                    <a:pt x="883" y="1148"/>
                    <a:pt x="914" y="1149"/>
                    <a:pt x="946" y="1149"/>
                  </a:cubicBezTo>
                  <a:cubicBezTo>
                    <a:pt x="1344" y="1149"/>
                    <a:pt x="1831" y="984"/>
                    <a:pt x="1940" y="794"/>
                  </a:cubicBezTo>
                  <a:lnTo>
                    <a:pt x="1969" y="735"/>
                  </a:lnTo>
                  <a:cubicBezTo>
                    <a:pt x="1705" y="441"/>
                    <a:pt x="1382" y="206"/>
                    <a:pt x="10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8"/>
            <p:cNvSpPr/>
            <p:nvPr/>
          </p:nvSpPr>
          <p:spPr>
            <a:xfrm>
              <a:off x="7507925" y="4776225"/>
              <a:ext cx="49250" cy="21575"/>
            </a:xfrm>
            <a:custGeom>
              <a:avLst/>
              <a:gdLst/>
              <a:ahLst/>
              <a:cxnLst/>
              <a:rect l="l" t="t" r="r" b="b"/>
              <a:pathLst>
                <a:path w="1970" h="863" extrusionOk="0">
                  <a:moveTo>
                    <a:pt x="1058" y="0"/>
                  </a:moveTo>
                  <a:cubicBezTo>
                    <a:pt x="706" y="118"/>
                    <a:pt x="353" y="294"/>
                    <a:pt x="1" y="500"/>
                  </a:cubicBezTo>
                  <a:cubicBezTo>
                    <a:pt x="236" y="735"/>
                    <a:pt x="559" y="852"/>
                    <a:pt x="882" y="852"/>
                  </a:cubicBezTo>
                  <a:cubicBezTo>
                    <a:pt x="972" y="859"/>
                    <a:pt x="1061" y="863"/>
                    <a:pt x="1148" y="863"/>
                  </a:cubicBezTo>
                  <a:cubicBezTo>
                    <a:pt x="1430" y="863"/>
                    <a:pt x="1700" y="824"/>
                    <a:pt x="1969" y="735"/>
                  </a:cubicBezTo>
                  <a:cubicBezTo>
                    <a:pt x="1499" y="411"/>
                    <a:pt x="111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58"/>
            <p:cNvSpPr/>
            <p:nvPr/>
          </p:nvSpPr>
          <p:spPr>
            <a:xfrm>
              <a:off x="7195338" y="4047429"/>
              <a:ext cx="97386" cy="91907"/>
            </a:xfrm>
            <a:custGeom>
              <a:avLst/>
              <a:gdLst/>
              <a:ahLst/>
              <a:cxnLst/>
              <a:rect l="l" t="t" r="r" b="b"/>
              <a:pathLst>
                <a:path w="3644" h="3439" extrusionOk="0">
                  <a:moveTo>
                    <a:pt x="941" y="1"/>
                  </a:moveTo>
                  <a:lnTo>
                    <a:pt x="1" y="2263"/>
                  </a:lnTo>
                  <a:cubicBezTo>
                    <a:pt x="1176" y="2792"/>
                    <a:pt x="2380" y="3174"/>
                    <a:pt x="3643" y="3438"/>
                  </a:cubicBezTo>
                  <a:cubicBezTo>
                    <a:pt x="3085" y="2057"/>
                    <a:pt x="2145" y="853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58"/>
            <p:cNvSpPr/>
            <p:nvPr/>
          </p:nvSpPr>
          <p:spPr>
            <a:xfrm>
              <a:off x="6546043" y="4878890"/>
              <a:ext cx="259660" cy="264604"/>
            </a:xfrm>
            <a:custGeom>
              <a:avLst/>
              <a:gdLst/>
              <a:ahLst/>
              <a:cxnLst/>
              <a:rect l="l" t="t" r="r" b="b"/>
              <a:pathLst>
                <a:path w="9716" h="9901" extrusionOk="0">
                  <a:moveTo>
                    <a:pt x="1939" y="1"/>
                  </a:moveTo>
                  <a:lnTo>
                    <a:pt x="1939" y="1"/>
                  </a:lnTo>
                  <a:cubicBezTo>
                    <a:pt x="1998" y="1499"/>
                    <a:pt x="1969" y="3262"/>
                    <a:pt x="2116" y="4760"/>
                  </a:cubicBezTo>
                  <a:cubicBezTo>
                    <a:pt x="2321" y="6552"/>
                    <a:pt x="0" y="6493"/>
                    <a:pt x="471" y="6934"/>
                  </a:cubicBezTo>
                  <a:cubicBezTo>
                    <a:pt x="2498" y="6963"/>
                    <a:pt x="4378" y="8021"/>
                    <a:pt x="5465" y="9783"/>
                  </a:cubicBezTo>
                  <a:cubicBezTo>
                    <a:pt x="5523" y="8873"/>
                    <a:pt x="5142" y="8021"/>
                    <a:pt x="4466" y="7433"/>
                  </a:cubicBezTo>
                  <a:cubicBezTo>
                    <a:pt x="4729" y="7392"/>
                    <a:pt x="4991" y="7372"/>
                    <a:pt x="5252" y="7372"/>
                  </a:cubicBezTo>
                  <a:cubicBezTo>
                    <a:pt x="7032" y="7372"/>
                    <a:pt x="8714" y="8312"/>
                    <a:pt x="9636" y="9901"/>
                  </a:cubicBezTo>
                  <a:cubicBezTo>
                    <a:pt x="9716" y="8259"/>
                    <a:pt x="8172" y="6761"/>
                    <a:pt x="6555" y="6761"/>
                  </a:cubicBezTo>
                  <a:cubicBezTo>
                    <a:pt x="6378" y="6761"/>
                    <a:pt x="6200" y="6779"/>
                    <a:pt x="6023" y="6816"/>
                  </a:cubicBezTo>
                  <a:lnTo>
                    <a:pt x="7756" y="6258"/>
                  </a:lnTo>
                  <a:cubicBezTo>
                    <a:pt x="7392" y="5907"/>
                    <a:pt x="6929" y="5786"/>
                    <a:pt x="6433" y="5786"/>
                  </a:cubicBezTo>
                  <a:cubicBezTo>
                    <a:pt x="5808" y="5786"/>
                    <a:pt x="5130" y="5977"/>
                    <a:pt x="4525" y="6141"/>
                  </a:cubicBezTo>
                  <a:cubicBezTo>
                    <a:pt x="4319" y="6214"/>
                    <a:pt x="4106" y="6251"/>
                    <a:pt x="3893" y="6251"/>
                  </a:cubicBezTo>
                  <a:cubicBezTo>
                    <a:pt x="3680" y="6251"/>
                    <a:pt x="3467" y="6214"/>
                    <a:pt x="3261" y="6141"/>
                  </a:cubicBezTo>
                  <a:cubicBezTo>
                    <a:pt x="2556" y="5729"/>
                    <a:pt x="2821" y="4730"/>
                    <a:pt x="2938" y="3937"/>
                  </a:cubicBezTo>
                  <a:cubicBezTo>
                    <a:pt x="3173" y="2233"/>
                    <a:pt x="3173" y="1058"/>
                    <a:pt x="3438" y="177"/>
                  </a:cubicBezTo>
                  <a:lnTo>
                    <a:pt x="19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58"/>
            <p:cNvSpPr/>
            <p:nvPr/>
          </p:nvSpPr>
          <p:spPr>
            <a:xfrm>
              <a:off x="6838900" y="4851416"/>
              <a:ext cx="270885" cy="222993"/>
            </a:xfrm>
            <a:custGeom>
              <a:avLst/>
              <a:gdLst/>
              <a:ahLst/>
              <a:cxnLst/>
              <a:rect l="l" t="t" r="r" b="b"/>
              <a:pathLst>
                <a:path w="10136" h="8344" extrusionOk="0">
                  <a:moveTo>
                    <a:pt x="735" y="0"/>
                  </a:moveTo>
                  <a:cubicBezTo>
                    <a:pt x="1087" y="1469"/>
                    <a:pt x="1410" y="2850"/>
                    <a:pt x="1880" y="4290"/>
                  </a:cubicBezTo>
                  <a:cubicBezTo>
                    <a:pt x="2350" y="5817"/>
                    <a:pt x="0" y="5994"/>
                    <a:pt x="558" y="6552"/>
                  </a:cubicBezTo>
                  <a:cubicBezTo>
                    <a:pt x="927" y="6481"/>
                    <a:pt x="1298" y="6447"/>
                    <a:pt x="1667" y="6447"/>
                  </a:cubicBezTo>
                  <a:cubicBezTo>
                    <a:pt x="3301" y="6447"/>
                    <a:pt x="4896" y="7122"/>
                    <a:pt x="6023" y="8344"/>
                  </a:cubicBezTo>
                  <a:cubicBezTo>
                    <a:pt x="5905" y="7462"/>
                    <a:pt x="5376" y="6669"/>
                    <a:pt x="4583" y="6258"/>
                  </a:cubicBezTo>
                  <a:cubicBezTo>
                    <a:pt x="5170" y="6039"/>
                    <a:pt x="5777" y="5932"/>
                    <a:pt x="6377" y="5932"/>
                  </a:cubicBezTo>
                  <a:cubicBezTo>
                    <a:pt x="7791" y="5932"/>
                    <a:pt x="9166" y="6525"/>
                    <a:pt x="10136" y="7639"/>
                  </a:cubicBezTo>
                  <a:cubicBezTo>
                    <a:pt x="9923" y="6178"/>
                    <a:pt x="8464" y="5114"/>
                    <a:pt x="7030" y="5114"/>
                  </a:cubicBezTo>
                  <a:cubicBezTo>
                    <a:pt x="6677" y="5114"/>
                    <a:pt x="6325" y="5178"/>
                    <a:pt x="5993" y="5318"/>
                  </a:cubicBezTo>
                  <a:lnTo>
                    <a:pt x="5993" y="5318"/>
                  </a:lnTo>
                  <a:lnTo>
                    <a:pt x="7580" y="4436"/>
                  </a:lnTo>
                  <a:cubicBezTo>
                    <a:pt x="7305" y="4257"/>
                    <a:pt x="7006" y="4184"/>
                    <a:pt x="6695" y="4184"/>
                  </a:cubicBezTo>
                  <a:cubicBezTo>
                    <a:pt x="5937" y="4184"/>
                    <a:pt x="5106" y="4612"/>
                    <a:pt x="4378" y="4965"/>
                  </a:cubicBezTo>
                  <a:cubicBezTo>
                    <a:pt x="4115" y="5140"/>
                    <a:pt x="3804" y="5234"/>
                    <a:pt x="3480" y="5234"/>
                  </a:cubicBezTo>
                  <a:cubicBezTo>
                    <a:pt x="3369" y="5234"/>
                    <a:pt x="3256" y="5223"/>
                    <a:pt x="3144" y="5200"/>
                  </a:cubicBezTo>
                  <a:cubicBezTo>
                    <a:pt x="2380" y="4936"/>
                    <a:pt x="2292" y="3908"/>
                    <a:pt x="2380" y="3115"/>
                  </a:cubicBezTo>
                  <a:cubicBezTo>
                    <a:pt x="2468" y="2174"/>
                    <a:pt x="2556" y="1234"/>
                    <a:pt x="2644" y="294"/>
                  </a:cubicBezTo>
                  <a:lnTo>
                    <a:pt x="7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58"/>
            <p:cNvSpPr/>
            <p:nvPr/>
          </p:nvSpPr>
          <p:spPr>
            <a:xfrm>
              <a:off x="7154528" y="4092970"/>
              <a:ext cx="84023" cy="126837"/>
            </a:xfrm>
            <a:custGeom>
              <a:avLst/>
              <a:gdLst/>
              <a:ahLst/>
              <a:cxnLst/>
              <a:rect l="l" t="t" r="r" b="b"/>
              <a:pathLst>
                <a:path w="3144" h="4746" extrusionOk="0">
                  <a:moveTo>
                    <a:pt x="1205" y="1"/>
                  </a:moveTo>
                  <a:lnTo>
                    <a:pt x="88" y="2351"/>
                  </a:lnTo>
                  <a:cubicBezTo>
                    <a:pt x="0" y="3056"/>
                    <a:pt x="235" y="3790"/>
                    <a:pt x="734" y="4349"/>
                  </a:cubicBezTo>
                  <a:cubicBezTo>
                    <a:pt x="1006" y="4605"/>
                    <a:pt x="1387" y="4746"/>
                    <a:pt x="1752" y="4746"/>
                  </a:cubicBezTo>
                  <a:cubicBezTo>
                    <a:pt x="2098" y="4746"/>
                    <a:pt x="2430" y="4620"/>
                    <a:pt x="2644" y="4349"/>
                  </a:cubicBezTo>
                  <a:cubicBezTo>
                    <a:pt x="3143" y="3702"/>
                    <a:pt x="2791" y="2762"/>
                    <a:pt x="2291" y="2116"/>
                  </a:cubicBezTo>
                  <a:cubicBezTo>
                    <a:pt x="1821" y="1470"/>
                    <a:pt x="1205" y="823"/>
                    <a:pt x="1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8"/>
            <p:cNvSpPr/>
            <p:nvPr/>
          </p:nvSpPr>
          <p:spPr>
            <a:xfrm>
              <a:off x="7101905" y="3844876"/>
              <a:ext cx="179031" cy="172750"/>
            </a:xfrm>
            <a:custGeom>
              <a:avLst/>
              <a:gdLst/>
              <a:ahLst/>
              <a:cxnLst/>
              <a:rect l="l" t="t" r="r" b="b"/>
              <a:pathLst>
                <a:path w="6699" h="6464" extrusionOk="0">
                  <a:moveTo>
                    <a:pt x="471" y="0"/>
                  </a:moveTo>
                  <a:cubicBezTo>
                    <a:pt x="30" y="1205"/>
                    <a:pt x="1" y="2527"/>
                    <a:pt x="324" y="3761"/>
                  </a:cubicBezTo>
                  <a:lnTo>
                    <a:pt x="4495" y="6464"/>
                  </a:lnTo>
                  <a:lnTo>
                    <a:pt x="6141" y="5288"/>
                  </a:lnTo>
                  <a:cubicBezTo>
                    <a:pt x="6405" y="5112"/>
                    <a:pt x="6699" y="4789"/>
                    <a:pt x="6523" y="4525"/>
                  </a:cubicBezTo>
                  <a:cubicBezTo>
                    <a:pt x="6258" y="4201"/>
                    <a:pt x="5671" y="4495"/>
                    <a:pt x="5406" y="4201"/>
                  </a:cubicBezTo>
                  <a:cubicBezTo>
                    <a:pt x="5083" y="3820"/>
                    <a:pt x="5847" y="3203"/>
                    <a:pt x="5494" y="2791"/>
                  </a:cubicBezTo>
                  <a:cubicBezTo>
                    <a:pt x="5421" y="2705"/>
                    <a:pt x="5331" y="2672"/>
                    <a:pt x="5230" y="2672"/>
                  </a:cubicBezTo>
                  <a:cubicBezTo>
                    <a:pt x="4938" y="2672"/>
                    <a:pt x="4555" y="2939"/>
                    <a:pt x="4210" y="2939"/>
                  </a:cubicBezTo>
                  <a:cubicBezTo>
                    <a:pt x="4147" y="2939"/>
                    <a:pt x="4085" y="2930"/>
                    <a:pt x="4025" y="2909"/>
                  </a:cubicBezTo>
                  <a:cubicBezTo>
                    <a:pt x="3644" y="2762"/>
                    <a:pt x="3673" y="2204"/>
                    <a:pt x="3761" y="1763"/>
                  </a:cubicBezTo>
                  <a:cubicBezTo>
                    <a:pt x="3845" y="1370"/>
                    <a:pt x="3715" y="790"/>
                    <a:pt x="3345" y="790"/>
                  </a:cubicBezTo>
                  <a:cubicBezTo>
                    <a:pt x="3327" y="790"/>
                    <a:pt x="3309" y="791"/>
                    <a:pt x="3291" y="794"/>
                  </a:cubicBezTo>
                  <a:cubicBezTo>
                    <a:pt x="3144" y="823"/>
                    <a:pt x="2997" y="882"/>
                    <a:pt x="2909" y="970"/>
                  </a:cubicBezTo>
                  <a:lnTo>
                    <a:pt x="1940" y="1763"/>
                  </a:lnTo>
                  <a:lnTo>
                    <a:pt x="4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8"/>
            <p:cNvSpPr/>
            <p:nvPr/>
          </p:nvSpPr>
          <p:spPr>
            <a:xfrm>
              <a:off x="6155050" y="3951351"/>
              <a:ext cx="1091342" cy="981395"/>
            </a:xfrm>
            <a:custGeom>
              <a:avLst/>
              <a:gdLst/>
              <a:ahLst/>
              <a:cxnLst/>
              <a:rect l="l" t="t" r="r" b="b"/>
              <a:pathLst>
                <a:path w="40836" h="36722" extrusionOk="0">
                  <a:moveTo>
                    <a:pt x="36573" y="1"/>
                  </a:moveTo>
                  <a:cubicBezTo>
                    <a:pt x="34922" y="1"/>
                    <a:pt x="33314" y="943"/>
                    <a:pt x="32169" y="2215"/>
                  </a:cubicBezTo>
                  <a:cubicBezTo>
                    <a:pt x="30876" y="3655"/>
                    <a:pt x="30054" y="5476"/>
                    <a:pt x="29143" y="7209"/>
                  </a:cubicBezTo>
                  <a:cubicBezTo>
                    <a:pt x="27498" y="10294"/>
                    <a:pt x="25265" y="13320"/>
                    <a:pt x="22004" y="14554"/>
                  </a:cubicBezTo>
                  <a:cubicBezTo>
                    <a:pt x="20937" y="14949"/>
                    <a:pt x="19811" y="15134"/>
                    <a:pt x="18681" y="15134"/>
                  </a:cubicBezTo>
                  <a:cubicBezTo>
                    <a:pt x="16700" y="15134"/>
                    <a:pt x="14706" y="14565"/>
                    <a:pt x="12985" y="13555"/>
                  </a:cubicBezTo>
                  <a:cubicBezTo>
                    <a:pt x="10283" y="11998"/>
                    <a:pt x="8226" y="9501"/>
                    <a:pt x="6757" y="6739"/>
                  </a:cubicBezTo>
                  <a:cubicBezTo>
                    <a:pt x="6052" y="7356"/>
                    <a:pt x="5523" y="8179"/>
                    <a:pt x="5288" y="9060"/>
                  </a:cubicBezTo>
                  <a:cubicBezTo>
                    <a:pt x="4701" y="8854"/>
                    <a:pt x="4231" y="8443"/>
                    <a:pt x="3937" y="7914"/>
                  </a:cubicBezTo>
                  <a:cubicBezTo>
                    <a:pt x="3555" y="8561"/>
                    <a:pt x="3203" y="9178"/>
                    <a:pt x="2821" y="9824"/>
                  </a:cubicBezTo>
                  <a:cubicBezTo>
                    <a:pt x="2233" y="9824"/>
                    <a:pt x="2028" y="9089"/>
                    <a:pt x="1763" y="8561"/>
                  </a:cubicBezTo>
                  <a:cubicBezTo>
                    <a:pt x="1664" y="8352"/>
                    <a:pt x="1549" y="8263"/>
                    <a:pt x="1439" y="8263"/>
                  </a:cubicBezTo>
                  <a:cubicBezTo>
                    <a:pt x="1255" y="8263"/>
                    <a:pt x="1084" y="8516"/>
                    <a:pt x="1029" y="8884"/>
                  </a:cubicBezTo>
                  <a:lnTo>
                    <a:pt x="970" y="9560"/>
                  </a:lnTo>
                  <a:cubicBezTo>
                    <a:pt x="1" y="13614"/>
                    <a:pt x="941" y="17903"/>
                    <a:pt x="3526" y="21164"/>
                  </a:cubicBezTo>
                  <a:cubicBezTo>
                    <a:pt x="4701" y="22633"/>
                    <a:pt x="6170" y="23837"/>
                    <a:pt x="7492" y="25159"/>
                  </a:cubicBezTo>
                  <a:cubicBezTo>
                    <a:pt x="9401" y="27069"/>
                    <a:pt x="10988" y="29213"/>
                    <a:pt x="12222" y="31593"/>
                  </a:cubicBezTo>
                  <a:cubicBezTo>
                    <a:pt x="12897" y="32856"/>
                    <a:pt x="13485" y="34178"/>
                    <a:pt x="14454" y="35235"/>
                  </a:cubicBezTo>
                  <a:cubicBezTo>
                    <a:pt x="15242" y="36095"/>
                    <a:pt x="16379" y="36721"/>
                    <a:pt x="17518" y="36721"/>
                  </a:cubicBezTo>
                  <a:cubicBezTo>
                    <a:pt x="17781" y="36721"/>
                    <a:pt x="18044" y="36688"/>
                    <a:pt x="18303" y="36616"/>
                  </a:cubicBezTo>
                  <a:cubicBezTo>
                    <a:pt x="19830" y="36176"/>
                    <a:pt x="20859" y="34530"/>
                    <a:pt x="22445" y="34413"/>
                  </a:cubicBezTo>
                  <a:cubicBezTo>
                    <a:pt x="22506" y="34408"/>
                    <a:pt x="22567" y="34406"/>
                    <a:pt x="22627" y="34406"/>
                  </a:cubicBezTo>
                  <a:cubicBezTo>
                    <a:pt x="24019" y="34406"/>
                    <a:pt x="25238" y="35650"/>
                    <a:pt x="26646" y="35735"/>
                  </a:cubicBezTo>
                  <a:cubicBezTo>
                    <a:pt x="26716" y="35740"/>
                    <a:pt x="26785" y="35743"/>
                    <a:pt x="26854" y="35743"/>
                  </a:cubicBezTo>
                  <a:cubicBezTo>
                    <a:pt x="28267" y="35743"/>
                    <a:pt x="29515" y="34627"/>
                    <a:pt x="30524" y="33590"/>
                  </a:cubicBezTo>
                  <a:cubicBezTo>
                    <a:pt x="33021" y="31005"/>
                    <a:pt x="35430" y="28302"/>
                    <a:pt x="37134" y="25130"/>
                  </a:cubicBezTo>
                  <a:cubicBezTo>
                    <a:pt x="38838" y="21986"/>
                    <a:pt x="39778" y="18285"/>
                    <a:pt x="39073" y="14759"/>
                  </a:cubicBezTo>
                  <a:cubicBezTo>
                    <a:pt x="38514" y="11968"/>
                    <a:pt x="37046" y="8943"/>
                    <a:pt x="38514" y="6534"/>
                  </a:cubicBezTo>
                  <a:cubicBezTo>
                    <a:pt x="38984" y="5799"/>
                    <a:pt x="39719" y="5212"/>
                    <a:pt x="40071" y="4389"/>
                  </a:cubicBezTo>
                  <a:cubicBezTo>
                    <a:pt x="40835" y="2597"/>
                    <a:pt x="39278" y="423"/>
                    <a:pt x="37339" y="71"/>
                  </a:cubicBezTo>
                  <a:cubicBezTo>
                    <a:pt x="37084" y="23"/>
                    <a:pt x="36828" y="1"/>
                    <a:pt x="36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8"/>
            <p:cNvSpPr/>
            <p:nvPr/>
          </p:nvSpPr>
          <p:spPr>
            <a:xfrm>
              <a:off x="6389004" y="4268237"/>
              <a:ext cx="729405" cy="474075"/>
            </a:xfrm>
            <a:custGeom>
              <a:avLst/>
              <a:gdLst/>
              <a:ahLst/>
              <a:cxnLst/>
              <a:rect l="l" t="t" r="r" b="b"/>
              <a:pathLst>
                <a:path w="27293" h="17739" extrusionOk="0">
                  <a:moveTo>
                    <a:pt x="23220" y="1"/>
                  </a:moveTo>
                  <a:cubicBezTo>
                    <a:pt x="22929" y="1"/>
                    <a:pt x="22638" y="45"/>
                    <a:pt x="22357" y="141"/>
                  </a:cubicBezTo>
                  <a:cubicBezTo>
                    <a:pt x="21593" y="435"/>
                    <a:pt x="20977" y="1052"/>
                    <a:pt x="20389" y="1610"/>
                  </a:cubicBezTo>
                  <a:cubicBezTo>
                    <a:pt x="17264" y="4444"/>
                    <a:pt x="13037" y="5941"/>
                    <a:pt x="8828" y="5941"/>
                  </a:cubicBezTo>
                  <a:cubicBezTo>
                    <a:pt x="6232" y="5941"/>
                    <a:pt x="3643" y="5372"/>
                    <a:pt x="1323" y="4195"/>
                  </a:cubicBezTo>
                  <a:lnTo>
                    <a:pt x="765" y="4312"/>
                  </a:lnTo>
                  <a:cubicBezTo>
                    <a:pt x="941" y="5899"/>
                    <a:pt x="1558" y="7397"/>
                    <a:pt x="2498" y="8690"/>
                  </a:cubicBezTo>
                  <a:lnTo>
                    <a:pt x="1" y="9365"/>
                  </a:lnTo>
                  <a:cubicBezTo>
                    <a:pt x="1646" y="12989"/>
                    <a:pt x="5248" y="15290"/>
                    <a:pt x="9201" y="15290"/>
                  </a:cubicBezTo>
                  <a:cubicBezTo>
                    <a:pt x="9414" y="15290"/>
                    <a:pt x="9628" y="15284"/>
                    <a:pt x="9842" y="15270"/>
                  </a:cubicBezTo>
                  <a:lnTo>
                    <a:pt x="9842" y="15270"/>
                  </a:lnTo>
                  <a:lnTo>
                    <a:pt x="7727" y="16945"/>
                  </a:lnTo>
                  <a:cubicBezTo>
                    <a:pt x="8243" y="16993"/>
                    <a:pt x="8759" y="17016"/>
                    <a:pt x="9273" y="17016"/>
                  </a:cubicBezTo>
                  <a:cubicBezTo>
                    <a:pt x="11922" y="17016"/>
                    <a:pt x="14531" y="16388"/>
                    <a:pt x="16893" y="15182"/>
                  </a:cubicBezTo>
                  <a:lnTo>
                    <a:pt x="16893" y="15182"/>
                  </a:lnTo>
                  <a:lnTo>
                    <a:pt x="15219" y="17738"/>
                  </a:lnTo>
                  <a:cubicBezTo>
                    <a:pt x="21946" y="17591"/>
                    <a:pt x="27293" y="12009"/>
                    <a:pt x="27146" y="5253"/>
                  </a:cubicBezTo>
                  <a:cubicBezTo>
                    <a:pt x="27087" y="3901"/>
                    <a:pt x="26823" y="2491"/>
                    <a:pt x="25971" y="1404"/>
                  </a:cubicBezTo>
                  <a:cubicBezTo>
                    <a:pt x="25327" y="576"/>
                    <a:pt x="24269" y="1"/>
                    <a:pt x="23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8"/>
            <p:cNvSpPr/>
            <p:nvPr/>
          </p:nvSpPr>
          <p:spPr>
            <a:xfrm>
              <a:off x="7165512" y="4022307"/>
              <a:ext cx="30654" cy="26832"/>
            </a:xfrm>
            <a:custGeom>
              <a:avLst/>
              <a:gdLst/>
              <a:ahLst/>
              <a:cxnLst/>
              <a:rect l="l" t="t" r="r" b="b"/>
              <a:pathLst>
                <a:path w="1147" h="1004" extrusionOk="0">
                  <a:moveTo>
                    <a:pt x="647" y="1"/>
                  </a:moveTo>
                  <a:cubicBezTo>
                    <a:pt x="206" y="1"/>
                    <a:pt x="0" y="530"/>
                    <a:pt x="294" y="853"/>
                  </a:cubicBezTo>
                  <a:cubicBezTo>
                    <a:pt x="398" y="957"/>
                    <a:pt x="524" y="1003"/>
                    <a:pt x="646" y="1003"/>
                  </a:cubicBezTo>
                  <a:cubicBezTo>
                    <a:pt x="903" y="1003"/>
                    <a:pt x="1146" y="799"/>
                    <a:pt x="1146" y="500"/>
                  </a:cubicBezTo>
                  <a:cubicBezTo>
                    <a:pt x="1146" y="236"/>
                    <a:pt x="940" y="1"/>
                    <a:pt x="647" y="1"/>
                  </a:cubicBezTo>
                  <a:close/>
                </a:path>
              </a:pathLst>
            </a:custGeom>
            <a:solidFill>
              <a:srgbClr val="353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C3044CD-D5DE-7217-C093-A8ADD9F03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900" y="1978161"/>
            <a:ext cx="8070300" cy="1130751"/>
          </a:xfrm>
        </p:spPr>
        <p:txBody>
          <a:bodyPr/>
          <a:lstStyle/>
          <a:p>
            <a:pPr marL="139700" indent="0">
              <a:buNone/>
            </a:pPr>
            <a:r>
              <a:rPr lang="ar-SA" sz="2800" dirty="0">
                <a:solidFill>
                  <a:srgbClr val="0070C0"/>
                </a:solidFill>
                <a:cs typeface="+mn-cs"/>
              </a:rPr>
              <a:t>للتربة في الأماكن المختلفة خصائص مختلفة</a:t>
            </a:r>
          </a:p>
          <a:p>
            <a:pPr marL="139700" indent="0">
              <a:buNone/>
            </a:pPr>
            <a:r>
              <a:rPr lang="ar-SA" sz="2800" dirty="0">
                <a:solidFill>
                  <a:srgbClr val="0070C0"/>
                </a:solidFill>
                <a:cs typeface="+mn-cs"/>
              </a:rPr>
              <a:t>وكل نوع من التربة يناسب نباتاتٍ وحيواناتٍ معينة للعيش فيها</a:t>
            </a:r>
          </a:p>
        </p:txBody>
      </p:sp>
      <p:grpSp>
        <p:nvGrpSpPr>
          <p:cNvPr id="4" name="Google Shape;2403;p90">
            <a:extLst>
              <a:ext uri="{FF2B5EF4-FFF2-40B4-BE49-F238E27FC236}">
                <a16:creationId xmlns:a16="http://schemas.microsoft.com/office/drawing/2014/main" id="{5FF803B3-01AD-FE68-9E2C-109D94656223}"/>
              </a:ext>
            </a:extLst>
          </p:cNvPr>
          <p:cNvGrpSpPr/>
          <p:nvPr/>
        </p:nvGrpSpPr>
        <p:grpSpPr>
          <a:xfrm>
            <a:off x="3732005" y="3581873"/>
            <a:ext cx="2201828" cy="1501867"/>
            <a:chOff x="4959400" y="1578900"/>
            <a:chExt cx="1573525" cy="1209100"/>
          </a:xfrm>
        </p:grpSpPr>
        <p:sp>
          <p:nvSpPr>
            <p:cNvPr id="5" name="Google Shape;2404;p90">
              <a:extLst>
                <a:ext uri="{FF2B5EF4-FFF2-40B4-BE49-F238E27FC236}">
                  <a16:creationId xmlns:a16="http://schemas.microsoft.com/office/drawing/2014/main" id="{354D9AC7-7290-24F9-6CD4-398B0097D737}"/>
                </a:ext>
              </a:extLst>
            </p:cNvPr>
            <p:cNvSpPr/>
            <p:nvPr/>
          </p:nvSpPr>
          <p:spPr>
            <a:xfrm>
              <a:off x="6030450" y="2278750"/>
              <a:ext cx="149325" cy="509250"/>
            </a:xfrm>
            <a:custGeom>
              <a:avLst/>
              <a:gdLst/>
              <a:ahLst/>
              <a:cxnLst/>
              <a:rect l="l" t="t" r="r" b="b"/>
              <a:pathLst>
                <a:path w="5973" h="20370" extrusionOk="0">
                  <a:moveTo>
                    <a:pt x="5566" y="1"/>
                  </a:moveTo>
                  <a:lnTo>
                    <a:pt x="20" y="2880"/>
                  </a:lnTo>
                  <a:cubicBezTo>
                    <a:pt x="1" y="8620"/>
                    <a:pt x="1547" y="14204"/>
                    <a:pt x="3073" y="19731"/>
                  </a:cubicBezTo>
                  <a:cubicBezTo>
                    <a:pt x="3093" y="19866"/>
                    <a:pt x="3170" y="20021"/>
                    <a:pt x="3267" y="20137"/>
                  </a:cubicBezTo>
                  <a:cubicBezTo>
                    <a:pt x="3402" y="20253"/>
                    <a:pt x="3576" y="20311"/>
                    <a:pt x="3750" y="20311"/>
                  </a:cubicBezTo>
                  <a:cubicBezTo>
                    <a:pt x="4038" y="20350"/>
                    <a:pt x="4326" y="20370"/>
                    <a:pt x="4615" y="20370"/>
                  </a:cubicBezTo>
                  <a:cubicBezTo>
                    <a:pt x="5041" y="20370"/>
                    <a:pt x="5468" y="20326"/>
                    <a:pt x="5895" y="20233"/>
                  </a:cubicBezTo>
                  <a:cubicBezTo>
                    <a:pt x="5566" y="19480"/>
                    <a:pt x="4600" y="19171"/>
                    <a:pt x="4252" y="18436"/>
                  </a:cubicBezTo>
                  <a:cubicBezTo>
                    <a:pt x="3866" y="17605"/>
                    <a:pt x="4426" y="16639"/>
                    <a:pt x="4929" y="15885"/>
                  </a:cubicBezTo>
                  <a:cubicBezTo>
                    <a:pt x="5450" y="15113"/>
                    <a:pt x="5972" y="14127"/>
                    <a:pt x="5489" y="13335"/>
                  </a:cubicBezTo>
                  <a:cubicBezTo>
                    <a:pt x="5161" y="12736"/>
                    <a:pt x="4368" y="12504"/>
                    <a:pt x="4040" y="11885"/>
                  </a:cubicBezTo>
                  <a:cubicBezTo>
                    <a:pt x="3750" y="11344"/>
                    <a:pt x="3904" y="10668"/>
                    <a:pt x="4059" y="10069"/>
                  </a:cubicBezTo>
                  <a:cubicBezTo>
                    <a:pt x="4909" y="6784"/>
                    <a:pt x="5412" y="3402"/>
                    <a:pt x="5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405;p90">
              <a:extLst>
                <a:ext uri="{FF2B5EF4-FFF2-40B4-BE49-F238E27FC236}">
                  <a16:creationId xmlns:a16="http://schemas.microsoft.com/office/drawing/2014/main" id="{48B4CB99-AD0B-EE9E-8AE5-E654EE05586D}"/>
                </a:ext>
              </a:extLst>
            </p:cNvPr>
            <p:cNvSpPr/>
            <p:nvPr/>
          </p:nvSpPr>
          <p:spPr>
            <a:xfrm>
              <a:off x="5171000" y="2318850"/>
              <a:ext cx="215500" cy="435325"/>
            </a:xfrm>
            <a:custGeom>
              <a:avLst/>
              <a:gdLst/>
              <a:ahLst/>
              <a:cxnLst/>
              <a:rect l="l" t="t" r="r" b="b"/>
              <a:pathLst>
                <a:path w="8620" h="17413" extrusionOk="0">
                  <a:moveTo>
                    <a:pt x="1779" y="1"/>
                  </a:moveTo>
                  <a:lnTo>
                    <a:pt x="1" y="16253"/>
                  </a:lnTo>
                  <a:lnTo>
                    <a:pt x="3247" y="16426"/>
                  </a:lnTo>
                  <a:cubicBezTo>
                    <a:pt x="3846" y="16871"/>
                    <a:pt x="4600" y="17084"/>
                    <a:pt x="5334" y="17277"/>
                  </a:cubicBezTo>
                  <a:cubicBezTo>
                    <a:pt x="5563" y="17366"/>
                    <a:pt x="5816" y="17413"/>
                    <a:pt x="6067" y="17413"/>
                  </a:cubicBezTo>
                  <a:cubicBezTo>
                    <a:pt x="6199" y="17413"/>
                    <a:pt x="6329" y="17400"/>
                    <a:pt x="6455" y="17373"/>
                  </a:cubicBezTo>
                  <a:cubicBezTo>
                    <a:pt x="6842" y="17257"/>
                    <a:pt x="7131" y="16832"/>
                    <a:pt x="6977" y="16484"/>
                  </a:cubicBezTo>
                  <a:cubicBezTo>
                    <a:pt x="6856" y="16195"/>
                    <a:pt x="6591" y="16133"/>
                    <a:pt x="6276" y="16133"/>
                  </a:cubicBezTo>
                  <a:cubicBezTo>
                    <a:pt x="6041" y="16133"/>
                    <a:pt x="5778" y="16167"/>
                    <a:pt x="5526" y="16167"/>
                  </a:cubicBezTo>
                  <a:cubicBezTo>
                    <a:pt x="5303" y="16167"/>
                    <a:pt x="5089" y="16140"/>
                    <a:pt x="4909" y="16040"/>
                  </a:cubicBezTo>
                  <a:cubicBezTo>
                    <a:pt x="4484" y="15789"/>
                    <a:pt x="4407" y="15228"/>
                    <a:pt x="4407" y="14745"/>
                  </a:cubicBezTo>
                  <a:cubicBezTo>
                    <a:pt x="4407" y="11402"/>
                    <a:pt x="5798" y="8214"/>
                    <a:pt x="7170" y="5160"/>
                  </a:cubicBezTo>
                  <a:lnTo>
                    <a:pt x="8619" y="1895"/>
                  </a:lnTo>
                  <a:lnTo>
                    <a:pt x="17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406;p90">
              <a:extLst>
                <a:ext uri="{FF2B5EF4-FFF2-40B4-BE49-F238E27FC236}">
                  <a16:creationId xmlns:a16="http://schemas.microsoft.com/office/drawing/2014/main" id="{25C273C6-1027-3102-B515-6DECDD4E123C}"/>
                </a:ext>
              </a:extLst>
            </p:cNvPr>
            <p:cNvSpPr/>
            <p:nvPr/>
          </p:nvSpPr>
          <p:spPr>
            <a:xfrm>
              <a:off x="5259900" y="2224950"/>
              <a:ext cx="343025" cy="320700"/>
            </a:xfrm>
            <a:custGeom>
              <a:avLst/>
              <a:gdLst/>
              <a:ahLst/>
              <a:cxnLst/>
              <a:rect l="l" t="t" r="r" b="b"/>
              <a:pathLst>
                <a:path w="13721" h="12828" extrusionOk="0">
                  <a:moveTo>
                    <a:pt x="2588" y="1"/>
                  </a:moveTo>
                  <a:cubicBezTo>
                    <a:pt x="2544" y="1"/>
                    <a:pt x="2500" y="3"/>
                    <a:pt x="2455" y="8"/>
                  </a:cubicBezTo>
                  <a:cubicBezTo>
                    <a:pt x="1662" y="104"/>
                    <a:pt x="1179" y="935"/>
                    <a:pt x="831" y="1650"/>
                  </a:cubicBezTo>
                  <a:cubicBezTo>
                    <a:pt x="561" y="2230"/>
                    <a:pt x="271" y="2810"/>
                    <a:pt x="0" y="3409"/>
                  </a:cubicBezTo>
                  <a:lnTo>
                    <a:pt x="406" y="5206"/>
                  </a:lnTo>
                  <a:cubicBezTo>
                    <a:pt x="406" y="6250"/>
                    <a:pt x="812" y="7254"/>
                    <a:pt x="1237" y="8221"/>
                  </a:cubicBezTo>
                  <a:cubicBezTo>
                    <a:pt x="1372" y="8530"/>
                    <a:pt x="1508" y="8820"/>
                    <a:pt x="1662" y="9110"/>
                  </a:cubicBezTo>
                  <a:lnTo>
                    <a:pt x="1624" y="9168"/>
                  </a:lnTo>
                  <a:cubicBezTo>
                    <a:pt x="1566" y="9303"/>
                    <a:pt x="1488" y="9419"/>
                    <a:pt x="1430" y="9535"/>
                  </a:cubicBezTo>
                  <a:cubicBezTo>
                    <a:pt x="1295" y="9786"/>
                    <a:pt x="1160" y="10037"/>
                    <a:pt x="1005" y="10288"/>
                  </a:cubicBezTo>
                  <a:cubicBezTo>
                    <a:pt x="882" y="10645"/>
                    <a:pt x="1167" y="10933"/>
                    <a:pt x="1467" y="10933"/>
                  </a:cubicBezTo>
                  <a:cubicBezTo>
                    <a:pt x="1590" y="10933"/>
                    <a:pt x="1716" y="10884"/>
                    <a:pt x="1817" y="10772"/>
                  </a:cubicBezTo>
                  <a:cubicBezTo>
                    <a:pt x="1952" y="10520"/>
                    <a:pt x="2068" y="10269"/>
                    <a:pt x="2184" y="9999"/>
                  </a:cubicBezTo>
                  <a:cubicBezTo>
                    <a:pt x="2455" y="10385"/>
                    <a:pt x="2783" y="10714"/>
                    <a:pt x="3150" y="10965"/>
                  </a:cubicBezTo>
                  <a:cubicBezTo>
                    <a:pt x="3208" y="11003"/>
                    <a:pt x="3266" y="11023"/>
                    <a:pt x="3305" y="11061"/>
                  </a:cubicBezTo>
                  <a:cubicBezTo>
                    <a:pt x="3266" y="11177"/>
                    <a:pt x="3228" y="11274"/>
                    <a:pt x="3208" y="11390"/>
                  </a:cubicBezTo>
                  <a:cubicBezTo>
                    <a:pt x="3170" y="11544"/>
                    <a:pt x="3150" y="11680"/>
                    <a:pt x="3112" y="11834"/>
                  </a:cubicBezTo>
                  <a:cubicBezTo>
                    <a:pt x="3034" y="12047"/>
                    <a:pt x="3015" y="12259"/>
                    <a:pt x="3054" y="12472"/>
                  </a:cubicBezTo>
                  <a:cubicBezTo>
                    <a:pt x="3112" y="12665"/>
                    <a:pt x="3266" y="12801"/>
                    <a:pt x="3460" y="12820"/>
                  </a:cubicBezTo>
                  <a:cubicBezTo>
                    <a:pt x="3480" y="12825"/>
                    <a:pt x="3501" y="12827"/>
                    <a:pt x="3522" y="12827"/>
                  </a:cubicBezTo>
                  <a:cubicBezTo>
                    <a:pt x="3578" y="12827"/>
                    <a:pt x="3635" y="12810"/>
                    <a:pt x="3691" y="12781"/>
                  </a:cubicBezTo>
                  <a:cubicBezTo>
                    <a:pt x="3788" y="12743"/>
                    <a:pt x="3865" y="12685"/>
                    <a:pt x="3923" y="12588"/>
                  </a:cubicBezTo>
                  <a:cubicBezTo>
                    <a:pt x="4001" y="12433"/>
                    <a:pt x="4039" y="12259"/>
                    <a:pt x="4039" y="12086"/>
                  </a:cubicBezTo>
                  <a:lnTo>
                    <a:pt x="4078" y="11776"/>
                  </a:lnTo>
                  <a:cubicBezTo>
                    <a:pt x="4097" y="11660"/>
                    <a:pt x="4117" y="11544"/>
                    <a:pt x="4136" y="11409"/>
                  </a:cubicBezTo>
                  <a:cubicBezTo>
                    <a:pt x="4561" y="11525"/>
                    <a:pt x="5025" y="11583"/>
                    <a:pt x="5489" y="11583"/>
                  </a:cubicBezTo>
                  <a:cubicBezTo>
                    <a:pt x="5489" y="11622"/>
                    <a:pt x="5489" y="11680"/>
                    <a:pt x="5469" y="11718"/>
                  </a:cubicBezTo>
                  <a:cubicBezTo>
                    <a:pt x="5469" y="11834"/>
                    <a:pt x="5469" y="11970"/>
                    <a:pt x="5450" y="12086"/>
                  </a:cubicBezTo>
                  <a:lnTo>
                    <a:pt x="5450" y="12259"/>
                  </a:lnTo>
                  <a:cubicBezTo>
                    <a:pt x="5450" y="12317"/>
                    <a:pt x="5450" y="12395"/>
                    <a:pt x="5469" y="12453"/>
                  </a:cubicBezTo>
                  <a:cubicBezTo>
                    <a:pt x="5508" y="12588"/>
                    <a:pt x="5605" y="12704"/>
                    <a:pt x="5720" y="12762"/>
                  </a:cubicBezTo>
                  <a:cubicBezTo>
                    <a:pt x="5793" y="12805"/>
                    <a:pt x="5865" y="12827"/>
                    <a:pt x="5946" y="12827"/>
                  </a:cubicBezTo>
                  <a:cubicBezTo>
                    <a:pt x="5973" y="12827"/>
                    <a:pt x="6001" y="12825"/>
                    <a:pt x="6030" y="12820"/>
                  </a:cubicBezTo>
                  <a:cubicBezTo>
                    <a:pt x="6126" y="12820"/>
                    <a:pt x="6223" y="12762"/>
                    <a:pt x="6300" y="12685"/>
                  </a:cubicBezTo>
                  <a:cubicBezTo>
                    <a:pt x="6435" y="12569"/>
                    <a:pt x="6493" y="12395"/>
                    <a:pt x="6455" y="12221"/>
                  </a:cubicBezTo>
                  <a:lnTo>
                    <a:pt x="6435" y="12028"/>
                  </a:lnTo>
                  <a:cubicBezTo>
                    <a:pt x="6416" y="11873"/>
                    <a:pt x="6397" y="11718"/>
                    <a:pt x="6378" y="11564"/>
                  </a:cubicBezTo>
                  <a:lnTo>
                    <a:pt x="6378" y="11525"/>
                  </a:lnTo>
                  <a:cubicBezTo>
                    <a:pt x="6919" y="11467"/>
                    <a:pt x="7479" y="11351"/>
                    <a:pt x="8001" y="11197"/>
                  </a:cubicBezTo>
                  <a:lnTo>
                    <a:pt x="8059" y="11583"/>
                  </a:lnTo>
                  <a:cubicBezTo>
                    <a:pt x="8078" y="11757"/>
                    <a:pt x="8097" y="11912"/>
                    <a:pt x="8136" y="12086"/>
                  </a:cubicBezTo>
                  <a:cubicBezTo>
                    <a:pt x="8175" y="12202"/>
                    <a:pt x="8252" y="12298"/>
                    <a:pt x="8368" y="12375"/>
                  </a:cubicBezTo>
                  <a:cubicBezTo>
                    <a:pt x="8443" y="12413"/>
                    <a:pt x="8526" y="12434"/>
                    <a:pt x="8606" y="12434"/>
                  </a:cubicBezTo>
                  <a:cubicBezTo>
                    <a:pt x="8651" y="12434"/>
                    <a:pt x="8694" y="12428"/>
                    <a:pt x="8735" y="12414"/>
                  </a:cubicBezTo>
                  <a:cubicBezTo>
                    <a:pt x="9006" y="12337"/>
                    <a:pt x="9160" y="12086"/>
                    <a:pt x="9083" y="11815"/>
                  </a:cubicBezTo>
                  <a:cubicBezTo>
                    <a:pt x="9044" y="11718"/>
                    <a:pt x="9006" y="11602"/>
                    <a:pt x="8948" y="11506"/>
                  </a:cubicBezTo>
                  <a:cubicBezTo>
                    <a:pt x="8928" y="11429"/>
                    <a:pt x="8890" y="11351"/>
                    <a:pt x="8851" y="11274"/>
                  </a:cubicBezTo>
                  <a:cubicBezTo>
                    <a:pt x="8812" y="11158"/>
                    <a:pt x="8754" y="11042"/>
                    <a:pt x="8696" y="10945"/>
                  </a:cubicBezTo>
                  <a:cubicBezTo>
                    <a:pt x="9064" y="10791"/>
                    <a:pt x="9411" y="10636"/>
                    <a:pt x="9759" y="10462"/>
                  </a:cubicBezTo>
                  <a:cubicBezTo>
                    <a:pt x="9779" y="10540"/>
                    <a:pt x="9798" y="10598"/>
                    <a:pt x="9817" y="10675"/>
                  </a:cubicBezTo>
                  <a:cubicBezTo>
                    <a:pt x="9837" y="10752"/>
                    <a:pt x="9856" y="10829"/>
                    <a:pt x="9895" y="10887"/>
                  </a:cubicBezTo>
                  <a:lnTo>
                    <a:pt x="9933" y="11003"/>
                  </a:lnTo>
                  <a:cubicBezTo>
                    <a:pt x="9953" y="11081"/>
                    <a:pt x="9991" y="11139"/>
                    <a:pt x="10030" y="11197"/>
                  </a:cubicBezTo>
                  <a:cubicBezTo>
                    <a:pt x="10107" y="11274"/>
                    <a:pt x="10204" y="11351"/>
                    <a:pt x="10300" y="11371"/>
                  </a:cubicBezTo>
                  <a:cubicBezTo>
                    <a:pt x="10348" y="11384"/>
                    <a:pt x="10396" y="11391"/>
                    <a:pt x="10443" y="11391"/>
                  </a:cubicBezTo>
                  <a:cubicBezTo>
                    <a:pt x="10529" y="11391"/>
                    <a:pt x="10612" y="11369"/>
                    <a:pt x="10687" y="11332"/>
                  </a:cubicBezTo>
                  <a:cubicBezTo>
                    <a:pt x="10783" y="11255"/>
                    <a:pt x="10861" y="11158"/>
                    <a:pt x="10899" y="11042"/>
                  </a:cubicBezTo>
                  <a:cubicBezTo>
                    <a:pt x="10996" y="10791"/>
                    <a:pt x="10803" y="10520"/>
                    <a:pt x="10668" y="10308"/>
                  </a:cubicBezTo>
                  <a:lnTo>
                    <a:pt x="10552" y="10114"/>
                  </a:lnTo>
                  <a:lnTo>
                    <a:pt x="10494" y="10018"/>
                  </a:lnTo>
                  <a:cubicBezTo>
                    <a:pt x="11885" y="9090"/>
                    <a:pt x="13006" y="7796"/>
                    <a:pt x="13721" y="6288"/>
                  </a:cubicBezTo>
                  <a:cubicBezTo>
                    <a:pt x="10223" y="5264"/>
                    <a:pt x="7015" y="3448"/>
                    <a:pt x="4329" y="974"/>
                  </a:cubicBezTo>
                  <a:cubicBezTo>
                    <a:pt x="3822" y="521"/>
                    <a:pt x="3247" y="1"/>
                    <a:pt x="2588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07;p90">
              <a:extLst>
                <a:ext uri="{FF2B5EF4-FFF2-40B4-BE49-F238E27FC236}">
                  <a16:creationId xmlns:a16="http://schemas.microsoft.com/office/drawing/2014/main" id="{DBD6DD6B-6FFE-09E3-ABA0-F07DD062B464}"/>
                </a:ext>
              </a:extLst>
            </p:cNvPr>
            <p:cNvSpPr/>
            <p:nvPr/>
          </p:nvSpPr>
          <p:spPr>
            <a:xfrm>
              <a:off x="5906300" y="1718825"/>
              <a:ext cx="387975" cy="636875"/>
            </a:xfrm>
            <a:custGeom>
              <a:avLst/>
              <a:gdLst/>
              <a:ahLst/>
              <a:cxnLst/>
              <a:rect l="l" t="t" r="r" b="b"/>
              <a:pathLst>
                <a:path w="15519" h="25475" extrusionOk="0">
                  <a:moveTo>
                    <a:pt x="10397" y="1"/>
                  </a:moveTo>
                  <a:cubicBezTo>
                    <a:pt x="10146" y="20"/>
                    <a:pt x="9914" y="59"/>
                    <a:pt x="9663" y="117"/>
                  </a:cubicBezTo>
                  <a:lnTo>
                    <a:pt x="9218" y="194"/>
                  </a:lnTo>
                  <a:cubicBezTo>
                    <a:pt x="9025" y="213"/>
                    <a:pt x="8832" y="252"/>
                    <a:pt x="8639" y="310"/>
                  </a:cubicBezTo>
                  <a:cubicBezTo>
                    <a:pt x="7286" y="561"/>
                    <a:pt x="5952" y="928"/>
                    <a:pt x="4638" y="1373"/>
                  </a:cubicBezTo>
                  <a:lnTo>
                    <a:pt x="4291" y="1489"/>
                  </a:lnTo>
                  <a:cubicBezTo>
                    <a:pt x="3846" y="1643"/>
                    <a:pt x="3421" y="1817"/>
                    <a:pt x="3015" y="2030"/>
                  </a:cubicBezTo>
                  <a:cubicBezTo>
                    <a:pt x="2513" y="2262"/>
                    <a:pt x="2049" y="2590"/>
                    <a:pt x="1682" y="2996"/>
                  </a:cubicBezTo>
                  <a:cubicBezTo>
                    <a:pt x="1121" y="3653"/>
                    <a:pt x="754" y="4465"/>
                    <a:pt x="619" y="5334"/>
                  </a:cubicBezTo>
                  <a:cubicBezTo>
                    <a:pt x="522" y="5779"/>
                    <a:pt x="464" y="6243"/>
                    <a:pt x="426" y="6706"/>
                  </a:cubicBezTo>
                  <a:cubicBezTo>
                    <a:pt x="136" y="9257"/>
                    <a:pt x="1" y="11827"/>
                    <a:pt x="20" y="14417"/>
                  </a:cubicBezTo>
                  <a:cubicBezTo>
                    <a:pt x="20" y="14745"/>
                    <a:pt x="20" y="15093"/>
                    <a:pt x="20" y="15441"/>
                  </a:cubicBezTo>
                  <a:cubicBezTo>
                    <a:pt x="58" y="16523"/>
                    <a:pt x="97" y="17605"/>
                    <a:pt x="174" y="18707"/>
                  </a:cubicBezTo>
                  <a:cubicBezTo>
                    <a:pt x="329" y="20794"/>
                    <a:pt x="696" y="23093"/>
                    <a:pt x="2281" y="24466"/>
                  </a:cubicBezTo>
                  <a:cubicBezTo>
                    <a:pt x="2822" y="24929"/>
                    <a:pt x="3479" y="25239"/>
                    <a:pt x="4155" y="25374"/>
                  </a:cubicBezTo>
                  <a:cubicBezTo>
                    <a:pt x="4213" y="25393"/>
                    <a:pt x="4271" y="25412"/>
                    <a:pt x="4329" y="25412"/>
                  </a:cubicBezTo>
                  <a:cubicBezTo>
                    <a:pt x="4542" y="25451"/>
                    <a:pt x="4774" y="25470"/>
                    <a:pt x="4986" y="25470"/>
                  </a:cubicBezTo>
                  <a:cubicBezTo>
                    <a:pt x="5058" y="25473"/>
                    <a:pt x="5130" y="25474"/>
                    <a:pt x="5202" y="25474"/>
                  </a:cubicBezTo>
                  <a:cubicBezTo>
                    <a:pt x="6749" y="25474"/>
                    <a:pt x="8246" y="24880"/>
                    <a:pt x="9373" y="23828"/>
                  </a:cubicBezTo>
                  <a:cubicBezTo>
                    <a:pt x="9798" y="23422"/>
                    <a:pt x="10184" y="22978"/>
                    <a:pt x="10513" y="22475"/>
                  </a:cubicBezTo>
                  <a:cubicBezTo>
                    <a:pt x="11595" y="20833"/>
                    <a:pt x="12117" y="18803"/>
                    <a:pt x="12329" y="16813"/>
                  </a:cubicBezTo>
                  <a:cubicBezTo>
                    <a:pt x="12349" y="16137"/>
                    <a:pt x="12484" y="15499"/>
                    <a:pt x="12677" y="14881"/>
                  </a:cubicBezTo>
                  <a:cubicBezTo>
                    <a:pt x="12851" y="14494"/>
                    <a:pt x="13044" y="14127"/>
                    <a:pt x="13276" y="13779"/>
                  </a:cubicBezTo>
                  <a:lnTo>
                    <a:pt x="14803" y="11422"/>
                  </a:lnTo>
                  <a:lnTo>
                    <a:pt x="14861" y="11325"/>
                  </a:lnTo>
                  <a:cubicBezTo>
                    <a:pt x="15074" y="10977"/>
                    <a:pt x="15305" y="10629"/>
                    <a:pt x="15518" y="10301"/>
                  </a:cubicBezTo>
                  <a:lnTo>
                    <a:pt x="15054" y="9354"/>
                  </a:lnTo>
                  <a:lnTo>
                    <a:pt x="103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408;p90">
              <a:extLst>
                <a:ext uri="{FF2B5EF4-FFF2-40B4-BE49-F238E27FC236}">
                  <a16:creationId xmlns:a16="http://schemas.microsoft.com/office/drawing/2014/main" id="{7C098916-7C51-F9E1-D2C8-3C9FE827F8F5}"/>
                </a:ext>
              </a:extLst>
            </p:cNvPr>
            <p:cNvSpPr/>
            <p:nvPr/>
          </p:nvSpPr>
          <p:spPr>
            <a:xfrm>
              <a:off x="5107225" y="1709350"/>
              <a:ext cx="909725" cy="695075"/>
            </a:xfrm>
            <a:custGeom>
              <a:avLst/>
              <a:gdLst/>
              <a:ahLst/>
              <a:cxnLst/>
              <a:rect l="l" t="t" r="r" b="b"/>
              <a:pathLst>
                <a:path w="36389" h="27803" extrusionOk="0">
                  <a:moveTo>
                    <a:pt x="9485" y="1"/>
                  </a:moveTo>
                  <a:cubicBezTo>
                    <a:pt x="7054" y="1"/>
                    <a:pt x="4542" y="757"/>
                    <a:pt x="2938" y="2506"/>
                  </a:cubicBezTo>
                  <a:cubicBezTo>
                    <a:pt x="2784" y="2679"/>
                    <a:pt x="2648" y="2853"/>
                    <a:pt x="2513" y="3047"/>
                  </a:cubicBezTo>
                  <a:cubicBezTo>
                    <a:pt x="1392" y="4573"/>
                    <a:pt x="1064" y="6506"/>
                    <a:pt x="851" y="8380"/>
                  </a:cubicBezTo>
                  <a:cubicBezTo>
                    <a:pt x="832" y="8515"/>
                    <a:pt x="813" y="8651"/>
                    <a:pt x="813" y="8805"/>
                  </a:cubicBezTo>
                  <a:cubicBezTo>
                    <a:pt x="542" y="11298"/>
                    <a:pt x="349" y="13810"/>
                    <a:pt x="233" y="16322"/>
                  </a:cubicBezTo>
                  <a:cubicBezTo>
                    <a:pt x="214" y="16864"/>
                    <a:pt x="194" y="17424"/>
                    <a:pt x="175" y="17965"/>
                  </a:cubicBezTo>
                  <a:cubicBezTo>
                    <a:pt x="156" y="18641"/>
                    <a:pt x="136" y="19298"/>
                    <a:pt x="136" y="19975"/>
                  </a:cubicBezTo>
                  <a:lnTo>
                    <a:pt x="136" y="20980"/>
                  </a:lnTo>
                  <a:lnTo>
                    <a:pt x="136" y="22680"/>
                  </a:lnTo>
                  <a:cubicBezTo>
                    <a:pt x="1" y="23376"/>
                    <a:pt x="465" y="24072"/>
                    <a:pt x="1160" y="24207"/>
                  </a:cubicBezTo>
                  <a:cubicBezTo>
                    <a:pt x="2185" y="24613"/>
                    <a:pt x="3189" y="25038"/>
                    <a:pt x="4233" y="25424"/>
                  </a:cubicBezTo>
                  <a:cubicBezTo>
                    <a:pt x="5103" y="25753"/>
                    <a:pt x="5972" y="26081"/>
                    <a:pt x="6861" y="26371"/>
                  </a:cubicBezTo>
                  <a:cubicBezTo>
                    <a:pt x="7190" y="26468"/>
                    <a:pt x="7518" y="26584"/>
                    <a:pt x="7847" y="26680"/>
                  </a:cubicBezTo>
                  <a:cubicBezTo>
                    <a:pt x="8774" y="26951"/>
                    <a:pt x="9721" y="27202"/>
                    <a:pt x="10687" y="27395"/>
                  </a:cubicBezTo>
                  <a:cubicBezTo>
                    <a:pt x="12046" y="27667"/>
                    <a:pt x="13439" y="27803"/>
                    <a:pt x="14818" y="27803"/>
                  </a:cubicBezTo>
                  <a:cubicBezTo>
                    <a:pt x="14910" y="27803"/>
                    <a:pt x="15002" y="27802"/>
                    <a:pt x="15093" y="27801"/>
                  </a:cubicBezTo>
                  <a:cubicBezTo>
                    <a:pt x="16736" y="27782"/>
                    <a:pt x="18707" y="27666"/>
                    <a:pt x="20775" y="27492"/>
                  </a:cubicBezTo>
                  <a:cubicBezTo>
                    <a:pt x="24156" y="27221"/>
                    <a:pt x="27809" y="26796"/>
                    <a:pt x="30727" y="26448"/>
                  </a:cubicBezTo>
                  <a:cubicBezTo>
                    <a:pt x="33374" y="26120"/>
                    <a:pt x="35423" y="25830"/>
                    <a:pt x="36138" y="25733"/>
                  </a:cubicBezTo>
                  <a:lnTo>
                    <a:pt x="36312" y="25714"/>
                  </a:lnTo>
                  <a:lnTo>
                    <a:pt x="36389" y="25714"/>
                  </a:lnTo>
                  <a:lnTo>
                    <a:pt x="36389" y="5153"/>
                  </a:lnTo>
                  <a:lnTo>
                    <a:pt x="36389" y="2138"/>
                  </a:lnTo>
                  <a:cubicBezTo>
                    <a:pt x="35925" y="2235"/>
                    <a:pt x="35442" y="2312"/>
                    <a:pt x="34959" y="2390"/>
                  </a:cubicBezTo>
                  <a:cubicBezTo>
                    <a:pt x="32721" y="2747"/>
                    <a:pt x="30464" y="2926"/>
                    <a:pt x="28211" y="2926"/>
                  </a:cubicBezTo>
                  <a:cubicBezTo>
                    <a:pt x="24859" y="2926"/>
                    <a:pt x="21513" y="2530"/>
                    <a:pt x="18243" y="1733"/>
                  </a:cubicBezTo>
                  <a:lnTo>
                    <a:pt x="18031" y="1675"/>
                  </a:lnTo>
                  <a:cubicBezTo>
                    <a:pt x="15557" y="1076"/>
                    <a:pt x="13122" y="264"/>
                    <a:pt x="10591" y="51"/>
                  </a:cubicBezTo>
                  <a:cubicBezTo>
                    <a:pt x="10397" y="32"/>
                    <a:pt x="10204" y="13"/>
                    <a:pt x="10011" y="13"/>
                  </a:cubicBezTo>
                  <a:cubicBezTo>
                    <a:pt x="9836" y="5"/>
                    <a:pt x="9661" y="1"/>
                    <a:pt x="94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409;p90">
              <a:extLst>
                <a:ext uri="{FF2B5EF4-FFF2-40B4-BE49-F238E27FC236}">
                  <a16:creationId xmlns:a16="http://schemas.microsoft.com/office/drawing/2014/main" id="{FE818F96-AB18-3461-806C-04B2867EC583}"/>
                </a:ext>
              </a:extLst>
            </p:cNvPr>
            <p:cNvSpPr/>
            <p:nvPr/>
          </p:nvSpPr>
          <p:spPr>
            <a:xfrm>
              <a:off x="5853650" y="2057500"/>
              <a:ext cx="181175" cy="730000"/>
            </a:xfrm>
            <a:custGeom>
              <a:avLst/>
              <a:gdLst/>
              <a:ahLst/>
              <a:cxnLst/>
              <a:rect l="l" t="t" r="r" b="b"/>
              <a:pathLst>
                <a:path w="7247" h="29200" extrusionOk="0">
                  <a:moveTo>
                    <a:pt x="1256" y="0"/>
                  </a:moveTo>
                  <a:lnTo>
                    <a:pt x="1256" y="0"/>
                  </a:lnTo>
                  <a:cubicBezTo>
                    <a:pt x="0" y="9836"/>
                    <a:pt x="1005" y="19827"/>
                    <a:pt x="4213" y="29199"/>
                  </a:cubicBezTo>
                  <a:lnTo>
                    <a:pt x="6918" y="28542"/>
                  </a:lnTo>
                  <a:cubicBezTo>
                    <a:pt x="5894" y="27673"/>
                    <a:pt x="4773" y="26571"/>
                    <a:pt x="4986" y="25238"/>
                  </a:cubicBezTo>
                  <a:cubicBezTo>
                    <a:pt x="5237" y="23692"/>
                    <a:pt x="7247" y="22397"/>
                    <a:pt x="6532" y="21006"/>
                  </a:cubicBezTo>
                  <a:cubicBezTo>
                    <a:pt x="6377" y="20735"/>
                    <a:pt x="6145" y="20523"/>
                    <a:pt x="5991" y="20252"/>
                  </a:cubicBezTo>
                  <a:cubicBezTo>
                    <a:pt x="5720" y="19769"/>
                    <a:pt x="5759" y="19170"/>
                    <a:pt x="5817" y="18610"/>
                  </a:cubicBezTo>
                  <a:lnTo>
                    <a:pt x="7015" y="5662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10;p90">
              <a:extLst>
                <a:ext uri="{FF2B5EF4-FFF2-40B4-BE49-F238E27FC236}">
                  <a16:creationId xmlns:a16="http://schemas.microsoft.com/office/drawing/2014/main" id="{62382AC2-DE30-9B61-9FC9-CF1BDDA396EA}"/>
                </a:ext>
              </a:extLst>
            </p:cNvPr>
            <p:cNvSpPr/>
            <p:nvPr/>
          </p:nvSpPr>
          <p:spPr>
            <a:xfrm>
              <a:off x="5423675" y="1867200"/>
              <a:ext cx="412600" cy="412750"/>
            </a:xfrm>
            <a:custGeom>
              <a:avLst/>
              <a:gdLst/>
              <a:ahLst/>
              <a:cxnLst/>
              <a:rect l="l" t="t" r="r" b="b"/>
              <a:pathLst>
                <a:path w="16504" h="16510" extrusionOk="0">
                  <a:moveTo>
                    <a:pt x="8538" y="1"/>
                  </a:moveTo>
                  <a:cubicBezTo>
                    <a:pt x="8288" y="1"/>
                    <a:pt x="8038" y="25"/>
                    <a:pt x="7788" y="76"/>
                  </a:cubicBezTo>
                  <a:cubicBezTo>
                    <a:pt x="7054" y="230"/>
                    <a:pt x="6377" y="617"/>
                    <a:pt x="5701" y="926"/>
                  </a:cubicBezTo>
                  <a:cubicBezTo>
                    <a:pt x="4561" y="1448"/>
                    <a:pt x="3324" y="1796"/>
                    <a:pt x="2300" y="2530"/>
                  </a:cubicBezTo>
                  <a:cubicBezTo>
                    <a:pt x="1276" y="3245"/>
                    <a:pt x="464" y="4462"/>
                    <a:pt x="696" y="5699"/>
                  </a:cubicBezTo>
                  <a:cubicBezTo>
                    <a:pt x="928" y="6917"/>
                    <a:pt x="2087" y="7728"/>
                    <a:pt x="3208" y="8289"/>
                  </a:cubicBezTo>
                  <a:cubicBezTo>
                    <a:pt x="3402" y="8347"/>
                    <a:pt x="3575" y="8482"/>
                    <a:pt x="3711" y="8656"/>
                  </a:cubicBezTo>
                  <a:cubicBezTo>
                    <a:pt x="3827" y="8946"/>
                    <a:pt x="3788" y="9274"/>
                    <a:pt x="3595" y="9525"/>
                  </a:cubicBezTo>
                  <a:cubicBezTo>
                    <a:pt x="2783" y="10743"/>
                    <a:pt x="831" y="10975"/>
                    <a:pt x="368" y="12347"/>
                  </a:cubicBezTo>
                  <a:cubicBezTo>
                    <a:pt x="0" y="13448"/>
                    <a:pt x="889" y="14588"/>
                    <a:pt x="1856" y="15207"/>
                  </a:cubicBezTo>
                  <a:cubicBezTo>
                    <a:pt x="2766" y="15790"/>
                    <a:pt x="8192" y="16510"/>
                    <a:pt x="10786" y="16510"/>
                  </a:cubicBezTo>
                  <a:cubicBezTo>
                    <a:pt x="10945" y="16510"/>
                    <a:pt x="11092" y="16507"/>
                    <a:pt x="11228" y="16501"/>
                  </a:cubicBezTo>
                  <a:cubicBezTo>
                    <a:pt x="11808" y="16501"/>
                    <a:pt x="12407" y="16405"/>
                    <a:pt x="12948" y="16212"/>
                  </a:cubicBezTo>
                  <a:cubicBezTo>
                    <a:pt x="14262" y="15651"/>
                    <a:pt x="14822" y="13854"/>
                    <a:pt x="14069" y="12637"/>
                  </a:cubicBezTo>
                  <a:cubicBezTo>
                    <a:pt x="13547" y="11825"/>
                    <a:pt x="12503" y="11149"/>
                    <a:pt x="12677" y="10182"/>
                  </a:cubicBezTo>
                  <a:cubicBezTo>
                    <a:pt x="12967" y="8675"/>
                    <a:pt x="15788" y="9062"/>
                    <a:pt x="16214" y="7593"/>
                  </a:cubicBezTo>
                  <a:cubicBezTo>
                    <a:pt x="16503" y="6607"/>
                    <a:pt x="15421" y="5776"/>
                    <a:pt x="14494" y="5332"/>
                  </a:cubicBezTo>
                  <a:cubicBezTo>
                    <a:pt x="13566" y="4868"/>
                    <a:pt x="12465" y="4095"/>
                    <a:pt x="12697" y="3090"/>
                  </a:cubicBezTo>
                  <a:cubicBezTo>
                    <a:pt x="12755" y="2820"/>
                    <a:pt x="12909" y="2569"/>
                    <a:pt x="12909" y="2298"/>
                  </a:cubicBezTo>
                  <a:cubicBezTo>
                    <a:pt x="12890" y="1854"/>
                    <a:pt x="12503" y="1544"/>
                    <a:pt x="12136" y="1312"/>
                  </a:cubicBezTo>
                  <a:cubicBezTo>
                    <a:pt x="11056" y="603"/>
                    <a:pt x="9800" y="1"/>
                    <a:pt x="8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11;p90">
              <a:extLst>
                <a:ext uri="{FF2B5EF4-FFF2-40B4-BE49-F238E27FC236}">
                  <a16:creationId xmlns:a16="http://schemas.microsoft.com/office/drawing/2014/main" id="{BFBBB125-F9C2-B1D8-D95F-70A090852E5C}"/>
                </a:ext>
              </a:extLst>
            </p:cNvPr>
            <p:cNvSpPr/>
            <p:nvPr/>
          </p:nvSpPr>
          <p:spPr>
            <a:xfrm>
              <a:off x="5832375" y="1695650"/>
              <a:ext cx="370575" cy="570575"/>
            </a:xfrm>
            <a:custGeom>
              <a:avLst/>
              <a:gdLst/>
              <a:ahLst/>
              <a:cxnLst/>
              <a:rect l="l" t="t" r="r" b="b"/>
              <a:pathLst>
                <a:path w="14823" h="22823" extrusionOk="0">
                  <a:moveTo>
                    <a:pt x="11769" y="0"/>
                  </a:moveTo>
                  <a:cubicBezTo>
                    <a:pt x="11711" y="213"/>
                    <a:pt x="11673" y="425"/>
                    <a:pt x="11654" y="638"/>
                  </a:cubicBezTo>
                  <a:cubicBezTo>
                    <a:pt x="11615" y="831"/>
                    <a:pt x="11596" y="1024"/>
                    <a:pt x="11596" y="1218"/>
                  </a:cubicBezTo>
                  <a:cubicBezTo>
                    <a:pt x="10243" y="1488"/>
                    <a:pt x="8909" y="1836"/>
                    <a:pt x="7595" y="2300"/>
                  </a:cubicBezTo>
                  <a:cubicBezTo>
                    <a:pt x="7248" y="3227"/>
                    <a:pt x="7557" y="4638"/>
                    <a:pt x="7383" y="5701"/>
                  </a:cubicBezTo>
                  <a:cubicBezTo>
                    <a:pt x="7306" y="6261"/>
                    <a:pt x="7093" y="6706"/>
                    <a:pt x="6591" y="6976"/>
                  </a:cubicBezTo>
                  <a:cubicBezTo>
                    <a:pt x="6375" y="7090"/>
                    <a:pt x="6156" y="7138"/>
                    <a:pt x="5934" y="7138"/>
                  </a:cubicBezTo>
                  <a:cubicBezTo>
                    <a:pt x="5177" y="7138"/>
                    <a:pt x="4382" y="6590"/>
                    <a:pt x="3576" y="6261"/>
                  </a:cubicBezTo>
                  <a:cubicBezTo>
                    <a:pt x="3383" y="6165"/>
                    <a:pt x="3189" y="6107"/>
                    <a:pt x="2977" y="6068"/>
                  </a:cubicBezTo>
                  <a:cubicBezTo>
                    <a:pt x="2818" y="6035"/>
                    <a:pt x="2659" y="6018"/>
                    <a:pt x="2501" y="6018"/>
                  </a:cubicBezTo>
                  <a:cubicBezTo>
                    <a:pt x="1662" y="6018"/>
                    <a:pt x="871" y="6479"/>
                    <a:pt x="465" y="7228"/>
                  </a:cubicBezTo>
                  <a:cubicBezTo>
                    <a:pt x="1" y="8136"/>
                    <a:pt x="233" y="9237"/>
                    <a:pt x="1025" y="9894"/>
                  </a:cubicBezTo>
                  <a:cubicBezTo>
                    <a:pt x="1547" y="10281"/>
                    <a:pt x="2320" y="10513"/>
                    <a:pt x="2474" y="11131"/>
                  </a:cubicBezTo>
                  <a:cubicBezTo>
                    <a:pt x="2571" y="11537"/>
                    <a:pt x="2358" y="11943"/>
                    <a:pt x="2243" y="12349"/>
                  </a:cubicBezTo>
                  <a:cubicBezTo>
                    <a:pt x="2030" y="13122"/>
                    <a:pt x="2049" y="13952"/>
                    <a:pt x="2339" y="14725"/>
                  </a:cubicBezTo>
                  <a:cubicBezTo>
                    <a:pt x="2513" y="15286"/>
                    <a:pt x="2745" y="15827"/>
                    <a:pt x="2977" y="16368"/>
                  </a:cubicBezTo>
                  <a:cubicBezTo>
                    <a:pt x="3305" y="17064"/>
                    <a:pt x="3576" y="17798"/>
                    <a:pt x="3750" y="18552"/>
                  </a:cubicBezTo>
                  <a:cubicBezTo>
                    <a:pt x="3904" y="19479"/>
                    <a:pt x="3827" y="20465"/>
                    <a:pt x="4233" y="21334"/>
                  </a:cubicBezTo>
                  <a:cubicBezTo>
                    <a:pt x="4688" y="22245"/>
                    <a:pt x="5635" y="22822"/>
                    <a:pt x="6642" y="22822"/>
                  </a:cubicBezTo>
                  <a:cubicBezTo>
                    <a:pt x="6747" y="22822"/>
                    <a:pt x="6852" y="22816"/>
                    <a:pt x="6958" y="22803"/>
                  </a:cubicBezTo>
                  <a:cubicBezTo>
                    <a:pt x="7112" y="22784"/>
                    <a:pt x="7267" y="22745"/>
                    <a:pt x="7402" y="22706"/>
                  </a:cubicBezTo>
                  <a:cubicBezTo>
                    <a:pt x="7479" y="22687"/>
                    <a:pt x="7557" y="22648"/>
                    <a:pt x="7653" y="22610"/>
                  </a:cubicBezTo>
                  <a:cubicBezTo>
                    <a:pt x="8446" y="22243"/>
                    <a:pt x="9025" y="21528"/>
                    <a:pt x="9199" y="20658"/>
                  </a:cubicBezTo>
                  <a:cubicBezTo>
                    <a:pt x="9296" y="20040"/>
                    <a:pt x="9180" y="19402"/>
                    <a:pt x="9238" y="18784"/>
                  </a:cubicBezTo>
                  <a:cubicBezTo>
                    <a:pt x="9277" y="18146"/>
                    <a:pt x="9547" y="17489"/>
                    <a:pt x="10127" y="17238"/>
                  </a:cubicBezTo>
                  <a:cubicBezTo>
                    <a:pt x="10302" y="17166"/>
                    <a:pt x="10488" y="17145"/>
                    <a:pt x="10680" y="17145"/>
                  </a:cubicBezTo>
                  <a:cubicBezTo>
                    <a:pt x="10972" y="17145"/>
                    <a:pt x="11276" y="17195"/>
                    <a:pt x="11572" y="17195"/>
                  </a:cubicBezTo>
                  <a:cubicBezTo>
                    <a:pt x="11766" y="17195"/>
                    <a:pt x="11956" y="17174"/>
                    <a:pt x="12137" y="17102"/>
                  </a:cubicBezTo>
                  <a:cubicBezTo>
                    <a:pt x="13199" y="16677"/>
                    <a:pt x="12968" y="14996"/>
                    <a:pt x="13818" y="14204"/>
                  </a:cubicBezTo>
                  <a:cubicBezTo>
                    <a:pt x="14050" y="13972"/>
                    <a:pt x="14359" y="13837"/>
                    <a:pt x="14533" y="13566"/>
                  </a:cubicBezTo>
                  <a:cubicBezTo>
                    <a:pt x="14823" y="13083"/>
                    <a:pt x="14552" y="12484"/>
                    <a:pt x="14301" y="11943"/>
                  </a:cubicBezTo>
                  <a:lnTo>
                    <a:pt x="14262" y="11885"/>
                  </a:lnTo>
                  <a:cubicBezTo>
                    <a:pt x="14127" y="11595"/>
                    <a:pt x="14011" y="11305"/>
                    <a:pt x="13914" y="11015"/>
                  </a:cubicBezTo>
                  <a:cubicBezTo>
                    <a:pt x="13257" y="9063"/>
                    <a:pt x="13335" y="6918"/>
                    <a:pt x="13257" y="4793"/>
                  </a:cubicBezTo>
                  <a:cubicBezTo>
                    <a:pt x="13238" y="4213"/>
                    <a:pt x="13219" y="3633"/>
                    <a:pt x="13141" y="3054"/>
                  </a:cubicBezTo>
                  <a:cubicBezTo>
                    <a:pt x="13103" y="2686"/>
                    <a:pt x="13045" y="2319"/>
                    <a:pt x="12968" y="1952"/>
                  </a:cubicBezTo>
                  <a:cubicBezTo>
                    <a:pt x="12890" y="1624"/>
                    <a:pt x="12774" y="1314"/>
                    <a:pt x="12620" y="1024"/>
                  </a:cubicBezTo>
                  <a:cubicBezTo>
                    <a:pt x="12426" y="619"/>
                    <a:pt x="12137" y="271"/>
                    <a:pt x="117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12;p90">
              <a:extLst>
                <a:ext uri="{FF2B5EF4-FFF2-40B4-BE49-F238E27FC236}">
                  <a16:creationId xmlns:a16="http://schemas.microsoft.com/office/drawing/2014/main" id="{EB3ECBB2-3056-0966-4FAD-80FEC6EA45AD}"/>
                </a:ext>
              </a:extLst>
            </p:cNvPr>
            <p:cNvSpPr/>
            <p:nvPr/>
          </p:nvSpPr>
          <p:spPr>
            <a:xfrm>
              <a:off x="5113525" y="1710625"/>
              <a:ext cx="444475" cy="473700"/>
            </a:xfrm>
            <a:custGeom>
              <a:avLst/>
              <a:gdLst/>
              <a:ahLst/>
              <a:cxnLst/>
              <a:rect l="l" t="t" r="r" b="b"/>
              <a:pathLst>
                <a:path w="17779" h="18948" extrusionOk="0">
                  <a:moveTo>
                    <a:pt x="10358" y="0"/>
                  </a:moveTo>
                  <a:lnTo>
                    <a:pt x="6938" y="2029"/>
                  </a:lnTo>
                  <a:cubicBezTo>
                    <a:pt x="6551" y="2261"/>
                    <a:pt x="6145" y="2512"/>
                    <a:pt x="5971" y="2938"/>
                  </a:cubicBezTo>
                  <a:cubicBezTo>
                    <a:pt x="5875" y="3170"/>
                    <a:pt x="5875" y="3459"/>
                    <a:pt x="5797" y="3691"/>
                  </a:cubicBezTo>
                  <a:cubicBezTo>
                    <a:pt x="5643" y="4252"/>
                    <a:pt x="5179" y="4619"/>
                    <a:pt x="4754" y="4967"/>
                  </a:cubicBezTo>
                  <a:lnTo>
                    <a:pt x="619" y="8329"/>
                  </a:lnTo>
                  <a:cubicBezTo>
                    <a:pt x="599" y="8484"/>
                    <a:pt x="580" y="8619"/>
                    <a:pt x="561" y="8754"/>
                  </a:cubicBezTo>
                  <a:cubicBezTo>
                    <a:pt x="309" y="11247"/>
                    <a:pt x="116" y="13759"/>
                    <a:pt x="0" y="16271"/>
                  </a:cubicBezTo>
                  <a:cubicBezTo>
                    <a:pt x="213" y="16484"/>
                    <a:pt x="464" y="16639"/>
                    <a:pt x="734" y="16755"/>
                  </a:cubicBezTo>
                  <a:cubicBezTo>
                    <a:pt x="1488" y="17083"/>
                    <a:pt x="2396" y="16986"/>
                    <a:pt x="3189" y="17238"/>
                  </a:cubicBezTo>
                  <a:cubicBezTo>
                    <a:pt x="4442" y="17662"/>
                    <a:pt x="5432" y="18947"/>
                    <a:pt x="6712" y="18947"/>
                  </a:cubicBezTo>
                  <a:cubicBezTo>
                    <a:pt x="6773" y="18947"/>
                    <a:pt x="6836" y="18944"/>
                    <a:pt x="6899" y="18938"/>
                  </a:cubicBezTo>
                  <a:cubicBezTo>
                    <a:pt x="7923" y="18784"/>
                    <a:pt x="8619" y="17798"/>
                    <a:pt x="8445" y="16774"/>
                  </a:cubicBezTo>
                  <a:cubicBezTo>
                    <a:pt x="8232" y="15827"/>
                    <a:pt x="7324" y="15247"/>
                    <a:pt x="6551" y="14648"/>
                  </a:cubicBezTo>
                  <a:cubicBezTo>
                    <a:pt x="5797" y="14049"/>
                    <a:pt x="5063" y="13122"/>
                    <a:pt x="5392" y="12213"/>
                  </a:cubicBezTo>
                  <a:cubicBezTo>
                    <a:pt x="5855" y="10861"/>
                    <a:pt x="7962" y="11073"/>
                    <a:pt x="8947" y="10049"/>
                  </a:cubicBezTo>
                  <a:cubicBezTo>
                    <a:pt x="9624" y="9334"/>
                    <a:pt x="9624" y="8252"/>
                    <a:pt x="10049" y="7363"/>
                  </a:cubicBezTo>
                  <a:cubicBezTo>
                    <a:pt x="10822" y="5682"/>
                    <a:pt x="12928" y="5141"/>
                    <a:pt x="14687" y="4522"/>
                  </a:cubicBezTo>
                  <a:cubicBezTo>
                    <a:pt x="16097" y="4039"/>
                    <a:pt x="17682" y="3034"/>
                    <a:pt x="17779" y="1643"/>
                  </a:cubicBezTo>
                  <a:cubicBezTo>
                    <a:pt x="15324" y="1025"/>
                    <a:pt x="12870" y="213"/>
                    <a:pt x="103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13;p90">
              <a:extLst>
                <a:ext uri="{FF2B5EF4-FFF2-40B4-BE49-F238E27FC236}">
                  <a16:creationId xmlns:a16="http://schemas.microsoft.com/office/drawing/2014/main" id="{BDF0C52F-640C-9C81-E0E0-EDCED503967A}"/>
                </a:ext>
              </a:extLst>
            </p:cNvPr>
            <p:cNvSpPr/>
            <p:nvPr/>
          </p:nvSpPr>
          <p:spPr>
            <a:xfrm>
              <a:off x="5074875" y="2157975"/>
              <a:ext cx="211625" cy="610675"/>
            </a:xfrm>
            <a:custGeom>
              <a:avLst/>
              <a:gdLst/>
              <a:ahLst/>
              <a:cxnLst/>
              <a:rect l="l" t="t" r="r" b="b"/>
              <a:pathLst>
                <a:path w="8465" h="24427" extrusionOk="0">
                  <a:moveTo>
                    <a:pt x="1430" y="1"/>
                  </a:moveTo>
                  <a:cubicBezTo>
                    <a:pt x="1450" y="3151"/>
                    <a:pt x="1469" y="6358"/>
                    <a:pt x="657" y="9412"/>
                  </a:cubicBezTo>
                  <a:cubicBezTo>
                    <a:pt x="387" y="10475"/>
                    <a:pt x="0" y="11537"/>
                    <a:pt x="116" y="12620"/>
                  </a:cubicBezTo>
                  <a:cubicBezTo>
                    <a:pt x="213" y="13393"/>
                    <a:pt x="541" y="14108"/>
                    <a:pt x="850" y="14842"/>
                  </a:cubicBezTo>
                  <a:cubicBezTo>
                    <a:pt x="1913" y="17412"/>
                    <a:pt x="2551" y="20137"/>
                    <a:pt x="2744" y="22919"/>
                  </a:cubicBezTo>
                  <a:cubicBezTo>
                    <a:pt x="2783" y="23306"/>
                    <a:pt x="2822" y="23770"/>
                    <a:pt x="3150" y="24002"/>
                  </a:cubicBezTo>
                  <a:cubicBezTo>
                    <a:pt x="3343" y="24118"/>
                    <a:pt x="3556" y="24176"/>
                    <a:pt x="3768" y="24176"/>
                  </a:cubicBezTo>
                  <a:lnTo>
                    <a:pt x="5527" y="24388"/>
                  </a:lnTo>
                  <a:cubicBezTo>
                    <a:pt x="5685" y="24409"/>
                    <a:pt x="5854" y="24427"/>
                    <a:pt x="6019" y="24427"/>
                  </a:cubicBezTo>
                  <a:cubicBezTo>
                    <a:pt x="6316" y="24427"/>
                    <a:pt x="6603" y="24368"/>
                    <a:pt x="6802" y="24156"/>
                  </a:cubicBezTo>
                  <a:cubicBezTo>
                    <a:pt x="7228" y="23750"/>
                    <a:pt x="7015" y="22977"/>
                    <a:pt x="6532" y="22649"/>
                  </a:cubicBezTo>
                  <a:cubicBezTo>
                    <a:pt x="6049" y="22301"/>
                    <a:pt x="5411" y="22282"/>
                    <a:pt x="4831" y="22262"/>
                  </a:cubicBezTo>
                  <a:cubicBezTo>
                    <a:pt x="4812" y="20774"/>
                    <a:pt x="5469" y="19383"/>
                    <a:pt x="6029" y="18011"/>
                  </a:cubicBezTo>
                  <a:cubicBezTo>
                    <a:pt x="7749" y="13721"/>
                    <a:pt x="8464" y="9122"/>
                    <a:pt x="8155" y="4523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14;p90">
              <a:extLst>
                <a:ext uri="{FF2B5EF4-FFF2-40B4-BE49-F238E27FC236}">
                  <a16:creationId xmlns:a16="http://schemas.microsoft.com/office/drawing/2014/main" id="{E24E6825-4A6B-9112-9D5B-EA1731DC3E5A}"/>
                </a:ext>
              </a:extLst>
            </p:cNvPr>
            <p:cNvSpPr/>
            <p:nvPr/>
          </p:nvSpPr>
          <p:spPr>
            <a:xfrm>
              <a:off x="5186950" y="1778750"/>
              <a:ext cx="1000" cy="975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20" y="0"/>
                  </a:moveTo>
                  <a:cubicBezTo>
                    <a:pt x="0" y="0"/>
                    <a:pt x="0" y="39"/>
                    <a:pt x="20" y="39"/>
                  </a:cubicBezTo>
                  <a:cubicBezTo>
                    <a:pt x="39" y="39"/>
                    <a:pt x="39" y="0"/>
                    <a:pt x="20" y="0"/>
                  </a:cubicBezTo>
                  <a:close/>
                </a:path>
              </a:pathLst>
            </a:custGeom>
            <a:solidFill>
              <a:srgbClr val="0B0E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15;p90">
              <a:extLst>
                <a:ext uri="{FF2B5EF4-FFF2-40B4-BE49-F238E27FC236}">
                  <a16:creationId xmlns:a16="http://schemas.microsoft.com/office/drawing/2014/main" id="{4610C3F2-8F38-DB97-71B3-4964F16C1FD5}"/>
                </a:ext>
              </a:extLst>
            </p:cNvPr>
            <p:cNvSpPr/>
            <p:nvPr/>
          </p:nvSpPr>
          <p:spPr>
            <a:xfrm>
              <a:off x="4995650" y="1729450"/>
              <a:ext cx="199075" cy="659250"/>
            </a:xfrm>
            <a:custGeom>
              <a:avLst/>
              <a:gdLst/>
              <a:ahLst/>
              <a:cxnLst/>
              <a:rect l="l" t="t" r="r" b="b"/>
              <a:pathLst>
                <a:path w="7963" h="26370" extrusionOk="0">
                  <a:moveTo>
                    <a:pt x="4318" y="0"/>
                  </a:moveTo>
                  <a:cubicBezTo>
                    <a:pt x="3894" y="0"/>
                    <a:pt x="3463" y="98"/>
                    <a:pt x="3034" y="329"/>
                  </a:cubicBezTo>
                  <a:cubicBezTo>
                    <a:pt x="2222" y="774"/>
                    <a:pt x="1932" y="1624"/>
                    <a:pt x="1759" y="2474"/>
                  </a:cubicBezTo>
                  <a:cubicBezTo>
                    <a:pt x="1507" y="3537"/>
                    <a:pt x="1314" y="4600"/>
                    <a:pt x="1121" y="5682"/>
                  </a:cubicBezTo>
                  <a:cubicBezTo>
                    <a:pt x="406" y="9953"/>
                    <a:pt x="155" y="14282"/>
                    <a:pt x="58" y="18610"/>
                  </a:cubicBezTo>
                  <a:cubicBezTo>
                    <a:pt x="0" y="21084"/>
                    <a:pt x="19" y="23538"/>
                    <a:pt x="19" y="25992"/>
                  </a:cubicBezTo>
                  <a:cubicBezTo>
                    <a:pt x="39" y="26244"/>
                    <a:pt x="237" y="26369"/>
                    <a:pt x="435" y="26369"/>
                  </a:cubicBezTo>
                  <a:cubicBezTo>
                    <a:pt x="633" y="26369"/>
                    <a:pt x="831" y="26244"/>
                    <a:pt x="850" y="25992"/>
                  </a:cubicBezTo>
                  <a:cubicBezTo>
                    <a:pt x="831" y="21896"/>
                    <a:pt x="831" y="17799"/>
                    <a:pt x="1044" y="13702"/>
                  </a:cubicBezTo>
                  <a:cubicBezTo>
                    <a:pt x="1140" y="11673"/>
                    <a:pt x="1295" y="9625"/>
                    <a:pt x="1565" y="7615"/>
                  </a:cubicBezTo>
                  <a:cubicBezTo>
                    <a:pt x="1681" y="6610"/>
                    <a:pt x="1836" y="5605"/>
                    <a:pt x="2029" y="4600"/>
                  </a:cubicBezTo>
                  <a:cubicBezTo>
                    <a:pt x="2106" y="4098"/>
                    <a:pt x="2203" y="3595"/>
                    <a:pt x="2319" y="3112"/>
                  </a:cubicBezTo>
                  <a:cubicBezTo>
                    <a:pt x="2377" y="2629"/>
                    <a:pt x="2493" y="2165"/>
                    <a:pt x="2667" y="1721"/>
                  </a:cubicBezTo>
                  <a:cubicBezTo>
                    <a:pt x="2972" y="957"/>
                    <a:pt x="3696" y="640"/>
                    <a:pt x="4457" y="640"/>
                  </a:cubicBezTo>
                  <a:cubicBezTo>
                    <a:pt x="4562" y="640"/>
                    <a:pt x="4668" y="646"/>
                    <a:pt x="4773" y="658"/>
                  </a:cubicBezTo>
                  <a:cubicBezTo>
                    <a:pt x="5817" y="793"/>
                    <a:pt x="6667" y="1489"/>
                    <a:pt x="7479" y="2088"/>
                  </a:cubicBezTo>
                  <a:cubicBezTo>
                    <a:pt x="7519" y="2119"/>
                    <a:pt x="7562" y="2132"/>
                    <a:pt x="7603" y="2132"/>
                  </a:cubicBezTo>
                  <a:cubicBezTo>
                    <a:pt x="7797" y="2132"/>
                    <a:pt x="7963" y="1841"/>
                    <a:pt x="7788" y="1682"/>
                  </a:cubicBezTo>
                  <a:cubicBezTo>
                    <a:pt x="6816" y="885"/>
                    <a:pt x="5594" y="0"/>
                    <a:pt x="4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16;p90">
              <a:extLst>
                <a:ext uri="{FF2B5EF4-FFF2-40B4-BE49-F238E27FC236}">
                  <a16:creationId xmlns:a16="http://schemas.microsoft.com/office/drawing/2014/main" id="{04D1910C-E7FC-8038-FE12-659BD74C888B}"/>
                </a:ext>
              </a:extLst>
            </p:cNvPr>
            <p:cNvSpPr/>
            <p:nvPr/>
          </p:nvSpPr>
          <p:spPr>
            <a:xfrm>
              <a:off x="6025950" y="1986000"/>
              <a:ext cx="483300" cy="29725"/>
            </a:xfrm>
            <a:custGeom>
              <a:avLst/>
              <a:gdLst/>
              <a:ahLst/>
              <a:cxnLst/>
              <a:rect l="l" t="t" r="r" b="b"/>
              <a:pathLst>
                <a:path w="19332" h="1189" extrusionOk="0">
                  <a:moveTo>
                    <a:pt x="123" y="0"/>
                  </a:moveTo>
                  <a:lnTo>
                    <a:pt x="123" y="0"/>
                  </a:lnTo>
                  <a:cubicBezTo>
                    <a:pt x="123" y="0"/>
                    <a:pt x="0" y="1188"/>
                    <a:pt x="3530" y="1188"/>
                  </a:cubicBezTo>
                  <a:cubicBezTo>
                    <a:pt x="4200" y="1188"/>
                    <a:pt x="5001" y="1145"/>
                    <a:pt x="5959" y="1044"/>
                  </a:cubicBezTo>
                  <a:cubicBezTo>
                    <a:pt x="8505" y="765"/>
                    <a:pt x="11302" y="684"/>
                    <a:pt x="13677" y="684"/>
                  </a:cubicBezTo>
                  <a:cubicBezTo>
                    <a:pt x="16891" y="684"/>
                    <a:pt x="19331" y="831"/>
                    <a:pt x="19331" y="831"/>
                  </a:cubicBezTo>
                  <a:cubicBezTo>
                    <a:pt x="19331" y="831"/>
                    <a:pt x="16487" y="101"/>
                    <a:pt x="12029" y="101"/>
                  </a:cubicBezTo>
                  <a:cubicBezTo>
                    <a:pt x="11012" y="101"/>
                    <a:pt x="9912" y="139"/>
                    <a:pt x="8742" y="232"/>
                  </a:cubicBezTo>
                  <a:cubicBezTo>
                    <a:pt x="7122" y="366"/>
                    <a:pt x="5765" y="416"/>
                    <a:pt x="4643" y="416"/>
                  </a:cubicBezTo>
                  <a:cubicBezTo>
                    <a:pt x="1403" y="416"/>
                    <a:pt x="123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17;p90">
              <a:extLst>
                <a:ext uri="{FF2B5EF4-FFF2-40B4-BE49-F238E27FC236}">
                  <a16:creationId xmlns:a16="http://schemas.microsoft.com/office/drawing/2014/main" id="{47DB51F1-C581-ED53-1B5E-965D65BF845E}"/>
                </a:ext>
              </a:extLst>
            </p:cNvPr>
            <p:cNvSpPr/>
            <p:nvPr/>
          </p:nvSpPr>
          <p:spPr>
            <a:xfrm>
              <a:off x="6099550" y="1963775"/>
              <a:ext cx="345450" cy="96750"/>
            </a:xfrm>
            <a:custGeom>
              <a:avLst/>
              <a:gdLst/>
              <a:ahLst/>
              <a:cxnLst/>
              <a:rect l="l" t="t" r="r" b="b"/>
              <a:pathLst>
                <a:path w="13818" h="3870" extrusionOk="0">
                  <a:moveTo>
                    <a:pt x="13817" y="0"/>
                  </a:moveTo>
                  <a:cubicBezTo>
                    <a:pt x="13816" y="1"/>
                    <a:pt x="0" y="3865"/>
                    <a:pt x="116" y="3865"/>
                  </a:cubicBezTo>
                  <a:cubicBezTo>
                    <a:pt x="187" y="3868"/>
                    <a:pt x="260" y="3870"/>
                    <a:pt x="335" y="3870"/>
                  </a:cubicBezTo>
                  <a:cubicBezTo>
                    <a:pt x="4237" y="3870"/>
                    <a:pt x="13816" y="1"/>
                    <a:pt x="1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18;p90">
              <a:extLst>
                <a:ext uri="{FF2B5EF4-FFF2-40B4-BE49-F238E27FC236}">
                  <a16:creationId xmlns:a16="http://schemas.microsoft.com/office/drawing/2014/main" id="{486B3472-BA55-6EE0-CD77-54B8E42180A7}"/>
                </a:ext>
              </a:extLst>
            </p:cNvPr>
            <p:cNvSpPr/>
            <p:nvPr/>
          </p:nvSpPr>
          <p:spPr>
            <a:xfrm>
              <a:off x="6023225" y="1996075"/>
              <a:ext cx="465725" cy="53725"/>
            </a:xfrm>
            <a:custGeom>
              <a:avLst/>
              <a:gdLst/>
              <a:ahLst/>
              <a:cxnLst/>
              <a:rect l="l" t="t" r="r" b="b"/>
              <a:pathLst>
                <a:path w="18629" h="2149" extrusionOk="0">
                  <a:moveTo>
                    <a:pt x="2720" y="305"/>
                  </a:moveTo>
                  <a:cubicBezTo>
                    <a:pt x="1794" y="395"/>
                    <a:pt x="881" y="536"/>
                    <a:pt x="0" y="737"/>
                  </a:cubicBezTo>
                  <a:cubicBezTo>
                    <a:pt x="0" y="737"/>
                    <a:pt x="1065" y="508"/>
                    <a:pt x="2720" y="305"/>
                  </a:cubicBezTo>
                  <a:close/>
                  <a:moveTo>
                    <a:pt x="7531" y="0"/>
                  </a:moveTo>
                  <a:cubicBezTo>
                    <a:pt x="5714" y="0"/>
                    <a:pt x="4032" y="145"/>
                    <a:pt x="2720" y="305"/>
                  </a:cubicBezTo>
                  <a:lnTo>
                    <a:pt x="2720" y="305"/>
                  </a:lnTo>
                  <a:cubicBezTo>
                    <a:pt x="3652" y="215"/>
                    <a:pt x="4597" y="175"/>
                    <a:pt x="5539" y="175"/>
                  </a:cubicBezTo>
                  <a:cubicBezTo>
                    <a:pt x="12181" y="175"/>
                    <a:pt x="18629" y="2148"/>
                    <a:pt x="18629" y="2148"/>
                  </a:cubicBezTo>
                  <a:cubicBezTo>
                    <a:pt x="18629" y="2148"/>
                    <a:pt x="18262" y="1510"/>
                    <a:pt x="12406" y="409"/>
                  </a:cubicBezTo>
                  <a:cubicBezTo>
                    <a:pt x="10783" y="109"/>
                    <a:pt x="9106" y="0"/>
                    <a:pt x="75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19;p90">
              <a:extLst>
                <a:ext uri="{FF2B5EF4-FFF2-40B4-BE49-F238E27FC236}">
                  <a16:creationId xmlns:a16="http://schemas.microsoft.com/office/drawing/2014/main" id="{9EA23C76-3366-47EB-90E7-8F0E82C9B96D}"/>
                </a:ext>
              </a:extLst>
            </p:cNvPr>
            <p:cNvSpPr/>
            <p:nvPr/>
          </p:nvSpPr>
          <p:spPr>
            <a:xfrm>
              <a:off x="6344475" y="1624025"/>
              <a:ext cx="188450" cy="61025"/>
            </a:xfrm>
            <a:custGeom>
              <a:avLst/>
              <a:gdLst/>
              <a:ahLst/>
              <a:cxnLst/>
              <a:rect l="l" t="t" r="r" b="b"/>
              <a:pathLst>
                <a:path w="7538" h="2441" extrusionOk="0">
                  <a:moveTo>
                    <a:pt x="5891" y="0"/>
                  </a:moveTo>
                  <a:cubicBezTo>
                    <a:pt x="5098" y="0"/>
                    <a:pt x="4295" y="159"/>
                    <a:pt x="3537" y="430"/>
                  </a:cubicBezTo>
                  <a:cubicBezTo>
                    <a:pt x="2469" y="819"/>
                    <a:pt x="1483" y="1410"/>
                    <a:pt x="544" y="2057"/>
                  </a:cubicBezTo>
                  <a:lnTo>
                    <a:pt x="544" y="2057"/>
                  </a:lnTo>
                  <a:cubicBezTo>
                    <a:pt x="388" y="2034"/>
                    <a:pt x="233" y="2007"/>
                    <a:pt x="78" y="1976"/>
                  </a:cubicBezTo>
                  <a:lnTo>
                    <a:pt x="1" y="2440"/>
                  </a:lnTo>
                  <a:cubicBezTo>
                    <a:pt x="180" y="2311"/>
                    <a:pt x="361" y="2183"/>
                    <a:pt x="544" y="2057"/>
                  </a:cubicBezTo>
                  <a:lnTo>
                    <a:pt x="544" y="2057"/>
                  </a:lnTo>
                  <a:cubicBezTo>
                    <a:pt x="996" y="2124"/>
                    <a:pt x="1451" y="2157"/>
                    <a:pt x="1904" y="2157"/>
                  </a:cubicBezTo>
                  <a:cubicBezTo>
                    <a:pt x="3919" y="2157"/>
                    <a:pt x="5905" y="1503"/>
                    <a:pt x="7537" y="256"/>
                  </a:cubicBezTo>
                  <a:cubicBezTo>
                    <a:pt x="7008" y="80"/>
                    <a:pt x="6452" y="0"/>
                    <a:pt x="5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20;p90">
              <a:extLst>
                <a:ext uri="{FF2B5EF4-FFF2-40B4-BE49-F238E27FC236}">
                  <a16:creationId xmlns:a16="http://schemas.microsoft.com/office/drawing/2014/main" id="{03633A8F-2450-3BAE-F213-7FF894BE4625}"/>
                </a:ext>
              </a:extLst>
            </p:cNvPr>
            <p:cNvSpPr/>
            <p:nvPr/>
          </p:nvSpPr>
          <p:spPr>
            <a:xfrm>
              <a:off x="6009675" y="1578900"/>
              <a:ext cx="141575" cy="120625"/>
            </a:xfrm>
            <a:custGeom>
              <a:avLst/>
              <a:gdLst/>
              <a:ahLst/>
              <a:cxnLst/>
              <a:rect l="l" t="t" r="r" b="b"/>
              <a:pathLst>
                <a:path w="5663" h="4825" extrusionOk="0">
                  <a:moveTo>
                    <a:pt x="786" y="1"/>
                  </a:moveTo>
                  <a:cubicBezTo>
                    <a:pt x="524" y="1"/>
                    <a:pt x="261" y="24"/>
                    <a:pt x="1" y="71"/>
                  </a:cubicBezTo>
                  <a:cubicBezTo>
                    <a:pt x="639" y="2003"/>
                    <a:pt x="2088" y="3549"/>
                    <a:pt x="3962" y="4361"/>
                  </a:cubicBezTo>
                  <a:cubicBezTo>
                    <a:pt x="4117" y="4419"/>
                    <a:pt x="4272" y="4477"/>
                    <a:pt x="4407" y="4535"/>
                  </a:cubicBezTo>
                  <a:lnTo>
                    <a:pt x="4677" y="4612"/>
                  </a:lnTo>
                  <a:cubicBezTo>
                    <a:pt x="4987" y="4709"/>
                    <a:pt x="5277" y="4786"/>
                    <a:pt x="5586" y="4825"/>
                  </a:cubicBezTo>
                  <a:lnTo>
                    <a:pt x="5663" y="3685"/>
                  </a:lnTo>
                  <a:cubicBezTo>
                    <a:pt x="5624" y="3511"/>
                    <a:pt x="5547" y="3318"/>
                    <a:pt x="5489" y="3144"/>
                  </a:cubicBezTo>
                  <a:cubicBezTo>
                    <a:pt x="4721" y="1301"/>
                    <a:pt x="2764" y="1"/>
                    <a:pt x="7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21;p90">
              <a:extLst>
                <a:ext uri="{FF2B5EF4-FFF2-40B4-BE49-F238E27FC236}">
                  <a16:creationId xmlns:a16="http://schemas.microsoft.com/office/drawing/2014/main" id="{408C4E0B-259A-0A9D-63DC-B0417078A5BB}"/>
                </a:ext>
              </a:extLst>
            </p:cNvPr>
            <p:cNvSpPr/>
            <p:nvPr/>
          </p:nvSpPr>
          <p:spPr>
            <a:xfrm>
              <a:off x="6116450" y="1631425"/>
              <a:ext cx="267675" cy="373475"/>
            </a:xfrm>
            <a:custGeom>
              <a:avLst/>
              <a:gdLst/>
              <a:ahLst/>
              <a:cxnLst/>
              <a:rect l="l" t="t" r="r" b="b"/>
              <a:pathLst>
                <a:path w="10707" h="14939" extrusionOk="0">
                  <a:moveTo>
                    <a:pt x="5097" y="1"/>
                  </a:moveTo>
                  <a:cubicBezTo>
                    <a:pt x="4407" y="1"/>
                    <a:pt x="3715" y="71"/>
                    <a:pt x="3035" y="212"/>
                  </a:cubicBezTo>
                  <a:cubicBezTo>
                    <a:pt x="2358" y="328"/>
                    <a:pt x="1740" y="617"/>
                    <a:pt x="1218" y="1062"/>
                  </a:cubicBezTo>
                  <a:lnTo>
                    <a:pt x="1121" y="1159"/>
                  </a:lnTo>
                  <a:cubicBezTo>
                    <a:pt x="774" y="1545"/>
                    <a:pt x="522" y="2028"/>
                    <a:pt x="406" y="2531"/>
                  </a:cubicBezTo>
                  <a:lnTo>
                    <a:pt x="387" y="2608"/>
                  </a:lnTo>
                  <a:cubicBezTo>
                    <a:pt x="348" y="2801"/>
                    <a:pt x="310" y="3014"/>
                    <a:pt x="291" y="3226"/>
                  </a:cubicBezTo>
                  <a:cubicBezTo>
                    <a:pt x="252" y="3420"/>
                    <a:pt x="233" y="3613"/>
                    <a:pt x="233" y="3806"/>
                  </a:cubicBezTo>
                  <a:cubicBezTo>
                    <a:pt x="1" y="6589"/>
                    <a:pt x="310" y="9410"/>
                    <a:pt x="1102" y="12077"/>
                  </a:cubicBezTo>
                  <a:cubicBezTo>
                    <a:pt x="1315" y="12753"/>
                    <a:pt x="1566" y="13468"/>
                    <a:pt x="2068" y="13971"/>
                  </a:cubicBezTo>
                  <a:cubicBezTo>
                    <a:pt x="2204" y="14087"/>
                    <a:pt x="2320" y="14183"/>
                    <a:pt x="2455" y="14280"/>
                  </a:cubicBezTo>
                  <a:cubicBezTo>
                    <a:pt x="2609" y="14376"/>
                    <a:pt x="2764" y="14454"/>
                    <a:pt x="2938" y="14512"/>
                  </a:cubicBezTo>
                  <a:cubicBezTo>
                    <a:pt x="3054" y="14570"/>
                    <a:pt x="3189" y="14628"/>
                    <a:pt x="3324" y="14666"/>
                  </a:cubicBezTo>
                  <a:cubicBezTo>
                    <a:pt x="3440" y="14705"/>
                    <a:pt x="3556" y="14724"/>
                    <a:pt x="3672" y="14763"/>
                  </a:cubicBezTo>
                  <a:cubicBezTo>
                    <a:pt x="3981" y="14821"/>
                    <a:pt x="4291" y="14879"/>
                    <a:pt x="4600" y="14898"/>
                  </a:cubicBezTo>
                  <a:lnTo>
                    <a:pt x="4716" y="14898"/>
                  </a:lnTo>
                  <a:cubicBezTo>
                    <a:pt x="5062" y="14922"/>
                    <a:pt x="5408" y="14939"/>
                    <a:pt x="5755" y="14939"/>
                  </a:cubicBezTo>
                  <a:cubicBezTo>
                    <a:pt x="5969" y="14939"/>
                    <a:pt x="6183" y="14932"/>
                    <a:pt x="6397" y="14918"/>
                  </a:cubicBezTo>
                  <a:cubicBezTo>
                    <a:pt x="6590" y="14918"/>
                    <a:pt x="6803" y="14898"/>
                    <a:pt x="6996" y="14879"/>
                  </a:cubicBezTo>
                  <a:lnTo>
                    <a:pt x="6687" y="14860"/>
                  </a:lnTo>
                  <a:cubicBezTo>
                    <a:pt x="6880" y="14860"/>
                    <a:pt x="7073" y="14840"/>
                    <a:pt x="7247" y="14840"/>
                  </a:cubicBezTo>
                  <a:cubicBezTo>
                    <a:pt x="8271" y="14802"/>
                    <a:pt x="9315" y="14589"/>
                    <a:pt x="9817" y="13758"/>
                  </a:cubicBezTo>
                  <a:cubicBezTo>
                    <a:pt x="9817" y="13739"/>
                    <a:pt x="9837" y="13719"/>
                    <a:pt x="9856" y="13681"/>
                  </a:cubicBezTo>
                  <a:cubicBezTo>
                    <a:pt x="10030" y="13275"/>
                    <a:pt x="10146" y="12831"/>
                    <a:pt x="10165" y="12386"/>
                  </a:cubicBezTo>
                  <a:cubicBezTo>
                    <a:pt x="10436" y="9719"/>
                    <a:pt x="10629" y="7053"/>
                    <a:pt x="10706" y="4386"/>
                  </a:cubicBezTo>
                  <a:cubicBezTo>
                    <a:pt x="10706" y="3980"/>
                    <a:pt x="10706" y="3574"/>
                    <a:pt x="10668" y="3168"/>
                  </a:cubicBezTo>
                  <a:cubicBezTo>
                    <a:pt x="10629" y="2743"/>
                    <a:pt x="10513" y="2318"/>
                    <a:pt x="10281" y="1932"/>
                  </a:cubicBezTo>
                  <a:cubicBezTo>
                    <a:pt x="10281" y="1912"/>
                    <a:pt x="10262" y="1893"/>
                    <a:pt x="10243" y="1874"/>
                  </a:cubicBezTo>
                  <a:cubicBezTo>
                    <a:pt x="10165" y="1758"/>
                    <a:pt x="10088" y="1642"/>
                    <a:pt x="10011" y="1564"/>
                  </a:cubicBezTo>
                  <a:cubicBezTo>
                    <a:pt x="9450" y="946"/>
                    <a:pt x="8619" y="598"/>
                    <a:pt x="7808" y="366"/>
                  </a:cubicBezTo>
                  <a:cubicBezTo>
                    <a:pt x="6926" y="124"/>
                    <a:pt x="6013" y="1"/>
                    <a:pt x="50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22;p90">
              <a:extLst>
                <a:ext uri="{FF2B5EF4-FFF2-40B4-BE49-F238E27FC236}">
                  <a16:creationId xmlns:a16="http://schemas.microsoft.com/office/drawing/2014/main" id="{0757358A-142B-906D-31F4-70C2D3299157}"/>
                </a:ext>
              </a:extLst>
            </p:cNvPr>
            <p:cNvSpPr/>
            <p:nvPr/>
          </p:nvSpPr>
          <p:spPr>
            <a:xfrm>
              <a:off x="6116450" y="1711575"/>
              <a:ext cx="100525" cy="276375"/>
            </a:xfrm>
            <a:custGeom>
              <a:avLst/>
              <a:gdLst/>
              <a:ahLst/>
              <a:cxnLst/>
              <a:rect l="l" t="t" r="r" b="b"/>
              <a:pathLst>
                <a:path w="4021" h="11055" extrusionOk="0">
                  <a:moveTo>
                    <a:pt x="291" y="1"/>
                  </a:moveTo>
                  <a:cubicBezTo>
                    <a:pt x="252" y="194"/>
                    <a:pt x="233" y="387"/>
                    <a:pt x="233" y="581"/>
                  </a:cubicBezTo>
                  <a:cubicBezTo>
                    <a:pt x="1" y="3363"/>
                    <a:pt x="310" y="6165"/>
                    <a:pt x="1102" y="8852"/>
                  </a:cubicBezTo>
                  <a:cubicBezTo>
                    <a:pt x="1315" y="9528"/>
                    <a:pt x="1566" y="10224"/>
                    <a:pt x="2068" y="10745"/>
                  </a:cubicBezTo>
                  <a:cubicBezTo>
                    <a:pt x="2184" y="10861"/>
                    <a:pt x="2320" y="10958"/>
                    <a:pt x="2455" y="11055"/>
                  </a:cubicBezTo>
                  <a:cubicBezTo>
                    <a:pt x="2493" y="10842"/>
                    <a:pt x="2532" y="10610"/>
                    <a:pt x="2551" y="10378"/>
                  </a:cubicBezTo>
                  <a:cubicBezTo>
                    <a:pt x="2687" y="9489"/>
                    <a:pt x="2822" y="8523"/>
                    <a:pt x="3208" y="8001"/>
                  </a:cubicBezTo>
                  <a:cubicBezTo>
                    <a:pt x="3479" y="7673"/>
                    <a:pt x="3692" y="7306"/>
                    <a:pt x="3846" y="6900"/>
                  </a:cubicBezTo>
                  <a:cubicBezTo>
                    <a:pt x="4020" y="6339"/>
                    <a:pt x="3885" y="5702"/>
                    <a:pt x="3711" y="5161"/>
                  </a:cubicBezTo>
                  <a:cubicBezTo>
                    <a:pt x="3266" y="3750"/>
                    <a:pt x="2551" y="2455"/>
                    <a:pt x="1605" y="1315"/>
                  </a:cubicBezTo>
                  <a:cubicBezTo>
                    <a:pt x="1353" y="1025"/>
                    <a:pt x="1083" y="755"/>
                    <a:pt x="812" y="484"/>
                  </a:cubicBezTo>
                  <a:cubicBezTo>
                    <a:pt x="638" y="310"/>
                    <a:pt x="464" y="156"/>
                    <a:pt x="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23;p90">
              <a:extLst>
                <a:ext uri="{FF2B5EF4-FFF2-40B4-BE49-F238E27FC236}">
                  <a16:creationId xmlns:a16="http://schemas.microsoft.com/office/drawing/2014/main" id="{1A2F089C-944C-ABB5-243E-220B4872BB16}"/>
                </a:ext>
              </a:extLst>
            </p:cNvPr>
            <p:cNvSpPr/>
            <p:nvPr/>
          </p:nvSpPr>
          <p:spPr>
            <a:xfrm>
              <a:off x="6309225" y="1710625"/>
              <a:ext cx="74900" cy="262825"/>
            </a:xfrm>
            <a:custGeom>
              <a:avLst/>
              <a:gdLst/>
              <a:ahLst/>
              <a:cxnLst/>
              <a:rect l="l" t="t" r="r" b="b"/>
              <a:pathLst>
                <a:path w="2996" h="10513" extrusionOk="0">
                  <a:moveTo>
                    <a:pt x="2957" y="0"/>
                  </a:moveTo>
                  <a:cubicBezTo>
                    <a:pt x="2358" y="310"/>
                    <a:pt x="1836" y="793"/>
                    <a:pt x="1488" y="1392"/>
                  </a:cubicBezTo>
                  <a:cubicBezTo>
                    <a:pt x="870" y="2397"/>
                    <a:pt x="657" y="3595"/>
                    <a:pt x="464" y="4773"/>
                  </a:cubicBezTo>
                  <a:cubicBezTo>
                    <a:pt x="213" y="6261"/>
                    <a:pt x="0" y="7962"/>
                    <a:pt x="908" y="9179"/>
                  </a:cubicBezTo>
                  <a:cubicBezTo>
                    <a:pt x="1256" y="9663"/>
                    <a:pt x="1778" y="10049"/>
                    <a:pt x="2145" y="10513"/>
                  </a:cubicBezTo>
                  <a:cubicBezTo>
                    <a:pt x="2319" y="10107"/>
                    <a:pt x="2435" y="9663"/>
                    <a:pt x="2454" y="9218"/>
                  </a:cubicBezTo>
                  <a:cubicBezTo>
                    <a:pt x="2725" y="6551"/>
                    <a:pt x="2918" y="3885"/>
                    <a:pt x="2995" y="1218"/>
                  </a:cubicBezTo>
                  <a:cubicBezTo>
                    <a:pt x="2995" y="812"/>
                    <a:pt x="2995" y="406"/>
                    <a:pt x="29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24;p90">
              <a:extLst>
                <a:ext uri="{FF2B5EF4-FFF2-40B4-BE49-F238E27FC236}">
                  <a16:creationId xmlns:a16="http://schemas.microsoft.com/office/drawing/2014/main" id="{114645EF-30D7-9B4D-11DD-098BA16BE282}"/>
                </a:ext>
              </a:extLst>
            </p:cNvPr>
            <p:cNvSpPr/>
            <p:nvPr/>
          </p:nvSpPr>
          <p:spPr>
            <a:xfrm>
              <a:off x="6187475" y="1943000"/>
              <a:ext cx="139150" cy="61900"/>
            </a:xfrm>
            <a:custGeom>
              <a:avLst/>
              <a:gdLst/>
              <a:ahLst/>
              <a:cxnLst/>
              <a:rect l="l" t="t" r="r" b="b"/>
              <a:pathLst>
                <a:path w="5566" h="2476" extrusionOk="0">
                  <a:moveTo>
                    <a:pt x="1118" y="0"/>
                  </a:moveTo>
                  <a:cubicBezTo>
                    <a:pt x="706" y="0"/>
                    <a:pt x="325" y="257"/>
                    <a:pt x="174" y="657"/>
                  </a:cubicBezTo>
                  <a:cubicBezTo>
                    <a:pt x="0" y="1102"/>
                    <a:pt x="58" y="1604"/>
                    <a:pt x="329" y="2010"/>
                  </a:cubicBezTo>
                  <a:cubicBezTo>
                    <a:pt x="367" y="2087"/>
                    <a:pt x="425" y="2145"/>
                    <a:pt x="464" y="2203"/>
                  </a:cubicBezTo>
                  <a:cubicBezTo>
                    <a:pt x="580" y="2242"/>
                    <a:pt x="715" y="2261"/>
                    <a:pt x="831" y="2300"/>
                  </a:cubicBezTo>
                  <a:cubicBezTo>
                    <a:pt x="1140" y="2358"/>
                    <a:pt x="1450" y="2416"/>
                    <a:pt x="1759" y="2435"/>
                  </a:cubicBezTo>
                  <a:lnTo>
                    <a:pt x="1855" y="2435"/>
                  </a:lnTo>
                  <a:cubicBezTo>
                    <a:pt x="2202" y="2459"/>
                    <a:pt x="2548" y="2476"/>
                    <a:pt x="2899" y="2476"/>
                  </a:cubicBezTo>
                  <a:cubicBezTo>
                    <a:pt x="3116" y="2476"/>
                    <a:pt x="3335" y="2469"/>
                    <a:pt x="3556" y="2455"/>
                  </a:cubicBezTo>
                  <a:cubicBezTo>
                    <a:pt x="3749" y="2455"/>
                    <a:pt x="3943" y="2435"/>
                    <a:pt x="4136" y="2416"/>
                  </a:cubicBezTo>
                  <a:lnTo>
                    <a:pt x="3846" y="2397"/>
                  </a:lnTo>
                  <a:cubicBezTo>
                    <a:pt x="4020" y="2397"/>
                    <a:pt x="4213" y="2377"/>
                    <a:pt x="4406" y="2377"/>
                  </a:cubicBezTo>
                  <a:cubicBezTo>
                    <a:pt x="4793" y="2184"/>
                    <a:pt x="5102" y="1894"/>
                    <a:pt x="5315" y="1527"/>
                  </a:cubicBezTo>
                  <a:cubicBezTo>
                    <a:pt x="5566" y="1044"/>
                    <a:pt x="5392" y="310"/>
                    <a:pt x="4851" y="194"/>
                  </a:cubicBezTo>
                  <a:cubicBezTo>
                    <a:pt x="4790" y="177"/>
                    <a:pt x="4730" y="170"/>
                    <a:pt x="4671" y="170"/>
                  </a:cubicBezTo>
                  <a:cubicBezTo>
                    <a:pt x="4061" y="170"/>
                    <a:pt x="3535" y="971"/>
                    <a:pt x="2883" y="971"/>
                  </a:cubicBezTo>
                  <a:cubicBezTo>
                    <a:pt x="2856" y="971"/>
                    <a:pt x="2829" y="969"/>
                    <a:pt x="2802" y="967"/>
                  </a:cubicBezTo>
                  <a:cubicBezTo>
                    <a:pt x="2203" y="909"/>
                    <a:pt x="1894" y="194"/>
                    <a:pt x="1314" y="20"/>
                  </a:cubicBezTo>
                  <a:cubicBezTo>
                    <a:pt x="1249" y="7"/>
                    <a:pt x="1183" y="0"/>
                    <a:pt x="11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25;p90">
              <a:extLst>
                <a:ext uri="{FF2B5EF4-FFF2-40B4-BE49-F238E27FC236}">
                  <a16:creationId xmlns:a16="http://schemas.microsoft.com/office/drawing/2014/main" id="{DC0C2540-A3E1-1EF4-0AED-67C7CFBDABF8}"/>
                </a:ext>
              </a:extLst>
            </p:cNvPr>
            <p:cNvSpPr/>
            <p:nvPr/>
          </p:nvSpPr>
          <p:spPr>
            <a:xfrm>
              <a:off x="6138200" y="1817775"/>
              <a:ext cx="47850" cy="52675"/>
            </a:xfrm>
            <a:custGeom>
              <a:avLst/>
              <a:gdLst/>
              <a:ahLst/>
              <a:cxnLst/>
              <a:rect l="l" t="t" r="r" b="b"/>
              <a:pathLst>
                <a:path w="1914" h="2107" extrusionOk="0">
                  <a:moveTo>
                    <a:pt x="811" y="1"/>
                  </a:moveTo>
                  <a:cubicBezTo>
                    <a:pt x="677" y="1"/>
                    <a:pt x="546" y="58"/>
                    <a:pt x="445" y="159"/>
                  </a:cubicBezTo>
                  <a:cubicBezTo>
                    <a:pt x="232" y="352"/>
                    <a:pt x="97" y="623"/>
                    <a:pt x="58" y="913"/>
                  </a:cubicBezTo>
                  <a:cubicBezTo>
                    <a:pt x="0" y="1241"/>
                    <a:pt x="0" y="1570"/>
                    <a:pt x="58" y="1898"/>
                  </a:cubicBezTo>
                  <a:cubicBezTo>
                    <a:pt x="66" y="1963"/>
                    <a:pt x="112" y="1990"/>
                    <a:pt x="163" y="1990"/>
                  </a:cubicBezTo>
                  <a:cubicBezTo>
                    <a:pt x="235" y="1990"/>
                    <a:pt x="318" y="1938"/>
                    <a:pt x="329" y="1859"/>
                  </a:cubicBezTo>
                  <a:lnTo>
                    <a:pt x="348" y="1859"/>
                  </a:lnTo>
                  <a:cubicBezTo>
                    <a:pt x="348" y="1415"/>
                    <a:pt x="290" y="893"/>
                    <a:pt x="580" y="507"/>
                  </a:cubicBezTo>
                  <a:cubicBezTo>
                    <a:pt x="638" y="429"/>
                    <a:pt x="715" y="371"/>
                    <a:pt x="793" y="352"/>
                  </a:cubicBezTo>
                  <a:cubicBezTo>
                    <a:pt x="908" y="352"/>
                    <a:pt x="1005" y="410"/>
                    <a:pt x="1063" y="487"/>
                  </a:cubicBezTo>
                  <a:cubicBezTo>
                    <a:pt x="1218" y="661"/>
                    <a:pt x="1314" y="855"/>
                    <a:pt x="1353" y="1086"/>
                  </a:cubicBezTo>
                  <a:cubicBezTo>
                    <a:pt x="1392" y="1241"/>
                    <a:pt x="1411" y="1396"/>
                    <a:pt x="1450" y="1550"/>
                  </a:cubicBezTo>
                  <a:cubicBezTo>
                    <a:pt x="1430" y="1724"/>
                    <a:pt x="1488" y="1898"/>
                    <a:pt x="1585" y="2053"/>
                  </a:cubicBezTo>
                  <a:cubicBezTo>
                    <a:pt x="1621" y="2089"/>
                    <a:pt x="1669" y="2106"/>
                    <a:pt x="1716" y="2106"/>
                  </a:cubicBezTo>
                  <a:cubicBezTo>
                    <a:pt x="1793" y="2106"/>
                    <a:pt x="1870" y="2060"/>
                    <a:pt x="1894" y="1975"/>
                  </a:cubicBezTo>
                  <a:cubicBezTo>
                    <a:pt x="1913" y="1879"/>
                    <a:pt x="1913" y="1782"/>
                    <a:pt x="1875" y="1686"/>
                  </a:cubicBezTo>
                  <a:cubicBezTo>
                    <a:pt x="1855" y="1608"/>
                    <a:pt x="1855" y="1531"/>
                    <a:pt x="1836" y="1454"/>
                  </a:cubicBezTo>
                  <a:cubicBezTo>
                    <a:pt x="1797" y="1280"/>
                    <a:pt x="1759" y="1125"/>
                    <a:pt x="1720" y="971"/>
                  </a:cubicBezTo>
                  <a:cubicBezTo>
                    <a:pt x="1643" y="681"/>
                    <a:pt x="1488" y="410"/>
                    <a:pt x="1276" y="198"/>
                  </a:cubicBezTo>
                  <a:cubicBezTo>
                    <a:pt x="1160" y="101"/>
                    <a:pt x="1024" y="24"/>
                    <a:pt x="870" y="4"/>
                  </a:cubicBezTo>
                  <a:cubicBezTo>
                    <a:pt x="850" y="2"/>
                    <a:pt x="831" y="1"/>
                    <a:pt x="8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26;p90">
              <a:extLst>
                <a:ext uri="{FF2B5EF4-FFF2-40B4-BE49-F238E27FC236}">
                  <a16:creationId xmlns:a16="http://schemas.microsoft.com/office/drawing/2014/main" id="{60617F77-2AE7-1EC0-7D6E-1D80E0B87A84}"/>
                </a:ext>
              </a:extLst>
            </p:cNvPr>
            <p:cNvSpPr/>
            <p:nvPr/>
          </p:nvSpPr>
          <p:spPr>
            <a:xfrm>
              <a:off x="6327100" y="1822525"/>
              <a:ext cx="38675" cy="46225"/>
            </a:xfrm>
            <a:custGeom>
              <a:avLst/>
              <a:gdLst/>
              <a:ahLst/>
              <a:cxnLst/>
              <a:rect l="l" t="t" r="r" b="b"/>
              <a:pathLst>
                <a:path w="1547" h="1849" extrusionOk="0">
                  <a:moveTo>
                    <a:pt x="757" y="0"/>
                  </a:moveTo>
                  <a:cubicBezTo>
                    <a:pt x="670" y="0"/>
                    <a:pt x="582" y="22"/>
                    <a:pt x="503" y="66"/>
                  </a:cubicBezTo>
                  <a:cubicBezTo>
                    <a:pt x="329" y="220"/>
                    <a:pt x="193" y="433"/>
                    <a:pt x="135" y="665"/>
                  </a:cubicBezTo>
                  <a:cubicBezTo>
                    <a:pt x="97" y="800"/>
                    <a:pt x="58" y="935"/>
                    <a:pt x="39" y="1090"/>
                  </a:cubicBezTo>
                  <a:cubicBezTo>
                    <a:pt x="0" y="1244"/>
                    <a:pt x="0" y="1399"/>
                    <a:pt x="39" y="1554"/>
                  </a:cubicBezTo>
                  <a:cubicBezTo>
                    <a:pt x="39" y="1609"/>
                    <a:pt x="83" y="1633"/>
                    <a:pt x="131" y="1633"/>
                  </a:cubicBezTo>
                  <a:cubicBezTo>
                    <a:pt x="184" y="1633"/>
                    <a:pt x="241" y="1604"/>
                    <a:pt x="251" y="1554"/>
                  </a:cubicBezTo>
                  <a:lnTo>
                    <a:pt x="271" y="1554"/>
                  </a:lnTo>
                  <a:cubicBezTo>
                    <a:pt x="348" y="1283"/>
                    <a:pt x="387" y="1012"/>
                    <a:pt x="483" y="761"/>
                  </a:cubicBezTo>
                  <a:cubicBezTo>
                    <a:pt x="522" y="645"/>
                    <a:pt x="580" y="549"/>
                    <a:pt x="638" y="452"/>
                  </a:cubicBezTo>
                  <a:cubicBezTo>
                    <a:pt x="657" y="433"/>
                    <a:pt x="676" y="394"/>
                    <a:pt x="715" y="375"/>
                  </a:cubicBezTo>
                  <a:cubicBezTo>
                    <a:pt x="734" y="375"/>
                    <a:pt x="754" y="355"/>
                    <a:pt x="754" y="355"/>
                  </a:cubicBezTo>
                  <a:lnTo>
                    <a:pt x="773" y="355"/>
                  </a:lnTo>
                  <a:lnTo>
                    <a:pt x="812" y="375"/>
                  </a:lnTo>
                  <a:lnTo>
                    <a:pt x="831" y="413"/>
                  </a:lnTo>
                  <a:cubicBezTo>
                    <a:pt x="870" y="433"/>
                    <a:pt x="889" y="471"/>
                    <a:pt x="908" y="491"/>
                  </a:cubicBezTo>
                  <a:cubicBezTo>
                    <a:pt x="947" y="607"/>
                    <a:pt x="986" y="703"/>
                    <a:pt x="1005" y="819"/>
                  </a:cubicBezTo>
                  <a:cubicBezTo>
                    <a:pt x="1082" y="1090"/>
                    <a:pt x="1102" y="1360"/>
                    <a:pt x="1102" y="1631"/>
                  </a:cubicBezTo>
                  <a:cubicBezTo>
                    <a:pt x="1102" y="1776"/>
                    <a:pt x="1213" y="1848"/>
                    <a:pt x="1324" y="1848"/>
                  </a:cubicBezTo>
                  <a:cubicBezTo>
                    <a:pt x="1435" y="1848"/>
                    <a:pt x="1546" y="1776"/>
                    <a:pt x="1546" y="1631"/>
                  </a:cubicBezTo>
                  <a:cubicBezTo>
                    <a:pt x="1527" y="1360"/>
                    <a:pt x="1488" y="1090"/>
                    <a:pt x="1430" y="819"/>
                  </a:cubicBezTo>
                  <a:cubicBezTo>
                    <a:pt x="1372" y="587"/>
                    <a:pt x="1275" y="375"/>
                    <a:pt x="1140" y="181"/>
                  </a:cubicBezTo>
                  <a:cubicBezTo>
                    <a:pt x="1044" y="61"/>
                    <a:pt x="902" y="0"/>
                    <a:pt x="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27;p90">
              <a:extLst>
                <a:ext uri="{FF2B5EF4-FFF2-40B4-BE49-F238E27FC236}">
                  <a16:creationId xmlns:a16="http://schemas.microsoft.com/office/drawing/2014/main" id="{A5B11B5C-4767-A1D3-A18C-76CE8E36D54F}"/>
                </a:ext>
              </a:extLst>
            </p:cNvPr>
            <p:cNvSpPr/>
            <p:nvPr/>
          </p:nvSpPr>
          <p:spPr>
            <a:xfrm>
              <a:off x="6215500" y="19705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0" y="20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88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28;p90">
              <a:extLst>
                <a:ext uri="{FF2B5EF4-FFF2-40B4-BE49-F238E27FC236}">
                  <a16:creationId xmlns:a16="http://schemas.microsoft.com/office/drawing/2014/main" id="{AFA6157A-F108-EDE9-8474-BA45EC2B8899}"/>
                </a:ext>
              </a:extLst>
            </p:cNvPr>
            <p:cNvSpPr/>
            <p:nvPr/>
          </p:nvSpPr>
          <p:spPr>
            <a:xfrm>
              <a:off x="6211625" y="1966000"/>
              <a:ext cx="23225" cy="28800"/>
            </a:xfrm>
            <a:custGeom>
              <a:avLst/>
              <a:gdLst/>
              <a:ahLst/>
              <a:cxnLst/>
              <a:rect l="l" t="t" r="r" b="b"/>
              <a:pathLst>
                <a:path w="929" h="1152" extrusionOk="0">
                  <a:moveTo>
                    <a:pt x="56" y="308"/>
                  </a:moveTo>
                  <a:lnTo>
                    <a:pt x="56" y="308"/>
                  </a:lnTo>
                  <a:cubicBezTo>
                    <a:pt x="56" y="309"/>
                    <a:pt x="56" y="310"/>
                    <a:pt x="56" y="311"/>
                  </a:cubicBezTo>
                  <a:lnTo>
                    <a:pt x="56" y="311"/>
                  </a:lnTo>
                  <a:lnTo>
                    <a:pt x="56" y="308"/>
                  </a:lnTo>
                  <a:close/>
                  <a:moveTo>
                    <a:pt x="57" y="310"/>
                  </a:moveTo>
                  <a:lnTo>
                    <a:pt x="58" y="313"/>
                  </a:lnTo>
                  <a:lnTo>
                    <a:pt x="58" y="313"/>
                  </a:lnTo>
                  <a:cubicBezTo>
                    <a:pt x="57" y="312"/>
                    <a:pt x="57" y="311"/>
                    <a:pt x="56" y="311"/>
                  </a:cubicBezTo>
                  <a:lnTo>
                    <a:pt x="56" y="311"/>
                  </a:lnTo>
                  <a:lnTo>
                    <a:pt x="59" y="317"/>
                  </a:lnTo>
                  <a:lnTo>
                    <a:pt x="58" y="313"/>
                  </a:lnTo>
                  <a:lnTo>
                    <a:pt x="58" y="313"/>
                  </a:lnTo>
                  <a:cubicBezTo>
                    <a:pt x="61" y="318"/>
                    <a:pt x="67" y="326"/>
                    <a:pt x="78" y="336"/>
                  </a:cubicBezTo>
                  <a:cubicBezTo>
                    <a:pt x="69" y="328"/>
                    <a:pt x="62" y="319"/>
                    <a:pt x="57" y="310"/>
                  </a:cubicBezTo>
                  <a:close/>
                  <a:moveTo>
                    <a:pt x="177" y="0"/>
                  </a:moveTo>
                  <a:cubicBezTo>
                    <a:pt x="134" y="0"/>
                    <a:pt x="90" y="15"/>
                    <a:pt x="59" y="47"/>
                  </a:cubicBezTo>
                  <a:cubicBezTo>
                    <a:pt x="1" y="105"/>
                    <a:pt x="1" y="182"/>
                    <a:pt x="39" y="259"/>
                  </a:cubicBezTo>
                  <a:lnTo>
                    <a:pt x="42" y="266"/>
                  </a:lnTo>
                  <a:lnTo>
                    <a:pt x="42" y="266"/>
                  </a:lnTo>
                  <a:cubicBezTo>
                    <a:pt x="44" y="280"/>
                    <a:pt x="48" y="293"/>
                    <a:pt x="55" y="307"/>
                  </a:cubicBezTo>
                  <a:lnTo>
                    <a:pt x="55" y="307"/>
                  </a:lnTo>
                  <a:lnTo>
                    <a:pt x="56" y="308"/>
                  </a:lnTo>
                  <a:cubicBezTo>
                    <a:pt x="56" y="308"/>
                    <a:pt x="56" y="308"/>
                    <a:pt x="56" y="308"/>
                  </a:cubicBezTo>
                  <a:lnTo>
                    <a:pt x="56" y="308"/>
                  </a:lnTo>
                  <a:cubicBezTo>
                    <a:pt x="56" y="309"/>
                    <a:pt x="57" y="309"/>
                    <a:pt x="57" y="310"/>
                  </a:cubicBezTo>
                  <a:lnTo>
                    <a:pt x="57" y="310"/>
                  </a:lnTo>
                  <a:lnTo>
                    <a:pt x="57" y="308"/>
                  </a:lnTo>
                  <a:lnTo>
                    <a:pt x="57" y="308"/>
                  </a:lnTo>
                  <a:cubicBezTo>
                    <a:pt x="60" y="309"/>
                    <a:pt x="69" y="318"/>
                    <a:pt x="78" y="336"/>
                  </a:cubicBezTo>
                  <a:cubicBezTo>
                    <a:pt x="78" y="375"/>
                    <a:pt x="97" y="414"/>
                    <a:pt x="136" y="452"/>
                  </a:cubicBezTo>
                  <a:cubicBezTo>
                    <a:pt x="155" y="491"/>
                    <a:pt x="194" y="549"/>
                    <a:pt x="213" y="588"/>
                  </a:cubicBezTo>
                  <a:cubicBezTo>
                    <a:pt x="271" y="684"/>
                    <a:pt x="329" y="800"/>
                    <a:pt x="368" y="897"/>
                  </a:cubicBezTo>
                  <a:lnTo>
                    <a:pt x="349" y="841"/>
                  </a:lnTo>
                  <a:lnTo>
                    <a:pt x="349" y="841"/>
                  </a:lnTo>
                  <a:cubicBezTo>
                    <a:pt x="368" y="898"/>
                    <a:pt x="387" y="956"/>
                    <a:pt x="426" y="1032"/>
                  </a:cubicBezTo>
                  <a:cubicBezTo>
                    <a:pt x="468" y="1102"/>
                    <a:pt x="560" y="1152"/>
                    <a:pt x="652" y="1152"/>
                  </a:cubicBezTo>
                  <a:cubicBezTo>
                    <a:pt x="687" y="1152"/>
                    <a:pt x="722" y="1145"/>
                    <a:pt x="754" y="1129"/>
                  </a:cubicBezTo>
                  <a:cubicBezTo>
                    <a:pt x="812" y="1109"/>
                    <a:pt x="851" y="1071"/>
                    <a:pt x="889" y="1032"/>
                  </a:cubicBezTo>
                  <a:lnTo>
                    <a:pt x="909" y="955"/>
                  </a:lnTo>
                  <a:cubicBezTo>
                    <a:pt x="928" y="916"/>
                    <a:pt x="928" y="858"/>
                    <a:pt x="909" y="820"/>
                  </a:cubicBezTo>
                  <a:cubicBezTo>
                    <a:pt x="889" y="762"/>
                    <a:pt x="870" y="704"/>
                    <a:pt x="851" y="665"/>
                  </a:cubicBezTo>
                  <a:cubicBezTo>
                    <a:pt x="831" y="626"/>
                    <a:pt x="812" y="607"/>
                    <a:pt x="793" y="568"/>
                  </a:cubicBezTo>
                  <a:cubicBezTo>
                    <a:pt x="754" y="510"/>
                    <a:pt x="716" y="433"/>
                    <a:pt x="677" y="375"/>
                  </a:cubicBezTo>
                  <a:cubicBezTo>
                    <a:pt x="619" y="298"/>
                    <a:pt x="561" y="240"/>
                    <a:pt x="503" y="163"/>
                  </a:cubicBezTo>
                  <a:lnTo>
                    <a:pt x="464" y="124"/>
                  </a:lnTo>
                  <a:cubicBezTo>
                    <a:pt x="426" y="105"/>
                    <a:pt x="387" y="66"/>
                    <a:pt x="329" y="66"/>
                  </a:cubicBezTo>
                  <a:lnTo>
                    <a:pt x="290" y="47"/>
                  </a:lnTo>
                  <a:lnTo>
                    <a:pt x="290" y="47"/>
                  </a:lnTo>
                  <a:cubicBezTo>
                    <a:pt x="291" y="47"/>
                    <a:pt x="308" y="55"/>
                    <a:pt x="313" y="55"/>
                  </a:cubicBezTo>
                  <a:cubicBezTo>
                    <a:pt x="316" y="55"/>
                    <a:pt x="316" y="53"/>
                    <a:pt x="310" y="47"/>
                  </a:cubicBezTo>
                  <a:lnTo>
                    <a:pt x="271" y="27"/>
                  </a:lnTo>
                  <a:cubicBezTo>
                    <a:pt x="245" y="10"/>
                    <a:pt x="211" y="0"/>
                    <a:pt x="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29;p90">
              <a:extLst>
                <a:ext uri="{FF2B5EF4-FFF2-40B4-BE49-F238E27FC236}">
                  <a16:creationId xmlns:a16="http://schemas.microsoft.com/office/drawing/2014/main" id="{937D8A96-CE42-0E42-495C-F82DBEC187A3}"/>
                </a:ext>
              </a:extLst>
            </p:cNvPr>
            <p:cNvSpPr/>
            <p:nvPr/>
          </p:nvSpPr>
          <p:spPr>
            <a:xfrm>
              <a:off x="6278300" y="1965350"/>
              <a:ext cx="23700" cy="25700"/>
            </a:xfrm>
            <a:custGeom>
              <a:avLst/>
              <a:gdLst/>
              <a:ahLst/>
              <a:cxnLst/>
              <a:rect l="l" t="t" r="r" b="b"/>
              <a:pathLst>
                <a:path w="948" h="1028" extrusionOk="0">
                  <a:moveTo>
                    <a:pt x="686" y="0"/>
                  </a:moveTo>
                  <a:cubicBezTo>
                    <a:pt x="662" y="0"/>
                    <a:pt x="638" y="5"/>
                    <a:pt x="619" y="15"/>
                  </a:cubicBezTo>
                  <a:cubicBezTo>
                    <a:pt x="561" y="15"/>
                    <a:pt x="522" y="53"/>
                    <a:pt x="483" y="92"/>
                  </a:cubicBezTo>
                  <a:lnTo>
                    <a:pt x="445" y="131"/>
                  </a:lnTo>
                  <a:lnTo>
                    <a:pt x="387" y="189"/>
                  </a:lnTo>
                  <a:cubicBezTo>
                    <a:pt x="329" y="266"/>
                    <a:pt x="290" y="324"/>
                    <a:pt x="232" y="401"/>
                  </a:cubicBezTo>
                  <a:cubicBezTo>
                    <a:pt x="194" y="459"/>
                    <a:pt x="174" y="498"/>
                    <a:pt x="136" y="556"/>
                  </a:cubicBezTo>
                  <a:cubicBezTo>
                    <a:pt x="116" y="575"/>
                    <a:pt x="97" y="614"/>
                    <a:pt x="78" y="633"/>
                  </a:cubicBezTo>
                  <a:cubicBezTo>
                    <a:pt x="58" y="672"/>
                    <a:pt x="39" y="710"/>
                    <a:pt x="20" y="768"/>
                  </a:cubicBezTo>
                  <a:cubicBezTo>
                    <a:pt x="0" y="807"/>
                    <a:pt x="0" y="865"/>
                    <a:pt x="0" y="904"/>
                  </a:cubicBezTo>
                  <a:cubicBezTo>
                    <a:pt x="20" y="942"/>
                    <a:pt x="39" y="961"/>
                    <a:pt x="78" y="1000"/>
                  </a:cubicBezTo>
                  <a:cubicBezTo>
                    <a:pt x="104" y="1018"/>
                    <a:pt x="138" y="1027"/>
                    <a:pt x="172" y="1027"/>
                  </a:cubicBezTo>
                  <a:cubicBezTo>
                    <a:pt x="215" y="1027"/>
                    <a:pt x="258" y="1013"/>
                    <a:pt x="290" y="981"/>
                  </a:cubicBezTo>
                  <a:lnTo>
                    <a:pt x="310" y="981"/>
                  </a:lnTo>
                  <a:lnTo>
                    <a:pt x="406" y="904"/>
                  </a:lnTo>
                  <a:lnTo>
                    <a:pt x="367" y="942"/>
                  </a:lnTo>
                  <a:cubicBezTo>
                    <a:pt x="406" y="904"/>
                    <a:pt x="445" y="884"/>
                    <a:pt x="464" y="846"/>
                  </a:cubicBezTo>
                  <a:lnTo>
                    <a:pt x="522" y="788"/>
                  </a:lnTo>
                  <a:lnTo>
                    <a:pt x="657" y="672"/>
                  </a:lnTo>
                  <a:lnTo>
                    <a:pt x="773" y="536"/>
                  </a:lnTo>
                  <a:lnTo>
                    <a:pt x="851" y="478"/>
                  </a:lnTo>
                  <a:lnTo>
                    <a:pt x="870" y="459"/>
                  </a:lnTo>
                  <a:cubicBezTo>
                    <a:pt x="909" y="420"/>
                    <a:pt x="928" y="382"/>
                    <a:pt x="947" y="324"/>
                  </a:cubicBezTo>
                  <a:cubicBezTo>
                    <a:pt x="947" y="304"/>
                    <a:pt x="947" y="285"/>
                    <a:pt x="947" y="246"/>
                  </a:cubicBezTo>
                  <a:cubicBezTo>
                    <a:pt x="947" y="169"/>
                    <a:pt x="909" y="92"/>
                    <a:pt x="851" y="53"/>
                  </a:cubicBezTo>
                  <a:cubicBezTo>
                    <a:pt x="812" y="34"/>
                    <a:pt x="793" y="15"/>
                    <a:pt x="754" y="15"/>
                  </a:cubicBezTo>
                  <a:cubicBezTo>
                    <a:pt x="735" y="5"/>
                    <a:pt x="710" y="0"/>
                    <a:pt x="6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30;p90">
              <a:extLst>
                <a:ext uri="{FF2B5EF4-FFF2-40B4-BE49-F238E27FC236}">
                  <a16:creationId xmlns:a16="http://schemas.microsoft.com/office/drawing/2014/main" id="{7646BFF6-A78C-A66E-4E33-CCBDAA4B5266}"/>
                </a:ext>
              </a:extLst>
            </p:cNvPr>
            <p:cNvSpPr/>
            <p:nvPr/>
          </p:nvSpPr>
          <p:spPr>
            <a:xfrm>
              <a:off x="4959400" y="2349375"/>
              <a:ext cx="85550" cy="190775"/>
            </a:xfrm>
            <a:custGeom>
              <a:avLst/>
              <a:gdLst/>
              <a:ahLst/>
              <a:cxnLst/>
              <a:rect l="l" t="t" r="r" b="b"/>
              <a:pathLst>
                <a:path w="3422" h="7631" extrusionOk="0">
                  <a:moveTo>
                    <a:pt x="1610" y="1"/>
                  </a:moveTo>
                  <a:cubicBezTo>
                    <a:pt x="1100" y="1"/>
                    <a:pt x="592" y="365"/>
                    <a:pt x="329" y="828"/>
                  </a:cubicBezTo>
                  <a:cubicBezTo>
                    <a:pt x="1" y="1408"/>
                    <a:pt x="1" y="2104"/>
                    <a:pt x="39" y="2761"/>
                  </a:cubicBezTo>
                  <a:cubicBezTo>
                    <a:pt x="78" y="3514"/>
                    <a:pt x="233" y="4345"/>
                    <a:pt x="812" y="4848"/>
                  </a:cubicBezTo>
                  <a:cubicBezTo>
                    <a:pt x="600" y="4345"/>
                    <a:pt x="677" y="3765"/>
                    <a:pt x="1025" y="3340"/>
                  </a:cubicBezTo>
                  <a:cubicBezTo>
                    <a:pt x="1102" y="4055"/>
                    <a:pt x="1411" y="4751"/>
                    <a:pt x="1624" y="5466"/>
                  </a:cubicBezTo>
                  <a:cubicBezTo>
                    <a:pt x="1856" y="6162"/>
                    <a:pt x="1972" y="6954"/>
                    <a:pt x="1701" y="7630"/>
                  </a:cubicBezTo>
                  <a:cubicBezTo>
                    <a:pt x="2165" y="7282"/>
                    <a:pt x="2494" y="6761"/>
                    <a:pt x="2629" y="6181"/>
                  </a:cubicBezTo>
                  <a:cubicBezTo>
                    <a:pt x="2723" y="5709"/>
                    <a:pt x="2779" y="5236"/>
                    <a:pt x="2786" y="4754"/>
                  </a:cubicBezTo>
                  <a:lnTo>
                    <a:pt x="2786" y="4754"/>
                  </a:lnTo>
                  <a:cubicBezTo>
                    <a:pt x="2816" y="4854"/>
                    <a:pt x="2873" y="4947"/>
                    <a:pt x="2957" y="5022"/>
                  </a:cubicBezTo>
                  <a:cubicBezTo>
                    <a:pt x="3382" y="3669"/>
                    <a:pt x="3421" y="2239"/>
                    <a:pt x="3073" y="867"/>
                  </a:cubicBezTo>
                  <a:cubicBezTo>
                    <a:pt x="3015" y="635"/>
                    <a:pt x="2919" y="422"/>
                    <a:pt x="2764" y="248"/>
                  </a:cubicBezTo>
                  <a:cubicBezTo>
                    <a:pt x="2664" y="136"/>
                    <a:pt x="2524" y="72"/>
                    <a:pt x="2380" y="72"/>
                  </a:cubicBezTo>
                  <a:cubicBezTo>
                    <a:pt x="2301" y="72"/>
                    <a:pt x="2221" y="91"/>
                    <a:pt x="2146" y="132"/>
                  </a:cubicBezTo>
                  <a:lnTo>
                    <a:pt x="1991" y="74"/>
                  </a:lnTo>
                  <a:cubicBezTo>
                    <a:pt x="1867" y="24"/>
                    <a:pt x="1738" y="1"/>
                    <a:pt x="16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2" name="Google Shape;2580;p90">
            <a:extLst>
              <a:ext uri="{FF2B5EF4-FFF2-40B4-BE49-F238E27FC236}">
                <a16:creationId xmlns:a16="http://schemas.microsoft.com/office/drawing/2014/main" id="{0BD64231-7ECF-A609-E6A1-EA1136DADDD8}"/>
              </a:ext>
            </a:extLst>
          </p:cNvPr>
          <p:cNvGrpSpPr/>
          <p:nvPr/>
        </p:nvGrpSpPr>
        <p:grpSpPr>
          <a:xfrm>
            <a:off x="7447145" y="3108912"/>
            <a:ext cx="1554583" cy="1934489"/>
            <a:chOff x="855825" y="1856575"/>
            <a:chExt cx="1710250" cy="2378325"/>
          </a:xfrm>
        </p:grpSpPr>
        <p:sp>
          <p:nvSpPr>
            <p:cNvPr id="1423" name="Google Shape;2581;p90">
              <a:extLst>
                <a:ext uri="{FF2B5EF4-FFF2-40B4-BE49-F238E27FC236}">
                  <a16:creationId xmlns:a16="http://schemas.microsoft.com/office/drawing/2014/main" id="{BB9EC82D-81FF-9C65-D587-CC3B547743B6}"/>
                </a:ext>
              </a:extLst>
            </p:cNvPr>
            <p:cNvSpPr/>
            <p:nvPr/>
          </p:nvSpPr>
          <p:spPr>
            <a:xfrm>
              <a:off x="2256375" y="3243050"/>
              <a:ext cx="223700" cy="273450"/>
            </a:xfrm>
            <a:custGeom>
              <a:avLst/>
              <a:gdLst/>
              <a:ahLst/>
              <a:cxnLst/>
              <a:rect l="l" t="t" r="r" b="b"/>
              <a:pathLst>
                <a:path w="8948" h="10938" extrusionOk="0">
                  <a:moveTo>
                    <a:pt x="7865" y="0"/>
                  </a:moveTo>
                  <a:lnTo>
                    <a:pt x="329" y="6107"/>
                  </a:lnTo>
                  <a:lnTo>
                    <a:pt x="0" y="10938"/>
                  </a:lnTo>
                  <a:lnTo>
                    <a:pt x="8948" y="947"/>
                  </a:lnTo>
                  <a:lnTo>
                    <a:pt x="78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2582;p90">
              <a:extLst>
                <a:ext uri="{FF2B5EF4-FFF2-40B4-BE49-F238E27FC236}">
                  <a16:creationId xmlns:a16="http://schemas.microsoft.com/office/drawing/2014/main" id="{72EAAF42-97AB-97F0-8266-C743C2C7E09F}"/>
                </a:ext>
              </a:extLst>
            </p:cNvPr>
            <p:cNvSpPr/>
            <p:nvPr/>
          </p:nvSpPr>
          <p:spPr>
            <a:xfrm>
              <a:off x="2444300" y="3155175"/>
              <a:ext cx="117900" cy="119650"/>
            </a:xfrm>
            <a:custGeom>
              <a:avLst/>
              <a:gdLst/>
              <a:ahLst/>
              <a:cxnLst/>
              <a:rect l="l" t="t" r="r" b="b"/>
              <a:pathLst>
                <a:path w="4716" h="4786" extrusionOk="0">
                  <a:moveTo>
                    <a:pt x="1941" y="1"/>
                  </a:moveTo>
                  <a:cubicBezTo>
                    <a:pt x="1818" y="1"/>
                    <a:pt x="1700" y="66"/>
                    <a:pt x="1643" y="192"/>
                  </a:cubicBezTo>
                  <a:lnTo>
                    <a:pt x="59" y="3593"/>
                  </a:lnTo>
                  <a:cubicBezTo>
                    <a:pt x="1" y="3728"/>
                    <a:pt x="39" y="3882"/>
                    <a:pt x="136" y="3979"/>
                  </a:cubicBezTo>
                  <a:lnTo>
                    <a:pt x="986" y="4713"/>
                  </a:lnTo>
                  <a:cubicBezTo>
                    <a:pt x="1045" y="4760"/>
                    <a:pt x="1124" y="4786"/>
                    <a:pt x="1204" y="4786"/>
                  </a:cubicBezTo>
                  <a:cubicBezTo>
                    <a:pt x="1256" y="4786"/>
                    <a:pt x="1308" y="4775"/>
                    <a:pt x="1353" y="4752"/>
                  </a:cubicBezTo>
                  <a:cubicBezTo>
                    <a:pt x="1933" y="4424"/>
                    <a:pt x="3576" y="3496"/>
                    <a:pt x="4445" y="3090"/>
                  </a:cubicBezTo>
                  <a:cubicBezTo>
                    <a:pt x="4658" y="2994"/>
                    <a:pt x="4716" y="2723"/>
                    <a:pt x="4542" y="2549"/>
                  </a:cubicBezTo>
                  <a:lnTo>
                    <a:pt x="2184" y="95"/>
                  </a:lnTo>
                  <a:cubicBezTo>
                    <a:pt x="2113" y="32"/>
                    <a:pt x="2026" y="1"/>
                    <a:pt x="19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2583;p90">
              <a:extLst>
                <a:ext uri="{FF2B5EF4-FFF2-40B4-BE49-F238E27FC236}">
                  <a16:creationId xmlns:a16="http://schemas.microsoft.com/office/drawing/2014/main" id="{54F9EAB6-7383-5805-E781-9CB9DA995A99}"/>
                </a:ext>
              </a:extLst>
            </p:cNvPr>
            <p:cNvSpPr/>
            <p:nvPr/>
          </p:nvSpPr>
          <p:spPr>
            <a:xfrm>
              <a:off x="2482475" y="3154075"/>
              <a:ext cx="83600" cy="74600"/>
            </a:xfrm>
            <a:custGeom>
              <a:avLst/>
              <a:gdLst/>
              <a:ahLst/>
              <a:cxnLst/>
              <a:rect l="l" t="t" r="r" b="b"/>
              <a:pathLst>
                <a:path w="3344" h="2984" extrusionOk="0">
                  <a:moveTo>
                    <a:pt x="412" y="0"/>
                  </a:moveTo>
                  <a:cubicBezTo>
                    <a:pt x="335" y="0"/>
                    <a:pt x="274" y="20"/>
                    <a:pt x="232" y="62"/>
                  </a:cubicBezTo>
                  <a:cubicBezTo>
                    <a:pt x="0" y="294"/>
                    <a:pt x="464" y="1124"/>
                    <a:pt x="1256" y="1917"/>
                  </a:cubicBezTo>
                  <a:cubicBezTo>
                    <a:pt x="1907" y="2567"/>
                    <a:pt x="2583" y="2983"/>
                    <a:pt x="2933" y="2983"/>
                  </a:cubicBezTo>
                  <a:cubicBezTo>
                    <a:pt x="3009" y="2983"/>
                    <a:pt x="3070" y="2963"/>
                    <a:pt x="3111" y="2922"/>
                  </a:cubicBezTo>
                  <a:cubicBezTo>
                    <a:pt x="3343" y="2690"/>
                    <a:pt x="2899" y="1859"/>
                    <a:pt x="2087" y="1066"/>
                  </a:cubicBezTo>
                  <a:cubicBezTo>
                    <a:pt x="1453" y="416"/>
                    <a:pt x="766" y="0"/>
                    <a:pt x="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2584;p90">
              <a:extLst>
                <a:ext uri="{FF2B5EF4-FFF2-40B4-BE49-F238E27FC236}">
                  <a16:creationId xmlns:a16="http://schemas.microsoft.com/office/drawing/2014/main" id="{C7720659-48CC-348D-6419-BD32E4E62423}"/>
                </a:ext>
              </a:extLst>
            </p:cNvPr>
            <p:cNvSpPr/>
            <p:nvPr/>
          </p:nvSpPr>
          <p:spPr>
            <a:xfrm>
              <a:off x="2497250" y="3170325"/>
              <a:ext cx="12775" cy="12725"/>
            </a:xfrm>
            <a:custGeom>
              <a:avLst/>
              <a:gdLst/>
              <a:ahLst/>
              <a:cxnLst/>
              <a:rect l="l" t="t" r="r" b="b"/>
              <a:pathLst>
                <a:path w="511" h="509" extrusionOk="0">
                  <a:moveTo>
                    <a:pt x="80" y="0"/>
                  </a:moveTo>
                  <a:cubicBezTo>
                    <a:pt x="42" y="0"/>
                    <a:pt x="0" y="57"/>
                    <a:pt x="47" y="88"/>
                  </a:cubicBezTo>
                  <a:lnTo>
                    <a:pt x="414" y="494"/>
                  </a:lnTo>
                  <a:cubicBezTo>
                    <a:pt x="424" y="503"/>
                    <a:pt x="438" y="508"/>
                    <a:pt x="453" y="508"/>
                  </a:cubicBezTo>
                  <a:cubicBezTo>
                    <a:pt x="467" y="508"/>
                    <a:pt x="482" y="503"/>
                    <a:pt x="491" y="494"/>
                  </a:cubicBezTo>
                  <a:cubicBezTo>
                    <a:pt x="511" y="474"/>
                    <a:pt x="511" y="436"/>
                    <a:pt x="491" y="416"/>
                  </a:cubicBezTo>
                  <a:cubicBezTo>
                    <a:pt x="356" y="281"/>
                    <a:pt x="240" y="146"/>
                    <a:pt x="105" y="11"/>
                  </a:cubicBezTo>
                  <a:cubicBezTo>
                    <a:pt x="98" y="3"/>
                    <a:pt x="89" y="0"/>
                    <a:pt x="80" y="0"/>
                  </a:cubicBezTo>
                  <a:close/>
                </a:path>
              </a:pathLst>
            </a:custGeom>
            <a:solidFill>
              <a:srgbClr val="C9BE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2585;p90">
              <a:extLst>
                <a:ext uri="{FF2B5EF4-FFF2-40B4-BE49-F238E27FC236}">
                  <a16:creationId xmlns:a16="http://schemas.microsoft.com/office/drawing/2014/main" id="{440A533A-64F9-0A14-005D-08C4564F6227}"/>
                </a:ext>
              </a:extLst>
            </p:cNvPr>
            <p:cNvSpPr/>
            <p:nvPr/>
          </p:nvSpPr>
          <p:spPr>
            <a:xfrm>
              <a:off x="2515525" y="3174125"/>
              <a:ext cx="11200" cy="11275"/>
            </a:xfrm>
            <a:custGeom>
              <a:avLst/>
              <a:gdLst/>
              <a:ahLst/>
              <a:cxnLst/>
              <a:rect l="l" t="t" r="r" b="b"/>
              <a:pathLst>
                <a:path w="448" h="451" extrusionOk="0">
                  <a:moveTo>
                    <a:pt x="70" y="1"/>
                  </a:moveTo>
                  <a:cubicBezTo>
                    <a:pt x="29" y="1"/>
                    <a:pt x="1" y="46"/>
                    <a:pt x="31" y="91"/>
                  </a:cubicBezTo>
                  <a:lnTo>
                    <a:pt x="340" y="438"/>
                  </a:lnTo>
                  <a:cubicBezTo>
                    <a:pt x="353" y="447"/>
                    <a:pt x="366" y="451"/>
                    <a:pt x="378" y="451"/>
                  </a:cubicBezTo>
                  <a:cubicBezTo>
                    <a:pt x="419" y="451"/>
                    <a:pt x="447" y="406"/>
                    <a:pt x="417" y="361"/>
                  </a:cubicBezTo>
                  <a:lnTo>
                    <a:pt x="108" y="13"/>
                  </a:lnTo>
                  <a:cubicBezTo>
                    <a:pt x="95" y="5"/>
                    <a:pt x="82" y="1"/>
                    <a:pt x="70" y="1"/>
                  </a:cubicBezTo>
                  <a:close/>
                </a:path>
              </a:pathLst>
            </a:custGeom>
            <a:solidFill>
              <a:srgbClr val="C9BE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2586;p90">
              <a:extLst>
                <a:ext uri="{FF2B5EF4-FFF2-40B4-BE49-F238E27FC236}">
                  <a16:creationId xmlns:a16="http://schemas.microsoft.com/office/drawing/2014/main" id="{FEBCB8DF-2012-20C3-C0EB-859F27F98942}"/>
                </a:ext>
              </a:extLst>
            </p:cNvPr>
            <p:cNvSpPr/>
            <p:nvPr/>
          </p:nvSpPr>
          <p:spPr>
            <a:xfrm>
              <a:off x="2523050" y="3197750"/>
              <a:ext cx="8975" cy="8925"/>
            </a:xfrm>
            <a:custGeom>
              <a:avLst/>
              <a:gdLst/>
              <a:ahLst/>
              <a:cxnLst/>
              <a:rect l="l" t="t" r="r" b="b"/>
              <a:pathLst>
                <a:path w="359" h="357" extrusionOk="0">
                  <a:moveTo>
                    <a:pt x="58" y="1"/>
                  </a:moveTo>
                  <a:cubicBezTo>
                    <a:pt x="44" y="1"/>
                    <a:pt x="29" y="6"/>
                    <a:pt x="20" y="15"/>
                  </a:cubicBezTo>
                  <a:cubicBezTo>
                    <a:pt x="0" y="34"/>
                    <a:pt x="0" y="73"/>
                    <a:pt x="20" y="92"/>
                  </a:cubicBezTo>
                  <a:lnTo>
                    <a:pt x="252" y="344"/>
                  </a:lnTo>
                  <a:cubicBezTo>
                    <a:pt x="260" y="352"/>
                    <a:pt x="271" y="356"/>
                    <a:pt x="282" y="356"/>
                  </a:cubicBezTo>
                  <a:cubicBezTo>
                    <a:pt x="319" y="356"/>
                    <a:pt x="359" y="311"/>
                    <a:pt x="329" y="266"/>
                  </a:cubicBezTo>
                  <a:lnTo>
                    <a:pt x="97" y="15"/>
                  </a:lnTo>
                  <a:cubicBezTo>
                    <a:pt x="87" y="6"/>
                    <a:pt x="73" y="1"/>
                    <a:pt x="58" y="1"/>
                  </a:cubicBezTo>
                  <a:close/>
                </a:path>
              </a:pathLst>
            </a:custGeom>
            <a:solidFill>
              <a:srgbClr val="C9BE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2587;p90">
              <a:extLst>
                <a:ext uri="{FF2B5EF4-FFF2-40B4-BE49-F238E27FC236}">
                  <a16:creationId xmlns:a16="http://schemas.microsoft.com/office/drawing/2014/main" id="{DE407573-5C94-BE73-0593-8B70E5592AB2}"/>
                </a:ext>
              </a:extLst>
            </p:cNvPr>
            <p:cNvSpPr/>
            <p:nvPr/>
          </p:nvSpPr>
          <p:spPr>
            <a:xfrm>
              <a:off x="2537550" y="3199200"/>
              <a:ext cx="12575" cy="12825"/>
            </a:xfrm>
            <a:custGeom>
              <a:avLst/>
              <a:gdLst/>
              <a:ahLst/>
              <a:cxnLst/>
              <a:rect l="l" t="t" r="r" b="b"/>
              <a:pathLst>
                <a:path w="503" h="513" extrusionOk="0">
                  <a:moveTo>
                    <a:pt x="70" y="1"/>
                  </a:moveTo>
                  <a:cubicBezTo>
                    <a:pt x="58" y="1"/>
                    <a:pt x="49" y="5"/>
                    <a:pt x="39" y="15"/>
                  </a:cubicBezTo>
                  <a:cubicBezTo>
                    <a:pt x="0" y="34"/>
                    <a:pt x="0" y="73"/>
                    <a:pt x="39" y="92"/>
                  </a:cubicBezTo>
                  <a:lnTo>
                    <a:pt x="406" y="498"/>
                  </a:lnTo>
                  <a:cubicBezTo>
                    <a:pt x="416" y="508"/>
                    <a:pt x="430" y="513"/>
                    <a:pt x="445" y="513"/>
                  </a:cubicBezTo>
                  <a:cubicBezTo>
                    <a:pt x="459" y="513"/>
                    <a:pt x="474" y="508"/>
                    <a:pt x="483" y="498"/>
                  </a:cubicBezTo>
                  <a:cubicBezTo>
                    <a:pt x="503" y="479"/>
                    <a:pt x="503" y="440"/>
                    <a:pt x="483" y="421"/>
                  </a:cubicBezTo>
                  <a:lnTo>
                    <a:pt x="116" y="15"/>
                  </a:lnTo>
                  <a:cubicBezTo>
                    <a:pt x="97" y="5"/>
                    <a:pt x="82" y="1"/>
                    <a:pt x="70" y="1"/>
                  </a:cubicBezTo>
                  <a:close/>
                </a:path>
              </a:pathLst>
            </a:custGeom>
            <a:solidFill>
              <a:srgbClr val="C9BE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2588;p90">
              <a:extLst>
                <a:ext uri="{FF2B5EF4-FFF2-40B4-BE49-F238E27FC236}">
                  <a16:creationId xmlns:a16="http://schemas.microsoft.com/office/drawing/2014/main" id="{FC81B978-A056-4FAE-8ACC-13A7CA922474}"/>
                </a:ext>
              </a:extLst>
            </p:cNvPr>
            <p:cNvSpPr/>
            <p:nvPr/>
          </p:nvSpPr>
          <p:spPr>
            <a:xfrm>
              <a:off x="1983900" y="3296675"/>
              <a:ext cx="293275" cy="318450"/>
            </a:xfrm>
            <a:custGeom>
              <a:avLst/>
              <a:gdLst/>
              <a:ahLst/>
              <a:cxnLst/>
              <a:rect l="l" t="t" r="r" b="b"/>
              <a:pathLst>
                <a:path w="11731" h="12738" extrusionOk="0">
                  <a:moveTo>
                    <a:pt x="11730" y="0"/>
                  </a:moveTo>
                  <a:lnTo>
                    <a:pt x="0" y="136"/>
                  </a:lnTo>
                  <a:lnTo>
                    <a:pt x="638" y="11692"/>
                  </a:lnTo>
                  <a:cubicBezTo>
                    <a:pt x="638" y="12286"/>
                    <a:pt x="2815" y="12737"/>
                    <a:pt x="5558" y="12737"/>
                  </a:cubicBezTo>
                  <a:cubicBezTo>
                    <a:pt x="5669" y="12737"/>
                    <a:pt x="5781" y="12737"/>
                    <a:pt x="5894" y="12735"/>
                  </a:cubicBezTo>
                  <a:cubicBezTo>
                    <a:pt x="8793" y="12677"/>
                    <a:pt x="11170" y="12155"/>
                    <a:pt x="11170" y="11537"/>
                  </a:cubicBezTo>
                  <a:cubicBezTo>
                    <a:pt x="11170" y="11518"/>
                    <a:pt x="11170" y="11479"/>
                    <a:pt x="11151" y="11460"/>
                  </a:cubicBezTo>
                  <a:cubicBezTo>
                    <a:pt x="11209" y="10088"/>
                    <a:pt x="11614" y="445"/>
                    <a:pt x="11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2589;p90">
              <a:extLst>
                <a:ext uri="{FF2B5EF4-FFF2-40B4-BE49-F238E27FC236}">
                  <a16:creationId xmlns:a16="http://schemas.microsoft.com/office/drawing/2014/main" id="{20447C42-A0C6-F9F4-F618-84981291B5C4}"/>
                </a:ext>
              </a:extLst>
            </p:cNvPr>
            <p:cNvSpPr/>
            <p:nvPr/>
          </p:nvSpPr>
          <p:spPr>
            <a:xfrm>
              <a:off x="1982925" y="3264200"/>
              <a:ext cx="295200" cy="68825"/>
            </a:xfrm>
            <a:custGeom>
              <a:avLst/>
              <a:gdLst/>
              <a:ahLst/>
              <a:cxnLst/>
              <a:rect l="l" t="t" r="r" b="b"/>
              <a:pathLst>
                <a:path w="11808" h="2753" extrusionOk="0">
                  <a:moveTo>
                    <a:pt x="6341" y="1"/>
                  </a:moveTo>
                  <a:cubicBezTo>
                    <a:pt x="6194" y="1"/>
                    <a:pt x="6045" y="2"/>
                    <a:pt x="5895" y="5"/>
                  </a:cubicBezTo>
                  <a:cubicBezTo>
                    <a:pt x="2629" y="43"/>
                    <a:pt x="1" y="700"/>
                    <a:pt x="20" y="1454"/>
                  </a:cubicBezTo>
                  <a:cubicBezTo>
                    <a:pt x="20" y="2191"/>
                    <a:pt x="2429" y="2753"/>
                    <a:pt x="5485" y="2753"/>
                  </a:cubicBezTo>
                  <a:cubicBezTo>
                    <a:pt x="5633" y="2753"/>
                    <a:pt x="5783" y="2751"/>
                    <a:pt x="5933" y="2749"/>
                  </a:cubicBezTo>
                  <a:cubicBezTo>
                    <a:pt x="9180" y="2710"/>
                    <a:pt x="11808" y="2053"/>
                    <a:pt x="11808" y="1280"/>
                  </a:cubicBezTo>
                  <a:cubicBezTo>
                    <a:pt x="11790" y="561"/>
                    <a:pt x="9380" y="1"/>
                    <a:pt x="63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2590;p90">
              <a:extLst>
                <a:ext uri="{FF2B5EF4-FFF2-40B4-BE49-F238E27FC236}">
                  <a16:creationId xmlns:a16="http://schemas.microsoft.com/office/drawing/2014/main" id="{6D90E24F-2F32-D9CE-4CD1-95479E7470EA}"/>
                </a:ext>
              </a:extLst>
            </p:cNvPr>
            <p:cNvSpPr/>
            <p:nvPr/>
          </p:nvSpPr>
          <p:spPr>
            <a:xfrm>
              <a:off x="2021100" y="3276525"/>
              <a:ext cx="161875" cy="37400"/>
            </a:xfrm>
            <a:custGeom>
              <a:avLst/>
              <a:gdLst/>
              <a:ahLst/>
              <a:cxnLst/>
              <a:rect l="l" t="t" r="r" b="b"/>
              <a:pathLst>
                <a:path w="6475" h="1496" extrusionOk="0">
                  <a:moveTo>
                    <a:pt x="3814" y="1"/>
                  </a:moveTo>
                  <a:cubicBezTo>
                    <a:pt x="3618" y="1"/>
                    <a:pt x="3415" y="5"/>
                    <a:pt x="3208" y="14"/>
                  </a:cubicBezTo>
                  <a:cubicBezTo>
                    <a:pt x="1430" y="72"/>
                    <a:pt x="0" y="459"/>
                    <a:pt x="0" y="864"/>
                  </a:cubicBezTo>
                  <a:cubicBezTo>
                    <a:pt x="0" y="1241"/>
                    <a:pt x="1151" y="1496"/>
                    <a:pt x="2649" y="1496"/>
                  </a:cubicBezTo>
                  <a:cubicBezTo>
                    <a:pt x="2843" y="1496"/>
                    <a:pt x="3043" y="1492"/>
                    <a:pt x="3247" y="1483"/>
                  </a:cubicBezTo>
                  <a:cubicBezTo>
                    <a:pt x="5044" y="1425"/>
                    <a:pt x="6474" y="1019"/>
                    <a:pt x="6474" y="613"/>
                  </a:cubicBezTo>
                  <a:cubicBezTo>
                    <a:pt x="6457" y="254"/>
                    <a:pt x="5320" y="1"/>
                    <a:pt x="38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2591;p90">
              <a:extLst>
                <a:ext uri="{FF2B5EF4-FFF2-40B4-BE49-F238E27FC236}">
                  <a16:creationId xmlns:a16="http://schemas.microsoft.com/office/drawing/2014/main" id="{0BD1261E-8A87-9A99-BE62-0A5A4E2FA942}"/>
                </a:ext>
              </a:extLst>
            </p:cNvPr>
            <p:cNvSpPr/>
            <p:nvPr/>
          </p:nvSpPr>
          <p:spPr>
            <a:xfrm>
              <a:off x="1984875" y="3144375"/>
              <a:ext cx="232875" cy="156075"/>
            </a:xfrm>
            <a:custGeom>
              <a:avLst/>
              <a:gdLst/>
              <a:ahLst/>
              <a:cxnLst/>
              <a:rect l="l" t="t" r="r" b="b"/>
              <a:pathLst>
                <a:path w="9315" h="6243" extrusionOk="0">
                  <a:moveTo>
                    <a:pt x="6425" y="0"/>
                  </a:moveTo>
                  <a:cubicBezTo>
                    <a:pt x="6073" y="0"/>
                    <a:pt x="5720" y="15"/>
                    <a:pt x="5372" y="44"/>
                  </a:cubicBezTo>
                  <a:lnTo>
                    <a:pt x="2957" y="121"/>
                  </a:lnTo>
                  <a:cubicBezTo>
                    <a:pt x="2261" y="140"/>
                    <a:pt x="1546" y="160"/>
                    <a:pt x="966" y="624"/>
                  </a:cubicBezTo>
                  <a:cubicBezTo>
                    <a:pt x="522" y="991"/>
                    <a:pt x="213" y="1512"/>
                    <a:pt x="116" y="2092"/>
                  </a:cubicBezTo>
                  <a:cubicBezTo>
                    <a:pt x="39" y="2672"/>
                    <a:pt x="0" y="3252"/>
                    <a:pt x="39" y="3812"/>
                  </a:cubicBezTo>
                  <a:cubicBezTo>
                    <a:pt x="39" y="4508"/>
                    <a:pt x="58" y="5203"/>
                    <a:pt x="97" y="5880"/>
                  </a:cubicBezTo>
                  <a:cubicBezTo>
                    <a:pt x="97" y="6121"/>
                    <a:pt x="285" y="6242"/>
                    <a:pt x="471" y="6242"/>
                  </a:cubicBezTo>
                  <a:cubicBezTo>
                    <a:pt x="657" y="6242"/>
                    <a:pt x="841" y="6121"/>
                    <a:pt x="831" y="5880"/>
                  </a:cubicBezTo>
                  <a:cubicBezTo>
                    <a:pt x="792" y="4894"/>
                    <a:pt x="792" y="3928"/>
                    <a:pt x="773" y="2942"/>
                  </a:cubicBezTo>
                  <a:cubicBezTo>
                    <a:pt x="754" y="2421"/>
                    <a:pt x="889" y="1918"/>
                    <a:pt x="1160" y="1474"/>
                  </a:cubicBezTo>
                  <a:cubicBezTo>
                    <a:pt x="1527" y="971"/>
                    <a:pt x="2087" y="894"/>
                    <a:pt x="2667" y="875"/>
                  </a:cubicBezTo>
                  <a:cubicBezTo>
                    <a:pt x="3953" y="822"/>
                    <a:pt x="5238" y="737"/>
                    <a:pt x="6509" y="737"/>
                  </a:cubicBezTo>
                  <a:cubicBezTo>
                    <a:pt x="6633" y="737"/>
                    <a:pt x="6756" y="738"/>
                    <a:pt x="6880" y="739"/>
                  </a:cubicBezTo>
                  <a:cubicBezTo>
                    <a:pt x="7324" y="739"/>
                    <a:pt x="7865" y="797"/>
                    <a:pt x="8194" y="1145"/>
                  </a:cubicBezTo>
                  <a:cubicBezTo>
                    <a:pt x="8406" y="1377"/>
                    <a:pt x="8445" y="1764"/>
                    <a:pt x="8483" y="2112"/>
                  </a:cubicBezTo>
                  <a:cubicBezTo>
                    <a:pt x="8580" y="3348"/>
                    <a:pt x="8561" y="4604"/>
                    <a:pt x="8464" y="5841"/>
                  </a:cubicBezTo>
                  <a:cubicBezTo>
                    <a:pt x="8455" y="6083"/>
                    <a:pt x="8638" y="6203"/>
                    <a:pt x="8827" y="6203"/>
                  </a:cubicBezTo>
                  <a:cubicBezTo>
                    <a:pt x="9015" y="6203"/>
                    <a:pt x="9208" y="6083"/>
                    <a:pt x="9218" y="5841"/>
                  </a:cubicBezTo>
                  <a:cubicBezTo>
                    <a:pt x="9314" y="4604"/>
                    <a:pt x="9314" y="3348"/>
                    <a:pt x="9218" y="2112"/>
                  </a:cubicBezTo>
                  <a:cubicBezTo>
                    <a:pt x="9218" y="1667"/>
                    <a:pt x="9102" y="1242"/>
                    <a:pt x="8889" y="855"/>
                  </a:cubicBezTo>
                  <a:cubicBezTo>
                    <a:pt x="8561" y="392"/>
                    <a:pt x="8039" y="102"/>
                    <a:pt x="7479" y="44"/>
                  </a:cubicBezTo>
                  <a:cubicBezTo>
                    <a:pt x="7131" y="15"/>
                    <a:pt x="6778" y="0"/>
                    <a:pt x="64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2592;p90">
              <a:extLst>
                <a:ext uri="{FF2B5EF4-FFF2-40B4-BE49-F238E27FC236}">
                  <a16:creationId xmlns:a16="http://schemas.microsoft.com/office/drawing/2014/main" id="{C4CE9A12-66A0-0169-53F2-FFB6F2DCC308}"/>
                </a:ext>
              </a:extLst>
            </p:cNvPr>
            <p:cNvSpPr/>
            <p:nvPr/>
          </p:nvSpPr>
          <p:spPr>
            <a:xfrm>
              <a:off x="1782925" y="2325550"/>
              <a:ext cx="330950" cy="787075"/>
            </a:xfrm>
            <a:custGeom>
              <a:avLst/>
              <a:gdLst/>
              <a:ahLst/>
              <a:cxnLst/>
              <a:rect l="l" t="t" r="r" b="b"/>
              <a:pathLst>
                <a:path w="13238" h="31483" extrusionOk="0">
                  <a:moveTo>
                    <a:pt x="1520" y="0"/>
                  </a:moveTo>
                  <a:cubicBezTo>
                    <a:pt x="1338" y="0"/>
                    <a:pt x="1157" y="37"/>
                    <a:pt x="986" y="119"/>
                  </a:cubicBezTo>
                  <a:cubicBezTo>
                    <a:pt x="213" y="467"/>
                    <a:pt x="0" y="1511"/>
                    <a:pt x="20" y="2380"/>
                  </a:cubicBezTo>
                  <a:cubicBezTo>
                    <a:pt x="39" y="6767"/>
                    <a:pt x="2590" y="10632"/>
                    <a:pt x="4600" y="14477"/>
                  </a:cubicBezTo>
                  <a:cubicBezTo>
                    <a:pt x="7402" y="19849"/>
                    <a:pt x="9315" y="25685"/>
                    <a:pt x="11189" y="31483"/>
                  </a:cubicBezTo>
                  <a:lnTo>
                    <a:pt x="13238" y="30884"/>
                  </a:lnTo>
                  <a:cubicBezTo>
                    <a:pt x="12001" y="25917"/>
                    <a:pt x="10783" y="20951"/>
                    <a:pt x="9566" y="16004"/>
                  </a:cubicBezTo>
                  <a:cubicBezTo>
                    <a:pt x="8735" y="12680"/>
                    <a:pt x="7904" y="9337"/>
                    <a:pt x="6397" y="6284"/>
                  </a:cubicBezTo>
                  <a:cubicBezTo>
                    <a:pt x="5585" y="4718"/>
                    <a:pt x="4677" y="3192"/>
                    <a:pt x="3691" y="1723"/>
                  </a:cubicBezTo>
                  <a:cubicBezTo>
                    <a:pt x="3402" y="1221"/>
                    <a:pt x="3034" y="776"/>
                    <a:pt x="2590" y="390"/>
                  </a:cubicBezTo>
                  <a:cubicBezTo>
                    <a:pt x="2278" y="156"/>
                    <a:pt x="1896" y="0"/>
                    <a:pt x="1520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2593;p90">
              <a:extLst>
                <a:ext uri="{FF2B5EF4-FFF2-40B4-BE49-F238E27FC236}">
                  <a16:creationId xmlns:a16="http://schemas.microsoft.com/office/drawing/2014/main" id="{2905E405-0225-1363-BBCE-30F487F8CF6A}"/>
                </a:ext>
              </a:extLst>
            </p:cNvPr>
            <p:cNvSpPr/>
            <p:nvPr/>
          </p:nvSpPr>
          <p:spPr>
            <a:xfrm>
              <a:off x="2050075" y="3077350"/>
              <a:ext cx="103425" cy="133125"/>
            </a:xfrm>
            <a:custGeom>
              <a:avLst/>
              <a:gdLst/>
              <a:ahLst/>
              <a:cxnLst/>
              <a:rect l="l" t="t" r="r" b="b"/>
              <a:pathLst>
                <a:path w="4137" h="5325" extrusionOk="0">
                  <a:moveTo>
                    <a:pt x="1837" y="0"/>
                  </a:moveTo>
                  <a:lnTo>
                    <a:pt x="600" y="812"/>
                  </a:lnTo>
                  <a:cubicBezTo>
                    <a:pt x="445" y="1140"/>
                    <a:pt x="291" y="1488"/>
                    <a:pt x="136" y="1817"/>
                  </a:cubicBezTo>
                  <a:cubicBezTo>
                    <a:pt x="59" y="1990"/>
                    <a:pt x="1" y="2184"/>
                    <a:pt x="1" y="2377"/>
                  </a:cubicBezTo>
                  <a:cubicBezTo>
                    <a:pt x="20" y="2532"/>
                    <a:pt x="59" y="2686"/>
                    <a:pt x="136" y="2821"/>
                  </a:cubicBezTo>
                  <a:cubicBezTo>
                    <a:pt x="329" y="3324"/>
                    <a:pt x="426" y="3846"/>
                    <a:pt x="426" y="4387"/>
                  </a:cubicBezTo>
                  <a:cubicBezTo>
                    <a:pt x="387" y="4696"/>
                    <a:pt x="600" y="4966"/>
                    <a:pt x="890" y="5044"/>
                  </a:cubicBezTo>
                  <a:cubicBezTo>
                    <a:pt x="1238" y="5140"/>
                    <a:pt x="1585" y="5198"/>
                    <a:pt x="1953" y="5276"/>
                  </a:cubicBezTo>
                  <a:cubicBezTo>
                    <a:pt x="2080" y="5310"/>
                    <a:pt x="2211" y="5325"/>
                    <a:pt x="2342" y="5325"/>
                  </a:cubicBezTo>
                  <a:cubicBezTo>
                    <a:pt x="2510" y="5325"/>
                    <a:pt x="2679" y="5300"/>
                    <a:pt x="2842" y="5256"/>
                  </a:cubicBezTo>
                  <a:cubicBezTo>
                    <a:pt x="3170" y="5082"/>
                    <a:pt x="3402" y="4793"/>
                    <a:pt x="3518" y="4425"/>
                  </a:cubicBezTo>
                  <a:cubicBezTo>
                    <a:pt x="4136" y="2821"/>
                    <a:pt x="3228" y="908"/>
                    <a:pt x="1837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2594;p90">
              <a:extLst>
                <a:ext uri="{FF2B5EF4-FFF2-40B4-BE49-F238E27FC236}">
                  <a16:creationId xmlns:a16="http://schemas.microsoft.com/office/drawing/2014/main" id="{AD345258-BCA1-32AC-7150-73D7E4B33577}"/>
                </a:ext>
              </a:extLst>
            </p:cNvPr>
            <p:cNvSpPr/>
            <p:nvPr/>
          </p:nvSpPr>
          <p:spPr>
            <a:xfrm>
              <a:off x="932175" y="3159200"/>
              <a:ext cx="377325" cy="343775"/>
            </a:xfrm>
            <a:custGeom>
              <a:avLst/>
              <a:gdLst/>
              <a:ahLst/>
              <a:cxnLst/>
              <a:rect l="l" t="t" r="r" b="b"/>
              <a:pathLst>
                <a:path w="15093" h="13751" extrusionOk="0">
                  <a:moveTo>
                    <a:pt x="7885" y="243"/>
                  </a:moveTo>
                  <a:cubicBezTo>
                    <a:pt x="9778" y="320"/>
                    <a:pt x="11556" y="1113"/>
                    <a:pt x="12890" y="2446"/>
                  </a:cubicBezTo>
                  <a:cubicBezTo>
                    <a:pt x="14165" y="3702"/>
                    <a:pt x="14841" y="5441"/>
                    <a:pt x="14764" y="7239"/>
                  </a:cubicBezTo>
                  <a:cubicBezTo>
                    <a:pt x="14596" y="10772"/>
                    <a:pt x="11426" y="13509"/>
                    <a:pt x="7598" y="13509"/>
                  </a:cubicBezTo>
                  <a:cubicBezTo>
                    <a:pt x="7469" y="13509"/>
                    <a:pt x="7339" y="13506"/>
                    <a:pt x="7208" y="13500"/>
                  </a:cubicBezTo>
                  <a:cubicBezTo>
                    <a:pt x="5334" y="13422"/>
                    <a:pt x="3537" y="12630"/>
                    <a:pt x="2203" y="11297"/>
                  </a:cubicBezTo>
                  <a:cubicBezTo>
                    <a:pt x="928" y="10041"/>
                    <a:pt x="232" y="8301"/>
                    <a:pt x="309" y="6524"/>
                  </a:cubicBezTo>
                  <a:cubicBezTo>
                    <a:pt x="483" y="2987"/>
                    <a:pt x="3672" y="243"/>
                    <a:pt x="7479" y="243"/>
                  </a:cubicBezTo>
                  <a:close/>
                  <a:moveTo>
                    <a:pt x="7464" y="0"/>
                  </a:moveTo>
                  <a:cubicBezTo>
                    <a:pt x="3550" y="0"/>
                    <a:pt x="264" y="2847"/>
                    <a:pt x="77" y="6504"/>
                  </a:cubicBezTo>
                  <a:cubicBezTo>
                    <a:pt x="0" y="8359"/>
                    <a:pt x="696" y="10176"/>
                    <a:pt x="2010" y="11471"/>
                  </a:cubicBezTo>
                  <a:cubicBezTo>
                    <a:pt x="3401" y="12862"/>
                    <a:pt x="5237" y="13674"/>
                    <a:pt x="7189" y="13751"/>
                  </a:cubicBezTo>
                  <a:lnTo>
                    <a:pt x="7595" y="13751"/>
                  </a:lnTo>
                  <a:cubicBezTo>
                    <a:pt x="11537" y="13751"/>
                    <a:pt x="14822" y="10910"/>
                    <a:pt x="15015" y="7258"/>
                  </a:cubicBezTo>
                  <a:cubicBezTo>
                    <a:pt x="15093" y="5403"/>
                    <a:pt x="14378" y="3586"/>
                    <a:pt x="13063" y="2291"/>
                  </a:cubicBezTo>
                  <a:cubicBezTo>
                    <a:pt x="11691" y="900"/>
                    <a:pt x="9836" y="108"/>
                    <a:pt x="7885" y="11"/>
                  </a:cubicBezTo>
                  <a:cubicBezTo>
                    <a:pt x="7744" y="4"/>
                    <a:pt x="7604" y="0"/>
                    <a:pt x="7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2595;p90">
              <a:extLst>
                <a:ext uri="{FF2B5EF4-FFF2-40B4-BE49-F238E27FC236}">
                  <a16:creationId xmlns:a16="http://schemas.microsoft.com/office/drawing/2014/main" id="{CA030967-7C7F-DDAD-367B-04958D8FFC5F}"/>
                </a:ext>
              </a:extLst>
            </p:cNvPr>
            <p:cNvSpPr/>
            <p:nvPr/>
          </p:nvSpPr>
          <p:spPr>
            <a:xfrm>
              <a:off x="972275" y="3138750"/>
              <a:ext cx="288350" cy="78225"/>
            </a:xfrm>
            <a:custGeom>
              <a:avLst/>
              <a:gdLst/>
              <a:ahLst/>
              <a:cxnLst/>
              <a:rect l="l" t="t" r="r" b="b"/>
              <a:pathLst>
                <a:path w="11534" h="3129" extrusionOk="0">
                  <a:moveTo>
                    <a:pt x="5771" y="1"/>
                  </a:moveTo>
                  <a:cubicBezTo>
                    <a:pt x="3850" y="1"/>
                    <a:pt x="1990" y="672"/>
                    <a:pt x="503" y="1911"/>
                  </a:cubicBezTo>
                  <a:cubicBezTo>
                    <a:pt x="0" y="2317"/>
                    <a:pt x="309" y="3129"/>
                    <a:pt x="947" y="3129"/>
                  </a:cubicBezTo>
                  <a:cubicBezTo>
                    <a:pt x="1102" y="3129"/>
                    <a:pt x="1256" y="3052"/>
                    <a:pt x="1391" y="2955"/>
                  </a:cubicBezTo>
                  <a:cubicBezTo>
                    <a:pt x="2630" y="1928"/>
                    <a:pt x="4194" y="1356"/>
                    <a:pt x="5799" y="1356"/>
                  </a:cubicBezTo>
                  <a:cubicBezTo>
                    <a:pt x="5946" y="1356"/>
                    <a:pt x="6094" y="1361"/>
                    <a:pt x="6242" y="1370"/>
                  </a:cubicBezTo>
                  <a:cubicBezTo>
                    <a:pt x="7653" y="1428"/>
                    <a:pt x="9025" y="1931"/>
                    <a:pt x="10165" y="2800"/>
                  </a:cubicBezTo>
                  <a:cubicBezTo>
                    <a:pt x="10295" y="2888"/>
                    <a:pt x="10427" y="2926"/>
                    <a:pt x="10552" y="2926"/>
                  </a:cubicBezTo>
                  <a:cubicBezTo>
                    <a:pt x="11114" y="2926"/>
                    <a:pt x="11533" y="2157"/>
                    <a:pt x="10996" y="1699"/>
                  </a:cubicBezTo>
                  <a:cubicBezTo>
                    <a:pt x="9624" y="675"/>
                    <a:pt x="8000" y="76"/>
                    <a:pt x="6300" y="18"/>
                  </a:cubicBezTo>
                  <a:cubicBezTo>
                    <a:pt x="6123" y="6"/>
                    <a:pt x="5947" y="1"/>
                    <a:pt x="5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2596;p90">
              <a:extLst>
                <a:ext uri="{FF2B5EF4-FFF2-40B4-BE49-F238E27FC236}">
                  <a16:creationId xmlns:a16="http://schemas.microsoft.com/office/drawing/2014/main" id="{71754399-E50C-517A-2ECA-CF8675F86CBF}"/>
                </a:ext>
              </a:extLst>
            </p:cNvPr>
            <p:cNvSpPr/>
            <p:nvPr/>
          </p:nvSpPr>
          <p:spPr>
            <a:xfrm>
              <a:off x="943275" y="3401025"/>
              <a:ext cx="38675" cy="32975"/>
            </a:xfrm>
            <a:custGeom>
              <a:avLst/>
              <a:gdLst/>
              <a:ahLst/>
              <a:cxnLst/>
              <a:rect l="l" t="t" r="r" b="b"/>
              <a:pathLst>
                <a:path w="1547" h="1319" extrusionOk="0">
                  <a:moveTo>
                    <a:pt x="890" y="0"/>
                  </a:moveTo>
                  <a:cubicBezTo>
                    <a:pt x="291" y="0"/>
                    <a:pt x="1" y="715"/>
                    <a:pt x="406" y="1121"/>
                  </a:cubicBezTo>
                  <a:cubicBezTo>
                    <a:pt x="543" y="1258"/>
                    <a:pt x="711" y="1319"/>
                    <a:pt x="874" y="1319"/>
                  </a:cubicBezTo>
                  <a:cubicBezTo>
                    <a:pt x="1218" y="1319"/>
                    <a:pt x="1547" y="1050"/>
                    <a:pt x="1547" y="657"/>
                  </a:cubicBezTo>
                  <a:cubicBezTo>
                    <a:pt x="1547" y="290"/>
                    <a:pt x="1237" y="0"/>
                    <a:pt x="890" y="0"/>
                  </a:cubicBezTo>
                  <a:close/>
                </a:path>
              </a:pathLst>
            </a:custGeom>
            <a:solidFill>
              <a:srgbClr val="DED3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2597;p90">
              <a:extLst>
                <a:ext uri="{FF2B5EF4-FFF2-40B4-BE49-F238E27FC236}">
                  <a16:creationId xmlns:a16="http://schemas.microsoft.com/office/drawing/2014/main" id="{239472F1-0183-B50E-8B57-62928339E340}"/>
                </a:ext>
              </a:extLst>
            </p:cNvPr>
            <p:cNvSpPr/>
            <p:nvPr/>
          </p:nvSpPr>
          <p:spPr>
            <a:xfrm>
              <a:off x="1257300" y="3393775"/>
              <a:ext cx="38675" cy="33000"/>
            </a:xfrm>
            <a:custGeom>
              <a:avLst/>
              <a:gdLst/>
              <a:ahLst/>
              <a:cxnLst/>
              <a:rect l="l" t="t" r="r" b="b"/>
              <a:pathLst>
                <a:path w="1547" h="1320" extrusionOk="0">
                  <a:moveTo>
                    <a:pt x="889" y="1"/>
                  </a:moveTo>
                  <a:cubicBezTo>
                    <a:pt x="290" y="1"/>
                    <a:pt x="1" y="716"/>
                    <a:pt x="426" y="1121"/>
                  </a:cubicBezTo>
                  <a:cubicBezTo>
                    <a:pt x="556" y="1258"/>
                    <a:pt x="719" y="1319"/>
                    <a:pt x="880" y="1319"/>
                  </a:cubicBezTo>
                  <a:cubicBezTo>
                    <a:pt x="1218" y="1319"/>
                    <a:pt x="1546" y="1050"/>
                    <a:pt x="1546" y="658"/>
                  </a:cubicBezTo>
                  <a:cubicBezTo>
                    <a:pt x="1546" y="290"/>
                    <a:pt x="1257" y="1"/>
                    <a:pt x="889" y="1"/>
                  </a:cubicBezTo>
                  <a:close/>
                </a:path>
              </a:pathLst>
            </a:custGeom>
            <a:solidFill>
              <a:srgbClr val="DED3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2598;p90">
              <a:extLst>
                <a:ext uri="{FF2B5EF4-FFF2-40B4-BE49-F238E27FC236}">
                  <a16:creationId xmlns:a16="http://schemas.microsoft.com/office/drawing/2014/main" id="{92786917-6FE9-74A5-C3F9-5937027C27D5}"/>
                </a:ext>
              </a:extLst>
            </p:cNvPr>
            <p:cNvSpPr/>
            <p:nvPr/>
          </p:nvSpPr>
          <p:spPr>
            <a:xfrm>
              <a:off x="958250" y="3338225"/>
              <a:ext cx="327100" cy="443025"/>
            </a:xfrm>
            <a:custGeom>
              <a:avLst/>
              <a:gdLst/>
              <a:ahLst/>
              <a:cxnLst/>
              <a:rect l="l" t="t" r="r" b="b"/>
              <a:pathLst>
                <a:path w="13084" h="17721" extrusionOk="0">
                  <a:moveTo>
                    <a:pt x="13083" y="0"/>
                  </a:moveTo>
                  <a:lnTo>
                    <a:pt x="1" y="39"/>
                  </a:lnTo>
                  <a:lnTo>
                    <a:pt x="1508" y="17721"/>
                  </a:lnTo>
                  <a:lnTo>
                    <a:pt x="12020" y="17701"/>
                  </a:lnTo>
                  <a:lnTo>
                    <a:pt x="130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2599;p90">
              <a:extLst>
                <a:ext uri="{FF2B5EF4-FFF2-40B4-BE49-F238E27FC236}">
                  <a16:creationId xmlns:a16="http://schemas.microsoft.com/office/drawing/2014/main" id="{25F43761-AA1E-0DA6-4A8F-FA292FC0DF9E}"/>
                </a:ext>
              </a:extLst>
            </p:cNvPr>
            <p:cNvSpPr/>
            <p:nvPr/>
          </p:nvSpPr>
          <p:spPr>
            <a:xfrm>
              <a:off x="997875" y="3759475"/>
              <a:ext cx="260900" cy="36300"/>
            </a:xfrm>
            <a:custGeom>
              <a:avLst/>
              <a:gdLst/>
              <a:ahLst/>
              <a:cxnLst/>
              <a:rect l="l" t="t" r="r" b="b"/>
              <a:pathLst>
                <a:path w="10436" h="1452" extrusionOk="0">
                  <a:moveTo>
                    <a:pt x="5459" y="0"/>
                  </a:moveTo>
                  <a:cubicBezTo>
                    <a:pt x="5379" y="0"/>
                    <a:pt x="5299" y="1"/>
                    <a:pt x="5218" y="1"/>
                  </a:cubicBezTo>
                  <a:cubicBezTo>
                    <a:pt x="2339" y="20"/>
                    <a:pt x="0" y="349"/>
                    <a:pt x="0" y="735"/>
                  </a:cubicBezTo>
                  <a:cubicBezTo>
                    <a:pt x="0" y="1130"/>
                    <a:pt x="2209" y="1451"/>
                    <a:pt x="4977" y="1451"/>
                  </a:cubicBezTo>
                  <a:cubicBezTo>
                    <a:pt x="5057" y="1451"/>
                    <a:pt x="5137" y="1451"/>
                    <a:pt x="5218" y="1450"/>
                  </a:cubicBezTo>
                  <a:cubicBezTo>
                    <a:pt x="8097" y="1431"/>
                    <a:pt x="10435" y="1122"/>
                    <a:pt x="10435" y="716"/>
                  </a:cubicBezTo>
                  <a:cubicBezTo>
                    <a:pt x="10417" y="322"/>
                    <a:pt x="8226" y="0"/>
                    <a:pt x="54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2600;p90">
              <a:extLst>
                <a:ext uri="{FF2B5EF4-FFF2-40B4-BE49-F238E27FC236}">
                  <a16:creationId xmlns:a16="http://schemas.microsoft.com/office/drawing/2014/main" id="{1E3036D8-5C09-6DAC-87A1-89C209D2AB60}"/>
                </a:ext>
              </a:extLst>
            </p:cNvPr>
            <p:cNvSpPr/>
            <p:nvPr/>
          </p:nvSpPr>
          <p:spPr>
            <a:xfrm>
              <a:off x="958250" y="3310675"/>
              <a:ext cx="327100" cy="63325"/>
            </a:xfrm>
            <a:custGeom>
              <a:avLst/>
              <a:gdLst/>
              <a:ahLst/>
              <a:cxnLst/>
              <a:rect l="l" t="t" r="r" b="b"/>
              <a:pathLst>
                <a:path w="13084" h="2533" extrusionOk="0">
                  <a:moveTo>
                    <a:pt x="6532" y="1"/>
                  </a:moveTo>
                  <a:cubicBezTo>
                    <a:pt x="2938" y="20"/>
                    <a:pt x="1" y="580"/>
                    <a:pt x="1" y="1276"/>
                  </a:cubicBezTo>
                  <a:cubicBezTo>
                    <a:pt x="1" y="1972"/>
                    <a:pt x="2938" y="2532"/>
                    <a:pt x="6552" y="2532"/>
                  </a:cubicBezTo>
                  <a:cubicBezTo>
                    <a:pt x="10165" y="2513"/>
                    <a:pt x="13083" y="1933"/>
                    <a:pt x="13083" y="1238"/>
                  </a:cubicBezTo>
                  <a:cubicBezTo>
                    <a:pt x="13083" y="542"/>
                    <a:pt x="10146" y="1"/>
                    <a:pt x="6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2601;p90">
              <a:extLst>
                <a:ext uri="{FF2B5EF4-FFF2-40B4-BE49-F238E27FC236}">
                  <a16:creationId xmlns:a16="http://schemas.microsoft.com/office/drawing/2014/main" id="{D21B2FBB-ACC3-3013-B14E-64B775B6AE54}"/>
                </a:ext>
              </a:extLst>
            </p:cNvPr>
            <p:cNvSpPr/>
            <p:nvPr/>
          </p:nvSpPr>
          <p:spPr>
            <a:xfrm>
              <a:off x="952950" y="3309675"/>
              <a:ext cx="337700" cy="64850"/>
            </a:xfrm>
            <a:custGeom>
              <a:avLst/>
              <a:gdLst/>
              <a:ahLst/>
              <a:cxnLst/>
              <a:rect l="l" t="t" r="r" b="b"/>
              <a:pathLst>
                <a:path w="13508" h="2594" extrusionOk="0">
                  <a:moveTo>
                    <a:pt x="6860" y="350"/>
                  </a:moveTo>
                  <a:cubicBezTo>
                    <a:pt x="8368" y="350"/>
                    <a:pt x="9875" y="447"/>
                    <a:pt x="11363" y="678"/>
                  </a:cubicBezTo>
                  <a:cubicBezTo>
                    <a:pt x="12832" y="930"/>
                    <a:pt x="13160" y="1220"/>
                    <a:pt x="13160" y="1297"/>
                  </a:cubicBezTo>
                  <a:cubicBezTo>
                    <a:pt x="13160" y="1374"/>
                    <a:pt x="12832" y="1683"/>
                    <a:pt x="11382" y="1935"/>
                  </a:cubicBezTo>
                  <a:cubicBezTo>
                    <a:pt x="9965" y="2150"/>
                    <a:pt x="8532" y="2265"/>
                    <a:pt x="7081" y="2265"/>
                  </a:cubicBezTo>
                  <a:cubicBezTo>
                    <a:pt x="6969" y="2265"/>
                    <a:pt x="6857" y="2264"/>
                    <a:pt x="6744" y="2263"/>
                  </a:cubicBezTo>
                  <a:cubicBezTo>
                    <a:pt x="6633" y="2264"/>
                    <a:pt x="6522" y="2265"/>
                    <a:pt x="6411" y="2265"/>
                  </a:cubicBezTo>
                  <a:cubicBezTo>
                    <a:pt x="4977" y="2265"/>
                    <a:pt x="3543" y="2150"/>
                    <a:pt x="2126" y="1935"/>
                  </a:cubicBezTo>
                  <a:cubicBezTo>
                    <a:pt x="677" y="1703"/>
                    <a:pt x="348" y="1413"/>
                    <a:pt x="348" y="1316"/>
                  </a:cubicBezTo>
                  <a:cubicBezTo>
                    <a:pt x="329" y="988"/>
                    <a:pt x="2532" y="350"/>
                    <a:pt x="6744" y="350"/>
                  </a:cubicBezTo>
                  <a:close/>
                  <a:moveTo>
                    <a:pt x="7082" y="0"/>
                  </a:moveTo>
                  <a:cubicBezTo>
                    <a:pt x="6969" y="0"/>
                    <a:pt x="6857" y="1"/>
                    <a:pt x="6744" y="2"/>
                  </a:cubicBezTo>
                  <a:cubicBezTo>
                    <a:pt x="4406" y="2"/>
                    <a:pt x="0" y="292"/>
                    <a:pt x="0" y="1316"/>
                  </a:cubicBezTo>
                  <a:cubicBezTo>
                    <a:pt x="0" y="1471"/>
                    <a:pt x="0" y="1935"/>
                    <a:pt x="2068" y="2282"/>
                  </a:cubicBezTo>
                  <a:cubicBezTo>
                    <a:pt x="3466" y="2480"/>
                    <a:pt x="4898" y="2594"/>
                    <a:pt x="6317" y="2594"/>
                  </a:cubicBezTo>
                  <a:cubicBezTo>
                    <a:pt x="6427" y="2594"/>
                    <a:pt x="6538" y="2593"/>
                    <a:pt x="6648" y="2592"/>
                  </a:cubicBezTo>
                  <a:lnTo>
                    <a:pt x="6744" y="2592"/>
                  </a:lnTo>
                  <a:cubicBezTo>
                    <a:pt x="8329" y="2592"/>
                    <a:pt x="9894" y="2476"/>
                    <a:pt x="11440" y="2244"/>
                  </a:cubicBezTo>
                  <a:cubicBezTo>
                    <a:pt x="13508" y="1877"/>
                    <a:pt x="13508" y="1432"/>
                    <a:pt x="13508" y="1278"/>
                  </a:cubicBezTo>
                  <a:cubicBezTo>
                    <a:pt x="13508" y="1123"/>
                    <a:pt x="13508" y="659"/>
                    <a:pt x="11421" y="331"/>
                  </a:cubicBezTo>
                  <a:cubicBezTo>
                    <a:pt x="9986" y="115"/>
                    <a:pt x="8534" y="0"/>
                    <a:pt x="7082" y="0"/>
                  </a:cubicBezTo>
                  <a:close/>
                </a:path>
              </a:pathLst>
            </a:custGeom>
            <a:solidFill>
              <a:srgbClr val="DED3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2602;p90">
              <a:extLst>
                <a:ext uri="{FF2B5EF4-FFF2-40B4-BE49-F238E27FC236}">
                  <a16:creationId xmlns:a16="http://schemas.microsoft.com/office/drawing/2014/main" id="{5063B8A7-EDA4-8DF3-D1CF-7F9FE472A8F6}"/>
                </a:ext>
              </a:extLst>
            </p:cNvPr>
            <p:cNvSpPr/>
            <p:nvPr/>
          </p:nvSpPr>
          <p:spPr>
            <a:xfrm>
              <a:off x="855825" y="3223725"/>
              <a:ext cx="219375" cy="172575"/>
            </a:xfrm>
            <a:custGeom>
              <a:avLst/>
              <a:gdLst/>
              <a:ahLst/>
              <a:cxnLst/>
              <a:rect l="l" t="t" r="r" b="b"/>
              <a:pathLst>
                <a:path w="8775" h="6903" extrusionOk="0">
                  <a:moveTo>
                    <a:pt x="4388" y="0"/>
                  </a:moveTo>
                  <a:cubicBezTo>
                    <a:pt x="3247" y="39"/>
                    <a:pt x="2301" y="889"/>
                    <a:pt x="1566" y="1759"/>
                  </a:cubicBezTo>
                  <a:cubicBezTo>
                    <a:pt x="1006" y="2358"/>
                    <a:pt x="581" y="3073"/>
                    <a:pt x="291" y="3827"/>
                  </a:cubicBezTo>
                  <a:cubicBezTo>
                    <a:pt x="1" y="4600"/>
                    <a:pt x="40" y="5450"/>
                    <a:pt x="387" y="6203"/>
                  </a:cubicBezTo>
                  <a:cubicBezTo>
                    <a:pt x="589" y="6570"/>
                    <a:pt x="947" y="6902"/>
                    <a:pt x="1347" y="6902"/>
                  </a:cubicBezTo>
                  <a:cubicBezTo>
                    <a:pt x="1368" y="6902"/>
                    <a:pt x="1390" y="6901"/>
                    <a:pt x="1412" y="6899"/>
                  </a:cubicBezTo>
                  <a:cubicBezTo>
                    <a:pt x="1779" y="6880"/>
                    <a:pt x="2049" y="6590"/>
                    <a:pt x="2281" y="6300"/>
                  </a:cubicBezTo>
                  <a:cubicBezTo>
                    <a:pt x="2726" y="5759"/>
                    <a:pt x="3074" y="5141"/>
                    <a:pt x="3537" y="4619"/>
                  </a:cubicBezTo>
                  <a:cubicBezTo>
                    <a:pt x="3982" y="4058"/>
                    <a:pt x="4600" y="3672"/>
                    <a:pt x="5296" y="3498"/>
                  </a:cubicBezTo>
                  <a:cubicBezTo>
                    <a:pt x="5393" y="3481"/>
                    <a:pt x="5494" y="3473"/>
                    <a:pt x="5595" y="3473"/>
                  </a:cubicBezTo>
                  <a:cubicBezTo>
                    <a:pt x="6196" y="3473"/>
                    <a:pt x="6826" y="3764"/>
                    <a:pt x="7074" y="4310"/>
                  </a:cubicBezTo>
                  <a:lnTo>
                    <a:pt x="8001" y="5257"/>
                  </a:lnTo>
                  <a:cubicBezTo>
                    <a:pt x="8774" y="3054"/>
                    <a:pt x="7479" y="657"/>
                    <a:pt x="5219" y="97"/>
                  </a:cubicBezTo>
                  <a:cubicBezTo>
                    <a:pt x="4948" y="20"/>
                    <a:pt x="4677" y="0"/>
                    <a:pt x="4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2603;p90">
              <a:extLst>
                <a:ext uri="{FF2B5EF4-FFF2-40B4-BE49-F238E27FC236}">
                  <a16:creationId xmlns:a16="http://schemas.microsoft.com/office/drawing/2014/main" id="{57546E0D-53D9-0813-82C6-DF3147AD8C6C}"/>
                </a:ext>
              </a:extLst>
            </p:cNvPr>
            <p:cNvSpPr/>
            <p:nvPr/>
          </p:nvSpPr>
          <p:spPr>
            <a:xfrm>
              <a:off x="1173250" y="3257350"/>
              <a:ext cx="82150" cy="101175"/>
            </a:xfrm>
            <a:custGeom>
              <a:avLst/>
              <a:gdLst/>
              <a:ahLst/>
              <a:cxnLst/>
              <a:rect l="l" t="t" r="r" b="b"/>
              <a:pathLst>
                <a:path w="3286" h="4047" extrusionOk="0">
                  <a:moveTo>
                    <a:pt x="1924" y="0"/>
                  </a:moveTo>
                  <a:cubicBezTo>
                    <a:pt x="1598" y="0"/>
                    <a:pt x="1272" y="112"/>
                    <a:pt x="1005" y="337"/>
                  </a:cubicBezTo>
                  <a:cubicBezTo>
                    <a:pt x="541" y="723"/>
                    <a:pt x="251" y="1264"/>
                    <a:pt x="155" y="1883"/>
                  </a:cubicBezTo>
                  <a:cubicBezTo>
                    <a:pt x="0" y="2598"/>
                    <a:pt x="58" y="3351"/>
                    <a:pt x="309" y="4047"/>
                  </a:cubicBezTo>
                  <a:lnTo>
                    <a:pt x="2841" y="1767"/>
                  </a:lnTo>
                  <a:cubicBezTo>
                    <a:pt x="3285" y="1380"/>
                    <a:pt x="3169" y="549"/>
                    <a:pt x="2686" y="221"/>
                  </a:cubicBezTo>
                  <a:cubicBezTo>
                    <a:pt x="2453" y="74"/>
                    <a:pt x="2188" y="0"/>
                    <a:pt x="1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2604;p90">
              <a:extLst>
                <a:ext uri="{FF2B5EF4-FFF2-40B4-BE49-F238E27FC236}">
                  <a16:creationId xmlns:a16="http://schemas.microsoft.com/office/drawing/2014/main" id="{6B233BC6-F1D1-1EAB-418C-D454084CE22F}"/>
                </a:ext>
              </a:extLst>
            </p:cNvPr>
            <p:cNvSpPr/>
            <p:nvPr/>
          </p:nvSpPr>
          <p:spPr>
            <a:xfrm>
              <a:off x="1072275" y="3270725"/>
              <a:ext cx="136250" cy="87800"/>
            </a:xfrm>
            <a:custGeom>
              <a:avLst/>
              <a:gdLst/>
              <a:ahLst/>
              <a:cxnLst/>
              <a:rect l="l" t="t" r="r" b="b"/>
              <a:pathLst>
                <a:path w="5450" h="3512" extrusionOk="0">
                  <a:moveTo>
                    <a:pt x="2531" y="1"/>
                  </a:moveTo>
                  <a:cubicBezTo>
                    <a:pt x="1816" y="1"/>
                    <a:pt x="1112" y="423"/>
                    <a:pt x="677" y="1019"/>
                  </a:cubicBezTo>
                  <a:cubicBezTo>
                    <a:pt x="174" y="1734"/>
                    <a:pt x="0" y="2642"/>
                    <a:pt x="0" y="3512"/>
                  </a:cubicBezTo>
                  <a:lnTo>
                    <a:pt x="5450" y="3415"/>
                  </a:lnTo>
                  <a:cubicBezTo>
                    <a:pt x="5257" y="2816"/>
                    <a:pt x="5005" y="2236"/>
                    <a:pt x="4696" y="1695"/>
                  </a:cubicBezTo>
                  <a:cubicBezTo>
                    <a:pt x="4290" y="980"/>
                    <a:pt x="3749" y="265"/>
                    <a:pt x="2957" y="53"/>
                  </a:cubicBezTo>
                  <a:cubicBezTo>
                    <a:pt x="2816" y="18"/>
                    <a:pt x="2673" y="1"/>
                    <a:pt x="2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2605;p90">
              <a:extLst>
                <a:ext uri="{FF2B5EF4-FFF2-40B4-BE49-F238E27FC236}">
                  <a16:creationId xmlns:a16="http://schemas.microsoft.com/office/drawing/2014/main" id="{29EFEC1F-4455-19E3-C532-05379A04F3BD}"/>
                </a:ext>
              </a:extLst>
            </p:cNvPr>
            <p:cNvSpPr/>
            <p:nvPr/>
          </p:nvSpPr>
          <p:spPr>
            <a:xfrm>
              <a:off x="1048125" y="3216475"/>
              <a:ext cx="70075" cy="143500"/>
            </a:xfrm>
            <a:custGeom>
              <a:avLst/>
              <a:gdLst/>
              <a:ahLst/>
              <a:cxnLst/>
              <a:rect l="l" t="t" r="r" b="b"/>
              <a:pathLst>
                <a:path w="2803" h="5740" extrusionOk="0">
                  <a:moveTo>
                    <a:pt x="1875" y="0"/>
                  </a:moveTo>
                  <a:cubicBezTo>
                    <a:pt x="387" y="1373"/>
                    <a:pt x="0" y="3576"/>
                    <a:pt x="908" y="5392"/>
                  </a:cubicBezTo>
                  <a:lnTo>
                    <a:pt x="947" y="5740"/>
                  </a:lnTo>
                  <a:cubicBezTo>
                    <a:pt x="1952" y="5276"/>
                    <a:pt x="2590" y="4213"/>
                    <a:pt x="2725" y="3131"/>
                  </a:cubicBezTo>
                  <a:cubicBezTo>
                    <a:pt x="2802" y="2010"/>
                    <a:pt x="2512" y="909"/>
                    <a:pt x="1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2606;p90">
              <a:extLst>
                <a:ext uri="{FF2B5EF4-FFF2-40B4-BE49-F238E27FC236}">
                  <a16:creationId xmlns:a16="http://schemas.microsoft.com/office/drawing/2014/main" id="{CC5430C9-B27F-8D6B-3D09-88B163191835}"/>
                </a:ext>
              </a:extLst>
            </p:cNvPr>
            <p:cNvSpPr/>
            <p:nvPr/>
          </p:nvSpPr>
          <p:spPr>
            <a:xfrm>
              <a:off x="969850" y="3335325"/>
              <a:ext cx="322250" cy="38675"/>
            </a:xfrm>
            <a:custGeom>
              <a:avLst/>
              <a:gdLst/>
              <a:ahLst/>
              <a:cxnLst/>
              <a:rect l="l" t="t" r="r" b="b"/>
              <a:pathLst>
                <a:path w="12890" h="1547" extrusionOk="0">
                  <a:moveTo>
                    <a:pt x="12233" y="0"/>
                  </a:moveTo>
                  <a:lnTo>
                    <a:pt x="12233" y="0"/>
                  </a:lnTo>
                  <a:cubicBezTo>
                    <a:pt x="12233" y="0"/>
                    <a:pt x="12117" y="174"/>
                    <a:pt x="11421" y="348"/>
                  </a:cubicBezTo>
                  <a:cubicBezTo>
                    <a:pt x="10223" y="677"/>
                    <a:pt x="8194" y="870"/>
                    <a:pt x="5972" y="870"/>
                  </a:cubicBezTo>
                  <a:cubicBezTo>
                    <a:pt x="3556" y="870"/>
                    <a:pt x="1295" y="638"/>
                    <a:pt x="213" y="290"/>
                  </a:cubicBezTo>
                  <a:lnTo>
                    <a:pt x="1" y="947"/>
                  </a:lnTo>
                  <a:cubicBezTo>
                    <a:pt x="1141" y="1314"/>
                    <a:pt x="3382" y="1546"/>
                    <a:pt x="5875" y="1546"/>
                  </a:cubicBezTo>
                  <a:lnTo>
                    <a:pt x="5972" y="1546"/>
                  </a:lnTo>
                  <a:cubicBezTo>
                    <a:pt x="8252" y="1546"/>
                    <a:pt x="10339" y="1353"/>
                    <a:pt x="11595" y="1005"/>
                  </a:cubicBezTo>
                  <a:cubicBezTo>
                    <a:pt x="12194" y="851"/>
                    <a:pt x="12890" y="599"/>
                    <a:pt x="12890" y="78"/>
                  </a:cubicBezTo>
                  <a:lnTo>
                    <a:pt x="12214" y="78"/>
                  </a:lnTo>
                  <a:cubicBezTo>
                    <a:pt x="12214" y="58"/>
                    <a:pt x="12214" y="39"/>
                    <a:pt x="1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2607;p90">
              <a:extLst>
                <a:ext uri="{FF2B5EF4-FFF2-40B4-BE49-F238E27FC236}">
                  <a16:creationId xmlns:a16="http://schemas.microsoft.com/office/drawing/2014/main" id="{39B8F643-52BF-73A1-A21E-2FE9E9E1CC3C}"/>
                </a:ext>
              </a:extLst>
            </p:cNvPr>
            <p:cNvSpPr/>
            <p:nvPr/>
          </p:nvSpPr>
          <p:spPr>
            <a:xfrm>
              <a:off x="1191600" y="3294550"/>
              <a:ext cx="172975" cy="211025"/>
            </a:xfrm>
            <a:custGeom>
              <a:avLst/>
              <a:gdLst/>
              <a:ahLst/>
              <a:cxnLst/>
              <a:rect l="l" t="t" r="r" b="b"/>
              <a:pathLst>
                <a:path w="6919" h="8441" extrusionOk="0">
                  <a:moveTo>
                    <a:pt x="3207" y="0"/>
                  </a:moveTo>
                  <a:cubicBezTo>
                    <a:pt x="2526" y="0"/>
                    <a:pt x="1844" y="292"/>
                    <a:pt x="1295" y="704"/>
                  </a:cubicBezTo>
                  <a:cubicBezTo>
                    <a:pt x="657" y="1168"/>
                    <a:pt x="194" y="1515"/>
                    <a:pt x="0" y="2269"/>
                  </a:cubicBezTo>
                  <a:lnTo>
                    <a:pt x="696" y="2192"/>
                  </a:lnTo>
                  <a:cubicBezTo>
                    <a:pt x="908" y="1995"/>
                    <a:pt x="1075" y="1926"/>
                    <a:pt x="1243" y="1926"/>
                  </a:cubicBezTo>
                  <a:cubicBezTo>
                    <a:pt x="1505" y="1926"/>
                    <a:pt x="1768" y="2093"/>
                    <a:pt x="2203" y="2211"/>
                  </a:cubicBezTo>
                  <a:cubicBezTo>
                    <a:pt x="2938" y="2404"/>
                    <a:pt x="3517" y="2965"/>
                    <a:pt x="3749" y="3680"/>
                  </a:cubicBezTo>
                  <a:cubicBezTo>
                    <a:pt x="3865" y="4086"/>
                    <a:pt x="3923" y="4511"/>
                    <a:pt x="3904" y="4936"/>
                  </a:cubicBezTo>
                  <a:lnTo>
                    <a:pt x="3943" y="6540"/>
                  </a:lnTo>
                  <a:cubicBezTo>
                    <a:pt x="3923" y="6926"/>
                    <a:pt x="3981" y="7332"/>
                    <a:pt x="4097" y="7699"/>
                  </a:cubicBezTo>
                  <a:cubicBezTo>
                    <a:pt x="4232" y="8086"/>
                    <a:pt x="4561" y="8356"/>
                    <a:pt x="4947" y="8433"/>
                  </a:cubicBezTo>
                  <a:cubicBezTo>
                    <a:pt x="4986" y="8439"/>
                    <a:pt x="5024" y="8441"/>
                    <a:pt x="5062" y="8441"/>
                  </a:cubicBezTo>
                  <a:cubicBezTo>
                    <a:pt x="5461" y="8441"/>
                    <a:pt x="5821" y="8173"/>
                    <a:pt x="6068" y="7873"/>
                  </a:cubicBezTo>
                  <a:cubicBezTo>
                    <a:pt x="6841" y="6888"/>
                    <a:pt x="6919" y="5516"/>
                    <a:pt x="6706" y="4279"/>
                  </a:cubicBezTo>
                  <a:cubicBezTo>
                    <a:pt x="6474" y="2771"/>
                    <a:pt x="5836" y="1245"/>
                    <a:pt x="4561" y="433"/>
                  </a:cubicBezTo>
                  <a:cubicBezTo>
                    <a:pt x="4310" y="259"/>
                    <a:pt x="4039" y="143"/>
                    <a:pt x="3749" y="66"/>
                  </a:cubicBezTo>
                  <a:cubicBezTo>
                    <a:pt x="3570" y="21"/>
                    <a:pt x="3388" y="0"/>
                    <a:pt x="32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2608;p90">
              <a:extLst>
                <a:ext uri="{FF2B5EF4-FFF2-40B4-BE49-F238E27FC236}">
                  <a16:creationId xmlns:a16="http://schemas.microsoft.com/office/drawing/2014/main" id="{0EB10FCE-0496-6926-6E4D-506CB6AEA04A}"/>
                </a:ext>
              </a:extLst>
            </p:cNvPr>
            <p:cNvSpPr/>
            <p:nvPr/>
          </p:nvSpPr>
          <p:spPr>
            <a:xfrm>
              <a:off x="909450" y="3274425"/>
              <a:ext cx="149800" cy="297100"/>
            </a:xfrm>
            <a:custGeom>
              <a:avLst/>
              <a:gdLst/>
              <a:ahLst/>
              <a:cxnLst/>
              <a:rect l="l" t="t" r="r" b="b"/>
              <a:pathLst>
                <a:path w="5992" h="11884" extrusionOk="0">
                  <a:moveTo>
                    <a:pt x="3155" y="1"/>
                  </a:moveTo>
                  <a:cubicBezTo>
                    <a:pt x="2958" y="1"/>
                    <a:pt x="2762" y="32"/>
                    <a:pt x="2571" y="98"/>
                  </a:cubicBezTo>
                  <a:cubicBezTo>
                    <a:pt x="2030" y="311"/>
                    <a:pt x="1586" y="716"/>
                    <a:pt x="1276" y="1200"/>
                  </a:cubicBezTo>
                  <a:cubicBezTo>
                    <a:pt x="465" y="2456"/>
                    <a:pt x="20" y="3924"/>
                    <a:pt x="20" y="5412"/>
                  </a:cubicBezTo>
                  <a:cubicBezTo>
                    <a:pt x="1" y="6900"/>
                    <a:pt x="214" y="8369"/>
                    <a:pt x="639" y="9799"/>
                  </a:cubicBezTo>
                  <a:cubicBezTo>
                    <a:pt x="774" y="10379"/>
                    <a:pt x="967" y="10958"/>
                    <a:pt x="1354" y="11384"/>
                  </a:cubicBezTo>
                  <a:cubicBezTo>
                    <a:pt x="1632" y="11688"/>
                    <a:pt x="2036" y="11883"/>
                    <a:pt x="2431" y="11883"/>
                  </a:cubicBezTo>
                  <a:cubicBezTo>
                    <a:pt x="2613" y="11883"/>
                    <a:pt x="2793" y="11842"/>
                    <a:pt x="2958" y="11751"/>
                  </a:cubicBezTo>
                  <a:lnTo>
                    <a:pt x="3074" y="11712"/>
                  </a:lnTo>
                  <a:cubicBezTo>
                    <a:pt x="3383" y="11673"/>
                    <a:pt x="3537" y="11345"/>
                    <a:pt x="3634" y="11036"/>
                  </a:cubicBezTo>
                  <a:cubicBezTo>
                    <a:pt x="4291" y="8466"/>
                    <a:pt x="1817" y="5857"/>
                    <a:pt x="2474" y="3287"/>
                  </a:cubicBezTo>
                  <a:cubicBezTo>
                    <a:pt x="2513" y="3093"/>
                    <a:pt x="2610" y="2919"/>
                    <a:pt x="2745" y="2765"/>
                  </a:cubicBezTo>
                  <a:cubicBezTo>
                    <a:pt x="2940" y="2606"/>
                    <a:pt x="3183" y="2511"/>
                    <a:pt x="3445" y="2511"/>
                  </a:cubicBezTo>
                  <a:cubicBezTo>
                    <a:pt x="3469" y="2511"/>
                    <a:pt x="3493" y="2512"/>
                    <a:pt x="3518" y="2514"/>
                  </a:cubicBezTo>
                  <a:cubicBezTo>
                    <a:pt x="4291" y="2514"/>
                    <a:pt x="4697" y="2552"/>
                    <a:pt x="5257" y="3074"/>
                  </a:cubicBezTo>
                  <a:cubicBezTo>
                    <a:pt x="5429" y="3090"/>
                    <a:pt x="5639" y="3118"/>
                    <a:pt x="5713" y="3118"/>
                  </a:cubicBezTo>
                  <a:cubicBezTo>
                    <a:pt x="5730" y="3118"/>
                    <a:pt x="5740" y="3116"/>
                    <a:pt x="5740" y="3113"/>
                  </a:cubicBezTo>
                  <a:cubicBezTo>
                    <a:pt x="5992" y="2668"/>
                    <a:pt x="5315" y="1373"/>
                    <a:pt x="4909" y="871"/>
                  </a:cubicBezTo>
                  <a:cubicBezTo>
                    <a:pt x="4477" y="350"/>
                    <a:pt x="3816" y="1"/>
                    <a:pt x="3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2609;p90">
              <a:extLst>
                <a:ext uri="{FF2B5EF4-FFF2-40B4-BE49-F238E27FC236}">
                  <a16:creationId xmlns:a16="http://schemas.microsoft.com/office/drawing/2014/main" id="{1D03FB1B-0A33-1F6E-FBC6-E0F61AD0E4AC}"/>
                </a:ext>
              </a:extLst>
            </p:cNvPr>
            <p:cNvSpPr/>
            <p:nvPr/>
          </p:nvSpPr>
          <p:spPr>
            <a:xfrm>
              <a:off x="1109475" y="2320425"/>
              <a:ext cx="326600" cy="793650"/>
            </a:xfrm>
            <a:custGeom>
              <a:avLst/>
              <a:gdLst/>
              <a:ahLst/>
              <a:cxnLst/>
              <a:rect l="l" t="t" r="r" b="b"/>
              <a:pathLst>
                <a:path w="13064" h="31746" extrusionOk="0">
                  <a:moveTo>
                    <a:pt x="11403" y="0"/>
                  </a:moveTo>
                  <a:cubicBezTo>
                    <a:pt x="10998" y="0"/>
                    <a:pt x="10582" y="163"/>
                    <a:pt x="10242" y="421"/>
                  </a:cubicBezTo>
                  <a:cubicBezTo>
                    <a:pt x="9798" y="807"/>
                    <a:pt x="9431" y="1271"/>
                    <a:pt x="9141" y="1793"/>
                  </a:cubicBezTo>
                  <a:cubicBezTo>
                    <a:pt x="8155" y="3281"/>
                    <a:pt x="7247" y="4827"/>
                    <a:pt x="6455" y="6431"/>
                  </a:cubicBezTo>
                  <a:cubicBezTo>
                    <a:pt x="4967" y="9523"/>
                    <a:pt x="4194" y="12885"/>
                    <a:pt x="3421" y="16228"/>
                  </a:cubicBezTo>
                  <a:cubicBezTo>
                    <a:pt x="2281" y="21214"/>
                    <a:pt x="1140" y="26219"/>
                    <a:pt x="0" y="31205"/>
                  </a:cubicBezTo>
                  <a:lnTo>
                    <a:pt x="2126" y="31746"/>
                  </a:lnTo>
                  <a:cubicBezTo>
                    <a:pt x="3942" y="25910"/>
                    <a:pt x="5759" y="20016"/>
                    <a:pt x="8542" y="14566"/>
                  </a:cubicBezTo>
                  <a:cubicBezTo>
                    <a:pt x="10513" y="10663"/>
                    <a:pt x="13064" y="6721"/>
                    <a:pt x="12986" y="2353"/>
                  </a:cubicBezTo>
                  <a:cubicBezTo>
                    <a:pt x="12967" y="1464"/>
                    <a:pt x="12716" y="440"/>
                    <a:pt x="11904" y="92"/>
                  </a:cubicBezTo>
                  <a:cubicBezTo>
                    <a:pt x="11743" y="29"/>
                    <a:pt x="11574" y="0"/>
                    <a:pt x="11403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2610;p90">
              <a:extLst>
                <a:ext uri="{FF2B5EF4-FFF2-40B4-BE49-F238E27FC236}">
                  <a16:creationId xmlns:a16="http://schemas.microsoft.com/office/drawing/2014/main" id="{EF7D7D50-37AE-11E1-B6CD-EE23F3BE4835}"/>
                </a:ext>
              </a:extLst>
            </p:cNvPr>
            <p:cNvSpPr/>
            <p:nvPr/>
          </p:nvSpPr>
          <p:spPr>
            <a:xfrm>
              <a:off x="1069375" y="3079275"/>
              <a:ext cx="107275" cy="133725"/>
            </a:xfrm>
            <a:custGeom>
              <a:avLst/>
              <a:gdLst/>
              <a:ahLst/>
              <a:cxnLst/>
              <a:rect l="l" t="t" r="r" b="b"/>
              <a:pathLst>
                <a:path w="4291" h="5349" extrusionOk="0">
                  <a:moveTo>
                    <a:pt x="2339" y="0"/>
                  </a:moveTo>
                  <a:cubicBezTo>
                    <a:pt x="889" y="967"/>
                    <a:pt x="0" y="2899"/>
                    <a:pt x="696" y="4484"/>
                  </a:cubicBezTo>
                  <a:cubicBezTo>
                    <a:pt x="812" y="4831"/>
                    <a:pt x="1082" y="5121"/>
                    <a:pt x="1411" y="5276"/>
                  </a:cubicBezTo>
                  <a:cubicBezTo>
                    <a:pt x="1566" y="5324"/>
                    <a:pt x="1725" y="5348"/>
                    <a:pt x="1884" y="5348"/>
                  </a:cubicBezTo>
                  <a:cubicBezTo>
                    <a:pt x="2044" y="5348"/>
                    <a:pt x="2203" y="5324"/>
                    <a:pt x="2358" y="5276"/>
                  </a:cubicBezTo>
                  <a:cubicBezTo>
                    <a:pt x="2725" y="5218"/>
                    <a:pt x="3092" y="5141"/>
                    <a:pt x="3440" y="5044"/>
                  </a:cubicBezTo>
                  <a:cubicBezTo>
                    <a:pt x="3749" y="4967"/>
                    <a:pt x="3943" y="4677"/>
                    <a:pt x="3923" y="4368"/>
                  </a:cubicBezTo>
                  <a:cubicBezTo>
                    <a:pt x="3885" y="3827"/>
                    <a:pt x="3962" y="3305"/>
                    <a:pt x="4155" y="2802"/>
                  </a:cubicBezTo>
                  <a:cubicBezTo>
                    <a:pt x="4232" y="2648"/>
                    <a:pt x="4271" y="2493"/>
                    <a:pt x="4290" y="2339"/>
                  </a:cubicBezTo>
                  <a:cubicBezTo>
                    <a:pt x="4271" y="2145"/>
                    <a:pt x="4213" y="1971"/>
                    <a:pt x="4116" y="1798"/>
                  </a:cubicBezTo>
                  <a:cubicBezTo>
                    <a:pt x="3943" y="1469"/>
                    <a:pt x="3788" y="1141"/>
                    <a:pt x="3633" y="812"/>
                  </a:cubicBezTo>
                  <a:lnTo>
                    <a:pt x="2339" y="0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2611;p90">
              <a:extLst>
                <a:ext uri="{FF2B5EF4-FFF2-40B4-BE49-F238E27FC236}">
                  <a16:creationId xmlns:a16="http://schemas.microsoft.com/office/drawing/2014/main" id="{1F183B95-FB27-55CE-1CF6-0CD7335EF905}"/>
                </a:ext>
              </a:extLst>
            </p:cNvPr>
            <p:cNvSpPr/>
            <p:nvPr/>
          </p:nvSpPr>
          <p:spPr>
            <a:xfrm>
              <a:off x="1248125" y="2252625"/>
              <a:ext cx="705850" cy="742325"/>
            </a:xfrm>
            <a:custGeom>
              <a:avLst/>
              <a:gdLst/>
              <a:ahLst/>
              <a:cxnLst/>
              <a:rect l="l" t="t" r="r" b="b"/>
              <a:pathLst>
                <a:path w="28234" h="29693" extrusionOk="0">
                  <a:moveTo>
                    <a:pt x="11724" y="0"/>
                  </a:moveTo>
                  <a:cubicBezTo>
                    <a:pt x="11714" y="0"/>
                    <a:pt x="11703" y="1"/>
                    <a:pt x="11692" y="2"/>
                  </a:cubicBezTo>
                  <a:lnTo>
                    <a:pt x="11498" y="41"/>
                  </a:lnTo>
                  <a:lnTo>
                    <a:pt x="11382" y="2"/>
                  </a:lnTo>
                  <a:lnTo>
                    <a:pt x="9392" y="408"/>
                  </a:lnTo>
                  <a:cubicBezTo>
                    <a:pt x="7846" y="795"/>
                    <a:pt x="6377" y="1432"/>
                    <a:pt x="5044" y="2321"/>
                  </a:cubicBezTo>
                  <a:cubicBezTo>
                    <a:pt x="4928" y="2399"/>
                    <a:pt x="4812" y="2476"/>
                    <a:pt x="4696" y="2553"/>
                  </a:cubicBezTo>
                  <a:cubicBezTo>
                    <a:pt x="2880" y="3848"/>
                    <a:pt x="1759" y="5568"/>
                    <a:pt x="735" y="7674"/>
                  </a:cubicBezTo>
                  <a:cubicBezTo>
                    <a:pt x="541" y="8061"/>
                    <a:pt x="116" y="9085"/>
                    <a:pt x="78" y="9491"/>
                  </a:cubicBezTo>
                  <a:cubicBezTo>
                    <a:pt x="0" y="10437"/>
                    <a:pt x="754" y="11191"/>
                    <a:pt x="1488" y="11829"/>
                  </a:cubicBezTo>
                  <a:cubicBezTo>
                    <a:pt x="2358" y="12563"/>
                    <a:pt x="3324" y="13162"/>
                    <a:pt x="4368" y="13587"/>
                  </a:cubicBezTo>
                  <a:lnTo>
                    <a:pt x="4406" y="13549"/>
                  </a:lnTo>
                  <a:cubicBezTo>
                    <a:pt x="4580" y="13336"/>
                    <a:pt x="4735" y="13278"/>
                    <a:pt x="4889" y="13066"/>
                  </a:cubicBezTo>
                  <a:cubicBezTo>
                    <a:pt x="4909" y="13297"/>
                    <a:pt x="4928" y="13568"/>
                    <a:pt x="4967" y="13819"/>
                  </a:cubicBezTo>
                  <a:cubicBezTo>
                    <a:pt x="5237" y="17684"/>
                    <a:pt x="5643" y="24757"/>
                    <a:pt x="6184" y="28602"/>
                  </a:cubicBezTo>
                  <a:cubicBezTo>
                    <a:pt x="6242" y="29008"/>
                    <a:pt x="6339" y="29472"/>
                    <a:pt x="6725" y="29646"/>
                  </a:cubicBezTo>
                  <a:cubicBezTo>
                    <a:pt x="6842" y="29678"/>
                    <a:pt x="6965" y="29692"/>
                    <a:pt x="7091" y="29692"/>
                  </a:cubicBezTo>
                  <a:cubicBezTo>
                    <a:pt x="7193" y="29692"/>
                    <a:pt x="7297" y="29683"/>
                    <a:pt x="7402" y="29665"/>
                  </a:cubicBezTo>
                  <a:cubicBezTo>
                    <a:pt x="8375" y="29651"/>
                    <a:pt x="9315" y="29646"/>
                    <a:pt x="10231" y="29646"/>
                  </a:cubicBezTo>
                  <a:cubicBezTo>
                    <a:pt x="12178" y="29646"/>
                    <a:pt x="14013" y="29668"/>
                    <a:pt x="15813" y="29668"/>
                  </a:cubicBezTo>
                  <a:cubicBezTo>
                    <a:pt x="17658" y="29668"/>
                    <a:pt x="19466" y="29645"/>
                    <a:pt x="21315" y="29549"/>
                  </a:cubicBezTo>
                  <a:cubicBezTo>
                    <a:pt x="21489" y="29530"/>
                    <a:pt x="21663" y="29472"/>
                    <a:pt x="21779" y="29356"/>
                  </a:cubicBezTo>
                  <a:cubicBezTo>
                    <a:pt x="21972" y="29163"/>
                    <a:pt x="22088" y="28931"/>
                    <a:pt x="22146" y="28680"/>
                  </a:cubicBezTo>
                  <a:cubicBezTo>
                    <a:pt x="22822" y="24853"/>
                    <a:pt x="23383" y="17819"/>
                    <a:pt x="23267" y="13935"/>
                  </a:cubicBezTo>
                  <a:cubicBezTo>
                    <a:pt x="23306" y="13645"/>
                    <a:pt x="23325" y="13355"/>
                    <a:pt x="23364" y="13046"/>
                  </a:cubicBezTo>
                  <a:cubicBezTo>
                    <a:pt x="23499" y="13278"/>
                    <a:pt x="23673" y="13336"/>
                    <a:pt x="23847" y="13529"/>
                  </a:cubicBezTo>
                  <a:lnTo>
                    <a:pt x="23885" y="13568"/>
                  </a:lnTo>
                  <a:cubicBezTo>
                    <a:pt x="24929" y="13143"/>
                    <a:pt x="25895" y="12563"/>
                    <a:pt x="26745" y="11810"/>
                  </a:cubicBezTo>
                  <a:cubicBezTo>
                    <a:pt x="27480" y="11210"/>
                    <a:pt x="28233" y="10437"/>
                    <a:pt x="28156" y="9491"/>
                  </a:cubicBezTo>
                  <a:cubicBezTo>
                    <a:pt x="28117" y="9085"/>
                    <a:pt x="27654" y="8080"/>
                    <a:pt x="27518" y="7693"/>
                  </a:cubicBezTo>
                  <a:cubicBezTo>
                    <a:pt x="26629" y="5278"/>
                    <a:pt x="24658" y="3616"/>
                    <a:pt x="23731" y="2804"/>
                  </a:cubicBezTo>
                  <a:cubicBezTo>
                    <a:pt x="23460" y="2611"/>
                    <a:pt x="23190" y="2418"/>
                    <a:pt x="22919" y="2244"/>
                  </a:cubicBezTo>
                  <a:cubicBezTo>
                    <a:pt x="22475" y="1935"/>
                    <a:pt x="22011" y="1664"/>
                    <a:pt x="21528" y="1452"/>
                  </a:cubicBezTo>
                  <a:cubicBezTo>
                    <a:pt x="20020" y="814"/>
                    <a:pt x="18436" y="350"/>
                    <a:pt x="16832" y="60"/>
                  </a:cubicBezTo>
                  <a:lnTo>
                    <a:pt x="16851" y="2"/>
                  </a:lnTo>
                  <a:lnTo>
                    <a:pt x="16851" y="2"/>
                  </a:lnTo>
                  <a:lnTo>
                    <a:pt x="16735" y="41"/>
                  </a:lnTo>
                  <a:lnTo>
                    <a:pt x="16523" y="2"/>
                  </a:lnTo>
                  <a:cubicBezTo>
                    <a:pt x="16513" y="1"/>
                    <a:pt x="16503" y="0"/>
                    <a:pt x="16494" y="0"/>
                  </a:cubicBezTo>
                  <a:cubicBezTo>
                    <a:pt x="16376" y="0"/>
                    <a:pt x="16300" y="110"/>
                    <a:pt x="16175" y="254"/>
                  </a:cubicBezTo>
                  <a:cubicBezTo>
                    <a:pt x="15402" y="563"/>
                    <a:pt x="15112" y="853"/>
                    <a:pt x="14687" y="969"/>
                  </a:cubicBezTo>
                  <a:cubicBezTo>
                    <a:pt x="14494" y="1007"/>
                    <a:pt x="14300" y="1026"/>
                    <a:pt x="14107" y="1026"/>
                  </a:cubicBezTo>
                  <a:cubicBezTo>
                    <a:pt x="13914" y="1026"/>
                    <a:pt x="13721" y="1007"/>
                    <a:pt x="13527" y="969"/>
                  </a:cubicBezTo>
                  <a:cubicBezTo>
                    <a:pt x="13102" y="853"/>
                    <a:pt x="12812" y="582"/>
                    <a:pt x="12059" y="254"/>
                  </a:cubicBezTo>
                  <a:cubicBezTo>
                    <a:pt x="11933" y="110"/>
                    <a:pt x="11858" y="0"/>
                    <a:pt x="117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2612;p90">
              <a:extLst>
                <a:ext uri="{FF2B5EF4-FFF2-40B4-BE49-F238E27FC236}">
                  <a16:creationId xmlns:a16="http://schemas.microsoft.com/office/drawing/2014/main" id="{8B041E09-DB6E-2981-D292-F2F93F0AB10B}"/>
                </a:ext>
              </a:extLst>
            </p:cNvPr>
            <p:cNvSpPr/>
            <p:nvPr/>
          </p:nvSpPr>
          <p:spPr>
            <a:xfrm>
              <a:off x="1233150" y="2504250"/>
              <a:ext cx="143975" cy="109025"/>
            </a:xfrm>
            <a:custGeom>
              <a:avLst/>
              <a:gdLst/>
              <a:ahLst/>
              <a:cxnLst/>
              <a:rect l="l" t="t" r="r" b="b"/>
              <a:pathLst>
                <a:path w="5759" h="4361" extrusionOk="0">
                  <a:moveTo>
                    <a:pt x="616" y="0"/>
                  </a:moveTo>
                  <a:cubicBezTo>
                    <a:pt x="474" y="0"/>
                    <a:pt x="329" y="54"/>
                    <a:pt x="213" y="160"/>
                  </a:cubicBezTo>
                  <a:cubicBezTo>
                    <a:pt x="0" y="372"/>
                    <a:pt x="0" y="720"/>
                    <a:pt x="213" y="933"/>
                  </a:cubicBezTo>
                  <a:cubicBezTo>
                    <a:pt x="1044" y="1571"/>
                    <a:pt x="1836" y="2228"/>
                    <a:pt x="2667" y="2865"/>
                  </a:cubicBezTo>
                  <a:cubicBezTo>
                    <a:pt x="3363" y="3387"/>
                    <a:pt x="4155" y="3774"/>
                    <a:pt x="4851" y="4295"/>
                  </a:cubicBezTo>
                  <a:cubicBezTo>
                    <a:pt x="4938" y="4339"/>
                    <a:pt x="5032" y="4361"/>
                    <a:pt x="5123" y="4361"/>
                  </a:cubicBezTo>
                  <a:cubicBezTo>
                    <a:pt x="5315" y="4361"/>
                    <a:pt x="5500" y="4266"/>
                    <a:pt x="5604" y="4083"/>
                  </a:cubicBezTo>
                  <a:cubicBezTo>
                    <a:pt x="5759" y="3832"/>
                    <a:pt x="5662" y="3484"/>
                    <a:pt x="5411" y="3329"/>
                  </a:cubicBezTo>
                  <a:cubicBezTo>
                    <a:pt x="4735" y="2846"/>
                    <a:pt x="3981" y="2440"/>
                    <a:pt x="3305" y="1957"/>
                  </a:cubicBezTo>
                  <a:cubicBezTo>
                    <a:pt x="2512" y="1377"/>
                    <a:pt x="1759" y="740"/>
                    <a:pt x="1005" y="160"/>
                  </a:cubicBezTo>
                  <a:cubicBezTo>
                    <a:pt x="899" y="54"/>
                    <a:pt x="759" y="0"/>
                    <a:pt x="6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2613;p90">
              <a:extLst>
                <a:ext uri="{FF2B5EF4-FFF2-40B4-BE49-F238E27FC236}">
                  <a16:creationId xmlns:a16="http://schemas.microsoft.com/office/drawing/2014/main" id="{70993441-3CC8-5CEA-5F92-396D4FAB533E}"/>
                </a:ext>
              </a:extLst>
            </p:cNvPr>
            <p:cNvSpPr/>
            <p:nvPr/>
          </p:nvSpPr>
          <p:spPr>
            <a:xfrm>
              <a:off x="1826900" y="2481225"/>
              <a:ext cx="153550" cy="130350"/>
            </a:xfrm>
            <a:custGeom>
              <a:avLst/>
              <a:gdLst/>
              <a:ahLst/>
              <a:cxnLst/>
              <a:rect l="l" t="t" r="r" b="b"/>
              <a:pathLst>
                <a:path w="6142" h="5214" extrusionOk="0">
                  <a:moveTo>
                    <a:pt x="5374" y="0"/>
                  </a:moveTo>
                  <a:cubicBezTo>
                    <a:pt x="5202" y="0"/>
                    <a:pt x="5028" y="79"/>
                    <a:pt x="4908" y="269"/>
                  </a:cubicBezTo>
                  <a:cubicBezTo>
                    <a:pt x="4348" y="1120"/>
                    <a:pt x="3672" y="1893"/>
                    <a:pt x="2899" y="2550"/>
                  </a:cubicBezTo>
                  <a:cubicBezTo>
                    <a:pt x="2126" y="3226"/>
                    <a:pt x="1275" y="3767"/>
                    <a:pt x="348" y="4192"/>
                  </a:cubicBezTo>
                  <a:cubicBezTo>
                    <a:pt x="77" y="4347"/>
                    <a:pt x="0" y="4675"/>
                    <a:pt x="155" y="4946"/>
                  </a:cubicBezTo>
                  <a:cubicBezTo>
                    <a:pt x="258" y="5115"/>
                    <a:pt x="441" y="5213"/>
                    <a:pt x="631" y="5213"/>
                  </a:cubicBezTo>
                  <a:cubicBezTo>
                    <a:pt x="724" y="5213"/>
                    <a:pt x="819" y="5190"/>
                    <a:pt x="908" y="5139"/>
                  </a:cubicBezTo>
                  <a:cubicBezTo>
                    <a:pt x="1913" y="4675"/>
                    <a:pt x="2860" y="4076"/>
                    <a:pt x="3672" y="3323"/>
                  </a:cubicBezTo>
                  <a:cubicBezTo>
                    <a:pt x="4522" y="2608"/>
                    <a:pt x="5276" y="1757"/>
                    <a:pt x="5875" y="810"/>
                  </a:cubicBezTo>
                  <a:cubicBezTo>
                    <a:pt x="6142" y="396"/>
                    <a:pt x="5762" y="0"/>
                    <a:pt x="5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2614;p90">
              <a:extLst>
                <a:ext uri="{FF2B5EF4-FFF2-40B4-BE49-F238E27FC236}">
                  <a16:creationId xmlns:a16="http://schemas.microsoft.com/office/drawing/2014/main" id="{C2EF5694-7D94-8C32-31DE-B3CF40118699}"/>
                </a:ext>
              </a:extLst>
            </p:cNvPr>
            <p:cNvSpPr/>
            <p:nvPr/>
          </p:nvSpPr>
          <p:spPr>
            <a:xfrm>
              <a:off x="1385325" y="2256100"/>
              <a:ext cx="442550" cy="1846425"/>
            </a:xfrm>
            <a:custGeom>
              <a:avLst/>
              <a:gdLst/>
              <a:ahLst/>
              <a:cxnLst/>
              <a:rect l="l" t="t" r="r" b="b"/>
              <a:pathLst>
                <a:path w="17702" h="73857" extrusionOk="0">
                  <a:moveTo>
                    <a:pt x="13213" y="1"/>
                  </a:moveTo>
                  <a:cubicBezTo>
                    <a:pt x="13015" y="1"/>
                    <a:pt x="12817" y="13"/>
                    <a:pt x="12619" y="37"/>
                  </a:cubicBezTo>
                  <a:cubicBezTo>
                    <a:pt x="12581" y="3090"/>
                    <a:pt x="12407" y="6163"/>
                    <a:pt x="12078" y="9216"/>
                  </a:cubicBezTo>
                  <a:cubicBezTo>
                    <a:pt x="11982" y="10009"/>
                    <a:pt x="11305" y="10627"/>
                    <a:pt x="10494" y="10627"/>
                  </a:cubicBezTo>
                  <a:lnTo>
                    <a:pt x="6339" y="10627"/>
                  </a:lnTo>
                  <a:cubicBezTo>
                    <a:pt x="5972" y="10627"/>
                    <a:pt x="5566" y="10627"/>
                    <a:pt x="5295" y="10395"/>
                  </a:cubicBezTo>
                  <a:cubicBezTo>
                    <a:pt x="5025" y="10144"/>
                    <a:pt x="4928" y="9699"/>
                    <a:pt x="4890" y="9313"/>
                  </a:cubicBezTo>
                  <a:cubicBezTo>
                    <a:pt x="4542" y="6260"/>
                    <a:pt x="4194" y="3206"/>
                    <a:pt x="3865" y="172"/>
                  </a:cubicBezTo>
                  <a:lnTo>
                    <a:pt x="1933" y="617"/>
                  </a:lnTo>
                  <a:cubicBezTo>
                    <a:pt x="2455" y="7864"/>
                    <a:pt x="1856" y="16849"/>
                    <a:pt x="715" y="24019"/>
                  </a:cubicBezTo>
                  <a:cubicBezTo>
                    <a:pt x="368" y="26183"/>
                    <a:pt x="0" y="30782"/>
                    <a:pt x="271" y="36309"/>
                  </a:cubicBezTo>
                  <a:cubicBezTo>
                    <a:pt x="348" y="37546"/>
                    <a:pt x="445" y="38841"/>
                    <a:pt x="580" y="40155"/>
                  </a:cubicBezTo>
                  <a:cubicBezTo>
                    <a:pt x="793" y="54783"/>
                    <a:pt x="3421" y="71422"/>
                    <a:pt x="3807" y="73605"/>
                  </a:cubicBezTo>
                  <a:cubicBezTo>
                    <a:pt x="3846" y="73760"/>
                    <a:pt x="3981" y="73856"/>
                    <a:pt x="4155" y="73856"/>
                  </a:cubicBezTo>
                  <a:lnTo>
                    <a:pt x="6126" y="73798"/>
                  </a:lnTo>
                  <a:cubicBezTo>
                    <a:pt x="6281" y="73798"/>
                    <a:pt x="6416" y="73702"/>
                    <a:pt x="6436" y="73528"/>
                  </a:cubicBezTo>
                  <a:cubicBezTo>
                    <a:pt x="6609" y="71151"/>
                    <a:pt x="7943" y="52464"/>
                    <a:pt x="8368" y="41353"/>
                  </a:cubicBezTo>
                  <a:lnTo>
                    <a:pt x="8967" y="41411"/>
                  </a:lnTo>
                  <a:cubicBezTo>
                    <a:pt x="10184" y="52059"/>
                    <a:pt x="11924" y="70339"/>
                    <a:pt x="12194" y="73354"/>
                  </a:cubicBezTo>
                  <a:cubicBezTo>
                    <a:pt x="12249" y="73594"/>
                    <a:pt x="12463" y="73780"/>
                    <a:pt x="12717" y="73780"/>
                  </a:cubicBezTo>
                  <a:cubicBezTo>
                    <a:pt x="12730" y="73780"/>
                    <a:pt x="12742" y="73780"/>
                    <a:pt x="12755" y="73779"/>
                  </a:cubicBezTo>
                  <a:lnTo>
                    <a:pt x="14320" y="73779"/>
                  </a:lnTo>
                  <a:cubicBezTo>
                    <a:pt x="14333" y="73780"/>
                    <a:pt x="14345" y="73781"/>
                    <a:pt x="14358" y="73781"/>
                  </a:cubicBezTo>
                  <a:cubicBezTo>
                    <a:pt x="14596" y="73781"/>
                    <a:pt x="14824" y="73611"/>
                    <a:pt x="14861" y="73354"/>
                  </a:cubicBezTo>
                  <a:cubicBezTo>
                    <a:pt x="15209" y="70571"/>
                    <a:pt x="17450" y="55402"/>
                    <a:pt x="17277" y="41449"/>
                  </a:cubicBezTo>
                  <a:cubicBezTo>
                    <a:pt x="17702" y="35787"/>
                    <a:pt x="17412" y="30802"/>
                    <a:pt x="16735" y="25545"/>
                  </a:cubicBezTo>
                  <a:cubicBezTo>
                    <a:pt x="16291" y="22241"/>
                    <a:pt x="15441" y="19014"/>
                    <a:pt x="14996" y="15709"/>
                  </a:cubicBezTo>
                  <a:cubicBezTo>
                    <a:pt x="14281" y="10627"/>
                    <a:pt x="14532" y="5448"/>
                    <a:pt x="14958" y="327"/>
                  </a:cubicBezTo>
                  <a:cubicBezTo>
                    <a:pt x="14392" y="110"/>
                    <a:pt x="13805" y="1"/>
                    <a:pt x="13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2615;p90">
              <a:extLst>
                <a:ext uri="{FF2B5EF4-FFF2-40B4-BE49-F238E27FC236}">
                  <a16:creationId xmlns:a16="http://schemas.microsoft.com/office/drawing/2014/main" id="{79686455-3787-22D8-BB1E-2957A2BE7341}"/>
                </a:ext>
              </a:extLst>
            </p:cNvPr>
            <p:cNvSpPr/>
            <p:nvPr/>
          </p:nvSpPr>
          <p:spPr>
            <a:xfrm>
              <a:off x="1313350" y="3872500"/>
              <a:ext cx="264750" cy="341625"/>
            </a:xfrm>
            <a:custGeom>
              <a:avLst/>
              <a:gdLst/>
              <a:ahLst/>
              <a:cxnLst/>
              <a:rect l="l" t="t" r="r" b="b"/>
              <a:pathLst>
                <a:path w="10590" h="13665" extrusionOk="0">
                  <a:moveTo>
                    <a:pt x="6177" y="0"/>
                  </a:moveTo>
                  <a:cubicBezTo>
                    <a:pt x="5721" y="0"/>
                    <a:pt x="5266" y="13"/>
                    <a:pt x="4812" y="41"/>
                  </a:cubicBezTo>
                  <a:cubicBezTo>
                    <a:pt x="4754" y="2804"/>
                    <a:pt x="5024" y="5548"/>
                    <a:pt x="5643" y="8254"/>
                  </a:cubicBezTo>
                  <a:cubicBezTo>
                    <a:pt x="5778" y="8872"/>
                    <a:pt x="5759" y="9761"/>
                    <a:pt x="5140" y="9838"/>
                  </a:cubicBezTo>
                  <a:cubicBezTo>
                    <a:pt x="4947" y="9838"/>
                    <a:pt x="4754" y="9800"/>
                    <a:pt x="4599" y="9742"/>
                  </a:cubicBezTo>
                  <a:cubicBezTo>
                    <a:pt x="4261" y="9636"/>
                    <a:pt x="3924" y="9587"/>
                    <a:pt x="3596" y="9587"/>
                  </a:cubicBezTo>
                  <a:cubicBezTo>
                    <a:pt x="1638" y="9587"/>
                    <a:pt x="0" y="11344"/>
                    <a:pt x="348" y="13413"/>
                  </a:cubicBezTo>
                  <a:lnTo>
                    <a:pt x="503" y="13664"/>
                  </a:lnTo>
                  <a:cubicBezTo>
                    <a:pt x="2819" y="13498"/>
                    <a:pt x="5136" y="13411"/>
                    <a:pt x="7459" y="13411"/>
                  </a:cubicBezTo>
                  <a:cubicBezTo>
                    <a:pt x="8373" y="13411"/>
                    <a:pt x="9287" y="13425"/>
                    <a:pt x="10203" y="13452"/>
                  </a:cubicBezTo>
                  <a:lnTo>
                    <a:pt x="10590" y="408"/>
                  </a:lnTo>
                  <a:cubicBezTo>
                    <a:pt x="9141" y="142"/>
                    <a:pt x="7659" y="0"/>
                    <a:pt x="6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2616;p90">
              <a:extLst>
                <a:ext uri="{FF2B5EF4-FFF2-40B4-BE49-F238E27FC236}">
                  <a16:creationId xmlns:a16="http://schemas.microsoft.com/office/drawing/2014/main" id="{9B19927F-A432-B7BD-8E43-D9307C80A4A8}"/>
                </a:ext>
              </a:extLst>
            </p:cNvPr>
            <p:cNvSpPr/>
            <p:nvPr/>
          </p:nvSpPr>
          <p:spPr>
            <a:xfrm>
              <a:off x="1307550" y="4208775"/>
              <a:ext cx="270550" cy="26125"/>
            </a:xfrm>
            <a:custGeom>
              <a:avLst/>
              <a:gdLst/>
              <a:ahLst/>
              <a:cxnLst/>
              <a:rect l="l" t="t" r="r" b="b"/>
              <a:pathLst>
                <a:path w="10822" h="1045" extrusionOk="0">
                  <a:moveTo>
                    <a:pt x="522" y="1"/>
                  </a:moveTo>
                  <a:cubicBezTo>
                    <a:pt x="232" y="1"/>
                    <a:pt x="0" y="233"/>
                    <a:pt x="0" y="523"/>
                  </a:cubicBezTo>
                  <a:cubicBezTo>
                    <a:pt x="0" y="812"/>
                    <a:pt x="232" y="1044"/>
                    <a:pt x="522" y="1044"/>
                  </a:cubicBezTo>
                  <a:lnTo>
                    <a:pt x="10300" y="1044"/>
                  </a:lnTo>
                  <a:cubicBezTo>
                    <a:pt x="10590" y="1044"/>
                    <a:pt x="10822" y="812"/>
                    <a:pt x="10822" y="523"/>
                  </a:cubicBezTo>
                  <a:cubicBezTo>
                    <a:pt x="10822" y="233"/>
                    <a:pt x="10590" y="1"/>
                    <a:pt x="103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2617;p90">
              <a:extLst>
                <a:ext uri="{FF2B5EF4-FFF2-40B4-BE49-F238E27FC236}">
                  <a16:creationId xmlns:a16="http://schemas.microsoft.com/office/drawing/2014/main" id="{EDCC6719-4BED-17E1-2586-93A6AD40DD66}"/>
                </a:ext>
              </a:extLst>
            </p:cNvPr>
            <p:cNvSpPr/>
            <p:nvPr/>
          </p:nvSpPr>
          <p:spPr>
            <a:xfrm>
              <a:off x="1657325" y="3872500"/>
              <a:ext cx="258000" cy="341625"/>
            </a:xfrm>
            <a:custGeom>
              <a:avLst/>
              <a:gdLst/>
              <a:ahLst/>
              <a:cxnLst/>
              <a:rect l="l" t="t" r="r" b="b"/>
              <a:pathLst>
                <a:path w="10320" h="13665" extrusionOk="0">
                  <a:moveTo>
                    <a:pt x="4372" y="0"/>
                  </a:moveTo>
                  <a:cubicBezTo>
                    <a:pt x="2909" y="0"/>
                    <a:pt x="1449" y="142"/>
                    <a:pt x="0" y="408"/>
                  </a:cubicBezTo>
                  <a:lnTo>
                    <a:pt x="406" y="13452"/>
                  </a:lnTo>
                  <a:cubicBezTo>
                    <a:pt x="1306" y="13425"/>
                    <a:pt x="2207" y="13411"/>
                    <a:pt x="3110" y="13411"/>
                  </a:cubicBezTo>
                  <a:cubicBezTo>
                    <a:pt x="5405" y="13411"/>
                    <a:pt x="7708" y="13498"/>
                    <a:pt x="10010" y="13664"/>
                  </a:cubicBezTo>
                  <a:lnTo>
                    <a:pt x="10165" y="13413"/>
                  </a:lnTo>
                  <a:cubicBezTo>
                    <a:pt x="10319" y="12292"/>
                    <a:pt x="9914" y="11152"/>
                    <a:pt x="9083" y="10399"/>
                  </a:cubicBezTo>
                  <a:cubicBezTo>
                    <a:pt x="8466" y="9877"/>
                    <a:pt x="7693" y="9600"/>
                    <a:pt x="6909" y="9600"/>
                  </a:cubicBezTo>
                  <a:cubicBezTo>
                    <a:pt x="6589" y="9600"/>
                    <a:pt x="6266" y="9646"/>
                    <a:pt x="5952" y="9742"/>
                  </a:cubicBezTo>
                  <a:cubicBezTo>
                    <a:pt x="5778" y="9800"/>
                    <a:pt x="5604" y="9838"/>
                    <a:pt x="5430" y="9838"/>
                  </a:cubicBezTo>
                  <a:cubicBezTo>
                    <a:pt x="4793" y="9761"/>
                    <a:pt x="4773" y="8872"/>
                    <a:pt x="4909" y="8254"/>
                  </a:cubicBezTo>
                  <a:cubicBezTo>
                    <a:pt x="5527" y="5548"/>
                    <a:pt x="5797" y="2785"/>
                    <a:pt x="5720" y="41"/>
                  </a:cubicBezTo>
                  <a:cubicBezTo>
                    <a:pt x="5271" y="13"/>
                    <a:pt x="4821" y="0"/>
                    <a:pt x="4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2618;p90">
              <a:extLst>
                <a:ext uri="{FF2B5EF4-FFF2-40B4-BE49-F238E27FC236}">
                  <a16:creationId xmlns:a16="http://schemas.microsoft.com/office/drawing/2014/main" id="{BF878A5E-A1D2-88CB-571E-BD8F7691D46B}"/>
                </a:ext>
              </a:extLst>
            </p:cNvPr>
            <p:cNvSpPr/>
            <p:nvPr/>
          </p:nvSpPr>
          <p:spPr>
            <a:xfrm>
              <a:off x="1657325" y="4208775"/>
              <a:ext cx="268150" cy="26125"/>
            </a:xfrm>
            <a:custGeom>
              <a:avLst/>
              <a:gdLst/>
              <a:ahLst/>
              <a:cxnLst/>
              <a:rect l="l" t="t" r="r" b="b"/>
              <a:pathLst>
                <a:path w="10726" h="1045" extrusionOk="0">
                  <a:moveTo>
                    <a:pt x="522" y="1"/>
                  </a:moveTo>
                  <a:cubicBezTo>
                    <a:pt x="232" y="1"/>
                    <a:pt x="0" y="233"/>
                    <a:pt x="0" y="523"/>
                  </a:cubicBezTo>
                  <a:cubicBezTo>
                    <a:pt x="0" y="812"/>
                    <a:pt x="232" y="1044"/>
                    <a:pt x="522" y="1044"/>
                  </a:cubicBezTo>
                  <a:lnTo>
                    <a:pt x="10203" y="1044"/>
                  </a:lnTo>
                  <a:cubicBezTo>
                    <a:pt x="10493" y="1044"/>
                    <a:pt x="10725" y="812"/>
                    <a:pt x="10725" y="523"/>
                  </a:cubicBezTo>
                  <a:cubicBezTo>
                    <a:pt x="10725" y="233"/>
                    <a:pt x="10493" y="1"/>
                    <a:pt x="10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2619;p90">
              <a:extLst>
                <a:ext uri="{FF2B5EF4-FFF2-40B4-BE49-F238E27FC236}">
                  <a16:creationId xmlns:a16="http://schemas.microsoft.com/office/drawing/2014/main" id="{1912221C-FFF5-E139-8E15-53F4675F7977}"/>
                </a:ext>
              </a:extLst>
            </p:cNvPr>
            <p:cNvSpPr/>
            <p:nvPr/>
          </p:nvSpPr>
          <p:spPr>
            <a:xfrm>
              <a:off x="1461175" y="1940575"/>
              <a:ext cx="282150" cy="233850"/>
            </a:xfrm>
            <a:custGeom>
              <a:avLst/>
              <a:gdLst/>
              <a:ahLst/>
              <a:cxnLst/>
              <a:rect l="l" t="t" r="r" b="b"/>
              <a:pathLst>
                <a:path w="11286" h="9354" extrusionOk="0">
                  <a:moveTo>
                    <a:pt x="5121" y="1"/>
                  </a:moveTo>
                  <a:cubicBezTo>
                    <a:pt x="3537" y="1"/>
                    <a:pt x="1914" y="310"/>
                    <a:pt x="599" y="1160"/>
                  </a:cubicBezTo>
                  <a:cubicBezTo>
                    <a:pt x="406" y="1276"/>
                    <a:pt x="232" y="1450"/>
                    <a:pt x="116" y="1643"/>
                  </a:cubicBezTo>
                  <a:cubicBezTo>
                    <a:pt x="39" y="1856"/>
                    <a:pt x="0" y="2088"/>
                    <a:pt x="39" y="2320"/>
                  </a:cubicBezTo>
                  <a:cubicBezTo>
                    <a:pt x="97" y="3846"/>
                    <a:pt x="213" y="5431"/>
                    <a:pt x="909" y="6822"/>
                  </a:cubicBezTo>
                  <a:cubicBezTo>
                    <a:pt x="1604" y="8214"/>
                    <a:pt x="2996" y="9354"/>
                    <a:pt x="4600" y="9354"/>
                  </a:cubicBezTo>
                  <a:lnTo>
                    <a:pt x="8097" y="9334"/>
                  </a:lnTo>
                  <a:cubicBezTo>
                    <a:pt x="9276" y="8774"/>
                    <a:pt x="10107" y="7692"/>
                    <a:pt x="10571" y="6513"/>
                  </a:cubicBezTo>
                  <a:cubicBezTo>
                    <a:pt x="11035" y="5334"/>
                    <a:pt x="11170" y="4059"/>
                    <a:pt x="11247" y="2783"/>
                  </a:cubicBezTo>
                  <a:cubicBezTo>
                    <a:pt x="11286" y="2146"/>
                    <a:pt x="11267" y="1411"/>
                    <a:pt x="10745" y="1006"/>
                  </a:cubicBezTo>
                  <a:cubicBezTo>
                    <a:pt x="10474" y="832"/>
                    <a:pt x="10146" y="696"/>
                    <a:pt x="9817" y="658"/>
                  </a:cubicBezTo>
                  <a:cubicBezTo>
                    <a:pt x="8271" y="349"/>
                    <a:pt x="6706" y="20"/>
                    <a:pt x="51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2620;p90">
              <a:extLst>
                <a:ext uri="{FF2B5EF4-FFF2-40B4-BE49-F238E27FC236}">
                  <a16:creationId xmlns:a16="http://schemas.microsoft.com/office/drawing/2014/main" id="{4BA42D9B-4CD3-5B60-0577-3D1E7048CBF0}"/>
                </a:ext>
              </a:extLst>
            </p:cNvPr>
            <p:cNvSpPr/>
            <p:nvPr/>
          </p:nvSpPr>
          <p:spPr>
            <a:xfrm>
              <a:off x="1640900" y="2237850"/>
              <a:ext cx="28425" cy="29600"/>
            </a:xfrm>
            <a:custGeom>
              <a:avLst/>
              <a:gdLst/>
              <a:ahLst/>
              <a:cxnLst/>
              <a:rect l="l" t="t" r="r" b="b"/>
              <a:pathLst>
                <a:path w="1137" h="1184" extrusionOk="0">
                  <a:moveTo>
                    <a:pt x="231" y="1"/>
                  </a:moveTo>
                  <a:cubicBezTo>
                    <a:pt x="209" y="1"/>
                    <a:pt x="190" y="6"/>
                    <a:pt x="174" y="14"/>
                  </a:cubicBezTo>
                  <a:cubicBezTo>
                    <a:pt x="116" y="33"/>
                    <a:pt x="77" y="52"/>
                    <a:pt x="39" y="110"/>
                  </a:cubicBezTo>
                  <a:cubicBezTo>
                    <a:pt x="19" y="149"/>
                    <a:pt x="0" y="207"/>
                    <a:pt x="19" y="265"/>
                  </a:cubicBezTo>
                  <a:cubicBezTo>
                    <a:pt x="39" y="323"/>
                    <a:pt x="77" y="361"/>
                    <a:pt x="116" y="400"/>
                  </a:cubicBezTo>
                  <a:cubicBezTo>
                    <a:pt x="193" y="419"/>
                    <a:pt x="271" y="458"/>
                    <a:pt x="329" y="516"/>
                  </a:cubicBezTo>
                  <a:lnTo>
                    <a:pt x="338" y="521"/>
                  </a:lnTo>
                  <a:lnTo>
                    <a:pt x="338" y="521"/>
                  </a:lnTo>
                  <a:cubicBezTo>
                    <a:pt x="343" y="526"/>
                    <a:pt x="358" y="535"/>
                    <a:pt x="367" y="535"/>
                  </a:cubicBezTo>
                  <a:lnTo>
                    <a:pt x="406" y="574"/>
                  </a:lnTo>
                  <a:cubicBezTo>
                    <a:pt x="425" y="593"/>
                    <a:pt x="464" y="632"/>
                    <a:pt x="483" y="651"/>
                  </a:cubicBezTo>
                  <a:lnTo>
                    <a:pt x="522" y="709"/>
                  </a:lnTo>
                  <a:lnTo>
                    <a:pt x="541" y="729"/>
                  </a:lnTo>
                  <a:lnTo>
                    <a:pt x="618" y="845"/>
                  </a:lnTo>
                  <a:cubicBezTo>
                    <a:pt x="618" y="845"/>
                    <a:pt x="638" y="864"/>
                    <a:pt x="638" y="883"/>
                  </a:cubicBezTo>
                  <a:lnTo>
                    <a:pt x="657" y="922"/>
                  </a:lnTo>
                  <a:cubicBezTo>
                    <a:pt x="657" y="960"/>
                    <a:pt x="676" y="999"/>
                    <a:pt x="696" y="1038"/>
                  </a:cubicBezTo>
                  <a:cubicBezTo>
                    <a:pt x="727" y="1139"/>
                    <a:pt x="808" y="1183"/>
                    <a:pt x="890" y="1183"/>
                  </a:cubicBezTo>
                  <a:cubicBezTo>
                    <a:pt x="1012" y="1183"/>
                    <a:pt x="1136" y="1084"/>
                    <a:pt x="1102" y="922"/>
                  </a:cubicBezTo>
                  <a:cubicBezTo>
                    <a:pt x="986" y="535"/>
                    <a:pt x="715" y="207"/>
                    <a:pt x="348" y="52"/>
                  </a:cubicBezTo>
                  <a:lnTo>
                    <a:pt x="329" y="33"/>
                  </a:lnTo>
                  <a:cubicBezTo>
                    <a:pt x="295" y="10"/>
                    <a:pt x="261" y="1"/>
                    <a:pt x="231" y="1"/>
                  </a:cubicBezTo>
                  <a:close/>
                </a:path>
              </a:pathLst>
            </a:custGeom>
            <a:solidFill>
              <a:srgbClr val="F1E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2621;p90">
              <a:extLst>
                <a:ext uri="{FF2B5EF4-FFF2-40B4-BE49-F238E27FC236}">
                  <a16:creationId xmlns:a16="http://schemas.microsoft.com/office/drawing/2014/main" id="{FCC06CE7-6F77-ED98-B7D5-051B3B5A2E1F}"/>
                </a:ext>
              </a:extLst>
            </p:cNvPr>
            <p:cNvSpPr/>
            <p:nvPr/>
          </p:nvSpPr>
          <p:spPr>
            <a:xfrm>
              <a:off x="1534125" y="2241075"/>
              <a:ext cx="24650" cy="22450"/>
            </a:xfrm>
            <a:custGeom>
              <a:avLst/>
              <a:gdLst/>
              <a:ahLst/>
              <a:cxnLst/>
              <a:rect l="l" t="t" r="r" b="b"/>
              <a:pathLst>
                <a:path w="986" h="898" extrusionOk="0">
                  <a:moveTo>
                    <a:pt x="773" y="1"/>
                  </a:moveTo>
                  <a:cubicBezTo>
                    <a:pt x="580" y="1"/>
                    <a:pt x="387" y="78"/>
                    <a:pt x="252" y="194"/>
                  </a:cubicBezTo>
                  <a:cubicBezTo>
                    <a:pt x="116" y="310"/>
                    <a:pt x="39" y="464"/>
                    <a:pt x="0" y="638"/>
                  </a:cubicBezTo>
                  <a:cubicBezTo>
                    <a:pt x="0" y="677"/>
                    <a:pt x="0" y="716"/>
                    <a:pt x="0" y="754"/>
                  </a:cubicBezTo>
                  <a:lnTo>
                    <a:pt x="20" y="793"/>
                  </a:lnTo>
                  <a:cubicBezTo>
                    <a:pt x="58" y="851"/>
                    <a:pt x="97" y="870"/>
                    <a:pt x="155" y="889"/>
                  </a:cubicBezTo>
                  <a:cubicBezTo>
                    <a:pt x="166" y="895"/>
                    <a:pt x="179" y="897"/>
                    <a:pt x="193" y="897"/>
                  </a:cubicBezTo>
                  <a:cubicBezTo>
                    <a:pt x="228" y="897"/>
                    <a:pt x="269" y="884"/>
                    <a:pt x="310" y="870"/>
                  </a:cubicBezTo>
                  <a:cubicBezTo>
                    <a:pt x="348" y="851"/>
                    <a:pt x="387" y="793"/>
                    <a:pt x="406" y="754"/>
                  </a:cubicBezTo>
                  <a:cubicBezTo>
                    <a:pt x="406" y="696"/>
                    <a:pt x="426" y="658"/>
                    <a:pt x="445" y="619"/>
                  </a:cubicBezTo>
                  <a:lnTo>
                    <a:pt x="445" y="619"/>
                  </a:lnTo>
                  <a:lnTo>
                    <a:pt x="426" y="677"/>
                  </a:lnTo>
                  <a:cubicBezTo>
                    <a:pt x="445" y="619"/>
                    <a:pt x="464" y="580"/>
                    <a:pt x="503" y="542"/>
                  </a:cubicBezTo>
                  <a:lnTo>
                    <a:pt x="503" y="542"/>
                  </a:lnTo>
                  <a:lnTo>
                    <a:pt x="464" y="580"/>
                  </a:lnTo>
                  <a:cubicBezTo>
                    <a:pt x="484" y="542"/>
                    <a:pt x="522" y="503"/>
                    <a:pt x="561" y="484"/>
                  </a:cubicBezTo>
                  <a:lnTo>
                    <a:pt x="561" y="484"/>
                  </a:lnTo>
                  <a:lnTo>
                    <a:pt x="522" y="503"/>
                  </a:lnTo>
                  <a:cubicBezTo>
                    <a:pt x="561" y="484"/>
                    <a:pt x="619" y="445"/>
                    <a:pt x="657" y="426"/>
                  </a:cubicBezTo>
                  <a:lnTo>
                    <a:pt x="657" y="426"/>
                  </a:lnTo>
                  <a:lnTo>
                    <a:pt x="599" y="464"/>
                  </a:lnTo>
                  <a:cubicBezTo>
                    <a:pt x="657" y="426"/>
                    <a:pt x="696" y="426"/>
                    <a:pt x="754" y="426"/>
                  </a:cubicBezTo>
                  <a:lnTo>
                    <a:pt x="773" y="426"/>
                  </a:lnTo>
                  <a:cubicBezTo>
                    <a:pt x="889" y="406"/>
                    <a:pt x="967" y="329"/>
                    <a:pt x="986" y="213"/>
                  </a:cubicBezTo>
                  <a:cubicBezTo>
                    <a:pt x="986" y="97"/>
                    <a:pt x="889" y="1"/>
                    <a:pt x="773" y="1"/>
                  </a:cubicBezTo>
                  <a:close/>
                </a:path>
              </a:pathLst>
            </a:custGeom>
            <a:solidFill>
              <a:srgbClr val="F1E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2622;p90">
              <a:extLst>
                <a:ext uri="{FF2B5EF4-FFF2-40B4-BE49-F238E27FC236}">
                  <a16:creationId xmlns:a16="http://schemas.microsoft.com/office/drawing/2014/main" id="{B21A9CF2-6639-4118-F2C7-628C3406B9B9}"/>
                </a:ext>
              </a:extLst>
            </p:cNvPr>
            <p:cNvSpPr/>
            <p:nvPr/>
          </p:nvSpPr>
          <p:spPr>
            <a:xfrm>
              <a:off x="1544275" y="2121050"/>
              <a:ext cx="114025" cy="167975"/>
            </a:xfrm>
            <a:custGeom>
              <a:avLst/>
              <a:gdLst/>
              <a:ahLst/>
              <a:cxnLst/>
              <a:rect l="l" t="t" r="r" b="b"/>
              <a:pathLst>
                <a:path w="4561" h="6719" extrusionOk="0">
                  <a:moveTo>
                    <a:pt x="4070" y="0"/>
                  </a:moveTo>
                  <a:cubicBezTo>
                    <a:pt x="3617" y="0"/>
                    <a:pt x="3155" y="203"/>
                    <a:pt x="2706" y="299"/>
                  </a:cubicBezTo>
                  <a:cubicBezTo>
                    <a:pt x="2461" y="341"/>
                    <a:pt x="2214" y="350"/>
                    <a:pt x="1967" y="350"/>
                  </a:cubicBezTo>
                  <a:cubicBezTo>
                    <a:pt x="1777" y="350"/>
                    <a:pt x="1586" y="345"/>
                    <a:pt x="1396" y="345"/>
                  </a:cubicBezTo>
                  <a:cubicBezTo>
                    <a:pt x="1149" y="345"/>
                    <a:pt x="902" y="354"/>
                    <a:pt x="657" y="396"/>
                  </a:cubicBezTo>
                  <a:cubicBezTo>
                    <a:pt x="561" y="396"/>
                    <a:pt x="483" y="434"/>
                    <a:pt x="425" y="492"/>
                  </a:cubicBezTo>
                  <a:cubicBezTo>
                    <a:pt x="406" y="550"/>
                    <a:pt x="406" y="589"/>
                    <a:pt x="387" y="647"/>
                  </a:cubicBezTo>
                  <a:cubicBezTo>
                    <a:pt x="290" y="1690"/>
                    <a:pt x="97" y="4454"/>
                    <a:pt x="0" y="5497"/>
                  </a:cubicBezTo>
                  <a:cubicBezTo>
                    <a:pt x="425" y="6212"/>
                    <a:pt x="1198" y="6676"/>
                    <a:pt x="2049" y="6715"/>
                  </a:cubicBezTo>
                  <a:cubicBezTo>
                    <a:pt x="2091" y="6717"/>
                    <a:pt x="2133" y="6718"/>
                    <a:pt x="2176" y="6718"/>
                  </a:cubicBezTo>
                  <a:cubicBezTo>
                    <a:pt x="3399" y="6718"/>
                    <a:pt x="4464" y="5671"/>
                    <a:pt x="4464" y="5671"/>
                  </a:cubicBezTo>
                  <a:cubicBezTo>
                    <a:pt x="4483" y="4686"/>
                    <a:pt x="4541" y="2270"/>
                    <a:pt x="4561" y="1284"/>
                  </a:cubicBezTo>
                  <a:lnTo>
                    <a:pt x="4561" y="318"/>
                  </a:lnTo>
                  <a:cubicBezTo>
                    <a:pt x="4561" y="241"/>
                    <a:pt x="4541" y="183"/>
                    <a:pt x="4503" y="106"/>
                  </a:cubicBezTo>
                  <a:cubicBezTo>
                    <a:pt x="4464" y="67"/>
                    <a:pt x="4406" y="48"/>
                    <a:pt x="4348" y="28"/>
                  </a:cubicBezTo>
                  <a:cubicBezTo>
                    <a:pt x="4256" y="9"/>
                    <a:pt x="4163" y="0"/>
                    <a:pt x="4070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2623;p90">
              <a:extLst>
                <a:ext uri="{FF2B5EF4-FFF2-40B4-BE49-F238E27FC236}">
                  <a16:creationId xmlns:a16="http://schemas.microsoft.com/office/drawing/2014/main" id="{6F7C3E47-09EC-7A30-3759-753CBBD68001}"/>
                </a:ext>
              </a:extLst>
            </p:cNvPr>
            <p:cNvSpPr/>
            <p:nvPr/>
          </p:nvSpPr>
          <p:spPr>
            <a:xfrm>
              <a:off x="1550075" y="2139400"/>
              <a:ext cx="108225" cy="70425"/>
            </a:xfrm>
            <a:custGeom>
              <a:avLst/>
              <a:gdLst/>
              <a:ahLst/>
              <a:cxnLst/>
              <a:rect l="l" t="t" r="r" b="b"/>
              <a:pathLst>
                <a:path w="4329" h="2817" extrusionOk="0">
                  <a:moveTo>
                    <a:pt x="3840" y="0"/>
                  </a:moveTo>
                  <a:cubicBezTo>
                    <a:pt x="3390" y="0"/>
                    <a:pt x="2939" y="203"/>
                    <a:pt x="2474" y="299"/>
                  </a:cubicBezTo>
                  <a:cubicBezTo>
                    <a:pt x="2211" y="344"/>
                    <a:pt x="1946" y="354"/>
                    <a:pt x="1680" y="354"/>
                  </a:cubicBezTo>
                  <a:cubicBezTo>
                    <a:pt x="1464" y="354"/>
                    <a:pt x="1248" y="348"/>
                    <a:pt x="1032" y="348"/>
                  </a:cubicBezTo>
                  <a:cubicBezTo>
                    <a:pt x="829" y="348"/>
                    <a:pt x="626" y="354"/>
                    <a:pt x="425" y="377"/>
                  </a:cubicBezTo>
                  <a:cubicBezTo>
                    <a:pt x="329" y="377"/>
                    <a:pt x="251" y="435"/>
                    <a:pt x="193" y="492"/>
                  </a:cubicBezTo>
                  <a:cubicBezTo>
                    <a:pt x="174" y="531"/>
                    <a:pt x="174" y="589"/>
                    <a:pt x="155" y="647"/>
                  </a:cubicBezTo>
                  <a:lnTo>
                    <a:pt x="0" y="2174"/>
                  </a:lnTo>
                  <a:cubicBezTo>
                    <a:pt x="561" y="2560"/>
                    <a:pt x="1218" y="2773"/>
                    <a:pt x="1894" y="2811"/>
                  </a:cubicBezTo>
                  <a:cubicBezTo>
                    <a:pt x="1952" y="2815"/>
                    <a:pt x="2011" y="2817"/>
                    <a:pt x="2069" y="2817"/>
                  </a:cubicBezTo>
                  <a:cubicBezTo>
                    <a:pt x="2935" y="2817"/>
                    <a:pt x="3766" y="2417"/>
                    <a:pt x="4309" y="1729"/>
                  </a:cubicBezTo>
                  <a:lnTo>
                    <a:pt x="4309" y="1265"/>
                  </a:lnTo>
                  <a:lnTo>
                    <a:pt x="4309" y="299"/>
                  </a:lnTo>
                  <a:cubicBezTo>
                    <a:pt x="4329" y="241"/>
                    <a:pt x="4309" y="164"/>
                    <a:pt x="4271" y="106"/>
                  </a:cubicBezTo>
                  <a:cubicBezTo>
                    <a:pt x="4232" y="67"/>
                    <a:pt x="4174" y="48"/>
                    <a:pt x="4116" y="29"/>
                  </a:cubicBezTo>
                  <a:cubicBezTo>
                    <a:pt x="4024" y="9"/>
                    <a:pt x="3932" y="0"/>
                    <a:pt x="3840" y="0"/>
                  </a:cubicBezTo>
                  <a:close/>
                </a:path>
              </a:pathLst>
            </a:custGeom>
            <a:solidFill>
              <a:srgbClr val="E99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2624;p90">
              <a:extLst>
                <a:ext uri="{FF2B5EF4-FFF2-40B4-BE49-F238E27FC236}">
                  <a16:creationId xmlns:a16="http://schemas.microsoft.com/office/drawing/2014/main" id="{F392565D-36C0-0294-F26A-2A0C60AB71B5}"/>
                </a:ext>
              </a:extLst>
            </p:cNvPr>
            <p:cNvSpPr/>
            <p:nvPr/>
          </p:nvSpPr>
          <p:spPr>
            <a:xfrm>
              <a:off x="1534675" y="2258100"/>
              <a:ext cx="134075" cy="33675"/>
            </a:xfrm>
            <a:custGeom>
              <a:avLst/>
              <a:gdLst/>
              <a:ahLst/>
              <a:cxnLst/>
              <a:rect l="l" t="t" r="r" b="b"/>
              <a:pathLst>
                <a:path w="5363" h="1347" extrusionOk="0">
                  <a:moveTo>
                    <a:pt x="319" y="0"/>
                  </a:moveTo>
                  <a:cubicBezTo>
                    <a:pt x="146" y="0"/>
                    <a:pt x="1" y="211"/>
                    <a:pt x="152" y="363"/>
                  </a:cubicBezTo>
                  <a:cubicBezTo>
                    <a:pt x="875" y="1018"/>
                    <a:pt x="1786" y="1346"/>
                    <a:pt x="2697" y="1346"/>
                  </a:cubicBezTo>
                  <a:cubicBezTo>
                    <a:pt x="3588" y="1346"/>
                    <a:pt x="4480" y="1032"/>
                    <a:pt x="5196" y="402"/>
                  </a:cubicBezTo>
                  <a:cubicBezTo>
                    <a:pt x="5362" y="265"/>
                    <a:pt x="5209" y="58"/>
                    <a:pt x="5042" y="58"/>
                  </a:cubicBezTo>
                  <a:cubicBezTo>
                    <a:pt x="4995" y="58"/>
                    <a:pt x="4948" y="74"/>
                    <a:pt x="4906" y="112"/>
                  </a:cubicBezTo>
                  <a:cubicBezTo>
                    <a:pt x="4279" y="663"/>
                    <a:pt x="3494" y="938"/>
                    <a:pt x="2710" y="938"/>
                  </a:cubicBezTo>
                  <a:cubicBezTo>
                    <a:pt x="1899" y="938"/>
                    <a:pt x="1090" y="643"/>
                    <a:pt x="462" y="54"/>
                  </a:cubicBezTo>
                  <a:cubicBezTo>
                    <a:pt x="416" y="16"/>
                    <a:pt x="366" y="0"/>
                    <a:pt x="319" y="0"/>
                  </a:cubicBezTo>
                  <a:close/>
                </a:path>
              </a:pathLst>
            </a:custGeom>
            <a:solidFill>
              <a:srgbClr val="F1E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2625;p90">
              <a:extLst>
                <a:ext uri="{FF2B5EF4-FFF2-40B4-BE49-F238E27FC236}">
                  <a16:creationId xmlns:a16="http://schemas.microsoft.com/office/drawing/2014/main" id="{D9EBE6F5-2CFB-A18E-A867-D3089419BC88}"/>
                </a:ext>
              </a:extLst>
            </p:cNvPr>
            <p:cNvSpPr/>
            <p:nvPr/>
          </p:nvSpPr>
          <p:spPr>
            <a:xfrm>
              <a:off x="1498375" y="1923200"/>
              <a:ext cx="207275" cy="273450"/>
            </a:xfrm>
            <a:custGeom>
              <a:avLst/>
              <a:gdLst/>
              <a:ahLst/>
              <a:cxnLst/>
              <a:rect l="l" t="t" r="r" b="b"/>
              <a:pathLst>
                <a:path w="8291" h="10938" extrusionOk="0">
                  <a:moveTo>
                    <a:pt x="4155" y="0"/>
                  </a:moveTo>
                  <a:cubicBezTo>
                    <a:pt x="1856" y="0"/>
                    <a:pt x="0" y="2435"/>
                    <a:pt x="0" y="5469"/>
                  </a:cubicBezTo>
                  <a:cubicBezTo>
                    <a:pt x="0" y="8483"/>
                    <a:pt x="1856" y="10938"/>
                    <a:pt x="4155" y="10938"/>
                  </a:cubicBezTo>
                  <a:cubicBezTo>
                    <a:pt x="6435" y="10938"/>
                    <a:pt x="8291" y="8483"/>
                    <a:pt x="8291" y="5469"/>
                  </a:cubicBezTo>
                  <a:cubicBezTo>
                    <a:pt x="8291" y="2435"/>
                    <a:pt x="6435" y="0"/>
                    <a:pt x="4155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2626;p90">
              <a:extLst>
                <a:ext uri="{FF2B5EF4-FFF2-40B4-BE49-F238E27FC236}">
                  <a16:creationId xmlns:a16="http://schemas.microsoft.com/office/drawing/2014/main" id="{2E06C4B2-4F3B-CB56-52A6-C75643E55136}"/>
                </a:ext>
              </a:extLst>
            </p:cNvPr>
            <p:cNvSpPr/>
            <p:nvPr/>
          </p:nvSpPr>
          <p:spPr>
            <a:xfrm>
              <a:off x="1699825" y="2037200"/>
              <a:ext cx="25625" cy="52200"/>
            </a:xfrm>
            <a:custGeom>
              <a:avLst/>
              <a:gdLst/>
              <a:ahLst/>
              <a:cxnLst/>
              <a:rect l="l" t="t" r="r" b="b"/>
              <a:pathLst>
                <a:path w="1025" h="2088" extrusionOk="0">
                  <a:moveTo>
                    <a:pt x="59" y="1"/>
                  </a:moveTo>
                  <a:lnTo>
                    <a:pt x="1" y="2088"/>
                  </a:lnTo>
                  <a:cubicBezTo>
                    <a:pt x="522" y="1952"/>
                    <a:pt x="909" y="1527"/>
                    <a:pt x="986" y="1005"/>
                  </a:cubicBezTo>
                  <a:cubicBezTo>
                    <a:pt x="1025" y="464"/>
                    <a:pt x="600" y="1"/>
                    <a:pt x="5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2627;p90">
              <a:extLst>
                <a:ext uri="{FF2B5EF4-FFF2-40B4-BE49-F238E27FC236}">
                  <a16:creationId xmlns:a16="http://schemas.microsoft.com/office/drawing/2014/main" id="{DF5782CD-4B9D-0462-B139-75FB19F98D70}"/>
                </a:ext>
              </a:extLst>
            </p:cNvPr>
            <p:cNvSpPr/>
            <p:nvPr/>
          </p:nvSpPr>
          <p:spPr>
            <a:xfrm>
              <a:off x="1481950" y="2037200"/>
              <a:ext cx="25625" cy="52200"/>
            </a:xfrm>
            <a:custGeom>
              <a:avLst/>
              <a:gdLst/>
              <a:ahLst/>
              <a:cxnLst/>
              <a:rect l="l" t="t" r="r" b="b"/>
              <a:pathLst>
                <a:path w="1025" h="2088" extrusionOk="0">
                  <a:moveTo>
                    <a:pt x="967" y="1"/>
                  </a:moveTo>
                  <a:cubicBezTo>
                    <a:pt x="426" y="1"/>
                    <a:pt x="0" y="464"/>
                    <a:pt x="20" y="1005"/>
                  </a:cubicBezTo>
                  <a:cubicBezTo>
                    <a:pt x="116" y="1527"/>
                    <a:pt x="503" y="1952"/>
                    <a:pt x="1025" y="2088"/>
                  </a:cubicBezTo>
                  <a:lnTo>
                    <a:pt x="967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2628;p90">
              <a:extLst>
                <a:ext uri="{FF2B5EF4-FFF2-40B4-BE49-F238E27FC236}">
                  <a16:creationId xmlns:a16="http://schemas.microsoft.com/office/drawing/2014/main" id="{05AA7388-DA18-15AC-FCE3-6A696DF792B5}"/>
                </a:ext>
              </a:extLst>
            </p:cNvPr>
            <p:cNvSpPr/>
            <p:nvPr/>
          </p:nvSpPr>
          <p:spPr>
            <a:xfrm>
              <a:off x="1576625" y="2035500"/>
              <a:ext cx="30550" cy="65875"/>
            </a:xfrm>
            <a:custGeom>
              <a:avLst/>
              <a:gdLst/>
              <a:ahLst/>
              <a:cxnLst/>
              <a:rect l="l" t="t" r="r" b="b"/>
              <a:pathLst>
                <a:path w="1222" h="2635" extrusionOk="0">
                  <a:moveTo>
                    <a:pt x="668" y="1"/>
                  </a:moveTo>
                  <a:cubicBezTo>
                    <a:pt x="624" y="1"/>
                    <a:pt x="581" y="30"/>
                    <a:pt x="581" y="88"/>
                  </a:cubicBezTo>
                  <a:lnTo>
                    <a:pt x="523" y="1344"/>
                  </a:lnTo>
                  <a:cubicBezTo>
                    <a:pt x="523" y="1421"/>
                    <a:pt x="523" y="1576"/>
                    <a:pt x="484" y="1615"/>
                  </a:cubicBezTo>
                  <a:cubicBezTo>
                    <a:pt x="426" y="1653"/>
                    <a:pt x="329" y="1653"/>
                    <a:pt x="271" y="1692"/>
                  </a:cubicBezTo>
                  <a:cubicBezTo>
                    <a:pt x="175" y="1750"/>
                    <a:pt x="98" y="1846"/>
                    <a:pt x="78" y="1943"/>
                  </a:cubicBezTo>
                  <a:cubicBezTo>
                    <a:pt x="1" y="2175"/>
                    <a:pt x="98" y="2426"/>
                    <a:pt x="310" y="2561"/>
                  </a:cubicBezTo>
                  <a:cubicBezTo>
                    <a:pt x="423" y="2610"/>
                    <a:pt x="545" y="2635"/>
                    <a:pt x="667" y="2635"/>
                  </a:cubicBezTo>
                  <a:cubicBezTo>
                    <a:pt x="837" y="2635"/>
                    <a:pt x="1006" y="2586"/>
                    <a:pt x="1141" y="2484"/>
                  </a:cubicBezTo>
                  <a:cubicBezTo>
                    <a:pt x="1221" y="2436"/>
                    <a:pt x="1182" y="2335"/>
                    <a:pt x="1111" y="2335"/>
                  </a:cubicBezTo>
                  <a:cubicBezTo>
                    <a:pt x="1096" y="2335"/>
                    <a:pt x="1080" y="2339"/>
                    <a:pt x="1064" y="2349"/>
                  </a:cubicBezTo>
                  <a:cubicBezTo>
                    <a:pt x="955" y="2418"/>
                    <a:pt x="805" y="2467"/>
                    <a:pt x="659" y="2467"/>
                  </a:cubicBezTo>
                  <a:cubicBezTo>
                    <a:pt x="520" y="2467"/>
                    <a:pt x="385" y="2423"/>
                    <a:pt x="291" y="2310"/>
                  </a:cubicBezTo>
                  <a:cubicBezTo>
                    <a:pt x="156" y="2156"/>
                    <a:pt x="214" y="1904"/>
                    <a:pt x="407" y="1808"/>
                  </a:cubicBezTo>
                  <a:cubicBezTo>
                    <a:pt x="523" y="1769"/>
                    <a:pt x="619" y="1750"/>
                    <a:pt x="658" y="1615"/>
                  </a:cubicBezTo>
                  <a:cubicBezTo>
                    <a:pt x="677" y="1460"/>
                    <a:pt x="697" y="1286"/>
                    <a:pt x="697" y="1131"/>
                  </a:cubicBezTo>
                  <a:cubicBezTo>
                    <a:pt x="697" y="784"/>
                    <a:pt x="716" y="436"/>
                    <a:pt x="735" y="88"/>
                  </a:cubicBezTo>
                  <a:lnTo>
                    <a:pt x="755" y="88"/>
                  </a:lnTo>
                  <a:cubicBezTo>
                    <a:pt x="755" y="30"/>
                    <a:pt x="711" y="1"/>
                    <a:pt x="668" y="1"/>
                  </a:cubicBezTo>
                  <a:close/>
                </a:path>
              </a:pathLst>
            </a:custGeom>
            <a:solidFill>
              <a:srgbClr val="E99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2629;p90">
              <a:extLst>
                <a:ext uri="{FF2B5EF4-FFF2-40B4-BE49-F238E27FC236}">
                  <a16:creationId xmlns:a16="http://schemas.microsoft.com/office/drawing/2014/main" id="{0337FE9B-B23D-D0A9-EDD5-F610471A17EA}"/>
                </a:ext>
              </a:extLst>
            </p:cNvPr>
            <p:cNvSpPr/>
            <p:nvPr/>
          </p:nvSpPr>
          <p:spPr>
            <a:xfrm>
              <a:off x="1518675" y="1994150"/>
              <a:ext cx="54125" cy="12150"/>
            </a:xfrm>
            <a:custGeom>
              <a:avLst/>
              <a:gdLst/>
              <a:ahLst/>
              <a:cxnLst/>
              <a:rect l="l" t="t" r="r" b="b"/>
              <a:pathLst>
                <a:path w="2165" h="486" extrusionOk="0">
                  <a:moveTo>
                    <a:pt x="1039" y="0"/>
                  </a:moveTo>
                  <a:cubicBezTo>
                    <a:pt x="810" y="0"/>
                    <a:pt x="582" y="34"/>
                    <a:pt x="367" y="99"/>
                  </a:cubicBezTo>
                  <a:cubicBezTo>
                    <a:pt x="232" y="138"/>
                    <a:pt x="116" y="215"/>
                    <a:pt x="19" y="312"/>
                  </a:cubicBezTo>
                  <a:cubicBezTo>
                    <a:pt x="0" y="331"/>
                    <a:pt x="0" y="351"/>
                    <a:pt x="0" y="389"/>
                  </a:cubicBezTo>
                  <a:cubicBezTo>
                    <a:pt x="0" y="447"/>
                    <a:pt x="97" y="486"/>
                    <a:pt x="174" y="486"/>
                  </a:cubicBezTo>
                  <a:cubicBezTo>
                    <a:pt x="251" y="486"/>
                    <a:pt x="329" y="447"/>
                    <a:pt x="406" y="428"/>
                  </a:cubicBezTo>
                  <a:cubicBezTo>
                    <a:pt x="667" y="341"/>
                    <a:pt x="932" y="297"/>
                    <a:pt x="1196" y="297"/>
                  </a:cubicBezTo>
                  <a:cubicBezTo>
                    <a:pt x="1459" y="297"/>
                    <a:pt x="1720" y="341"/>
                    <a:pt x="1971" y="428"/>
                  </a:cubicBezTo>
                  <a:cubicBezTo>
                    <a:pt x="2010" y="447"/>
                    <a:pt x="2048" y="447"/>
                    <a:pt x="2106" y="447"/>
                  </a:cubicBezTo>
                  <a:cubicBezTo>
                    <a:pt x="2145" y="447"/>
                    <a:pt x="2164" y="389"/>
                    <a:pt x="2145" y="370"/>
                  </a:cubicBezTo>
                  <a:lnTo>
                    <a:pt x="2145" y="370"/>
                  </a:lnTo>
                  <a:lnTo>
                    <a:pt x="2145" y="389"/>
                  </a:lnTo>
                  <a:cubicBezTo>
                    <a:pt x="2048" y="254"/>
                    <a:pt x="1913" y="157"/>
                    <a:pt x="1759" y="119"/>
                  </a:cubicBezTo>
                  <a:cubicBezTo>
                    <a:pt x="1529" y="39"/>
                    <a:pt x="1284" y="0"/>
                    <a:pt x="10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2630;p90">
              <a:extLst>
                <a:ext uri="{FF2B5EF4-FFF2-40B4-BE49-F238E27FC236}">
                  <a16:creationId xmlns:a16="http://schemas.microsoft.com/office/drawing/2014/main" id="{DDAC176D-4FAC-1E20-4432-FB623CE815D9}"/>
                </a:ext>
              </a:extLst>
            </p:cNvPr>
            <p:cNvSpPr/>
            <p:nvPr/>
          </p:nvSpPr>
          <p:spPr>
            <a:xfrm>
              <a:off x="1625925" y="1994150"/>
              <a:ext cx="54600" cy="12150"/>
            </a:xfrm>
            <a:custGeom>
              <a:avLst/>
              <a:gdLst/>
              <a:ahLst/>
              <a:cxnLst/>
              <a:rect l="l" t="t" r="r" b="b"/>
              <a:pathLst>
                <a:path w="2184" h="486" extrusionOk="0">
                  <a:moveTo>
                    <a:pt x="1125" y="0"/>
                  </a:moveTo>
                  <a:cubicBezTo>
                    <a:pt x="881" y="0"/>
                    <a:pt x="636" y="39"/>
                    <a:pt x="406" y="119"/>
                  </a:cubicBezTo>
                  <a:cubicBezTo>
                    <a:pt x="251" y="157"/>
                    <a:pt x="116" y="254"/>
                    <a:pt x="19" y="389"/>
                  </a:cubicBezTo>
                  <a:lnTo>
                    <a:pt x="19" y="370"/>
                  </a:lnTo>
                  <a:lnTo>
                    <a:pt x="19" y="370"/>
                  </a:lnTo>
                  <a:cubicBezTo>
                    <a:pt x="0" y="389"/>
                    <a:pt x="19" y="447"/>
                    <a:pt x="77" y="447"/>
                  </a:cubicBezTo>
                  <a:cubicBezTo>
                    <a:pt x="116" y="447"/>
                    <a:pt x="155" y="447"/>
                    <a:pt x="193" y="428"/>
                  </a:cubicBezTo>
                  <a:cubicBezTo>
                    <a:pt x="445" y="341"/>
                    <a:pt x="710" y="297"/>
                    <a:pt x="976" y="297"/>
                  </a:cubicBezTo>
                  <a:cubicBezTo>
                    <a:pt x="1242" y="297"/>
                    <a:pt x="1507" y="341"/>
                    <a:pt x="1759" y="428"/>
                  </a:cubicBezTo>
                  <a:cubicBezTo>
                    <a:pt x="1836" y="447"/>
                    <a:pt x="1913" y="486"/>
                    <a:pt x="1990" y="486"/>
                  </a:cubicBezTo>
                  <a:cubicBezTo>
                    <a:pt x="2087" y="486"/>
                    <a:pt x="2164" y="447"/>
                    <a:pt x="2184" y="389"/>
                  </a:cubicBezTo>
                  <a:cubicBezTo>
                    <a:pt x="2184" y="351"/>
                    <a:pt x="2164" y="331"/>
                    <a:pt x="2145" y="312"/>
                  </a:cubicBezTo>
                  <a:cubicBezTo>
                    <a:pt x="2048" y="215"/>
                    <a:pt x="1932" y="138"/>
                    <a:pt x="1797" y="99"/>
                  </a:cubicBezTo>
                  <a:cubicBezTo>
                    <a:pt x="1582" y="34"/>
                    <a:pt x="1354" y="0"/>
                    <a:pt x="1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2631;p90">
              <a:extLst>
                <a:ext uri="{FF2B5EF4-FFF2-40B4-BE49-F238E27FC236}">
                  <a16:creationId xmlns:a16="http://schemas.microsoft.com/office/drawing/2014/main" id="{4DAD20C1-2D13-DEC8-E47F-91C34769F4DA}"/>
                </a:ext>
              </a:extLst>
            </p:cNvPr>
            <p:cNvSpPr/>
            <p:nvPr/>
          </p:nvSpPr>
          <p:spPr>
            <a:xfrm>
              <a:off x="1632675" y="2074375"/>
              <a:ext cx="54650" cy="45925"/>
            </a:xfrm>
            <a:custGeom>
              <a:avLst/>
              <a:gdLst/>
              <a:ahLst/>
              <a:cxnLst/>
              <a:rect l="l" t="t" r="r" b="b"/>
              <a:pathLst>
                <a:path w="2186" h="1837" extrusionOk="0">
                  <a:moveTo>
                    <a:pt x="1272" y="1"/>
                  </a:moveTo>
                  <a:cubicBezTo>
                    <a:pt x="1260" y="1"/>
                    <a:pt x="1249" y="1"/>
                    <a:pt x="1237" y="2"/>
                  </a:cubicBezTo>
                  <a:cubicBezTo>
                    <a:pt x="406" y="2"/>
                    <a:pt x="1" y="1006"/>
                    <a:pt x="600" y="1586"/>
                  </a:cubicBezTo>
                  <a:cubicBezTo>
                    <a:pt x="784" y="1759"/>
                    <a:pt x="1007" y="1836"/>
                    <a:pt x="1226" y="1836"/>
                  </a:cubicBezTo>
                  <a:cubicBezTo>
                    <a:pt x="1717" y="1836"/>
                    <a:pt x="2186" y="1446"/>
                    <a:pt x="2146" y="871"/>
                  </a:cubicBezTo>
                  <a:cubicBezTo>
                    <a:pt x="2146" y="399"/>
                    <a:pt x="1758" y="1"/>
                    <a:pt x="1272" y="1"/>
                  </a:cubicBezTo>
                  <a:close/>
                </a:path>
              </a:pathLst>
            </a:custGeom>
            <a:solidFill>
              <a:srgbClr val="E99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2632;p90">
              <a:extLst>
                <a:ext uri="{FF2B5EF4-FFF2-40B4-BE49-F238E27FC236}">
                  <a16:creationId xmlns:a16="http://schemas.microsoft.com/office/drawing/2014/main" id="{ADEFE4C3-BA1C-AAA3-9DC5-1AAD672B107A}"/>
                </a:ext>
              </a:extLst>
            </p:cNvPr>
            <p:cNvSpPr/>
            <p:nvPr/>
          </p:nvSpPr>
          <p:spPr>
            <a:xfrm>
              <a:off x="1508525" y="2074375"/>
              <a:ext cx="54300" cy="45925"/>
            </a:xfrm>
            <a:custGeom>
              <a:avLst/>
              <a:gdLst/>
              <a:ahLst/>
              <a:cxnLst/>
              <a:rect l="l" t="t" r="r" b="b"/>
              <a:pathLst>
                <a:path w="2172" h="1837" extrusionOk="0">
                  <a:moveTo>
                    <a:pt x="1270" y="1"/>
                  </a:moveTo>
                  <a:cubicBezTo>
                    <a:pt x="1259" y="1"/>
                    <a:pt x="1248" y="1"/>
                    <a:pt x="1237" y="2"/>
                  </a:cubicBezTo>
                  <a:cubicBezTo>
                    <a:pt x="406" y="2"/>
                    <a:pt x="0" y="1006"/>
                    <a:pt x="599" y="1586"/>
                  </a:cubicBezTo>
                  <a:cubicBezTo>
                    <a:pt x="784" y="1759"/>
                    <a:pt x="1005" y="1836"/>
                    <a:pt x="1222" y="1836"/>
                  </a:cubicBezTo>
                  <a:cubicBezTo>
                    <a:pt x="1708" y="1836"/>
                    <a:pt x="2172" y="1446"/>
                    <a:pt x="2145" y="871"/>
                  </a:cubicBezTo>
                  <a:cubicBezTo>
                    <a:pt x="2126" y="399"/>
                    <a:pt x="1739" y="1"/>
                    <a:pt x="1270" y="1"/>
                  </a:cubicBezTo>
                  <a:close/>
                </a:path>
              </a:pathLst>
            </a:custGeom>
            <a:solidFill>
              <a:srgbClr val="E99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2633;p90">
              <a:extLst>
                <a:ext uri="{FF2B5EF4-FFF2-40B4-BE49-F238E27FC236}">
                  <a16:creationId xmlns:a16="http://schemas.microsoft.com/office/drawing/2014/main" id="{6835BED0-8F46-53C7-29AA-4E7A1B039027}"/>
                </a:ext>
              </a:extLst>
            </p:cNvPr>
            <p:cNvSpPr/>
            <p:nvPr/>
          </p:nvSpPr>
          <p:spPr>
            <a:xfrm>
              <a:off x="1644275" y="2026575"/>
              <a:ext cx="15475" cy="27075"/>
            </a:xfrm>
            <a:custGeom>
              <a:avLst/>
              <a:gdLst/>
              <a:ahLst/>
              <a:cxnLst/>
              <a:rect l="l" t="t" r="r" b="b"/>
              <a:pathLst>
                <a:path w="619" h="1083" extrusionOk="0">
                  <a:moveTo>
                    <a:pt x="310" y="0"/>
                  </a:moveTo>
                  <a:cubicBezTo>
                    <a:pt x="155" y="0"/>
                    <a:pt x="0" y="232"/>
                    <a:pt x="0" y="542"/>
                  </a:cubicBezTo>
                  <a:cubicBezTo>
                    <a:pt x="0" y="831"/>
                    <a:pt x="136" y="1083"/>
                    <a:pt x="310" y="1083"/>
                  </a:cubicBezTo>
                  <a:cubicBezTo>
                    <a:pt x="483" y="1083"/>
                    <a:pt x="619" y="831"/>
                    <a:pt x="619" y="542"/>
                  </a:cubicBezTo>
                  <a:cubicBezTo>
                    <a:pt x="619" y="232"/>
                    <a:pt x="483" y="0"/>
                    <a:pt x="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2634;p90">
              <a:extLst>
                <a:ext uri="{FF2B5EF4-FFF2-40B4-BE49-F238E27FC236}">
                  <a16:creationId xmlns:a16="http://schemas.microsoft.com/office/drawing/2014/main" id="{FFC12E7A-F4C0-9802-8FCC-0FA2E2D1F589}"/>
                </a:ext>
              </a:extLst>
            </p:cNvPr>
            <p:cNvSpPr/>
            <p:nvPr/>
          </p:nvSpPr>
          <p:spPr>
            <a:xfrm>
              <a:off x="1535575" y="2026575"/>
              <a:ext cx="15475" cy="27075"/>
            </a:xfrm>
            <a:custGeom>
              <a:avLst/>
              <a:gdLst/>
              <a:ahLst/>
              <a:cxnLst/>
              <a:rect l="l" t="t" r="r" b="b"/>
              <a:pathLst>
                <a:path w="619" h="1083" extrusionOk="0">
                  <a:moveTo>
                    <a:pt x="310" y="0"/>
                  </a:moveTo>
                  <a:cubicBezTo>
                    <a:pt x="136" y="0"/>
                    <a:pt x="0" y="232"/>
                    <a:pt x="0" y="542"/>
                  </a:cubicBezTo>
                  <a:cubicBezTo>
                    <a:pt x="0" y="831"/>
                    <a:pt x="136" y="1083"/>
                    <a:pt x="310" y="1083"/>
                  </a:cubicBezTo>
                  <a:cubicBezTo>
                    <a:pt x="483" y="1083"/>
                    <a:pt x="619" y="831"/>
                    <a:pt x="619" y="542"/>
                  </a:cubicBezTo>
                  <a:cubicBezTo>
                    <a:pt x="619" y="232"/>
                    <a:pt x="483" y="0"/>
                    <a:pt x="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2635;p90">
              <a:extLst>
                <a:ext uri="{FF2B5EF4-FFF2-40B4-BE49-F238E27FC236}">
                  <a16:creationId xmlns:a16="http://schemas.microsoft.com/office/drawing/2014/main" id="{5CB46FB2-30BF-B619-0630-05B24391241D}"/>
                </a:ext>
              </a:extLst>
            </p:cNvPr>
            <p:cNvSpPr/>
            <p:nvPr/>
          </p:nvSpPr>
          <p:spPr>
            <a:xfrm>
              <a:off x="1557300" y="2124175"/>
              <a:ext cx="81200" cy="22000"/>
            </a:xfrm>
            <a:custGeom>
              <a:avLst/>
              <a:gdLst/>
              <a:ahLst/>
              <a:cxnLst/>
              <a:rect l="l" t="t" r="r" b="b"/>
              <a:pathLst>
                <a:path w="3248" h="880" extrusionOk="0">
                  <a:moveTo>
                    <a:pt x="1" y="0"/>
                  </a:moveTo>
                  <a:lnTo>
                    <a:pt x="20" y="58"/>
                  </a:lnTo>
                  <a:cubicBezTo>
                    <a:pt x="574" y="639"/>
                    <a:pt x="1100" y="880"/>
                    <a:pt x="1663" y="880"/>
                  </a:cubicBezTo>
                  <a:cubicBezTo>
                    <a:pt x="1905" y="880"/>
                    <a:pt x="2155" y="835"/>
                    <a:pt x="2417" y="754"/>
                  </a:cubicBezTo>
                  <a:cubicBezTo>
                    <a:pt x="2784" y="638"/>
                    <a:pt x="3093" y="367"/>
                    <a:pt x="3247" y="0"/>
                  </a:cubicBezTo>
                  <a:lnTo>
                    <a:pt x="3247" y="0"/>
                  </a:lnTo>
                  <a:cubicBezTo>
                    <a:pt x="2704" y="306"/>
                    <a:pt x="2150" y="471"/>
                    <a:pt x="1594" y="471"/>
                  </a:cubicBezTo>
                  <a:cubicBezTo>
                    <a:pt x="1063" y="471"/>
                    <a:pt x="530" y="321"/>
                    <a:pt x="1" y="0"/>
                  </a:cubicBezTo>
                  <a:close/>
                </a:path>
              </a:pathLst>
            </a:custGeom>
            <a:solidFill>
              <a:srgbClr val="E66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2636;p90">
              <a:extLst>
                <a:ext uri="{FF2B5EF4-FFF2-40B4-BE49-F238E27FC236}">
                  <a16:creationId xmlns:a16="http://schemas.microsoft.com/office/drawing/2014/main" id="{96D61EA5-3466-0C1B-E446-666E8CAABF21}"/>
                </a:ext>
              </a:extLst>
            </p:cNvPr>
            <p:cNvSpPr/>
            <p:nvPr/>
          </p:nvSpPr>
          <p:spPr>
            <a:xfrm>
              <a:off x="1555375" y="2123200"/>
              <a:ext cx="85050" cy="14775"/>
            </a:xfrm>
            <a:custGeom>
              <a:avLst/>
              <a:gdLst/>
              <a:ahLst/>
              <a:cxnLst/>
              <a:rect l="l" t="t" r="r" b="b"/>
              <a:pathLst>
                <a:path w="3402" h="591" extrusionOk="0">
                  <a:moveTo>
                    <a:pt x="1" y="0"/>
                  </a:moveTo>
                  <a:lnTo>
                    <a:pt x="97" y="97"/>
                  </a:lnTo>
                  <a:cubicBezTo>
                    <a:pt x="556" y="415"/>
                    <a:pt x="1081" y="591"/>
                    <a:pt x="1706" y="591"/>
                  </a:cubicBezTo>
                  <a:cubicBezTo>
                    <a:pt x="2031" y="591"/>
                    <a:pt x="2382" y="544"/>
                    <a:pt x="2764" y="445"/>
                  </a:cubicBezTo>
                  <a:cubicBezTo>
                    <a:pt x="3015" y="387"/>
                    <a:pt x="3247" y="232"/>
                    <a:pt x="3402" y="20"/>
                  </a:cubicBezTo>
                  <a:lnTo>
                    <a:pt x="3402" y="20"/>
                  </a:lnTo>
                  <a:cubicBezTo>
                    <a:pt x="2856" y="198"/>
                    <a:pt x="2297" y="286"/>
                    <a:pt x="1739" y="286"/>
                  </a:cubicBezTo>
                  <a:cubicBezTo>
                    <a:pt x="1151" y="286"/>
                    <a:pt x="566" y="18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2637;p90">
              <a:extLst>
                <a:ext uri="{FF2B5EF4-FFF2-40B4-BE49-F238E27FC236}">
                  <a16:creationId xmlns:a16="http://schemas.microsoft.com/office/drawing/2014/main" id="{86F832CB-935B-438D-CB9B-A1BEC57161B5}"/>
                </a:ext>
              </a:extLst>
            </p:cNvPr>
            <p:cNvSpPr/>
            <p:nvPr/>
          </p:nvSpPr>
          <p:spPr>
            <a:xfrm>
              <a:off x="1458750" y="1856575"/>
              <a:ext cx="221775" cy="150225"/>
            </a:xfrm>
            <a:custGeom>
              <a:avLst/>
              <a:gdLst/>
              <a:ahLst/>
              <a:cxnLst/>
              <a:rect l="l" t="t" r="r" b="b"/>
              <a:pathLst>
                <a:path w="8871" h="6009" extrusionOk="0">
                  <a:moveTo>
                    <a:pt x="6074" y="0"/>
                  </a:moveTo>
                  <a:cubicBezTo>
                    <a:pt x="3851" y="0"/>
                    <a:pt x="1774" y="1209"/>
                    <a:pt x="658" y="3187"/>
                  </a:cubicBezTo>
                  <a:cubicBezTo>
                    <a:pt x="213" y="3998"/>
                    <a:pt x="1" y="4617"/>
                    <a:pt x="136" y="6008"/>
                  </a:cubicBezTo>
                  <a:lnTo>
                    <a:pt x="407" y="5448"/>
                  </a:lnTo>
                  <a:cubicBezTo>
                    <a:pt x="2590" y="5197"/>
                    <a:pt x="4716" y="4636"/>
                    <a:pt x="6726" y="3747"/>
                  </a:cubicBezTo>
                  <a:cubicBezTo>
                    <a:pt x="7305" y="3535"/>
                    <a:pt x="7847" y="3187"/>
                    <a:pt x="8272" y="2742"/>
                  </a:cubicBezTo>
                  <a:cubicBezTo>
                    <a:pt x="8677" y="2259"/>
                    <a:pt x="8871" y="1564"/>
                    <a:pt x="8600" y="1003"/>
                  </a:cubicBezTo>
                  <a:cubicBezTo>
                    <a:pt x="8330" y="443"/>
                    <a:pt x="7673" y="172"/>
                    <a:pt x="7035" y="76"/>
                  </a:cubicBezTo>
                  <a:cubicBezTo>
                    <a:pt x="6713" y="25"/>
                    <a:pt x="6392" y="0"/>
                    <a:pt x="60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2638;p90">
              <a:extLst>
                <a:ext uri="{FF2B5EF4-FFF2-40B4-BE49-F238E27FC236}">
                  <a16:creationId xmlns:a16="http://schemas.microsoft.com/office/drawing/2014/main" id="{8D670FDD-4200-9387-E319-4409CF235CF1}"/>
                </a:ext>
              </a:extLst>
            </p:cNvPr>
            <p:cNvSpPr/>
            <p:nvPr/>
          </p:nvSpPr>
          <p:spPr>
            <a:xfrm>
              <a:off x="1643300" y="1884750"/>
              <a:ext cx="101000" cy="135575"/>
            </a:xfrm>
            <a:custGeom>
              <a:avLst/>
              <a:gdLst/>
              <a:ahLst/>
              <a:cxnLst/>
              <a:rect l="l" t="t" r="r" b="b"/>
              <a:pathLst>
                <a:path w="4040" h="5423" extrusionOk="0">
                  <a:moveTo>
                    <a:pt x="1379" y="0"/>
                  </a:moveTo>
                  <a:cubicBezTo>
                    <a:pt x="1290" y="0"/>
                    <a:pt x="1222" y="100"/>
                    <a:pt x="1122" y="100"/>
                  </a:cubicBezTo>
                  <a:cubicBezTo>
                    <a:pt x="1103" y="100"/>
                    <a:pt x="1084" y="96"/>
                    <a:pt x="1064" y="89"/>
                  </a:cubicBezTo>
                  <a:cubicBezTo>
                    <a:pt x="987" y="63"/>
                    <a:pt x="929" y="51"/>
                    <a:pt x="883" y="51"/>
                  </a:cubicBezTo>
                  <a:cubicBezTo>
                    <a:pt x="753" y="51"/>
                    <a:pt x="708" y="145"/>
                    <a:pt x="580" y="301"/>
                  </a:cubicBezTo>
                  <a:cubicBezTo>
                    <a:pt x="426" y="533"/>
                    <a:pt x="1" y="1036"/>
                    <a:pt x="1" y="1306"/>
                  </a:cubicBezTo>
                  <a:cubicBezTo>
                    <a:pt x="1" y="2640"/>
                    <a:pt x="1102" y="3741"/>
                    <a:pt x="2262" y="4514"/>
                  </a:cubicBezTo>
                  <a:lnTo>
                    <a:pt x="3730" y="5422"/>
                  </a:lnTo>
                  <a:cubicBezTo>
                    <a:pt x="4040" y="4379"/>
                    <a:pt x="3962" y="3277"/>
                    <a:pt x="3537" y="2292"/>
                  </a:cubicBezTo>
                  <a:cubicBezTo>
                    <a:pt x="3112" y="1422"/>
                    <a:pt x="2455" y="359"/>
                    <a:pt x="1431" y="11"/>
                  </a:cubicBezTo>
                  <a:cubicBezTo>
                    <a:pt x="1413" y="4"/>
                    <a:pt x="1396" y="0"/>
                    <a:pt x="13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2639;p90">
              <a:extLst>
                <a:ext uri="{FF2B5EF4-FFF2-40B4-BE49-F238E27FC236}">
                  <a16:creationId xmlns:a16="http://schemas.microsoft.com/office/drawing/2014/main" id="{656932C7-DF62-35EF-F2FA-9DE14C89F541}"/>
                </a:ext>
              </a:extLst>
            </p:cNvPr>
            <p:cNvSpPr/>
            <p:nvPr/>
          </p:nvSpPr>
          <p:spPr>
            <a:xfrm>
              <a:off x="1504650" y="2229575"/>
              <a:ext cx="177325" cy="67825"/>
            </a:xfrm>
            <a:custGeom>
              <a:avLst/>
              <a:gdLst/>
              <a:ahLst/>
              <a:cxnLst/>
              <a:rect l="l" t="t" r="r" b="b"/>
              <a:pathLst>
                <a:path w="7093" h="2713" extrusionOk="0">
                  <a:moveTo>
                    <a:pt x="1129" y="1"/>
                  </a:moveTo>
                  <a:cubicBezTo>
                    <a:pt x="966" y="1"/>
                    <a:pt x="814" y="83"/>
                    <a:pt x="735" y="229"/>
                  </a:cubicBezTo>
                  <a:cubicBezTo>
                    <a:pt x="1" y="1910"/>
                    <a:pt x="2339" y="2606"/>
                    <a:pt x="3556" y="2702"/>
                  </a:cubicBezTo>
                  <a:cubicBezTo>
                    <a:pt x="3650" y="2709"/>
                    <a:pt x="3745" y="2712"/>
                    <a:pt x="3840" y="2712"/>
                  </a:cubicBezTo>
                  <a:cubicBezTo>
                    <a:pt x="5114" y="2712"/>
                    <a:pt x="6455" y="2109"/>
                    <a:pt x="6977" y="886"/>
                  </a:cubicBezTo>
                  <a:cubicBezTo>
                    <a:pt x="7093" y="673"/>
                    <a:pt x="7015" y="403"/>
                    <a:pt x="6803" y="267"/>
                  </a:cubicBezTo>
                  <a:cubicBezTo>
                    <a:pt x="6736" y="231"/>
                    <a:pt x="6663" y="213"/>
                    <a:pt x="6591" y="213"/>
                  </a:cubicBezTo>
                  <a:cubicBezTo>
                    <a:pt x="6433" y="213"/>
                    <a:pt x="6277" y="296"/>
                    <a:pt x="6184" y="441"/>
                  </a:cubicBezTo>
                  <a:cubicBezTo>
                    <a:pt x="5798" y="1330"/>
                    <a:pt x="4890" y="1794"/>
                    <a:pt x="3943" y="1794"/>
                  </a:cubicBezTo>
                  <a:cubicBezTo>
                    <a:pt x="3382" y="1794"/>
                    <a:pt x="2822" y="1697"/>
                    <a:pt x="2300" y="1485"/>
                  </a:cubicBezTo>
                  <a:cubicBezTo>
                    <a:pt x="2030" y="1388"/>
                    <a:pt x="1334" y="1098"/>
                    <a:pt x="1508" y="673"/>
                  </a:cubicBezTo>
                  <a:cubicBezTo>
                    <a:pt x="1624" y="461"/>
                    <a:pt x="1547" y="190"/>
                    <a:pt x="1353" y="55"/>
                  </a:cubicBezTo>
                  <a:cubicBezTo>
                    <a:pt x="1280" y="18"/>
                    <a:pt x="1203" y="1"/>
                    <a:pt x="1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2431;p90">
            <a:extLst>
              <a:ext uri="{FF2B5EF4-FFF2-40B4-BE49-F238E27FC236}">
                <a16:creationId xmlns:a16="http://schemas.microsoft.com/office/drawing/2014/main" id="{397E70F8-6318-F484-2F07-75DA46A57288}"/>
              </a:ext>
            </a:extLst>
          </p:cNvPr>
          <p:cNvGrpSpPr/>
          <p:nvPr/>
        </p:nvGrpSpPr>
        <p:grpSpPr>
          <a:xfrm>
            <a:off x="2204645" y="4189791"/>
            <a:ext cx="993249" cy="921361"/>
            <a:chOff x="6575900" y="1663200"/>
            <a:chExt cx="719850" cy="667750"/>
          </a:xfrm>
        </p:grpSpPr>
        <p:sp>
          <p:nvSpPr>
            <p:cNvPr id="33" name="Google Shape;2432;p90">
              <a:extLst>
                <a:ext uri="{FF2B5EF4-FFF2-40B4-BE49-F238E27FC236}">
                  <a16:creationId xmlns:a16="http://schemas.microsoft.com/office/drawing/2014/main" id="{437F0367-F6F5-00BC-273B-5666023E2CA0}"/>
                </a:ext>
              </a:extLst>
            </p:cNvPr>
            <p:cNvSpPr/>
            <p:nvPr/>
          </p:nvSpPr>
          <p:spPr>
            <a:xfrm>
              <a:off x="6776875" y="2180200"/>
              <a:ext cx="69100" cy="146225"/>
            </a:xfrm>
            <a:custGeom>
              <a:avLst/>
              <a:gdLst/>
              <a:ahLst/>
              <a:cxnLst/>
              <a:rect l="l" t="t" r="r" b="b"/>
              <a:pathLst>
                <a:path w="2764" h="5849" extrusionOk="0">
                  <a:moveTo>
                    <a:pt x="0" y="1"/>
                  </a:moveTo>
                  <a:cubicBezTo>
                    <a:pt x="39" y="1759"/>
                    <a:pt x="58" y="3518"/>
                    <a:pt x="77" y="5276"/>
                  </a:cubicBezTo>
                  <a:cubicBezTo>
                    <a:pt x="8" y="5570"/>
                    <a:pt x="248" y="5849"/>
                    <a:pt x="535" y="5849"/>
                  </a:cubicBezTo>
                  <a:cubicBezTo>
                    <a:pt x="569" y="5849"/>
                    <a:pt x="603" y="5845"/>
                    <a:pt x="638" y="5837"/>
                  </a:cubicBezTo>
                  <a:lnTo>
                    <a:pt x="2763" y="5837"/>
                  </a:lnTo>
                  <a:cubicBezTo>
                    <a:pt x="2242" y="5643"/>
                    <a:pt x="1643" y="5373"/>
                    <a:pt x="1565" y="4832"/>
                  </a:cubicBezTo>
                  <a:cubicBezTo>
                    <a:pt x="1565" y="4658"/>
                    <a:pt x="1565" y="4503"/>
                    <a:pt x="1604" y="4349"/>
                  </a:cubicBezTo>
                  <a:cubicBezTo>
                    <a:pt x="1875" y="2919"/>
                    <a:pt x="2164" y="1508"/>
                    <a:pt x="2435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33;p90">
              <a:extLst>
                <a:ext uri="{FF2B5EF4-FFF2-40B4-BE49-F238E27FC236}">
                  <a16:creationId xmlns:a16="http://schemas.microsoft.com/office/drawing/2014/main" id="{2957F613-3ED4-2041-6427-FF0DF25CA252}"/>
                </a:ext>
              </a:extLst>
            </p:cNvPr>
            <p:cNvSpPr/>
            <p:nvPr/>
          </p:nvSpPr>
          <p:spPr>
            <a:xfrm>
              <a:off x="7069150" y="2121750"/>
              <a:ext cx="77325" cy="208725"/>
            </a:xfrm>
            <a:custGeom>
              <a:avLst/>
              <a:gdLst/>
              <a:ahLst/>
              <a:cxnLst/>
              <a:rect l="l" t="t" r="r" b="b"/>
              <a:pathLst>
                <a:path w="3093" h="8349" extrusionOk="0">
                  <a:moveTo>
                    <a:pt x="3092" y="0"/>
                  </a:moveTo>
                  <a:lnTo>
                    <a:pt x="0" y="116"/>
                  </a:lnTo>
                  <a:cubicBezTo>
                    <a:pt x="0" y="116"/>
                    <a:pt x="0" y="8271"/>
                    <a:pt x="155" y="8271"/>
                  </a:cubicBezTo>
                  <a:cubicBezTo>
                    <a:pt x="310" y="8271"/>
                    <a:pt x="1141" y="8349"/>
                    <a:pt x="1141" y="8349"/>
                  </a:cubicBezTo>
                  <a:cubicBezTo>
                    <a:pt x="1624" y="8329"/>
                    <a:pt x="2107" y="8252"/>
                    <a:pt x="2590" y="8136"/>
                  </a:cubicBezTo>
                  <a:cubicBezTo>
                    <a:pt x="2300" y="7769"/>
                    <a:pt x="1856" y="7537"/>
                    <a:pt x="1392" y="7518"/>
                  </a:cubicBezTo>
                  <a:cubicBezTo>
                    <a:pt x="1817" y="4986"/>
                    <a:pt x="2397" y="2474"/>
                    <a:pt x="309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5" name="Google Shape;2434;p90">
              <a:extLst>
                <a:ext uri="{FF2B5EF4-FFF2-40B4-BE49-F238E27FC236}">
                  <a16:creationId xmlns:a16="http://schemas.microsoft.com/office/drawing/2014/main" id="{D56B877F-5879-5B2D-595E-BD308332894B}"/>
                </a:ext>
              </a:extLst>
            </p:cNvPr>
            <p:cNvSpPr/>
            <p:nvPr/>
          </p:nvSpPr>
          <p:spPr>
            <a:xfrm>
              <a:off x="6677825" y="2161350"/>
              <a:ext cx="69600" cy="162450"/>
            </a:xfrm>
            <a:custGeom>
              <a:avLst/>
              <a:gdLst/>
              <a:ahLst/>
              <a:cxnLst/>
              <a:rect l="l" t="t" r="r" b="b"/>
              <a:pathLst>
                <a:path w="2784" h="6498" extrusionOk="0">
                  <a:moveTo>
                    <a:pt x="1" y="1"/>
                  </a:moveTo>
                  <a:lnTo>
                    <a:pt x="1" y="1"/>
                  </a:lnTo>
                  <a:cubicBezTo>
                    <a:pt x="290" y="2030"/>
                    <a:pt x="561" y="4059"/>
                    <a:pt x="851" y="6088"/>
                  </a:cubicBezTo>
                  <a:cubicBezTo>
                    <a:pt x="851" y="6185"/>
                    <a:pt x="890" y="6281"/>
                    <a:pt x="947" y="6359"/>
                  </a:cubicBezTo>
                  <a:cubicBezTo>
                    <a:pt x="1048" y="6443"/>
                    <a:pt x="1179" y="6498"/>
                    <a:pt x="1313" y="6498"/>
                  </a:cubicBezTo>
                  <a:cubicBezTo>
                    <a:pt x="1333" y="6498"/>
                    <a:pt x="1353" y="6496"/>
                    <a:pt x="1373" y="6494"/>
                  </a:cubicBezTo>
                  <a:cubicBezTo>
                    <a:pt x="1856" y="6494"/>
                    <a:pt x="2320" y="6475"/>
                    <a:pt x="2783" y="6436"/>
                  </a:cubicBezTo>
                  <a:cubicBezTo>
                    <a:pt x="2416" y="6262"/>
                    <a:pt x="2146" y="5914"/>
                    <a:pt x="2088" y="5508"/>
                  </a:cubicBezTo>
                  <a:cubicBezTo>
                    <a:pt x="2030" y="5122"/>
                    <a:pt x="2030" y="4697"/>
                    <a:pt x="2107" y="4310"/>
                  </a:cubicBezTo>
                  <a:cubicBezTo>
                    <a:pt x="2262" y="3035"/>
                    <a:pt x="2416" y="1760"/>
                    <a:pt x="2590" y="48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6" name="Google Shape;2435;p90">
              <a:extLst>
                <a:ext uri="{FF2B5EF4-FFF2-40B4-BE49-F238E27FC236}">
                  <a16:creationId xmlns:a16="http://schemas.microsoft.com/office/drawing/2014/main" id="{2B0BA7B2-D285-A802-0833-3AE878AB740D}"/>
                </a:ext>
              </a:extLst>
            </p:cNvPr>
            <p:cNvSpPr/>
            <p:nvPr/>
          </p:nvSpPr>
          <p:spPr>
            <a:xfrm>
              <a:off x="7020350" y="2175375"/>
              <a:ext cx="73950" cy="155575"/>
            </a:xfrm>
            <a:custGeom>
              <a:avLst/>
              <a:gdLst/>
              <a:ahLst/>
              <a:cxnLst/>
              <a:rect l="l" t="t" r="r" b="b"/>
              <a:pathLst>
                <a:path w="2958" h="6223" extrusionOk="0">
                  <a:moveTo>
                    <a:pt x="1" y="0"/>
                  </a:moveTo>
                  <a:lnTo>
                    <a:pt x="1" y="0"/>
                  </a:lnTo>
                  <a:cubicBezTo>
                    <a:pt x="155" y="1933"/>
                    <a:pt x="329" y="3865"/>
                    <a:pt x="503" y="5798"/>
                  </a:cubicBezTo>
                  <a:cubicBezTo>
                    <a:pt x="503" y="5972"/>
                    <a:pt x="542" y="6165"/>
                    <a:pt x="696" y="6204"/>
                  </a:cubicBezTo>
                  <a:cubicBezTo>
                    <a:pt x="754" y="6223"/>
                    <a:pt x="793" y="6223"/>
                    <a:pt x="851" y="6223"/>
                  </a:cubicBezTo>
                  <a:lnTo>
                    <a:pt x="2957" y="6223"/>
                  </a:lnTo>
                  <a:lnTo>
                    <a:pt x="2107" y="5662"/>
                  </a:lnTo>
                  <a:cubicBezTo>
                    <a:pt x="2030" y="5624"/>
                    <a:pt x="1952" y="5546"/>
                    <a:pt x="1894" y="5489"/>
                  </a:cubicBezTo>
                  <a:cubicBezTo>
                    <a:pt x="1720" y="5257"/>
                    <a:pt x="1817" y="4947"/>
                    <a:pt x="1894" y="4677"/>
                  </a:cubicBezTo>
                  <a:cubicBezTo>
                    <a:pt x="2320" y="3170"/>
                    <a:pt x="2107" y="1488"/>
                    <a:pt x="2783" y="5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36;p90">
              <a:extLst>
                <a:ext uri="{FF2B5EF4-FFF2-40B4-BE49-F238E27FC236}">
                  <a16:creationId xmlns:a16="http://schemas.microsoft.com/office/drawing/2014/main" id="{53C8B639-D1B8-291D-BA06-BFF8220191D0}"/>
                </a:ext>
              </a:extLst>
            </p:cNvPr>
            <p:cNvSpPr/>
            <p:nvPr/>
          </p:nvSpPr>
          <p:spPr>
            <a:xfrm>
              <a:off x="6959975" y="1663200"/>
              <a:ext cx="335775" cy="292275"/>
            </a:xfrm>
            <a:custGeom>
              <a:avLst/>
              <a:gdLst/>
              <a:ahLst/>
              <a:cxnLst/>
              <a:rect l="l" t="t" r="r" b="b"/>
              <a:pathLst>
                <a:path w="13431" h="11691" extrusionOk="0">
                  <a:moveTo>
                    <a:pt x="6174" y="1"/>
                  </a:moveTo>
                  <a:cubicBezTo>
                    <a:pt x="4491" y="1"/>
                    <a:pt x="2854" y="1507"/>
                    <a:pt x="3362" y="3540"/>
                  </a:cubicBezTo>
                  <a:cubicBezTo>
                    <a:pt x="3108" y="3321"/>
                    <a:pt x="2790" y="3223"/>
                    <a:pt x="2462" y="3223"/>
                  </a:cubicBezTo>
                  <a:cubicBezTo>
                    <a:pt x="1893" y="3223"/>
                    <a:pt x="1297" y="3518"/>
                    <a:pt x="966" y="3984"/>
                  </a:cubicBezTo>
                  <a:cubicBezTo>
                    <a:pt x="445" y="4738"/>
                    <a:pt x="483" y="5782"/>
                    <a:pt x="812" y="6632"/>
                  </a:cubicBezTo>
                  <a:cubicBezTo>
                    <a:pt x="928" y="6825"/>
                    <a:pt x="986" y="7076"/>
                    <a:pt x="928" y="7308"/>
                  </a:cubicBezTo>
                  <a:cubicBezTo>
                    <a:pt x="850" y="7463"/>
                    <a:pt x="754" y="7579"/>
                    <a:pt x="638" y="7695"/>
                  </a:cubicBezTo>
                  <a:cubicBezTo>
                    <a:pt x="0" y="8390"/>
                    <a:pt x="387" y="9608"/>
                    <a:pt x="1198" y="10110"/>
                  </a:cubicBezTo>
                  <a:cubicBezTo>
                    <a:pt x="1614" y="10358"/>
                    <a:pt x="2086" y="10458"/>
                    <a:pt x="2570" y="10458"/>
                  </a:cubicBezTo>
                  <a:cubicBezTo>
                    <a:pt x="3029" y="10458"/>
                    <a:pt x="3500" y="10367"/>
                    <a:pt x="3942" y="10226"/>
                  </a:cubicBezTo>
                  <a:lnTo>
                    <a:pt x="3942" y="10226"/>
                  </a:lnTo>
                  <a:cubicBezTo>
                    <a:pt x="3826" y="10902"/>
                    <a:pt x="4541" y="11444"/>
                    <a:pt x="5218" y="11598"/>
                  </a:cubicBezTo>
                  <a:cubicBezTo>
                    <a:pt x="5498" y="11660"/>
                    <a:pt x="5781" y="11691"/>
                    <a:pt x="6062" y="11691"/>
                  </a:cubicBezTo>
                  <a:cubicBezTo>
                    <a:pt x="7003" y="11691"/>
                    <a:pt x="7919" y="11349"/>
                    <a:pt x="8619" y="10709"/>
                  </a:cubicBezTo>
                  <a:lnTo>
                    <a:pt x="10841" y="8893"/>
                  </a:lnTo>
                  <a:cubicBezTo>
                    <a:pt x="10916" y="8904"/>
                    <a:pt x="10991" y="8910"/>
                    <a:pt x="11065" y="8910"/>
                  </a:cubicBezTo>
                  <a:cubicBezTo>
                    <a:pt x="12125" y="8910"/>
                    <a:pt x="13105" y="7795"/>
                    <a:pt x="12870" y="6748"/>
                  </a:cubicBezTo>
                  <a:cubicBezTo>
                    <a:pt x="12773" y="6497"/>
                    <a:pt x="12754" y="6226"/>
                    <a:pt x="12773" y="5975"/>
                  </a:cubicBezTo>
                  <a:cubicBezTo>
                    <a:pt x="12851" y="5782"/>
                    <a:pt x="12947" y="5627"/>
                    <a:pt x="13044" y="5472"/>
                  </a:cubicBezTo>
                  <a:cubicBezTo>
                    <a:pt x="13431" y="4699"/>
                    <a:pt x="12735" y="3849"/>
                    <a:pt x="12078" y="3289"/>
                  </a:cubicBezTo>
                  <a:cubicBezTo>
                    <a:pt x="12542" y="2284"/>
                    <a:pt x="12155" y="1124"/>
                    <a:pt x="11208" y="564"/>
                  </a:cubicBezTo>
                  <a:cubicBezTo>
                    <a:pt x="10877" y="375"/>
                    <a:pt x="10514" y="285"/>
                    <a:pt x="10153" y="285"/>
                  </a:cubicBezTo>
                  <a:cubicBezTo>
                    <a:pt x="9482" y="285"/>
                    <a:pt x="8821" y="597"/>
                    <a:pt x="8406" y="1163"/>
                  </a:cubicBezTo>
                  <a:cubicBezTo>
                    <a:pt x="7809" y="352"/>
                    <a:pt x="6986" y="1"/>
                    <a:pt x="6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437;p90">
              <a:extLst>
                <a:ext uri="{FF2B5EF4-FFF2-40B4-BE49-F238E27FC236}">
                  <a16:creationId xmlns:a16="http://schemas.microsoft.com/office/drawing/2014/main" id="{E84B84A1-4003-937E-8E59-1A3B229B514F}"/>
                </a:ext>
              </a:extLst>
            </p:cNvPr>
            <p:cNvSpPr/>
            <p:nvPr/>
          </p:nvSpPr>
          <p:spPr>
            <a:xfrm>
              <a:off x="7053675" y="1806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9" name="Google Shape;2438;p90">
              <a:extLst>
                <a:ext uri="{FF2B5EF4-FFF2-40B4-BE49-F238E27FC236}">
                  <a16:creationId xmlns:a16="http://schemas.microsoft.com/office/drawing/2014/main" id="{1E5C46DA-2362-8A26-1B09-867DC98409AF}"/>
                </a:ext>
              </a:extLst>
            </p:cNvPr>
            <p:cNvSpPr/>
            <p:nvPr/>
          </p:nvSpPr>
          <p:spPr>
            <a:xfrm>
              <a:off x="6575900" y="1814975"/>
              <a:ext cx="626125" cy="426425"/>
            </a:xfrm>
            <a:custGeom>
              <a:avLst/>
              <a:gdLst/>
              <a:ahLst/>
              <a:cxnLst/>
              <a:rect l="l" t="t" r="r" b="b"/>
              <a:pathLst>
                <a:path w="25045" h="17057" extrusionOk="0">
                  <a:moveTo>
                    <a:pt x="8136" y="0"/>
                  </a:moveTo>
                  <a:cubicBezTo>
                    <a:pt x="7788" y="0"/>
                    <a:pt x="7459" y="78"/>
                    <a:pt x="7150" y="252"/>
                  </a:cubicBezTo>
                  <a:cubicBezTo>
                    <a:pt x="6957" y="426"/>
                    <a:pt x="6744" y="580"/>
                    <a:pt x="6532" y="735"/>
                  </a:cubicBezTo>
                  <a:cubicBezTo>
                    <a:pt x="6290" y="815"/>
                    <a:pt x="6022" y="855"/>
                    <a:pt x="5760" y="855"/>
                  </a:cubicBezTo>
                  <a:cubicBezTo>
                    <a:pt x="5708" y="855"/>
                    <a:pt x="5656" y="854"/>
                    <a:pt x="5604" y="851"/>
                  </a:cubicBezTo>
                  <a:cubicBezTo>
                    <a:pt x="4097" y="947"/>
                    <a:pt x="2879" y="2145"/>
                    <a:pt x="2802" y="3653"/>
                  </a:cubicBezTo>
                  <a:cubicBezTo>
                    <a:pt x="2636" y="3559"/>
                    <a:pt x="2453" y="3517"/>
                    <a:pt x="2266" y="3517"/>
                  </a:cubicBezTo>
                  <a:cubicBezTo>
                    <a:pt x="1801" y="3517"/>
                    <a:pt x="1314" y="3777"/>
                    <a:pt x="1024" y="4136"/>
                  </a:cubicBezTo>
                  <a:cubicBezTo>
                    <a:pt x="619" y="4658"/>
                    <a:pt x="464" y="5353"/>
                    <a:pt x="348" y="6010"/>
                  </a:cubicBezTo>
                  <a:cubicBezTo>
                    <a:pt x="155" y="6976"/>
                    <a:pt x="0" y="8097"/>
                    <a:pt x="599" y="8890"/>
                  </a:cubicBezTo>
                  <a:cubicBezTo>
                    <a:pt x="812" y="9141"/>
                    <a:pt x="1082" y="9373"/>
                    <a:pt x="1179" y="9682"/>
                  </a:cubicBezTo>
                  <a:cubicBezTo>
                    <a:pt x="1237" y="9952"/>
                    <a:pt x="1218" y="10223"/>
                    <a:pt x="1160" y="10494"/>
                  </a:cubicBezTo>
                  <a:cubicBezTo>
                    <a:pt x="947" y="12117"/>
                    <a:pt x="2280" y="13759"/>
                    <a:pt x="3904" y="13895"/>
                  </a:cubicBezTo>
                  <a:cubicBezTo>
                    <a:pt x="3960" y="13891"/>
                    <a:pt x="4016" y="13890"/>
                    <a:pt x="4073" y="13890"/>
                  </a:cubicBezTo>
                  <a:cubicBezTo>
                    <a:pt x="4344" y="13890"/>
                    <a:pt x="4614" y="13927"/>
                    <a:pt x="4870" y="13991"/>
                  </a:cubicBezTo>
                  <a:cubicBezTo>
                    <a:pt x="5198" y="14146"/>
                    <a:pt x="5469" y="14339"/>
                    <a:pt x="5720" y="14610"/>
                  </a:cubicBezTo>
                  <a:cubicBezTo>
                    <a:pt x="6570" y="15402"/>
                    <a:pt x="7614" y="16098"/>
                    <a:pt x="8773" y="16291"/>
                  </a:cubicBezTo>
                  <a:cubicBezTo>
                    <a:pt x="8959" y="16321"/>
                    <a:pt x="9148" y="16336"/>
                    <a:pt x="9337" y="16336"/>
                  </a:cubicBezTo>
                  <a:cubicBezTo>
                    <a:pt x="10349" y="16336"/>
                    <a:pt x="11367" y="15904"/>
                    <a:pt x="11904" y="15073"/>
                  </a:cubicBezTo>
                  <a:cubicBezTo>
                    <a:pt x="12531" y="16416"/>
                    <a:pt x="13773" y="17056"/>
                    <a:pt x="15011" y="17056"/>
                  </a:cubicBezTo>
                  <a:cubicBezTo>
                    <a:pt x="16481" y="17056"/>
                    <a:pt x="17948" y="16154"/>
                    <a:pt x="18378" y="14455"/>
                  </a:cubicBezTo>
                  <a:cubicBezTo>
                    <a:pt x="18735" y="15060"/>
                    <a:pt x="19377" y="15401"/>
                    <a:pt x="20037" y="15401"/>
                  </a:cubicBezTo>
                  <a:cubicBezTo>
                    <a:pt x="20305" y="15401"/>
                    <a:pt x="20576" y="15345"/>
                    <a:pt x="20832" y="15228"/>
                  </a:cubicBezTo>
                  <a:cubicBezTo>
                    <a:pt x="21740" y="14822"/>
                    <a:pt x="22185" y="13798"/>
                    <a:pt x="21875" y="12870"/>
                  </a:cubicBezTo>
                  <a:lnTo>
                    <a:pt x="21875" y="12870"/>
                  </a:lnTo>
                  <a:cubicBezTo>
                    <a:pt x="22107" y="13012"/>
                    <a:pt x="22367" y="13075"/>
                    <a:pt x="22632" y="13075"/>
                  </a:cubicBezTo>
                  <a:cubicBezTo>
                    <a:pt x="23273" y="13075"/>
                    <a:pt x="23947" y="12702"/>
                    <a:pt x="24330" y="12155"/>
                  </a:cubicBezTo>
                  <a:cubicBezTo>
                    <a:pt x="24890" y="11382"/>
                    <a:pt x="24987" y="10397"/>
                    <a:pt x="25006" y="9450"/>
                  </a:cubicBezTo>
                  <a:cubicBezTo>
                    <a:pt x="25045" y="7885"/>
                    <a:pt x="24948" y="6300"/>
                    <a:pt x="24677" y="4754"/>
                  </a:cubicBezTo>
                  <a:lnTo>
                    <a:pt x="16078" y="1334"/>
                  </a:lnTo>
                  <a:cubicBezTo>
                    <a:pt x="15421" y="793"/>
                    <a:pt x="14706" y="232"/>
                    <a:pt x="13856" y="136"/>
                  </a:cubicBezTo>
                  <a:cubicBezTo>
                    <a:pt x="13794" y="129"/>
                    <a:pt x="13731" y="125"/>
                    <a:pt x="13668" y="125"/>
                  </a:cubicBezTo>
                  <a:cubicBezTo>
                    <a:pt x="12867" y="125"/>
                    <a:pt x="12020" y="680"/>
                    <a:pt x="12020" y="1450"/>
                  </a:cubicBezTo>
                  <a:cubicBezTo>
                    <a:pt x="10938" y="503"/>
                    <a:pt x="9566" y="0"/>
                    <a:pt x="8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39;p90">
              <a:extLst>
                <a:ext uri="{FF2B5EF4-FFF2-40B4-BE49-F238E27FC236}">
                  <a16:creationId xmlns:a16="http://schemas.microsoft.com/office/drawing/2014/main" id="{23B41FD8-8461-E173-326A-AFCD45DA292B}"/>
                </a:ext>
              </a:extLst>
            </p:cNvPr>
            <p:cNvSpPr/>
            <p:nvPr/>
          </p:nvSpPr>
          <p:spPr>
            <a:xfrm>
              <a:off x="7098125" y="1805800"/>
              <a:ext cx="151725" cy="161600"/>
            </a:xfrm>
            <a:custGeom>
              <a:avLst/>
              <a:gdLst/>
              <a:ahLst/>
              <a:cxnLst/>
              <a:rect l="l" t="t" r="r" b="b"/>
              <a:pathLst>
                <a:path w="6069" h="6464" extrusionOk="0">
                  <a:moveTo>
                    <a:pt x="3441" y="0"/>
                  </a:moveTo>
                  <a:cubicBezTo>
                    <a:pt x="3117" y="461"/>
                    <a:pt x="2512" y="681"/>
                    <a:pt x="1901" y="681"/>
                  </a:cubicBezTo>
                  <a:cubicBezTo>
                    <a:pt x="1563" y="681"/>
                    <a:pt x="1224" y="614"/>
                    <a:pt x="928" y="483"/>
                  </a:cubicBezTo>
                  <a:lnTo>
                    <a:pt x="870" y="503"/>
                  </a:lnTo>
                  <a:cubicBezTo>
                    <a:pt x="928" y="986"/>
                    <a:pt x="754" y="1469"/>
                    <a:pt x="426" y="1817"/>
                  </a:cubicBezTo>
                  <a:cubicBezTo>
                    <a:pt x="291" y="1952"/>
                    <a:pt x="155" y="2087"/>
                    <a:pt x="1" y="2184"/>
                  </a:cubicBezTo>
                  <a:cubicBezTo>
                    <a:pt x="39" y="2242"/>
                    <a:pt x="78" y="2300"/>
                    <a:pt x="117" y="2358"/>
                  </a:cubicBezTo>
                  <a:cubicBezTo>
                    <a:pt x="697" y="3343"/>
                    <a:pt x="4059" y="6397"/>
                    <a:pt x="5006" y="6455"/>
                  </a:cubicBezTo>
                  <a:cubicBezTo>
                    <a:pt x="5092" y="6459"/>
                    <a:pt x="5180" y="6464"/>
                    <a:pt x="5266" y="6464"/>
                  </a:cubicBezTo>
                  <a:cubicBezTo>
                    <a:pt x="5543" y="6464"/>
                    <a:pt x="5800" y="6416"/>
                    <a:pt x="5933" y="6165"/>
                  </a:cubicBezTo>
                  <a:cubicBezTo>
                    <a:pt x="6049" y="5817"/>
                    <a:pt x="6069" y="5430"/>
                    <a:pt x="5972" y="5063"/>
                  </a:cubicBezTo>
                  <a:cubicBezTo>
                    <a:pt x="5740" y="3575"/>
                    <a:pt x="5450" y="2068"/>
                    <a:pt x="4735" y="735"/>
                  </a:cubicBezTo>
                  <a:cubicBezTo>
                    <a:pt x="4697" y="638"/>
                    <a:pt x="4658" y="561"/>
                    <a:pt x="4600" y="483"/>
                  </a:cubicBezTo>
                  <a:lnTo>
                    <a:pt x="4581" y="483"/>
                  </a:lnTo>
                  <a:cubicBezTo>
                    <a:pt x="4156" y="483"/>
                    <a:pt x="3730" y="309"/>
                    <a:pt x="3441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1" name="Google Shape;2440;p90">
              <a:extLst>
                <a:ext uri="{FF2B5EF4-FFF2-40B4-BE49-F238E27FC236}">
                  <a16:creationId xmlns:a16="http://schemas.microsoft.com/office/drawing/2014/main" id="{07597A13-ECC7-64B1-B3E0-E0402938C681}"/>
                </a:ext>
              </a:extLst>
            </p:cNvPr>
            <p:cNvSpPr/>
            <p:nvPr/>
          </p:nvSpPr>
          <p:spPr>
            <a:xfrm>
              <a:off x="6999575" y="1785600"/>
              <a:ext cx="74425" cy="26275"/>
            </a:xfrm>
            <a:custGeom>
              <a:avLst/>
              <a:gdLst/>
              <a:ahLst/>
              <a:cxnLst/>
              <a:rect l="l" t="t" r="r" b="b"/>
              <a:pathLst>
                <a:path w="2977" h="1051" extrusionOk="0">
                  <a:moveTo>
                    <a:pt x="1230" y="0"/>
                  </a:moveTo>
                  <a:cubicBezTo>
                    <a:pt x="825" y="0"/>
                    <a:pt x="415" y="76"/>
                    <a:pt x="1" y="209"/>
                  </a:cubicBezTo>
                  <a:cubicBezTo>
                    <a:pt x="754" y="717"/>
                    <a:pt x="1556" y="1051"/>
                    <a:pt x="2433" y="1051"/>
                  </a:cubicBezTo>
                  <a:cubicBezTo>
                    <a:pt x="2523" y="1051"/>
                    <a:pt x="2614" y="1047"/>
                    <a:pt x="2706" y="1040"/>
                  </a:cubicBezTo>
                  <a:lnTo>
                    <a:pt x="2977" y="557"/>
                  </a:lnTo>
                  <a:cubicBezTo>
                    <a:pt x="2412" y="166"/>
                    <a:pt x="1828" y="0"/>
                    <a:pt x="1230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2" name="Google Shape;2441;p90">
              <a:extLst>
                <a:ext uri="{FF2B5EF4-FFF2-40B4-BE49-F238E27FC236}">
                  <a16:creationId xmlns:a16="http://schemas.microsoft.com/office/drawing/2014/main" id="{36AEA776-469D-16B8-07CD-84C85C2D1539}"/>
                </a:ext>
              </a:extLst>
            </p:cNvPr>
            <p:cNvSpPr/>
            <p:nvPr/>
          </p:nvSpPr>
          <p:spPr>
            <a:xfrm>
              <a:off x="7206825" y="1735250"/>
              <a:ext cx="40625" cy="54150"/>
            </a:xfrm>
            <a:custGeom>
              <a:avLst/>
              <a:gdLst/>
              <a:ahLst/>
              <a:cxnLst/>
              <a:rect l="l" t="t" r="r" b="b"/>
              <a:pathLst>
                <a:path w="1625" h="2166" extrusionOk="0">
                  <a:moveTo>
                    <a:pt x="1624" y="1"/>
                  </a:moveTo>
                  <a:cubicBezTo>
                    <a:pt x="754" y="445"/>
                    <a:pt x="39" y="986"/>
                    <a:pt x="1" y="1856"/>
                  </a:cubicBezTo>
                  <a:lnTo>
                    <a:pt x="600" y="2165"/>
                  </a:lnTo>
                  <a:cubicBezTo>
                    <a:pt x="1160" y="1740"/>
                    <a:pt x="1450" y="928"/>
                    <a:pt x="1624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42;p90">
              <a:extLst>
                <a:ext uri="{FF2B5EF4-FFF2-40B4-BE49-F238E27FC236}">
                  <a16:creationId xmlns:a16="http://schemas.microsoft.com/office/drawing/2014/main" id="{58ECA676-E73E-496A-67D7-580214D97AC5}"/>
                </a:ext>
              </a:extLst>
            </p:cNvPr>
            <p:cNvSpPr/>
            <p:nvPr/>
          </p:nvSpPr>
          <p:spPr>
            <a:xfrm>
              <a:off x="7125675" y="1848550"/>
              <a:ext cx="38675" cy="28900"/>
            </a:xfrm>
            <a:custGeom>
              <a:avLst/>
              <a:gdLst/>
              <a:ahLst/>
              <a:cxnLst/>
              <a:rect l="l" t="t" r="r" b="b"/>
              <a:pathLst>
                <a:path w="1547" h="1156" extrusionOk="0">
                  <a:moveTo>
                    <a:pt x="835" y="1"/>
                  </a:moveTo>
                  <a:cubicBezTo>
                    <a:pt x="557" y="1"/>
                    <a:pt x="294" y="149"/>
                    <a:pt x="155" y="397"/>
                  </a:cubicBezTo>
                  <a:cubicBezTo>
                    <a:pt x="97" y="493"/>
                    <a:pt x="58" y="590"/>
                    <a:pt x="39" y="686"/>
                  </a:cubicBezTo>
                  <a:cubicBezTo>
                    <a:pt x="20" y="725"/>
                    <a:pt x="20" y="783"/>
                    <a:pt x="20" y="841"/>
                  </a:cubicBezTo>
                  <a:cubicBezTo>
                    <a:pt x="0" y="899"/>
                    <a:pt x="0" y="957"/>
                    <a:pt x="20" y="1015"/>
                  </a:cubicBezTo>
                  <a:cubicBezTo>
                    <a:pt x="29" y="1092"/>
                    <a:pt x="97" y="1131"/>
                    <a:pt x="167" y="1131"/>
                  </a:cubicBezTo>
                  <a:cubicBezTo>
                    <a:pt x="237" y="1131"/>
                    <a:pt x="310" y="1092"/>
                    <a:pt x="329" y="1015"/>
                  </a:cubicBezTo>
                  <a:lnTo>
                    <a:pt x="348" y="1015"/>
                  </a:lnTo>
                  <a:cubicBezTo>
                    <a:pt x="348" y="957"/>
                    <a:pt x="367" y="899"/>
                    <a:pt x="367" y="841"/>
                  </a:cubicBezTo>
                  <a:lnTo>
                    <a:pt x="367" y="822"/>
                  </a:lnTo>
                  <a:lnTo>
                    <a:pt x="387" y="744"/>
                  </a:lnTo>
                  <a:cubicBezTo>
                    <a:pt x="406" y="667"/>
                    <a:pt x="425" y="609"/>
                    <a:pt x="483" y="532"/>
                  </a:cubicBezTo>
                  <a:cubicBezTo>
                    <a:pt x="503" y="474"/>
                    <a:pt x="561" y="435"/>
                    <a:pt x="619" y="397"/>
                  </a:cubicBezTo>
                  <a:cubicBezTo>
                    <a:pt x="638" y="377"/>
                    <a:pt x="657" y="377"/>
                    <a:pt x="677" y="358"/>
                  </a:cubicBezTo>
                  <a:cubicBezTo>
                    <a:pt x="679" y="357"/>
                    <a:pt x="681" y="356"/>
                    <a:pt x="682" y="355"/>
                  </a:cubicBezTo>
                  <a:lnTo>
                    <a:pt x="682" y="355"/>
                  </a:lnTo>
                  <a:cubicBezTo>
                    <a:pt x="683" y="357"/>
                    <a:pt x="686" y="358"/>
                    <a:pt x="696" y="358"/>
                  </a:cubicBezTo>
                  <a:lnTo>
                    <a:pt x="754" y="339"/>
                  </a:lnTo>
                  <a:lnTo>
                    <a:pt x="967" y="339"/>
                  </a:lnTo>
                  <a:cubicBezTo>
                    <a:pt x="986" y="358"/>
                    <a:pt x="1025" y="377"/>
                    <a:pt x="1044" y="397"/>
                  </a:cubicBezTo>
                  <a:cubicBezTo>
                    <a:pt x="1063" y="435"/>
                    <a:pt x="1082" y="455"/>
                    <a:pt x="1102" y="493"/>
                  </a:cubicBezTo>
                  <a:cubicBezTo>
                    <a:pt x="1140" y="571"/>
                    <a:pt x="1160" y="648"/>
                    <a:pt x="1179" y="725"/>
                  </a:cubicBezTo>
                  <a:cubicBezTo>
                    <a:pt x="1179" y="860"/>
                    <a:pt x="1218" y="976"/>
                    <a:pt x="1276" y="1073"/>
                  </a:cubicBezTo>
                  <a:cubicBezTo>
                    <a:pt x="1292" y="1121"/>
                    <a:pt x="1347" y="1155"/>
                    <a:pt x="1398" y="1155"/>
                  </a:cubicBezTo>
                  <a:cubicBezTo>
                    <a:pt x="1409" y="1155"/>
                    <a:pt x="1420" y="1154"/>
                    <a:pt x="1430" y="1150"/>
                  </a:cubicBezTo>
                  <a:cubicBezTo>
                    <a:pt x="1508" y="1131"/>
                    <a:pt x="1546" y="1073"/>
                    <a:pt x="1546" y="996"/>
                  </a:cubicBezTo>
                  <a:cubicBezTo>
                    <a:pt x="1546" y="938"/>
                    <a:pt x="1546" y="880"/>
                    <a:pt x="1527" y="841"/>
                  </a:cubicBezTo>
                  <a:lnTo>
                    <a:pt x="1488" y="667"/>
                  </a:lnTo>
                  <a:cubicBezTo>
                    <a:pt x="1469" y="590"/>
                    <a:pt x="1450" y="513"/>
                    <a:pt x="1430" y="435"/>
                  </a:cubicBezTo>
                  <a:cubicBezTo>
                    <a:pt x="1353" y="242"/>
                    <a:pt x="1218" y="107"/>
                    <a:pt x="1044" y="29"/>
                  </a:cubicBezTo>
                  <a:cubicBezTo>
                    <a:pt x="974" y="10"/>
                    <a:pt x="904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" name="Google Shape;2443;p90">
              <a:extLst>
                <a:ext uri="{FF2B5EF4-FFF2-40B4-BE49-F238E27FC236}">
                  <a16:creationId xmlns:a16="http://schemas.microsoft.com/office/drawing/2014/main" id="{9827D676-F91E-5135-DA5F-10ECD12B8637}"/>
                </a:ext>
              </a:extLst>
            </p:cNvPr>
            <p:cNvSpPr/>
            <p:nvPr/>
          </p:nvSpPr>
          <p:spPr>
            <a:xfrm>
              <a:off x="7203450" y="1843375"/>
              <a:ext cx="24675" cy="26700"/>
            </a:xfrm>
            <a:custGeom>
              <a:avLst/>
              <a:gdLst/>
              <a:ahLst/>
              <a:cxnLst/>
              <a:rect l="l" t="t" r="r" b="b"/>
              <a:pathLst>
                <a:path w="987" h="1068" extrusionOk="0">
                  <a:moveTo>
                    <a:pt x="462" y="1"/>
                  </a:moveTo>
                  <a:cubicBezTo>
                    <a:pt x="401" y="1"/>
                    <a:pt x="341" y="21"/>
                    <a:pt x="290" y="62"/>
                  </a:cubicBezTo>
                  <a:cubicBezTo>
                    <a:pt x="174" y="140"/>
                    <a:pt x="97" y="275"/>
                    <a:pt x="59" y="430"/>
                  </a:cubicBezTo>
                  <a:cubicBezTo>
                    <a:pt x="39" y="507"/>
                    <a:pt x="20" y="604"/>
                    <a:pt x="1" y="681"/>
                  </a:cubicBezTo>
                  <a:cubicBezTo>
                    <a:pt x="1" y="778"/>
                    <a:pt x="1" y="855"/>
                    <a:pt x="1" y="951"/>
                  </a:cubicBezTo>
                  <a:cubicBezTo>
                    <a:pt x="1" y="1029"/>
                    <a:pt x="63" y="1067"/>
                    <a:pt x="126" y="1067"/>
                  </a:cubicBezTo>
                  <a:cubicBezTo>
                    <a:pt x="189" y="1067"/>
                    <a:pt x="252" y="1029"/>
                    <a:pt x="252" y="951"/>
                  </a:cubicBezTo>
                  <a:lnTo>
                    <a:pt x="271" y="951"/>
                  </a:lnTo>
                  <a:cubicBezTo>
                    <a:pt x="290" y="893"/>
                    <a:pt x="271" y="816"/>
                    <a:pt x="290" y="758"/>
                  </a:cubicBezTo>
                  <a:cubicBezTo>
                    <a:pt x="290" y="739"/>
                    <a:pt x="290" y="720"/>
                    <a:pt x="290" y="700"/>
                  </a:cubicBezTo>
                  <a:cubicBezTo>
                    <a:pt x="290" y="662"/>
                    <a:pt x="310" y="623"/>
                    <a:pt x="310" y="584"/>
                  </a:cubicBezTo>
                  <a:cubicBezTo>
                    <a:pt x="329" y="488"/>
                    <a:pt x="368" y="391"/>
                    <a:pt x="426" y="294"/>
                  </a:cubicBezTo>
                  <a:lnTo>
                    <a:pt x="445" y="256"/>
                  </a:lnTo>
                  <a:lnTo>
                    <a:pt x="445" y="236"/>
                  </a:lnTo>
                  <a:cubicBezTo>
                    <a:pt x="445" y="236"/>
                    <a:pt x="464" y="236"/>
                    <a:pt x="484" y="217"/>
                  </a:cubicBezTo>
                  <a:lnTo>
                    <a:pt x="503" y="217"/>
                  </a:lnTo>
                  <a:cubicBezTo>
                    <a:pt x="522" y="236"/>
                    <a:pt x="542" y="256"/>
                    <a:pt x="542" y="256"/>
                  </a:cubicBezTo>
                  <a:cubicBezTo>
                    <a:pt x="580" y="294"/>
                    <a:pt x="600" y="352"/>
                    <a:pt x="619" y="391"/>
                  </a:cubicBezTo>
                  <a:cubicBezTo>
                    <a:pt x="638" y="449"/>
                    <a:pt x="658" y="488"/>
                    <a:pt x="677" y="546"/>
                  </a:cubicBezTo>
                  <a:cubicBezTo>
                    <a:pt x="696" y="604"/>
                    <a:pt x="716" y="681"/>
                    <a:pt x="735" y="739"/>
                  </a:cubicBezTo>
                  <a:lnTo>
                    <a:pt x="735" y="797"/>
                  </a:lnTo>
                  <a:lnTo>
                    <a:pt x="735" y="816"/>
                  </a:lnTo>
                  <a:lnTo>
                    <a:pt x="735" y="913"/>
                  </a:lnTo>
                  <a:cubicBezTo>
                    <a:pt x="735" y="990"/>
                    <a:pt x="793" y="1048"/>
                    <a:pt x="851" y="1048"/>
                  </a:cubicBezTo>
                  <a:cubicBezTo>
                    <a:pt x="928" y="1048"/>
                    <a:pt x="986" y="990"/>
                    <a:pt x="986" y="913"/>
                  </a:cubicBezTo>
                  <a:cubicBezTo>
                    <a:pt x="967" y="623"/>
                    <a:pt x="870" y="333"/>
                    <a:pt x="677" y="101"/>
                  </a:cubicBezTo>
                  <a:cubicBezTo>
                    <a:pt x="622" y="35"/>
                    <a:pt x="542" y="1"/>
                    <a:pt x="4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44;p90">
              <a:extLst>
                <a:ext uri="{FF2B5EF4-FFF2-40B4-BE49-F238E27FC236}">
                  <a16:creationId xmlns:a16="http://schemas.microsoft.com/office/drawing/2014/main" id="{A6215C60-43B1-53F4-C676-BA8C3466E1DC}"/>
                </a:ext>
              </a:extLst>
            </p:cNvPr>
            <p:cNvSpPr/>
            <p:nvPr/>
          </p:nvSpPr>
          <p:spPr>
            <a:xfrm>
              <a:off x="7220875" y="1923175"/>
              <a:ext cx="24625" cy="30475"/>
            </a:xfrm>
            <a:custGeom>
              <a:avLst/>
              <a:gdLst/>
              <a:ahLst/>
              <a:cxnLst/>
              <a:rect l="l" t="t" r="r" b="b"/>
              <a:pathLst>
                <a:path w="985" h="1219" extrusionOk="0">
                  <a:moveTo>
                    <a:pt x="574" y="0"/>
                  </a:moveTo>
                  <a:cubicBezTo>
                    <a:pt x="524" y="0"/>
                    <a:pt x="474" y="22"/>
                    <a:pt x="424" y="59"/>
                  </a:cubicBezTo>
                  <a:cubicBezTo>
                    <a:pt x="404" y="79"/>
                    <a:pt x="387" y="99"/>
                    <a:pt x="370" y="120"/>
                  </a:cubicBezTo>
                  <a:lnTo>
                    <a:pt x="370" y="120"/>
                  </a:lnTo>
                  <a:cubicBezTo>
                    <a:pt x="133" y="317"/>
                    <a:pt x="1" y="624"/>
                    <a:pt x="19" y="948"/>
                  </a:cubicBezTo>
                  <a:cubicBezTo>
                    <a:pt x="19" y="1064"/>
                    <a:pt x="77" y="1218"/>
                    <a:pt x="192" y="1218"/>
                  </a:cubicBezTo>
                  <a:cubicBezTo>
                    <a:pt x="270" y="1199"/>
                    <a:pt x="328" y="1161"/>
                    <a:pt x="366" y="1103"/>
                  </a:cubicBezTo>
                  <a:cubicBezTo>
                    <a:pt x="444" y="1006"/>
                    <a:pt x="521" y="871"/>
                    <a:pt x="560" y="755"/>
                  </a:cubicBezTo>
                  <a:cubicBezTo>
                    <a:pt x="676" y="793"/>
                    <a:pt x="637" y="967"/>
                    <a:pt x="734" y="1025"/>
                  </a:cubicBezTo>
                  <a:cubicBezTo>
                    <a:pt x="755" y="1036"/>
                    <a:pt x="778" y="1041"/>
                    <a:pt x="801" y="1041"/>
                  </a:cubicBezTo>
                  <a:cubicBezTo>
                    <a:pt x="859" y="1041"/>
                    <a:pt x="913" y="1009"/>
                    <a:pt x="927" y="967"/>
                  </a:cubicBezTo>
                  <a:cubicBezTo>
                    <a:pt x="965" y="890"/>
                    <a:pt x="985" y="813"/>
                    <a:pt x="965" y="735"/>
                  </a:cubicBezTo>
                  <a:cubicBezTo>
                    <a:pt x="946" y="523"/>
                    <a:pt x="869" y="310"/>
                    <a:pt x="772" y="136"/>
                  </a:cubicBezTo>
                  <a:cubicBezTo>
                    <a:pt x="753" y="78"/>
                    <a:pt x="714" y="40"/>
                    <a:pt x="656" y="20"/>
                  </a:cubicBezTo>
                  <a:cubicBezTo>
                    <a:pt x="629" y="7"/>
                    <a:pt x="601" y="0"/>
                    <a:pt x="5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445;p90">
              <a:extLst>
                <a:ext uri="{FF2B5EF4-FFF2-40B4-BE49-F238E27FC236}">
                  <a16:creationId xmlns:a16="http://schemas.microsoft.com/office/drawing/2014/main" id="{3A93CAD0-F492-789A-B571-7A99960A67B7}"/>
                </a:ext>
              </a:extLst>
            </p:cNvPr>
            <p:cNvSpPr/>
            <p:nvPr/>
          </p:nvSpPr>
          <p:spPr>
            <a:xfrm>
              <a:off x="7009300" y="1793225"/>
              <a:ext cx="58900" cy="14050"/>
            </a:xfrm>
            <a:custGeom>
              <a:avLst/>
              <a:gdLst/>
              <a:ahLst/>
              <a:cxnLst/>
              <a:rect l="l" t="t" r="r" b="b"/>
              <a:pathLst>
                <a:path w="2356" h="562" extrusionOk="0">
                  <a:moveTo>
                    <a:pt x="658" y="0"/>
                  </a:moveTo>
                  <a:cubicBezTo>
                    <a:pt x="0" y="0"/>
                    <a:pt x="2356" y="561"/>
                    <a:pt x="2356" y="561"/>
                  </a:cubicBezTo>
                  <a:cubicBezTo>
                    <a:pt x="2356" y="561"/>
                    <a:pt x="1486" y="20"/>
                    <a:pt x="694" y="1"/>
                  </a:cubicBezTo>
                  <a:cubicBezTo>
                    <a:pt x="681" y="0"/>
                    <a:pt x="669" y="0"/>
                    <a:pt x="658" y="0"/>
                  </a:cubicBezTo>
                  <a:close/>
                </a:path>
              </a:pathLst>
            </a:custGeom>
            <a:solidFill>
              <a:srgbClr val="E09C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7" name="Google Shape;2446;p90">
              <a:extLst>
                <a:ext uri="{FF2B5EF4-FFF2-40B4-BE49-F238E27FC236}">
                  <a16:creationId xmlns:a16="http://schemas.microsoft.com/office/drawing/2014/main" id="{77EBC40E-4362-DA22-5897-2713055BCD91}"/>
                </a:ext>
              </a:extLst>
            </p:cNvPr>
            <p:cNvSpPr/>
            <p:nvPr/>
          </p:nvSpPr>
          <p:spPr>
            <a:xfrm>
              <a:off x="7213125" y="1747775"/>
              <a:ext cx="31425" cy="33875"/>
            </a:xfrm>
            <a:custGeom>
              <a:avLst/>
              <a:gdLst/>
              <a:ahLst/>
              <a:cxnLst/>
              <a:rect l="l" t="t" r="r" b="b"/>
              <a:pathLst>
                <a:path w="1257" h="1355" extrusionOk="0">
                  <a:moveTo>
                    <a:pt x="969" y="1"/>
                  </a:moveTo>
                  <a:cubicBezTo>
                    <a:pt x="687" y="1"/>
                    <a:pt x="0" y="1355"/>
                    <a:pt x="0" y="1355"/>
                  </a:cubicBezTo>
                  <a:cubicBezTo>
                    <a:pt x="0" y="1355"/>
                    <a:pt x="1256" y="60"/>
                    <a:pt x="986" y="2"/>
                  </a:cubicBezTo>
                  <a:cubicBezTo>
                    <a:pt x="980" y="1"/>
                    <a:pt x="975" y="1"/>
                    <a:pt x="969" y="1"/>
                  </a:cubicBezTo>
                  <a:close/>
                </a:path>
              </a:pathLst>
            </a:custGeom>
            <a:solidFill>
              <a:srgbClr val="E09C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447;p90">
              <a:extLst>
                <a:ext uri="{FF2B5EF4-FFF2-40B4-BE49-F238E27FC236}">
                  <a16:creationId xmlns:a16="http://schemas.microsoft.com/office/drawing/2014/main" id="{C507FE7C-388A-E59C-AC5A-8F612FF0A218}"/>
                </a:ext>
              </a:extLst>
            </p:cNvPr>
            <p:cNvSpPr/>
            <p:nvPr/>
          </p:nvSpPr>
          <p:spPr>
            <a:xfrm>
              <a:off x="7029525" y="18826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9" name="Google Shape;2448;p90">
              <a:extLst>
                <a:ext uri="{FF2B5EF4-FFF2-40B4-BE49-F238E27FC236}">
                  <a16:creationId xmlns:a16="http://schemas.microsoft.com/office/drawing/2014/main" id="{6E1637F0-6F41-D2F4-8A01-16974B6E3116}"/>
                </a:ext>
              </a:extLst>
            </p:cNvPr>
            <p:cNvSpPr/>
            <p:nvPr/>
          </p:nvSpPr>
          <p:spPr>
            <a:xfrm>
              <a:off x="7021800" y="1876800"/>
              <a:ext cx="46400" cy="42075"/>
            </a:xfrm>
            <a:custGeom>
              <a:avLst/>
              <a:gdLst/>
              <a:ahLst/>
              <a:cxnLst/>
              <a:rect l="l" t="t" r="r" b="b"/>
              <a:pathLst>
                <a:path w="1856" h="1683" extrusionOk="0">
                  <a:moveTo>
                    <a:pt x="225" y="0"/>
                  </a:moveTo>
                  <a:cubicBezTo>
                    <a:pt x="207" y="0"/>
                    <a:pt x="188" y="7"/>
                    <a:pt x="174" y="20"/>
                  </a:cubicBezTo>
                  <a:cubicBezTo>
                    <a:pt x="39" y="233"/>
                    <a:pt x="1" y="484"/>
                    <a:pt x="39" y="735"/>
                  </a:cubicBezTo>
                  <a:cubicBezTo>
                    <a:pt x="117" y="967"/>
                    <a:pt x="252" y="1160"/>
                    <a:pt x="445" y="1296"/>
                  </a:cubicBezTo>
                  <a:cubicBezTo>
                    <a:pt x="619" y="1431"/>
                    <a:pt x="832" y="1547"/>
                    <a:pt x="1063" y="1624"/>
                  </a:cubicBezTo>
                  <a:cubicBezTo>
                    <a:pt x="1160" y="1643"/>
                    <a:pt x="1276" y="1663"/>
                    <a:pt x="1392" y="1682"/>
                  </a:cubicBezTo>
                  <a:lnTo>
                    <a:pt x="1566" y="1682"/>
                  </a:lnTo>
                  <a:cubicBezTo>
                    <a:pt x="1605" y="1663"/>
                    <a:pt x="1624" y="1663"/>
                    <a:pt x="1643" y="1643"/>
                  </a:cubicBezTo>
                  <a:cubicBezTo>
                    <a:pt x="1662" y="1643"/>
                    <a:pt x="1701" y="1643"/>
                    <a:pt x="1740" y="1624"/>
                  </a:cubicBezTo>
                  <a:cubicBezTo>
                    <a:pt x="1856" y="1605"/>
                    <a:pt x="1817" y="1431"/>
                    <a:pt x="1701" y="1431"/>
                  </a:cubicBezTo>
                  <a:lnTo>
                    <a:pt x="1643" y="1431"/>
                  </a:lnTo>
                  <a:cubicBezTo>
                    <a:pt x="1624" y="1412"/>
                    <a:pt x="1605" y="1412"/>
                    <a:pt x="1566" y="1412"/>
                  </a:cubicBezTo>
                  <a:cubicBezTo>
                    <a:pt x="1527" y="1412"/>
                    <a:pt x="1469" y="1412"/>
                    <a:pt x="1431" y="1392"/>
                  </a:cubicBezTo>
                  <a:cubicBezTo>
                    <a:pt x="1334" y="1373"/>
                    <a:pt x="1257" y="1354"/>
                    <a:pt x="1160" y="1334"/>
                  </a:cubicBezTo>
                  <a:cubicBezTo>
                    <a:pt x="986" y="1276"/>
                    <a:pt x="812" y="1199"/>
                    <a:pt x="658" y="1083"/>
                  </a:cubicBezTo>
                  <a:cubicBezTo>
                    <a:pt x="503" y="986"/>
                    <a:pt x="387" y="851"/>
                    <a:pt x="290" y="697"/>
                  </a:cubicBezTo>
                  <a:cubicBezTo>
                    <a:pt x="252" y="484"/>
                    <a:pt x="252" y="252"/>
                    <a:pt x="290" y="59"/>
                  </a:cubicBezTo>
                  <a:cubicBezTo>
                    <a:pt x="290" y="21"/>
                    <a:pt x="258" y="0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50" name="Google Shape;2449;p90">
              <a:extLst>
                <a:ext uri="{FF2B5EF4-FFF2-40B4-BE49-F238E27FC236}">
                  <a16:creationId xmlns:a16="http://schemas.microsoft.com/office/drawing/2014/main" id="{C012A34B-B7D2-BB8C-2BE3-DF878876A536}"/>
                </a:ext>
              </a:extLst>
            </p:cNvPr>
            <p:cNvSpPr/>
            <p:nvPr/>
          </p:nvSpPr>
          <p:spPr>
            <a:xfrm>
              <a:off x="7084125" y="1919300"/>
              <a:ext cx="51050" cy="28475"/>
            </a:xfrm>
            <a:custGeom>
              <a:avLst/>
              <a:gdLst/>
              <a:ahLst/>
              <a:cxnLst/>
              <a:rect l="l" t="t" r="r" b="b"/>
              <a:pathLst>
                <a:path w="2042" h="1139" extrusionOk="0">
                  <a:moveTo>
                    <a:pt x="85" y="1"/>
                  </a:moveTo>
                  <a:cubicBezTo>
                    <a:pt x="52" y="1"/>
                    <a:pt x="20" y="22"/>
                    <a:pt x="20" y="59"/>
                  </a:cubicBezTo>
                  <a:cubicBezTo>
                    <a:pt x="0" y="272"/>
                    <a:pt x="58" y="465"/>
                    <a:pt x="213" y="620"/>
                  </a:cubicBezTo>
                  <a:cubicBezTo>
                    <a:pt x="329" y="794"/>
                    <a:pt x="503" y="948"/>
                    <a:pt x="696" y="1026"/>
                  </a:cubicBezTo>
                  <a:cubicBezTo>
                    <a:pt x="862" y="1097"/>
                    <a:pt x="1059" y="1139"/>
                    <a:pt x="1255" y="1139"/>
                  </a:cubicBezTo>
                  <a:cubicBezTo>
                    <a:pt x="1539" y="1139"/>
                    <a:pt x="1819" y="1050"/>
                    <a:pt x="1991" y="832"/>
                  </a:cubicBezTo>
                  <a:cubicBezTo>
                    <a:pt x="2042" y="764"/>
                    <a:pt x="2003" y="652"/>
                    <a:pt x="1927" y="652"/>
                  </a:cubicBezTo>
                  <a:cubicBezTo>
                    <a:pt x="1917" y="652"/>
                    <a:pt x="1906" y="654"/>
                    <a:pt x="1894" y="658"/>
                  </a:cubicBezTo>
                  <a:cubicBezTo>
                    <a:pt x="1720" y="716"/>
                    <a:pt x="1546" y="774"/>
                    <a:pt x="1353" y="813"/>
                  </a:cubicBezTo>
                  <a:cubicBezTo>
                    <a:pt x="1312" y="818"/>
                    <a:pt x="1270" y="820"/>
                    <a:pt x="1227" y="820"/>
                  </a:cubicBezTo>
                  <a:cubicBezTo>
                    <a:pt x="1090" y="820"/>
                    <a:pt x="949" y="795"/>
                    <a:pt x="831" y="736"/>
                  </a:cubicBezTo>
                  <a:cubicBezTo>
                    <a:pt x="677" y="678"/>
                    <a:pt x="542" y="581"/>
                    <a:pt x="426" y="465"/>
                  </a:cubicBezTo>
                  <a:cubicBezTo>
                    <a:pt x="368" y="388"/>
                    <a:pt x="310" y="311"/>
                    <a:pt x="271" y="253"/>
                  </a:cubicBezTo>
                  <a:cubicBezTo>
                    <a:pt x="232" y="175"/>
                    <a:pt x="194" y="98"/>
                    <a:pt x="136" y="21"/>
                  </a:cubicBezTo>
                  <a:cubicBezTo>
                    <a:pt x="122" y="7"/>
                    <a:pt x="103" y="1"/>
                    <a:pt x="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51" name="Google Shape;2450;p90">
              <a:extLst>
                <a:ext uri="{FF2B5EF4-FFF2-40B4-BE49-F238E27FC236}">
                  <a16:creationId xmlns:a16="http://schemas.microsoft.com/office/drawing/2014/main" id="{24CC762F-B357-FE14-82AA-CD96D32AB44C}"/>
                </a:ext>
              </a:extLst>
            </p:cNvPr>
            <p:cNvSpPr/>
            <p:nvPr/>
          </p:nvSpPr>
          <p:spPr>
            <a:xfrm>
              <a:off x="7116975" y="1757050"/>
              <a:ext cx="45225" cy="24200"/>
            </a:xfrm>
            <a:custGeom>
              <a:avLst/>
              <a:gdLst/>
              <a:ahLst/>
              <a:cxnLst/>
              <a:rect l="l" t="t" r="r" b="b"/>
              <a:pathLst>
                <a:path w="1809" h="968" extrusionOk="0">
                  <a:moveTo>
                    <a:pt x="552" y="0"/>
                  </a:moveTo>
                  <a:cubicBezTo>
                    <a:pt x="392" y="0"/>
                    <a:pt x="236" y="25"/>
                    <a:pt x="97" y="76"/>
                  </a:cubicBezTo>
                  <a:cubicBezTo>
                    <a:pt x="0" y="95"/>
                    <a:pt x="20" y="250"/>
                    <a:pt x="116" y="250"/>
                  </a:cubicBezTo>
                  <a:cubicBezTo>
                    <a:pt x="256" y="250"/>
                    <a:pt x="407" y="225"/>
                    <a:pt x="551" y="225"/>
                  </a:cubicBezTo>
                  <a:cubicBezTo>
                    <a:pt x="587" y="225"/>
                    <a:pt x="623" y="226"/>
                    <a:pt x="658" y="230"/>
                  </a:cubicBezTo>
                  <a:cubicBezTo>
                    <a:pt x="688" y="227"/>
                    <a:pt x="719" y="225"/>
                    <a:pt x="750" y="225"/>
                  </a:cubicBezTo>
                  <a:cubicBezTo>
                    <a:pt x="893" y="225"/>
                    <a:pt x="1036" y="260"/>
                    <a:pt x="1179" y="308"/>
                  </a:cubicBezTo>
                  <a:cubicBezTo>
                    <a:pt x="1450" y="404"/>
                    <a:pt x="1662" y="636"/>
                    <a:pt x="1740" y="945"/>
                  </a:cubicBezTo>
                  <a:cubicBezTo>
                    <a:pt x="1740" y="962"/>
                    <a:pt x="1753" y="968"/>
                    <a:pt x="1768" y="968"/>
                  </a:cubicBezTo>
                  <a:cubicBezTo>
                    <a:pt x="1788" y="968"/>
                    <a:pt x="1809" y="957"/>
                    <a:pt x="1798" y="945"/>
                  </a:cubicBezTo>
                  <a:lnTo>
                    <a:pt x="1798" y="926"/>
                  </a:lnTo>
                  <a:cubicBezTo>
                    <a:pt x="1752" y="321"/>
                    <a:pt x="1127" y="0"/>
                    <a:pt x="5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52" name="Google Shape;2451;p90">
              <a:extLst>
                <a:ext uri="{FF2B5EF4-FFF2-40B4-BE49-F238E27FC236}">
                  <a16:creationId xmlns:a16="http://schemas.microsoft.com/office/drawing/2014/main" id="{6619B89F-A6A6-DCAC-C3BD-07A4A82C790F}"/>
                </a:ext>
              </a:extLst>
            </p:cNvPr>
            <p:cNvSpPr/>
            <p:nvPr/>
          </p:nvSpPr>
          <p:spPr>
            <a:xfrm>
              <a:off x="7149825" y="1741050"/>
              <a:ext cx="22975" cy="14550"/>
            </a:xfrm>
            <a:custGeom>
              <a:avLst/>
              <a:gdLst/>
              <a:ahLst/>
              <a:cxnLst/>
              <a:rect l="l" t="t" r="r" b="b"/>
              <a:pathLst>
                <a:path w="919" h="582" extrusionOk="0">
                  <a:moveTo>
                    <a:pt x="155" y="1"/>
                  </a:moveTo>
                  <a:cubicBezTo>
                    <a:pt x="136" y="1"/>
                    <a:pt x="97" y="20"/>
                    <a:pt x="78" y="39"/>
                  </a:cubicBezTo>
                  <a:cubicBezTo>
                    <a:pt x="1" y="78"/>
                    <a:pt x="1" y="155"/>
                    <a:pt x="59" y="213"/>
                  </a:cubicBezTo>
                  <a:cubicBezTo>
                    <a:pt x="59" y="233"/>
                    <a:pt x="78" y="252"/>
                    <a:pt x="97" y="252"/>
                  </a:cubicBezTo>
                  <a:cubicBezTo>
                    <a:pt x="116" y="271"/>
                    <a:pt x="136" y="271"/>
                    <a:pt x="174" y="291"/>
                  </a:cubicBezTo>
                  <a:lnTo>
                    <a:pt x="271" y="310"/>
                  </a:lnTo>
                  <a:lnTo>
                    <a:pt x="368" y="349"/>
                  </a:lnTo>
                  <a:lnTo>
                    <a:pt x="387" y="349"/>
                  </a:lnTo>
                  <a:lnTo>
                    <a:pt x="445" y="368"/>
                  </a:lnTo>
                  <a:cubicBezTo>
                    <a:pt x="503" y="407"/>
                    <a:pt x="561" y="426"/>
                    <a:pt x="619" y="465"/>
                  </a:cubicBezTo>
                  <a:lnTo>
                    <a:pt x="696" y="523"/>
                  </a:lnTo>
                  <a:lnTo>
                    <a:pt x="735" y="542"/>
                  </a:lnTo>
                  <a:cubicBezTo>
                    <a:pt x="754" y="542"/>
                    <a:pt x="754" y="561"/>
                    <a:pt x="774" y="561"/>
                  </a:cubicBezTo>
                  <a:cubicBezTo>
                    <a:pt x="788" y="575"/>
                    <a:pt x="804" y="581"/>
                    <a:pt x="820" y="581"/>
                  </a:cubicBezTo>
                  <a:cubicBezTo>
                    <a:pt x="871" y="581"/>
                    <a:pt x="919" y="523"/>
                    <a:pt x="889" y="465"/>
                  </a:cubicBezTo>
                  <a:lnTo>
                    <a:pt x="889" y="465"/>
                  </a:lnTo>
                  <a:lnTo>
                    <a:pt x="889" y="484"/>
                  </a:lnTo>
                  <a:cubicBezTo>
                    <a:pt x="851" y="407"/>
                    <a:pt x="812" y="349"/>
                    <a:pt x="754" y="291"/>
                  </a:cubicBezTo>
                  <a:cubicBezTo>
                    <a:pt x="696" y="233"/>
                    <a:pt x="638" y="175"/>
                    <a:pt x="580" y="136"/>
                  </a:cubicBezTo>
                  <a:cubicBezTo>
                    <a:pt x="503" y="97"/>
                    <a:pt x="426" y="59"/>
                    <a:pt x="348" y="39"/>
                  </a:cubicBezTo>
                  <a:cubicBezTo>
                    <a:pt x="329" y="20"/>
                    <a:pt x="290" y="20"/>
                    <a:pt x="2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452;p90">
              <a:extLst>
                <a:ext uri="{FF2B5EF4-FFF2-40B4-BE49-F238E27FC236}">
                  <a16:creationId xmlns:a16="http://schemas.microsoft.com/office/drawing/2014/main" id="{06D9240D-8165-DFA4-8DC9-6C3DDCF3A767}"/>
                </a:ext>
              </a:extLst>
            </p:cNvPr>
            <p:cNvSpPr/>
            <p:nvPr/>
          </p:nvSpPr>
          <p:spPr>
            <a:xfrm>
              <a:off x="7187500" y="17106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2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D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453;p90">
              <a:extLst>
                <a:ext uri="{FF2B5EF4-FFF2-40B4-BE49-F238E27FC236}">
                  <a16:creationId xmlns:a16="http://schemas.microsoft.com/office/drawing/2014/main" id="{BFA4EE8E-D8FA-F70A-46B5-405B6C133E2B}"/>
                </a:ext>
              </a:extLst>
            </p:cNvPr>
            <p:cNvSpPr/>
            <p:nvPr/>
          </p:nvSpPr>
          <p:spPr>
            <a:xfrm>
              <a:off x="7184050" y="1694800"/>
              <a:ext cx="42025" cy="17575"/>
            </a:xfrm>
            <a:custGeom>
              <a:avLst/>
              <a:gdLst/>
              <a:ahLst/>
              <a:cxnLst/>
              <a:rect l="l" t="t" r="r" b="b"/>
              <a:pathLst>
                <a:path w="1681" h="703" extrusionOk="0">
                  <a:moveTo>
                    <a:pt x="1175" y="1"/>
                  </a:moveTo>
                  <a:cubicBezTo>
                    <a:pt x="1118" y="1"/>
                    <a:pt x="1062" y="11"/>
                    <a:pt x="1008" y="34"/>
                  </a:cubicBezTo>
                  <a:cubicBezTo>
                    <a:pt x="873" y="92"/>
                    <a:pt x="719" y="170"/>
                    <a:pt x="583" y="247"/>
                  </a:cubicBezTo>
                  <a:lnTo>
                    <a:pt x="100" y="498"/>
                  </a:lnTo>
                  <a:cubicBezTo>
                    <a:pt x="0" y="565"/>
                    <a:pt x="58" y="703"/>
                    <a:pt x="163" y="703"/>
                  </a:cubicBezTo>
                  <a:cubicBezTo>
                    <a:pt x="179" y="703"/>
                    <a:pt x="197" y="699"/>
                    <a:pt x="216" y="691"/>
                  </a:cubicBezTo>
                  <a:cubicBezTo>
                    <a:pt x="487" y="556"/>
                    <a:pt x="738" y="401"/>
                    <a:pt x="1008" y="285"/>
                  </a:cubicBezTo>
                  <a:cubicBezTo>
                    <a:pt x="1053" y="252"/>
                    <a:pt x="1111" y="231"/>
                    <a:pt x="1171" y="231"/>
                  </a:cubicBezTo>
                  <a:cubicBezTo>
                    <a:pt x="1214" y="231"/>
                    <a:pt x="1258" y="242"/>
                    <a:pt x="1298" y="266"/>
                  </a:cubicBezTo>
                  <a:cubicBezTo>
                    <a:pt x="1356" y="285"/>
                    <a:pt x="1395" y="324"/>
                    <a:pt x="1434" y="363"/>
                  </a:cubicBezTo>
                  <a:cubicBezTo>
                    <a:pt x="1453" y="401"/>
                    <a:pt x="1511" y="440"/>
                    <a:pt x="1550" y="479"/>
                  </a:cubicBezTo>
                  <a:cubicBezTo>
                    <a:pt x="1562" y="487"/>
                    <a:pt x="1576" y="491"/>
                    <a:pt x="1589" y="491"/>
                  </a:cubicBezTo>
                  <a:cubicBezTo>
                    <a:pt x="1637" y="491"/>
                    <a:pt x="1681" y="442"/>
                    <a:pt x="1665" y="382"/>
                  </a:cubicBezTo>
                  <a:cubicBezTo>
                    <a:pt x="1646" y="324"/>
                    <a:pt x="1627" y="266"/>
                    <a:pt x="1588" y="228"/>
                  </a:cubicBezTo>
                  <a:cubicBezTo>
                    <a:pt x="1530" y="170"/>
                    <a:pt x="1492" y="112"/>
                    <a:pt x="1434" y="73"/>
                  </a:cubicBezTo>
                  <a:cubicBezTo>
                    <a:pt x="1352" y="26"/>
                    <a:pt x="1263" y="1"/>
                    <a:pt x="1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454;p90">
              <a:extLst>
                <a:ext uri="{FF2B5EF4-FFF2-40B4-BE49-F238E27FC236}">
                  <a16:creationId xmlns:a16="http://schemas.microsoft.com/office/drawing/2014/main" id="{231AD807-435E-8C7C-404A-ACFA346DDC52}"/>
                </a:ext>
              </a:extLst>
            </p:cNvPr>
            <p:cNvSpPr/>
            <p:nvPr/>
          </p:nvSpPr>
          <p:spPr>
            <a:xfrm>
              <a:off x="7237425" y="1807925"/>
              <a:ext cx="16300" cy="25550"/>
            </a:xfrm>
            <a:custGeom>
              <a:avLst/>
              <a:gdLst/>
              <a:ahLst/>
              <a:cxnLst/>
              <a:rect l="l" t="t" r="r" b="b"/>
              <a:pathLst>
                <a:path w="652" h="1022" extrusionOk="0">
                  <a:moveTo>
                    <a:pt x="174" y="1"/>
                  </a:moveTo>
                  <a:cubicBezTo>
                    <a:pt x="86" y="1"/>
                    <a:pt x="0" y="115"/>
                    <a:pt x="91" y="205"/>
                  </a:cubicBezTo>
                  <a:lnTo>
                    <a:pt x="110" y="205"/>
                  </a:lnTo>
                  <a:cubicBezTo>
                    <a:pt x="149" y="263"/>
                    <a:pt x="188" y="302"/>
                    <a:pt x="226" y="379"/>
                  </a:cubicBezTo>
                  <a:cubicBezTo>
                    <a:pt x="245" y="398"/>
                    <a:pt x="265" y="437"/>
                    <a:pt x="284" y="476"/>
                  </a:cubicBezTo>
                  <a:lnTo>
                    <a:pt x="303" y="514"/>
                  </a:lnTo>
                  <a:cubicBezTo>
                    <a:pt x="303" y="534"/>
                    <a:pt x="303" y="534"/>
                    <a:pt x="303" y="553"/>
                  </a:cubicBezTo>
                  <a:cubicBezTo>
                    <a:pt x="323" y="611"/>
                    <a:pt x="361" y="688"/>
                    <a:pt x="361" y="765"/>
                  </a:cubicBezTo>
                  <a:cubicBezTo>
                    <a:pt x="381" y="843"/>
                    <a:pt x="400" y="901"/>
                    <a:pt x="439" y="978"/>
                  </a:cubicBezTo>
                  <a:cubicBezTo>
                    <a:pt x="458" y="1007"/>
                    <a:pt x="487" y="1022"/>
                    <a:pt x="516" y="1022"/>
                  </a:cubicBezTo>
                  <a:cubicBezTo>
                    <a:pt x="545" y="1022"/>
                    <a:pt x="574" y="1007"/>
                    <a:pt x="593" y="978"/>
                  </a:cubicBezTo>
                  <a:cubicBezTo>
                    <a:pt x="632" y="901"/>
                    <a:pt x="651" y="804"/>
                    <a:pt x="632" y="727"/>
                  </a:cubicBezTo>
                  <a:cubicBezTo>
                    <a:pt x="632" y="630"/>
                    <a:pt x="593" y="534"/>
                    <a:pt x="555" y="437"/>
                  </a:cubicBezTo>
                  <a:cubicBezTo>
                    <a:pt x="497" y="282"/>
                    <a:pt x="381" y="147"/>
                    <a:pt x="245" y="31"/>
                  </a:cubicBezTo>
                  <a:cubicBezTo>
                    <a:pt x="224" y="10"/>
                    <a:pt x="199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455;p90">
              <a:extLst>
                <a:ext uri="{FF2B5EF4-FFF2-40B4-BE49-F238E27FC236}">
                  <a16:creationId xmlns:a16="http://schemas.microsoft.com/office/drawing/2014/main" id="{B175C5EF-A4FE-7149-598E-F92AEDB0DB05}"/>
                </a:ext>
              </a:extLst>
            </p:cNvPr>
            <p:cNvSpPr/>
            <p:nvPr/>
          </p:nvSpPr>
          <p:spPr>
            <a:xfrm>
              <a:off x="7237750" y="1835375"/>
              <a:ext cx="10650" cy="12000"/>
            </a:xfrm>
            <a:custGeom>
              <a:avLst/>
              <a:gdLst/>
              <a:ahLst/>
              <a:cxnLst/>
              <a:rect l="l" t="t" r="r" b="b"/>
              <a:pathLst>
                <a:path w="426" h="480" extrusionOk="0">
                  <a:moveTo>
                    <a:pt x="167" y="1"/>
                  </a:moveTo>
                  <a:cubicBezTo>
                    <a:pt x="155" y="1"/>
                    <a:pt x="146" y="6"/>
                    <a:pt x="136" y="15"/>
                  </a:cubicBezTo>
                  <a:cubicBezTo>
                    <a:pt x="117" y="15"/>
                    <a:pt x="97" y="15"/>
                    <a:pt x="78" y="35"/>
                  </a:cubicBezTo>
                  <a:lnTo>
                    <a:pt x="39" y="54"/>
                  </a:lnTo>
                  <a:cubicBezTo>
                    <a:pt x="20" y="73"/>
                    <a:pt x="1" y="93"/>
                    <a:pt x="1" y="131"/>
                  </a:cubicBezTo>
                  <a:lnTo>
                    <a:pt x="1" y="170"/>
                  </a:lnTo>
                  <a:cubicBezTo>
                    <a:pt x="1" y="209"/>
                    <a:pt x="1" y="228"/>
                    <a:pt x="20" y="247"/>
                  </a:cubicBezTo>
                  <a:lnTo>
                    <a:pt x="78" y="344"/>
                  </a:lnTo>
                  <a:cubicBezTo>
                    <a:pt x="97" y="363"/>
                    <a:pt x="117" y="382"/>
                    <a:pt x="136" y="402"/>
                  </a:cubicBezTo>
                  <a:lnTo>
                    <a:pt x="155" y="421"/>
                  </a:lnTo>
                  <a:cubicBezTo>
                    <a:pt x="175" y="440"/>
                    <a:pt x="194" y="460"/>
                    <a:pt x="232" y="479"/>
                  </a:cubicBezTo>
                  <a:lnTo>
                    <a:pt x="310" y="479"/>
                  </a:lnTo>
                  <a:cubicBezTo>
                    <a:pt x="329" y="479"/>
                    <a:pt x="348" y="460"/>
                    <a:pt x="368" y="440"/>
                  </a:cubicBezTo>
                  <a:cubicBezTo>
                    <a:pt x="387" y="440"/>
                    <a:pt x="406" y="421"/>
                    <a:pt x="406" y="402"/>
                  </a:cubicBezTo>
                  <a:cubicBezTo>
                    <a:pt x="426" y="382"/>
                    <a:pt x="426" y="344"/>
                    <a:pt x="426" y="325"/>
                  </a:cubicBezTo>
                  <a:cubicBezTo>
                    <a:pt x="426" y="286"/>
                    <a:pt x="406" y="247"/>
                    <a:pt x="387" y="209"/>
                  </a:cubicBezTo>
                  <a:cubicBezTo>
                    <a:pt x="387" y="189"/>
                    <a:pt x="368" y="170"/>
                    <a:pt x="368" y="170"/>
                  </a:cubicBezTo>
                  <a:lnTo>
                    <a:pt x="310" y="93"/>
                  </a:lnTo>
                  <a:cubicBezTo>
                    <a:pt x="290" y="73"/>
                    <a:pt x="271" y="54"/>
                    <a:pt x="252" y="35"/>
                  </a:cubicBezTo>
                  <a:cubicBezTo>
                    <a:pt x="252" y="15"/>
                    <a:pt x="232" y="15"/>
                    <a:pt x="213" y="15"/>
                  </a:cubicBezTo>
                  <a:cubicBezTo>
                    <a:pt x="194" y="6"/>
                    <a:pt x="179" y="1"/>
                    <a:pt x="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56;p90">
              <a:extLst>
                <a:ext uri="{FF2B5EF4-FFF2-40B4-BE49-F238E27FC236}">
                  <a16:creationId xmlns:a16="http://schemas.microsoft.com/office/drawing/2014/main" id="{FCEA1867-A123-4795-D972-78AD9880F823}"/>
                </a:ext>
              </a:extLst>
            </p:cNvPr>
            <p:cNvSpPr/>
            <p:nvPr/>
          </p:nvSpPr>
          <p:spPr>
            <a:xfrm>
              <a:off x="6697450" y="1864900"/>
              <a:ext cx="35000" cy="27525"/>
            </a:xfrm>
            <a:custGeom>
              <a:avLst/>
              <a:gdLst/>
              <a:ahLst/>
              <a:cxnLst/>
              <a:rect l="l" t="t" r="r" b="b"/>
              <a:pathLst>
                <a:path w="1400" h="1101" extrusionOk="0">
                  <a:moveTo>
                    <a:pt x="1204" y="0"/>
                  </a:moveTo>
                  <a:cubicBezTo>
                    <a:pt x="1173" y="0"/>
                    <a:pt x="1141" y="5"/>
                    <a:pt x="1109" y="13"/>
                  </a:cubicBezTo>
                  <a:cubicBezTo>
                    <a:pt x="1032" y="13"/>
                    <a:pt x="955" y="32"/>
                    <a:pt x="897" y="52"/>
                  </a:cubicBezTo>
                  <a:cubicBezTo>
                    <a:pt x="742" y="110"/>
                    <a:pt x="626" y="168"/>
                    <a:pt x="510" y="264"/>
                  </a:cubicBezTo>
                  <a:cubicBezTo>
                    <a:pt x="259" y="419"/>
                    <a:pt x="85" y="670"/>
                    <a:pt x="27" y="960"/>
                  </a:cubicBezTo>
                  <a:cubicBezTo>
                    <a:pt x="1" y="1039"/>
                    <a:pt x="74" y="1100"/>
                    <a:pt x="141" y="1100"/>
                  </a:cubicBezTo>
                  <a:cubicBezTo>
                    <a:pt x="172" y="1100"/>
                    <a:pt x="202" y="1087"/>
                    <a:pt x="220" y="1057"/>
                  </a:cubicBezTo>
                  <a:cubicBezTo>
                    <a:pt x="317" y="825"/>
                    <a:pt x="472" y="651"/>
                    <a:pt x="665" y="496"/>
                  </a:cubicBezTo>
                  <a:cubicBezTo>
                    <a:pt x="762" y="438"/>
                    <a:pt x="858" y="380"/>
                    <a:pt x="974" y="342"/>
                  </a:cubicBezTo>
                  <a:lnTo>
                    <a:pt x="1148" y="284"/>
                  </a:lnTo>
                  <a:cubicBezTo>
                    <a:pt x="1225" y="264"/>
                    <a:pt x="1283" y="226"/>
                    <a:pt x="1341" y="187"/>
                  </a:cubicBezTo>
                  <a:cubicBezTo>
                    <a:pt x="1399" y="148"/>
                    <a:pt x="1380" y="71"/>
                    <a:pt x="1322" y="32"/>
                  </a:cubicBezTo>
                  <a:cubicBezTo>
                    <a:pt x="1288" y="10"/>
                    <a:pt x="1247" y="0"/>
                    <a:pt x="12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58" name="Google Shape;2457;p90">
              <a:extLst>
                <a:ext uri="{FF2B5EF4-FFF2-40B4-BE49-F238E27FC236}">
                  <a16:creationId xmlns:a16="http://schemas.microsoft.com/office/drawing/2014/main" id="{461E2D0A-CE41-A5BF-D08D-3BC6DAC15AFF}"/>
                </a:ext>
              </a:extLst>
            </p:cNvPr>
            <p:cNvSpPr/>
            <p:nvPr/>
          </p:nvSpPr>
          <p:spPr>
            <a:xfrm>
              <a:off x="6719050" y="1886825"/>
              <a:ext cx="27400" cy="11875"/>
            </a:xfrm>
            <a:custGeom>
              <a:avLst/>
              <a:gdLst/>
              <a:ahLst/>
              <a:cxnLst/>
              <a:rect l="l" t="t" r="r" b="b"/>
              <a:pathLst>
                <a:path w="1096" h="475" extrusionOk="0">
                  <a:moveTo>
                    <a:pt x="456" y="1"/>
                  </a:moveTo>
                  <a:cubicBezTo>
                    <a:pt x="329" y="1"/>
                    <a:pt x="206" y="38"/>
                    <a:pt x="110" y="102"/>
                  </a:cubicBezTo>
                  <a:cubicBezTo>
                    <a:pt x="1" y="157"/>
                    <a:pt x="63" y="297"/>
                    <a:pt x="168" y="297"/>
                  </a:cubicBezTo>
                  <a:cubicBezTo>
                    <a:pt x="174" y="297"/>
                    <a:pt x="181" y="297"/>
                    <a:pt x="187" y="296"/>
                  </a:cubicBezTo>
                  <a:lnTo>
                    <a:pt x="207" y="334"/>
                  </a:lnTo>
                  <a:lnTo>
                    <a:pt x="284" y="315"/>
                  </a:lnTo>
                  <a:lnTo>
                    <a:pt x="497" y="315"/>
                  </a:lnTo>
                  <a:lnTo>
                    <a:pt x="593" y="334"/>
                  </a:lnTo>
                  <a:lnTo>
                    <a:pt x="651" y="334"/>
                  </a:lnTo>
                  <a:cubicBezTo>
                    <a:pt x="709" y="373"/>
                    <a:pt x="748" y="392"/>
                    <a:pt x="806" y="431"/>
                  </a:cubicBezTo>
                  <a:cubicBezTo>
                    <a:pt x="806" y="431"/>
                    <a:pt x="823" y="439"/>
                    <a:pt x="829" y="439"/>
                  </a:cubicBezTo>
                  <a:cubicBezTo>
                    <a:pt x="832" y="439"/>
                    <a:pt x="832" y="437"/>
                    <a:pt x="825" y="431"/>
                  </a:cubicBezTo>
                  <a:lnTo>
                    <a:pt x="825" y="431"/>
                  </a:lnTo>
                  <a:cubicBezTo>
                    <a:pt x="844" y="450"/>
                    <a:pt x="883" y="470"/>
                    <a:pt x="922" y="470"/>
                  </a:cubicBezTo>
                  <a:cubicBezTo>
                    <a:pt x="932" y="473"/>
                    <a:pt x="942" y="474"/>
                    <a:pt x="951" y="474"/>
                  </a:cubicBezTo>
                  <a:cubicBezTo>
                    <a:pt x="998" y="474"/>
                    <a:pt x="1041" y="437"/>
                    <a:pt x="1057" y="373"/>
                  </a:cubicBezTo>
                  <a:cubicBezTo>
                    <a:pt x="1096" y="276"/>
                    <a:pt x="999" y="199"/>
                    <a:pt x="922" y="141"/>
                  </a:cubicBezTo>
                  <a:cubicBezTo>
                    <a:pt x="806" y="64"/>
                    <a:pt x="671" y="25"/>
                    <a:pt x="535" y="6"/>
                  </a:cubicBezTo>
                  <a:cubicBezTo>
                    <a:pt x="509" y="2"/>
                    <a:pt x="482" y="1"/>
                    <a:pt x="4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59" name="Google Shape;2458;p90">
              <a:extLst>
                <a:ext uri="{FF2B5EF4-FFF2-40B4-BE49-F238E27FC236}">
                  <a16:creationId xmlns:a16="http://schemas.microsoft.com/office/drawing/2014/main" id="{197F7836-1A23-F27D-9E42-D9A400569205}"/>
                </a:ext>
              </a:extLst>
            </p:cNvPr>
            <p:cNvSpPr/>
            <p:nvPr/>
          </p:nvSpPr>
          <p:spPr>
            <a:xfrm>
              <a:off x="6786050" y="1847950"/>
              <a:ext cx="37700" cy="33125"/>
            </a:xfrm>
            <a:custGeom>
              <a:avLst/>
              <a:gdLst/>
              <a:ahLst/>
              <a:cxnLst/>
              <a:rect l="l" t="t" r="r" b="b"/>
              <a:pathLst>
                <a:path w="1508" h="1325" extrusionOk="0">
                  <a:moveTo>
                    <a:pt x="293" y="0"/>
                  </a:moveTo>
                  <a:cubicBezTo>
                    <a:pt x="234" y="0"/>
                    <a:pt x="175" y="5"/>
                    <a:pt x="116" y="15"/>
                  </a:cubicBezTo>
                  <a:cubicBezTo>
                    <a:pt x="39" y="34"/>
                    <a:pt x="0" y="111"/>
                    <a:pt x="20" y="189"/>
                  </a:cubicBezTo>
                  <a:cubicBezTo>
                    <a:pt x="35" y="236"/>
                    <a:pt x="91" y="271"/>
                    <a:pt x="142" y="271"/>
                  </a:cubicBezTo>
                  <a:cubicBezTo>
                    <a:pt x="153" y="271"/>
                    <a:pt x="164" y="269"/>
                    <a:pt x="174" y="266"/>
                  </a:cubicBezTo>
                  <a:cubicBezTo>
                    <a:pt x="209" y="261"/>
                    <a:pt x="243" y="259"/>
                    <a:pt x="277" y="259"/>
                  </a:cubicBezTo>
                  <a:cubicBezTo>
                    <a:pt x="508" y="259"/>
                    <a:pt x="718" y="371"/>
                    <a:pt x="870" y="556"/>
                  </a:cubicBezTo>
                  <a:cubicBezTo>
                    <a:pt x="966" y="652"/>
                    <a:pt x="1044" y="788"/>
                    <a:pt x="1102" y="904"/>
                  </a:cubicBezTo>
                  <a:cubicBezTo>
                    <a:pt x="1140" y="981"/>
                    <a:pt x="1179" y="1039"/>
                    <a:pt x="1218" y="1116"/>
                  </a:cubicBezTo>
                  <a:cubicBezTo>
                    <a:pt x="1256" y="1174"/>
                    <a:pt x="1295" y="1252"/>
                    <a:pt x="1353" y="1310"/>
                  </a:cubicBezTo>
                  <a:cubicBezTo>
                    <a:pt x="1369" y="1320"/>
                    <a:pt x="1387" y="1325"/>
                    <a:pt x="1405" y="1325"/>
                  </a:cubicBezTo>
                  <a:cubicBezTo>
                    <a:pt x="1456" y="1325"/>
                    <a:pt x="1508" y="1289"/>
                    <a:pt x="1508" y="1232"/>
                  </a:cubicBezTo>
                  <a:cubicBezTo>
                    <a:pt x="1508" y="1155"/>
                    <a:pt x="1488" y="1078"/>
                    <a:pt x="1450" y="1000"/>
                  </a:cubicBezTo>
                  <a:cubicBezTo>
                    <a:pt x="1430" y="904"/>
                    <a:pt x="1392" y="826"/>
                    <a:pt x="1353" y="749"/>
                  </a:cubicBezTo>
                  <a:cubicBezTo>
                    <a:pt x="1256" y="595"/>
                    <a:pt x="1160" y="459"/>
                    <a:pt x="1044" y="324"/>
                  </a:cubicBezTo>
                  <a:cubicBezTo>
                    <a:pt x="851" y="115"/>
                    <a:pt x="579" y="0"/>
                    <a:pt x="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60" name="Google Shape;2459;p90">
              <a:extLst>
                <a:ext uri="{FF2B5EF4-FFF2-40B4-BE49-F238E27FC236}">
                  <a16:creationId xmlns:a16="http://schemas.microsoft.com/office/drawing/2014/main" id="{87476E40-5169-AF93-59BC-924281A4760D}"/>
                </a:ext>
              </a:extLst>
            </p:cNvPr>
            <p:cNvSpPr/>
            <p:nvPr/>
          </p:nvSpPr>
          <p:spPr>
            <a:xfrm>
              <a:off x="6827100" y="1853650"/>
              <a:ext cx="18875" cy="22225"/>
            </a:xfrm>
            <a:custGeom>
              <a:avLst/>
              <a:gdLst/>
              <a:ahLst/>
              <a:cxnLst/>
              <a:rect l="l" t="t" r="r" b="b"/>
              <a:pathLst>
                <a:path w="755" h="889" extrusionOk="0">
                  <a:moveTo>
                    <a:pt x="152" y="1"/>
                  </a:moveTo>
                  <a:cubicBezTo>
                    <a:pt x="52" y="1"/>
                    <a:pt x="0" y="147"/>
                    <a:pt x="97" y="212"/>
                  </a:cubicBezTo>
                  <a:lnTo>
                    <a:pt x="136" y="251"/>
                  </a:lnTo>
                  <a:cubicBezTo>
                    <a:pt x="155" y="270"/>
                    <a:pt x="194" y="289"/>
                    <a:pt x="213" y="309"/>
                  </a:cubicBezTo>
                  <a:cubicBezTo>
                    <a:pt x="213" y="309"/>
                    <a:pt x="231" y="317"/>
                    <a:pt x="236" y="317"/>
                  </a:cubicBezTo>
                  <a:cubicBezTo>
                    <a:pt x="239" y="317"/>
                    <a:pt x="239" y="315"/>
                    <a:pt x="233" y="309"/>
                  </a:cubicBezTo>
                  <a:lnTo>
                    <a:pt x="233" y="309"/>
                  </a:lnTo>
                  <a:lnTo>
                    <a:pt x="252" y="328"/>
                  </a:lnTo>
                  <a:lnTo>
                    <a:pt x="291" y="347"/>
                  </a:lnTo>
                  <a:cubicBezTo>
                    <a:pt x="310" y="386"/>
                    <a:pt x="349" y="405"/>
                    <a:pt x="368" y="424"/>
                  </a:cubicBezTo>
                  <a:lnTo>
                    <a:pt x="407" y="482"/>
                  </a:lnTo>
                  <a:lnTo>
                    <a:pt x="426" y="502"/>
                  </a:lnTo>
                  <a:cubicBezTo>
                    <a:pt x="465" y="560"/>
                    <a:pt x="503" y="618"/>
                    <a:pt x="523" y="676"/>
                  </a:cubicBezTo>
                  <a:cubicBezTo>
                    <a:pt x="523" y="695"/>
                    <a:pt x="542" y="714"/>
                    <a:pt x="542" y="714"/>
                  </a:cubicBezTo>
                  <a:cubicBezTo>
                    <a:pt x="542" y="734"/>
                    <a:pt x="542" y="734"/>
                    <a:pt x="542" y="753"/>
                  </a:cubicBezTo>
                  <a:cubicBezTo>
                    <a:pt x="561" y="772"/>
                    <a:pt x="581" y="792"/>
                    <a:pt x="600" y="830"/>
                  </a:cubicBezTo>
                  <a:cubicBezTo>
                    <a:pt x="600" y="830"/>
                    <a:pt x="600" y="830"/>
                    <a:pt x="600" y="850"/>
                  </a:cubicBezTo>
                  <a:cubicBezTo>
                    <a:pt x="619" y="869"/>
                    <a:pt x="658" y="888"/>
                    <a:pt x="677" y="888"/>
                  </a:cubicBezTo>
                  <a:cubicBezTo>
                    <a:pt x="716" y="888"/>
                    <a:pt x="735" y="869"/>
                    <a:pt x="754" y="830"/>
                  </a:cubicBezTo>
                  <a:cubicBezTo>
                    <a:pt x="754" y="811"/>
                    <a:pt x="754" y="811"/>
                    <a:pt x="754" y="792"/>
                  </a:cubicBezTo>
                  <a:lnTo>
                    <a:pt x="754" y="772"/>
                  </a:lnTo>
                  <a:cubicBezTo>
                    <a:pt x="754" y="753"/>
                    <a:pt x="754" y="714"/>
                    <a:pt x="754" y="695"/>
                  </a:cubicBezTo>
                  <a:cubicBezTo>
                    <a:pt x="735" y="637"/>
                    <a:pt x="716" y="598"/>
                    <a:pt x="697" y="560"/>
                  </a:cubicBezTo>
                  <a:cubicBezTo>
                    <a:pt x="677" y="482"/>
                    <a:pt x="639" y="424"/>
                    <a:pt x="581" y="347"/>
                  </a:cubicBezTo>
                  <a:cubicBezTo>
                    <a:pt x="484" y="212"/>
                    <a:pt x="368" y="96"/>
                    <a:pt x="213" y="19"/>
                  </a:cubicBezTo>
                  <a:cubicBezTo>
                    <a:pt x="192" y="6"/>
                    <a:pt x="171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61" name="Google Shape;2460;p90">
              <a:extLst>
                <a:ext uri="{FF2B5EF4-FFF2-40B4-BE49-F238E27FC236}">
                  <a16:creationId xmlns:a16="http://schemas.microsoft.com/office/drawing/2014/main" id="{460135C2-006B-7040-4FDB-50221B3D7681}"/>
                </a:ext>
              </a:extLst>
            </p:cNvPr>
            <p:cNvSpPr/>
            <p:nvPr/>
          </p:nvSpPr>
          <p:spPr>
            <a:xfrm>
              <a:off x="6716975" y="1995950"/>
              <a:ext cx="30925" cy="56300"/>
            </a:xfrm>
            <a:custGeom>
              <a:avLst/>
              <a:gdLst/>
              <a:ahLst/>
              <a:cxnLst/>
              <a:rect l="l" t="t" r="r" b="b"/>
              <a:pathLst>
                <a:path w="1237" h="2252" extrusionOk="0">
                  <a:moveTo>
                    <a:pt x="904" y="0"/>
                  </a:moveTo>
                  <a:cubicBezTo>
                    <a:pt x="846" y="0"/>
                    <a:pt x="792" y="39"/>
                    <a:pt x="792" y="105"/>
                  </a:cubicBezTo>
                  <a:cubicBezTo>
                    <a:pt x="792" y="221"/>
                    <a:pt x="811" y="317"/>
                    <a:pt x="850" y="414"/>
                  </a:cubicBezTo>
                  <a:cubicBezTo>
                    <a:pt x="869" y="510"/>
                    <a:pt x="889" y="626"/>
                    <a:pt x="889" y="723"/>
                  </a:cubicBezTo>
                  <a:cubicBezTo>
                    <a:pt x="908" y="936"/>
                    <a:pt x="889" y="1148"/>
                    <a:pt x="831" y="1341"/>
                  </a:cubicBezTo>
                  <a:cubicBezTo>
                    <a:pt x="696" y="1670"/>
                    <a:pt x="425" y="1940"/>
                    <a:pt x="96" y="2076"/>
                  </a:cubicBezTo>
                  <a:cubicBezTo>
                    <a:pt x="5" y="2094"/>
                    <a:pt x="0" y="2251"/>
                    <a:pt x="99" y="2251"/>
                  </a:cubicBezTo>
                  <a:cubicBezTo>
                    <a:pt x="104" y="2251"/>
                    <a:pt x="110" y="2251"/>
                    <a:pt x="116" y="2250"/>
                  </a:cubicBezTo>
                  <a:lnTo>
                    <a:pt x="135" y="2250"/>
                  </a:lnTo>
                  <a:cubicBezTo>
                    <a:pt x="560" y="2192"/>
                    <a:pt x="927" y="1902"/>
                    <a:pt x="1101" y="1496"/>
                  </a:cubicBezTo>
                  <a:cubicBezTo>
                    <a:pt x="1198" y="1264"/>
                    <a:pt x="1237" y="1013"/>
                    <a:pt x="1217" y="762"/>
                  </a:cubicBezTo>
                  <a:cubicBezTo>
                    <a:pt x="1217" y="626"/>
                    <a:pt x="1179" y="491"/>
                    <a:pt x="1140" y="375"/>
                  </a:cubicBezTo>
                  <a:cubicBezTo>
                    <a:pt x="1121" y="240"/>
                    <a:pt x="1063" y="124"/>
                    <a:pt x="985" y="27"/>
                  </a:cubicBezTo>
                  <a:cubicBezTo>
                    <a:pt x="961" y="9"/>
                    <a:pt x="932" y="0"/>
                    <a:pt x="9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62" name="Google Shape;2461;p90">
              <a:extLst>
                <a:ext uri="{FF2B5EF4-FFF2-40B4-BE49-F238E27FC236}">
                  <a16:creationId xmlns:a16="http://schemas.microsoft.com/office/drawing/2014/main" id="{8F32DC1A-52CB-134D-1095-0589536C3E2F}"/>
                </a:ext>
              </a:extLst>
            </p:cNvPr>
            <p:cNvSpPr/>
            <p:nvPr/>
          </p:nvSpPr>
          <p:spPr>
            <a:xfrm>
              <a:off x="6836775" y="2014975"/>
              <a:ext cx="47375" cy="68850"/>
            </a:xfrm>
            <a:custGeom>
              <a:avLst/>
              <a:gdLst/>
              <a:ahLst/>
              <a:cxnLst/>
              <a:rect l="l" t="t" r="r" b="b"/>
              <a:pathLst>
                <a:path w="1895" h="2754" extrusionOk="0">
                  <a:moveTo>
                    <a:pt x="136" y="1"/>
                  </a:moveTo>
                  <a:cubicBezTo>
                    <a:pt x="39" y="1"/>
                    <a:pt x="0" y="136"/>
                    <a:pt x="78" y="175"/>
                  </a:cubicBezTo>
                  <a:cubicBezTo>
                    <a:pt x="174" y="233"/>
                    <a:pt x="290" y="271"/>
                    <a:pt x="387" y="329"/>
                  </a:cubicBezTo>
                  <a:cubicBezTo>
                    <a:pt x="483" y="407"/>
                    <a:pt x="561" y="464"/>
                    <a:pt x="657" y="542"/>
                  </a:cubicBezTo>
                  <a:cubicBezTo>
                    <a:pt x="851" y="716"/>
                    <a:pt x="1005" y="928"/>
                    <a:pt x="1102" y="1141"/>
                  </a:cubicBezTo>
                  <a:cubicBezTo>
                    <a:pt x="1237" y="1392"/>
                    <a:pt x="1334" y="1643"/>
                    <a:pt x="1392" y="1894"/>
                  </a:cubicBezTo>
                  <a:cubicBezTo>
                    <a:pt x="1488" y="2146"/>
                    <a:pt x="1430" y="2436"/>
                    <a:pt x="1237" y="2648"/>
                  </a:cubicBezTo>
                  <a:cubicBezTo>
                    <a:pt x="1188" y="2681"/>
                    <a:pt x="1235" y="2754"/>
                    <a:pt x="1297" y="2754"/>
                  </a:cubicBezTo>
                  <a:cubicBezTo>
                    <a:pt x="1309" y="2754"/>
                    <a:pt x="1321" y="2751"/>
                    <a:pt x="1334" y="2745"/>
                  </a:cubicBezTo>
                  <a:cubicBezTo>
                    <a:pt x="1894" y="2378"/>
                    <a:pt x="1604" y="1585"/>
                    <a:pt x="1392" y="1102"/>
                  </a:cubicBezTo>
                  <a:cubicBezTo>
                    <a:pt x="1256" y="832"/>
                    <a:pt x="1082" y="580"/>
                    <a:pt x="870" y="387"/>
                  </a:cubicBezTo>
                  <a:cubicBezTo>
                    <a:pt x="677" y="175"/>
                    <a:pt x="406" y="39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63" name="Google Shape;2462;p90">
              <a:extLst>
                <a:ext uri="{FF2B5EF4-FFF2-40B4-BE49-F238E27FC236}">
                  <a16:creationId xmlns:a16="http://schemas.microsoft.com/office/drawing/2014/main" id="{70122CCE-C1D1-9695-A5F4-4BFCF1B9C2C8}"/>
                </a:ext>
              </a:extLst>
            </p:cNvPr>
            <p:cNvSpPr/>
            <p:nvPr/>
          </p:nvSpPr>
          <p:spPr>
            <a:xfrm>
              <a:off x="6895700" y="1985500"/>
              <a:ext cx="45800" cy="29800"/>
            </a:xfrm>
            <a:custGeom>
              <a:avLst/>
              <a:gdLst/>
              <a:ahLst/>
              <a:cxnLst/>
              <a:rect l="l" t="t" r="r" b="b"/>
              <a:pathLst>
                <a:path w="1832" h="1192" extrusionOk="0">
                  <a:moveTo>
                    <a:pt x="156" y="1"/>
                  </a:moveTo>
                  <a:cubicBezTo>
                    <a:pt x="1" y="20"/>
                    <a:pt x="1" y="233"/>
                    <a:pt x="156" y="252"/>
                  </a:cubicBezTo>
                  <a:cubicBezTo>
                    <a:pt x="445" y="271"/>
                    <a:pt x="735" y="387"/>
                    <a:pt x="986" y="542"/>
                  </a:cubicBezTo>
                  <a:cubicBezTo>
                    <a:pt x="1122" y="619"/>
                    <a:pt x="1218" y="716"/>
                    <a:pt x="1334" y="813"/>
                  </a:cubicBezTo>
                  <a:cubicBezTo>
                    <a:pt x="1392" y="871"/>
                    <a:pt x="1431" y="928"/>
                    <a:pt x="1489" y="986"/>
                  </a:cubicBezTo>
                  <a:cubicBezTo>
                    <a:pt x="1547" y="1044"/>
                    <a:pt x="1586" y="1122"/>
                    <a:pt x="1643" y="1160"/>
                  </a:cubicBezTo>
                  <a:cubicBezTo>
                    <a:pt x="1666" y="1182"/>
                    <a:pt x="1691" y="1192"/>
                    <a:pt x="1715" y="1192"/>
                  </a:cubicBezTo>
                  <a:cubicBezTo>
                    <a:pt x="1776" y="1192"/>
                    <a:pt x="1831" y="1133"/>
                    <a:pt x="1817" y="1064"/>
                  </a:cubicBezTo>
                  <a:cubicBezTo>
                    <a:pt x="1759" y="890"/>
                    <a:pt x="1663" y="735"/>
                    <a:pt x="1547" y="619"/>
                  </a:cubicBezTo>
                  <a:cubicBezTo>
                    <a:pt x="1431" y="484"/>
                    <a:pt x="1296" y="368"/>
                    <a:pt x="1141" y="271"/>
                  </a:cubicBezTo>
                  <a:cubicBezTo>
                    <a:pt x="851" y="98"/>
                    <a:pt x="503" y="1"/>
                    <a:pt x="1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408" name="Google Shape;2463;p90">
              <a:extLst>
                <a:ext uri="{FF2B5EF4-FFF2-40B4-BE49-F238E27FC236}">
                  <a16:creationId xmlns:a16="http://schemas.microsoft.com/office/drawing/2014/main" id="{5A181713-6039-5651-55E2-F3203579273C}"/>
                </a:ext>
              </a:extLst>
            </p:cNvPr>
            <p:cNvSpPr/>
            <p:nvPr/>
          </p:nvSpPr>
          <p:spPr>
            <a:xfrm>
              <a:off x="6926150" y="1981000"/>
              <a:ext cx="25500" cy="13125"/>
            </a:xfrm>
            <a:custGeom>
              <a:avLst/>
              <a:gdLst/>
              <a:ahLst/>
              <a:cxnLst/>
              <a:rect l="l" t="t" r="r" b="b"/>
              <a:pathLst>
                <a:path w="1020" h="525" extrusionOk="0">
                  <a:moveTo>
                    <a:pt x="301" y="1"/>
                  </a:moveTo>
                  <a:cubicBezTo>
                    <a:pt x="225" y="1"/>
                    <a:pt x="150" y="10"/>
                    <a:pt x="78" y="26"/>
                  </a:cubicBezTo>
                  <a:cubicBezTo>
                    <a:pt x="0" y="65"/>
                    <a:pt x="39" y="200"/>
                    <a:pt x="136" y="200"/>
                  </a:cubicBezTo>
                  <a:cubicBezTo>
                    <a:pt x="184" y="187"/>
                    <a:pt x="231" y="180"/>
                    <a:pt x="279" y="180"/>
                  </a:cubicBezTo>
                  <a:cubicBezTo>
                    <a:pt x="367" y="180"/>
                    <a:pt x="454" y="201"/>
                    <a:pt x="541" y="239"/>
                  </a:cubicBezTo>
                  <a:cubicBezTo>
                    <a:pt x="677" y="316"/>
                    <a:pt x="793" y="393"/>
                    <a:pt x="909" y="509"/>
                  </a:cubicBezTo>
                  <a:cubicBezTo>
                    <a:pt x="919" y="520"/>
                    <a:pt x="933" y="525"/>
                    <a:pt x="947" y="525"/>
                  </a:cubicBezTo>
                  <a:cubicBezTo>
                    <a:pt x="983" y="525"/>
                    <a:pt x="1019" y="493"/>
                    <a:pt x="1005" y="451"/>
                  </a:cubicBezTo>
                  <a:cubicBezTo>
                    <a:pt x="947" y="258"/>
                    <a:pt x="812" y="123"/>
                    <a:pt x="619" y="65"/>
                  </a:cubicBezTo>
                  <a:cubicBezTo>
                    <a:pt x="517" y="20"/>
                    <a:pt x="408" y="1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409" name="Google Shape;2464;p90">
              <a:extLst>
                <a:ext uri="{FF2B5EF4-FFF2-40B4-BE49-F238E27FC236}">
                  <a16:creationId xmlns:a16="http://schemas.microsoft.com/office/drawing/2014/main" id="{25059471-A364-E477-EBC3-D9087AC7616D}"/>
                </a:ext>
              </a:extLst>
            </p:cNvPr>
            <p:cNvSpPr/>
            <p:nvPr/>
          </p:nvSpPr>
          <p:spPr>
            <a:xfrm>
              <a:off x="6917625" y="1918950"/>
              <a:ext cx="55150" cy="21075"/>
            </a:xfrm>
            <a:custGeom>
              <a:avLst/>
              <a:gdLst/>
              <a:ahLst/>
              <a:cxnLst/>
              <a:rect l="l" t="t" r="r" b="b"/>
              <a:pathLst>
                <a:path w="2206" h="843" extrusionOk="0">
                  <a:moveTo>
                    <a:pt x="689" y="0"/>
                  </a:moveTo>
                  <a:cubicBezTo>
                    <a:pt x="471" y="0"/>
                    <a:pt x="255" y="49"/>
                    <a:pt x="51" y="151"/>
                  </a:cubicBezTo>
                  <a:cubicBezTo>
                    <a:pt x="1" y="185"/>
                    <a:pt x="24" y="293"/>
                    <a:pt x="83" y="293"/>
                  </a:cubicBezTo>
                  <a:cubicBezTo>
                    <a:pt x="91" y="293"/>
                    <a:pt x="100" y="291"/>
                    <a:pt x="109" y="286"/>
                  </a:cubicBezTo>
                  <a:cubicBezTo>
                    <a:pt x="255" y="235"/>
                    <a:pt x="408" y="210"/>
                    <a:pt x="560" y="210"/>
                  </a:cubicBezTo>
                  <a:cubicBezTo>
                    <a:pt x="752" y="210"/>
                    <a:pt x="942" y="249"/>
                    <a:pt x="1114" y="325"/>
                  </a:cubicBezTo>
                  <a:cubicBezTo>
                    <a:pt x="1288" y="383"/>
                    <a:pt x="1443" y="479"/>
                    <a:pt x="1578" y="576"/>
                  </a:cubicBezTo>
                  <a:cubicBezTo>
                    <a:pt x="1733" y="672"/>
                    <a:pt x="1868" y="750"/>
                    <a:pt x="2042" y="827"/>
                  </a:cubicBezTo>
                  <a:cubicBezTo>
                    <a:pt x="2060" y="838"/>
                    <a:pt x="2077" y="843"/>
                    <a:pt x="2093" y="843"/>
                  </a:cubicBezTo>
                  <a:cubicBezTo>
                    <a:pt x="2163" y="843"/>
                    <a:pt x="2205" y="751"/>
                    <a:pt x="2158" y="672"/>
                  </a:cubicBezTo>
                  <a:cubicBezTo>
                    <a:pt x="2003" y="537"/>
                    <a:pt x="1849" y="421"/>
                    <a:pt x="1675" y="325"/>
                  </a:cubicBezTo>
                  <a:cubicBezTo>
                    <a:pt x="1520" y="228"/>
                    <a:pt x="1327" y="151"/>
                    <a:pt x="1153" y="73"/>
                  </a:cubicBezTo>
                  <a:cubicBezTo>
                    <a:pt x="1000" y="25"/>
                    <a:pt x="844" y="0"/>
                    <a:pt x="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410" name="Google Shape;2465;p90">
              <a:extLst>
                <a:ext uri="{FF2B5EF4-FFF2-40B4-BE49-F238E27FC236}">
                  <a16:creationId xmlns:a16="http://schemas.microsoft.com/office/drawing/2014/main" id="{7E552B47-433F-7824-3B11-C8CEF0F76600}"/>
                </a:ext>
              </a:extLst>
            </p:cNvPr>
            <p:cNvSpPr/>
            <p:nvPr/>
          </p:nvSpPr>
          <p:spPr>
            <a:xfrm>
              <a:off x="7039175" y="2041925"/>
              <a:ext cx="38200" cy="19325"/>
            </a:xfrm>
            <a:custGeom>
              <a:avLst/>
              <a:gdLst/>
              <a:ahLst/>
              <a:cxnLst/>
              <a:rect l="l" t="t" r="r" b="b"/>
              <a:pathLst>
                <a:path w="1528" h="773" extrusionOk="0">
                  <a:moveTo>
                    <a:pt x="1045" y="0"/>
                  </a:moveTo>
                  <a:cubicBezTo>
                    <a:pt x="972" y="0"/>
                    <a:pt x="900" y="15"/>
                    <a:pt x="832" y="44"/>
                  </a:cubicBezTo>
                  <a:cubicBezTo>
                    <a:pt x="523" y="121"/>
                    <a:pt x="233" y="333"/>
                    <a:pt x="59" y="604"/>
                  </a:cubicBezTo>
                  <a:cubicBezTo>
                    <a:pt x="1" y="677"/>
                    <a:pt x="86" y="772"/>
                    <a:pt x="165" y="772"/>
                  </a:cubicBezTo>
                  <a:cubicBezTo>
                    <a:pt x="190" y="772"/>
                    <a:pt x="214" y="763"/>
                    <a:pt x="233" y="739"/>
                  </a:cubicBezTo>
                  <a:lnTo>
                    <a:pt x="233" y="759"/>
                  </a:lnTo>
                  <a:cubicBezTo>
                    <a:pt x="388" y="546"/>
                    <a:pt x="600" y="372"/>
                    <a:pt x="871" y="295"/>
                  </a:cubicBezTo>
                  <a:cubicBezTo>
                    <a:pt x="916" y="272"/>
                    <a:pt x="975" y="263"/>
                    <a:pt x="1035" y="263"/>
                  </a:cubicBezTo>
                  <a:cubicBezTo>
                    <a:pt x="1077" y="263"/>
                    <a:pt x="1121" y="267"/>
                    <a:pt x="1161" y="275"/>
                  </a:cubicBezTo>
                  <a:cubicBezTo>
                    <a:pt x="1199" y="275"/>
                    <a:pt x="1238" y="295"/>
                    <a:pt x="1296" y="314"/>
                  </a:cubicBezTo>
                  <a:cubicBezTo>
                    <a:pt x="1335" y="333"/>
                    <a:pt x="1354" y="372"/>
                    <a:pt x="1412" y="411"/>
                  </a:cubicBezTo>
                  <a:cubicBezTo>
                    <a:pt x="1419" y="414"/>
                    <a:pt x="1427" y="416"/>
                    <a:pt x="1435" y="416"/>
                  </a:cubicBezTo>
                  <a:cubicBezTo>
                    <a:pt x="1476" y="416"/>
                    <a:pt x="1528" y="381"/>
                    <a:pt x="1528" y="333"/>
                  </a:cubicBezTo>
                  <a:cubicBezTo>
                    <a:pt x="1528" y="179"/>
                    <a:pt x="1373" y="63"/>
                    <a:pt x="1257" y="44"/>
                  </a:cubicBezTo>
                  <a:cubicBezTo>
                    <a:pt x="1190" y="15"/>
                    <a:pt x="1117" y="0"/>
                    <a:pt x="10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411" name="Google Shape;2466;p90">
              <a:extLst>
                <a:ext uri="{FF2B5EF4-FFF2-40B4-BE49-F238E27FC236}">
                  <a16:creationId xmlns:a16="http://schemas.microsoft.com/office/drawing/2014/main" id="{A78067AF-CF0D-DE09-4DFD-CFE22953E320}"/>
                </a:ext>
              </a:extLst>
            </p:cNvPr>
            <p:cNvSpPr/>
            <p:nvPr/>
          </p:nvSpPr>
          <p:spPr>
            <a:xfrm>
              <a:off x="7067400" y="2058950"/>
              <a:ext cx="20125" cy="9250"/>
            </a:xfrm>
            <a:custGeom>
              <a:avLst/>
              <a:gdLst/>
              <a:ahLst/>
              <a:cxnLst/>
              <a:rect l="l" t="t" r="r" b="b"/>
              <a:pathLst>
                <a:path w="805" h="370" extrusionOk="0">
                  <a:moveTo>
                    <a:pt x="457" y="0"/>
                  </a:moveTo>
                  <a:cubicBezTo>
                    <a:pt x="341" y="0"/>
                    <a:pt x="244" y="39"/>
                    <a:pt x="148" y="97"/>
                  </a:cubicBezTo>
                  <a:cubicBezTo>
                    <a:pt x="1" y="178"/>
                    <a:pt x="88" y="370"/>
                    <a:pt x="212" y="370"/>
                  </a:cubicBezTo>
                  <a:cubicBezTo>
                    <a:pt x="235" y="370"/>
                    <a:pt x="259" y="363"/>
                    <a:pt x="283" y="348"/>
                  </a:cubicBezTo>
                  <a:lnTo>
                    <a:pt x="283" y="329"/>
                  </a:lnTo>
                  <a:cubicBezTo>
                    <a:pt x="298" y="329"/>
                    <a:pt x="313" y="317"/>
                    <a:pt x="338" y="302"/>
                  </a:cubicBezTo>
                  <a:lnTo>
                    <a:pt x="338" y="302"/>
                  </a:lnTo>
                  <a:cubicBezTo>
                    <a:pt x="371" y="290"/>
                    <a:pt x="404" y="287"/>
                    <a:pt x="438" y="271"/>
                  </a:cubicBezTo>
                  <a:lnTo>
                    <a:pt x="476" y="271"/>
                  </a:lnTo>
                  <a:cubicBezTo>
                    <a:pt x="534" y="290"/>
                    <a:pt x="573" y="290"/>
                    <a:pt x="611" y="290"/>
                  </a:cubicBezTo>
                  <a:lnTo>
                    <a:pt x="650" y="290"/>
                  </a:lnTo>
                  <a:cubicBezTo>
                    <a:pt x="660" y="300"/>
                    <a:pt x="674" y="305"/>
                    <a:pt x="689" y="305"/>
                  </a:cubicBezTo>
                  <a:cubicBezTo>
                    <a:pt x="703" y="305"/>
                    <a:pt x="718" y="300"/>
                    <a:pt x="727" y="290"/>
                  </a:cubicBezTo>
                  <a:cubicBezTo>
                    <a:pt x="766" y="290"/>
                    <a:pt x="805" y="232"/>
                    <a:pt x="785" y="174"/>
                  </a:cubicBezTo>
                  <a:cubicBezTo>
                    <a:pt x="785" y="135"/>
                    <a:pt x="766" y="116"/>
                    <a:pt x="727" y="97"/>
                  </a:cubicBezTo>
                  <a:cubicBezTo>
                    <a:pt x="708" y="58"/>
                    <a:pt x="689" y="39"/>
                    <a:pt x="669" y="39"/>
                  </a:cubicBezTo>
                  <a:cubicBezTo>
                    <a:pt x="631" y="20"/>
                    <a:pt x="573" y="0"/>
                    <a:pt x="5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412" name="Google Shape;2467;p90">
              <a:extLst>
                <a:ext uri="{FF2B5EF4-FFF2-40B4-BE49-F238E27FC236}">
                  <a16:creationId xmlns:a16="http://schemas.microsoft.com/office/drawing/2014/main" id="{12DDEBC3-B79B-E60C-4512-A9CFAE9B61BC}"/>
                </a:ext>
              </a:extLst>
            </p:cNvPr>
            <p:cNvSpPr/>
            <p:nvPr/>
          </p:nvSpPr>
          <p:spPr>
            <a:xfrm>
              <a:off x="7108275" y="1996625"/>
              <a:ext cx="48625" cy="27525"/>
            </a:xfrm>
            <a:custGeom>
              <a:avLst/>
              <a:gdLst/>
              <a:ahLst/>
              <a:cxnLst/>
              <a:rect l="l" t="t" r="r" b="b"/>
              <a:pathLst>
                <a:path w="1945" h="1101" extrusionOk="0">
                  <a:moveTo>
                    <a:pt x="155" y="0"/>
                  </a:moveTo>
                  <a:cubicBezTo>
                    <a:pt x="39" y="0"/>
                    <a:pt x="1" y="174"/>
                    <a:pt x="117" y="194"/>
                  </a:cubicBezTo>
                  <a:cubicBezTo>
                    <a:pt x="426" y="252"/>
                    <a:pt x="735" y="368"/>
                    <a:pt x="1006" y="522"/>
                  </a:cubicBezTo>
                  <a:cubicBezTo>
                    <a:pt x="1160" y="599"/>
                    <a:pt x="1276" y="696"/>
                    <a:pt x="1411" y="793"/>
                  </a:cubicBezTo>
                  <a:cubicBezTo>
                    <a:pt x="1527" y="889"/>
                    <a:pt x="1663" y="986"/>
                    <a:pt x="1798" y="1083"/>
                  </a:cubicBezTo>
                  <a:cubicBezTo>
                    <a:pt x="1814" y="1095"/>
                    <a:pt x="1831" y="1100"/>
                    <a:pt x="1846" y="1100"/>
                  </a:cubicBezTo>
                  <a:cubicBezTo>
                    <a:pt x="1903" y="1100"/>
                    <a:pt x="1944" y="1027"/>
                    <a:pt x="1914" y="967"/>
                  </a:cubicBezTo>
                  <a:cubicBezTo>
                    <a:pt x="1836" y="812"/>
                    <a:pt x="1721" y="677"/>
                    <a:pt x="1566" y="580"/>
                  </a:cubicBezTo>
                  <a:cubicBezTo>
                    <a:pt x="1431" y="464"/>
                    <a:pt x="1295" y="368"/>
                    <a:pt x="1141" y="290"/>
                  </a:cubicBezTo>
                  <a:cubicBezTo>
                    <a:pt x="986" y="213"/>
                    <a:pt x="832" y="155"/>
                    <a:pt x="677" y="97"/>
                  </a:cubicBezTo>
                  <a:cubicBezTo>
                    <a:pt x="503" y="58"/>
                    <a:pt x="329" y="20"/>
                    <a:pt x="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413" name="Google Shape;2468;p90">
              <a:extLst>
                <a:ext uri="{FF2B5EF4-FFF2-40B4-BE49-F238E27FC236}">
                  <a16:creationId xmlns:a16="http://schemas.microsoft.com/office/drawing/2014/main" id="{145EDB84-78AF-8A34-D7AF-97A099457E77}"/>
                </a:ext>
              </a:extLst>
            </p:cNvPr>
            <p:cNvSpPr/>
            <p:nvPr/>
          </p:nvSpPr>
          <p:spPr>
            <a:xfrm>
              <a:off x="6959550" y="2194450"/>
              <a:ext cx="36100" cy="25025"/>
            </a:xfrm>
            <a:custGeom>
              <a:avLst/>
              <a:gdLst/>
              <a:ahLst/>
              <a:cxnLst/>
              <a:rect l="l" t="t" r="r" b="b"/>
              <a:pathLst>
                <a:path w="1444" h="1001" extrusionOk="0">
                  <a:moveTo>
                    <a:pt x="1327" y="0"/>
                  </a:moveTo>
                  <a:cubicBezTo>
                    <a:pt x="1315" y="0"/>
                    <a:pt x="1303" y="3"/>
                    <a:pt x="1292" y="10"/>
                  </a:cubicBezTo>
                  <a:cubicBezTo>
                    <a:pt x="1196" y="88"/>
                    <a:pt x="1099" y="184"/>
                    <a:pt x="1022" y="281"/>
                  </a:cubicBezTo>
                  <a:cubicBezTo>
                    <a:pt x="945" y="358"/>
                    <a:pt x="848" y="455"/>
                    <a:pt x="751" y="513"/>
                  </a:cubicBezTo>
                  <a:cubicBezTo>
                    <a:pt x="655" y="590"/>
                    <a:pt x="539" y="648"/>
                    <a:pt x="442" y="706"/>
                  </a:cubicBezTo>
                  <a:cubicBezTo>
                    <a:pt x="384" y="745"/>
                    <a:pt x="326" y="764"/>
                    <a:pt x="268" y="783"/>
                  </a:cubicBezTo>
                  <a:cubicBezTo>
                    <a:pt x="237" y="783"/>
                    <a:pt x="182" y="833"/>
                    <a:pt x="141" y="833"/>
                  </a:cubicBezTo>
                  <a:cubicBezTo>
                    <a:pt x="131" y="833"/>
                    <a:pt x="121" y="830"/>
                    <a:pt x="114" y="822"/>
                  </a:cubicBezTo>
                  <a:cubicBezTo>
                    <a:pt x="108" y="819"/>
                    <a:pt x="102" y="818"/>
                    <a:pt x="96" y="818"/>
                  </a:cubicBezTo>
                  <a:cubicBezTo>
                    <a:pt x="56" y="818"/>
                    <a:pt x="0" y="866"/>
                    <a:pt x="17" y="899"/>
                  </a:cubicBezTo>
                  <a:cubicBezTo>
                    <a:pt x="36" y="977"/>
                    <a:pt x="109" y="1001"/>
                    <a:pt x="189" y="1001"/>
                  </a:cubicBezTo>
                  <a:cubicBezTo>
                    <a:pt x="268" y="1001"/>
                    <a:pt x="355" y="977"/>
                    <a:pt x="404" y="957"/>
                  </a:cubicBezTo>
                  <a:cubicBezTo>
                    <a:pt x="539" y="919"/>
                    <a:pt x="693" y="861"/>
                    <a:pt x="829" y="783"/>
                  </a:cubicBezTo>
                  <a:cubicBezTo>
                    <a:pt x="945" y="706"/>
                    <a:pt x="1080" y="609"/>
                    <a:pt x="1177" y="513"/>
                  </a:cubicBezTo>
                  <a:cubicBezTo>
                    <a:pt x="1292" y="397"/>
                    <a:pt x="1389" y="262"/>
                    <a:pt x="1428" y="126"/>
                  </a:cubicBezTo>
                  <a:cubicBezTo>
                    <a:pt x="1444" y="63"/>
                    <a:pt x="1382" y="0"/>
                    <a:pt x="1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2469;p90">
              <a:extLst>
                <a:ext uri="{FF2B5EF4-FFF2-40B4-BE49-F238E27FC236}">
                  <a16:creationId xmlns:a16="http://schemas.microsoft.com/office/drawing/2014/main" id="{2123702A-0A11-61F7-E914-7C6642E5FBFC}"/>
                </a:ext>
              </a:extLst>
            </p:cNvPr>
            <p:cNvSpPr/>
            <p:nvPr/>
          </p:nvSpPr>
          <p:spPr>
            <a:xfrm>
              <a:off x="6977500" y="2210650"/>
              <a:ext cx="18250" cy="14575"/>
            </a:xfrm>
            <a:custGeom>
              <a:avLst/>
              <a:gdLst/>
              <a:ahLst/>
              <a:cxnLst/>
              <a:rect l="l" t="t" r="r" b="b"/>
              <a:pathLst>
                <a:path w="730" h="583" extrusionOk="0">
                  <a:moveTo>
                    <a:pt x="632" y="0"/>
                  </a:moveTo>
                  <a:cubicBezTo>
                    <a:pt x="594" y="0"/>
                    <a:pt x="555" y="19"/>
                    <a:pt x="516" y="39"/>
                  </a:cubicBezTo>
                  <a:lnTo>
                    <a:pt x="439" y="97"/>
                  </a:lnTo>
                  <a:lnTo>
                    <a:pt x="304" y="213"/>
                  </a:lnTo>
                  <a:cubicBezTo>
                    <a:pt x="207" y="290"/>
                    <a:pt x="130" y="367"/>
                    <a:pt x="53" y="464"/>
                  </a:cubicBezTo>
                  <a:cubicBezTo>
                    <a:pt x="1" y="516"/>
                    <a:pt x="57" y="583"/>
                    <a:pt x="125" y="583"/>
                  </a:cubicBezTo>
                  <a:cubicBezTo>
                    <a:pt x="133" y="583"/>
                    <a:pt x="141" y="582"/>
                    <a:pt x="149" y="580"/>
                  </a:cubicBezTo>
                  <a:lnTo>
                    <a:pt x="130" y="580"/>
                  </a:lnTo>
                  <a:cubicBezTo>
                    <a:pt x="246" y="522"/>
                    <a:pt x="343" y="464"/>
                    <a:pt x="439" y="406"/>
                  </a:cubicBezTo>
                  <a:lnTo>
                    <a:pt x="574" y="309"/>
                  </a:lnTo>
                  <a:lnTo>
                    <a:pt x="632" y="251"/>
                  </a:lnTo>
                  <a:cubicBezTo>
                    <a:pt x="652" y="251"/>
                    <a:pt x="671" y="232"/>
                    <a:pt x="690" y="213"/>
                  </a:cubicBezTo>
                  <a:cubicBezTo>
                    <a:pt x="710" y="193"/>
                    <a:pt x="710" y="174"/>
                    <a:pt x="710" y="155"/>
                  </a:cubicBezTo>
                  <a:cubicBezTo>
                    <a:pt x="729" y="135"/>
                    <a:pt x="729" y="97"/>
                    <a:pt x="710" y="58"/>
                  </a:cubicBezTo>
                  <a:cubicBezTo>
                    <a:pt x="690" y="19"/>
                    <a:pt x="671" y="0"/>
                    <a:pt x="6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2470;p90">
              <a:extLst>
                <a:ext uri="{FF2B5EF4-FFF2-40B4-BE49-F238E27FC236}">
                  <a16:creationId xmlns:a16="http://schemas.microsoft.com/office/drawing/2014/main" id="{265BAE50-9F2F-F0C7-46B9-3B0EC6D335B5}"/>
                </a:ext>
              </a:extLst>
            </p:cNvPr>
            <p:cNvSpPr/>
            <p:nvPr/>
          </p:nvSpPr>
          <p:spPr>
            <a:xfrm>
              <a:off x="6647400" y="2111525"/>
              <a:ext cx="40475" cy="32950"/>
            </a:xfrm>
            <a:custGeom>
              <a:avLst/>
              <a:gdLst/>
              <a:ahLst/>
              <a:cxnLst/>
              <a:rect l="l" t="t" r="r" b="b"/>
              <a:pathLst>
                <a:path w="1619" h="1318" extrusionOk="0">
                  <a:moveTo>
                    <a:pt x="215" y="0"/>
                  </a:moveTo>
                  <a:cubicBezTo>
                    <a:pt x="156" y="0"/>
                    <a:pt x="95" y="31"/>
                    <a:pt x="77" y="100"/>
                  </a:cubicBezTo>
                  <a:lnTo>
                    <a:pt x="97" y="81"/>
                  </a:lnTo>
                  <a:lnTo>
                    <a:pt x="97" y="81"/>
                  </a:lnTo>
                  <a:cubicBezTo>
                    <a:pt x="0" y="467"/>
                    <a:pt x="155" y="873"/>
                    <a:pt x="464" y="1124"/>
                  </a:cubicBezTo>
                  <a:cubicBezTo>
                    <a:pt x="638" y="1240"/>
                    <a:pt x="831" y="1318"/>
                    <a:pt x="1024" y="1318"/>
                  </a:cubicBezTo>
                  <a:lnTo>
                    <a:pt x="1160" y="1318"/>
                  </a:lnTo>
                  <a:cubicBezTo>
                    <a:pt x="1218" y="1298"/>
                    <a:pt x="1276" y="1279"/>
                    <a:pt x="1314" y="1260"/>
                  </a:cubicBezTo>
                  <a:cubicBezTo>
                    <a:pt x="1411" y="1221"/>
                    <a:pt x="1488" y="1182"/>
                    <a:pt x="1565" y="1124"/>
                  </a:cubicBezTo>
                  <a:cubicBezTo>
                    <a:pt x="1618" y="1054"/>
                    <a:pt x="1575" y="967"/>
                    <a:pt x="1493" y="967"/>
                  </a:cubicBezTo>
                  <a:cubicBezTo>
                    <a:pt x="1485" y="967"/>
                    <a:pt x="1477" y="968"/>
                    <a:pt x="1469" y="970"/>
                  </a:cubicBezTo>
                  <a:cubicBezTo>
                    <a:pt x="1411" y="989"/>
                    <a:pt x="1334" y="1008"/>
                    <a:pt x="1256" y="1008"/>
                  </a:cubicBezTo>
                  <a:cubicBezTo>
                    <a:pt x="1218" y="1008"/>
                    <a:pt x="1179" y="989"/>
                    <a:pt x="1140" y="989"/>
                  </a:cubicBezTo>
                  <a:lnTo>
                    <a:pt x="1024" y="989"/>
                  </a:lnTo>
                  <a:cubicBezTo>
                    <a:pt x="889" y="989"/>
                    <a:pt x="754" y="931"/>
                    <a:pt x="638" y="854"/>
                  </a:cubicBezTo>
                  <a:cubicBezTo>
                    <a:pt x="425" y="680"/>
                    <a:pt x="309" y="409"/>
                    <a:pt x="348" y="120"/>
                  </a:cubicBezTo>
                  <a:cubicBezTo>
                    <a:pt x="359" y="45"/>
                    <a:pt x="288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416" name="Google Shape;2471;p90">
              <a:extLst>
                <a:ext uri="{FF2B5EF4-FFF2-40B4-BE49-F238E27FC236}">
                  <a16:creationId xmlns:a16="http://schemas.microsoft.com/office/drawing/2014/main" id="{AFC6DAF0-6E68-46B1-EC09-5EACF7321323}"/>
                </a:ext>
              </a:extLst>
            </p:cNvPr>
            <p:cNvSpPr/>
            <p:nvPr/>
          </p:nvSpPr>
          <p:spPr>
            <a:xfrm>
              <a:off x="6602625" y="1935750"/>
              <a:ext cx="27400" cy="21700"/>
            </a:xfrm>
            <a:custGeom>
              <a:avLst/>
              <a:gdLst/>
              <a:ahLst/>
              <a:cxnLst/>
              <a:rect l="l" t="t" r="r" b="b"/>
              <a:pathLst>
                <a:path w="1096" h="868" extrusionOk="0">
                  <a:moveTo>
                    <a:pt x="999" y="0"/>
                  </a:moveTo>
                  <a:cubicBezTo>
                    <a:pt x="554" y="0"/>
                    <a:pt x="168" y="368"/>
                    <a:pt x="13" y="773"/>
                  </a:cubicBezTo>
                  <a:cubicBezTo>
                    <a:pt x="0" y="825"/>
                    <a:pt x="48" y="868"/>
                    <a:pt x="92" y="868"/>
                  </a:cubicBezTo>
                  <a:cubicBezTo>
                    <a:pt x="114" y="868"/>
                    <a:pt x="136" y="857"/>
                    <a:pt x="149" y="831"/>
                  </a:cubicBezTo>
                  <a:cubicBezTo>
                    <a:pt x="226" y="638"/>
                    <a:pt x="342" y="503"/>
                    <a:pt x="496" y="387"/>
                  </a:cubicBezTo>
                  <a:cubicBezTo>
                    <a:pt x="670" y="271"/>
                    <a:pt x="844" y="194"/>
                    <a:pt x="1018" y="136"/>
                  </a:cubicBezTo>
                  <a:cubicBezTo>
                    <a:pt x="1095" y="116"/>
                    <a:pt x="1076" y="0"/>
                    <a:pt x="9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417" name="Google Shape;2472;p90">
              <a:extLst>
                <a:ext uri="{FF2B5EF4-FFF2-40B4-BE49-F238E27FC236}">
                  <a16:creationId xmlns:a16="http://schemas.microsoft.com/office/drawing/2014/main" id="{6EC7F381-C0CF-B879-0C72-0655FD8E9870}"/>
                </a:ext>
              </a:extLst>
            </p:cNvPr>
            <p:cNvSpPr/>
            <p:nvPr/>
          </p:nvSpPr>
          <p:spPr>
            <a:xfrm>
              <a:off x="6618400" y="1953150"/>
              <a:ext cx="22725" cy="20275"/>
            </a:xfrm>
            <a:custGeom>
              <a:avLst/>
              <a:gdLst/>
              <a:ahLst/>
              <a:cxnLst/>
              <a:rect l="l" t="t" r="r" b="b"/>
              <a:pathLst>
                <a:path w="909" h="811" extrusionOk="0">
                  <a:moveTo>
                    <a:pt x="696" y="0"/>
                  </a:moveTo>
                  <a:cubicBezTo>
                    <a:pt x="638" y="0"/>
                    <a:pt x="600" y="0"/>
                    <a:pt x="542" y="19"/>
                  </a:cubicBezTo>
                  <a:cubicBezTo>
                    <a:pt x="445" y="58"/>
                    <a:pt x="349" y="116"/>
                    <a:pt x="271" y="174"/>
                  </a:cubicBezTo>
                  <a:cubicBezTo>
                    <a:pt x="117" y="309"/>
                    <a:pt x="20" y="503"/>
                    <a:pt x="1" y="696"/>
                  </a:cubicBezTo>
                  <a:cubicBezTo>
                    <a:pt x="1" y="771"/>
                    <a:pt x="61" y="811"/>
                    <a:pt x="121" y="811"/>
                  </a:cubicBezTo>
                  <a:cubicBezTo>
                    <a:pt x="168" y="811"/>
                    <a:pt x="215" y="786"/>
                    <a:pt x="233" y="734"/>
                  </a:cubicBezTo>
                  <a:lnTo>
                    <a:pt x="233" y="677"/>
                  </a:lnTo>
                  <a:cubicBezTo>
                    <a:pt x="233" y="638"/>
                    <a:pt x="252" y="599"/>
                    <a:pt x="271" y="561"/>
                  </a:cubicBezTo>
                  <a:lnTo>
                    <a:pt x="271" y="522"/>
                  </a:lnTo>
                  <a:lnTo>
                    <a:pt x="291" y="483"/>
                  </a:lnTo>
                  <a:lnTo>
                    <a:pt x="310" y="445"/>
                  </a:lnTo>
                  <a:cubicBezTo>
                    <a:pt x="329" y="425"/>
                    <a:pt x="368" y="387"/>
                    <a:pt x="387" y="367"/>
                  </a:cubicBezTo>
                  <a:lnTo>
                    <a:pt x="407" y="348"/>
                  </a:lnTo>
                  <a:lnTo>
                    <a:pt x="426" y="348"/>
                  </a:lnTo>
                  <a:cubicBezTo>
                    <a:pt x="464" y="329"/>
                    <a:pt x="503" y="309"/>
                    <a:pt x="522" y="290"/>
                  </a:cubicBezTo>
                  <a:lnTo>
                    <a:pt x="561" y="290"/>
                  </a:lnTo>
                  <a:cubicBezTo>
                    <a:pt x="580" y="271"/>
                    <a:pt x="600" y="271"/>
                    <a:pt x="619" y="271"/>
                  </a:cubicBezTo>
                  <a:lnTo>
                    <a:pt x="716" y="232"/>
                  </a:lnTo>
                  <a:lnTo>
                    <a:pt x="832" y="232"/>
                  </a:lnTo>
                  <a:lnTo>
                    <a:pt x="851" y="213"/>
                  </a:lnTo>
                  <a:cubicBezTo>
                    <a:pt x="909" y="174"/>
                    <a:pt x="909" y="97"/>
                    <a:pt x="870" y="58"/>
                  </a:cubicBezTo>
                  <a:cubicBezTo>
                    <a:pt x="851" y="19"/>
                    <a:pt x="812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418" name="Google Shape;2473;p90">
              <a:extLst>
                <a:ext uri="{FF2B5EF4-FFF2-40B4-BE49-F238E27FC236}">
                  <a16:creationId xmlns:a16="http://schemas.microsoft.com/office/drawing/2014/main" id="{94C985F3-F5DA-990B-9D37-9A92B1956029}"/>
                </a:ext>
              </a:extLst>
            </p:cNvPr>
            <p:cNvSpPr/>
            <p:nvPr/>
          </p:nvSpPr>
          <p:spPr>
            <a:xfrm>
              <a:off x="6996675" y="1823750"/>
              <a:ext cx="17825" cy="32375"/>
            </a:xfrm>
            <a:custGeom>
              <a:avLst/>
              <a:gdLst/>
              <a:ahLst/>
              <a:cxnLst/>
              <a:rect l="l" t="t" r="r" b="b"/>
              <a:pathLst>
                <a:path w="713" h="1295" extrusionOk="0">
                  <a:moveTo>
                    <a:pt x="166" y="1"/>
                  </a:moveTo>
                  <a:cubicBezTo>
                    <a:pt x="140" y="1"/>
                    <a:pt x="114" y="12"/>
                    <a:pt x="97" y="36"/>
                  </a:cubicBezTo>
                  <a:cubicBezTo>
                    <a:pt x="59" y="94"/>
                    <a:pt x="39" y="152"/>
                    <a:pt x="39" y="210"/>
                  </a:cubicBezTo>
                  <a:cubicBezTo>
                    <a:pt x="20" y="268"/>
                    <a:pt x="1" y="326"/>
                    <a:pt x="20" y="384"/>
                  </a:cubicBezTo>
                  <a:cubicBezTo>
                    <a:pt x="20" y="500"/>
                    <a:pt x="39" y="635"/>
                    <a:pt x="78" y="732"/>
                  </a:cubicBezTo>
                  <a:cubicBezTo>
                    <a:pt x="136" y="847"/>
                    <a:pt x="194" y="963"/>
                    <a:pt x="252" y="1060"/>
                  </a:cubicBezTo>
                  <a:cubicBezTo>
                    <a:pt x="329" y="1157"/>
                    <a:pt x="426" y="1253"/>
                    <a:pt x="542" y="1292"/>
                  </a:cubicBezTo>
                  <a:cubicBezTo>
                    <a:pt x="550" y="1294"/>
                    <a:pt x="559" y="1294"/>
                    <a:pt x="567" y="1294"/>
                  </a:cubicBezTo>
                  <a:cubicBezTo>
                    <a:pt x="651" y="1294"/>
                    <a:pt x="712" y="1208"/>
                    <a:pt x="677" y="1137"/>
                  </a:cubicBezTo>
                  <a:lnTo>
                    <a:pt x="658" y="1137"/>
                  </a:lnTo>
                  <a:cubicBezTo>
                    <a:pt x="600" y="1041"/>
                    <a:pt x="542" y="963"/>
                    <a:pt x="484" y="886"/>
                  </a:cubicBezTo>
                  <a:cubicBezTo>
                    <a:pt x="426" y="809"/>
                    <a:pt x="387" y="732"/>
                    <a:pt x="349" y="654"/>
                  </a:cubicBezTo>
                  <a:cubicBezTo>
                    <a:pt x="329" y="596"/>
                    <a:pt x="329" y="558"/>
                    <a:pt x="310" y="500"/>
                  </a:cubicBezTo>
                  <a:cubicBezTo>
                    <a:pt x="310" y="461"/>
                    <a:pt x="291" y="422"/>
                    <a:pt x="291" y="384"/>
                  </a:cubicBezTo>
                  <a:cubicBezTo>
                    <a:pt x="291" y="345"/>
                    <a:pt x="291" y="306"/>
                    <a:pt x="291" y="287"/>
                  </a:cubicBezTo>
                  <a:cubicBezTo>
                    <a:pt x="291" y="268"/>
                    <a:pt x="271" y="248"/>
                    <a:pt x="271" y="229"/>
                  </a:cubicBezTo>
                  <a:cubicBezTo>
                    <a:pt x="271" y="171"/>
                    <a:pt x="252" y="113"/>
                    <a:pt x="252" y="55"/>
                  </a:cubicBezTo>
                  <a:cubicBezTo>
                    <a:pt x="241" y="22"/>
                    <a:pt x="203" y="1"/>
                    <a:pt x="1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419" name="Google Shape;2474;p90">
              <a:extLst>
                <a:ext uri="{FF2B5EF4-FFF2-40B4-BE49-F238E27FC236}">
                  <a16:creationId xmlns:a16="http://schemas.microsoft.com/office/drawing/2014/main" id="{FA4E78CA-0AFC-60A5-FD12-5AFDACD9EAA8}"/>
                </a:ext>
              </a:extLst>
            </p:cNvPr>
            <p:cNvSpPr/>
            <p:nvPr/>
          </p:nvSpPr>
          <p:spPr>
            <a:xfrm>
              <a:off x="7008750" y="1829225"/>
              <a:ext cx="10300" cy="20775"/>
            </a:xfrm>
            <a:custGeom>
              <a:avLst/>
              <a:gdLst/>
              <a:ahLst/>
              <a:cxnLst/>
              <a:rect l="l" t="t" r="r" b="b"/>
              <a:pathLst>
                <a:path w="412" h="831" extrusionOk="0">
                  <a:moveTo>
                    <a:pt x="143" y="1"/>
                  </a:moveTo>
                  <a:cubicBezTo>
                    <a:pt x="121" y="1"/>
                    <a:pt x="98" y="9"/>
                    <a:pt x="78" y="29"/>
                  </a:cubicBezTo>
                  <a:cubicBezTo>
                    <a:pt x="39" y="49"/>
                    <a:pt x="20" y="87"/>
                    <a:pt x="20" y="126"/>
                  </a:cubicBezTo>
                  <a:cubicBezTo>
                    <a:pt x="1" y="165"/>
                    <a:pt x="1" y="203"/>
                    <a:pt x="1" y="242"/>
                  </a:cubicBezTo>
                  <a:cubicBezTo>
                    <a:pt x="1" y="319"/>
                    <a:pt x="20" y="377"/>
                    <a:pt x="39" y="455"/>
                  </a:cubicBezTo>
                  <a:cubicBezTo>
                    <a:pt x="59" y="590"/>
                    <a:pt x="136" y="706"/>
                    <a:pt x="233" y="802"/>
                  </a:cubicBezTo>
                  <a:cubicBezTo>
                    <a:pt x="252" y="822"/>
                    <a:pt x="275" y="831"/>
                    <a:pt x="296" y="831"/>
                  </a:cubicBezTo>
                  <a:cubicBezTo>
                    <a:pt x="358" y="831"/>
                    <a:pt x="411" y="758"/>
                    <a:pt x="368" y="686"/>
                  </a:cubicBezTo>
                  <a:lnTo>
                    <a:pt x="329" y="667"/>
                  </a:lnTo>
                  <a:cubicBezTo>
                    <a:pt x="310" y="628"/>
                    <a:pt x="310" y="609"/>
                    <a:pt x="291" y="590"/>
                  </a:cubicBezTo>
                  <a:lnTo>
                    <a:pt x="291" y="571"/>
                  </a:lnTo>
                  <a:lnTo>
                    <a:pt x="271" y="532"/>
                  </a:lnTo>
                  <a:cubicBezTo>
                    <a:pt x="252" y="474"/>
                    <a:pt x="233" y="416"/>
                    <a:pt x="233" y="358"/>
                  </a:cubicBezTo>
                  <a:lnTo>
                    <a:pt x="233" y="319"/>
                  </a:lnTo>
                  <a:lnTo>
                    <a:pt x="233" y="242"/>
                  </a:lnTo>
                  <a:cubicBezTo>
                    <a:pt x="233" y="203"/>
                    <a:pt x="233" y="184"/>
                    <a:pt x="233" y="165"/>
                  </a:cubicBezTo>
                  <a:cubicBezTo>
                    <a:pt x="233" y="126"/>
                    <a:pt x="233" y="107"/>
                    <a:pt x="233" y="87"/>
                  </a:cubicBezTo>
                  <a:lnTo>
                    <a:pt x="233" y="68"/>
                  </a:lnTo>
                  <a:cubicBezTo>
                    <a:pt x="220" y="30"/>
                    <a:pt x="183" y="1"/>
                    <a:pt x="1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420" name="Google Shape;2475;p90">
              <a:extLst>
                <a:ext uri="{FF2B5EF4-FFF2-40B4-BE49-F238E27FC236}">
                  <a16:creationId xmlns:a16="http://schemas.microsoft.com/office/drawing/2014/main" id="{57444BA4-065B-3C95-C3EC-431D91E2033A}"/>
                </a:ext>
              </a:extLst>
            </p:cNvPr>
            <p:cNvSpPr/>
            <p:nvPr/>
          </p:nvSpPr>
          <p:spPr>
            <a:xfrm>
              <a:off x="7059475" y="1794325"/>
              <a:ext cx="19750" cy="28400"/>
            </a:xfrm>
            <a:custGeom>
              <a:avLst/>
              <a:gdLst/>
              <a:ahLst/>
              <a:cxnLst/>
              <a:rect l="l" t="t" r="r" b="b"/>
              <a:pathLst>
                <a:path w="790" h="1136" extrusionOk="0">
                  <a:moveTo>
                    <a:pt x="395" y="699"/>
                  </a:moveTo>
                  <a:lnTo>
                    <a:pt x="395" y="699"/>
                  </a:lnTo>
                  <a:cubicBezTo>
                    <a:pt x="394" y="699"/>
                    <a:pt x="391" y="702"/>
                    <a:pt x="387" y="710"/>
                  </a:cubicBezTo>
                  <a:cubicBezTo>
                    <a:pt x="387" y="719"/>
                    <a:pt x="388" y="722"/>
                    <a:pt x="389" y="722"/>
                  </a:cubicBezTo>
                  <a:cubicBezTo>
                    <a:pt x="393" y="722"/>
                    <a:pt x="398" y="699"/>
                    <a:pt x="395" y="699"/>
                  </a:cubicBezTo>
                  <a:close/>
                  <a:moveTo>
                    <a:pt x="639" y="0"/>
                  </a:moveTo>
                  <a:cubicBezTo>
                    <a:pt x="624" y="0"/>
                    <a:pt x="610" y="5"/>
                    <a:pt x="600" y="15"/>
                  </a:cubicBezTo>
                  <a:cubicBezTo>
                    <a:pt x="561" y="15"/>
                    <a:pt x="542" y="15"/>
                    <a:pt x="503" y="34"/>
                  </a:cubicBezTo>
                  <a:cubicBezTo>
                    <a:pt x="465" y="53"/>
                    <a:pt x="407" y="92"/>
                    <a:pt x="368" y="131"/>
                  </a:cubicBezTo>
                  <a:cubicBezTo>
                    <a:pt x="291" y="208"/>
                    <a:pt x="213" y="285"/>
                    <a:pt x="155" y="382"/>
                  </a:cubicBezTo>
                  <a:cubicBezTo>
                    <a:pt x="59" y="575"/>
                    <a:pt x="1" y="788"/>
                    <a:pt x="20" y="1000"/>
                  </a:cubicBezTo>
                  <a:cubicBezTo>
                    <a:pt x="20" y="1078"/>
                    <a:pt x="78" y="1136"/>
                    <a:pt x="155" y="1136"/>
                  </a:cubicBezTo>
                  <a:cubicBezTo>
                    <a:pt x="233" y="1136"/>
                    <a:pt x="291" y="1078"/>
                    <a:pt x="291" y="1000"/>
                  </a:cubicBezTo>
                  <a:lnTo>
                    <a:pt x="349" y="1000"/>
                  </a:lnTo>
                  <a:lnTo>
                    <a:pt x="349" y="942"/>
                  </a:lnTo>
                  <a:lnTo>
                    <a:pt x="349" y="904"/>
                  </a:lnTo>
                  <a:cubicBezTo>
                    <a:pt x="349" y="865"/>
                    <a:pt x="368" y="826"/>
                    <a:pt x="368" y="768"/>
                  </a:cubicBezTo>
                  <a:cubicBezTo>
                    <a:pt x="387" y="749"/>
                    <a:pt x="387" y="730"/>
                    <a:pt x="387" y="710"/>
                  </a:cubicBezTo>
                  <a:lnTo>
                    <a:pt x="387" y="672"/>
                  </a:lnTo>
                  <a:cubicBezTo>
                    <a:pt x="407" y="633"/>
                    <a:pt x="426" y="594"/>
                    <a:pt x="465" y="556"/>
                  </a:cubicBezTo>
                  <a:lnTo>
                    <a:pt x="542" y="440"/>
                  </a:lnTo>
                  <a:lnTo>
                    <a:pt x="561" y="421"/>
                  </a:lnTo>
                  <a:lnTo>
                    <a:pt x="600" y="363"/>
                  </a:lnTo>
                  <a:cubicBezTo>
                    <a:pt x="600" y="363"/>
                    <a:pt x="619" y="343"/>
                    <a:pt x="619" y="324"/>
                  </a:cubicBezTo>
                  <a:cubicBezTo>
                    <a:pt x="633" y="310"/>
                    <a:pt x="647" y="297"/>
                    <a:pt x="640" y="297"/>
                  </a:cubicBezTo>
                  <a:lnTo>
                    <a:pt x="640" y="297"/>
                  </a:lnTo>
                  <a:cubicBezTo>
                    <a:pt x="637" y="297"/>
                    <a:pt x="631" y="299"/>
                    <a:pt x="619" y="305"/>
                  </a:cubicBezTo>
                  <a:lnTo>
                    <a:pt x="677" y="266"/>
                  </a:lnTo>
                  <a:cubicBezTo>
                    <a:pt x="697" y="227"/>
                    <a:pt x="697" y="227"/>
                    <a:pt x="716" y="208"/>
                  </a:cubicBezTo>
                  <a:cubicBezTo>
                    <a:pt x="735" y="189"/>
                    <a:pt x="755" y="169"/>
                    <a:pt x="755" y="150"/>
                  </a:cubicBezTo>
                  <a:cubicBezTo>
                    <a:pt x="789" y="81"/>
                    <a:pt x="762" y="12"/>
                    <a:pt x="700" y="12"/>
                  </a:cubicBezTo>
                  <a:cubicBezTo>
                    <a:pt x="693" y="12"/>
                    <a:pt x="685" y="13"/>
                    <a:pt x="677" y="15"/>
                  </a:cubicBezTo>
                  <a:cubicBezTo>
                    <a:pt x="668" y="5"/>
                    <a:pt x="653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421" name="Google Shape;2476;p90">
              <a:extLst>
                <a:ext uri="{FF2B5EF4-FFF2-40B4-BE49-F238E27FC236}">
                  <a16:creationId xmlns:a16="http://schemas.microsoft.com/office/drawing/2014/main" id="{1078B7CE-5BBC-78CF-4D3C-BD8C1ADFCFC2}"/>
                </a:ext>
              </a:extLst>
            </p:cNvPr>
            <p:cNvSpPr/>
            <p:nvPr/>
          </p:nvSpPr>
          <p:spPr>
            <a:xfrm>
              <a:off x="7198625" y="1777300"/>
              <a:ext cx="27550" cy="16325"/>
            </a:xfrm>
            <a:custGeom>
              <a:avLst/>
              <a:gdLst/>
              <a:ahLst/>
              <a:cxnLst/>
              <a:rect l="l" t="t" r="r" b="b"/>
              <a:pathLst>
                <a:path w="1102" h="653" extrusionOk="0">
                  <a:moveTo>
                    <a:pt x="116" y="0"/>
                  </a:moveTo>
                  <a:cubicBezTo>
                    <a:pt x="20" y="19"/>
                    <a:pt x="0" y="135"/>
                    <a:pt x="78" y="193"/>
                  </a:cubicBezTo>
                  <a:lnTo>
                    <a:pt x="97" y="251"/>
                  </a:lnTo>
                  <a:lnTo>
                    <a:pt x="116" y="251"/>
                  </a:lnTo>
                  <a:cubicBezTo>
                    <a:pt x="136" y="251"/>
                    <a:pt x="155" y="271"/>
                    <a:pt x="174" y="271"/>
                  </a:cubicBezTo>
                  <a:lnTo>
                    <a:pt x="232" y="290"/>
                  </a:lnTo>
                  <a:cubicBezTo>
                    <a:pt x="271" y="290"/>
                    <a:pt x="309" y="309"/>
                    <a:pt x="348" y="329"/>
                  </a:cubicBezTo>
                  <a:lnTo>
                    <a:pt x="387" y="348"/>
                  </a:lnTo>
                  <a:lnTo>
                    <a:pt x="425" y="348"/>
                  </a:lnTo>
                  <a:lnTo>
                    <a:pt x="522" y="406"/>
                  </a:lnTo>
                  <a:cubicBezTo>
                    <a:pt x="561" y="425"/>
                    <a:pt x="599" y="445"/>
                    <a:pt x="638" y="464"/>
                  </a:cubicBezTo>
                  <a:lnTo>
                    <a:pt x="657" y="483"/>
                  </a:lnTo>
                  <a:lnTo>
                    <a:pt x="696" y="522"/>
                  </a:lnTo>
                  <a:lnTo>
                    <a:pt x="735" y="541"/>
                  </a:lnTo>
                  <a:lnTo>
                    <a:pt x="793" y="580"/>
                  </a:lnTo>
                  <a:cubicBezTo>
                    <a:pt x="812" y="599"/>
                    <a:pt x="831" y="618"/>
                    <a:pt x="851" y="638"/>
                  </a:cubicBezTo>
                  <a:cubicBezTo>
                    <a:pt x="870" y="647"/>
                    <a:pt x="889" y="652"/>
                    <a:pt x="909" y="652"/>
                  </a:cubicBezTo>
                  <a:cubicBezTo>
                    <a:pt x="928" y="652"/>
                    <a:pt x="947" y="647"/>
                    <a:pt x="967" y="638"/>
                  </a:cubicBezTo>
                  <a:cubicBezTo>
                    <a:pt x="1025" y="638"/>
                    <a:pt x="1044" y="599"/>
                    <a:pt x="1063" y="560"/>
                  </a:cubicBezTo>
                  <a:cubicBezTo>
                    <a:pt x="1102" y="445"/>
                    <a:pt x="986" y="329"/>
                    <a:pt x="909" y="271"/>
                  </a:cubicBezTo>
                  <a:cubicBezTo>
                    <a:pt x="831" y="213"/>
                    <a:pt x="754" y="155"/>
                    <a:pt x="657" y="116"/>
                  </a:cubicBezTo>
                  <a:cubicBezTo>
                    <a:pt x="580" y="77"/>
                    <a:pt x="503" y="39"/>
                    <a:pt x="406" y="19"/>
                  </a:cubicBezTo>
                  <a:cubicBezTo>
                    <a:pt x="348" y="0"/>
                    <a:pt x="309" y="0"/>
                    <a:pt x="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44"/>
          <p:cNvSpPr/>
          <p:nvPr/>
        </p:nvSpPr>
        <p:spPr>
          <a:xfrm>
            <a:off x="3749183" y="1171604"/>
            <a:ext cx="1686442" cy="934742"/>
          </a:xfrm>
          <a:custGeom>
            <a:avLst/>
            <a:gdLst/>
            <a:ahLst/>
            <a:cxnLst/>
            <a:rect l="l" t="t" r="r" b="b"/>
            <a:pathLst>
              <a:path w="47436" h="37031" extrusionOk="0">
                <a:moveTo>
                  <a:pt x="32105" y="1"/>
                </a:moveTo>
                <a:cubicBezTo>
                  <a:pt x="31162" y="1"/>
                  <a:pt x="30219" y="24"/>
                  <a:pt x="29290" y="29"/>
                </a:cubicBezTo>
                <a:cubicBezTo>
                  <a:pt x="29169" y="39"/>
                  <a:pt x="29043" y="43"/>
                  <a:pt x="28917" y="43"/>
                </a:cubicBezTo>
                <a:cubicBezTo>
                  <a:pt x="28791" y="43"/>
                  <a:pt x="28665" y="39"/>
                  <a:pt x="28543" y="29"/>
                </a:cubicBezTo>
                <a:cubicBezTo>
                  <a:pt x="28341" y="28"/>
                  <a:pt x="28139" y="27"/>
                  <a:pt x="27938" y="27"/>
                </a:cubicBezTo>
                <a:cubicBezTo>
                  <a:pt x="25283" y="27"/>
                  <a:pt x="22630" y="142"/>
                  <a:pt x="19994" y="403"/>
                </a:cubicBezTo>
                <a:cubicBezTo>
                  <a:pt x="19620" y="440"/>
                  <a:pt x="19209" y="477"/>
                  <a:pt x="18799" y="515"/>
                </a:cubicBezTo>
                <a:cubicBezTo>
                  <a:pt x="17548" y="608"/>
                  <a:pt x="16185" y="739"/>
                  <a:pt x="15140" y="1317"/>
                </a:cubicBezTo>
                <a:cubicBezTo>
                  <a:pt x="13982" y="1952"/>
                  <a:pt x="12974" y="2139"/>
                  <a:pt x="11649" y="2792"/>
                </a:cubicBezTo>
                <a:cubicBezTo>
                  <a:pt x="11556" y="2829"/>
                  <a:pt x="11481" y="2867"/>
                  <a:pt x="11388" y="2923"/>
                </a:cubicBezTo>
                <a:cubicBezTo>
                  <a:pt x="11014" y="3109"/>
                  <a:pt x="10622" y="3333"/>
                  <a:pt x="10212" y="3613"/>
                </a:cubicBezTo>
                <a:cubicBezTo>
                  <a:pt x="10100" y="3688"/>
                  <a:pt x="10006" y="3763"/>
                  <a:pt x="9894" y="3837"/>
                </a:cubicBezTo>
                <a:cubicBezTo>
                  <a:pt x="9670" y="4005"/>
                  <a:pt x="9446" y="4173"/>
                  <a:pt x="9203" y="4360"/>
                </a:cubicBezTo>
                <a:cubicBezTo>
                  <a:pt x="8139" y="5200"/>
                  <a:pt x="6889" y="6376"/>
                  <a:pt x="5321" y="8094"/>
                </a:cubicBezTo>
                <a:cubicBezTo>
                  <a:pt x="4462" y="9046"/>
                  <a:pt x="3734" y="10035"/>
                  <a:pt x="3136" y="11043"/>
                </a:cubicBezTo>
                <a:cubicBezTo>
                  <a:pt x="2278" y="12443"/>
                  <a:pt x="1662" y="13881"/>
                  <a:pt x="1214" y="15281"/>
                </a:cubicBezTo>
                <a:cubicBezTo>
                  <a:pt x="1158" y="15486"/>
                  <a:pt x="1102" y="15691"/>
                  <a:pt x="1046" y="15897"/>
                </a:cubicBezTo>
                <a:cubicBezTo>
                  <a:pt x="0" y="19705"/>
                  <a:pt x="299" y="23327"/>
                  <a:pt x="1027" y="25735"/>
                </a:cubicBezTo>
                <a:cubicBezTo>
                  <a:pt x="2259" y="29823"/>
                  <a:pt x="2875" y="34565"/>
                  <a:pt x="19415" y="36599"/>
                </a:cubicBezTo>
                <a:cubicBezTo>
                  <a:pt x="19844" y="36655"/>
                  <a:pt x="20255" y="36711"/>
                  <a:pt x="20666" y="36749"/>
                </a:cubicBezTo>
                <a:cubicBezTo>
                  <a:pt x="20852" y="36767"/>
                  <a:pt x="21039" y="36786"/>
                  <a:pt x="21226" y="36805"/>
                </a:cubicBezTo>
                <a:cubicBezTo>
                  <a:pt x="21375" y="36823"/>
                  <a:pt x="21524" y="36823"/>
                  <a:pt x="21674" y="36842"/>
                </a:cubicBezTo>
                <a:cubicBezTo>
                  <a:pt x="23126" y="36968"/>
                  <a:pt x="24485" y="37030"/>
                  <a:pt x="25759" y="37030"/>
                </a:cubicBezTo>
                <a:cubicBezTo>
                  <a:pt x="37479" y="37030"/>
                  <a:pt x="42011" y="31783"/>
                  <a:pt x="45177" y="23028"/>
                </a:cubicBezTo>
                <a:cubicBezTo>
                  <a:pt x="47435" y="16793"/>
                  <a:pt x="46707" y="8150"/>
                  <a:pt x="42171" y="3296"/>
                </a:cubicBezTo>
                <a:cubicBezTo>
                  <a:pt x="41312" y="2381"/>
                  <a:pt x="40304" y="1635"/>
                  <a:pt x="39165" y="1131"/>
                </a:cubicBezTo>
                <a:cubicBezTo>
                  <a:pt x="36938" y="151"/>
                  <a:pt x="34518" y="1"/>
                  <a:pt x="321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تربة الصحراء</a:t>
            </a:r>
            <a:endParaRPr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70" name="Google Shape;870;p44"/>
          <p:cNvSpPr/>
          <p:nvPr/>
        </p:nvSpPr>
        <p:spPr>
          <a:xfrm>
            <a:off x="6739611" y="1095624"/>
            <a:ext cx="1561425" cy="1027058"/>
          </a:xfrm>
          <a:custGeom>
            <a:avLst/>
            <a:gdLst/>
            <a:ahLst/>
            <a:cxnLst/>
            <a:rect l="l" t="t" r="r" b="b"/>
            <a:pathLst>
              <a:path w="47436" h="37031" extrusionOk="0">
                <a:moveTo>
                  <a:pt x="32105" y="1"/>
                </a:moveTo>
                <a:cubicBezTo>
                  <a:pt x="31162" y="1"/>
                  <a:pt x="30219" y="24"/>
                  <a:pt x="29290" y="29"/>
                </a:cubicBezTo>
                <a:cubicBezTo>
                  <a:pt x="29169" y="39"/>
                  <a:pt x="29043" y="43"/>
                  <a:pt x="28917" y="43"/>
                </a:cubicBezTo>
                <a:cubicBezTo>
                  <a:pt x="28791" y="43"/>
                  <a:pt x="28665" y="39"/>
                  <a:pt x="28543" y="29"/>
                </a:cubicBezTo>
                <a:cubicBezTo>
                  <a:pt x="28341" y="28"/>
                  <a:pt x="28139" y="27"/>
                  <a:pt x="27938" y="27"/>
                </a:cubicBezTo>
                <a:cubicBezTo>
                  <a:pt x="25283" y="27"/>
                  <a:pt x="22630" y="142"/>
                  <a:pt x="19994" y="403"/>
                </a:cubicBezTo>
                <a:cubicBezTo>
                  <a:pt x="19620" y="440"/>
                  <a:pt x="19209" y="477"/>
                  <a:pt x="18799" y="515"/>
                </a:cubicBezTo>
                <a:cubicBezTo>
                  <a:pt x="17548" y="608"/>
                  <a:pt x="16185" y="739"/>
                  <a:pt x="15140" y="1317"/>
                </a:cubicBezTo>
                <a:cubicBezTo>
                  <a:pt x="13982" y="1952"/>
                  <a:pt x="12974" y="2139"/>
                  <a:pt x="11649" y="2792"/>
                </a:cubicBezTo>
                <a:cubicBezTo>
                  <a:pt x="11556" y="2829"/>
                  <a:pt x="11481" y="2867"/>
                  <a:pt x="11388" y="2923"/>
                </a:cubicBezTo>
                <a:cubicBezTo>
                  <a:pt x="11014" y="3109"/>
                  <a:pt x="10622" y="3333"/>
                  <a:pt x="10212" y="3613"/>
                </a:cubicBezTo>
                <a:cubicBezTo>
                  <a:pt x="10100" y="3688"/>
                  <a:pt x="10006" y="3763"/>
                  <a:pt x="9894" y="3837"/>
                </a:cubicBezTo>
                <a:cubicBezTo>
                  <a:pt x="9670" y="4005"/>
                  <a:pt x="9446" y="4173"/>
                  <a:pt x="9203" y="4360"/>
                </a:cubicBezTo>
                <a:cubicBezTo>
                  <a:pt x="8139" y="5200"/>
                  <a:pt x="6889" y="6376"/>
                  <a:pt x="5321" y="8094"/>
                </a:cubicBezTo>
                <a:cubicBezTo>
                  <a:pt x="4462" y="9046"/>
                  <a:pt x="3734" y="10035"/>
                  <a:pt x="3136" y="11043"/>
                </a:cubicBezTo>
                <a:cubicBezTo>
                  <a:pt x="2278" y="12443"/>
                  <a:pt x="1662" y="13881"/>
                  <a:pt x="1214" y="15281"/>
                </a:cubicBezTo>
                <a:cubicBezTo>
                  <a:pt x="1158" y="15486"/>
                  <a:pt x="1102" y="15691"/>
                  <a:pt x="1046" y="15897"/>
                </a:cubicBezTo>
                <a:cubicBezTo>
                  <a:pt x="0" y="19705"/>
                  <a:pt x="299" y="23327"/>
                  <a:pt x="1027" y="25735"/>
                </a:cubicBezTo>
                <a:cubicBezTo>
                  <a:pt x="2259" y="29823"/>
                  <a:pt x="2875" y="34565"/>
                  <a:pt x="19415" y="36599"/>
                </a:cubicBezTo>
                <a:cubicBezTo>
                  <a:pt x="19844" y="36655"/>
                  <a:pt x="20255" y="36711"/>
                  <a:pt x="20666" y="36749"/>
                </a:cubicBezTo>
                <a:cubicBezTo>
                  <a:pt x="20852" y="36767"/>
                  <a:pt x="21039" y="36786"/>
                  <a:pt x="21226" y="36805"/>
                </a:cubicBezTo>
                <a:cubicBezTo>
                  <a:pt x="21375" y="36823"/>
                  <a:pt x="21524" y="36823"/>
                  <a:pt x="21674" y="36842"/>
                </a:cubicBezTo>
                <a:cubicBezTo>
                  <a:pt x="23126" y="36968"/>
                  <a:pt x="24485" y="37030"/>
                  <a:pt x="25759" y="37030"/>
                </a:cubicBezTo>
                <a:cubicBezTo>
                  <a:pt x="37479" y="37030"/>
                  <a:pt x="42011" y="31783"/>
                  <a:pt x="45177" y="23028"/>
                </a:cubicBezTo>
                <a:cubicBezTo>
                  <a:pt x="47435" y="16793"/>
                  <a:pt x="46707" y="8150"/>
                  <a:pt x="42171" y="3296"/>
                </a:cubicBezTo>
                <a:cubicBezTo>
                  <a:pt x="41312" y="2381"/>
                  <a:pt x="40304" y="1635"/>
                  <a:pt x="39165" y="1131"/>
                </a:cubicBezTo>
                <a:cubicBezTo>
                  <a:pt x="36938" y="151"/>
                  <a:pt x="34518" y="1"/>
                  <a:pt x="321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تربة الغابات</a:t>
            </a:r>
            <a:endParaRPr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71" name="Google Shape;871;p44"/>
          <p:cNvSpPr/>
          <p:nvPr/>
        </p:nvSpPr>
        <p:spPr>
          <a:xfrm>
            <a:off x="960920" y="1193008"/>
            <a:ext cx="1850232" cy="934742"/>
          </a:xfrm>
          <a:custGeom>
            <a:avLst/>
            <a:gdLst/>
            <a:ahLst/>
            <a:cxnLst/>
            <a:rect l="l" t="t" r="r" b="b"/>
            <a:pathLst>
              <a:path w="47436" h="37031" extrusionOk="0">
                <a:moveTo>
                  <a:pt x="32105" y="1"/>
                </a:moveTo>
                <a:cubicBezTo>
                  <a:pt x="31162" y="1"/>
                  <a:pt x="30219" y="24"/>
                  <a:pt x="29290" y="29"/>
                </a:cubicBezTo>
                <a:cubicBezTo>
                  <a:pt x="29169" y="39"/>
                  <a:pt x="29043" y="43"/>
                  <a:pt x="28917" y="43"/>
                </a:cubicBezTo>
                <a:cubicBezTo>
                  <a:pt x="28791" y="43"/>
                  <a:pt x="28665" y="39"/>
                  <a:pt x="28543" y="29"/>
                </a:cubicBezTo>
                <a:cubicBezTo>
                  <a:pt x="28341" y="28"/>
                  <a:pt x="28139" y="27"/>
                  <a:pt x="27938" y="27"/>
                </a:cubicBezTo>
                <a:cubicBezTo>
                  <a:pt x="25283" y="27"/>
                  <a:pt x="22630" y="142"/>
                  <a:pt x="19994" y="403"/>
                </a:cubicBezTo>
                <a:cubicBezTo>
                  <a:pt x="19620" y="440"/>
                  <a:pt x="19209" y="477"/>
                  <a:pt x="18799" y="515"/>
                </a:cubicBezTo>
                <a:cubicBezTo>
                  <a:pt x="17548" y="608"/>
                  <a:pt x="16185" y="739"/>
                  <a:pt x="15140" y="1317"/>
                </a:cubicBezTo>
                <a:cubicBezTo>
                  <a:pt x="13982" y="1952"/>
                  <a:pt x="12974" y="2139"/>
                  <a:pt x="11649" y="2792"/>
                </a:cubicBezTo>
                <a:cubicBezTo>
                  <a:pt x="11556" y="2829"/>
                  <a:pt x="11481" y="2867"/>
                  <a:pt x="11388" y="2923"/>
                </a:cubicBezTo>
                <a:cubicBezTo>
                  <a:pt x="11014" y="3109"/>
                  <a:pt x="10622" y="3333"/>
                  <a:pt x="10212" y="3613"/>
                </a:cubicBezTo>
                <a:cubicBezTo>
                  <a:pt x="10100" y="3688"/>
                  <a:pt x="10006" y="3763"/>
                  <a:pt x="9894" y="3837"/>
                </a:cubicBezTo>
                <a:cubicBezTo>
                  <a:pt x="9670" y="4005"/>
                  <a:pt x="9446" y="4173"/>
                  <a:pt x="9203" y="4360"/>
                </a:cubicBezTo>
                <a:cubicBezTo>
                  <a:pt x="8139" y="5200"/>
                  <a:pt x="6889" y="6376"/>
                  <a:pt x="5321" y="8094"/>
                </a:cubicBezTo>
                <a:cubicBezTo>
                  <a:pt x="4462" y="9046"/>
                  <a:pt x="3734" y="10035"/>
                  <a:pt x="3136" y="11043"/>
                </a:cubicBezTo>
                <a:cubicBezTo>
                  <a:pt x="2278" y="12443"/>
                  <a:pt x="1662" y="13881"/>
                  <a:pt x="1214" y="15281"/>
                </a:cubicBezTo>
                <a:cubicBezTo>
                  <a:pt x="1158" y="15486"/>
                  <a:pt x="1102" y="15691"/>
                  <a:pt x="1046" y="15897"/>
                </a:cubicBezTo>
                <a:cubicBezTo>
                  <a:pt x="0" y="19705"/>
                  <a:pt x="299" y="23327"/>
                  <a:pt x="1027" y="25735"/>
                </a:cubicBezTo>
                <a:cubicBezTo>
                  <a:pt x="2259" y="29823"/>
                  <a:pt x="2875" y="34565"/>
                  <a:pt x="19415" y="36599"/>
                </a:cubicBezTo>
                <a:cubicBezTo>
                  <a:pt x="19844" y="36655"/>
                  <a:pt x="20255" y="36711"/>
                  <a:pt x="20666" y="36749"/>
                </a:cubicBezTo>
                <a:cubicBezTo>
                  <a:pt x="20852" y="36767"/>
                  <a:pt x="21039" y="36786"/>
                  <a:pt x="21226" y="36805"/>
                </a:cubicBezTo>
                <a:cubicBezTo>
                  <a:pt x="21375" y="36823"/>
                  <a:pt x="21524" y="36823"/>
                  <a:pt x="21674" y="36842"/>
                </a:cubicBezTo>
                <a:cubicBezTo>
                  <a:pt x="23126" y="36968"/>
                  <a:pt x="24485" y="37030"/>
                  <a:pt x="25759" y="37030"/>
                </a:cubicBezTo>
                <a:cubicBezTo>
                  <a:pt x="37479" y="37030"/>
                  <a:pt x="42011" y="31783"/>
                  <a:pt x="45177" y="23028"/>
                </a:cubicBezTo>
                <a:cubicBezTo>
                  <a:pt x="47435" y="16793"/>
                  <a:pt x="46707" y="8150"/>
                  <a:pt x="42171" y="3296"/>
                </a:cubicBezTo>
                <a:cubicBezTo>
                  <a:pt x="41312" y="2381"/>
                  <a:pt x="40304" y="1635"/>
                  <a:pt x="39165" y="1131"/>
                </a:cubicBezTo>
                <a:cubicBezTo>
                  <a:pt x="36938" y="151"/>
                  <a:pt x="34518" y="1"/>
                  <a:pt x="3210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تربة الأراضي العشبية</a:t>
            </a:r>
            <a:endParaRPr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Google Shape;1447;p58">
            <a:extLst>
              <a:ext uri="{FF2B5EF4-FFF2-40B4-BE49-F238E27FC236}">
                <a16:creationId xmlns:a16="http://schemas.microsoft.com/office/drawing/2014/main" id="{4BDE8065-86EF-46B6-EF3A-2B886E459D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41650" y="213215"/>
            <a:ext cx="4709624" cy="688928"/>
          </a:xfrm>
          <a:prstGeom prst="rect">
            <a:avLst/>
          </a:prstGeom>
          <a:solidFill>
            <a:srgbClr val="D3F8D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tx2">
                    <a:lumMod val="75000"/>
                  </a:schemeClr>
                </a:solidFill>
                <a:cs typeface="PT Bold Heading" panose="02010400000000000000" pitchFamily="2" charset="-78"/>
              </a:rPr>
              <a:t>كيف تستعمل التربة ؟</a:t>
            </a:r>
            <a:endParaRPr sz="4400" dirty="0">
              <a:solidFill>
                <a:schemeClr val="tx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grpSp>
        <p:nvGrpSpPr>
          <p:cNvPr id="11" name="Google Shape;1018;p48">
            <a:extLst>
              <a:ext uri="{FF2B5EF4-FFF2-40B4-BE49-F238E27FC236}">
                <a16:creationId xmlns:a16="http://schemas.microsoft.com/office/drawing/2014/main" id="{8B3659F8-DE6A-8088-829B-7D9853C70CFA}"/>
              </a:ext>
            </a:extLst>
          </p:cNvPr>
          <p:cNvGrpSpPr/>
          <p:nvPr/>
        </p:nvGrpSpPr>
        <p:grpSpPr>
          <a:xfrm>
            <a:off x="147176" y="3507580"/>
            <a:ext cx="695788" cy="1592321"/>
            <a:chOff x="591090" y="1835641"/>
            <a:chExt cx="991412" cy="3304922"/>
          </a:xfrm>
        </p:grpSpPr>
        <p:sp>
          <p:nvSpPr>
            <p:cNvPr id="12" name="Google Shape;1019;p48">
              <a:extLst>
                <a:ext uri="{FF2B5EF4-FFF2-40B4-BE49-F238E27FC236}">
                  <a16:creationId xmlns:a16="http://schemas.microsoft.com/office/drawing/2014/main" id="{5B66DFBA-1376-EBE4-6A03-8BA7A62BF164}"/>
                </a:ext>
              </a:extLst>
            </p:cNvPr>
            <p:cNvSpPr/>
            <p:nvPr/>
          </p:nvSpPr>
          <p:spPr>
            <a:xfrm>
              <a:off x="1057750" y="3683692"/>
              <a:ext cx="433944" cy="1331973"/>
            </a:xfrm>
            <a:custGeom>
              <a:avLst/>
              <a:gdLst/>
              <a:ahLst/>
              <a:cxnLst/>
              <a:rect l="l" t="t" r="r" b="b"/>
              <a:pathLst>
                <a:path w="10107" h="31023" extrusionOk="0">
                  <a:moveTo>
                    <a:pt x="10107" y="0"/>
                  </a:moveTo>
                  <a:lnTo>
                    <a:pt x="10107" y="0"/>
                  </a:lnTo>
                  <a:cubicBezTo>
                    <a:pt x="6023" y="4701"/>
                    <a:pt x="2792" y="10106"/>
                    <a:pt x="618" y="15952"/>
                  </a:cubicBezTo>
                  <a:lnTo>
                    <a:pt x="1" y="31023"/>
                  </a:lnTo>
                  <a:cubicBezTo>
                    <a:pt x="2968" y="20535"/>
                    <a:pt x="6346" y="10194"/>
                    <a:pt x="10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20;p48">
              <a:extLst>
                <a:ext uri="{FF2B5EF4-FFF2-40B4-BE49-F238E27FC236}">
                  <a16:creationId xmlns:a16="http://schemas.microsoft.com/office/drawing/2014/main" id="{C92D5C40-FDF8-3CA7-3A45-BF46E1BEB718}"/>
                </a:ext>
              </a:extLst>
            </p:cNvPr>
            <p:cNvSpPr/>
            <p:nvPr/>
          </p:nvSpPr>
          <p:spPr>
            <a:xfrm>
              <a:off x="930362" y="1844228"/>
              <a:ext cx="237173" cy="742131"/>
            </a:xfrm>
            <a:custGeom>
              <a:avLst/>
              <a:gdLst/>
              <a:ahLst/>
              <a:cxnLst/>
              <a:rect l="l" t="t" r="r" b="b"/>
              <a:pathLst>
                <a:path w="5524" h="17285" extrusionOk="0">
                  <a:moveTo>
                    <a:pt x="2733" y="0"/>
                  </a:moveTo>
                  <a:cubicBezTo>
                    <a:pt x="2664" y="0"/>
                    <a:pt x="2596" y="13"/>
                    <a:pt x="2527" y="40"/>
                  </a:cubicBezTo>
                  <a:cubicBezTo>
                    <a:pt x="2292" y="187"/>
                    <a:pt x="2116" y="393"/>
                    <a:pt x="2057" y="657"/>
                  </a:cubicBezTo>
                  <a:cubicBezTo>
                    <a:pt x="559" y="4035"/>
                    <a:pt x="1" y="7766"/>
                    <a:pt x="500" y="11468"/>
                  </a:cubicBezTo>
                  <a:cubicBezTo>
                    <a:pt x="765" y="13612"/>
                    <a:pt x="1499" y="15875"/>
                    <a:pt x="3174" y="17285"/>
                  </a:cubicBezTo>
                  <a:lnTo>
                    <a:pt x="5230" y="15757"/>
                  </a:lnTo>
                  <a:cubicBezTo>
                    <a:pt x="5524" y="12261"/>
                    <a:pt x="5436" y="8706"/>
                    <a:pt x="4936" y="5210"/>
                  </a:cubicBezTo>
                  <a:cubicBezTo>
                    <a:pt x="4731" y="3683"/>
                    <a:pt x="4437" y="2096"/>
                    <a:pt x="3673" y="745"/>
                  </a:cubicBezTo>
                  <a:cubicBezTo>
                    <a:pt x="3474" y="373"/>
                    <a:pt x="3108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21;p48">
              <a:extLst>
                <a:ext uri="{FF2B5EF4-FFF2-40B4-BE49-F238E27FC236}">
                  <a16:creationId xmlns:a16="http://schemas.microsoft.com/office/drawing/2014/main" id="{26A484CC-87FA-0832-BEB7-9C4A7E16D612}"/>
                </a:ext>
              </a:extLst>
            </p:cNvPr>
            <p:cNvSpPr/>
            <p:nvPr/>
          </p:nvSpPr>
          <p:spPr>
            <a:xfrm>
              <a:off x="1030014" y="1835641"/>
              <a:ext cx="35378" cy="25675"/>
            </a:xfrm>
            <a:custGeom>
              <a:avLst/>
              <a:gdLst/>
              <a:ahLst/>
              <a:cxnLst/>
              <a:rect l="l" t="t" r="r" b="b"/>
              <a:pathLst>
                <a:path w="824" h="598" extrusionOk="0">
                  <a:moveTo>
                    <a:pt x="447" y="0"/>
                  </a:moveTo>
                  <a:cubicBezTo>
                    <a:pt x="425" y="0"/>
                    <a:pt x="404" y="2"/>
                    <a:pt x="383" y="5"/>
                  </a:cubicBezTo>
                  <a:cubicBezTo>
                    <a:pt x="148" y="5"/>
                    <a:pt x="1" y="181"/>
                    <a:pt x="1" y="328"/>
                  </a:cubicBezTo>
                  <a:cubicBezTo>
                    <a:pt x="27" y="486"/>
                    <a:pt x="195" y="597"/>
                    <a:pt x="378" y="597"/>
                  </a:cubicBezTo>
                  <a:cubicBezTo>
                    <a:pt x="399" y="597"/>
                    <a:pt x="420" y="596"/>
                    <a:pt x="441" y="593"/>
                  </a:cubicBezTo>
                  <a:cubicBezTo>
                    <a:pt x="647" y="563"/>
                    <a:pt x="823" y="416"/>
                    <a:pt x="823" y="240"/>
                  </a:cubicBezTo>
                  <a:cubicBezTo>
                    <a:pt x="797" y="108"/>
                    <a:pt x="629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22;p48">
              <a:extLst>
                <a:ext uri="{FF2B5EF4-FFF2-40B4-BE49-F238E27FC236}">
                  <a16:creationId xmlns:a16="http://schemas.microsoft.com/office/drawing/2014/main" id="{54AE7ECF-6F92-B336-B048-1FF770B8FBBF}"/>
                </a:ext>
              </a:extLst>
            </p:cNvPr>
            <p:cNvSpPr/>
            <p:nvPr/>
          </p:nvSpPr>
          <p:spPr>
            <a:xfrm>
              <a:off x="1059983" y="1859513"/>
              <a:ext cx="33146" cy="27049"/>
            </a:xfrm>
            <a:custGeom>
              <a:avLst/>
              <a:gdLst/>
              <a:ahLst/>
              <a:cxnLst/>
              <a:rect l="l" t="t" r="r" b="b"/>
              <a:pathLst>
                <a:path w="772" h="630" extrusionOk="0">
                  <a:moveTo>
                    <a:pt x="486" y="0"/>
                  </a:moveTo>
                  <a:cubicBezTo>
                    <a:pt x="282" y="0"/>
                    <a:pt x="0" y="248"/>
                    <a:pt x="213" y="418"/>
                  </a:cubicBezTo>
                  <a:cubicBezTo>
                    <a:pt x="278" y="548"/>
                    <a:pt x="405" y="629"/>
                    <a:pt x="515" y="629"/>
                  </a:cubicBezTo>
                  <a:cubicBezTo>
                    <a:pt x="555" y="629"/>
                    <a:pt x="593" y="618"/>
                    <a:pt x="625" y="595"/>
                  </a:cubicBezTo>
                  <a:cubicBezTo>
                    <a:pt x="772" y="536"/>
                    <a:pt x="772" y="330"/>
                    <a:pt x="654" y="125"/>
                  </a:cubicBezTo>
                  <a:cubicBezTo>
                    <a:pt x="630" y="36"/>
                    <a:pt x="563" y="0"/>
                    <a:pt x="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23;p48">
              <a:extLst>
                <a:ext uri="{FF2B5EF4-FFF2-40B4-BE49-F238E27FC236}">
                  <a16:creationId xmlns:a16="http://schemas.microsoft.com/office/drawing/2014/main" id="{262D1DC3-C641-D6F5-D22A-4D9FB0D69CB7}"/>
                </a:ext>
              </a:extLst>
            </p:cNvPr>
            <p:cNvSpPr/>
            <p:nvPr/>
          </p:nvSpPr>
          <p:spPr>
            <a:xfrm>
              <a:off x="1035081" y="1864665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309" y="1"/>
                  </a:moveTo>
                  <a:cubicBezTo>
                    <a:pt x="294" y="1"/>
                    <a:pt x="280" y="2"/>
                    <a:pt x="265" y="5"/>
                  </a:cubicBezTo>
                  <a:cubicBezTo>
                    <a:pt x="118" y="34"/>
                    <a:pt x="0" y="210"/>
                    <a:pt x="59" y="445"/>
                  </a:cubicBezTo>
                  <a:cubicBezTo>
                    <a:pt x="86" y="660"/>
                    <a:pt x="236" y="802"/>
                    <a:pt x="373" y="802"/>
                  </a:cubicBezTo>
                  <a:cubicBezTo>
                    <a:pt x="386" y="802"/>
                    <a:pt x="399" y="800"/>
                    <a:pt x="411" y="798"/>
                  </a:cubicBezTo>
                  <a:cubicBezTo>
                    <a:pt x="558" y="798"/>
                    <a:pt x="646" y="592"/>
                    <a:pt x="617" y="357"/>
                  </a:cubicBezTo>
                  <a:cubicBezTo>
                    <a:pt x="590" y="142"/>
                    <a:pt x="465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24;p48">
              <a:extLst>
                <a:ext uri="{FF2B5EF4-FFF2-40B4-BE49-F238E27FC236}">
                  <a16:creationId xmlns:a16="http://schemas.microsoft.com/office/drawing/2014/main" id="{D1B58C01-B1F5-E1F3-24FC-4E8DA1689ABF}"/>
                </a:ext>
              </a:extLst>
            </p:cNvPr>
            <p:cNvSpPr/>
            <p:nvPr/>
          </p:nvSpPr>
          <p:spPr>
            <a:xfrm>
              <a:off x="1007302" y="1860415"/>
              <a:ext cx="29067" cy="31600"/>
            </a:xfrm>
            <a:custGeom>
              <a:avLst/>
              <a:gdLst/>
              <a:ahLst/>
              <a:cxnLst/>
              <a:rect l="l" t="t" r="r" b="b"/>
              <a:pathLst>
                <a:path w="677" h="736" extrusionOk="0">
                  <a:moveTo>
                    <a:pt x="420" y="0"/>
                  </a:moveTo>
                  <a:cubicBezTo>
                    <a:pt x="294" y="0"/>
                    <a:pt x="162" y="106"/>
                    <a:pt x="89" y="251"/>
                  </a:cubicBezTo>
                  <a:cubicBezTo>
                    <a:pt x="1" y="427"/>
                    <a:pt x="30" y="603"/>
                    <a:pt x="177" y="721"/>
                  </a:cubicBezTo>
                  <a:cubicBezTo>
                    <a:pt x="203" y="731"/>
                    <a:pt x="230" y="736"/>
                    <a:pt x="257" y="736"/>
                  </a:cubicBezTo>
                  <a:cubicBezTo>
                    <a:pt x="384" y="736"/>
                    <a:pt x="516" y="631"/>
                    <a:pt x="588" y="486"/>
                  </a:cubicBezTo>
                  <a:cubicBezTo>
                    <a:pt x="677" y="280"/>
                    <a:pt x="618" y="74"/>
                    <a:pt x="500" y="16"/>
                  </a:cubicBezTo>
                  <a:cubicBezTo>
                    <a:pt x="474" y="5"/>
                    <a:pt x="447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25;p48">
              <a:extLst>
                <a:ext uri="{FF2B5EF4-FFF2-40B4-BE49-F238E27FC236}">
                  <a16:creationId xmlns:a16="http://schemas.microsoft.com/office/drawing/2014/main" id="{63DCA3AA-092A-417E-8565-5AE4C2DB9A61}"/>
                </a:ext>
              </a:extLst>
            </p:cNvPr>
            <p:cNvSpPr/>
            <p:nvPr/>
          </p:nvSpPr>
          <p:spPr>
            <a:xfrm>
              <a:off x="1088063" y="1889825"/>
              <a:ext cx="25246" cy="28294"/>
            </a:xfrm>
            <a:custGeom>
              <a:avLst/>
              <a:gdLst/>
              <a:ahLst/>
              <a:cxnLst/>
              <a:rect l="l" t="t" r="r" b="b"/>
              <a:pathLst>
                <a:path w="588" h="659" extrusionOk="0">
                  <a:moveTo>
                    <a:pt x="222" y="1"/>
                  </a:moveTo>
                  <a:cubicBezTo>
                    <a:pt x="207" y="1"/>
                    <a:pt x="191" y="3"/>
                    <a:pt x="176" y="6"/>
                  </a:cubicBezTo>
                  <a:cubicBezTo>
                    <a:pt x="29" y="94"/>
                    <a:pt x="0" y="271"/>
                    <a:pt x="59" y="418"/>
                  </a:cubicBezTo>
                  <a:cubicBezTo>
                    <a:pt x="136" y="571"/>
                    <a:pt x="257" y="658"/>
                    <a:pt x="365" y="658"/>
                  </a:cubicBezTo>
                  <a:cubicBezTo>
                    <a:pt x="381" y="658"/>
                    <a:pt x="396" y="656"/>
                    <a:pt x="411" y="653"/>
                  </a:cubicBezTo>
                  <a:cubicBezTo>
                    <a:pt x="529" y="535"/>
                    <a:pt x="588" y="388"/>
                    <a:pt x="499" y="241"/>
                  </a:cubicBezTo>
                  <a:cubicBezTo>
                    <a:pt x="448" y="87"/>
                    <a:pt x="330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26;p48">
              <a:extLst>
                <a:ext uri="{FF2B5EF4-FFF2-40B4-BE49-F238E27FC236}">
                  <a16:creationId xmlns:a16="http://schemas.microsoft.com/office/drawing/2014/main" id="{73E595B4-C13E-1CCB-71F7-E238A5F22D85}"/>
                </a:ext>
              </a:extLst>
            </p:cNvPr>
            <p:cNvSpPr/>
            <p:nvPr/>
          </p:nvSpPr>
          <p:spPr>
            <a:xfrm>
              <a:off x="1017392" y="1898670"/>
              <a:ext cx="22756" cy="26963"/>
            </a:xfrm>
            <a:custGeom>
              <a:avLst/>
              <a:gdLst/>
              <a:ahLst/>
              <a:cxnLst/>
              <a:rect l="l" t="t" r="r" b="b"/>
              <a:pathLst>
                <a:path w="530" h="628" extrusionOk="0">
                  <a:moveTo>
                    <a:pt x="279" y="0"/>
                  </a:moveTo>
                  <a:cubicBezTo>
                    <a:pt x="178" y="0"/>
                    <a:pt x="85" y="87"/>
                    <a:pt x="60" y="241"/>
                  </a:cubicBezTo>
                  <a:cubicBezTo>
                    <a:pt x="1" y="417"/>
                    <a:pt x="60" y="593"/>
                    <a:pt x="207" y="623"/>
                  </a:cubicBezTo>
                  <a:cubicBezTo>
                    <a:pt x="219" y="626"/>
                    <a:pt x="231" y="627"/>
                    <a:pt x="243" y="627"/>
                  </a:cubicBezTo>
                  <a:cubicBezTo>
                    <a:pt x="347" y="627"/>
                    <a:pt x="445" y="517"/>
                    <a:pt x="471" y="358"/>
                  </a:cubicBezTo>
                  <a:cubicBezTo>
                    <a:pt x="530" y="212"/>
                    <a:pt x="471" y="65"/>
                    <a:pt x="324" y="6"/>
                  </a:cubicBezTo>
                  <a:cubicBezTo>
                    <a:pt x="309" y="2"/>
                    <a:pt x="294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27;p48">
              <a:extLst>
                <a:ext uri="{FF2B5EF4-FFF2-40B4-BE49-F238E27FC236}">
                  <a16:creationId xmlns:a16="http://schemas.microsoft.com/office/drawing/2014/main" id="{4AF31996-6C47-A38E-3332-2C8D9220D354}"/>
                </a:ext>
              </a:extLst>
            </p:cNvPr>
            <p:cNvSpPr/>
            <p:nvPr/>
          </p:nvSpPr>
          <p:spPr>
            <a:xfrm>
              <a:off x="989656" y="1896995"/>
              <a:ext cx="27779" cy="30355"/>
            </a:xfrm>
            <a:custGeom>
              <a:avLst/>
              <a:gdLst/>
              <a:ahLst/>
              <a:cxnLst/>
              <a:rect l="l" t="t" r="r" b="b"/>
              <a:pathLst>
                <a:path w="647" h="707" extrusionOk="0">
                  <a:moveTo>
                    <a:pt x="393" y="0"/>
                  </a:moveTo>
                  <a:cubicBezTo>
                    <a:pt x="274" y="0"/>
                    <a:pt x="161" y="106"/>
                    <a:pt x="89" y="251"/>
                  </a:cubicBezTo>
                  <a:cubicBezTo>
                    <a:pt x="1" y="397"/>
                    <a:pt x="30" y="574"/>
                    <a:pt x="177" y="691"/>
                  </a:cubicBezTo>
                  <a:cubicBezTo>
                    <a:pt x="198" y="702"/>
                    <a:pt x="220" y="706"/>
                    <a:pt x="244" y="706"/>
                  </a:cubicBezTo>
                  <a:cubicBezTo>
                    <a:pt x="354" y="706"/>
                    <a:pt x="486" y="601"/>
                    <a:pt x="559" y="456"/>
                  </a:cubicBezTo>
                  <a:cubicBezTo>
                    <a:pt x="647" y="309"/>
                    <a:pt x="588" y="133"/>
                    <a:pt x="471" y="16"/>
                  </a:cubicBezTo>
                  <a:cubicBezTo>
                    <a:pt x="445" y="5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28;p48">
              <a:extLst>
                <a:ext uri="{FF2B5EF4-FFF2-40B4-BE49-F238E27FC236}">
                  <a16:creationId xmlns:a16="http://schemas.microsoft.com/office/drawing/2014/main" id="{A5F91636-61C9-90A7-5F9D-E69C21ED9E2C}"/>
                </a:ext>
              </a:extLst>
            </p:cNvPr>
            <p:cNvSpPr/>
            <p:nvPr/>
          </p:nvSpPr>
          <p:spPr>
            <a:xfrm>
              <a:off x="1065350" y="1892401"/>
              <a:ext cx="22713" cy="26963"/>
            </a:xfrm>
            <a:custGeom>
              <a:avLst/>
              <a:gdLst/>
              <a:ahLst/>
              <a:cxnLst/>
              <a:rect l="l" t="t" r="r" b="b"/>
              <a:pathLst>
                <a:path w="529" h="628" extrusionOk="0">
                  <a:moveTo>
                    <a:pt x="213" y="1"/>
                  </a:moveTo>
                  <a:cubicBezTo>
                    <a:pt x="201" y="1"/>
                    <a:pt x="189" y="2"/>
                    <a:pt x="176" y="5"/>
                  </a:cubicBezTo>
                  <a:cubicBezTo>
                    <a:pt x="59" y="64"/>
                    <a:pt x="0" y="211"/>
                    <a:pt x="30" y="387"/>
                  </a:cubicBezTo>
                  <a:cubicBezTo>
                    <a:pt x="55" y="541"/>
                    <a:pt x="170" y="628"/>
                    <a:pt x="277" y="628"/>
                  </a:cubicBezTo>
                  <a:cubicBezTo>
                    <a:pt x="293" y="628"/>
                    <a:pt x="308" y="626"/>
                    <a:pt x="323" y="622"/>
                  </a:cubicBezTo>
                  <a:cubicBezTo>
                    <a:pt x="470" y="563"/>
                    <a:pt x="529" y="416"/>
                    <a:pt x="470" y="269"/>
                  </a:cubicBezTo>
                  <a:cubicBezTo>
                    <a:pt x="418" y="111"/>
                    <a:pt x="3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29;p48">
              <a:extLst>
                <a:ext uri="{FF2B5EF4-FFF2-40B4-BE49-F238E27FC236}">
                  <a16:creationId xmlns:a16="http://schemas.microsoft.com/office/drawing/2014/main" id="{565A1A74-12B3-6764-FF79-9A09DF79342A}"/>
                </a:ext>
              </a:extLst>
            </p:cNvPr>
            <p:cNvSpPr/>
            <p:nvPr/>
          </p:nvSpPr>
          <p:spPr>
            <a:xfrm>
              <a:off x="1042637" y="1905196"/>
              <a:ext cx="22756" cy="31600"/>
            </a:xfrm>
            <a:custGeom>
              <a:avLst/>
              <a:gdLst/>
              <a:ahLst/>
              <a:cxnLst/>
              <a:rect l="l" t="t" r="r" b="b"/>
              <a:pathLst>
                <a:path w="530" h="736" extrusionOk="0">
                  <a:moveTo>
                    <a:pt x="265" y="1"/>
                  </a:moveTo>
                  <a:cubicBezTo>
                    <a:pt x="118" y="1"/>
                    <a:pt x="0" y="177"/>
                    <a:pt x="0" y="383"/>
                  </a:cubicBezTo>
                  <a:cubicBezTo>
                    <a:pt x="30" y="559"/>
                    <a:pt x="147" y="735"/>
                    <a:pt x="265" y="735"/>
                  </a:cubicBezTo>
                  <a:cubicBezTo>
                    <a:pt x="412" y="706"/>
                    <a:pt x="529" y="588"/>
                    <a:pt x="529" y="383"/>
                  </a:cubicBezTo>
                  <a:cubicBezTo>
                    <a:pt x="500" y="148"/>
                    <a:pt x="382" y="1"/>
                    <a:pt x="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30;p48">
              <a:extLst>
                <a:ext uri="{FF2B5EF4-FFF2-40B4-BE49-F238E27FC236}">
                  <a16:creationId xmlns:a16="http://schemas.microsoft.com/office/drawing/2014/main" id="{A1A9D250-F143-7F13-7392-46829568FF34}"/>
                </a:ext>
              </a:extLst>
            </p:cNvPr>
            <p:cNvSpPr/>
            <p:nvPr/>
          </p:nvSpPr>
          <p:spPr>
            <a:xfrm>
              <a:off x="1096864" y="1922713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274" y="0"/>
                  </a:moveTo>
                  <a:cubicBezTo>
                    <a:pt x="261" y="0"/>
                    <a:pt x="248" y="2"/>
                    <a:pt x="236" y="4"/>
                  </a:cubicBezTo>
                  <a:cubicBezTo>
                    <a:pt x="89" y="33"/>
                    <a:pt x="1" y="239"/>
                    <a:pt x="59" y="474"/>
                  </a:cubicBezTo>
                  <a:cubicBezTo>
                    <a:pt x="86" y="662"/>
                    <a:pt x="236" y="801"/>
                    <a:pt x="374" y="801"/>
                  </a:cubicBezTo>
                  <a:cubicBezTo>
                    <a:pt x="387" y="801"/>
                    <a:pt x="399" y="800"/>
                    <a:pt x="412" y="797"/>
                  </a:cubicBezTo>
                  <a:cubicBezTo>
                    <a:pt x="559" y="768"/>
                    <a:pt x="647" y="562"/>
                    <a:pt x="588" y="327"/>
                  </a:cubicBezTo>
                  <a:cubicBezTo>
                    <a:pt x="561" y="139"/>
                    <a:pt x="41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1;p48">
              <a:extLst>
                <a:ext uri="{FF2B5EF4-FFF2-40B4-BE49-F238E27FC236}">
                  <a16:creationId xmlns:a16="http://schemas.microsoft.com/office/drawing/2014/main" id="{DE82AD5C-D76D-CE71-F089-0F24D2EC6CA5}"/>
                </a:ext>
              </a:extLst>
            </p:cNvPr>
            <p:cNvSpPr/>
            <p:nvPr/>
          </p:nvSpPr>
          <p:spPr>
            <a:xfrm>
              <a:off x="1009835" y="1930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96" y="1"/>
                  </a:moveTo>
                  <a:cubicBezTo>
                    <a:pt x="236" y="1"/>
                    <a:pt x="86" y="142"/>
                    <a:pt x="59" y="357"/>
                  </a:cubicBezTo>
                  <a:cubicBezTo>
                    <a:pt x="1" y="592"/>
                    <a:pt x="89" y="827"/>
                    <a:pt x="236" y="856"/>
                  </a:cubicBezTo>
                  <a:cubicBezTo>
                    <a:pt x="249" y="858"/>
                    <a:pt x="262" y="860"/>
                    <a:pt x="275" y="860"/>
                  </a:cubicBezTo>
                  <a:cubicBezTo>
                    <a:pt x="437" y="860"/>
                    <a:pt x="592" y="694"/>
                    <a:pt x="647" y="504"/>
                  </a:cubicBezTo>
                  <a:cubicBezTo>
                    <a:pt x="706" y="269"/>
                    <a:pt x="618" y="4"/>
                    <a:pt x="441" y="4"/>
                  </a:cubicBezTo>
                  <a:cubicBezTo>
                    <a:pt x="426" y="2"/>
                    <a:pt x="411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32;p48">
              <a:extLst>
                <a:ext uri="{FF2B5EF4-FFF2-40B4-BE49-F238E27FC236}">
                  <a16:creationId xmlns:a16="http://schemas.microsoft.com/office/drawing/2014/main" id="{641AD921-D6C9-82C5-3795-7E488F0CD212}"/>
                </a:ext>
              </a:extLst>
            </p:cNvPr>
            <p:cNvSpPr/>
            <p:nvPr/>
          </p:nvSpPr>
          <p:spPr>
            <a:xfrm>
              <a:off x="973254" y="1934220"/>
              <a:ext cx="34090" cy="35336"/>
            </a:xfrm>
            <a:custGeom>
              <a:avLst/>
              <a:gdLst/>
              <a:ahLst/>
              <a:cxnLst/>
              <a:rect l="l" t="t" r="r" b="b"/>
              <a:pathLst>
                <a:path w="794" h="823" extrusionOk="0">
                  <a:moveTo>
                    <a:pt x="453" y="1"/>
                  </a:moveTo>
                  <a:cubicBezTo>
                    <a:pt x="325" y="1"/>
                    <a:pt x="186" y="112"/>
                    <a:pt x="118" y="294"/>
                  </a:cubicBezTo>
                  <a:cubicBezTo>
                    <a:pt x="1" y="471"/>
                    <a:pt x="30" y="706"/>
                    <a:pt x="206" y="794"/>
                  </a:cubicBezTo>
                  <a:cubicBezTo>
                    <a:pt x="246" y="814"/>
                    <a:pt x="287" y="823"/>
                    <a:pt x="328" y="823"/>
                  </a:cubicBezTo>
                  <a:cubicBezTo>
                    <a:pt x="469" y="823"/>
                    <a:pt x="608" y="711"/>
                    <a:pt x="676" y="529"/>
                  </a:cubicBezTo>
                  <a:cubicBezTo>
                    <a:pt x="794" y="353"/>
                    <a:pt x="735" y="118"/>
                    <a:pt x="559" y="30"/>
                  </a:cubicBezTo>
                  <a:cubicBezTo>
                    <a:pt x="526" y="10"/>
                    <a:pt x="490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33;p48">
              <a:extLst>
                <a:ext uri="{FF2B5EF4-FFF2-40B4-BE49-F238E27FC236}">
                  <a16:creationId xmlns:a16="http://schemas.microsoft.com/office/drawing/2014/main" id="{21AF1FC7-4C8D-E7E5-E89D-8EAF8B57FA4C}"/>
                </a:ext>
              </a:extLst>
            </p:cNvPr>
            <p:cNvSpPr/>
            <p:nvPr/>
          </p:nvSpPr>
          <p:spPr>
            <a:xfrm>
              <a:off x="1066595" y="1926492"/>
              <a:ext cx="27779" cy="33146"/>
            </a:xfrm>
            <a:custGeom>
              <a:avLst/>
              <a:gdLst/>
              <a:ahLst/>
              <a:cxnLst/>
              <a:rect l="l" t="t" r="r" b="b"/>
              <a:pathLst>
                <a:path w="647" h="772" extrusionOk="0">
                  <a:moveTo>
                    <a:pt x="303" y="0"/>
                  </a:moveTo>
                  <a:cubicBezTo>
                    <a:pt x="290" y="0"/>
                    <a:pt x="278" y="2"/>
                    <a:pt x="265" y="4"/>
                  </a:cubicBezTo>
                  <a:cubicBezTo>
                    <a:pt x="89" y="34"/>
                    <a:pt x="1" y="239"/>
                    <a:pt x="59" y="445"/>
                  </a:cubicBezTo>
                  <a:cubicBezTo>
                    <a:pt x="113" y="633"/>
                    <a:pt x="240" y="772"/>
                    <a:pt x="374" y="772"/>
                  </a:cubicBezTo>
                  <a:cubicBezTo>
                    <a:pt x="387" y="772"/>
                    <a:pt x="399" y="771"/>
                    <a:pt x="412" y="768"/>
                  </a:cubicBezTo>
                  <a:cubicBezTo>
                    <a:pt x="559" y="739"/>
                    <a:pt x="647" y="562"/>
                    <a:pt x="588" y="327"/>
                  </a:cubicBezTo>
                  <a:cubicBezTo>
                    <a:pt x="561" y="139"/>
                    <a:pt x="43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34;p48">
              <a:extLst>
                <a:ext uri="{FF2B5EF4-FFF2-40B4-BE49-F238E27FC236}">
                  <a16:creationId xmlns:a16="http://schemas.microsoft.com/office/drawing/2014/main" id="{C77DFA0C-29A3-9F71-B19F-C7D811189D77}"/>
                </a:ext>
              </a:extLst>
            </p:cNvPr>
            <p:cNvSpPr/>
            <p:nvPr/>
          </p:nvSpPr>
          <p:spPr>
            <a:xfrm>
              <a:off x="1041392" y="1945469"/>
              <a:ext cx="29024" cy="39243"/>
            </a:xfrm>
            <a:custGeom>
              <a:avLst/>
              <a:gdLst/>
              <a:ahLst/>
              <a:cxnLst/>
              <a:rect l="l" t="t" r="r" b="b"/>
              <a:pathLst>
                <a:path w="676" h="914" extrusionOk="0">
                  <a:moveTo>
                    <a:pt x="357" y="0"/>
                  </a:moveTo>
                  <a:cubicBezTo>
                    <a:pt x="346" y="0"/>
                    <a:pt x="334" y="1"/>
                    <a:pt x="323" y="3"/>
                  </a:cubicBezTo>
                  <a:cubicBezTo>
                    <a:pt x="147" y="3"/>
                    <a:pt x="0" y="209"/>
                    <a:pt x="0" y="473"/>
                  </a:cubicBezTo>
                  <a:cubicBezTo>
                    <a:pt x="29" y="737"/>
                    <a:pt x="176" y="914"/>
                    <a:pt x="353" y="914"/>
                  </a:cubicBezTo>
                  <a:cubicBezTo>
                    <a:pt x="558" y="914"/>
                    <a:pt x="676" y="708"/>
                    <a:pt x="676" y="444"/>
                  </a:cubicBezTo>
                  <a:cubicBezTo>
                    <a:pt x="676" y="196"/>
                    <a:pt x="521" y="0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35;p48">
              <a:extLst>
                <a:ext uri="{FF2B5EF4-FFF2-40B4-BE49-F238E27FC236}">
                  <a16:creationId xmlns:a16="http://schemas.microsoft.com/office/drawing/2014/main" id="{135AC5F6-6FC7-ED1C-1F4B-9517CD8A9114}"/>
                </a:ext>
              </a:extLst>
            </p:cNvPr>
            <p:cNvSpPr/>
            <p:nvPr/>
          </p:nvSpPr>
          <p:spPr>
            <a:xfrm>
              <a:off x="1104421" y="1961398"/>
              <a:ext cx="32845" cy="37353"/>
            </a:xfrm>
            <a:custGeom>
              <a:avLst/>
              <a:gdLst/>
              <a:ahLst/>
              <a:cxnLst/>
              <a:rect l="l" t="t" r="r" b="b"/>
              <a:pathLst>
                <a:path w="765" h="870" extrusionOk="0">
                  <a:moveTo>
                    <a:pt x="334" y="1"/>
                  </a:moveTo>
                  <a:cubicBezTo>
                    <a:pt x="310" y="1"/>
                    <a:pt x="287" y="5"/>
                    <a:pt x="265" y="14"/>
                  </a:cubicBezTo>
                  <a:cubicBezTo>
                    <a:pt x="60" y="102"/>
                    <a:pt x="1" y="337"/>
                    <a:pt x="60" y="513"/>
                  </a:cubicBezTo>
                  <a:cubicBezTo>
                    <a:pt x="113" y="728"/>
                    <a:pt x="290" y="869"/>
                    <a:pt x="455" y="869"/>
                  </a:cubicBezTo>
                  <a:cubicBezTo>
                    <a:pt x="470" y="869"/>
                    <a:pt x="485" y="868"/>
                    <a:pt x="500" y="866"/>
                  </a:cubicBezTo>
                  <a:cubicBezTo>
                    <a:pt x="677" y="748"/>
                    <a:pt x="765" y="543"/>
                    <a:pt x="677" y="337"/>
                  </a:cubicBezTo>
                  <a:cubicBezTo>
                    <a:pt x="627" y="137"/>
                    <a:pt x="470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36;p48">
              <a:extLst>
                <a:ext uri="{FF2B5EF4-FFF2-40B4-BE49-F238E27FC236}">
                  <a16:creationId xmlns:a16="http://schemas.microsoft.com/office/drawing/2014/main" id="{D47F5124-D738-FC47-B0AC-89A5E0D9FCEF}"/>
                </a:ext>
              </a:extLst>
            </p:cNvPr>
            <p:cNvSpPr/>
            <p:nvPr/>
          </p:nvSpPr>
          <p:spPr>
            <a:xfrm>
              <a:off x="993434" y="1968096"/>
              <a:ext cx="25289" cy="33017"/>
            </a:xfrm>
            <a:custGeom>
              <a:avLst/>
              <a:gdLst/>
              <a:ahLst/>
              <a:cxnLst/>
              <a:rect l="l" t="t" r="r" b="b"/>
              <a:pathLst>
                <a:path w="589" h="769" extrusionOk="0">
                  <a:moveTo>
                    <a:pt x="316" y="1"/>
                  </a:moveTo>
                  <a:cubicBezTo>
                    <a:pt x="182" y="1"/>
                    <a:pt x="57" y="140"/>
                    <a:pt x="30" y="328"/>
                  </a:cubicBezTo>
                  <a:cubicBezTo>
                    <a:pt x="1" y="563"/>
                    <a:pt x="89" y="739"/>
                    <a:pt x="236" y="768"/>
                  </a:cubicBezTo>
                  <a:cubicBezTo>
                    <a:pt x="383" y="768"/>
                    <a:pt x="529" y="622"/>
                    <a:pt x="559" y="416"/>
                  </a:cubicBezTo>
                  <a:cubicBezTo>
                    <a:pt x="588" y="210"/>
                    <a:pt x="500" y="34"/>
                    <a:pt x="353" y="5"/>
                  </a:cubicBezTo>
                  <a:cubicBezTo>
                    <a:pt x="341" y="2"/>
                    <a:pt x="328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37;p48">
              <a:extLst>
                <a:ext uri="{FF2B5EF4-FFF2-40B4-BE49-F238E27FC236}">
                  <a16:creationId xmlns:a16="http://schemas.microsoft.com/office/drawing/2014/main" id="{E6675463-25EB-13C4-C736-54A8C5B9A875}"/>
                </a:ext>
              </a:extLst>
            </p:cNvPr>
            <p:cNvSpPr/>
            <p:nvPr/>
          </p:nvSpPr>
          <p:spPr>
            <a:xfrm>
              <a:off x="961919" y="1978228"/>
              <a:ext cx="30312" cy="37268"/>
            </a:xfrm>
            <a:custGeom>
              <a:avLst/>
              <a:gdLst/>
              <a:ahLst/>
              <a:cxnLst/>
              <a:rect l="l" t="t" r="r" b="b"/>
              <a:pathLst>
                <a:path w="706" h="868" extrusionOk="0">
                  <a:moveTo>
                    <a:pt x="402" y="0"/>
                  </a:moveTo>
                  <a:cubicBezTo>
                    <a:pt x="239" y="0"/>
                    <a:pt x="84" y="168"/>
                    <a:pt x="30" y="386"/>
                  </a:cubicBezTo>
                  <a:cubicBezTo>
                    <a:pt x="0" y="591"/>
                    <a:pt x="88" y="826"/>
                    <a:pt x="235" y="856"/>
                  </a:cubicBezTo>
                  <a:cubicBezTo>
                    <a:pt x="258" y="863"/>
                    <a:pt x="282" y="867"/>
                    <a:pt x="305" y="867"/>
                  </a:cubicBezTo>
                  <a:cubicBezTo>
                    <a:pt x="456" y="867"/>
                    <a:pt x="596" y="707"/>
                    <a:pt x="647" y="503"/>
                  </a:cubicBezTo>
                  <a:cubicBezTo>
                    <a:pt x="705" y="268"/>
                    <a:pt x="617" y="33"/>
                    <a:pt x="441" y="4"/>
                  </a:cubicBezTo>
                  <a:cubicBezTo>
                    <a:pt x="428" y="2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38;p48">
              <a:extLst>
                <a:ext uri="{FF2B5EF4-FFF2-40B4-BE49-F238E27FC236}">
                  <a16:creationId xmlns:a16="http://schemas.microsoft.com/office/drawing/2014/main" id="{FB41DC19-53C5-6356-A16A-02656B1A54C0}"/>
                </a:ext>
              </a:extLst>
            </p:cNvPr>
            <p:cNvSpPr/>
            <p:nvPr/>
          </p:nvSpPr>
          <p:spPr>
            <a:xfrm>
              <a:off x="1071661" y="1964360"/>
              <a:ext cx="32802" cy="41905"/>
            </a:xfrm>
            <a:custGeom>
              <a:avLst/>
              <a:gdLst/>
              <a:ahLst/>
              <a:cxnLst/>
              <a:rect l="l" t="t" r="r" b="b"/>
              <a:pathLst>
                <a:path w="764" h="976" extrusionOk="0">
                  <a:moveTo>
                    <a:pt x="362" y="1"/>
                  </a:moveTo>
                  <a:cubicBezTo>
                    <a:pt x="349" y="1"/>
                    <a:pt x="336" y="2"/>
                    <a:pt x="323" y="4"/>
                  </a:cubicBezTo>
                  <a:cubicBezTo>
                    <a:pt x="147" y="33"/>
                    <a:pt x="0" y="239"/>
                    <a:pt x="29" y="532"/>
                  </a:cubicBezTo>
                  <a:cubicBezTo>
                    <a:pt x="57" y="780"/>
                    <a:pt x="213" y="976"/>
                    <a:pt x="402" y="976"/>
                  </a:cubicBezTo>
                  <a:cubicBezTo>
                    <a:pt x="415" y="976"/>
                    <a:pt x="428" y="975"/>
                    <a:pt x="441" y="973"/>
                  </a:cubicBezTo>
                  <a:cubicBezTo>
                    <a:pt x="617" y="973"/>
                    <a:pt x="764" y="738"/>
                    <a:pt x="735" y="474"/>
                  </a:cubicBezTo>
                  <a:cubicBezTo>
                    <a:pt x="707" y="199"/>
                    <a:pt x="55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39;p48">
              <a:extLst>
                <a:ext uri="{FF2B5EF4-FFF2-40B4-BE49-F238E27FC236}">
                  <a16:creationId xmlns:a16="http://schemas.microsoft.com/office/drawing/2014/main" id="{3686717B-468C-307A-7EAA-DA4916AEA859}"/>
                </a:ext>
              </a:extLst>
            </p:cNvPr>
            <p:cNvSpPr/>
            <p:nvPr/>
          </p:nvSpPr>
          <p:spPr>
            <a:xfrm>
              <a:off x="1036326" y="1989735"/>
              <a:ext cx="36624" cy="49332"/>
            </a:xfrm>
            <a:custGeom>
              <a:avLst/>
              <a:gdLst/>
              <a:ahLst/>
              <a:cxnLst/>
              <a:rect l="l" t="t" r="r" b="b"/>
              <a:pathLst>
                <a:path w="853" h="1149" extrusionOk="0">
                  <a:moveTo>
                    <a:pt x="471" y="0"/>
                  </a:moveTo>
                  <a:cubicBezTo>
                    <a:pt x="236" y="0"/>
                    <a:pt x="30" y="235"/>
                    <a:pt x="1" y="558"/>
                  </a:cubicBezTo>
                  <a:cubicBezTo>
                    <a:pt x="1" y="881"/>
                    <a:pt x="147" y="1146"/>
                    <a:pt x="382" y="1146"/>
                  </a:cubicBezTo>
                  <a:cubicBezTo>
                    <a:pt x="394" y="1147"/>
                    <a:pt x="406" y="1148"/>
                    <a:pt x="418" y="1148"/>
                  </a:cubicBezTo>
                  <a:cubicBezTo>
                    <a:pt x="635" y="1148"/>
                    <a:pt x="795" y="896"/>
                    <a:pt x="823" y="617"/>
                  </a:cubicBezTo>
                  <a:cubicBezTo>
                    <a:pt x="852" y="294"/>
                    <a:pt x="676" y="29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40;p48">
              <a:extLst>
                <a:ext uri="{FF2B5EF4-FFF2-40B4-BE49-F238E27FC236}">
                  <a16:creationId xmlns:a16="http://schemas.microsoft.com/office/drawing/2014/main" id="{116075AF-FE70-6565-625D-9D41F012EE77}"/>
                </a:ext>
              </a:extLst>
            </p:cNvPr>
            <p:cNvSpPr/>
            <p:nvPr/>
          </p:nvSpPr>
          <p:spPr>
            <a:xfrm>
              <a:off x="1022458" y="1972046"/>
              <a:ext cx="17689" cy="24172"/>
            </a:xfrm>
            <a:custGeom>
              <a:avLst/>
              <a:gdLst/>
              <a:ahLst/>
              <a:cxnLst/>
              <a:rect l="l" t="t" r="r" b="b"/>
              <a:pathLst>
                <a:path w="412" h="563" extrusionOk="0">
                  <a:moveTo>
                    <a:pt x="235" y="1"/>
                  </a:moveTo>
                  <a:cubicBezTo>
                    <a:pt x="118" y="1"/>
                    <a:pt x="0" y="118"/>
                    <a:pt x="0" y="265"/>
                  </a:cubicBezTo>
                  <a:cubicBezTo>
                    <a:pt x="0" y="441"/>
                    <a:pt x="89" y="559"/>
                    <a:pt x="206" y="559"/>
                  </a:cubicBezTo>
                  <a:cubicBezTo>
                    <a:pt x="216" y="562"/>
                    <a:pt x="226" y="563"/>
                    <a:pt x="236" y="563"/>
                  </a:cubicBezTo>
                  <a:cubicBezTo>
                    <a:pt x="338" y="563"/>
                    <a:pt x="412" y="429"/>
                    <a:pt x="412" y="295"/>
                  </a:cubicBezTo>
                  <a:cubicBezTo>
                    <a:pt x="412" y="148"/>
                    <a:pt x="324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41;p48">
              <a:extLst>
                <a:ext uri="{FF2B5EF4-FFF2-40B4-BE49-F238E27FC236}">
                  <a16:creationId xmlns:a16="http://schemas.microsoft.com/office/drawing/2014/main" id="{6FC701A2-2019-DA8D-3E82-D62381305A64}"/>
                </a:ext>
              </a:extLst>
            </p:cNvPr>
            <p:cNvSpPr/>
            <p:nvPr/>
          </p:nvSpPr>
          <p:spPr>
            <a:xfrm>
              <a:off x="993434" y="2004762"/>
              <a:ext cx="37912" cy="50706"/>
            </a:xfrm>
            <a:custGeom>
              <a:avLst/>
              <a:gdLst/>
              <a:ahLst/>
              <a:cxnLst/>
              <a:rect l="l" t="t" r="r" b="b"/>
              <a:pathLst>
                <a:path w="883" h="1181" extrusionOk="0">
                  <a:moveTo>
                    <a:pt x="490" y="0"/>
                  </a:moveTo>
                  <a:cubicBezTo>
                    <a:pt x="269" y="0"/>
                    <a:pt x="58" y="227"/>
                    <a:pt x="30" y="531"/>
                  </a:cubicBezTo>
                  <a:cubicBezTo>
                    <a:pt x="1" y="855"/>
                    <a:pt x="118" y="1119"/>
                    <a:pt x="353" y="1178"/>
                  </a:cubicBezTo>
                  <a:cubicBezTo>
                    <a:pt x="367" y="1179"/>
                    <a:pt x="380" y="1180"/>
                    <a:pt x="393" y="1180"/>
                  </a:cubicBezTo>
                  <a:cubicBezTo>
                    <a:pt x="614" y="1180"/>
                    <a:pt x="825" y="954"/>
                    <a:pt x="853" y="649"/>
                  </a:cubicBezTo>
                  <a:cubicBezTo>
                    <a:pt x="882" y="326"/>
                    <a:pt x="735" y="32"/>
                    <a:pt x="529" y="3"/>
                  </a:cubicBezTo>
                  <a:cubicBezTo>
                    <a:pt x="516" y="1"/>
                    <a:pt x="503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42;p48">
              <a:extLst>
                <a:ext uri="{FF2B5EF4-FFF2-40B4-BE49-F238E27FC236}">
                  <a16:creationId xmlns:a16="http://schemas.microsoft.com/office/drawing/2014/main" id="{E4E56F40-4DF3-04CC-7820-7C04D09F8029}"/>
                </a:ext>
              </a:extLst>
            </p:cNvPr>
            <p:cNvSpPr/>
            <p:nvPr/>
          </p:nvSpPr>
          <p:spPr>
            <a:xfrm>
              <a:off x="1071661" y="2012404"/>
              <a:ext cx="35336" cy="49246"/>
            </a:xfrm>
            <a:custGeom>
              <a:avLst/>
              <a:gdLst/>
              <a:ahLst/>
              <a:cxnLst/>
              <a:rect l="l" t="t" r="r" b="b"/>
              <a:pathLst>
                <a:path w="823" h="1147" extrusionOk="0">
                  <a:moveTo>
                    <a:pt x="411" y="1"/>
                  </a:moveTo>
                  <a:cubicBezTo>
                    <a:pt x="176" y="1"/>
                    <a:pt x="0" y="236"/>
                    <a:pt x="0" y="559"/>
                  </a:cubicBezTo>
                  <a:cubicBezTo>
                    <a:pt x="0" y="882"/>
                    <a:pt x="176" y="1147"/>
                    <a:pt x="411" y="1147"/>
                  </a:cubicBezTo>
                  <a:cubicBezTo>
                    <a:pt x="646" y="1147"/>
                    <a:pt x="823" y="882"/>
                    <a:pt x="823" y="559"/>
                  </a:cubicBezTo>
                  <a:cubicBezTo>
                    <a:pt x="823" y="236"/>
                    <a:pt x="646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43;p48">
              <a:extLst>
                <a:ext uri="{FF2B5EF4-FFF2-40B4-BE49-F238E27FC236}">
                  <a16:creationId xmlns:a16="http://schemas.microsoft.com/office/drawing/2014/main" id="{6B383A8D-3B4A-C191-D9CD-F7739B84ECD2}"/>
                </a:ext>
              </a:extLst>
            </p:cNvPr>
            <p:cNvSpPr/>
            <p:nvPr/>
          </p:nvSpPr>
          <p:spPr>
            <a:xfrm>
              <a:off x="1110732" y="2006093"/>
              <a:ext cx="32845" cy="42935"/>
            </a:xfrm>
            <a:custGeom>
              <a:avLst/>
              <a:gdLst/>
              <a:ahLst/>
              <a:cxnLst/>
              <a:rect l="l" t="t" r="r" b="b"/>
              <a:pathLst>
                <a:path w="765" h="1000" extrusionOk="0">
                  <a:moveTo>
                    <a:pt x="324" y="1"/>
                  </a:moveTo>
                  <a:cubicBezTo>
                    <a:pt x="148" y="30"/>
                    <a:pt x="1" y="265"/>
                    <a:pt x="30" y="530"/>
                  </a:cubicBezTo>
                  <a:cubicBezTo>
                    <a:pt x="60" y="794"/>
                    <a:pt x="236" y="1000"/>
                    <a:pt x="412" y="1000"/>
                  </a:cubicBezTo>
                  <a:cubicBezTo>
                    <a:pt x="618" y="970"/>
                    <a:pt x="765" y="735"/>
                    <a:pt x="735" y="471"/>
                  </a:cubicBezTo>
                  <a:cubicBezTo>
                    <a:pt x="706" y="207"/>
                    <a:pt x="530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44;p48">
              <a:extLst>
                <a:ext uri="{FF2B5EF4-FFF2-40B4-BE49-F238E27FC236}">
                  <a16:creationId xmlns:a16="http://schemas.microsoft.com/office/drawing/2014/main" id="{973DB780-AA74-7CD0-1276-83201F3FD3F7}"/>
                </a:ext>
              </a:extLst>
            </p:cNvPr>
            <p:cNvSpPr/>
            <p:nvPr/>
          </p:nvSpPr>
          <p:spPr>
            <a:xfrm>
              <a:off x="1115799" y="2052763"/>
              <a:ext cx="35336" cy="50534"/>
            </a:xfrm>
            <a:custGeom>
              <a:avLst/>
              <a:gdLst/>
              <a:ahLst/>
              <a:cxnLst/>
              <a:rect l="l" t="t" r="r" b="b"/>
              <a:pathLst>
                <a:path w="823" h="1177" extrusionOk="0">
                  <a:moveTo>
                    <a:pt x="412" y="1"/>
                  </a:moveTo>
                  <a:cubicBezTo>
                    <a:pt x="177" y="1"/>
                    <a:pt x="0" y="265"/>
                    <a:pt x="0" y="589"/>
                  </a:cubicBezTo>
                  <a:cubicBezTo>
                    <a:pt x="0" y="912"/>
                    <a:pt x="206" y="1176"/>
                    <a:pt x="412" y="1176"/>
                  </a:cubicBezTo>
                  <a:cubicBezTo>
                    <a:pt x="647" y="1147"/>
                    <a:pt x="823" y="912"/>
                    <a:pt x="823" y="589"/>
                  </a:cubicBezTo>
                  <a:cubicBezTo>
                    <a:pt x="823" y="265"/>
                    <a:pt x="617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45;p48">
              <a:extLst>
                <a:ext uri="{FF2B5EF4-FFF2-40B4-BE49-F238E27FC236}">
                  <a16:creationId xmlns:a16="http://schemas.microsoft.com/office/drawing/2014/main" id="{C59ED6A8-74E1-46EF-9491-602F9ADC32DF}"/>
                </a:ext>
              </a:extLst>
            </p:cNvPr>
            <p:cNvSpPr/>
            <p:nvPr/>
          </p:nvSpPr>
          <p:spPr>
            <a:xfrm>
              <a:off x="951830" y="2020863"/>
              <a:ext cx="41647" cy="49762"/>
            </a:xfrm>
            <a:custGeom>
              <a:avLst/>
              <a:gdLst/>
              <a:ahLst/>
              <a:cxnLst/>
              <a:rect l="l" t="t" r="r" b="b"/>
              <a:pathLst>
                <a:path w="970" h="1159" extrusionOk="0">
                  <a:moveTo>
                    <a:pt x="523" y="0"/>
                  </a:moveTo>
                  <a:cubicBezTo>
                    <a:pt x="335" y="0"/>
                    <a:pt x="138" y="216"/>
                    <a:pt x="59" y="480"/>
                  </a:cubicBezTo>
                  <a:cubicBezTo>
                    <a:pt x="0" y="803"/>
                    <a:pt x="118" y="1096"/>
                    <a:pt x="353" y="1155"/>
                  </a:cubicBezTo>
                  <a:cubicBezTo>
                    <a:pt x="366" y="1157"/>
                    <a:pt x="379" y="1158"/>
                    <a:pt x="392" y="1158"/>
                  </a:cubicBezTo>
                  <a:cubicBezTo>
                    <a:pt x="588" y="1158"/>
                    <a:pt x="799" y="958"/>
                    <a:pt x="882" y="656"/>
                  </a:cubicBezTo>
                  <a:cubicBezTo>
                    <a:pt x="970" y="362"/>
                    <a:pt x="823" y="68"/>
                    <a:pt x="588" y="10"/>
                  </a:cubicBezTo>
                  <a:cubicBezTo>
                    <a:pt x="566" y="3"/>
                    <a:pt x="545" y="0"/>
                    <a:pt x="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46;p48">
              <a:extLst>
                <a:ext uri="{FF2B5EF4-FFF2-40B4-BE49-F238E27FC236}">
                  <a16:creationId xmlns:a16="http://schemas.microsoft.com/office/drawing/2014/main" id="{64D971FD-851D-3185-6A37-C65A3DF8AA38}"/>
                </a:ext>
              </a:extLst>
            </p:cNvPr>
            <p:cNvSpPr/>
            <p:nvPr/>
          </p:nvSpPr>
          <p:spPr>
            <a:xfrm>
              <a:off x="1026236" y="2042674"/>
              <a:ext cx="29067" cy="39157"/>
            </a:xfrm>
            <a:custGeom>
              <a:avLst/>
              <a:gdLst/>
              <a:ahLst/>
              <a:cxnLst/>
              <a:rect l="l" t="t" r="r" b="b"/>
              <a:pathLst>
                <a:path w="677" h="912" extrusionOk="0">
                  <a:moveTo>
                    <a:pt x="382" y="1"/>
                  </a:moveTo>
                  <a:cubicBezTo>
                    <a:pt x="177" y="1"/>
                    <a:pt x="30" y="207"/>
                    <a:pt x="1" y="442"/>
                  </a:cubicBezTo>
                  <a:cubicBezTo>
                    <a:pt x="1" y="706"/>
                    <a:pt x="118" y="912"/>
                    <a:pt x="294" y="912"/>
                  </a:cubicBezTo>
                  <a:cubicBezTo>
                    <a:pt x="471" y="912"/>
                    <a:pt x="647" y="735"/>
                    <a:pt x="676" y="471"/>
                  </a:cubicBezTo>
                  <a:cubicBezTo>
                    <a:pt x="676" y="236"/>
                    <a:pt x="559" y="30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47;p48">
              <a:extLst>
                <a:ext uri="{FF2B5EF4-FFF2-40B4-BE49-F238E27FC236}">
                  <a16:creationId xmlns:a16="http://schemas.microsoft.com/office/drawing/2014/main" id="{587C2A07-387E-7FDD-84DE-2FBCD9C197D0}"/>
                </a:ext>
              </a:extLst>
            </p:cNvPr>
            <p:cNvSpPr/>
            <p:nvPr/>
          </p:nvSpPr>
          <p:spPr>
            <a:xfrm>
              <a:off x="983344" y="2058989"/>
              <a:ext cx="31600" cy="40659"/>
            </a:xfrm>
            <a:custGeom>
              <a:avLst/>
              <a:gdLst/>
              <a:ahLst/>
              <a:cxnLst/>
              <a:rect l="l" t="t" r="r" b="b"/>
              <a:pathLst>
                <a:path w="736" h="947" extrusionOk="0">
                  <a:moveTo>
                    <a:pt x="402" y="0"/>
                  </a:moveTo>
                  <a:cubicBezTo>
                    <a:pt x="214" y="0"/>
                    <a:pt x="58" y="196"/>
                    <a:pt x="30" y="444"/>
                  </a:cubicBezTo>
                  <a:cubicBezTo>
                    <a:pt x="1" y="708"/>
                    <a:pt x="118" y="943"/>
                    <a:pt x="294" y="943"/>
                  </a:cubicBezTo>
                  <a:cubicBezTo>
                    <a:pt x="307" y="945"/>
                    <a:pt x="320" y="946"/>
                    <a:pt x="333" y="946"/>
                  </a:cubicBezTo>
                  <a:cubicBezTo>
                    <a:pt x="496" y="946"/>
                    <a:pt x="651" y="777"/>
                    <a:pt x="706" y="532"/>
                  </a:cubicBezTo>
                  <a:cubicBezTo>
                    <a:pt x="735" y="267"/>
                    <a:pt x="618" y="32"/>
                    <a:pt x="441" y="3"/>
                  </a:cubicBezTo>
                  <a:cubicBezTo>
                    <a:pt x="428" y="1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48;p48">
              <a:extLst>
                <a:ext uri="{FF2B5EF4-FFF2-40B4-BE49-F238E27FC236}">
                  <a16:creationId xmlns:a16="http://schemas.microsoft.com/office/drawing/2014/main" id="{7D2866AA-D6AB-5255-8B4F-6AF12EDFD5D7}"/>
                </a:ext>
              </a:extLst>
            </p:cNvPr>
            <p:cNvSpPr/>
            <p:nvPr/>
          </p:nvSpPr>
          <p:spPr>
            <a:xfrm>
              <a:off x="1082996" y="2090503"/>
              <a:ext cx="35378" cy="46842"/>
            </a:xfrm>
            <a:custGeom>
              <a:avLst/>
              <a:gdLst/>
              <a:ahLst/>
              <a:cxnLst/>
              <a:rect l="l" t="t" r="r" b="b"/>
              <a:pathLst>
                <a:path w="824" h="1091" extrusionOk="0">
                  <a:moveTo>
                    <a:pt x="406" y="1"/>
                  </a:moveTo>
                  <a:cubicBezTo>
                    <a:pt x="213" y="1"/>
                    <a:pt x="30" y="226"/>
                    <a:pt x="30" y="503"/>
                  </a:cubicBezTo>
                  <a:cubicBezTo>
                    <a:pt x="0" y="826"/>
                    <a:pt x="147" y="1090"/>
                    <a:pt x="382" y="1090"/>
                  </a:cubicBezTo>
                  <a:cubicBezTo>
                    <a:pt x="588" y="1090"/>
                    <a:pt x="823" y="885"/>
                    <a:pt x="823" y="561"/>
                  </a:cubicBezTo>
                  <a:cubicBezTo>
                    <a:pt x="823" y="268"/>
                    <a:pt x="647" y="33"/>
                    <a:pt x="441" y="3"/>
                  </a:cubicBezTo>
                  <a:cubicBezTo>
                    <a:pt x="429" y="2"/>
                    <a:pt x="418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49;p48">
              <a:extLst>
                <a:ext uri="{FF2B5EF4-FFF2-40B4-BE49-F238E27FC236}">
                  <a16:creationId xmlns:a16="http://schemas.microsoft.com/office/drawing/2014/main" id="{99DD6D7D-D5C4-AFA3-930F-598318DA786F}"/>
                </a:ext>
              </a:extLst>
            </p:cNvPr>
            <p:cNvSpPr/>
            <p:nvPr/>
          </p:nvSpPr>
          <p:spPr>
            <a:xfrm>
              <a:off x="1120822" y="2109523"/>
              <a:ext cx="39157" cy="54313"/>
            </a:xfrm>
            <a:custGeom>
              <a:avLst/>
              <a:gdLst/>
              <a:ahLst/>
              <a:cxnLst/>
              <a:rect l="l" t="t" r="r" b="b"/>
              <a:pathLst>
                <a:path w="912" h="1265" extrusionOk="0">
                  <a:moveTo>
                    <a:pt x="441" y="1"/>
                  </a:moveTo>
                  <a:cubicBezTo>
                    <a:pt x="177" y="1"/>
                    <a:pt x="1" y="295"/>
                    <a:pt x="1" y="647"/>
                  </a:cubicBezTo>
                  <a:cubicBezTo>
                    <a:pt x="1" y="1000"/>
                    <a:pt x="206" y="1264"/>
                    <a:pt x="441" y="1264"/>
                  </a:cubicBezTo>
                  <a:cubicBezTo>
                    <a:pt x="706" y="1264"/>
                    <a:pt x="912" y="970"/>
                    <a:pt x="882" y="647"/>
                  </a:cubicBezTo>
                  <a:cubicBezTo>
                    <a:pt x="882" y="295"/>
                    <a:pt x="677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50;p48">
              <a:extLst>
                <a:ext uri="{FF2B5EF4-FFF2-40B4-BE49-F238E27FC236}">
                  <a16:creationId xmlns:a16="http://schemas.microsoft.com/office/drawing/2014/main" id="{A0252ACF-2785-66A8-ADDB-8155F2861E11}"/>
                </a:ext>
              </a:extLst>
            </p:cNvPr>
            <p:cNvSpPr/>
            <p:nvPr/>
          </p:nvSpPr>
          <p:spPr>
            <a:xfrm>
              <a:off x="941740" y="2076378"/>
              <a:ext cx="39114" cy="48474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464" y="0"/>
                  </a:moveTo>
                  <a:cubicBezTo>
                    <a:pt x="277" y="0"/>
                    <a:pt x="85" y="219"/>
                    <a:pt x="59" y="509"/>
                  </a:cubicBezTo>
                  <a:cubicBezTo>
                    <a:pt x="0" y="832"/>
                    <a:pt x="147" y="1096"/>
                    <a:pt x="382" y="1125"/>
                  </a:cubicBezTo>
                  <a:cubicBezTo>
                    <a:pt x="395" y="1127"/>
                    <a:pt x="408" y="1128"/>
                    <a:pt x="422" y="1128"/>
                  </a:cubicBezTo>
                  <a:cubicBezTo>
                    <a:pt x="617" y="1128"/>
                    <a:pt x="825" y="929"/>
                    <a:pt x="852" y="626"/>
                  </a:cubicBezTo>
                  <a:cubicBezTo>
                    <a:pt x="911" y="303"/>
                    <a:pt x="764" y="39"/>
                    <a:pt x="529" y="9"/>
                  </a:cubicBezTo>
                  <a:cubicBezTo>
                    <a:pt x="508" y="3"/>
                    <a:pt x="486" y="0"/>
                    <a:pt x="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51;p48">
              <a:extLst>
                <a:ext uri="{FF2B5EF4-FFF2-40B4-BE49-F238E27FC236}">
                  <a16:creationId xmlns:a16="http://schemas.microsoft.com/office/drawing/2014/main" id="{800D350E-B9B8-E1FF-D808-13D41BA981A2}"/>
                </a:ext>
              </a:extLst>
            </p:cNvPr>
            <p:cNvSpPr/>
            <p:nvPr/>
          </p:nvSpPr>
          <p:spPr>
            <a:xfrm>
              <a:off x="1053972" y="2062767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32" y="0"/>
                  </a:moveTo>
                  <a:cubicBezTo>
                    <a:pt x="243" y="0"/>
                    <a:pt x="85" y="196"/>
                    <a:pt x="30" y="444"/>
                  </a:cubicBezTo>
                  <a:cubicBezTo>
                    <a:pt x="1" y="708"/>
                    <a:pt x="118" y="972"/>
                    <a:pt x="324" y="1002"/>
                  </a:cubicBezTo>
                  <a:cubicBezTo>
                    <a:pt x="335" y="1004"/>
                    <a:pt x="347" y="1005"/>
                    <a:pt x="358" y="1005"/>
                  </a:cubicBezTo>
                  <a:cubicBezTo>
                    <a:pt x="526" y="1005"/>
                    <a:pt x="708" y="807"/>
                    <a:pt x="735" y="532"/>
                  </a:cubicBezTo>
                  <a:cubicBezTo>
                    <a:pt x="794" y="267"/>
                    <a:pt x="64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52;p48">
              <a:extLst>
                <a:ext uri="{FF2B5EF4-FFF2-40B4-BE49-F238E27FC236}">
                  <a16:creationId xmlns:a16="http://schemas.microsoft.com/office/drawing/2014/main" id="{864D0B5A-3E26-65E6-FB97-9FCED7AB6FF7}"/>
                </a:ext>
              </a:extLst>
            </p:cNvPr>
            <p:cNvSpPr/>
            <p:nvPr/>
          </p:nvSpPr>
          <p:spPr>
            <a:xfrm>
              <a:off x="1013613" y="2086725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90" y="1"/>
                  </a:moveTo>
                  <a:cubicBezTo>
                    <a:pt x="272" y="1"/>
                    <a:pt x="87" y="225"/>
                    <a:pt x="59" y="503"/>
                  </a:cubicBezTo>
                  <a:cubicBezTo>
                    <a:pt x="1" y="826"/>
                    <a:pt x="148" y="1090"/>
                    <a:pt x="353" y="1149"/>
                  </a:cubicBezTo>
                  <a:cubicBezTo>
                    <a:pt x="367" y="1151"/>
                    <a:pt x="380" y="1151"/>
                    <a:pt x="393" y="1151"/>
                  </a:cubicBezTo>
                  <a:cubicBezTo>
                    <a:pt x="611" y="1151"/>
                    <a:pt x="797" y="925"/>
                    <a:pt x="853" y="620"/>
                  </a:cubicBezTo>
                  <a:cubicBezTo>
                    <a:pt x="882" y="326"/>
                    <a:pt x="735" y="33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53;p48">
              <a:extLst>
                <a:ext uri="{FF2B5EF4-FFF2-40B4-BE49-F238E27FC236}">
                  <a16:creationId xmlns:a16="http://schemas.microsoft.com/office/drawing/2014/main" id="{D4029270-852D-C7BD-F9E0-67FEAF5BC60C}"/>
                </a:ext>
              </a:extLst>
            </p:cNvPr>
            <p:cNvSpPr/>
            <p:nvPr/>
          </p:nvSpPr>
          <p:spPr>
            <a:xfrm>
              <a:off x="973254" y="2110726"/>
              <a:ext cx="41690" cy="54442"/>
            </a:xfrm>
            <a:custGeom>
              <a:avLst/>
              <a:gdLst/>
              <a:ahLst/>
              <a:cxnLst/>
              <a:rect l="l" t="t" r="r" b="b"/>
              <a:pathLst>
                <a:path w="971" h="1268" extrusionOk="0">
                  <a:moveTo>
                    <a:pt x="494" y="0"/>
                  </a:moveTo>
                  <a:cubicBezTo>
                    <a:pt x="271" y="0"/>
                    <a:pt x="58" y="255"/>
                    <a:pt x="30" y="590"/>
                  </a:cubicBezTo>
                  <a:cubicBezTo>
                    <a:pt x="1" y="942"/>
                    <a:pt x="177" y="1236"/>
                    <a:pt x="412" y="1266"/>
                  </a:cubicBezTo>
                  <a:cubicBezTo>
                    <a:pt x="425" y="1267"/>
                    <a:pt x="439" y="1268"/>
                    <a:pt x="452" y="1268"/>
                  </a:cubicBezTo>
                  <a:cubicBezTo>
                    <a:pt x="700" y="1268"/>
                    <a:pt x="913" y="1013"/>
                    <a:pt x="941" y="678"/>
                  </a:cubicBezTo>
                  <a:cubicBezTo>
                    <a:pt x="970" y="325"/>
                    <a:pt x="794" y="2"/>
                    <a:pt x="529" y="2"/>
                  </a:cubicBezTo>
                  <a:cubicBezTo>
                    <a:pt x="517" y="1"/>
                    <a:pt x="506" y="0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54;p48">
              <a:extLst>
                <a:ext uri="{FF2B5EF4-FFF2-40B4-BE49-F238E27FC236}">
                  <a16:creationId xmlns:a16="http://schemas.microsoft.com/office/drawing/2014/main" id="{E2573769-6E2A-58B5-B5AA-95FB762DF778}"/>
                </a:ext>
              </a:extLst>
            </p:cNvPr>
            <p:cNvSpPr/>
            <p:nvPr/>
          </p:nvSpPr>
          <p:spPr>
            <a:xfrm>
              <a:off x="1046416" y="2115835"/>
              <a:ext cx="36624" cy="48001"/>
            </a:xfrm>
            <a:custGeom>
              <a:avLst/>
              <a:gdLst/>
              <a:ahLst/>
              <a:cxnLst/>
              <a:rect l="l" t="t" r="r" b="b"/>
              <a:pathLst>
                <a:path w="853" h="1118" extrusionOk="0">
                  <a:moveTo>
                    <a:pt x="471" y="1"/>
                  </a:moveTo>
                  <a:cubicBezTo>
                    <a:pt x="265" y="1"/>
                    <a:pt x="59" y="206"/>
                    <a:pt x="30" y="530"/>
                  </a:cubicBezTo>
                  <a:cubicBezTo>
                    <a:pt x="1" y="823"/>
                    <a:pt x="147" y="1088"/>
                    <a:pt x="353" y="1117"/>
                  </a:cubicBezTo>
                  <a:cubicBezTo>
                    <a:pt x="588" y="1117"/>
                    <a:pt x="764" y="882"/>
                    <a:pt x="794" y="588"/>
                  </a:cubicBezTo>
                  <a:cubicBezTo>
                    <a:pt x="852" y="295"/>
                    <a:pt x="67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55;p48">
              <a:extLst>
                <a:ext uri="{FF2B5EF4-FFF2-40B4-BE49-F238E27FC236}">
                  <a16:creationId xmlns:a16="http://schemas.microsoft.com/office/drawing/2014/main" id="{62718745-D3DC-FD59-B119-7DE35EEF67AB}"/>
                </a:ext>
              </a:extLst>
            </p:cNvPr>
            <p:cNvSpPr/>
            <p:nvPr/>
          </p:nvSpPr>
          <p:spPr>
            <a:xfrm>
              <a:off x="1079218" y="2144773"/>
              <a:ext cx="45425" cy="59508"/>
            </a:xfrm>
            <a:custGeom>
              <a:avLst/>
              <a:gdLst/>
              <a:ahLst/>
              <a:cxnLst/>
              <a:rect l="l" t="t" r="r" b="b"/>
              <a:pathLst>
                <a:path w="1058" h="1386" extrusionOk="0">
                  <a:moveTo>
                    <a:pt x="551" y="0"/>
                  </a:moveTo>
                  <a:cubicBezTo>
                    <a:pt x="300" y="0"/>
                    <a:pt x="58" y="285"/>
                    <a:pt x="30" y="649"/>
                  </a:cubicBezTo>
                  <a:cubicBezTo>
                    <a:pt x="0" y="1001"/>
                    <a:pt x="177" y="1354"/>
                    <a:pt x="441" y="1383"/>
                  </a:cubicBezTo>
                  <a:cubicBezTo>
                    <a:pt x="455" y="1385"/>
                    <a:pt x="468" y="1385"/>
                    <a:pt x="481" y="1385"/>
                  </a:cubicBezTo>
                  <a:cubicBezTo>
                    <a:pt x="756" y="1385"/>
                    <a:pt x="971" y="1101"/>
                    <a:pt x="999" y="737"/>
                  </a:cubicBezTo>
                  <a:cubicBezTo>
                    <a:pt x="1058" y="384"/>
                    <a:pt x="852" y="32"/>
                    <a:pt x="588" y="3"/>
                  </a:cubicBezTo>
                  <a:cubicBezTo>
                    <a:pt x="576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56;p48">
              <a:extLst>
                <a:ext uri="{FF2B5EF4-FFF2-40B4-BE49-F238E27FC236}">
                  <a16:creationId xmlns:a16="http://schemas.microsoft.com/office/drawing/2014/main" id="{91D03A8A-EDD1-69B6-1FD5-9AE4B7B3CC62}"/>
                </a:ext>
              </a:extLst>
            </p:cNvPr>
            <p:cNvSpPr/>
            <p:nvPr/>
          </p:nvSpPr>
          <p:spPr>
            <a:xfrm>
              <a:off x="927872" y="2173797"/>
              <a:ext cx="45425" cy="59379"/>
            </a:xfrm>
            <a:custGeom>
              <a:avLst/>
              <a:gdLst/>
              <a:ahLst/>
              <a:cxnLst/>
              <a:rect l="l" t="t" r="r" b="b"/>
              <a:pathLst>
                <a:path w="1058" h="1383" extrusionOk="0">
                  <a:moveTo>
                    <a:pt x="551" y="0"/>
                  </a:moveTo>
                  <a:cubicBezTo>
                    <a:pt x="302" y="0"/>
                    <a:pt x="85" y="284"/>
                    <a:pt x="29" y="649"/>
                  </a:cubicBezTo>
                  <a:cubicBezTo>
                    <a:pt x="0" y="1001"/>
                    <a:pt x="176" y="1354"/>
                    <a:pt x="441" y="1383"/>
                  </a:cubicBezTo>
                  <a:cubicBezTo>
                    <a:pt x="735" y="1383"/>
                    <a:pt x="970" y="1089"/>
                    <a:pt x="999" y="737"/>
                  </a:cubicBezTo>
                  <a:cubicBezTo>
                    <a:pt x="1058" y="355"/>
                    <a:pt x="852" y="32"/>
                    <a:pt x="588" y="2"/>
                  </a:cubicBezTo>
                  <a:cubicBezTo>
                    <a:pt x="575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57;p48">
              <a:extLst>
                <a:ext uri="{FF2B5EF4-FFF2-40B4-BE49-F238E27FC236}">
                  <a16:creationId xmlns:a16="http://schemas.microsoft.com/office/drawing/2014/main" id="{8668DE67-FFA2-94CE-C1E2-B9664295C6A4}"/>
                </a:ext>
              </a:extLst>
            </p:cNvPr>
            <p:cNvSpPr/>
            <p:nvPr/>
          </p:nvSpPr>
          <p:spPr>
            <a:xfrm>
              <a:off x="940452" y="2132107"/>
              <a:ext cx="27822" cy="36752"/>
            </a:xfrm>
            <a:custGeom>
              <a:avLst/>
              <a:gdLst/>
              <a:ahLst/>
              <a:cxnLst/>
              <a:rect l="l" t="t" r="r" b="b"/>
              <a:pathLst>
                <a:path w="648" h="856" extrusionOk="0">
                  <a:moveTo>
                    <a:pt x="321" y="1"/>
                  </a:moveTo>
                  <a:cubicBezTo>
                    <a:pt x="182" y="1"/>
                    <a:pt x="30" y="168"/>
                    <a:pt x="30" y="386"/>
                  </a:cubicBezTo>
                  <a:cubicBezTo>
                    <a:pt x="1" y="621"/>
                    <a:pt x="118" y="856"/>
                    <a:pt x="295" y="856"/>
                  </a:cubicBezTo>
                  <a:cubicBezTo>
                    <a:pt x="442" y="856"/>
                    <a:pt x="618" y="679"/>
                    <a:pt x="618" y="444"/>
                  </a:cubicBezTo>
                  <a:cubicBezTo>
                    <a:pt x="647" y="209"/>
                    <a:pt x="530" y="4"/>
                    <a:pt x="353" y="4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58;p48">
              <a:extLst>
                <a:ext uri="{FF2B5EF4-FFF2-40B4-BE49-F238E27FC236}">
                  <a16:creationId xmlns:a16="http://schemas.microsoft.com/office/drawing/2014/main" id="{127CE82D-AE04-8E74-4954-B7695A21CEF0}"/>
                </a:ext>
              </a:extLst>
            </p:cNvPr>
            <p:cNvSpPr/>
            <p:nvPr/>
          </p:nvSpPr>
          <p:spPr>
            <a:xfrm>
              <a:off x="1011080" y="2146104"/>
              <a:ext cx="36624" cy="48087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471" y="1"/>
                  </a:moveTo>
                  <a:cubicBezTo>
                    <a:pt x="265" y="1"/>
                    <a:pt x="60" y="236"/>
                    <a:pt x="30" y="530"/>
                  </a:cubicBezTo>
                  <a:cubicBezTo>
                    <a:pt x="1" y="853"/>
                    <a:pt x="148" y="1117"/>
                    <a:pt x="383" y="1117"/>
                  </a:cubicBezTo>
                  <a:cubicBezTo>
                    <a:pt x="395" y="1119"/>
                    <a:pt x="406" y="1120"/>
                    <a:pt x="418" y="1120"/>
                  </a:cubicBezTo>
                  <a:cubicBezTo>
                    <a:pt x="611" y="1120"/>
                    <a:pt x="796" y="895"/>
                    <a:pt x="824" y="618"/>
                  </a:cubicBezTo>
                  <a:cubicBezTo>
                    <a:pt x="853" y="295"/>
                    <a:pt x="70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59;p48">
              <a:extLst>
                <a:ext uri="{FF2B5EF4-FFF2-40B4-BE49-F238E27FC236}">
                  <a16:creationId xmlns:a16="http://schemas.microsoft.com/office/drawing/2014/main" id="{DDB24EE3-2F50-A18B-0091-4CE88380C2F1}"/>
                </a:ext>
              </a:extLst>
            </p:cNvPr>
            <p:cNvSpPr/>
            <p:nvPr/>
          </p:nvSpPr>
          <p:spPr>
            <a:xfrm>
              <a:off x="978321" y="2172509"/>
              <a:ext cx="30312" cy="39371"/>
            </a:xfrm>
            <a:custGeom>
              <a:avLst/>
              <a:gdLst/>
              <a:ahLst/>
              <a:cxnLst/>
              <a:rect l="l" t="t" r="r" b="b"/>
              <a:pathLst>
                <a:path w="706" h="917" extrusionOk="0">
                  <a:moveTo>
                    <a:pt x="348" y="0"/>
                  </a:moveTo>
                  <a:cubicBezTo>
                    <a:pt x="187" y="0"/>
                    <a:pt x="57" y="194"/>
                    <a:pt x="30" y="414"/>
                  </a:cubicBezTo>
                  <a:cubicBezTo>
                    <a:pt x="0" y="679"/>
                    <a:pt x="118" y="914"/>
                    <a:pt x="294" y="914"/>
                  </a:cubicBezTo>
                  <a:cubicBezTo>
                    <a:pt x="305" y="915"/>
                    <a:pt x="317" y="916"/>
                    <a:pt x="328" y="916"/>
                  </a:cubicBezTo>
                  <a:cubicBezTo>
                    <a:pt x="492" y="916"/>
                    <a:pt x="648" y="722"/>
                    <a:pt x="676" y="502"/>
                  </a:cubicBezTo>
                  <a:cubicBezTo>
                    <a:pt x="705" y="238"/>
                    <a:pt x="558" y="32"/>
                    <a:pt x="382" y="3"/>
                  </a:cubicBezTo>
                  <a:cubicBezTo>
                    <a:pt x="371" y="1"/>
                    <a:pt x="360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60;p48">
              <a:extLst>
                <a:ext uri="{FF2B5EF4-FFF2-40B4-BE49-F238E27FC236}">
                  <a16:creationId xmlns:a16="http://schemas.microsoft.com/office/drawing/2014/main" id="{31F0A3B1-9EFE-DE44-159D-9C28A1F56BDD}"/>
                </a:ext>
              </a:extLst>
            </p:cNvPr>
            <p:cNvSpPr/>
            <p:nvPr/>
          </p:nvSpPr>
          <p:spPr>
            <a:xfrm>
              <a:off x="1048949" y="2171350"/>
              <a:ext cx="26534" cy="34262"/>
            </a:xfrm>
            <a:custGeom>
              <a:avLst/>
              <a:gdLst/>
              <a:ahLst/>
              <a:cxnLst/>
              <a:rect l="l" t="t" r="r" b="b"/>
              <a:pathLst>
                <a:path w="618" h="798" extrusionOk="0">
                  <a:moveTo>
                    <a:pt x="353" y="0"/>
                  </a:moveTo>
                  <a:cubicBezTo>
                    <a:pt x="206" y="0"/>
                    <a:pt x="59" y="147"/>
                    <a:pt x="30" y="382"/>
                  </a:cubicBezTo>
                  <a:cubicBezTo>
                    <a:pt x="0" y="588"/>
                    <a:pt x="118" y="794"/>
                    <a:pt x="294" y="794"/>
                  </a:cubicBezTo>
                  <a:cubicBezTo>
                    <a:pt x="307" y="796"/>
                    <a:pt x="319" y="797"/>
                    <a:pt x="332" y="797"/>
                  </a:cubicBezTo>
                  <a:cubicBezTo>
                    <a:pt x="465" y="797"/>
                    <a:pt x="590" y="656"/>
                    <a:pt x="617" y="441"/>
                  </a:cubicBezTo>
                  <a:cubicBezTo>
                    <a:pt x="617" y="206"/>
                    <a:pt x="529" y="3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61;p48">
              <a:extLst>
                <a:ext uri="{FF2B5EF4-FFF2-40B4-BE49-F238E27FC236}">
                  <a16:creationId xmlns:a16="http://schemas.microsoft.com/office/drawing/2014/main" id="{9C2C9BF3-A6F8-16A5-EBE9-5D414BB89B71}"/>
                </a:ext>
              </a:extLst>
            </p:cNvPr>
            <p:cNvSpPr/>
            <p:nvPr/>
          </p:nvSpPr>
          <p:spPr>
            <a:xfrm>
              <a:off x="1057750" y="2205397"/>
              <a:ext cx="44223" cy="58177"/>
            </a:xfrm>
            <a:custGeom>
              <a:avLst/>
              <a:gdLst/>
              <a:ahLst/>
              <a:cxnLst/>
              <a:rect l="l" t="t" r="r" b="b"/>
              <a:pathLst>
                <a:path w="1030" h="1355" extrusionOk="0">
                  <a:moveTo>
                    <a:pt x="588" y="1"/>
                  </a:moveTo>
                  <a:cubicBezTo>
                    <a:pt x="324" y="1"/>
                    <a:pt x="89" y="265"/>
                    <a:pt x="30" y="618"/>
                  </a:cubicBezTo>
                  <a:cubicBezTo>
                    <a:pt x="1" y="999"/>
                    <a:pt x="177" y="1323"/>
                    <a:pt x="442" y="1352"/>
                  </a:cubicBezTo>
                  <a:cubicBezTo>
                    <a:pt x="454" y="1353"/>
                    <a:pt x="466" y="1354"/>
                    <a:pt x="478" y="1354"/>
                  </a:cubicBezTo>
                  <a:cubicBezTo>
                    <a:pt x="727" y="1354"/>
                    <a:pt x="944" y="1071"/>
                    <a:pt x="1000" y="735"/>
                  </a:cubicBezTo>
                  <a:cubicBezTo>
                    <a:pt x="1029" y="353"/>
                    <a:pt x="853" y="30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62;p48">
              <a:extLst>
                <a:ext uri="{FF2B5EF4-FFF2-40B4-BE49-F238E27FC236}">
                  <a16:creationId xmlns:a16="http://schemas.microsoft.com/office/drawing/2014/main" id="{CD8AAA51-A3F1-FDEC-2353-522C42EBDDB7}"/>
                </a:ext>
              </a:extLst>
            </p:cNvPr>
            <p:cNvSpPr/>
            <p:nvPr/>
          </p:nvSpPr>
          <p:spPr>
            <a:xfrm>
              <a:off x="1108242" y="2195222"/>
              <a:ext cx="44180" cy="56975"/>
            </a:xfrm>
            <a:custGeom>
              <a:avLst/>
              <a:gdLst/>
              <a:ahLst/>
              <a:cxnLst/>
              <a:rect l="l" t="t" r="r" b="b"/>
              <a:pathLst>
                <a:path w="1029" h="1327" extrusionOk="0">
                  <a:moveTo>
                    <a:pt x="548" y="0"/>
                  </a:moveTo>
                  <a:cubicBezTo>
                    <a:pt x="300" y="0"/>
                    <a:pt x="87" y="257"/>
                    <a:pt x="59" y="620"/>
                  </a:cubicBezTo>
                  <a:cubicBezTo>
                    <a:pt x="0" y="972"/>
                    <a:pt x="206" y="1295"/>
                    <a:pt x="470" y="1325"/>
                  </a:cubicBezTo>
                  <a:cubicBezTo>
                    <a:pt x="481" y="1326"/>
                    <a:pt x="492" y="1327"/>
                    <a:pt x="503" y="1327"/>
                  </a:cubicBezTo>
                  <a:cubicBezTo>
                    <a:pt x="729" y="1327"/>
                    <a:pt x="971" y="1044"/>
                    <a:pt x="999" y="708"/>
                  </a:cubicBezTo>
                  <a:cubicBezTo>
                    <a:pt x="1028" y="326"/>
                    <a:pt x="852" y="3"/>
                    <a:pt x="588" y="3"/>
                  </a:cubicBezTo>
                  <a:cubicBezTo>
                    <a:pt x="574" y="1"/>
                    <a:pt x="561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63;p48">
              <a:extLst>
                <a:ext uri="{FF2B5EF4-FFF2-40B4-BE49-F238E27FC236}">
                  <a16:creationId xmlns:a16="http://schemas.microsoft.com/office/drawing/2014/main" id="{49D042D4-DB8E-97C0-DC06-192F1E6288CB}"/>
                </a:ext>
              </a:extLst>
            </p:cNvPr>
            <p:cNvSpPr/>
            <p:nvPr/>
          </p:nvSpPr>
          <p:spPr>
            <a:xfrm>
              <a:off x="1003524" y="2200288"/>
              <a:ext cx="49246" cy="64531"/>
            </a:xfrm>
            <a:custGeom>
              <a:avLst/>
              <a:gdLst/>
              <a:ahLst/>
              <a:cxnLst/>
              <a:rect l="l" t="t" r="r" b="b"/>
              <a:pathLst>
                <a:path w="1147" h="1503" extrusionOk="0">
                  <a:moveTo>
                    <a:pt x="610" y="0"/>
                  </a:moveTo>
                  <a:cubicBezTo>
                    <a:pt x="331" y="0"/>
                    <a:pt x="86" y="313"/>
                    <a:pt x="30" y="707"/>
                  </a:cubicBezTo>
                  <a:cubicBezTo>
                    <a:pt x="1" y="1118"/>
                    <a:pt x="206" y="1471"/>
                    <a:pt x="500" y="1500"/>
                  </a:cubicBezTo>
                  <a:cubicBezTo>
                    <a:pt x="513" y="1502"/>
                    <a:pt x="525" y="1502"/>
                    <a:pt x="537" y="1502"/>
                  </a:cubicBezTo>
                  <a:cubicBezTo>
                    <a:pt x="816" y="1502"/>
                    <a:pt x="1061" y="1189"/>
                    <a:pt x="1117" y="795"/>
                  </a:cubicBezTo>
                  <a:cubicBezTo>
                    <a:pt x="1146" y="384"/>
                    <a:pt x="941" y="61"/>
                    <a:pt x="647" y="2"/>
                  </a:cubicBezTo>
                  <a:cubicBezTo>
                    <a:pt x="635" y="1"/>
                    <a:pt x="622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64;p48">
              <a:extLst>
                <a:ext uri="{FF2B5EF4-FFF2-40B4-BE49-F238E27FC236}">
                  <a16:creationId xmlns:a16="http://schemas.microsoft.com/office/drawing/2014/main" id="{6ADB6E24-CF62-812C-397C-ED96AA5D995E}"/>
                </a:ext>
              </a:extLst>
            </p:cNvPr>
            <p:cNvSpPr/>
            <p:nvPr/>
          </p:nvSpPr>
          <p:spPr>
            <a:xfrm>
              <a:off x="963165" y="2219179"/>
              <a:ext cx="35378" cy="49418"/>
            </a:xfrm>
            <a:custGeom>
              <a:avLst/>
              <a:gdLst/>
              <a:ahLst/>
              <a:cxnLst/>
              <a:rect l="l" t="t" r="r" b="b"/>
              <a:pathLst>
                <a:path w="824" h="1151" extrusionOk="0">
                  <a:moveTo>
                    <a:pt x="406" y="0"/>
                  </a:moveTo>
                  <a:cubicBezTo>
                    <a:pt x="210" y="0"/>
                    <a:pt x="1" y="227"/>
                    <a:pt x="1" y="532"/>
                  </a:cubicBezTo>
                  <a:cubicBezTo>
                    <a:pt x="1" y="855"/>
                    <a:pt x="118" y="1119"/>
                    <a:pt x="353" y="1149"/>
                  </a:cubicBezTo>
                  <a:cubicBezTo>
                    <a:pt x="366" y="1150"/>
                    <a:pt x="380" y="1151"/>
                    <a:pt x="393" y="1151"/>
                  </a:cubicBezTo>
                  <a:cubicBezTo>
                    <a:pt x="614" y="1151"/>
                    <a:pt x="823" y="925"/>
                    <a:pt x="823" y="620"/>
                  </a:cubicBezTo>
                  <a:cubicBezTo>
                    <a:pt x="823" y="297"/>
                    <a:pt x="676" y="3"/>
                    <a:pt x="441" y="3"/>
                  </a:cubicBezTo>
                  <a:cubicBezTo>
                    <a:pt x="430" y="1"/>
                    <a:pt x="418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65;p48">
              <a:extLst>
                <a:ext uri="{FF2B5EF4-FFF2-40B4-BE49-F238E27FC236}">
                  <a16:creationId xmlns:a16="http://schemas.microsoft.com/office/drawing/2014/main" id="{4C1574D0-0453-6836-68CB-9986D42D983F}"/>
                </a:ext>
              </a:extLst>
            </p:cNvPr>
            <p:cNvSpPr/>
            <p:nvPr/>
          </p:nvSpPr>
          <p:spPr>
            <a:xfrm>
              <a:off x="937962" y="2272161"/>
              <a:ext cx="49204" cy="64531"/>
            </a:xfrm>
            <a:custGeom>
              <a:avLst/>
              <a:gdLst/>
              <a:ahLst/>
              <a:cxnLst/>
              <a:rect l="l" t="t" r="r" b="b"/>
              <a:pathLst>
                <a:path w="1146" h="1503" extrusionOk="0">
                  <a:moveTo>
                    <a:pt x="606" y="1"/>
                  </a:moveTo>
                  <a:cubicBezTo>
                    <a:pt x="329" y="1"/>
                    <a:pt x="87" y="287"/>
                    <a:pt x="59" y="708"/>
                  </a:cubicBezTo>
                  <a:cubicBezTo>
                    <a:pt x="0" y="1148"/>
                    <a:pt x="206" y="1472"/>
                    <a:pt x="500" y="1501"/>
                  </a:cubicBezTo>
                  <a:cubicBezTo>
                    <a:pt x="513" y="1502"/>
                    <a:pt x="526" y="1503"/>
                    <a:pt x="540" y="1503"/>
                  </a:cubicBezTo>
                  <a:cubicBezTo>
                    <a:pt x="817" y="1503"/>
                    <a:pt x="1060" y="1216"/>
                    <a:pt x="1116" y="796"/>
                  </a:cubicBezTo>
                  <a:cubicBezTo>
                    <a:pt x="1146" y="385"/>
                    <a:pt x="940" y="61"/>
                    <a:pt x="646" y="3"/>
                  </a:cubicBezTo>
                  <a:cubicBezTo>
                    <a:pt x="633" y="1"/>
                    <a:pt x="619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66;p48">
              <a:extLst>
                <a:ext uri="{FF2B5EF4-FFF2-40B4-BE49-F238E27FC236}">
                  <a16:creationId xmlns:a16="http://schemas.microsoft.com/office/drawing/2014/main" id="{5B53CEF9-96B4-B102-812D-EDC118602F90}"/>
                </a:ext>
              </a:extLst>
            </p:cNvPr>
            <p:cNvSpPr/>
            <p:nvPr/>
          </p:nvSpPr>
          <p:spPr>
            <a:xfrm>
              <a:off x="1023703" y="2263188"/>
              <a:ext cx="59336" cy="76038"/>
            </a:xfrm>
            <a:custGeom>
              <a:avLst/>
              <a:gdLst/>
              <a:ahLst/>
              <a:cxnLst/>
              <a:rect l="l" t="t" r="r" b="b"/>
              <a:pathLst>
                <a:path w="1382" h="1771" extrusionOk="0">
                  <a:moveTo>
                    <a:pt x="717" y="0"/>
                  </a:moveTo>
                  <a:cubicBezTo>
                    <a:pt x="369" y="0"/>
                    <a:pt x="87" y="363"/>
                    <a:pt x="60" y="829"/>
                  </a:cubicBezTo>
                  <a:cubicBezTo>
                    <a:pt x="1" y="1299"/>
                    <a:pt x="236" y="1739"/>
                    <a:pt x="588" y="1769"/>
                  </a:cubicBezTo>
                  <a:cubicBezTo>
                    <a:pt x="601" y="1770"/>
                    <a:pt x="614" y="1770"/>
                    <a:pt x="626" y="1770"/>
                  </a:cubicBezTo>
                  <a:cubicBezTo>
                    <a:pt x="938" y="1770"/>
                    <a:pt x="1266" y="1426"/>
                    <a:pt x="1323" y="946"/>
                  </a:cubicBezTo>
                  <a:cubicBezTo>
                    <a:pt x="1381" y="447"/>
                    <a:pt x="1146" y="35"/>
                    <a:pt x="794" y="6"/>
                  </a:cubicBezTo>
                  <a:cubicBezTo>
                    <a:pt x="768" y="2"/>
                    <a:pt x="742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67;p48">
              <a:extLst>
                <a:ext uri="{FF2B5EF4-FFF2-40B4-BE49-F238E27FC236}">
                  <a16:creationId xmlns:a16="http://schemas.microsoft.com/office/drawing/2014/main" id="{1228A4DD-A159-F6A6-9434-B9A5FD8CE962}"/>
                </a:ext>
              </a:extLst>
            </p:cNvPr>
            <p:cNvSpPr/>
            <p:nvPr/>
          </p:nvSpPr>
          <p:spPr>
            <a:xfrm>
              <a:off x="988410" y="2265807"/>
              <a:ext cx="32802" cy="43193"/>
            </a:xfrm>
            <a:custGeom>
              <a:avLst/>
              <a:gdLst/>
              <a:ahLst/>
              <a:cxnLst/>
              <a:rect l="l" t="t" r="r" b="b"/>
              <a:pathLst>
                <a:path w="764" h="1006" extrusionOk="0">
                  <a:moveTo>
                    <a:pt x="402" y="1"/>
                  </a:moveTo>
                  <a:cubicBezTo>
                    <a:pt x="213" y="1"/>
                    <a:pt x="57" y="199"/>
                    <a:pt x="30" y="474"/>
                  </a:cubicBezTo>
                  <a:cubicBezTo>
                    <a:pt x="0" y="738"/>
                    <a:pt x="147" y="973"/>
                    <a:pt x="353" y="1003"/>
                  </a:cubicBezTo>
                  <a:cubicBezTo>
                    <a:pt x="364" y="1004"/>
                    <a:pt x="375" y="1005"/>
                    <a:pt x="387" y="1005"/>
                  </a:cubicBezTo>
                  <a:cubicBezTo>
                    <a:pt x="554" y="1005"/>
                    <a:pt x="735" y="808"/>
                    <a:pt x="735" y="533"/>
                  </a:cubicBezTo>
                  <a:cubicBezTo>
                    <a:pt x="764" y="268"/>
                    <a:pt x="646" y="4"/>
                    <a:pt x="441" y="4"/>
                  </a:cubicBezTo>
                  <a:cubicBezTo>
                    <a:pt x="428" y="2"/>
                    <a:pt x="415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68;p48">
              <a:extLst>
                <a:ext uri="{FF2B5EF4-FFF2-40B4-BE49-F238E27FC236}">
                  <a16:creationId xmlns:a16="http://schemas.microsoft.com/office/drawing/2014/main" id="{677F3B79-BFDB-8F15-395D-708F5F696F8A}"/>
                </a:ext>
              </a:extLst>
            </p:cNvPr>
            <p:cNvSpPr/>
            <p:nvPr/>
          </p:nvSpPr>
          <p:spPr>
            <a:xfrm>
              <a:off x="1086774" y="2262157"/>
              <a:ext cx="32845" cy="44180"/>
            </a:xfrm>
            <a:custGeom>
              <a:avLst/>
              <a:gdLst/>
              <a:ahLst/>
              <a:cxnLst/>
              <a:rect l="l" t="t" r="r" b="b"/>
              <a:pathLst>
                <a:path w="765" h="1029" extrusionOk="0">
                  <a:moveTo>
                    <a:pt x="441" y="1"/>
                  </a:moveTo>
                  <a:cubicBezTo>
                    <a:pt x="236" y="1"/>
                    <a:pt x="59" y="206"/>
                    <a:pt x="30" y="471"/>
                  </a:cubicBezTo>
                  <a:cubicBezTo>
                    <a:pt x="1" y="764"/>
                    <a:pt x="148" y="1029"/>
                    <a:pt x="324" y="1029"/>
                  </a:cubicBezTo>
                  <a:cubicBezTo>
                    <a:pt x="529" y="1029"/>
                    <a:pt x="706" y="823"/>
                    <a:pt x="735" y="559"/>
                  </a:cubicBezTo>
                  <a:cubicBezTo>
                    <a:pt x="764" y="265"/>
                    <a:pt x="647" y="30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69;p48">
              <a:extLst>
                <a:ext uri="{FF2B5EF4-FFF2-40B4-BE49-F238E27FC236}">
                  <a16:creationId xmlns:a16="http://schemas.microsoft.com/office/drawing/2014/main" id="{5EB0A3ED-167C-8C21-17EB-0E7DFFAC4961}"/>
                </a:ext>
              </a:extLst>
            </p:cNvPr>
            <p:cNvSpPr/>
            <p:nvPr/>
          </p:nvSpPr>
          <p:spPr>
            <a:xfrm>
              <a:off x="979566" y="2317586"/>
              <a:ext cx="51780" cy="68310"/>
            </a:xfrm>
            <a:custGeom>
              <a:avLst/>
              <a:gdLst/>
              <a:ahLst/>
              <a:cxnLst/>
              <a:rect l="l" t="t" r="r" b="b"/>
              <a:pathLst>
                <a:path w="1206" h="1591" extrusionOk="0">
                  <a:moveTo>
                    <a:pt x="636" y="0"/>
                  </a:moveTo>
                  <a:cubicBezTo>
                    <a:pt x="331" y="0"/>
                    <a:pt x="86" y="315"/>
                    <a:pt x="30" y="737"/>
                  </a:cubicBezTo>
                  <a:cubicBezTo>
                    <a:pt x="1" y="1177"/>
                    <a:pt x="206" y="1559"/>
                    <a:pt x="529" y="1589"/>
                  </a:cubicBezTo>
                  <a:cubicBezTo>
                    <a:pt x="541" y="1590"/>
                    <a:pt x="552" y="1590"/>
                    <a:pt x="564" y="1590"/>
                  </a:cubicBezTo>
                  <a:cubicBezTo>
                    <a:pt x="846" y="1590"/>
                    <a:pt x="1118" y="1249"/>
                    <a:pt x="1146" y="854"/>
                  </a:cubicBezTo>
                  <a:cubicBezTo>
                    <a:pt x="1205" y="414"/>
                    <a:pt x="970" y="32"/>
                    <a:pt x="676" y="2"/>
                  </a:cubicBezTo>
                  <a:cubicBezTo>
                    <a:pt x="663" y="1"/>
                    <a:pt x="649" y="0"/>
                    <a:pt x="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70;p48">
              <a:extLst>
                <a:ext uri="{FF2B5EF4-FFF2-40B4-BE49-F238E27FC236}">
                  <a16:creationId xmlns:a16="http://schemas.microsoft.com/office/drawing/2014/main" id="{2D6A2AB3-C875-7B1C-AD30-33A906D9649E}"/>
                </a:ext>
              </a:extLst>
            </p:cNvPr>
            <p:cNvSpPr/>
            <p:nvPr/>
          </p:nvSpPr>
          <p:spPr>
            <a:xfrm>
              <a:off x="1030014" y="2345365"/>
              <a:ext cx="66893" cy="88446"/>
            </a:xfrm>
            <a:custGeom>
              <a:avLst/>
              <a:gdLst/>
              <a:ahLst/>
              <a:cxnLst/>
              <a:rect l="l" t="t" r="r" b="b"/>
              <a:pathLst>
                <a:path w="1558" h="2060" extrusionOk="0">
                  <a:moveTo>
                    <a:pt x="841" y="0"/>
                  </a:moveTo>
                  <a:cubicBezTo>
                    <a:pt x="447" y="0"/>
                    <a:pt x="116" y="402"/>
                    <a:pt x="59" y="942"/>
                  </a:cubicBezTo>
                  <a:cubicBezTo>
                    <a:pt x="1" y="1529"/>
                    <a:pt x="265" y="1999"/>
                    <a:pt x="676" y="2058"/>
                  </a:cubicBezTo>
                  <a:cubicBezTo>
                    <a:pt x="690" y="2059"/>
                    <a:pt x="704" y="2059"/>
                    <a:pt x="718" y="2059"/>
                  </a:cubicBezTo>
                  <a:cubicBezTo>
                    <a:pt x="1111" y="2059"/>
                    <a:pt x="1442" y="1656"/>
                    <a:pt x="1499" y="1089"/>
                  </a:cubicBezTo>
                  <a:cubicBezTo>
                    <a:pt x="1558" y="530"/>
                    <a:pt x="1293" y="31"/>
                    <a:pt x="882" y="2"/>
                  </a:cubicBezTo>
                  <a:cubicBezTo>
                    <a:pt x="868" y="1"/>
                    <a:pt x="854" y="0"/>
                    <a:pt x="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1071;p48">
              <a:extLst>
                <a:ext uri="{FF2B5EF4-FFF2-40B4-BE49-F238E27FC236}">
                  <a16:creationId xmlns:a16="http://schemas.microsoft.com/office/drawing/2014/main" id="{E2D77BE1-2323-6453-979D-D1A8422AC54B}"/>
                </a:ext>
              </a:extLst>
            </p:cNvPr>
            <p:cNvSpPr/>
            <p:nvPr/>
          </p:nvSpPr>
          <p:spPr>
            <a:xfrm>
              <a:off x="1036326" y="2441196"/>
              <a:ext cx="54270" cy="70843"/>
            </a:xfrm>
            <a:custGeom>
              <a:avLst/>
              <a:gdLst/>
              <a:ahLst/>
              <a:cxnLst/>
              <a:rect l="l" t="t" r="r" b="b"/>
              <a:pathLst>
                <a:path w="1264" h="1650" extrusionOk="0">
                  <a:moveTo>
                    <a:pt x="697" y="1"/>
                  </a:moveTo>
                  <a:cubicBezTo>
                    <a:pt x="387" y="1"/>
                    <a:pt x="88" y="343"/>
                    <a:pt x="59" y="766"/>
                  </a:cubicBezTo>
                  <a:cubicBezTo>
                    <a:pt x="1" y="1236"/>
                    <a:pt x="236" y="1618"/>
                    <a:pt x="559" y="1647"/>
                  </a:cubicBezTo>
                  <a:cubicBezTo>
                    <a:pt x="571" y="1649"/>
                    <a:pt x="584" y="1649"/>
                    <a:pt x="596" y="1649"/>
                  </a:cubicBezTo>
                  <a:cubicBezTo>
                    <a:pt x="904" y="1649"/>
                    <a:pt x="1178" y="1307"/>
                    <a:pt x="1234" y="884"/>
                  </a:cubicBezTo>
                  <a:cubicBezTo>
                    <a:pt x="1264" y="443"/>
                    <a:pt x="1058" y="32"/>
                    <a:pt x="735" y="2"/>
                  </a:cubicBezTo>
                  <a:cubicBezTo>
                    <a:pt x="722" y="1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1072;p48">
              <a:extLst>
                <a:ext uri="{FF2B5EF4-FFF2-40B4-BE49-F238E27FC236}">
                  <a16:creationId xmlns:a16="http://schemas.microsoft.com/office/drawing/2014/main" id="{D1E3E05C-6BC8-EDF7-3F38-BF46DFAABDA8}"/>
                </a:ext>
              </a:extLst>
            </p:cNvPr>
            <p:cNvSpPr/>
            <p:nvPr/>
          </p:nvSpPr>
          <p:spPr>
            <a:xfrm>
              <a:off x="994722" y="2413417"/>
              <a:ext cx="42892" cy="56889"/>
            </a:xfrm>
            <a:custGeom>
              <a:avLst/>
              <a:gdLst/>
              <a:ahLst/>
              <a:cxnLst/>
              <a:rect l="l" t="t" r="r" b="b"/>
              <a:pathLst>
                <a:path w="999" h="1325" extrusionOk="0">
                  <a:moveTo>
                    <a:pt x="522" y="1"/>
                  </a:moveTo>
                  <a:cubicBezTo>
                    <a:pt x="300" y="1"/>
                    <a:pt x="85" y="257"/>
                    <a:pt x="29" y="620"/>
                  </a:cubicBezTo>
                  <a:cubicBezTo>
                    <a:pt x="0" y="972"/>
                    <a:pt x="176" y="1296"/>
                    <a:pt x="441" y="1325"/>
                  </a:cubicBezTo>
                  <a:cubicBezTo>
                    <a:pt x="705" y="1325"/>
                    <a:pt x="940" y="1061"/>
                    <a:pt x="970" y="708"/>
                  </a:cubicBezTo>
                  <a:cubicBezTo>
                    <a:pt x="999" y="326"/>
                    <a:pt x="823" y="32"/>
                    <a:pt x="558" y="3"/>
                  </a:cubicBezTo>
                  <a:cubicBezTo>
                    <a:pt x="546" y="1"/>
                    <a:pt x="534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1073;p48">
              <a:extLst>
                <a:ext uri="{FF2B5EF4-FFF2-40B4-BE49-F238E27FC236}">
                  <a16:creationId xmlns:a16="http://schemas.microsoft.com/office/drawing/2014/main" id="{DBED36FE-AE8F-E9CB-32D5-D825501D3684}"/>
                </a:ext>
              </a:extLst>
            </p:cNvPr>
            <p:cNvSpPr/>
            <p:nvPr/>
          </p:nvSpPr>
          <p:spPr>
            <a:xfrm>
              <a:off x="1066595" y="1983423"/>
              <a:ext cx="160233" cy="616804"/>
            </a:xfrm>
            <a:custGeom>
              <a:avLst/>
              <a:gdLst/>
              <a:ahLst/>
              <a:cxnLst/>
              <a:rect l="l" t="t" r="r" b="b"/>
              <a:pathLst>
                <a:path w="3732" h="14366" extrusionOk="0">
                  <a:moveTo>
                    <a:pt x="3732" y="0"/>
                  </a:moveTo>
                  <a:lnTo>
                    <a:pt x="1146" y="5964"/>
                  </a:lnTo>
                  <a:cubicBezTo>
                    <a:pt x="764" y="6728"/>
                    <a:pt x="500" y="7550"/>
                    <a:pt x="324" y="8373"/>
                  </a:cubicBezTo>
                  <a:cubicBezTo>
                    <a:pt x="236" y="8931"/>
                    <a:pt x="177" y="9489"/>
                    <a:pt x="206" y="10018"/>
                  </a:cubicBezTo>
                  <a:cubicBezTo>
                    <a:pt x="177" y="11340"/>
                    <a:pt x="1" y="12926"/>
                    <a:pt x="177" y="14219"/>
                  </a:cubicBezTo>
                  <a:lnTo>
                    <a:pt x="794" y="14366"/>
                  </a:lnTo>
                  <a:cubicBezTo>
                    <a:pt x="1381" y="14101"/>
                    <a:pt x="1793" y="13896"/>
                    <a:pt x="2263" y="12926"/>
                  </a:cubicBezTo>
                  <a:cubicBezTo>
                    <a:pt x="3467" y="10429"/>
                    <a:pt x="3320" y="4671"/>
                    <a:pt x="3467" y="2850"/>
                  </a:cubicBezTo>
                  <a:cubicBezTo>
                    <a:pt x="3555" y="1880"/>
                    <a:pt x="3643" y="94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1074;p48">
              <a:extLst>
                <a:ext uri="{FF2B5EF4-FFF2-40B4-BE49-F238E27FC236}">
                  <a16:creationId xmlns:a16="http://schemas.microsoft.com/office/drawing/2014/main" id="{F0CD7B3D-68F0-D4A1-7D86-8F96A34CEBB7}"/>
                </a:ext>
              </a:extLst>
            </p:cNvPr>
            <p:cNvSpPr/>
            <p:nvPr/>
          </p:nvSpPr>
          <p:spPr>
            <a:xfrm>
              <a:off x="891291" y="2105745"/>
              <a:ext cx="225795" cy="499119"/>
            </a:xfrm>
            <a:custGeom>
              <a:avLst/>
              <a:gdLst/>
              <a:ahLst/>
              <a:cxnLst/>
              <a:rect l="l" t="t" r="r" b="b"/>
              <a:pathLst>
                <a:path w="5259" h="11625" extrusionOk="0">
                  <a:moveTo>
                    <a:pt x="294" y="1"/>
                  </a:moveTo>
                  <a:cubicBezTo>
                    <a:pt x="88" y="1587"/>
                    <a:pt x="0" y="3174"/>
                    <a:pt x="88" y="4789"/>
                  </a:cubicBezTo>
                  <a:cubicBezTo>
                    <a:pt x="176" y="6405"/>
                    <a:pt x="411" y="8050"/>
                    <a:pt x="1087" y="9372"/>
                  </a:cubicBezTo>
                  <a:cubicBezTo>
                    <a:pt x="1621" y="10416"/>
                    <a:pt x="2813" y="11624"/>
                    <a:pt x="4159" y="11624"/>
                  </a:cubicBezTo>
                  <a:cubicBezTo>
                    <a:pt x="4518" y="11624"/>
                    <a:pt x="4888" y="11538"/>
                    <a:pt x="5259" y="11341"/>
                  </a:cubicBezTo>
                  <a:lnTo>
                    <a:pt x="4260" y="10136"/>
                  </a:lnTo>
                  <a:cubicBezTo>
                    <a:pt x="2879" y="8491"/>
                    <a:pt x="1498" y="3673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1075;p48">
              <a:extLst>
                <a:ext uri="{FF2B5EF4-FFF2-40B4-BE49-F238E27FC236}">
                  <a16:creationId xmlns:a16="http://schemas.microsoft.com/office/drawing/2014/main" id="{03128BEB-6634-073B-62CE-7909DB70E39D}"/>
                </a:ext>
              </a:extLst>
            </p:cNvPr>
            <p:cNvSpPr/>
            <p:nvPr/>
          </p:nvSpPr>
          <p:spPr>
            <a:xfrm>
              <a:off x="948051" y="2260912"/>
              <a:ext cx="175347" cy="344425"/>
            </a:xfrm>
            <a:custGeom>
              <a:avLst/>
              <a:gdLst/>
              <a:ahLst/>
              <a:cxnLst/>
              <a:rect l="l" t="t" r="r" b="b"/>
              <a:pathLst>
                <a:path w="4084" h="8022" extrusionOk="0">
                  <a:moveTo>
                    <a:pt x="646" y="0"/>
                  </a:moveTo>
                  <a:lnTo>
                    <a:pt x="646" y="0"/>
                  </a:lnTo>
                  <a:cubicBezTo>
                    <a:pt x="940" y="617"/>
                    <a:pt x="764" y="1322"/>
                    <a:pt x="558" y="1969"/>
                  </a:cubicBezTo>
                  <a:cubicBezTo>
                    <a:pt x="206" y="2938"/>
                    <a:pt x="29" y="3966"/>
                    <a:pt x="0" y="5024"/>
                  </a:cubicBezTo>
                  <a:cubicBezTo>
                    <a:pt x="29" y="6052"/>
                    <a:pt x="470" y="7139"/>
                    <a:pt x="1351" y="7697"/>
                  </a:cubicBezTo>
                  <a:lnTo>
                    <a:pt x="1910" y="7903"/>
                  </a:lnTo>
                  <a:cubicBezTo>
                    <a:pt x="2178" y="7981"/>
                    <a:pt x="2455" y="8021"/>
                    <a:pt x="2733" y="8021"/>
                  </a:cubicBezTo>
                  <a:cubicBezTo>
                    <a:pt x="3184" y="8021"/>
                    <a:pt x="3636" y="7915"/>
                    <a:pt x="4054" y="7697"/>
                  </a:cubicBezTo>
                  <a:cubicBezTo>
                    <a:pt x="4084" y="7051"/>
                    <a:pt x="3496" y="6698"/>
                    <a:pt x="3143" y="6170"/>
                  </a:cubicBezTo>
                  <a:cubicBezTo>
                    <a:pt x="2791" y="5611"/>
                    <a:pt x="2350" y="5141"/>
                    <a:pt x="2027" y="4583"/>
                  </a:cubicBezTo>
                  <a:cubicBezTo>
                    <a:pt x="1733" y="4025"/>
                    <a:pt x="1528" y="3437"/>
                    <a:pt x="1410" y="2850"/>
                  </a:cubicBezTo>
                  <a:cubicBezTo>
                    <a:pt x="1263" y="1851"/>
                    <a:pt x="1381" y="705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1076;p48">
              <a:extLst>
                <a:ext uri="{FF2B5EF4-FFF2-40B4-BE49-F238E27FC236}">
                  <a16:creationId xmlns:a16="http://schemas.microsoft.com/office/drawing/2014/main" id="{FEA74324-FB8B-8051-2108-69F639936016}"/>
                </a:ext>
              </a:extLst>
            </p:cNvPr>
            <p:cNvSpPr/>
            <p:nvPr/>
          </p:nvSpPr>
          <p:spPr>
            <a:xfrm>
              <a:off x="1245720" y="2689361"/>
              <a:ext cx="309046" cy="719376"/>
            </a:xfrm>
            <a:custGeom>
              <a:avLst/>
              <a:gdLst/>
              <a:ahLst/>
              <a:cxnLst/>
              <a:rect l="l" t="t" r="r" b="b"/>
              <a:pathLst>
                <a:path w="7198" h="16755" extrusionOk="0">
                  <a:moveTo>
                    <a:pt x="5848" y="1"/>
                  </a:moveTo>
                  <a:cubicBezTo>
                    <a:pt x="5517" y="1"/>
                    <a:pt x="5147" y="247"/>
                    <a:pt x="4906" y="509"/>
                  </a:cubicBezTo>
                  <a:cubicBezTo>
                    <a:pt x="3849" y="1684"/>
                    <a:pt x="3202" y="3153"/>
                    <a:pt x="2674" y="4622"/>
                  </a:cubicBezTo>
                  <a:cubicBezTo>
                    <a:pt x="1381" y="7912"/>
                    <a:pt x="500" y="11320"/>
                    <a:pt x="0" y="14816"/>
                  </a:cubicBezTo>
                  <a:lnTo>
                    <a:pt x="1675" y="16755"/>
                  </a:lnTo>
                  <a:cubicBezTo>
                    <a:pt x="3614" y="15756"/>
                    <a:pt x="4818" y="13729"/>
                    <a:pt x="5582" y="11673"/>
                  </a:cubicBezTo>
                  <a:cubicBezTo>
                    <a:pt x="6875" y="8206"/>
                    <a:pt x="7198" y="4446"/>
                    <a:pt x="6493" y="803"/>
                  </a:cubicBezTo>
                  <a:cubicBezTo>
                    <a:pt x="6463" y="538"/>
                    <a:pt x="6346" y="303"/>
                    <a:pt x="6169" y="98"/>
                  </a:cubicBezTo>
                  <a:cubicBezTo>
                    <a:pt x="6072" y="30"/>
                    <a:pt x="5962" y="1"/>
                    <a:pt x="5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1077;p48">
              <a:extLst>
                <a:ext uri="{FF2B5EF4-FFF2-40B4-BE49-F238E27FC236}">
                  <a16:creationId xmlns:a16="http://schemas.microsoft.com/office/drawing/2014/main" id="{7706FBD0-E893-0D0C-7D55-4AEC12F1395B}"/>
                </a:ext>
              </a:extLst>
            </p:cNvPr>
            <p:cNvSpPr/>
            <p:nvPr/>
          </p:nvSpPr>
          <p:spPr>
            <a:xfrm>
              <a:off x="1482850" y="2680430"/>
              <a:ext cx="37869" cy="27521"/>
            </a:xfrm>
            <a:custGeom>
              <a:avLst/>
              <a:gdLst/>
              <a:ahLst/>
              <a:cxnLst/>
              <a:rect l="l" t="t" r="r" b="b"/>
              <a:pathLst>
                <a:path w="882" h="641" extrusionOk="0">
                  <a:moveTo>
                    <a:pt x="342" y="1"/>
                  </a:moveTo>
                  <a:cubicBezTo>
                    <a:pt x="210" y="1"/>
                    <a:pt x="99" y="67"/>
                    <a:pt x="59" y="188"/>
                  </a:cubicBezTo>
                  <a:cubicBezTo>
                    <a:pt x="0" y="335"/>
                    <a:pt x="147" y="511"/>
                    <a:pt x="353" y="600"/>
                  </a:cubicBezTo>
                  <a:cubicBezTo>
                    <a:pt x="407" y="627"/>
                    <a:pt x="465" y="640"/>
                    <a:pt x="521" y="640"/>
                  </a:cubicBezTo>
                  <a:cubicBezTo>
                    <a:pt x="648" y="640"/>
                    <a:pt x="771" y="574"/>
                    <a:pt x="852" y="453"/>
                  </a:cubicBezTo>
                  <a:cubicBezTo>
                    <a:pt x="881" y="306"/>
                    <a:pt x="764" y="100"/>
                    <a:pt x="529" y="41"/>
                  </a:cubicBezTo>
                  <a:cubicBezTo>
                    <a:pt x="465" y="14"/>
                    <a:pt x="402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1078;p48">
              <a:extLst>
                <a:ext uri="{FF2B5EF4-FFF2-40B4-BE49-F238E27FC236}">
                  <a16:creationId xmlns:a16="http://schemas.microsoft.com/office/drawing/2014/main" id="{C762F883-E651-8722-3E93-D49431E922FB}"/>
                </a:ext>
              </a:extLst>
            </p:cNvPr>
            <p:cNvSpPr/>
            <p:nvPr/>
          </p:nvSpPr>
          <p:spPr>
            <a:xfrm>
              <a:off x="1450048" y="2697432"/>
              <a:ext cx="35593" cy="26019"/>
            </a:xfrm>
            <a:custGeom>
              <a:avLst/>
              <a:gdLst/>
              <a:ahLst/>
              <a:cxnLst/>
              <a:rect l="l" t="t" r="r" b="b"/>
              <a:pathLst>
                <a:path w="829" h="606" extrusionOk="0">
                  <a:moveTo>
                    <a:pt x="334" y="1"/>
                  </a:moveTo>
                  <a:cubicBezTo>
                    <a:pt x="269" y="1"/>
                    <a:pt x="211" y="33"/>
                    <a:pt x="177" y="115"/>
                  </a:cubicBezTo>
                  <a:cubicBezTo>
                    <a:pt x="59" y="204"/>
                    <a:pt x="0" y="409"/>
                    <a:pt x="88" y="556"/>
                  </a:cubicBezTo>
                  <a:cubicBezTo>
                    <a:pt x="155" y="589"/>
                    <a:pt x="221" y="606"/>
                    <a:pt x="284" y="606"/>
                  </a:cubicBezTo>
                  <a:cubicBezTo>
                    <a:pt x="389" y="606"/>
                    <a:pt x="485" y="560"/>
                    <a:pt x="559" y="468"/>
                  </a:cubicBezTo>
                  <a:cubicBezTo>
                    <a:pt x="829" y="355"/>
                    <a:pt x="54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1079;p48">
              <a:extLst>
                <a:ext uri="{FF2B5EF4-FFF2-40B4-BE49-F238E27FC236}">
                  <a16:creationId xmlns:a16="http://schemas.microsoft.com/office/drawing/2014/main" id="{BCA20CB8-336F-689A-F827-07C0D81A195B}"/>
                </a:ext>
              </a:extLst>
            </p:cNvPr>
            <p:cNvSpPr/>
            <p:nvPr/>
          </p:nvSpPr>
          <p:spPr>
            <a:xfrm>
              <a:off x="1475250" y="2709282"/>
              <a:ext cx="31600" cy="34133"/>
            </a:xfrm>
            <a:custGeom>
              <a:avLst/>
              <a:gdLst/>
              <a:ahLst/>
              <a:cxnLst/>
              <a:rect l="l" t="t" r="r" b="b"/>
              <a:pathLst>
                <a:path w="736" h="795" extrusionOk="0">
                  <a:moveTo>
                    <a:pt x="448" y="1"/>
                  </a:moveTo>
                  <a:cubicBezTo>
                    <a:pt x="315" y="1"/>
                    <a:pt x="162" y="110"/>
                    <a:pt x="89" y="280"/>
                  </a:cubicBezTo>
                  <a:cubicBezTo>
                    <a:pt x="1" y="486"/>
                    <a:pt x="60" y="721"/>
                    <a:pt x="207" y="779"/>
                  </a:cubicBezTo>
                  <a:cubicBezTo>
                    <a:pt x="232" y="790"/>
                    <a:pt x="259" y="795"/>
                    <a:pt x="288" y="795"/>
                  </a:cubicBezTo>
                  <a:cubicBezTo>
                    <a:pt x="422" y="795"/>
                    <a:pt x="574" y="685"/>
                    <a:pt x="647" y="515"/>
                  </a:cubicBezTo>
                  <a:cubicBezTo>
                    <a:pt x="735" y="339"/>
                    <a:pt x="677" y="133"/>
                    <a:pt x="530" y="16"/>
                  </a:cubicBezTo>
                  <a:cubicBezTo>
                    <a:pt x="504" y="5"/>
                    <a:pt x="47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1080;p48">
              <a:extLst>
                <a:ext uri="{FF2B5EF4-FFF2-40B4-BE49-F238E27FC236}">
                  <a16:creationId xmlns:a16="http://schemas.microsoft.com/office/drawing/2014/main" id="{E3CC6C8D-1C32-35A9-B744-679F4C0798B5}"/>
                </a:ext>
              </a:extLst>
            </p:cNvPr>
            <p:cNvSpPr/>
            <p:nvPr/>
          </p:nvSpPr>
          <p:spPr>
            <a:xfrm>
              <a:off x="1506808" y="2711944"/>
              <a:ext cx="26534" cy="32072"/>
            </a:xfrm>
            <a:custGeom>
              <a:avLst/>
              <a:gdLst/>
              <a:ahLst/>
              <a:cxnLst/>
              <a:rect l="l" t="t" r="r" b="b"/>
              <a:pathLst>
                <a:path w="618" h="747" extrusionOk="0">
                  <a:moveTo>
                    <a:pt x="294" y="1"/>
                  </a:moveTo>
                  <a:cubicBezTo>
                    <a:pt x="274" y="1"/>
                    <a:pt x="255" y="5"/>
                    <a:pt x="235" y="12"/>
                  </a:cubicBezTo>
                  <a:cubicBezTo>
                    <a:pt x="88" y="42"/>
                    <a:pt x="0" y="218"/>
                    <a:pt x="30" y="424"/>
                  </a:cubicBezTo>
                  <a:cubicBezTo>
                    <a:pt x="88" y="629"/>
                    <a:pt x="235" y="747"/>
                    <a:pt x="382" y="747"/>
                  </a:cubicBezTo>
                  <a:cubicBezTo>
                    <a:pt x="529" y="717"/>
                    <a:pt x="617" y="541"/>
                    <a:pt x="588" y="336"/>
                  </a:cubicBezTo>
                  <a:cubicBezTo>
                    <a:pt x="537" y="157"/>
                    <a:pt x="420" y="1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1081;p48">
              <a:extLst>
                <a:ext uri="{FF2B5EF4-FFF2-40B4-BE49-F238E27FC236}">
                  <a16:creationId xmlns:a16="http://schemas.microsoft.com/office/drawing/2014/main" id="{25275E4E-B495-5DEF-6378-37CBEE4432D1}"/>
                </a:ext>
              </a:extLst>
            </p:cNvPr>
            <p:cNvSpPr/>
            <p:nvPr/>
          </p:nvSpPr>
          <p:spPr>
            <a:xfrm>
              <a:off x="1423557" y="2723537"/>
              <a:ext cx="26534" cy="25804"/>
            </a:xfrm>
            <a:custGeom>
              <a:avLst/>
              <a:gdLst/>
              <a:ahLst/>
              <a:cxnLst/>
              <a:rect l="l" t="t" r="r" b="b"/>
              <a:pathLst>
                <a:path w="618" h="601" extrusionOk="0">
                  <a:moveTo>
                    <a:pt x="389" y="0"/>
                  </a:moveTo>
                  <a:cubicBezTo>
                    <a:pt x="289" y="0"/>
                    <a:pt x="181" y="70"/>
                    <a:pt x="118" y="154"/>
                  </a:cubicBezTo>
                  <a:cubicBezTo>
                    <a:pt x="0" y="271"/>
                    <a:pt x="0" y="447"/>
                    <a:pt x="118" y="565"/>
                  </a:cubicBezTo>
                  <a:cubicBezTo>
                    <a:pt x="151" y="590"/>
                    <a:pt x="189" y="601"/>
                    <a:pt x="229" y="601"/>
                  </a:cubicBezTo>
                  <a:cubicBezTo>
                    <a:pt x="328" y="601"/>
                    <a:pt x="437" y="532"/>
                    <a:pt x="500" y="447"/>
                  </a:cubicBezTo>
                  <a:cubicBezTo>
                    <a:pt x="617" y="330"/>
                    <a:pt x="617" y="124"/>
                    <a:pt x="500" y="36"/>
                  </a:cubicBezTo>
                  <a:cubicBezTo>
                    <a:pt x="467" y="11"/>
                    <a:pt x="428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1082;p48">
              <a:extLst>
                <a:ext uri="{FF2B5EF4-FFF2-40B4-BE49-F238E27FC236}">
                  <a16:creationId xmlns:a16="http://schemas.microsoft.com/office/drawing/2014/main" id="{AB5DAB27-4AD4-A4C6-F142-C813F1A05AC6}"/>
                </a:ext>
              </a:extLst>
            </p:cNvPr>
            <p:cNvSpPr/>
            <p:nvPr/>
          </p:nvSpPr>
          <p:spPr>
            <a:xfrm>
              <a:off x="1495430" y="2746507"/>
              <a:ext cx="18977" cy="27779"/>
            </a:xfrm>
            <a:custGeom>
              <a:avLst/>
              <a:gdLst/>
              <a:ahLst/>
              <a:cxnLst/>
              <a:rect l="l" t="t" r="r" b="b"/>
              <a:pathLst>
                <a:path w="442" h="647" extrusionOk="0">
                  <a:moveTo>
                    <a:pt x="236" y="1"/>
                  </a:moveTo>
                  <a:cubicBezTo>
                    <a:pt x="89" y="1"/>
                    <a:pt x="1" y="147"/>
                    <a:pt x="1" y="324"/>
                  </a:cubicBezTo>
                  <a:cubicBezTo>
                    <a:pt x="1" y="500"/>
                    <a:pt x="118" y="647"/>
                    <a:pt x="236" y="647"/>
                  </a:cubicBezTo>
                  <a:cubicBezTo>
                    <a:pt x="353" y="647"/>
                    <a:pt x="442" y="500"/>
                    <a:pt x="442" y="324"/>
                  </a:cubicBezTo>
                  <a:cubicBezTo>
                    <a:pt x="442" y="147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1083;p48">
              <a:extLst>
                <a:ext uri="{FF2B5EF4-FFF2-40B4-BE49-F238E27FC236}">
                  <a16:creationId xmlns:a16="http://schemas.microsoft.com/office/drawing/2014/main" id="{F2804FC9-EDCF-5E36-A2E8-8C51505E802F}"/>
                </a:ext>
              </a:extLst>
            </p:cNvPr>
            <p:cNvSpPr/>
            <p:nvPr/>
          </p:nvSpPr>
          <p:spPr>
            <a:xfrm>
              <a:off x="1518142" y="2751359"/>
              <a:ext cx="24001" cy="29453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251" y="1"/>
                  </a:moveTo>
                  <a:cubicBezTo>
                    <a:pt x="236" y="1"/>
                    <a:pt x="221" y="2"/>
                    <a:pt x="206" y="5"/>
                  </a:cubicBezTo>
                  <a:cubicBezTo>
                    <a:pt x="59" y="5"/>
                    <a:pt x="1" y="211"/>
                    <a:pt x="30" y="387"/>
                  </a:cubicBezTo>
                  <a:cubicBezTo>
                    <a:pt x="56" y="572"/>
                    <a:pt x="178" y="685"/>
                    <a:pt x="308" y="685"/>
                  </a:cubicBezTo>
                  <a:cubicBezTo>
                    <a:pt x="323" y="685"/>
                    <a:pt x="338" y="684"/>
                    <a:pt x="353" y="681"/>
                  </a:cubicBezTo>
                  <a:cubicBezTo>
                    <a:pt x="471" y="681"/>
                    <a:pt x="559" y="475"/>
                    <a:pt x="530" y="299"/>
                  </a:cubicBezTo>
                  <a:cubicBezTo>
                    <a:pt x="503" y="114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1084;p48">
              <a:extLst>
                <a:ext uri="{FF2B5EF4-FFF2-40B4-BE49-F238E27FC236}">
                  <a16:creationId xmlns:a16="http://schemas.microsoft.com/office/drawing/2014/main" id="{75272FA9-DAE1-2E56-B52A-96E08CC81545}"/>
                </a:ext>
              </a:extLst>
            </p:cNvPr>
            <p:cNvSpPr/>
            <p:nvPr/>
          </p:nvSpPr>
          <p:spPr>
            <a:xfrm>
              <a:off x="1448759" y="2731866"/>
              <a:ext cx="24044" cy="25589"/>
            </a:xfrm>
            <a:custGeom>
              <a:avLst/>
              <a:gdLst/>
              <a:ahLst/>
              <a:cxnLst/>
              <a:rect l="l" t="t" r="r" b="b"/>
              <a:pathLst>
                <a:path w="560" h="596" extrusionOk="0">
                  <a:moveTo>
                    <a:pt x="334" y="0"/>
                  </a:moveTo>
                  <a:cubicBezTo>
                    <a:pt x="235" y="0"/>
                    <a:pt x="129" y="79"/>
                    <a:pt x="60" y="195"/>
                  </a:cubicBezTo>
                  <a:cubicBezTo>
                    <a:pt x="1" y="312"/>
                    <a:pt x="30" y="488"/>
                    <a:pt x="118" y="577"/>
                  </a:cubicBezTo>
                  <a:cubicBezTo>
                    <a:pt x="144" y="589"/>
                    <a:pt x="170" y="595"/>
                    <a:pt x="197" y="595"/>
                  </a:cubicBezTo>
                  <a:cubicBezTo>
                    <a:pt x="296" y="595"/>
                    <a:pt x="402" y="516"/>
                    <a:pt x="471" y="400"/>
                  </a:cubicBezTo>
                  <a:cubicBezTo>
                    <a:pt x="559" y="283"/>
                    <a:pt x="530" y="107"/>
                    <a:pt x="412" y="18"/>
                  </a:cubicBezTo>
                  <a:cubicBezTo>
                    <a:pt x="387" y="6"/>
                    <a:pt x="36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1085;p48">
              <a:extLst>
                <a:ext uri="{FF2B5EF4-FFF2-40B4-BE49-F238E27FC236}">
                  <a16:creationId xmlns:a16="http://schemas.microsoft.com/office/drawing/2014/main" id="{D9FC595B-C089-708D-7AB0-A8E2105C3EBC}"/>
                </a:ext>
              </a:extLst>
            </p:cNvPr>
            <p:cNvSpPr/>
            <p:nvPr/>
          </p:nvSpPr>
          <p:spPr>
            <a:xfrm>
              <a:off x="1465161" y="2748482"/>
              <a:ext cx="26534" cy="29797"/>
            </a:xfrm>
            <a:custGeom>
              <a:avLst/>
              <a:gdLst/>
              <a:ahLst/>
              <a:cxnLst/>
              <a:rect l="l" t="t" r="r" b="b"/>
              <a:pathLst>
                <a:path w="618" h="694" extrusionOk="0">
                  <a:moveTo>
                    <a:pt x="345" y="0"/>
                  </a:moveTo>
                  <a:cubicBezTo>
                    <a:pt x="222" y="0"/>
                    <a:pt x="109" y="128"/>
                    <a:pt x="60" y="278"/>
                  </a:cubicBezTo>
                  <a:cubicBezTo>
                    <a:pt x="1" y="425"/>
                    <a:pt x="60" y="601"/>
                    <a:pt x="236" y="689"/>
                  </a:cubicBezTo>
                  <a:cubicBezTo>
                    <a:pt x="248" y="692"/>
                    <a:pt x="260" y="694"/>
                    <a:pt x="273" y="694"/>
                  </a:cubicBezTo>
                  <a:cubicBezTo>
                    <a:pt x="383" y="694"/>
                    <a:pt x="506" y="583"/>
                    <a:pt x="559" y="425"/>
                  </a:cubicBezTo>
                  <a:cubicBezTo>
                    <a:pt x="618" y="248"/>
                    <a:pt x="559" y="72"/>
                    <a:pt x="412" y="13"/>
                  </a:cubicBezTo>
                  <a:cubicBezTo>
                    <a:pt x="390" y="4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1086;p48">
              <a:extLst>
                <a:ext uri="{FF2B5EF4-FFF2-40B4-BE49-F238E27FC236}">
                  <a16:creationId xmlns:a16="http://schemas.microsoft.com/office/drawing/2014/main" id="{0750180A-5463-7227-50B9-3F220035781B}"/>
                </a:ext>
              </a:extLst>
            </p:cNvPr>
            <p:cNvSpPr/>
            <p:nvPr/>
          </p:nvSpPr>
          <p:spPr>
            <a:xfrm>
              <a:off x="1403377" y="2752776"/>
              <a:ext cx="31557" cy="32888"/>
            </a:xfrm>
            <a:custGeom>
              <a:avLst/>
              <a:gdLst/>
              <a:ahLst/>
              <a:cxnLst/>
              <a:rect l="l" t="t" r="r" b="b"/>
              <a:pathLst>
                <a:path w="735" h="766" extrusionOk="0">
                  <a:moveTo>
                    <a:pt x="448" y="1"/>
                  </a:moveTo>
                  <a:cubicBezTo>
                    <a:pt x="322" y="1"/>
                    <a:pt x="185" y="101"/>
                    <a:pt x="118" y="237"/>
                  </a:cubicBezTo>
                  <a:cubicBezTo>
                    <a:pt x="0" y="413"/>
                    <a:pt x="30" y="618"/>
                    <a:pt x="206" y="736"/>
                  </a:cubicBezTo>
                  <a:cubicBezTo>
                    <a:pt x="233" y="756"/>
                    <a:pt x="265" y="766"/>
                    <a:pt x="298" y="766"/>
                  </a:cubicBezTo>
                  <a:cubicBezTo>
                    <a:pt x="412" y="766"/>
                    <a:pt x="549" y="659"/>
                    <a:pt x="617" y="501"/>
                  </a:cubicBezTo>
                  <a:cubicBezTo>
                    <a:pt x="735" y="354"/>
                    <a:pt x="705" y="148"/>
                    <a:pt x="559" y="31"/>
                  </a:cubicBezTo>
                  <a:cubicBezTo>
                    <a:pt x="524" y="10"/>
                    <a:pt x="48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87;p48">
              <a:extLst>
                <a:ext uri="{FF2B5EF4-FFF2-40B4-BE49-F238E27FC236}">
                  <a16:creationId xmlns:a16="http://schemas.microsoft.com/office/drawing/2014/main" id="{67082E56-3602-246E-44B7-D3E5428814B1}"/>
                </a:ext>
              </a:extLst>
            </p:cNvPr>
            <p:cNvSpPr/>
            <p:nvPr/>
          </p:nvSpPr>
          <p:spPr>
            <a:xfrm>
              <a:off x="1487873" y="2778064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294" y="0"/>
                  </a:moveTo>
                  <a:cubicBezTo>
                    <a:pt x="118" y="0"/>
                    <a:pt x="1" y="206"/>
                    <a:pt x="1" y="441"/>
                  </a:cubicBezTo>
                  <a:cubicBezTo>
                    <a:pt x="1" y="676"/>
                    <a:pt x="148" y="881"/>
                    <a:pt x="294" y="881"/>
                  </a:cubicBezTo>
                  <a:cubicBezTo>
                    <a:pt x="471" y="881"/>
                    <a:pt x="618" y="676"/>
                    <a:pt x="618" y="441"/>
                  </a:cubicBezTo>
                  <a:cubicBezTo>
                    <a:pt x="618" y="206"/>
                    <a:pt x="47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88;p48">
              <a:extLst>
                <a:ext uri="{FF2B5EF4-FFF2-40B4-BE49-F238E27FC236}">
                  <a16:creationId xmlns:a16="http://schemas.microsoft.com/office/drawing/2014/main" id="{E433A76C-0D94-5D5A-B945-C4517EADE769}"/>
                </a:ext>
              </a:extLst>
            </p:cNvPr>
            <p:cNvSpPr/>
            <p:nvPr/>
          </p:nvSpPr>
          <p:spPr>
            <a:xfrm>
              <a:off x="1519430" y="2789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27" y="0"/>
                  </a:moveTo>
                  <a:cubicBezTo>
                    <a:pt x="316" y="0"/>
                    <a:pt x="305" y="1"/>
                    <a:pt x="294" y="3"/>
                  </a:cubicBezTo>
                  <a:cubicBezTo>
                    <a:pt x="118" y="33"/>
                    <a:pt x="0" y="238"/>
                    <a:pt x="59" y="503"/>
                  </a:cubicBezTo>
                  <a:cubicBezTo>
                    <a:pt x="86" y="718"/>
                    <a:pt x="236" y="859"/>
                    <a:pt x="396" y="859"/>
                  </a:cubicBezTo>
                  <a:cubicBezTo>
                    <a:pt x="411" y="859"/>
                    <a:pt x="426" y="858"/>
                    <a:pt x="441" y="855"/>
                  </a:cubicBezTo>
                  <a:cubicBezTo>
                    <a:pt x="588" y="826"/>
                    <a:pt x="705" y="620"/>
                    <a:pt x="646" y="385"/>
                  </a:cubicBezTo>
                  <a:cubicBezTo>
                    <a:pt x="619" y="168"/>
                    <a:pt x="466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89;p48">
              <a:extLst>
                <a:ext uri="{FF2B5EF4-FFF2-40B4-BE49-F238E27FC236}">
                  <a16:creationId xmlns:a16="http://schemas.microsoft.com/office/drawing/2014/main" id="{7C7A2EA7-E227-5715-3ED5-8DDE03E5A750}"/>
                </a:ext>
              </a:extLst>
            </p:cNvPr>
            <p:cNvSpPr/>
            <p:nvPr/>
          </p:nvSpPr>
          <p:spPr>
            <a:xfrm>
              <a:off x="1432401" y="2762264"/>
              <a:ext cx="29024" cy="32888"/>
            </a:xfrm>
            <a:custGeom>
              <a:avLst/>
              <a:gdLst/>
              <a:ahLst/>
              <a:cxnLst/>
              <a:rect l="l" t="t" r="r" b="b"/>
              <a:pathLst>
                <a:path w="676" h="766" extrusionOk="0">
                  <a:moveTo>
                    <a:pt x="421" y="0"/>
                  </a:moveTo>
                  <a:cubicBezTo>
                    <a:pt x="294" y="0"/>
                    <a:pt x="161" y="110"/>
                    <a:pt x="88" y="280"/>
                  </a:cubicBezTo>
                  <a:cubicBezTo>
                    <a:pt x="0" y="427"/>
                    <a:pt x="29" y="632"/>
                    <a:pt x="176" y="750"/>
                  </a:cubicBezTo>
                  <a:cubicBezTo>
                    <a:pt x="202" y="760"/>
                    <a:pt x="229" y="765"/>
                    <a:pt x="256" y="765"/>
                  </a:cubicBezTo>
                  <a:cubicBezTo>
                    <a:pt x="383" y="765"/>
                    <a:pt x="515" y="660"/>
                    <a:pt x="588" y="515"/>
                  </a:cubicBezTo>
                  <a:cubicBezTo>
                    <a:pt x="676" y="339"/>
                    <a:pt x="646" y="133"/>
                    <a:pt x="499" y="16"/>
                  </a:cubicBezTo>
                  <a:cubicBezTo>
                    <a:pt x="474" y="5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90;p48">
              <a:extLst>
                <a:ext uri="{FF2B5EF4-FFF2-40B4-BE49-F238E27FC236}">
                  <a16:creationId xmlns:a16="http://schemas.microsoft.com/office/drawing/2014/main" id="{A39C22D6-3AE4-E883-E514-456FA110BC3B}"/>
                </a:ext>
              </a:extLst>
            </p:cNvPr>
            <p:cNvSpPr/>
            <p:nvPr/>
          </p:nvSpPr>
          <p:spPr>
            <a:xfrm>
              <a:off x="1450048" y="2786394"/>
              <a:ext cx="32845" cy="38856"/>
            </a:xfrm>
            <a:custGeom>
              <a:avLst/>
              <a:gdLst/>
              <a:ahLst/>
              <a:cxnLst/>
              <a:rect l="l" t="t" r="r" b="b"/>
              <a:pathLst>
                <a:path w="765" h="905" extrusionOk="0">
                  <a:moveTo>
                    <a:pt x="430" y="0"/>
                  </a:moveTo>
                  <a:cubicBezTo>
                    <a:pt x="279" y="0"/>
                    <a:pt x="136" y="160"/>
                    <a:pt x="59" y="364"/>
                  </a:cubicBezTo>
                  <a:cubicBezTo>
                    <a:pt x="0" y="629"/>
                    <a:pt x="88" y="864"/>
                    <a:pt x="265" y="893"/>
                  </a:cubicBezTo>
                  <a:cubicBezTo>
                    <a:pt x="288" y="901"/>
                    <a:pt x="312" y="904"/>
                    <a:pt x="335" y="904"/>
                  </a:cubicBezTo>
                  <a:cubicBezTo>
                    <a:pt x="493" y="904"/>
                    <a:pt x="654" y="745"/>
                    <a:pt x="705" y="540"/>
                  </a:cubicBezTo>
                  <a:cubicBezTo>
                    <a:pt x="764" y="276"/>
                    <a:pt x="676" y="41"/>
                    <a:pt x="500" y="12"/>
                  </a:cubicBezTo>
                  <a:cubicBezTo>
                    <a:pt x="477" y="4"/>
                    <a:pt x="45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91;p48">
              <a:extLst>
                <a:ext uri="{FF2B5EF4-FFF2-40B4-BE49-F238E27FC236}">
                  <a16:creationId xmlns:a16="http://schemas.microsoft.com/office/drawing/2014/main" id="{12C03683-057E-E5AD-C11B-51A603F62503}"/>
                </a:ext>
              </a:extLst>
            </p:cNvPr>
            <p:cNvSpPr/>
            <p:nvPr/>
          </p:nvSpPr>
          <p:spPr>
            <a:xfrm>
              <a:off x="1383198" y="2788626"/>
              <a:ext cx="38470" cy="35078"/>
            </a:xfrm>
            <a:custGeom>
              <a:avLst/>
              <a:gdLst/>
              <a:ahLst/>
              <a:cxnLst/>
              <a:rect l="l" t="t" r="r" b="b"/>
              <a:pathLst>
                <a:path w="896" h="817" extrusionOk="0">
                  <a:moveTo>
                    <a:pt x="518" y="1"/>
                  </a:moveTo>
                  <a:cubicBezTo>
                    <a:pt x="379" y="1"/>
                    <a:pt x="211" y="90"/>
                    <a:pt x="118" y="253"/>
                  </a:cubicBezTo>
                  <a:cubicBezTo>
                    <a:pt x="0" y="430"/>
                    <a:pt x="30" y="665"/>
                    <a:pt x="206" y="812"/>
                  </a:cubicBezTo>
                  <a:cubicBezTo>
                    <a:pt x="227" y="815"/>
                    <a:pt x="248" y="816"/>
                    <a:pt x="269" y="816"/>
                  </a:cubicBezTo>
                  <a:cubicBezTo>
                    <a:pt x="646" y="816"/>
                    <a:pt x="896" y="325"/>
                    <a:pt x="617" y="18"/>
                  </a:cubicBezTo>
                  <a:cubicBezTo>
                    <a:pt x="587" y="6"/>
                    <a:pt x="55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92;p48">
              <a:extLst>
                <a:ext uri="{FF2B5EF4-FFF2-40B4-BE49-F238E27FC236}">
                  <a16:creationId xmlns:a16="http://schemas.microsoft.com/office/drawing/2014/main" id="{FC3723BA-0DEB-361B-DEC3-E65B1094B590}"/>
                </a:ext>
              </a:extLst>
            </p:cNvPr>
            <p:cNvSpPr/>
            <p:nvPr/>
          </p:nvSpPr>
          <p:spPr>
            <a:xfrm>
              <a:off x="1497963" y="2819540"/>
              <a:ext cx="25289" cy="32974"/>
            </a:xfrm>
            <a:custGeom>
              <a:avLst/>
              <a:gdLst/>
              <a:ahLst/>
              <a:cxnLst/>
              <a:rect l="l" t="t" r="r" b="b"/>
              <a:pathLst>
                <a:path w="589" h="768" extrusionOk="0">
                  <a:moveTo>
                    <a:pt x="292" y="0"/>
                  </a:moveTo>
                  <a:cubicBezTo>
                    <a:pt x="160" y="0"/>
                    <a:pt x="57" y="166"/>
                    <a:pt x="30" y="356"/>
                  </a:cubicBezTo>
                  <a:cubicBezTo>
                    <a:pt x="1" y="591"/>
                    <a:pt x="118" y="738"/>
                    <a:pt x="265" y="767"/>
                  </a:cubicBezTo>
                  <a:cubicBezTo>
                    <a:pt x="412" y="767"/>
                    <a:pt x="559" y="620"/>
                    <a:pt x="559" y="385"/>
                  </a:cubicBezTo>
                  <a:cubicBezTo>
                    <a:pt x="588" y="180"/>
                    <a:pt x="471" y="4"/>
                    <a:pt x="324" y="4"/>
                  </a:cubicBezTo>
                  <a:cubicBezTo>
                    <a:pt x="313" y="1"/>
                    <a:pt x="302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93;p48">
              <a:extLst>
                <a:ext uri="{FF2B5EF4-FFF2-40B4-BE49-F238E27FC236}">
                  <a16:creationId xmlns:a16="http://schemas.microsoft.com/office/drawing/2014/main" id="{4BADCDFA-BD83-3ADC-CF06-CD72FEEC19CE}"/>
                </a:ext>
              </a:extLst>
            </p:cNvPr>
            <p:cNvSpPr/>
            <p:nvPr/>
          </p:nvSpPr>
          <p:spPr>
            <a:xfrm>
              <a:off x="1523209" y="2836069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323" y="0"/>
                  </a:moveTo>
                  <a:cubicBezTo>
                    <a:pt x="147" y="0"/>
                    <a:pt x="0" y="206"/>
                    <a:pt x="0" y="441"/>
                  </a:cubicBezTo>
                  <a:cubicBezTo>
                    <a:pt x="0" y="676"/>
                    <a:pt x="147" y="882"/>
                    <a:pt x="323" y="882"/>
                  </a:cubicBezTo>
                  <a:cubicBezTo>
                    <a:pt x="500" y="882"/>
                    <a:pt x="617" y="676"/>
                    <a:pt x="617" y="441"/>
                  </a:cubicBezTo>
                  <a:cubicBezTo>
                    <a:pt x="617" y="206"/>
                    <a:pt x="47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94;p48">
              <a:extLst>
                <a:ext uri="{FF2B5EF4-FFF2-40B4-BE49-F238E27FC236}">
                  <a16:creationId xmlns:a16="http://schemas.microsoft.com/office/drawing/2014/main" id="{12DC4044-494B-E9A8-C172-7D5F0E20DE19}"/>
                </a:ext>
              </a:extLst>
            </p:cNvPr>
            <p:cNvSpPr/>
            <p:nvPr/>
          </p:nvSpPr>
          <p:spPr>
            <a:xfrm>
              <a:off x="1413467" y="2797686"/>
              <a:ext cx="36624" cy="41518"/>
            </a:xfrm>
            <a:custGeom>
              <a:avLst/>
              <a:gdLst/>
              <a:ahLst/>
              <a:cxnLst/>
              <a:rect l="l" t="t" r="r" b="b"/>
              <a:pathLst>
                <a:path w="853" h="967" extrusionOk="0">
                  <a:moveTo>
                    <a:pt x="477" y="0"/>
                  </a:moveTo>
                  <a:cubicBezTo>
                    <a:pt x="317" y="0"/>
                    <a:pt x="139" y="140"/>
                    <a:pt x="89" y="366"/>
                  </a:cubicBezTo>
                  <a:cubicBezTo>
                    <a:pt x="0" y="659"/>
                    <a:pt x="59" y="894"/>
                    <a:pt x="265" y="953"/>
                  </a:cubicBezTo>
                  <a:cubicBezTo>
                    <a:pt x="291" y="962"/>
                    <a:pt x="317" y="966"/>
                    <a:pt x="344" y="966"/>
                  </a:cubicBezTo>
                  <a:cubicBezTo>
                    <a:pt x="499" y="966"/>
                    <a:pt x="660" y="826"/>
                    <a:pt x="735" y="601"/>
                  </a:cubicBezTo>
                  <a:cubicBezTo>
                    <a:pt x="852" y="366"/>
                    <a:pt x="764" y="131"/>
                    <a:pt x="559" y="13"/>
                  </a:cubicBezTo>
                  <a:cubicBezTo>
                    <a:pt x="533" y="4"/>
                    <a:pt x="505" y="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95;p48">
              <a:extLst>
                <a:ext uri="{FF2B5EF4-FFF2-40B4-BE49-F238E27FC236}">
                  <a16:creationId xmlns:a16="http://schemas.microsoft.com/office/drawing/2014/main" id="{DF076B56-C043-BD90-6C9E-532C7B38EF61}"/>
                </a:ext>
              </a:extLst>
            </p:cNvPr>
            <p:cNvSpPr/>
            <p:nvPr/>
          </p:nvSpPr>
          <p:spPr>
            <a:xfrm>
              <a:off x="1437425" y="2829672"/>
              <a:ext cx="39157" cy="49461"/>
            </a:xfrm>
            <a:custGeom>
              <a:avLst/>
              <a:gdLst/>
              <a:ahLst/>
              <a:cxnLst/>
              <a:rect l="l" t="t" r="r" b="b"/>
              <a:pathLst>
                <a:path w="912" h="1152" extrusionOk="0">
                  <a:moveTo>
                    <a:pt x="519" y="0"/>
                  </a:moveTo>
                  <a:cubicBezTo>
                    <a:pt x="301" y="0"/>
                    <a:pt x="115" y="225"/>
                    <a:pt x="59" y="502"/>
                  </a:cubicBezTo>
                  <a:cubicBezTo>
                    <a:pt x="1" y="825"/>
                    <a:pt x="147" y="1119"/>
                    <a:pt x="382" y="1148"/>
                  </a:cubicBezTo>
                  <a:cubicBezTo>
                    <a:pt x="396" y="1150"/>
                    <a:pt x="409" y="1151"/>
                    <a:pt x="422" y="1151"/>
                  </a:cubicBezTo>
                  <a:cubicBezTo>
                    <a:pt x="617" y="1151"/>
                    <a:pt x="827" y="951"/>
                    <a:pt x="882" y="649"/>
                  </a:cubicBezTo>
                  <a:cubicBezTo>
                    <a:pt x="911" y="326"/>
                    <a:pt x="794" y="61"/>
                    <a:pt x="559" y="3"/>
                  </a:cubicBezTo>
                  <a:cubicBezTo>
                    <a:pt x="545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96;p48">
              <a:extLst>
                <a:ext uri="{FF2B5EF4-FFF2-40B4-BE49-F238E27FC236}">
                  <a16:creationId xmlns:a16="http://schemas.microsoft.com/office/drawing/2014/main" id="{3D201575-E96C-FB07-0ADD-33B35651936C}"/>
                </a:ext>
              </a:extLst>
            </p:cNvPr>
            <p:cNvSpPr/>
            <p:nvPr/>
          </p:nvSpPr>
          <p:spPr>
            <a:xfrm>
              <a:off x="1476538" y="2818209"/>
              <a:ext cx="18934" cy="24387"/>
            </a:xfrm>
            <a:custGeom>
              <a:avLst/>
              <a:gdLst/>
              <a:ahLst/>
              <a:cxnLst/>
              <a:rect l="l" t="t" r="r" b="b"/>
              <a:pathLst>
                <a:path w="441" h="568" extrusionOk="0">
                  <a:moveTo>
                    <a:pt x="257" y="1"/>
                  </a:moveTo>
                  <a:cubicBezTo>
                    <a:pt x="153" y="1"/>
                    <a:pt x="56" y="109"/>
                    <a:pt x="30" y="240"/>
                  </a:cubicBezTo>
                  <a:cubicBezTo>
                    <a:pt x="0" y="387"/>
                    <a:pt x="59" y="534"/>
                    <a:pt x="177" y="563"/>
                  </a:cubicBezTo>
                  <a:cubicBezTo>
                    <a:pt x="189" y="566"/>
                    <a:pt x="201" y="568"/>
                    <a:pt x="213" y="568"/>
                  </a:cubicBezTo>
                  <a:cubicBezTo>
                    <a:pt x="317" y="568"/>
                    <a:pt x="412" y="460"/>
                    <a:pt x="412" y="328"/>
                  </a:cubicBezTo>
                  <a:cubicBezTo>
                    <a:pt x="441" y="152"/>
                    <a:pt x="382" y="5"/>
                    <a:pt x="294" y="5"/>
                  </a:cubicBezTo>
                  <a:cubicBezTo>
                    <a:pt x="282" y="2"/>
                    <a:pt x="270" y="1"/>
                    <a:pt x="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97;p48">
              <a:extLst>
                <a:ext uri="{FF2B5EF4-FFF2-40B4-BE49-F238E27FC236}">
                  <a16:creationId xmlns:a16="http://schemas.microsoft.com/office/drawing/2014/main" id="{FEC6C658-0086-0243-803F-C19D4F4CF892}"/>
                </a:ext>
              </a:extLst>
            </p:cNvPr>
            <p:cNvSpPr/>
            <p:nvPr/>
          </p:nvSpPr>
          <p:spPr>
            <a:xfrm>
              <a:off x="1397066" y="2843497"/>
              <a:ext cx="40402" cy="49504"/>
            </a:xfrm>
            <a:custGeom>
              <a:avLst/>
              <a:gdLst/>
              <a:ahLst/>
              <a:cxnLst/>
              <a:rect l="l" t="t" r="r" b="b"/>
              <a:pathLst>
                <a:path w="941" h="1153" extrusionOk="0">
                  <a:moveTo>
                    <a:pt x="548" y="1"/>
                  </a:moveTo>
                  <a:cubicBezTo>
                    <a:pt x="353" y="1"/>
                    <a:pt x="142" y="199"/>
                    <a:pt x="59" y="474"/>
                  </a:cubicBezTo>
                  <a:cubicBezTo>
                    <a:pt x="0" y="797"/>
                    <a:pt x="147" y="1091"/>
                    <a:pt x="353" y="1149"/>
                  </a:cubicBezTo>
                  <a:cubicBezTo>
                    <a:pt x="366" y="1151"/>
                    <a:pt x="379" y="1152"/>
                    <a:pt x="393" y="1152"/>
                  </a:cubicBezTo>
                  <a:cubicBezTo>
                    <a:pt x="588" y="1152"/>
                    <a:pt x="799" y="954"/>
                    <a:pt x="882" y="679"/>
                  </a:cubicBezTo>
                  <a:cubicBezTo>
                    <a:pt x="941" y="356"/>
                    <a:pt x="823" y="62"/>
                    <a:pt x="588" y="4"/>
                  </a:cubicBezTo>
                  <a:cubicBezTo>
                    <a:pt x="575" y="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98;p48">
              <a:extLst>
                <a:ext uri="{FF2B5EF4-FFF2-40B4-BE49-F238E27FC236}">
                  <a16:creationId xmlns:a16="http://schemas.microsoft.com/office/drawing/2014/main" id="{51C0D8E5-27A5-C447-A7E3-6BAC95D1FDC0}"/>
                </a:ext>
              </a:extLst>
            </p:cNvPr>
            <p:cNvSpPr/>
            <p:nvPr/>
          </p:nvSpPr>
          <p:spPr>
            <a:xfrm>
              <a:off x="1365551" y="2829200"/>
              <a:ext cx="36581" cy="41518"/>
            </a:xfrm>
            <a:custGeom>
              <a:avLst/>
              <a:gdLst/>
              <a:ahLst/>
              <a:cxnLst/>
              <a:rect l="l" t="t" r="r" b="b"/>
              <a:pathLst>
                <a:path w="852" h="967" extrusionOk="0">
                  <a:moveTo>
                    <a:pt x="497" y="1"/>
                  </a:moveTo>
                  <a:cubicBezTo>
                    <a:pt x="324" y="1"/>
                    <a:pt x="163" y="141"/>
                    <a:pt x="88" y="366"/>
                  </a:cubicBezTo>
                  <a:cubicBezTo>
                    <a:pt x="0" y="660"/>
                    <a:pt x="88" y="895"/>
                    <a:pt x="264" y="954"/>
                  </a:cubicBezTo>
                  <a:cubicBezTo>
                    <a:pt x="290" y="962"/>
                    <a:pt x="318" y="966"/>
                    <a:pt x="346" y="966"/>
                  </a:cubicBezTo>
                  <a:cubicBezTo>
                    <a:pt x="507" y="966"/>
                    <a:pt x="689" y="826"/>
                    <a:pt x="764" y="601"/>
                  </a:cubicBezTo>
                  <a:cubicBezTo>
                    <a:pt x="852" y="366"/>
                    <a:pt x="764" y="131"/>
                    <a:pt x="588" y="14"/>
                  </a:cubicBezTo>
                  <a:cubicBezTo>
                    <a:pt x="557" y="5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99;p48">
              <a:extLst>
                <a:ext uri="{FF2B5EF4-FFF2-40B4-BE49-F238E27FC236}">
                  <a16:creationId xmlns:a16="http://schemas.microsoft.com/office/drawing/2014/main" id="{B7C373B0-F1DE-816D-BCC7-C96D0F54B7F0}"/>
                </a:ext>
              </a:extLst>
            </p:cNvPr>
            <p:cNvSpPr/>
            <p:nvPr/>
          </p:nvSpPr>
          <p:spPr>
            <a:xfrm>
              <a:off x="1345372" y="2873466"/>
              <a:ext cx="41647" cy="49805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544" y="1"/>
                  </a:moveTo>
                  <a:cubicBezTo>
                    <a:pt x="353" y="1"/>
                    <a:pt x="140" y="195"/>
                    <a:pt x="88" y="481"/>
                  </a:cubicBezTo>
                  <a:cubicBezTo>
                    <a:pt x="0" y="804"/>
                    <a:pt x="118" y="1098"/>
                    <a:pt x="353" y="1156"/>
                  </a:cubicBezTo>
                  <a:cubicBezTo>
                    <a:pt x="366" y="1158"/>
                    <a:pt x="379" y="1159"/>
                    <a:pt x="392" y="1159"/>
                  </a:cubicBezTo>
                  <a:cubicBezTo>
                    <a:pt x="588" y="1159"/>
                    <a:pt x="799" y="961"/>
                    <a:pt x="881" y="686"/>
                  </a:cubicBezTo>
                  <a:cubicBezTo>
                    <a:pt x="969" y="363"/>
                    <a:pt x="852" y="69"/>
                    <a:pt x="617" y="11"/>
                  </a:cubicBezTo>
                  <a:cubicBezTo>
                    <a:pt x="593" y="4"/>
                    <a:pt x="569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100;p48">
              <a:extLst>
                <a:ext uri="{FF2B5EF4-FFF2-40B4-BE49-F238E27FC236}">
                  <a16:creationId xmlns:a16="http://schemas.microsoft.com/office/drawing/2014/main" id="{FF4D0729-4F54-C2DE-939A-15A483813888}"/>
                </a:ext>
              </a:extLst>
            </p:cNvPr>
            <p:cNvSpPr/>
            <p:nvPr/>
          </p:nvSpPr>
          <p:spPr>
            <a:xfrm>
              <a:off x="1513119" y="2878876"/>
              <a:ext cx="35336" cy="49289"/>
            </a:xfrm>
            <a:custGeom>
              <a:avLst/>
              <a:gdLst/>
              <a:ahLst/>
              <a:cxnLst/>
              <a:rect l="l" t="t" r="r" b="b"/>
              <a:pathLst>
                <a:path w="823" h="1148" extrusionOk="0">
                  <a:moveTo>
                    <a:pt x="376" y="0"/>
                  </a:moveTo>
                  <a:cubicBezTo>
                    <a:pt x="159" y="0"/>
                    <a:pt x="0" y="254"/>
                    <a:pt x="0" y="560"/>
                  </a:cubicBezTo>
                  <a:cubicBezTo>
                    <a:pt x="0" y="884"/>
                    <a:pt x="176" y="1148"/>
                    <a:pt x="411" y="1148"/>
                  </a:cubicBezTo>
                  <a:cubicBezTo>
                    <a:pt x="617" y="1148"/>
                    <a:pt x="823" y="884"/>
                    <a:pt x="823" y="560"/>
                  </a:cubicBezTo>
                  <a:cubicBezTo>
                    <a:pt x="823" y="237"/>
                    <a:pt x="647" y="2"/>
                    <a:pt x="411" y="2"/>
                  </a:cubicBezTo>
                  <a:cubicBezTo>
                    <a:pt x="399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101;p48">
              <a:extLst>
                <a:ext uri="{FF2B5EF4-FFF2-40B4-BE49-F238E27FC236}">
                  <a16:creationId xmlns:a16="http://schemas.microsoft.com/office/drawing/2014/main" id="{CE0721DF-0D23-B460-4334-7DC229619468}"/>
                </a:ext>
              </a:extLst>
            </p:cNvPr>
            <p:cNvSpPr/>
            <p:nvPr/>
          </p:nvSpPr>
          <p:spPr>
            <a:xfrm>
              <a:off x="1371820" y="2917947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6" y="225"/>
                    <a:pt x="30" y="502"/>
                  </a:cubicBezTo>
                  <a:cubicBezTo>
                    <a:pt x="1" y="796"/>
                    <a:pt x="118" y="1031"/>
                    <a:pt x="324" y="1090"/>
                  </a:cubicBezTo>
                  <a:cubicBezTo>
                    <a:pt x="337" y="1092"/>
                    <a:pt x="350" y="1093"/>
                    <a:pt x="364" y="1093"/>
                  </a:cubicBezTo>
                  <a:cubicBezTo>
                    <a:pt x="559" y="1093"/>
                    <a:pt x="767" y="895"/>
                    <a:pt x="794" y="620"/>
                  </a:cubicBezTo>
                  <a:cubicBezTo>
                    <a:pt x="853" y="326"/>
                    <a:pt x="706" y="62"/>
                    <a:pt x="500" y="3"/>
                  </a:cubicBezTo>
                  <a:cubicBezTo>
                    <a:pt x="489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102;p48">
              <a:extLst>
                <a:ext uri="{FF2B5EF4-FFF2-40B4-BE49-F238E27FC236}">
                  <a16:creationId xmlns:a16="http://schemas.microsoft.com/office/drawing/2014/main" id="{FCE9EF06-4A51-386B-23AF-73C2550EEFA1}"/>
                </a:ext>
              </a:extLst>
            </p:cNvPr>
            <p:cNvSpPr/>
            <p:nvPr/>
          </p:nvSpPr>
          <p:spPr>
            <a:xfrm>
              <a:off x="1323904" y="2926491"/>
              <a:ext cx="44180" cy="55043"/>
            </a:xfrm>
            <a:custGeom>
              <a:avLst/>
              <a:gdLst/>
              <a:ahLst/>
              <a:cxnLst/>
              <a:rect l="l" t="t" r="r" b="b"/>
              <a:pathLst>
                <a:path w="1029" h="1282" extrusionOk="0">
                  <a:moveTo>
                    <a:pt x="603" y="1"/>
                  </a:moveTo>
                  <a:cubicBezTo>
                    <a:pt x="389" y="1"/>
                    <a:pt x="168" y="222"/>
                    <a:pt x="89" y="538"/>
                  </a:cubicBezTo>
                  <a:cubicBezTo>
                    <a:pt x="1" y="862"/>
                    <a:pt x="118" y="1214"/>
                    <a:pt x="382" y="1273"/>
                  </a:cubicBezTo>
                  <a:cubicBezTo>
                    <a:pt x="407" y="1279"/>
                    <a:pt x="431" y="1282"/>
                    <a:pt x="456" y="1282"/>
                  </a:cubicBezTo>
                  <a:cubicBezTo>
                    <a:pt x="670" y="1282"/>
                    <a:pt x="891" y="1060"/>
                    <a:pt x="970" y="744"/>
                  </a:cubicBezTo>
                  <a:cubicBezTo>
                    <a:pt x="1029" y="421"/>
                    <a:pt x="911" y="98"/>
                    <a:pt x="676" y="10"/>
                  </a:cubicBezTo>
                  <a:cubicBezTo>
                    <a:pt x="652" y="4"/>
                    <a:pt x="627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103;p48">
              <a:extLst>
                <a:ext uri="{FF2B5EF4-FFF2-40B4-BE49-F238E27FC236}">
                  <a16:creationId xmlns:a16="http://schemas.microsoft.com/office/drawing/2014/main" id="{07B511B6-527F-D108-50BC-2E36299CFFCF}"/>
                </a:ext>
              </a:extLst>
            </p:cNvPr>
            <p:cNvSpPr/>
            <p:nvPr/>
          </p:nvSpPr>
          <p:spPr>
            <a:xfrm>
              <a:off x="1509341" y="2934348"/>
              <a:ext cx="37869" cy="49461"/>
            </a:xfrm>
            <a:custGeom>
              <a:avLst/>
              <a:gdLst/>
              <a:ahLst/>
              <a:cxnLst/>
              <a:rect l="l" t="t" r="r" b="b"/>
              <a:pathLst>
                <a:path w="882" h="1152" extrusionOk="0">
                  <a:moveTo>
                    <a:pt x="464" y="1"/>
                  </a:moveTo>
                  <a:cubicBezTo>
                    <a:pt x="244" y="1"/>
                    <a:pt x="57" y="253"/>
                    <a:pt x="29" y="532"/>
                  </a:cubicBezTo>
                  <a:cubicBezTo>
                    <a:pt x="0" y="855"/>
                    <a:pt x="176" y="1149"/>
                    <a:pt x="382" y="1149"/>
                  </a:cubicBezTo>
                  <a:cubicBezTo>
                    <a:pt x="395" y="1150"/>
                    <a:pt x="408" y="1151"/>
                    <a:pt x="422" y="1151"/>
                  </a:cubicBezTo>
                  <a:cubicBezTo>
                    <a:pt x="640" y="1151"/>
                    <a:pt x="824" y="925"/>
                    <a:pt x="852" y="620"/>
                  </a:cubicBezTo>
                  <a:cubicBezTo>
                    <a:pt x="881" y="297"/>
                    <a:pt x="735" y="32"/>
                    <a:pt x="499" y="3"/>
                  </a:cubicBezTo>
                  <a:cubicBezTo>
                    <a:pt x="487" y="1"/>
                    <a:pt x="476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104;p48">
              <a:extLst>
                <a:ext uri="{FF2B5EF4-FFF2-40B4-BE49-F238E27FC236}">
                  <a16:creationId xmlns:a16="http://schemas.microsoft.com/office/drawing/2014/main" id="{1AFA7C9D-B468-E9F7-56D4-58D7218A268D}"/>
                </a:ext>
              </a:extLst>
            </p:cNvPr>
            <p:cNvSpPr/>
            <p:nvPr/>
          </p:nvSpPr>
          <p:spPr>
            <a:xfrm>
              <a:off x="1408401" y="2896608"/>
              <a:ext cx="34133" cy="43064"/>
            </a:xfrm>
            <a:custGeom>
              <a:avLst/>
              <a:gdLst/>
              <a:ahLst/>
              <a:cxnLst/>
              <a:rect l="l" t="t" r="r" b="b"/>
              <a:pathLst>
                <a:path w="795" h="1003" extrusionOk="0">
                  <a:moveTo>
                    <a:pt x="442" y="1"/>
                  </a:moveTo>
                  <a:cubicBezTo>
                    <a:pt x="236" y="1"/>
                    <a:pt x="89" y="206"/>
                    <a:pt x="30" y="471"/>
                  </a:cubicBezTo>
                  <a:cubicBezTo>
                    <a:pt x="1" y="764"/>
                    <a:pt x="177" y="999"/>
                    <a:pt x="353" y="999"/>
                  </a:cubicBezTo>
                  <a:cubicBezTo>
                    <a:pt x="367" y="1001"/>
                    <a:pt x="380" y="1002"/>
                    <a:pt x="392" y="1002"/>
                  </a:cubicBezTo>
                  <a:cubicBezTo>
                    <a:pt x="581" y="1002"/>
                    <a:pt x="737" y="804"/>
                    <a:pt x="765" y="529"/>
                  </a:cubicBezTo>
                  <a:cubicBezTo>
                    <a:pt x="794" y="265"/>
                    <a:pt x="647" y="30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105;p48">
              <a:extLst>
                <a:ext uri="{FF2B5EF4-FFF2-40B4-BE49-F238E27FC236}">
                  <a16:creationId xmlns:a16="http://schemas.microsoft.com/office/drawing/2014/main" id="{26BF2607-D8B8-8939-51BB-DE1E7F43D385}"/>
                </a:ext>
              </a:extLst>
            </p:cNvPr>
            <p:cNvSpPr/>
            <p:nvPr/>
          </p:nvSpPr>
          <p:spPr>
            <a:xfrm>
              <a:off x="1466449" y="2960839"/>
              <a:ext cx="42935" cy="54485"/>
            </a:xfrm>
            <a:custGeom>
              <a:avLst/>
              <a:gdLst/>
              <a:ahLst/>
              <a:cxnLst/>
              <a:rect l="l" t="t" r="r" b="b"/>
              <a:pathLst>
                <a:path w="1000" h="1269" extrusionOk="0">
                  <a:moveTo>
                    <a:pt x="552" y="1"/>
                  </a:moveTo>
                  <a:cubicBezTo>
                    <a:pt x="329" y="1"/>
                    <a:pt x="115" y="256"/>
                    <a:pt x="59" y="590"/>
                  </a:cubicBezTo>
                  <a:cubicBezTo>
                    <a:pt x="0" y="913"/>
                    <a:pt x="206" y="1237"/>
                    <a:pt x="441" y="1266"/>
                  </a:cubicBezTo>
                  <a:cubicBezTo>
                    <a:pt x="453" y="1268"/>
                    <a:pt x="465" y="1268"/>
                    <a:pt x="477" y="1268"/>
                  </a:cubicBezTo>
                  <a:cubicBezTo>
                    <a:pt x="699" y="1268"/>
                    <a:pt x="914" y="1015"/>
                    <a:pt x="970" y="708"/>
                  </a:cubicBezTo>
                  <a:cubicBezTo>
                    <a:pt x="999" y="355"/>
                    <a:pt x="852" y="32"/>
                    <a:pt x="588" y="3"/>
                  </a:cubicBezTo>
                  <a:cubicBezTo>
                    <a:pt x="576" y="1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106;p48">
              <a:extLst>
                <a:ext uri="{FF2B5EF4-FFF2-40B4-BE49-F238E27FC236}">
                  <a16:creationId xmlns:a16="http://schemas.microsoft.com/office/drawing/2014/main" id="{C280165F-4E09-37A1-A4FC-E2D762622FA4}"/>
                </a:ext>
              </a:extLst>
            </p:cNvPr>
            <p:cNvSpPr/>
            <p:nvPr/>
          </p:nvSpPr>
          <p:spPr>
            <a:xfrm>
              <a:off x="1400844" y="2950749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7" y="225"/>
                    <a:pt x="59" y="502"/>
                  </a:cubicBezTo>
                  <a:cubicBezTo>
                    <a:pt x="1" y="796"/>
                    <a:pt x="147" y="1060"/>
                    <a:pt x="353" y="1090"/>
                  </a:cubicBezTo>
                  <a:cubicBezTo>
                    <a:pt x="366" y="1091"/>
                    <a:pt x="380" y="1092"/>
                    <a:pt x="393" y="1092"/>
                  </a:cubicBezTo>
                  <a:cubicBezTo>
                    <a:pt x="611" y="1092"/>
                    <a:pt x="795" y="867"/>
                    <a:pt x="823" y="590"/>
                  </a:cubicBezTo>
                  <a:cubicBezTo>
                    <a:pt x="853" y="297"/>
                    <a:pt x="706" y="32"/>
                    <a:pt x="500" y="3"/>
                  </a:cubicBezTo>
                  <a:cubicBezTo>
                    <a:pt x="488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107;p48">
              <a:extLst>
                <a:ext uri="{FF2B5EF4-FFF2-40B4-BE49-F238E27FC236}">
                  <a16:creationId xmlns:a16="http://schemas.microsoft.com/office/drawing/2014/main" id="{26DC8446-3233-999A-51CB-EE6D6BC145FB}"/>
                </a:ext>
              </a:extLst>
            </p:cNvPr>
            <p:cNvSpPr/>
            <p:nvPr/>
          </p:nvSpPr>
          <p:spPr>
            <a:xfrm>
              <a:off x="1351640" y="2970928"/>
              <a:ext cx="46713" cy="58263"/>
            </a:xfrm>
            <a:custGeom>
              <a:avLst/>
              <a:gdLst/>
              <a:ahLst/>
              <a:cxnLst/>
              <a:rect l="l" t="t" r="r" b="b"/>
              <a:pathLst>
                <a:path w="1088" h="1357" extrusionOk="0">
                  <a:moveTo>
                    <a:pt x="607" y="1"/>
                  </a:moveTo>
                  <a:cubicBezTo>
                    <a:pt x="356" y="1"/>
                    <a:pt x="115" y="257"/>
                    <a:pt x="60" y="620"/>
                  </a:cubicBezTo>
                  <a:cubicBezTo>
                    <a:pt x="1" y="1002"/>
                    <a:pt x="207" y="1325"/>
                    <a:pt x="471" y="1354"/>
                  </a:cubicBezTo>
                  <a:cubicBezTo>
                    <a:pt x="484" y="1356"/>
                    <a:pt x="498" y="1356"/>
                    <a:pt x="511" y="1356"/>
                  </a:cubicBezTo>
                  <a:cubicBezTo>
                    <a:pt x="762" y="1356"/>
                    <a:pt x="1001" y="1100"/>
                    <a:pt x="1029" y="737"/>
                  </a:cubicBezTo>
                  <a:cubicBezTo>
                    <a:pt x="1088" y="355"/>
                    <a:pt x="912" y="32"/>
                    <a:pt x="647" y="3"/>
                  </a:cubicBezTo>
                  <a:cubicBezTo>
                    <a:pt x="634" y="1"/>
                    <a:pt x="62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108;p48">
              <a:extLst>
                <a:ext uri="{FF2B5EF4-FFF2-40B4-BE49-F238E27FC236}">
                  <a16:creationId xmlns:a16="http://schemas.microsoft.com/office/drawing/2014/main" id="{CB8CA2E9-D79E-77B7-0763-D985A77A9F9F}"/>
                </a:ext>
              </a:extLst>
            </p:cNvPr>
            <p:cNvSpPr/>
            <p:nvPr/>
          </p:nvSpPr>
          <p:spPr>
            <a:xfrm>
              <a:off x="1492940" y="3032755"/>
              <a:ext cx="46713" cy="58220"/>
            </a:xfrm>
            <a:custGeom>
              <a:avLst/>
              <a:gdLst/>
              <a:ahLst/>
              <a:cxnLst/>
              <a:rect l="l" t="t" r="r" b="b"/>
              <a:pathLst>
                <a:path w="1088" h="1356" extrusionOk="0">
                  <a:moveTo>
                    <a:pt x="602" y="0"/>
                  </a:moveTo>
                  <a:cubicBezTo>
                    <a:pt x="329" y="0"/>
                    <a:pt x="115" y="257"/>
                    <a:pt x="59" y="619"/>
                  </a:cubicBezTo>
                  <a:cubicBezTo>
                    <a:pt x="0" y="1001"/>
                    <a:pt x="176" y="1324"/>
                    <a:pt x="441" y="1354"/>
                  </a:cubicBezTo>
                  <a:cubicBezTo>
                    <a:pt x="456" y="1355"/>
                    <a:pt x="471" y="1356"/>
                    <a:pt x="485" y="1356"/>
                  </a:cubicBezTo>
                  <a:cubicBezTo>
                    <a:pt x="758" y="1356"/>
                    <a:pt x="973" y="1099"/>
                    <a:pt x="1028" y="737"/>
                  </a:cubicBezTo>
                  <a:cubicBezTo>
                    <a:pt x="1087" y="355"/>
                    <a:pt x="911" y="32"/>
                    <a:pt x="646" y="2"/>
                  </a:cubicBezTo>
                  <a:cubicBezTo>
                    <a:pt x="632" y="1"/>
                    <a:pt x="617" y="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109;p48">
              <a:extLst>
                <a:ext uri="{FF2B5EF4-FFF2-40B4-BE49-F238E27FC236}">
                  <a16:creationId xmlns:a16="http://schemas.microsoft.com/office/drawing/2014/main" id="{DF45E5FA-68FF-CCCF-FDC1-CAD4074EDD89}"/>
                </a:ext>
              </a:extLst>
            </p:cNvPr>
            <p:cNvSpPr/>
            <p:nvPr/>
          </p:nvSpPr>
          <p:spPr>
            <a:xfrm>
              <a:off x="1509341" y="2991065"/>
              <a:ext cx="30312" cy="36881"/>
            </a:xfrm>
            <a:custGeom>
              <a:avLst/>
              <a:gdLst/>
              <a:ahLst/>
              <a:cxnLst/>
              <a:rect l="l" t="t" r="r" b="b"/>
              <a:pathLst>
                <a:path w="706" h="859" extrusionOk="0">
                  <a:moveTo>
                    <a:pt x="373" y="1"/>
                  </a:moveTo>
                  <a:cubicBezTo>
                    <a:pt x="214" y="1"/>
                    <a:pt x="86" y="168"/>
                    <a:pt x="59" y="386"/>
                  </a:cubicBezTo>
                  <a:cubicBezTo>
                    <a:pt x="0" y="621"/>
                    <a:pt x="118" y="826"/>
                    <a:pt x="294" y="856"/>
                  </a:cubicBezTo>
                  <a:cubicBezTo>
                    <a:pt x="307" y="858"/>
                    <a:pt x="320" y="859"/>
                    <a:pt x="332" y="859"/>
                  </a:cubicBezTo>
                  <a:cubicBezTo>
                    <a:pt x="491" y="859"/>
                    <a:pt x="621" y="692"/>
                    <a:pt x="676" y="474"/>
                  </a:cubicBezTo>
                  <a:cubicBezTo>
                    <a:pt x="705" y="239"/>
                    <a:pt x="588" y="33"/>
                    <a:pt x="411" y="4"/>
                  </a:cubicBezTo>
                  <a:cubicBezTo>
                    <a:pt x="398" y="2"/>
                    <a:pt x="386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110;p48">
              <a:extLst>
                <a:ext uri="{FF2B5EF4-FFF2-40B4-BE49-F238E27FC236}">
                  <a16:creationId xmlns:a16="http://schemas.microsoft.com/office/drawing/2014/main" id="{D7212DFD-D64A-0DE7-E709-C8D0465F8D17}"/>
                </a:ext>
              </a:extLst>
            </p:cNvPr>
            <p:cNvSpPr/>
            <p:nvPr/>
          </p:nvSpPr>
          <p:spPr>
            <a:xfrm>
              <a:off x="1427335" y="2988575"/>
              <a:ext cx="37869" cy="46928"/>
            </a:xfrm>
            <a:custGeom>
              <a:avLst/>
              <a:gdLst/>
              <a:ahLst/>
              <a:cxnLst/>
              <a:rect l="l" t="t" r="r" b="b"/>
              <a:pathLst>
                <a:path w="882" h="1093" extrusionOk="0">
                  <a:moveTo>
                    <a:pt x="461" y="0"/>
                  </a:moveTo>
                  <a:cubicBezTo>
                    <a:pt x="269" y="0"/>
                    <a:pt x="87" y="200"/>
                    <a:pt x="59" y="503"/>
                  </a:cubicBezTo>
                  <a:cubicBezTo>
                    <a:pt x="1" y="796"/>
                    <a:pt x="147" y="1090"/>
                    <a:pt x="382" y="1090"/>
                  </a:cubicBezTo>
                  <a:cubicBezTo>
                    <a:pt x="396" y="1092"/>
                    <a:pt x="409" y="1093"/>
                    <a:pt x="422" y="1093"/>
                  </a:cubicBezTo>
                  <a:cubicBezTo>
                    <a:pt x="613" y="1093"/>
                    <a:pt x="796" y="893"/>
                    <a:pt x="823" y="591"/>
                  </a:cubicBezTo>
                  <a:cubicBezTo>
                    <a:pt x="882" y="297"/>
                    <a:pt x="735" y="32"/>
                    <a:pt x="500" y="3"/>
                  </a:cubicBezTo>
                  <a:cubicBezTo>
                    <a:pt x="487" y="1"/>
                    <a:pt x="474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1111;p48">
              <a:extLst>
                <a:ext uri="{FF2B5EF4-FFF2-40B4-BE49-F238E27FC236}">
                  <a16:creationId xmlns:a16="http://schemas.microsoft.com/office/drawing/2014/main" id="{C4B079B1-6EDA-5D0A-2697-CB4B1F5F0C39}"/>
                </a:ext>
              </a:extLst>
            </p:cNvPr>
            <p:cNvSpPr/>
            <p:nvPr/>
          </p:nvSpPr>
          <p:spPr>
            <a:xfrm>
              <a:off x="1462670" y="3021377"/>
              <a:ext cx="27779" cy="39371"/>
            </a:xfrm>
            <a:custGeom>
              <a:avLst/>
              <a:gdLst/>
              <a:ahLst/>
              <a:cxnLst/>
              <a:rect l="l" t="t" r="r" b="b"/>
              <a:pathLst>
                <a:path w="647" h="917" extrusionOk="0">
                  <a:moveTo>
                    <a:pt x="348" y="0"/>
                  </a:moveTo>
                  <a:cubicBezTo>
                    <a:pt x="184" y="0"/>
                    <a:pt x="28" y="194"/>
                    <a:pt x="0" y="414"/>
                  </a:cubicBezTo>
                  <a:cubicBezTo>
                    <a:pt x="0" y="679"/>
                    <a:pt x="88" y="884"/>
                    <a:pt x="294" y="914"/>
                  </a:cubicBezTo>
                  <a:cubicBezTo>
                    <a:pt x="307" y="916"/>
                    <a:pt x="320" y="917"/>
                    <a:pt x="332" y="917"/>
                  </a:cubicBezTo>
                  <a:cubicBezTo>
                    <a:pt x="495" y="917"/>
                    <a:pt x="646" y="747"/>
                    <a:pt x="646" y="502"/>
                  </a:cubicBezTo>
                  <a:cubicBezTo>
                    <a:pt x="646" y="267"/>
                    <a:pt x="558" y="32"/>
                    <a:pt x="382" y="3"/>
                  </a:cubicBezTo>
                  <a:cubicBezTo>
                    <a:pt x="371" y="1"/>
                    <a:pt x="359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1112;p48">
              <a:extLst>
                <a:ext uri="{FF2B5EF4-FFF2-40B4-BE49-F238E27FC236}">
                  <a16:creationId xmlns:a16="http://schemas.microsoft.com/office/drawing/2014/main" id="{F72BC96F-8C74-D5AB-0066-7F67E989906B}"/>
                </a:ext>
              </a:extLst>
            </p:cNvPr>
            <p:cNvSpPr/>
            <p:nvPr/>
          </p:nvSpPr>
          <p:spPr>
            <a:xfrm>
              <a:off x="1395821" y="3004933"/>
              <a:ext cx="27779" cy="34262"/>
            </a:xfrm>
            <a:custGeom>
              <a:avLst/>
              <a:gdLst/>
              <a:ahLst/>
              <a:cxnLst/>
              <a:rect l="l" t="t" r="r" b="b"/>
              <a:pathLst>
                <a:path w="647" h="798" extrusionOk="0">
                  <a:moveTo>
                    <a:pt x="349" y="1"/>
                  </a:moveTo>
                  <a:cubicBezTo>
                    <a:pt x="210" y="1"/>
                    <a:pt x="57" y="166"/>
                    <a:pt x="29" y="357"/>
                  </a:cubicBezTo>
                  <a:cubicBezTo>
                    <a:pt x="0" y="592"/>
                    <a:pt x="118" y="797"/>
                    <a:pt x="264" y="797"/>
                  </a:cubicBezTo>
                  <a:cubicBezTo>
                    <a:pt x="441" y="797"/>
                    <a:pt x="588" y="650"/>
                    <a:pt x="617" y="445"/>
                  </a:cubicBezTo>
                  <a:cubicBezTo>
                    <a:pt x="646" y="210"/>
                    <a:pt x="529" y="33"/>
                    <a:pt x="382" y="4"/>
                  </a:cubicBezTo>
                  <a:cubicBezTo>
                    <a:pt x="371" y="2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1113;p48">
              <a:extLst>
                <a:ext uri="{FF2B5EF4-FFF2-40B4-BE49-F238E27FC236}">
                  <a16:creationId xmlns:a16="http://schemas.microsoft.com/office/drawing/2014/main" id="{2B1F7454-A662-7F9E-5C6E-E9395CCE9FF2}"/>
                </a:ext>
              </a:extLst>
            </p:cNvPr>
            <p:cNvSpPr/>
            <p:nvPr/>
          </p:nvSpPr>
          <p:spPr>
            <a:xfrm>
              <a:off x="1361730" y="3033785"/>
              <a:ext cx="42935" cy="57189"/>
            </a:xfrm>
            <a:custGeom>
              <a:avLst/>
              <a:gdLst/>
              <a:ahLst/>
              <a:cxnLst/>
              <a:rect l="l" t="t" r="r" b="b"/>
              <a:pathLst>
                <a:path w="1000" h="1332" extrusionOk="0">
                  <a:moveTo>
                    <a:pt x="527" y="0"/>
                  </a:moveTo>
                  <a:cubicBezTo>
                    <a:pt x="309" y="0"/>
                    <a:pt x="84" y="273"/>
                    <a:pt x="30" y="595"/>
                  </a:cubicBezTo>
                  <a:cubicBezTo>
                    <a:pt x="1" y="948"/>
                    <a:pt x="148" y="1300"/>
                    <a:pt x="412" y="1330"/>
                  </a:cubicBezTo>
                  <a:cubicBezTo>
                    <a:pt x="426" y="1331"/>
                    <a:pt x="439" y="1332"/>
                    <a:pt x="452" y="1332"/>
                  </a:cubicBezTo>
                  <a:cubicBezTo>
                    <a:pt x="700" y="1332"/>
                    <a:pt x="915" y="1077"/>
                    <a:pt x="970" y="742"/>
                  </a:cubicBezTo>
                  <a:cubicBezTo>
                    <a:pt x="1000" y="360"/>
                    <a:pt x="853" y="37"/>
                    <a:pt x="588" y="8"/>
                  </a:cubicBezTo>
                  <a:cubicBezTo>
                    <a:pt x="568" y="3"/>
                    <a:pt x="548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1114;p48">
              <a:extLst>
                <a:ext uri="{FF2B5EF4-FFF2-40B4-BE49-F238E27FC236}">
                  <a16:creationId xmlns:a16="http://schemas.microsoft.com/office/drawing/2014/main" id="{EFB2D185-EB1A-8EA5-4670-00ED3697CA93}"/>
                </a:ext>
              </a:extLst>
            </p:cNvPr>
            <p:cNvSpPr/>
            <p:nvPr/>
          </p:nvSpPr>
          <p:spPr>
            <a:xfrm>
              <a:off x="1313815" y="3011287"/>
              <a:ext cx="45468" cy="58263"/>
            </a:xfrm>
            <a:custGeom>
              <a:avLst/>
              <a:gdLst/>
              <a:ahLst/>
              <a:cxnLst/>
              <a:rect l="l" t="t" r="r" b="b"/>
              <a:pathLst>
                <a:path w="1059" h="1357" extrusionOk="0">
                  <a:moveTo>
                    <a:pt x="577" y="1"/>
                  </a:moveTo>
                  <a:cubicBezTo>
                    <a:pt x="330" y="1"/>
                    <a:pt x="115" y="257"/>
                    <a:pt x="59" y="620"/>
                  </a:cubicBezTo>
                  <a:cubicBezTo>
                    <a:pt x="1" y="972"/>
                    <a:pt x="177" y="1325"/>
                    <a:pt x="441" y="1354"/>
                  </a:cubicBezTo>
                  <a:cubicBezTo>
                    <a:pt x="455" y="1356"/>
                    <a:pt x="468" y="1356"/>
                    <a:pt x="481" y="1356"/>
                  </a:cubicBezTo>
                  <a:cubicBezTo>
                    <a:pt x="729" y="1356"/>
                    <a:pt x="944" y="1100"/>
                    <a:pt x="999" y="737"/>
                  </a:cubicBezTo>
                  <a:cubicBezTo>
                    <a:pt x="1058" y="385"/>
                    <a:pt x="882" y="62"/>
                    <a:pt x="617" y="3"/>
                  </a:cubicBezTo>
                  <a:cubicBezTo>
                    <a:pt x="604" y="1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1115;p48">
              <a:extLst>
                <a:ext uri="{FF2B5EF4-FFF2-40B4-BE49-F238E27FC236}">
                  <a16:creationId xmlns:a16="http://schemas.microsoft.com/office/drawing/2014/main" id="{38FA421B-07BA-E908-F7AC-556697A8CE43}"/>
                </a:ext>
              </a:extLst>
            </p:cNvPr>
            <p:cNvSpPr/>
            <p:nvPr/>
          </p:nvSpPr>
          <p:spPr>
            <a:xfrm>
              <a:off x="1408401" y="3040311"/>
              <a:ext cx="50492" cy="64746"/>
            </a:xfrm>
            <a:custGeom>
              <a:avLst/>
              <a:gdLst/>
              <a:ahLst/>
              <a:cxnLst/>
              <a:rect l="l" t="t" r="r" b="b"/>
              <a:pathLst>
                <a:path w="1176" h="1508" extrusionOk="0">
                  <a:moveTo>
                    <a:pt x="636" y="1"/>
                  </a:moveTo>
                  <a:cubicBezTo>
                    <a:pt x="359" y="1"/>
                    <a:pt x="116" y="286"/>
                    <a:pt x="60" y="678"/>
                  </a:cubicBezTo>
                  <a:cubicBezTo>
                    <a:pt x="1" y="1119"/>
                    <a:pt x="207" y="1471"/>
                    <a:pt x="500" y="1501"/>
                  </a:cubicBezTo>
                  <a:cubicBezTo>
                    <a:pt x="524" y="1505"/>
                    <a:pt x="547" y="1508"/>
                    <a:pt x="570" y="1508"/>
                  </a:cubicBezTo>
                  <a:cubicBezTo>
                    <a:pt x="835" y="1508"/>
                    <a:pt x="1063" y="1204"/>
                    <a:pt x="1117" y="825"/>
                  </a:cubicBezTo>
                  <a:cubicBezTo>
                    <a:pt x="1176" y="414"/>
                    <a:pt x="970" y="61"/>
                    <a:pt x="677" y="3"/>
                  </a:cubicBezTo>
                  <a:cubicBezTo>
                    <a:pt x="663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1116;p48">
              <a:extLst>
                <a:ext uri="{FF2B5EF4-FFF2-40B4-BE49-F238E27FC236}">
                  <a16:creationId xmlns:a16="http://schemas.microsoft.com/office/drawing/2014/main" id="{EAA892BC-6699-748A-D75B-E35BA177CC76}"/>
                </a:ext>
              </a:extLst>
            </p:cNvPr>
            <p:cNvSpPr/>
            <p:nvPr/>
          </p:nvSpPr>
          <p:spPr>
            <a:xfrm>
              <a:off x="1458849" y="3069292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65" y="1"/>
                  </a:moveTo>
                  <a:cubicBezTo>
                    <a:pt x="272" y="1"/>
                    <a:pt x="86" y="227"/>
                    <a:pt x="30" y="532"/>
                  </a:cubicBezTo>
                  <a:cubicBezTo>
                    <a:pt x="1" y="826"/>
                    <a:pt x="118" y="1120"/>
                    <a:pt x="383" y="1149"/>
                  </a:cubicBezTo>
                  <a:cubicBezTo>
                    <a:pt x="395" y="1151"/>
                    <a:pt x="406" y="1151"/>
                    <a:pt x="418" y="1151"/>
                  </a:cubicBezTo>
                  <a:cubicBezTo>
                    <a:pt x="614" y="1151"/>
                    <a:pt x="825" y="925"/>
                    <a:pt x="853" y="620"/>
                  </a:cubicBezTo>
                  <a:cubicBezTo>
                    <a:pt x="882" y="326"/>
                    <a:pt x="735" y="33"/>
                    <a:pt x="500" y="3"/>
                  </a:cubicBezTo>
                  <a:cubicBezTo>
                    <a:pt x="489" y="2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1117;p48">
              <a:extLst>
                <a:ext uri="{FF2B5EF4-FFF2-40B4-BE49-F238E27FC236}">
                  <a16:creationId xmlns:a16="http://schemas.microsoft.com/office/drawing/2014/main" id="{4E02B5BE-37DB-BE49-5BFE-43419E949CE1}"/>
                </a:ext>
              </a:extLst>
            </p:cNvPr>
            <p:cNvSpPr/>
            <p:nvPr/>
          </p:nvSpPr>
          <p:spPr>
            <a:xfrm>
              <a:off x="1456359" y="3125881"/>
              <a:ext cx="49204" cy="63716"/>
            </a:xfrm>
            <a:custGeom>
              <a:avLst/>
              <a:gdLst/>
              <a:ahLst/>
              <a:cxnLst/>
              <a:rect l="l" t="t" r="r" b="b"/>
              <a:pathLst>
                <a:path w="1146" h="1484" extrusionOk="0">
                  <a:moveTo>
                    <a:pt x="606" y="0"/>
                  </a:moveTo>
                  <a:cubicBezTo>
                    <a:pt x="337" y="0"/>
                    <a:pt x="86" y="304"/>
                    <a:pt x="59" y="683"/>
                  </a:cubicBezTo>
                  <a:cubicBezTo>
                    <a:pt x="0" y="1094"/>
                    <a:pt x="206" y="1447"/>
                    <a:pt x="470" y="1476"/>
                  </a:cubicBezTo>
                  <a:cubicBezTo>
                    <a:pt x="494" y="1481"/>
                    <a:pt x="517" y="1483"/>
                    <a:pt x="540" y="1483"/>
                  </a:cubicBezTo>
                  <a:cubicBezTo>
                    <a:pt x="809" y="1483"/>
                    <a:pt x="1062" y="1179"/>
                    <a:pt x="1117" y="800"/>
                  </a:cubicBezTo>
                  <a:cubicBezTo>
                    <a:pt x="1146" y="389"/>
                    <a:pt x="970" y="37"/>
                    <a:pt x="676" y="7"/>
                  </a:cubicBezTo>
                  <a:cubicBezTo>
                    <a:pt x="653" y="3"/>
                    <a:pt x="629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1118;p48">
              <a:extLst>
                <a:ext uri="{FF2B5EF4-FFF2-40B4-BE49-F238E27FC236}">
                  <a16:creationId xmlns:a16="http://schemas.microsoft.com/office/drawing/2014/main" id="{F9AED56B-982D-3194-4243-A971D80DFAAA}"/>
                </a:ext>
              </a:extLst>
            </p:cNvPr>
            <p:cNvSpPr/>
            <p:nvPr/>
          </p:nvSpPr>
          <p:spPr>
            <a:xfrm>
              <a:off x="1365551" y="3095826"/>
              <a:ext cx="59293" cy="76081"/>
            </a:xfrm>
            <a:custGeom>
              <a:avLst/>
              <a:gdLst/>
              <a:ahLst/>
              <a:cxnLst/>
              <a:rect l="l" t="t" r="r" b="b"/>
              <a:pathLst>
                <a:path w="1381" h="1772" extrusionOk="0">
                  <a:moveTo>
                    <a:pt x="752" y="0"/>
                  </a:moveTo>
                  <a:cubicBezTo>
                    <a:pt x="416" y="0"/>
                    <a:pt x="115" y="344"/>
                    <a:pt x="59" y="795"/>
                  </a:cubicBezTo>
                  <a:cubicBezTo>
                    <a:pt x="0" y="1295"/>
                    <a:pt x="235" y="1735"/>
                    <a:pt x="588" y="1765"/>
                  </a:cubicBezTo>
                  <a:cubicBezTo>
                    <a:pt x="611" y="1769"/>
                    <a:pt x="635" y="1771"/>
                    <a:pt x="658" y="1771"/>
                  </a:cubicBezTo>
                  <a:cubicBezTo>
                    <a:pt x="957" y="1771"/>
                    <a:pt x="1240" y="1435"/>
                    <a:pt x="1322" y="972"/>
                  </a:cubicBezTo>
                  <a:cubicBezTo>
                    <a:pt x="1381" y="502"/>
                    <a:pt x="1146" y="61"/>
                    <a:pt x="793" y="2"/>
                  </a:cubicBezTo>
                  <a:cubicBezTo>
                    <a:pt x="779" y="1"/>
                    <a:pt x="766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1119;p48">
              <a:extLst>
                <a:ext uri="{FF2B5EF4-FFF2-40B4-BE49-F238E27FC236}">
                  <a16:creationId xmlns:a16="http://schemas.microsoft.com/office/drawing/2014/main" id="{66749034-4FE7-9EEC-185E-00FEF9C30AC5}"/>
                </a:ext>
              </a:extLst>
            </p:cNvPr>
            <p:cNvSpPr/>
            <p:nvPr/>
          </p:nvSpPr>
          <p:spPr>
            <a:xfrm>
              <a:off x="1427335" y="3109651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07" y="1"/>
                  </a:moveTo>
                  <a:cubicBezTo>
                    <a:pt x="239" y="1"/>
                    <a:pt x="57" y="198"/>
                    <a:pt x="30" y="473"/>
                  </a:cubicBezTo>
                  <a:cubicBezTo>
                    <a:pt x="1" y="738"/>
                    <a:pt x="118" y="973"/>
                    <a:pt x="324" y="1002"/>
                  </a:cubicBezTo>
                  <a:cubicBezTo>
                    <a:pt x="335" y="1004"/>
                    <a:pt x="346" y="1005"/>
                    <a:pt x="358" y="1005"/>
                  </a:cubicBezTo>
                  <a:cubicBezTo>
                    <a:pt x="522" y="1005"/>
                    <a:pt x="680" y="809"/>
                    <a:pt x="735" y="562"/>
                  </a:cubicBezTo>
                  <a:cubicBezTo>
                    <a:pt x="794" y="268"/>
                    <a:pt x="647" y="33"/>
                    <a:pt x="441" y="3"/>
                  </a:cubicBezTo>
                  <a:cubicBezTo>
                    <a:pt x="430" y="1"/>
                    <a:pt x="419" y="1"/>
                    <a:pt x="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1120;p48">
              <a:extLst>
                <a:ext uri="{FF2B5EF4-FFF2-40B4-BE49-F238E27FC236}">
                  <a16:creationId xmlns:a16="http://schemas.microsoft.com/office/drawing/2014/main" id="{3DAC2EE1-8CFA-F86E-A397-40B677460C81}"/>
                </a:ext>
              </a:extLst>
            </p:cNvPr>
            <p:cNvSpPr/>
            <p:nvPr/>
          </p:nvSpPr>
          <p:spPr>
            <a:xfrm>
              <a:off x="1331461" y="3084448"/>
              <a:ext cx="34133" cy="43150"/>
            </a:xfrm>
            <a:custGeom>
              <a:avLst/>
              <a:gdLst/>
              <a:ahLst/>
              <a:cxnLst/>
              <a:rect l="l" t="t" r="r" b="b"/>
              <a:pathLst>
                <a:path w="795" h="1005" extrusionOk="0">
                  <a:moveTo>
                    <a:pt x="432" y="0"/>
                  </a:moveTo>
                  <a:cubicBezTo>
                    <a:pt x="243" y="0"/>
                    <a:pt x="87" y="198"/>
                    <a:pt x="60" y="473"/>
                  </a:cubicBezTo>
                  <a:cubicBezTo>
                    <a:pt x="1" y="737"/>
                    <a:pt x="148" y="972"/>
                    <a:pt x="324" y="1002"/>
                  </a:cubicBezTo>
                  <a:cubicBezTo>
                    <a:pt x="337" y="1004"/>
                    <a:pt x="350" y="1004"/>
                    <a:pt x="363" y="1004"/>
                  </a:cubicBezTo>
                  <a:cubicBezTo>
                    <a:pt x="555" y="1004"/>
                    <a:pt x="737" y="808"/>
                    <a:pt x="765" y="561"/>
                  </a:cubicBezTo>
                  <a:cubicBezTo>
                    <a:pt x="794" y="267"/>
                    <a:pt x="67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1121;p48">
              <a:extLst>
                <a:ext uri="{FF2B5EF4-FFF2-40B4-BE49-F238E27FC236}">
                  <a16:creationId xmlns:a16="http://schemas.microsoft.com/office/drawing/2014/main" id="{AEFB326F-985B-D2C6-FFFC-DF3B94B76832}"/>
                </a:ext>
              </a:extLst>
            </p:cNvPr>
            <p:cNvSpPr/>
            <p:nvPr/>
          </p:nvSpPr>
          <p:spPr>
            <a:xfrm>
              <a:off x="1403377" y="3160143"/>
              <a:ext cx="53025" cy="68310"/>
            </a:xfrm>
            <a:custGeom>
              <a:avLst/>
              <a:gdLst/>
              <a:ahLst/>
              <a:cxnLst/>
              <a:rect l="l" t="t" r="r" b="b"/>
              <a:pathLst>
                <a:path w="1235" h="1591" extrusionOk="0">
                  <a:moveTo>
                    <a:pt x="668" y="1"/>
                  </a:moveTo>
                  <a:cubicBezTo>
                    <a:pt x="387" y="1"/>
                    <a:pt x="115" y="314"/>
                    <a:pt x="59" y="708"/>
                  </a:cubicBezTo>
                  <a:cubicBezTo>
                    <a:pt x="0" y="1148"/>
                    <a:pt x="206" y="1530"/>
                    <a:pt x="500" y="1589"/>
                  </a:cubicBezTo>
                  <a:cubicBezTo>
                    <a:pt x="513" y="1590"/>
                    <a:pt x="527" y="1591"/>
                    <a:pt x="541" y="1591"/>
                  </a:cubicBezTo>
                  <a:cubicBezTo>
                    <a:pt x="847" y="1591"/>
                    <a:pt x="1119" y="1276"/>
                    <a:pt x="1175" y="854"/>
                  </a:cubicBezTo>
                  <a:cubicBezTo>
                    <a:pt x="1234" y="443"/>
                    <a:pt x="1029" y="61"/>
                    <a:pt x="705" y="2"/>
                  </a:cubicBezTo>
                  <a:cubicBezTo>
                    <a:pt x="693" y="1"/>
                    <a:pt x="681" y="1"/>
                    <a:pt x="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1122;p48">
              <a:extLst>
                <a:ext uri="{FF2B5EF4-FFF2-40B4-BE49-F238E27FC236}">
                  <a16:creationId xmlns:a16="http://schemas.microsoft.com/office/drawing/2014/main" id="{7D5C02A1-C706-1EC3-4830-37D3D5384DA0}"/>
                </a:ext>
              </a:extLst>
            </p:cNvPr>
            <p:cNvSpPr/>
            <p:nvPr/>
          </p:nvSpPr>
          <p:spPr>
            <a:xfrm>
              <a:off x="1330216" y="3174054"/>
              <a:ext cx="68138" cy="87373"/>
            </a:xfrm>
            <a:custGeom>
              <a:avLst/>
              <a:gdLst/>
              <a:ahLst/>
              <a:cxnLst/>
              <a:rect l="l" t="t" r="r" b="b"/>
              <a:pathLst>
                <a:path w="1587" h="2035" extrusionOk="0">
                  <a:moveTo>
                    <a:pt x="873" y="0"/>
                  </a:moveTo>
                  <a:cubicBezTo>
                    <a:pt x="504" y="0"/>
                    <a:pt x="144" y="402"/>
                    <a:pt x="59" y="942"/>
                  </a:cubicBezTo>
                  <a:cubicBezTo>
                    <a:pt x="0" y="1500"/>
                    <a:pt x="265" y="1970"/>
                    <a:pt x="647" y="2029"/>
                  </a:cubicBezTo>
                  <a:cubicBezTo>
                    <a:pt x="673" y="2032"/>
                    <a:pt x="699" y="2034"/>
                    <a:pt x="725" y="2034"/>
                  </a:cubicBezTo>
                  <a:cubicBezTo>
                    <a:pt x="1106" y="2034"/>
                    <a:pt x="1444" y="1640"/>
                    <a:pt x="1499" y="1118"/>
                  </a:cubicBezTo>
                  <a:cubicBezTo>
                    <a:pt x="1587" y="560"/>
                    <a:pt x="1322" y="60"/>
                    <a:pt x="911" y="2"/>
                  </a:cubicBezTo>
                  <a:cubicBezTo>
                    <a:pt x="898" y="1"/>
                    <a:pt x="885" y="0"/>
                    <a:pt x="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1123;p48">
              <a:extLst>
                <a:ext uri="{FF2B5EF4-FFF2-40B4-BE49-F238E27FC236}">
                  <a16:creationId xmlns:a16="http://schemas.microsoft.com/office/drawing/2014/main" id="{F9399D75-02CC-206A-DC22-612276076B15}"/>
                </a:ext>
              </a:extLst>
            </p:cNvPr>
            <p:cNvSpPr/>
            <p:nvPr/>
          </p:nvSpPr>
          <p:spPr>
            <a:xfrm>
              <a:off x="1316348" y="3267352"/>
              <a:ext cx="55515" cy="70843"/>
            </a:xfrm>
            <a:custGeom>
              <a:avLst/>
              <a:gdLst/>
              <a:ahLst/>
              <a:cxnLst/>
              <a:rect l="l" t="t" r="r" b="b"/>
              <a:pathLst>
                <a:path w="1293" h="1650" extrusionOk="0">
                  <a:moveTo>
                    <a:pt x="694" y="1"/>
                  </a:moveTo>
                  <a:cubicBezTo>
                    <a:pt x="387" y="1"/>
                    <a:pt x="115" y="315"/>
                    <a:pt x="59" y="737"/>
                  </a:cubicBezTo>
                  <a:cubicBezTo>
                    <a:pt x="0" y="1178"/>
                    <a:pt x="206" y="1589"/>
                    <a:pt x="529" y="1648"/>
                  </a:cubicBezTo>
                  <a:cubicBezTo>
                    <a:pt x="543" y="1649"/>
                    <a:pt x="556" y="1650"/>
                    <a:pt x="570" y="1650"/>
                  </a:cubicBezTo>
                  <a:cubicBezTo>
                    <a:pt x="879" y="1650"/>
                    <a:pt x="1178" y="1335"/>
                    <a:pt x="1234" y="913"/>
                  </a:cubicBezTo>
                  <a:cubicBezTo>
                    <a:pt x="1293" y="473"/>
                    <a:pt x="1058" y="61"/>
                    <a:pt x="735" y="3"/>
                  </a:cubicBezTo>
                  <a:cubicBezTo>
                    <a:pt x="721" y="1"/>
                    <a:pt x="707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1124;p48">
              <a:extLst>
                <a:ext uri="{FF2B5EF4-FFF2-40B4-BE49-F238E27FC236}">
                  <a16:creationId xmlns:a16="http://schemas.microsoft.com/office/drawing/2014/main" id="{355CE695-2E7A-4B87-5DFC-682E372CF8B1}"/>
                </a:ext>
              </a:extLst>
            </p:cNvPr>
            <p:cNvSpPr/>
            <p:nvPr/>
          </p:nvSpPr>
          <p:spPr>
            <a:xfrm>
              <a:off x="1376886" y="3249448"/>
              <a:ext cx="42935" cy="57490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527" y="1"/>
                  </a:moveTo>
                  <a:cubicBezTo>
                    <a:pt x="309" y="1"/>
                    <a:pt x="83" y="274"/>
                    <a:pt x="30" y="596"/>
                  </a:cubicBezTo>
                  <a:cubicBezTo>
                    <a:pt x="0" y="978"/>
                    <a:pt x="147" y="1301"/>
                    <a:pt x="412" y="1330"/>
                  </a:cubicBezTo>
                  <a:cubicBezTo>
                    <a:pt x="436" y="1336"/>
                    <a:pt x="461" y="1338"/>
                    <a:pt x="485" y="1338"/>
                  </a:cubicBezTo>
                  <a:cubicBezTo>
                    <a:pt x="719" y="1338"/>
                    <a:pt x="917" y="1089"/>
                    <a:pt x="970" y="743"/>
                  </a:cubicBezTo>
                  <a:cubicBezTo>
                    <a:pt x="999" y="390"/>
                    <a:pt x="852" y="67"/>
                    <a:pt x="588" y="8"/>
                  </a:cubicBezTo>
                  <a:cubicBezTo>
                    <a:pt x="568" y="3"/>
                    <a:pt x="547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1125;p48">
              <a:extLst>
                <a:ext uri="{FF2B5EF4-FFF2-40B4-BE49-F238E27FC236}">
                  <a16:creationId xmlns:a16="http://schemas.microsoft.com/office/drawing/2014/main" id="{17FD9FFF-23B6-2532-2813-6B74252175CF}"/>
                </a:ext>
              </a:extLst>
            </p:cNvPr>
            <p:cNvSpPr/>
            <p:nvPr/>
          </p:nvSpPr>
          <p:spPr>
            <a:xfrm>
              <a:off x="1212918" y="2785621"/>
              <a:ext cx="145077" cy="628182"/>
            </a:xfrm>
            <a:custGeom>
              <a:avLst/>
              <a:gdLst/>
              <a:ahLst/>
              <a:cxnLst/>
              <a:rect l="l" t="t" r="r" b="b"/>
              <a:pathLst>
                <a:path w="3379" h="14631" extrusionOk="0">
                  <a:moveTo>
                    <a:pt x="1969" y="0"/>
                  </a:moveTo>
                  <a:cubicBezTo>
                    <a:pt x="1822" y="940"/>
                    <a:pt x="1822" y="1910"/>
                    <a:pt x="1557" y="2821"/>
                  </a:cubicBezTo>
                  <a:cubicBezTo>
                    <a:pt x="206" y="7286"/>
                    <a:pt x="0" y="11869"/>
                    <a:pt x="470" y="13073"/>
                  </a:cubicBezTo>
                  <a:cubicBezTo>
                    <a:pt x="970" y="14307"/>
                    <a:pt x="1058" y="14278"/>
                    <a:pt x="1557" y="14630"/>
                  </a:cubicBezTo>
                  <a:lnTo>
                    <a:pt x="2233" y="14630"/>
                  </a:lnTo>
                  <a:cubicBezTo>
                    <a:pt x="2674" y="13426"/>
                    <a:pt x="2850" y="11839"/>
                    <a:pt x="3144" y="10576"/>
                  </a:cubicBezTo>
                  <a:cubicBezTo>
                    <a:pt x="3261" y="10018"/>
                    <a:pt x="3349" y="9489"/>
                    <a:pt x="3379" y="8931"/>
                  </a:cubicBezTo>
                  <a:cubicBezTo>
                    <a:pt x="3379" y="8079"/>
                    <a:pt x="3291" y="7198"/>
                    <a:pt x="3114" y="6375"/>
                  </a:cubicBezTo>
                  <a:cubicBezTo>
                    <a:pt x="2732" y="4260"/>
                    <a:pt x="2351" y="2115"/>
                    <a:pt x="1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1126;p48">
              <a:extLst>
                <a:ext uri="{FF2B5EF4-FFF2-40B4-BE49-F238E27FC236}">
                  <a16:creationId xmlns:a16="http://schemas.microsoft.com/office/drawing/2014/main" id="{07B01BBC-8488-4629-5EC7-FABD969119DF}"/>
                </a:ext>
              </a:extLst>
            </p:cNvPr>
            <p:cNvSpPr/>
            <p:nvPr/>
          </p:nvSpPr>
          <p:spPr>
            <a:xfrm>
              <a:off x="1267144" y="2977326"/>
              <a:ext cx="315358" cy="451504"/>
            </a:xfrm>
            <a:custGeom>
              <a:avLst/>
              <a:gdLst/>
              <a:ahLst/>
              <a:cxnLst/>
              <a:rect l="l" t="t" r="r" b="b"/>
              <a:pathLst>
                <a:path w="7345" h="10516" extrusionOk="0">
                  <a:moveTo>
                    <a:pt x="7345" y="1"/>
                  </a:moveTo>
                  <a:lnTo>
                    <a:pt x="7345" y="1"/>
                  </a:lnTo>
                  <a:cubicBezTo>
                    <a:pt x="5377" y="3291"/>
                    <a:pt x="2938" y="7668"/>
                    <a:pt x="1234" y="8961"/>
                  </a:cubicBezTo>
                  <a:lnTo>
                    <a:pt x="1" y="9930"/>
                  </a:lnTo>
                  <a:cubicBezTo>
                    <a:pt x="472" y="10347"/>
                    <a:pt x="996" y="10515"/>
                    <a:pt x="1524" y="10515"/>
                  </a:cubicBezTo>
                  <a:cubicBezTo>
                    <a:pt x="2670" y="10515"/>
                    <a:pt x="3831" y="9716"/>
                    <a:pt x="4495" y="8931"/>
                  </a:cubicBezTo>
                  <a:cubicBezTo>
                    <a:pt x="5435" y="7815"/>
                    <a:pt x="6052" y="6258"/>
                    <a:pt x="6493" y="4701"/>
                  </a:cubicBezTo>
                  <a:cubicBezTo>
                    <a:pt x="6934" y="3173"/>
                    <a:pt x="7227" y="1587"/>
                    <a:pt x="7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1127;p48">
              <a:extLst>
                <a:ext uri="{FF2B5EF4-FFF2-40B4-BE49-F238E27FC236}">
                  <a16:creationId xmlns:a16="http://schemas.microsoft.com/office/drawing/2014/main" id="{F7BDFD40-0A6B-7DBA-32D9-F83F2B13A9C6}"/>
                </a:ext>
              </a:extLst>
            </p:cNvPr>
            <p:cNvSpPr/>
            <p:nvPr/>
          </p:nvSpPr>
          <p:spPr>
            <a:xfrm>
              <a:off x="1262121" y="3112313"/>
              <a:ext cx="215705" cy="318234"/>
            </a:xfrm>
            <a:custGeom>
              <a:avLst/>
              <a:gdLst/>
              <a:ahLst/>
              <a:cxnLst/>
              <a:rect l="l" t="t" r="r" b="b"/>
              <a:pathLst>
                <a:path w="5024" h="7412" extrusionOk="0">
                  <a:moveTo>
                    <a:pt x="5024" y="0"/>
                  </a:moveTo>
                  <a:cubicBezTo>
                    <a:pt x="4172" y="529"/>
                    <a:pt x="4025" y="1675"/>
                    <a:pt x="3643" y="2585"/>
                  </a:cubicBezTo>
                  <a:cubicBezTo>
                    <a:pt x="3408" y="3143"/>
                    <a:pt x="3085" y="3672"/>
                    <a:pt x="2673" y="4113"/>
                  </a:cubicBezTo>
                  <a:cubicBezTo>
                    <a:pt x="2203" y="4612"/>
                    <a:pt x="1675" y="4994"/>
                    <a:pt x="1205" y="5435"/>
                  </a:cubicBezTo>
                  <a:cubicBezTo>
                    <a:pt x="735" y="5876"/>
                    <a:pt x="118" y="6081"/>
                    <a:pt x="0" y="6698"/>
                  </a:cubicBezTo>
                  <a:cubicBezTo>
                    <a:pt x="507" y="7152"/>
                    <a:pt x="1159" y="7411"/>
                    <a:pt x="1824" y="7411"/>
                  </a:cubicBezTo>
                  <a:cubicBezTo>
                    <a:pt x="1892" y="7411"/>
                    <a:pt x="1960" y="7409"/>
                    <a:pt x="2027" y="7403"/>
                  </a:cubicBezTo>
                  <a:lnTo>
                    <a:pt x="2615" y="7344"/>
                  </a:lnTo>
                  <a:cubicBezTo>
                    <a:pt x="3584" y="6992"/>
                    <a:pt x="4260" y="6022"/>
                    <a:pt x="4524" y="5024"/>
                  </a:cubicBezTo>
                  <a:cubicBezTo>
                    <a:pt x="4759" y="3995"/>
                    <a:pt x="4789" y="2967"/>
                    <a:pt x="4671" y="1910"/>
                  </a:cubicBezTo>
                  <a:cubicBezTo>
                    <a:pt x="4642" y="1263"/>
                    <a:pt x="4612" y="529"/>
                    <a:pt x="5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1128;p48">
              <a:extLst>
                <a:ext uri="{FF2B5EF4-FFF2-40B4-BE49-F238E27FC236}">
                  <a16:creationId xmlns:a16="http://schemas.microsoft.com/office/drawing/2014/main" id="{AB722F87-CA96-01ED-2D2D-D587BA4F50A0}"/>
                </a:ext>
              </a:extLst>
            </p:cNvPr>
            <p:cNvSpPr/>
            <p:nvPr/>
          </p:nvSpPr>
          <p:spPr>
            <a:xfrm>
              <a:off x="1038859" y="2508733"/>
              <a:ext cx="94629" cy="2457428"/>
            </a:xfrm>
            <a:custGeom>
              <a:avLst/>
              <a:gdLst/>
              <a:ahLst/>
              <a:cxnLst/>
              <a:rect l="l" t="t" r="r" b="b"/>
              <a:pathLst>
                <a:path w="2204" h="57236" extrusionOk="0">
                  <a:moveTo>
                    <a:pt x="393" y="1"/>
                  </a:moveTo>
                  <a:cubicBezTo>
                    <a:pt x="191" y="1"/>
                    <a:pt x="0" y="133"/>
                    <a:pt x="30" y="398"/>
                  </a:cubicBezTo>
                  <a:cubicBezTo>
                    <a:pt x="705" y="8183"/>
                    <a:pt x="1175" y="15968"/>
                    <a:pt x="1293" y="23753"/>
                  </a:cubicBezTo>
                  <a:cubicBezTo>
                    <a:pt x="1410" y="30627"/>
                    <a:pt x="1264" y="37501"/>
                    <a:pt x="970" y="44376"/>
                  </a:cubicBezTo>
                  <a:cubicBezTo>
                    <a:pt x="793" y="48547"/>
                    <a:pt x="558" y="52690"/>
                    <a:pt x="323" y="56861"/>
                  </a:cubicBezTo>
                  <a:cubicBezTo>
                    <a:pt x="309" y="57111"/>
                    <a:pt x="500" y="57236"/>
                    <a:pt x="698" y="57236"/>
                  </a:cubicBezTo>
                  <a:cubicBezTo>
                    <a:pt x="896" y="57236"/>
                    <a:pt x="1102" y="57111"/>
                    <a:pt x="1117" y="56861"/>
                  </a:cubicBezTo>
                  <a:cubicBezTo>
                    <a:pt x="1528" y="49664"/>
                    <a:pt x="1910" y="42496"/>
                    <a:pt x="2057" y="35298"/>
                  </a:cubicBezTo>
                  <a:cubicBezTo>
                    <a:pt x="2204" y="28247"/>
                    <a:pt x="2115" y="21226"/>
                    <a:pt x="1763" y="14176"/>
                  </a:cubicBezTo>
                  <a:cubicBezTo>
                    <a:pt x="1557" y="9593"/>
                    <a:pt x="1234" y="4980"/>
                    <a:pt x="823" y="398"/>
                  </a:cubicBezTo>
                  <a:cubicBezTo>
                    <a:pt x="808" y="133"/>
                    <a:pt x="59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1129;p48">
              <a:extLst>
                <a:ext uri="{FF2B5EF4-FFF2-40B4-BE49-F238E27FC236}">
                  <a16:creationId xmlns:a16="http://schemas.microsoft.com/office/drawing/2014/main" id="{0574662E-BBBE-B1A6-8D5F-163873E3A39C}"/>
                </a:ext>
              </a:extLst>
            </p:cNvPr>
            <p:cNvSpPr/>
            <p:nvPr/>
          </p:nvSpPr>
          <p:spPr>
            <a:xfrm>
              <a:off x="952044" y="3345923"/>
              <a:ext cx="405435" cy="1618650"/>
            </a:xfrm>
            <a:custGeom>
              <a:avLst/>
              <a:gdLst/>
              <a:ahLst/>
              <a:cxnLst/>
              <a:rect l="l" t="t" r="r" b="b"/>
              <a:pathLst>
                <a:path w="9443" h="37700" extrusionOk="0">
                  <a:moveTo>
                    <a:pt x="8971" y="1"/>
                  </a:moveTo>
                  <a:cubicBezTo>
                    <a:pt x="8809" y="1"/>
                    <a:pt x="8644" y="87"/>
                    <a:pt x="8573" y="288"/>
                  </a:cubicBezTo>
                  <a:cubicBezTo>
                    <a:pt x="6928" y="5047"/>
                    <a:pt x="5577" y="9953"/>
                    <a:pt x="4490" y="14888"/>
                  </a:cubicBezTo>
                  <a:cubicBezTo>
                    <a:pt x="3491" y="19412"/>
                    <a:pt x="2727" y="23966"/>
                    <a:pt x="1846" y="28520"/>
                  </a:cubicBezTo>
                  <a:cubicBezTo>
                    <a:pt x="1288" y="31399"/>
                    <a:pt x="700" y="34307"/>
                    <a:pt x="54" y="37215"/>
                  </a:cubicBezTo>
                  <a:cubicBezTo>
                    <a:pt x="0" y="37501"/>
                    <a:pt x="261" y="37700"/>
                    <a:pt x="494" y="37700"/>
                  </a:cubicBezTo>
                  <a:cubicBezTo>
                    <a:pt x="645" y="37700"/>
                    <a:pt x="783" y="37617"/>
                    <a:pt x="818" y="37421"/>
                  </a:cubicBezTo>
                  <a:cubicBezTo>
                    <a:pt x="2933" y="27961"/>
                    <a:pt x="4226" y="18326"/>
                    <a:pt x="6752" y="8954"/>
                  </a:cubicBezTo>
                  <a:cubicBezTo>
                    <a:pt x="7516" y="6104"/>
                    <a:pt x="8368" y="3284"/>
                    <a:pt x="9337" y="493"/>
                  </a:cubicBezTo>
                  <a:cubicBezTo>
                    <a:pt x="9443" y="194"/>
                    <a:pt x="9211" y="1"/>
                    <a:pt x="8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1130;p48">
              <a:extLst>
                <a:ext uri="{FF2B5EF4-FFF2-40B4-BE49-F238E27FC236}">
                  <a16:creationId xmlns:a16="http://schemas.microsoft.com/office/drawing/2014/main" id="{14567DBE-219D-1F9C-1A2A-A501E3F4AA49}"/>
                </a:ext>
              </a:extLst>
            </p:cNvPr>
            <p:cNvSpPr/>
            <p:nvPr/>
          </p:nvSpPr>
          <p:spPr>
            <a:xfrm>
              <a:off x="669275" y="2697304"/>
              <a:ext cx="526040" cy="2078741"/>
            </a:xfrm>
            <a:custGeom>
              <a:avLst/>
              <a:gdLst/>
              <a:ahLst/>
              <a:cxnLst/>
              <a:rect l="l" t="t" r="r" b="b"/>
              <a:pathLst>
                <a:path w="12252" h="48416" extrusionOk="0">
                  <a:moveTo>
                    <a:pt x="1" y="1"/>
                  </a:moveTo>
                  <a:lnTo>
                    <a:pt x="1" y="1"/>
                  </a:lnTo>
                  <a:cubicBezTo>
                    <a:pt x="2028" y="13309"/>
                    <a:pt x="5729" y="23767"/>
                    <a:pt x="6287" y="37457"/>
                  </a:cubicBezTo>
                  <a:lnTo>
                    <a:pt x="9137" y="48415"/>
                  </a:lnTo>
                  <a:cubicBezTo>
                    <a:pt x="12251" y="28997"/>
                    <a:pt x="7316" y="1771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1131;p48">
              <a:extLst>
                <a:ext uri="{FF2B5EF4-FFF2-40B4-BE49-F238E27FC236}">
                  <a16:creationId xmlns:a16="http://schemas.microsoft.com/office/drawing/2014/main" id="{79114839-4232-67D6-9333-B54E26A801E1}"/>
                </a:ext>
              </a:extLst>
            </p:cNvPr>
            <p:cNvSpPr/>
            <p:nvPr/>
          </p:nvSpPr>
          <p:spPr>
            <a:xfrm>
              <a:off x="591090" y="3306551"/>
              <a:ext cx="485638" cy="1828945"/>
            </a:xfrm>
            <a:custGeom>
              <a:avLst/>
              <a:gdLst/>
              <a:ahLst/>
              <a:cxnLst/>
              <a:rect l="l" t="t" r="r" b="b"/>
              <a:pathLst>
                <a:path w="11311" h="42598" extrusionOk="0">
                  <a:moveTo>
                    <a:pt x="0" y="0"/>
                  </a:moveTo>
                  <a:lnTo>
                    <a:pt x="9195" y="42598"/>
                  </a:lnTo>
                  <a:lnTo>
                    <a:pt x="11311" y="34401"/>
                  </a:lnTo>
                  <a:cubicBezTo>
                    <a:pt x="10547" y="21857"/>
                    <a:pt x="6346" y="1089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1132;p48">
              <a:extLst>
                <a:ext uri="{FF2B5EF4-FFF2-40B4-BE49-F238E27FC236}">
                  <a16:creationId xmlns:a16="http://schemas.microsoft.com/office/drawing/2014/main" id="{8962CE40-668A-2046-2EB0-FFA5D1C08C1B}"/>
                </a:ext>
              </a:extLst>
            </p:cNvPr>
            <p:cNvSpPr/>
            <p:nvPr/>
          </p:nvSpPr>
          <p:spPr>
            <a:xfrm>
              <a:off x="983344" y="4364770"/>
              <a:ext cx="503327" cy="775793"/>
            </a:xfrm>
            <a:custGeom>
              <a:avLst/>
              <a:gdLst/>
              <a:ahLst/>
              <a:cxnLst/>
              <a:rect l="l" t="t" r="r" b="b"/>
              <a:pathLst>
                <a:path w="11723" h="18069" extrusionOk="0">
                  <a:moveTo>
                    <a:pt x="11722" y="1"/>
                  </a:moveTo>
                  <a:cubicBezTo>
                    <a:pt x="6757" y="2880"/>
                    <a:pt x="2880" y="7287"/>
                    <a:pt x="647" y="12575"/>
                  </a:cubicBezTo>
                  <a:lnTo>
                    <a:pt x="1" y="18068"/>
                  </a:lnTo>
                  <a:cubicBezTo>
                    <a:pt x="3585" y="11840"/>
                    <a:pt x="7492" y="5818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1018;p48">
            <a:extLst>
              <a:ext uri="{FF2B5EF4-FFF2-40B4-BE49-F238E27FC236}">
                <a16:creationId xmlns:a16="http://schemas.microsoft.com/office/drawing/2014/main" id="{D5051C96-3227-9730-DDAB-CFB45782625C}"/>
              </a:ext>
            </a:extLst>
          </p:cNvPr>
          <p:cNvGrpSpPr/>
          <p:nvPr/>
        </p:nvGrpSpPr>
        <p:grpSpPr>
          <a:xfrm>
            <a:off x="787171" y="3992590"/>
            <a:ext cx="455842" cy="1155364"/>
            <a:chOff x="591090" y="1835641"/>
            <a:chExt cx="991412" cy="3304922"/>
          </a:xfrm>
        </p:grpSpPr>
        <p:sp>
          <p:nvSpPr>
            <p:cNvPr id="855" name="Google Shape;1019;p48">
              <a:extLst>
                <a:ext uri="{FF2B5EF4-FFF2-40B4-BE49-F238E27FC236}">
                  <a16:creationId xmlns:a16="http://schemas.microsoft.com/office/drawing/2014/main" id="{1D7F1E0A-77EC-869F-365B-A0F3AAA182BC}"/>
                </a:ext>
              </a:extLst>
            </p:cNvPr>
            <p:cNvSpPr/>
            <p:nvPr/>
          </p:nvSpPr>
          <p:spPr>
            <a:xfrm>
              <a:off x="1057750" y="3683692"/>
              <a:ext cx="433944" cy="1331973"/>
            </a:xfrm>
            <a:custGeom>
              <a:avLst/>
              <a:gdLst/>
              <a:ahLst/>
              <a:cxnLst/>
              <a:rect l="l" t="t" r="r" b="b"/>
              <a:pathLst>
                <a:path w="10107" h="31023" extrusionOk="0">
                  <a:moveTo>
                    <a:pt x="10107" y="0"/>
                  </a:moveTo>
                  <a:lnTo>
                    <a:pt x="10107" y="0"/>
                  </a:lnTo>
                  <a:cubicBezTo>
                    <a:pt x="6023" y="4701"/>
                    <a:pt x="2792" y="10106"/>
                    <a:pt x="618" y="15952"/>
                  </a:cubicBezTo>
                  <a:lnTo>
                    <a:pt x="1" y="31023"/>
                  </a:lnTo>
                  <a:cubicBezTo>
                    <a:pt x="2968" y="20535"/>
                    <a:pt x="6346" y="10194"/>
                    <a:pt x="10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1020;p48">
              <a:extLst>
                <a:ext uri="{FF2B5EF4-FFF2-40B4-BE49-F238E27FC236}">
                  <a16:creationId xmlns:a16="http://schemas.microsoft.com/office/drawing/2014/main" id="{26E3388F-D5D0-420B-E425-4FCCF6CEC353}"/>
                </a:ext>
              </a:extLst>
            </p:cNvPr>
            <p:cNvSpPr/>
            <p:nvPr/>
          </p:nvSpPr>
          <p:spPr>
            <a:xfrm>
              <a:off x="930362" y="1844228"/>
              <a:ext cx="237173" cy="742131"/>
            </a:xfrm>
            <a:custGeom>
              <a:avLst/>
              <a:gdLst/>
              <a:ahLst/>
              <a:cxnLst/>
              <a:rect l="l" t="t" r="r" b="b"/>
              <a:pathLst>
                <a:path w="5524" h="17285" extrusionOk="0">
                  <a:moveTo>
                    <a:pt x="2733" y="0"/>
                  </a:moveTo>
                  <a:cubicBezTo>
                    <a:pt x="2664" y="0"/>
                    <a:pt x="2596" y="13"/>
                    <a:pt x="2527" y="40"/>
                  </a:cubicBezTo>
                  <a:cubicBezTo>
                    <a:pt x="2292" y="187"/>
                    <a:pt x="2116" y="393"/>
                    <a:pt x="2057" y="657"/>
                  </a:cubicBezTo>
                  <a:cubicBezTo>
                    <a:pt x="559" y="4035"/>
                    <a:pt x="1" y="7766"/>
                    <a:pt x="500" y="11468"/>
                  </a:cubicBezTo>
                  <a:cubicBezTo>
                    <a:pt x="765" y="13612"/>
                    <a:pt x="1499" y="15875"/>
                    <a:pt x="3174" y="17285"/>
                  </a:cubicBezTo>
                  <a:lnTo>
                    <a:pt x="5230" y="15757"/>
                  </a:lnTo>
                  <a:cubicBezTo>
                    <a:pt x="5524" y="12261"/>
                    <a:pt x="5436" y="8706"/>
                    <a:pt x="4936" y="5210"/>
                  </a:cubicBezTo>
                  <a:cubicBezTo>
                    <a:pt x="4731" y="3683"/>
                    <a:pt x="4437" y="2096"/>
                    <a:pt x="3673" y="745"/>
                  </a:cubicBezTo>
                  <a:cubicBezTo>
                    <a:pt x="3474" y="373"/>
                    <a:pt x="3108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1021;p48">
              <a:extLst>
                <a:ext uri="{FF2B5EF4-FFF2-40B4-BE49-F238E27FC236}">
                  <a16:creationId xmlns:a16="http://schemas.microsoft.com/office/drawing/2014/main" id="{8334A2D6-C26B-D392-4531-EDD10D3E94B5}"/>
                </a:ext>
              </a:extLst>
            </p:cNvPr>
            <p:cNvSpPr/>
            <p:nvPr/>
          </p:nvSpPr>
          <p:spPr>
            <a:xfrm>
              <a:off x="1030014" y="1835641"/>
              <a:ext cx="35378" cy="25675"/>
            </a:xfrm>
            <a:custGeom>
              <a:avLst/>
              <a:gdLst/>
              <a:ahLst/>
              <a:cxnLst/>
              <a:rect l="l" t="t" r="r" b="b"/>
              <a:pathLst>
                <a:path w="824" h="598" extrusionOk="0">
                  <a:moveTo>
                    <a:pt x="447" y="0"/>
                  </a:moveTo>
                  <a:cubicBezTo>
                    <a:pt x="425" y="0"/>
                    <a:pt x="404" y="2"/>
                    <a:pt x="383" y="5"/>
                  </a:cubicBezTo>
                  <a:cubicBezTo>
                    <a:pt x="148" y="5"/>
                    <a:pt x="1" y="181"/>
                    <a:pt x="1" y="328"/>
                  </a:cubicBezTo>
                  <a:cubicBezTo>
                    <a:pt x="27" y="486"/>
                    <a:pt x="195" y="597"/>
                    <a:pt x="378" y="597"/>
                  </a:cubicBezTo>
                  <a:cubicBezTo>
                    <a:pt x="399" y="597"/>
                    <a:pt x="420" y="596"/>
                    <a:pt x="441" y="593"/>
                  </a:cubicBezTo>
                  <a:cubicBezTo>
                    <a:pt x="647" y="563"/>
                    <a:pt x="823" y="416"/>
                    <a:pt x="823" y="240"/>
                  </a:cubicBezTo>
                  <a:cubicBezTo>
                    <a:pt x="797" y="108"/>
                    <a:pt x="629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1022;p48">
              <a:extLst>
                <a:ext uri="{FF2B5EF4-FFF2-40B4-BE49-F238E27FC236}">
                  <a16:creationId xmlns:a16="http://schemas.microsoft.com/office/drawing/2014/main" id="{A5D5880A-3587-546C-8EA4-7960426FBCF5}"/>
                </a:ext>
              </a:extLst>
            </p:cNvPr>
            <p:cNvSpPr/>
            <p:nvPr/>
          </p:nvSpPr>
          <p:spPr>
            <a:xfrm>
              <a:off x="1059983" y="1859513"/>
              <a:ext cx="33146" cy="27049"/>
            </a:xfrm>
            <a:custGeom>
              <a:avLst/>
              <a:gdLst/>
              <a:ahLst/>
              <a:cxnLst/>
              <a:rect l="l" t="t" r="r" b="b"/>
              <a:pathLst>
                <a:path w="772" h="630" extrusionOk="0">
                  <a:moveTo>
                    <a:pt x="486" y="0"/>
                  </a:moveTo>
                  <a:cubicBezTo>
                    <a:pt x="282" y="0"/>
                    <a:pt x="0" y="248"/>
                    <a:pt x="213" y="418"/>
                  </a:cubicBezTo>
                  <a:cubicBezTo>
                    <a:pt x="278" y="548"/>
                    <a:pt x="405" y="629"/>
                    <a:pt x="515" y="629"/>
                  </a:cubicBezTo>
                  <a:cubicBezTo>
                    <a:pt x="555" y="629"/>
                    <a:pt x="593" y="618"/>
                    <a:pt x="625" y="595"/>
                  </a:cubicBezTo>
                  <a:cubicBezTo>
                    <a:pt x="772" y="536"/>
                    <a:pt x="772" y="330"/>
                    <a:pt x="654" y="125"/>
                  </a:cubicBezTo>
                  <a:cubicBezTo>
                    <a:pt x="630" y="36"/>
                    <a:pt x="563" y="0"/>
                    <a:pt x="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1023;p48">
              <a:extLst>
                <a:ext uri="{FF2B5EF4-FFF2-40B4-BE49-F238E27FC236}">
                  <a16:creationId xmlns:a16="http://schemas.microsoft.com/office/drawing/2014/main" id="{43820BE9-3454-E3E4-C026-239DD030BBAF}"/>
                </a:ext>
              </a:extLst>
            </p:cNvPr>
            <p:cNvSpPr/>
            <p:nvPr/>
          </p:nvSpPr>
          <p:spPr>
            <a:xfrm>
              <a:off x="1035081" y="1864665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309" y="1"/>
                  </a:moveTo>
                  <a:cubicBezTo>
                    <a:pt x="294" y="1"/>
                    <a:pt x="280" y="2"/>
                    <a:pt x="265" y="5"/>
                  </a:cubicBezTo>
                  <a:cubicBezTo>
                    <a:pt x="118" y="34"/>
                    <a:pt x="0" y="210"/>
                    <a:pt x="59" y="445"/>
                  </a:cubicBezTo>
                  <a:cubicBezTo>
                    <a:pt x="86" y="660"/>
                    <a:pt x="236" y="802"/>
                    <a:pt x="373" y="802"/>
                  </a:cubicBezTo>
                  <a:cubicBezTo>
                    <a:pt x="386" y="802"/>
                    <a:pt x="399" y="800"/>
                    <a:pt x="411" y="798"/>
                  </a:cubicBezTo>
                  <a:cubicBezTo>
                    <a:pt x="558" y="798"/>
                    <a:pt x="646" y="592"/>
                    <a:pt x="617" y="357"/>
                  </a:cubicBezTo>
                  <a:cubicBezTo>
                    <a:pt x="590" y="142"/>
                    <a:pt x="465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1024;p48">
              <a:extLst>
                <a:ext uri="{FF2B5EF4-FFF2-40B4-BE49-F238E27FC236}">
                  <a16:creationId xmlns:a16="http://schemas.microsoft.com/office/drawing/2014/main" id="{7A37463C-FEC4-80D8-4201-E07D03A12D29}"/>
                </a:ext>
              </a:extLst>
            </p:cNvPr>
            <p:cNvSpPr/>
            <p:nvPr/>
          </p:nvSpPr>
          <p:spPr>
            <a:xfrm>
              <a:off x="1007302" y="1860415"/>
              <a:ext cx="29067" cy="31600"/>
            </a:xfrm>
            <a:custGeom>
              <a:avLst/>
              <a:gdLst/>
              <a:ahLst/>
              <a:cxnLst/>
              <a:rect l="l" t="t" r="r" b="b"/>
              <a:pathLst>
                <a:path w="677" h="736" extrusionOk="0">
                  <a:moveTo>
                    <a:pt x="420" y="0"/>
                  </a:moveTo>
                  <a:cubicBezTo>
                    <a:pt x="294" y="0"/>
                    <a:pt x="162" y="106"/>
                    <a:pt x="89" y="251"/>
                  </a:cubicBezTo>
                  <a:cubicBezTo>
                    <a:pt x="1" y="427"/>
                    <a:pt x="30" y="603"/>
                    <a:pt x="177" y="721"/>
                  </a:cubicBezTo>
                  <a:cubicBezTo>
                    <a:pt x="203" y="731"/>
                    <a:pt x="230" y="736"/>
                    <a:pt x="257" y="736"/>
                  </a:cubicBezTo>
                  <a:cubicBezTo>
                    <a:pt x="384" y="736"/>
                    <a:pt x="516" y="631"/>
                    <a:pt x="588" y="486"/>
                  </a:cubicBezTo>
                  <a:cubicBezTo>
                    <a:pt x="677" y="280"/>
                    <a:pt x="618" y="74"/>
                    <a:pt x="500" y="16"/>
                  </a:cubicBezTo>
                  <a:cubicBezTo>
                    <a:pt x="474" y="5"/>
                    <a:pt x="447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1025;p48">
              <a:extLst>
                <a:ext uri="{FF2B5EF4-FFF2-40B4-BE49-F238E27FC236}">
                  <a16:creationId xmlns:a16="http://schemas.microsoft.com/office/drawing/2014/main" id="{F6656086-5CC1-809C-BEBA-380559632C5B}"/>
                </a:ext>
              </a:extLst>
            </p:cNvPr>
            <p:cNvSpPr/>
            <p:nvPr/>
          </p:nvSpPr>
          <p:spPr>
            <a:xfrm>
              <a:off x="1088063" y="1889825"/>
              <a:ext cx="25246" cy="28294"/>
            </a:xfrm>
            <a:custGeom>
              <a:avLst/>
              <a:gdLst/>
              <a:ahLst/>
              <a:cxnLst/>
              <a:rect l="l" t="t" r="r" b="b"/>
              <a:pathLst>
                <a:path w="588" h="659" extrusionOk="0">
                  <a:moveTo>
                    <a:pt x="222" y="1"/>
                  </a:moveTo>
                  <a:cubicBezTo>
                    <a:pt x="207" y="1"/>
                    <a:pt x="191" y="3"/>
                    <a:pt x="176" y="6"/>
                  </a:cubicBezTo>
                  <a:cubicBezTo>
                    <a:pt x="29" y="94"/>
                    <a:pt x="0" y="271"/>
                    <a:pt x="59" y="418"/>
                  </a:cubicBezTo>
                  <a:cubicBezTo>
                    <a:pt x="136" y="571"/>
                    <a:pt x="257" y="658"/>
                    <a:pt x="365" y="658"/>
                  </a:cubicBezTo>
                  <a:cubicBezTo>
                    <a:pt x="381" y="658"/>
                    <a:pt x="396" y="656"/>
                    <a:pt x="411" y="653"/>
                  </a:cubicBezTo>
                  <a:cubicBezTo>
                    <a:pt x="529" y="535"/>
                    <a:pt x="588" y="388"/>
                    <a:pt x="499" y="241"/>
                  </a:cubicBezTo>
                  <a:cubicBezTo>
                    <a:pt x="448" y="87"/>
                    <a:pt x="330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1026;p48">
              <a:extLst>
                <a:ext uri="{FF2B5EF4-FFF2-40B4-BE49-F238E27FC236}">
                  <a16:creationId xmlns:a16="http://schemas.microsoft.com/office/drawing/2014/main" id="{32396059-D658-6AED-BDD7-D31854F7AAAC}"/>
                </a:ext>
              </a:extLst>
            </p:cNvPr>
            <p:cNvSpPr/>
            <p:nvPr/>
          </p:nvSpPr>
          <p:spPr>
            <a:xfrm>
              <a:off x="1017392" y="1898670"/>
              <a:ext cx="22756" cy="26963"/>
            </a:xfrm>
            <a:custGeom>
              <a:avLst/>
              <a:gdLst/>
              <a:ahLst/>
              <a:cxnLst/>
              <a:rect l="l" t="t" r="r" b="b"/>
              <a:pathLst>
                <a:path w="530" h="628" extrusionOk="0">
                  <a:moveTo>
                    <a:pt x="279" y="0"/>
                  </a:moveTo>
                  <a:cubicBezTo>
                    <a:pt x="178" y="0"/>
                    <a:pt x="85" y="87"/>
                    <a:pt x="60" y="241"/>
                  </a:cubicBezTo>
                  <a:cubicBezTo>
                    <a:pt x="1" y="417"/>
                    <a:pt x="60" y="593"/>
                    <a:pt x="207" y="623"/>
                  </a:cubicBezTo>
                  <a:cubicBezTo>
                    <a:pt x="219" y="626"/>
                    <a:pt x="231" y="627"/>
                    <a:pt x="243" y="627"/>
                  </a:cubicBezTo>
                  <a:cubicBezTo>
                    <a:pt x="347" y="627"/>
                    <a:pt x="445" y="517"/>
                    <a:pt x="471" y="358"/>
                  </a:cubicBezTo>
                  <a:cubicBezTo>
                    <a:pt x="530" y="212"/>
                    <a:pt x="471" y="65"/>
                    <a:pt x="324" y="6"/>
                  </a:cubicBezTo>
                  <a:cubicBezTo>
                    <a:pt x="309" y="2"/>
                    <a:pt x="294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1027;p48">
              <a:extLst>
                <a:ext uri="{FF2B5EF4-FFF2-40B4-BE49-F238E27FC236}">
                  <a16:creationId xmlns:a16="http://schemas.microsoft.com/office/drawing/2014/main" id="{F86BF6B4-76C8-99D0-59BC-BCB9C121CDCD}"/>
                </a:ext>
              </a:extLst>
            </p:cNvPr>
            <p:cNvSpPr/>
            <p:nvPr/>
          </p:nvSpPr>
          <p:spPr>
            <a:xfrm>
              <a:off x="989656" y="1896995"/>
              <a:ext cx="27779" cy="30355"/>
            </a:xfrm>
            <a:custGeom>
              <a:avLst/>
              <a:gdLst/>
              <a:ahLst/>
              <a:cxnLst/>
              <a:rect l="l" t="t" r="r" b="b"/>
              <a:pathLst>
                <a:path w="647" h="707" extrusionOk="0">
                  <a:moveTo>
                    <a:pt x="393" y="0"/>
                  </a:moveTo>
                  <a:cubicBezTo>
                    <a:pt x="274" y="0"/>
                    <a:pt x="161" y="106"/>
                    <a:pt x="89" y="251"/>
                  </a:cubicBezTo>
                  <a:cubicBezTo>
                    <a:pt x="1" y="397"/>
                    <a:pt x="30" y="574"/>
                    <a:pt x="177" y="691"/>
                  </a:cubicBezTo>
                  <a:cubicBezTo>
                    <a:pt x="198" y="702"/>
                    <a:pt x="220" y="706"/>
                    <a:pt x="244" y="706"/>
                  </a:cubicBezTo>
                  <a:cubicBezTo>
                    <a:pt x="354" y="706"/>
                    <a:pt x="486" y="601"/>
                    <a:pt x="559" y="456"/>
                  </a:cubicBezTo>
                  <a:cubicBezTo>
                    <a:pt x="647" y="309"/>
                    <a:pt x="588" y="133"/>
                    <a:pt x="471" y="16"/>
                  </a:cubicBezTo>
                  <a:cubicBezTo>
                    <a:pt x="445" y="5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1028;p48">
              <a:extLst>
                <a:ext uri="{FF2B5EF4-FFF2-40B4-BE49-F238E27FC236}">
                  <a16:creationId xmlns:a16="http://schemas.microsoft.com/office/drawing/2014/main" id="{7720C08F-1B6E-1872-D1D0-2E0509ED06F0}"/>
                </a:ext>
              </a:extLst>
            </p:cNvPr>
            <p:cNvSpPr/>
            <p:nvPr/>
          </p:nvSpPr>
          <p:spPr>
            <a:xfrm>
              <a:off x="1065350" y="1892401"/>
              <a:ext cx="22713" cy="26963"/>
            </a:xfrm>
            <a:custGeom>
              <a:avLst/>
              <a:gdLst/>
              <a:ahLst/>
              <a:cxnLst/>
              <a:rect l="l" t="t" r="r" b="b"/>
              <a:pathLst>
                <a:path w="529" h="628" extrusionOk="0">
                  <a:moveTo>
                    <a:pt x="213" y="1"/>
                  </a:moveTo>
                  <a:cubicBezTo>
                    <a:pt x="201" y="1"/>
                    <a:pt x="189" y="2"/>
                    <a:pt x="176" y="5"/>
                  </a:cubicBezTo>
                  <a:cubicBezTo>
                    <a:pt x="59" y="64"/>
                    <a:pt x="0" y="211"/>
                    <a:pt x="30" y="387"/>
                  </a:cubicBezTo>
                  <a:cubicBezTo>
                    <a:pt x="55" y="541"/>
                    <a:pt x="170" y="628"/>
                    <a:pt x="277" y="628"/>
                  </a:cubicBezTo>
                  <a:cubicBezTo>
                    <a:pt x="293" y="628"/>
                    <a:pt x="308" y="626"/>
                    <a:pt x="323" y="622"/>
                  </a:cubicBezTo>
                  <a:cubicBezTo>
                    <a:pt x="470" y="563"/>
                    <a:pt x="529" y="416"/>
                    <a:pt x="470" y="269"/>
                  </a:cubicBezTo>
                  <a:cubicBezTo>
                    <a:pt x="418" y="111"/>
                    <a:pt x="3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1029;p48">
              <a:extLst>
                <a:ext uri="{FF2B5EF4-FFF2-40B4-BE49-F238E27FC236}">
                  <a16:creationId xmlns:a16="http://schemas.microsoft.com/office/drawing/2014/main" id="{071CC978-6333-8DC3-E632-37482FBD6D18}"/>
                </a:ext>
              </a:extLst>
            </p:cNvPr>
            <p:cNvSpPr/>
            <p:nvPr/>
          </p:nvSpPr>
          <p:spPr>
            <a:xfrm>
              <a:off x="1042637" y="1905196"/>
              <a:ext cx="22756" cy="31600"/>
            </a:xfrm>
            <a:custGeom>
              <a:avLst/>
              <a:gdLst/>
              <a:ahLst/>
              <a:cxnLst/>
              <a:rect l="l" t="t" r="r" b="b"/>
              <a:pathLst>
                <a:path w="530" h="736" extrusionOk="0">
                  <a:moveTo>
                    <a:pt x="265" y="1"/>
                  </a:moveTo>
                  <a:cubicBezTo>
                    <a:pt x="118" y="1"/>
                    <a:pt x="0" y="177"/>
                    <a:pt x="0" y="383"/>
                  </a:cubicBezTo>
                  <a:cubicBezTo>
                    <a:pt x="30" y="559"/>
                    <a:pt x="147" y="735"/>
                    <a:pt x="265" y="735"/>
                  </a:cubicBezTo>
                  <a:cubicBezTo>
                    <a:pt x="412" y="706"/>
                    <a:pt x="529" y="588"/>
                    <a:pt x="529" y="383"/>
                  </a:cubicBezTo>
                  <a:cubicBezTo>
                    <a:pt x="500" y="148"/>
                    <a:pt x="382" y="1"/>
                    <a:pt x="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1030;p48">
              <a:extLst>
                <a:ext uri="{FF2B5EF4-FFF2-40B4-BE49-F238E27FC236}">
                  <a16:creationId xmlns:a16="http://schemas.microsoft.com/office/drawing/2014/main" id="{0DAC3717-181A-62A0-3D30-8C2ADE54090F}"/>
                </a:ext>
              </a:extLst>
            </p:cNvPr>
            <p:cNvSpPr/>
            <p:nvPr/>
          </p:nvSpPr>
          <p:spPr>
            <a:xfrm>
              <a:off x="1096864" y="1922713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274" y="0"/>
                  </a:moveTo>
                  <a:cubicBezTo>
                    <a:pt x="261" y="0"/>
                    <a:pt x="248" y="2"/>
                    <a:pt x="236" y="4"/>
                  </a:cubicBezTo>
                  <a:cubicBezTo>
                    <a:pt x="89" y="33"/>
                    <a:pt x="1" y="239"/>
                    <a:pt x="59" y="474"/>
                  </a:cubicBezTo>
                  <a:cubicBezTo>
                    <a:pt x="86" y="662"/>
                    <a:pt x="236" y="801"/>
                    <a:pt x="374" y="801"/>
                  </a:cubicBezTo>
                  <a:cubicBezTo>
                    <a:pt x="387" y="801"/>
                    <a:pt x="399" y="800"/>
                    <a:pt x="412" y="797"/>
                  </a:cubicBezTo>
                  <a:cubicBezTo>
                    <a:pt x="559" y="768"/>
                    <a:pt x="647" y="562"/>
                    <a:pt x="588" y="327"/>
                  </a:cubicBezTo>
                  <a:cubicBezTo>
                    <a:pt x="561" y="139"/>
                    <a:pt x="41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1031;p48">
              <a:extLst>
                <a:ext uri="{FF2B5EF4-FFF2-40B4-BE49-F238E27FC236}">
                  <a16:creationId xmlns:a16="http://schemas.microsoft.com/office/drawing/2014/main" id="{E2BDE2CD-E8FB-8493-C73E-CB9910446C36}"/>
                </a:ext>
              </a:extLst>
            </p:cNvPr>
            <p:cNvSpPr/>
            <p:nvPr/>
          </p:nvSpPr>
          <p:spPr>
            <a:xfrm>
              <a:off x="1009835" y="1930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96" y="1"/>
                  </a:moveTo>
                  <a:cubicBezTo>
                    <a:pt x="236" y="1"/>
                    <a:pt x="86" y="142"/>
                    <a:pt x="59" y="357"/>
                  </a:cubicBezTo>
                  <a:cubicBezTo>
                    <a:pt x="1" y="592"/>
                    <a:pt x="89" y="827"/>
                    <a:pt x="236" y="856"/>
                  </a:cubicBezTo>
                  <a:cubicBezTo>
                    <a:pt x="249" y="858"/>
                    <a:pt x="262" y="860"/>
                    <a:pt x="275" y="860"/>
                  </a:cubicBezTo>
                  <a:cubicBezTo>
                    <a:pt x="437" y="860"/>
                    <a:pt x="592" y="694"/>
                    <a:pt x="647" y="504"/>
                  </a:cubicBezTo>
                  <a:cubicBezTo>
                    <a:pt x="706" y="269"/>
                    <a:pt x="618" y="4"/>
                    <a:pt x="441" y="4"/>
                  </a:cubicBezTo>
                  <a:cubicBezTo>
                    <a:pt x="426" y="2"/>
                    <a:pt x="411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1032;p48">
              <a:extLst>
                <a:ext uri="{FF2B5EF4-FFF2-40B4-BE49-F238E27FC236}">
                  <a16:creationId xmlns:a16="http://schemas.microsoft.com/office/drawing/2014/main" id="{8B03CFA0-16C7-FF81-D583-C1B432DDAE53}"/>
                </a:ext>
              </a:extLst>
            </p:cNvPr>
            <p:cNvSpPr/>
            <p:nvPr/>
          </p:nvSpPr>
          <p:spPr>
            <a:xfrm>
              <a:off x="973254" y="1934220"/>
              <a:ext cx="34090" cy="35336"/>
            </a:xfrm>
            <a:custGeom>
              <a:avLst/>
              <a:gdLst/>
              <a:ahLst/>
              <a:cxnLst/>
              <a:rect l="l" t="t" r="r" b="b"/>
              <a:pathLst>
                <a:path w="794" h="823" extrusionOk="0">
                  <a:moveTo>
                    <a:pt x="453" y="1"/>
                  </a:moveTo>
                  <a:cubicBezTo>
                    <a:pt x="325" y="1"/>
                    <a:pt x="186" y="112"/>
                    <a:pt x="118" y="294"/>
                  </a:cubicBezTo>
                  <a:cubicBezTo>
                    <a:pt x="1" y="471"/>
                    <a:pt x="30" y="706"/>
                    <a:pt x="206" y="794"/>
                  </a:cubicBezTo>
                  <a:cubicBezTo>
                    <a:pt x="246" y="814"/>
                    <a:pt x="287" y="823"/>
                    <a:pt x="328" y="823"/>
                  </a:cubicBezTo>
                  <a:cubicBezTo>
                    <a:pt x="469" y="823"/>
                    <a:pt x="608" y="711"/>
                    <a:pt x="676" y="529"/>
                  </a:cubicBezTo>
                  <a:cubicBezTo>
                    <a:pt x="794" y="353"/>
                    <a:pt x="735" y="118"/>
                    <a:pt x="559" y="30"/>
                  </a:cubicBezTo>
                  <a:cubicBezTo>
                    <a:pt x="526" y="10"/>
                    <a:pt x="490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33;p48">
              <a:extLst>
                <a:ext uri="{FF2B5EF4-FFF2-40B4-BE49-F238E27FC236}">
                  <a16:creationId xmlns:a16="http://schemas.microsoft.com/office/drawing/2014/main" id="{04F1D28E-4638-38E5-1F92-BECFF5348263}"/>
                </a:ext>
              </a:extLst>
            </p:cNvPr>
            <p:cNvSpPr/>
            <p:nvPr/>
          </p:nvSpPr>
          <p:spPr>
            <a:xfrm>
              <a:off x="1066595" y="1926492"/>
              <a:ext cx="27779" cy="33146"/>
            </a:xfrm>
            <a:custGeom>
              <a:avLst/>
              <a:gdLst/>
              <a:ahLst/>
              <a:cxnLst/>
              <a:rect l="l" t="t" r="r" b="b"/>
              <a:pathLst>
                <a:path w="647" h="772" extrusionOk="0">
                  <a:moveTo>
                    <a:pt x="303" y="0"/>
                  </a:moveTo>
                  <a:cubicBezTo>
                    <a:pt x="290" y="0"/>
                    <a:pt x="278" y="2"/>
                    <a:pt x="265" y="4"/>
                  </a:cubicBezTo>
                  <a:cubicBezTo>
                    <a:pt x="89" y="34"/>
                    <a:pt x="1" y="239"/>
                    <a:pt x="59" y="445"/>
                  </a:cubicBezTo>
                  <a:cubicBezTo>
                    <a:pt x="113" y="633"/>
                    <a:pt x="240" y="772"/>
                    <a:pt x="374" y="772"/>
                  </a:cubicBezTo>
                  <a:cubicBezTo>
                    <a:pt x="387" y="772"/>
                    <a:pt x="399" y="771"/>
                    <a:pt x="412" y="768"/>
                  </a:cubicBezTo>
                  <a:cubicBezTo>
                    <a:pt x="559" y="739"/>
                    <a:pt x="647" y="562"/>
                    <a:pt x="588" y="327"/>
                  </a:cubicBezTo>
                  <a:cubicBezTo>
                    <a:pt x="561" y="139"/>
                    <a:pt x="43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34;p48">
              <a:extLst>
                <a:ext uri="{FF2B5EF4-FFF2-40B4-BE49-F238E27FC236}">
                  <a16:creationId xmlns:a16="http://schemas.microsoft.com/office/drawing/2014/main" id="{FD11EC7C-A53E-65CD-0BBB-10619CD9292C}"/>
                </a:ext>
              </a:extLst>
            </p:cNvPr>
            <p:cNvSpPr/>
            <p:nvPr/>
          </p:nvSpPr>
          <p:spPr>
            <a:xfrm>
              <a:off x="1041392" y="1945469"/>
              <a:ext cx="29024" cy="39243"/>
            </a:xfrm>
            <a:custGeom>
              <a:avLst/>
              <a:gdLst/>
              <a:ahLst/>
              <a:cxnLst/>
              <a:rect l="l" t="t" r="r" b="b"/>
              <a:pathLst>
                <a:path w="676" h="914" extrusionOk="0">
                  <a:moveTo>
                    <a:pt x="357" y="0"/>
                  </a:moveTo>
                  <a:cubicBezTo>
                    <a:pt x="346" y="0"/>
                    <a:pt x="334" y="1"/>
                    <a:pt x="323" y="3"/>
                  </a:cubicBezTo>
                  <a:cubicBezTo>
                    <a:pt x="147" y="3"/>
                    <a:pt x="0" y="209"/>
                    <a:pt x="0" y="473"/>
                  </a:cubicBezTo>
                  <a:cubicBezTo>
                    <a:pt x="29" y="737"/>
                    <a:pt x="176" y="914"/>
                    <a:pt x="353" y="914"/>
                  </a:cubicBezTo>
                  <a:cubicBezTo>
                    <a:pt x="558" y="914"/>
                    <a:pt x="676" y="708"/>
                    <a:pt x="676" y="444"/>
                  </a:cubicBezTo>
                  <a:cubicBezTo>
                    <a:pt x="676" y="196"/>
                    <a:pt x="521" y="0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35;p48">
              <a:extLst>
                <a:ext uri="{FF2B5EF4-FFF2-40B4-BE49-F238E27FC236}">
                  <a16:creationId xmlns:a16="http://schemas.microsoft.com/office/drawing/2014/main" id="{A5E846DB-4AA2-49B6-70EF-2AAC409F4738}"/>
                </a:ext>
              </a:extLst>
            </p:cNvPr>
            <p:cNvSpPr/>
            <p:nvPr/>
          </p:nvSpPr>
          <p:spPr>
            <a:xfrm>
              <a:off x="1104421" y="1961398"/>
              <a:ext cx="32845" cy="37353"/>
            </a:xfrm>
            <a:custGeom>
              <a:avLst/>
              <a:gdLst/>
              <a:ahLst/>
              <a:cxnLst/>
              <a:rect l="l" t="t" r="r" b="b"/>
              <a:pathLst>
                <a:path w="765" h="870" extrusionOk="0">
                  <a:moveTo>
                    <a:pt x="334" y="1"/>
                  </a:moveTo>
                  <a:cubicBezTo>
                    <a:pt x="310" y="1"/>
                    <a:pt x="287" y="5"/>
                    <a:pt x="265" y="14"/>
                  </a:cubicBezTo>
                  <a:cubicBezTo>
                    <a:pt x="60" y="102"/>
                    <a:pt x="1" y="337"/>
                    <a:pt x="60" y="513"/>
                  </a:cubicBezTo>
                  <a:cubicBezTo>
                    <a:pt x="113" y="728"/>
                    <a:pt x="290" y="869"/>
                    <a:pt x="455" y="869"/>
                  </a:cubicBezTo>
                  <a:cubicBezTo>
                    <a:pt x="470" y="869"/>
                    <a:pt x="485" y="868"/>
                    <a:pt x="500" y="866"/>
                  </a:cubicBezTo>
                  <a:cubicBezTo>
                    <a:pt x="677" y="748"/>
                    <a:pt x="765" y="543"/>
                    <a:pt x="677" y="337"/>
                  </a:cubicBezTo>
                  <a:cubicBezTo>
                    <a:pt x="627" y="137"/>
                    <a:pt x="470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36;p48">
              <a:extLst>
                <a:ext uri="{FF2B5EF4-FFF2-40B4-BE49-F238E27FC236}">
                  <a16:creationId xmlns:a16="http://schemas.microsoft.com/office/drawing/2014/main" id="{0425A034-5440-B1FB-5CC3-1F59D00EA46B}"/>
                </a:ext>
              </a:extLst>
            </p:cNvPr>
            <p:cNvSpPr/>
            <p:nvPr/>
          </p:nvSpPr>
          <p:spPr>
            <a:xfrm>
              <a:off x="993434" y="1968096"/>
              <a:ext cx="25289" cy="33017"/>
            </a:xfrm>
            <a:custGeom>
              <a:avLst/>
              <a:gdLst/>
              <a:ahLst/>
              <a:cxnLst/>
              <a:rect l="l" t="t" r="r" b="b"/>
              <a:pathLst>
                <a:path w="589" h="769" extrusionOk="0">
                  <a:moveTo>
                    <a:pt x="316" y="1"/>
                  </a:moveTo>
                  <a:cubicBezTo>
                    <a:pt x="182" y="1"/>
                    <a:pt x="57" y="140"/>
                    <a:pt x="30" y="328"/>
                  </a:cubicBezTo>
                  <a:cubicBezTo>
                    <a:pt x="1" y="563"/>
                    <a:pt x="89" y="739"/>
                    <a:pt x="236" y="768"/>
                  </a:cubicBezTo>
                  <a:cubicBezTo>
                    <a:pt x="383" y="768"/>
                    <a:pt x="529" y="622"/>
                    <a:pt x="559" y="416"/>
                  </a:cubicBezTo>
                  <a:cubicBezTo>
                    <a:pt x="588" y="210"/>
                    <a:pt x="500" y="34"/>
                    <a:pt x="353" y="5"/>
                  </a:cubicBezTo>
                  <a:cubicBezTo>
                    <a:pt x="341" y="2"/>
                    <a:pt x="328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37;p48">
              <a:extLst>
                <a:ext uri="{FF2B5EF4-FFF2-40B4-BE49-F238E27FC236}">
                  <a16:creationId xmlns:a16="http://schemas.microsoft.com/office/drawing/2014/main" id="{40E21979-6092-18F0-FA1B-E2350D7540D2}"/>
                </a:ext>
              </a:extLst>
            </p:cNvPr>
            <p:cNvSpPr/>
            <p:nvPr/>
          </p:nvSpPr>
          <p:spPr>
            <a:xfrm>
              <a:off x="961919" y="1978228"/>
              <a:ext cx="30312" cy="37268"/>
            </a:xfrm>
            <a:custGeom>
              <a:avLst/>
              <a:gdLst/>
              <a:ahLst/>
              <a:cxnLst/>
              <a:rect l="l" t="t" r="r" b="b"/>
              <a:pathLst>
                <a:path w="706" h="868" extrusionOk="0">
                  <a:moveTo>
                    <a:pt x="402" y="0"/>
                  </a:moveTo>
                  <a:cubicBezTo>
                    <a:pt x="239" y="0"/>
                    <a:pt x="84" y="168"/>
                    <a:pt x="30" y="386"/>
                  </a:cubicBezTo>
                  <a:cubicBezTo>
                    <a:pt x="0" y="591"/>
                    <a:pt x="88" y="826"/>
                    <a:pt x="235" y="856"/>
                  </a:cubicBezTo>
                  <a:cubicBezTo>
                    <a:pt x="258" y="863"/>
                    <a:pt x="282" y="867"/>
                    <a:pt x="305" y="867"/>
                  </a:cubicBezTo>
                  <a:cubicBezTo>
                    <a:pt x="456" y="867"/>
                    <a:pt x="596" y="707"/>
                    <a:pt x="647" y="503"/>
                  </a:cubicBezTo>
                  <a:cubicBezTo>
                    <a:pt x="705" y="268"/>
                    <a:pt x="617" y="33"/>
                    <a:pt x="441" y="4"/>
                  </a:cubicBezTo>
                  <a:cubicBezTo>
                    <a:pt x="428" y="2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38;p48">
              <a:extLst>
                <a:ext uri="{FF2B5EF4-FFF2-40B4-BE49-F238E27FC236}">
                  <a16:creationId xmlns:a16="http://schemas.microsoft.com/office/drawing/2014/main" id="{7CA62675-C881-E9EC-ED4A-4C28509CE3BE}"/>
                </a:ext>
              </a:extLst>
            </p:cNvPr>
            <p:cNvSpPr/>
            <p:nvPr/>
          </p:nvSpPr>
          <p:spPr>
            <a:xfrm>
              <a:off x="1071661" y="1964360"/>
              <a:ext cx="32802" cy="41905"/>
            </a:xfrm>
            <a:custGeom>
              <a:avLst/>
              <a:gdLst/>
              <a:ahLst/>
              <a:cxnLst/>
              <a:rect l="l" t="t" r="r" b="b"/>
              <a:pathLst>
                <a:path w="764" h="976" extrusionOk="0">
                  <a:moveTo>
                    <a:pt x="362" y="1"/>
                  </a:moveTo>
                  <a:cubicBezTo>
                    <a:pt x="349" y="1"/>
                    <a:pt x="336" y="2"/>
                    <a:pt x="323" y="4"/>
                  </a:cubicBezTo>
                  <a:cubicBezTo>
                    <a:pt x="147" y="33"/>
                    <a:pt x="0" y="239"/>
                    <a:pt x="29" y="532"/>
                  </a:cubicBezTo>
                  <a:cubicBezTo>
                    <a:pt x="57" y="780"/>
                    <a:pt x="213" y="976"/>
                    <a:pt x="402" y="976"/>
                  </a:cubicBezTo>
                  <a:cubicBezTo>
                    <a:pt x="415" y="976"/>
                    <a:pt x="428" y="975"/>
                    <a:pt x="441" y="973"/>
                  </a:cubicBezTo>
                  <a:cubicBezTo>
                    <a:pt x="617" y="973"/>
                    <a:pt x="764" y="738"/>
                    <a:pt x="735" y="474"/>
                  </a:cubicBezTo>
                  <a:cubicBezTo>
                    <a:pt x="707" y="199"/>
                    <a:pt x="55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9;p48">
              <a:extLst>
                <a:ext uri="{FF2B5EF4-FFF2-40B4-BE49-F238E27FC236}">
                  <a16:creationId xmlns:a16="http://schemas.microsoft.com/office/drawing/2014/main" id="{548EB0E2-5786-05ED-4F80-1B3BD4F4D669}"/>
                </a:ext>
              </a:extLst>
            </p:cNvPr>
            <p:cNvSpPr/>
            <p:nvPr/>
          </p:nvSpPr>
          <p:spPr>
            <a:xfrm>
              <a:off x="1036326" y="1989735"/>
              <a:ext cx="36624" cy="49332"/>
            </a:xfrm>
            <a:custGeom>
              <a:avLst/>
              <a:gdLst/>
              <a:ahLst/>
              <a:cxnLst/>
              <a:rect l="l" t="t" r="r" b="b"/>
              <a:pathLst>
                <a:path w="853" h="1149" extrusionOk="0">
                  <a:moveTo>
                    <a:pt x="471" y="0"/>
                  </a:moveTo>
                  <a:cubicBezTo>
                    <a:pt x="236" y="0"/>
                    <a:pt x="30" y="235"/>
                    <a:pt x="1" y="558"/>
                  </a:cubicBezTo>
                  <a:cubicBezTo>
                    <a:pt x="1" y="881"/>
                    <a:pt x="147" y="1146"/>
                    <a:pt x="382" y="1146"/>
                  </a:cubicBezTo>
                  <a:cubicBezTo>
                    <a:pt x="394" y="1147"/>
                    <a:pt x="406" y="1148"/>
                    <a:pt x="418" y="1148"/>
                  </a:cubicBezTo>
                  <a:cubicBezTo>
                    <a:pt x="635" y="1148"/>
                    <a:pt x="795" y="896"/>
                    <a:pt x="823" y="617"/>
                  </a:cubicBezTo>
                  <a:cubicBezTo>
                    <a:pt x="852" y="294"/>
                    <a:pt x="676" y="29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40;p48">
              <a:extLst>
                <a:ext uri="{FF2B5EF4-FFF2-40B4-BE49-F238E27FC236}">
                  <a16:creationId xmlns:a16="http://schemas.microsoft.com/office/drawing/2014/main" id="{78C78546-C1F6-7D74-FB3F-8CCCF3956FDD}"/>
                </a:ext>
              </a:extLst>
            </p:cNvPr>
            <p:cNvSpPr/>
            <p:nvPr/>
          </p:nvSpPr>
          <p:spPr>
            <a:xfrm>
              <a:off x="1022458" y="1972046"/>
              <a:ext cx="17689" cy="24172"/>
            </a:xfrm>
            <a:custGeom>
              <a:avLst/>
              <a:gdLst/>
              <a:ahLst/>
              <a:cxnLst/>
              <a:rect l="l" t="t" r="r" b="b"/>
              <a:pathLst>
                <a:path w="412" h="563" extrusionOk="0">
                  <a:moveTo>
                    <a:pt x="235" y="1"/>
                  </a:moveTo>
                  <a:cubicBezTo>
                    <a:pt x="118" y="1"/>
                    <a:pt x="0" y="118"/>
                    <a:pt x="0" y="265"/>
                  </a:cubicBezTo>
                  <a:cubicBezTo>
                    <a:pt x="0" y="441"/>
                    <a:pt x="89" y="559"/>
                    <a:pt x="206" y="559"/>
                  </a:cubicBezTo>
                  <a:cubicBezTo>
                    <a:pt x="216" y="562"/>
                    <a:pt x="226" y="563"/>
                    <a:pt x="236" y="563"/>
                  </a:cubicBezTo>
                  <a:cubicBezTo>
                    <a:pt x="338" y="563"/>
                    <a:pt x="412" y="429"/>
                    <a:pt x="412" y="295"/>
                  </a:cubicBezTo>
                  <a:cubicBezTo>
                    <a:pt x="412" y="148"/>
                    <a:pt x="324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41;p48">
              <a:extLst>
                <a:ext uri="{FF2B5EF4-FFF2-40B4-BE49-F238E27FC236}">
                  <a16:creationId xmlns:a16="http://schemas.microsoft.com/office/drawing/2014/main" id="{0EECA58F-812A-7634-7003-DC52A7696C93}"/>
                </a:ext>
              </a:extLst>
            </p:cNvPr>
            <p:cNvSpPr/>
            <p:nvPr/>
          </p:nvSpPr>
          <p:spPr>
            <a:xfrm>
              <a:off x="993434" y="2004762"/>
              <a:ext cx="37912" cy="50706"/>
            </a:xfrm>
            <a:custGeom>
              <a:avLst/>
              <a:gdLst/>
              <a:ahLst/>
              <a:cxnLst/>
              <a:rect l="l" t="t" r="r" b="b"/>
              <a:pathLst>
                <a:path w="883" h="1181" extrusionOk="0">
                  <a:moveTo>
                    <a:pt x="490" y="0"/>
                  </a:moveTo>
                  <a:cubicBezTo>
                    <a:pt x="269" y="0"/>
                    <a:pt x="58" y="227"/>
                    <a:pt x="30" y="531"/>
                  </a:cubicBezTo>
                  <a:cubicBezTo>
                    <a:pt x="1" y="855"/>
                    <a:pt x="118" y="1119"/>
                    <a:pt x="353" y="1178"/>
                  </a:cubicBezTo>
                  <a:cubicBezTo>
                    <a:pt x="367" y="1179"/>
                    <a:pt x="380" y="1180"/>
                    <a:pt x="393" y="1180"/>
                  </a:cubicBezTo>
                  <a:cubicBezTo>
                    <a:pt x="614" y="1180"/>
                    <a:pt x="825" y="954"/>
                    <a:pt x="853" y="649"/>
                  </a:cubicBezTo>
                  <a:cubicBezTo>
                    <a:pt x="882" y="326"/>
                    <a:pt x="735" y="32"/>
                    <a:pt x="529" y="3"/>
                  </a:cubicBezTo>
                  <a:cubicBezTo>
                    <a:pt x="516" y="1"/>
                    <a:pt x="503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42;p48">
              <a:extLst>
                <a:ext uri="{FF2B5EF4-FFF2-40B4-BE49-F238E27FC236}">
                  <a16:creationId xmlns:a16="http://schemas.microsoft.com/office/drawing/2014/main" id="{AE237CE7-A57E-30A5-B286-C2166F913401}"/>
                </a:ext>
              </a:extLst>
            </p:cNvPr>
            <p:cNvSpPr/>
            <p:nvPr/>
          </p:nvSpPr>
          <p:spPr>
            <a:xfrm>
              <a:off x="1071661" y="2012404"/>
              <a:ext cx="35336" cy="49246"/>
            </a:xfrm>
            <a:custGeom>
              <a:avLst/>
              <a:gdLst/>
              <a:ahLst/>
              <a:cxnLst/>
              <a:rect l="l" t="t" r="r" b="b"/>
              <a:pathLst>
                <a:path w="823" h="1147" extrusionOk="0">
                  <a:moveTo>
                    <a:pt x="411" y="1"/>
                  </a:moveTo>
                  <a:cubicBezTo>
                    <a:pt x="176" y="1"/>
                    <a:pt x="0" y="236"/>
                    <a:pt x="0" y="559"/>
                  </a:cubicBezTo>
                  <a:cubicBezTo>
                    <a:pt x="0" y="882"/>
                    <a:pt x="176" y="1147"/>
                    <a:pt x="411" y="1147"/>
                  </a:cubicBezTo>
                  <a:cubicBezTo>
                    <a:pt x="646" y="1147"/>
                    <a:pt x="823" y="882"/>
                    <a:pt x="823" y="559"/>
                  </a:cubicBezTo>
                  <a:cubicBezTo>
                    <a:pt x="823" y="236"/>
                    <a:pt x="646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43;p48">
              <a:extLst>
                <a:ext uri="{FF2B5EF4-FFF2-40B4-BE49-F238E27FC236}">
                  <a16:creationId xmlns:a16="http://schemas.microsoft.com/office/drawing/2014/main" id="{8D72BD3B-77C1-488A-CEEB-411AFB77A45D}"/>
                </a:ext>
              </a:extLst>
            </p:cNvPr>
            <p:cNvSpPr/>
            <p:nvPr/>
          </p:nvSpPr>
          <p:spPr>
            <a:xfrm>
              <a:off x="1110732" y="2006093"/>
              <a:ext cx="32845" cy="42935"/>
            </a:xfrm>
            <a:custGeom>
              <a:avLst/>
              <a:gdLst/>
              <a:ahLst/>
              <a:cxnLst/>
              <a:rect l="l" t="t" r="r" b="b"/>
              <a:pathLst>
                <a:path w="765" h="1000" extrusionOk="0">
                  <a:moveTo>
                    <a:pt x="324" y="1"/>
                  </a:moveTo>
                  <a:cubicBezTo>
                    <a:pt x="148" y="30"/>
                    <a:pt x="1" y="265"/>
                    <a:pt x="30" y="530"/>
                  </a:cubicBezTo>
                  <a:cubicBezTo>
                    <a:pt x="60" y="794"/>
                    <a:pt x="236" y="1000"/>
                    <a:pt x="412" y="1000"/>
                  </a:cubicBezTo>
                  <a:cubicBezTo>
                    <a:pt x="618" y="970"/>
                    <a:pt x="765" y="735"/>
                    <a:pt x="735" y="471"/>
                  </a:cubicBezTo>
                  <a:cubicBezTo>
                    <a:pt x="706" y="207"/>
                    <a:pt x="530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44;p48">
              <a:extLst>
                <a:ext uri="{FF2B5EF4-FFF2-40B4-BE49-F238E27FC236}">
                  <a16:creationId xmlns:a16="http://schemas.microsoft.com/office/drawing/2014/main" id="{69490C0B-4FB5-D841-8A9D-3AEEA7CAD25B}"/>
                </a:ext>
              </a:extLst>
            </p:cNvPr>
            <p:cNvSpPr/>
            <p:nvPr/>
          </p:nvSpPr>
          <p:spPr>
            <a:xfrm>
              <a:off x="1115799" y="2052763"/>
              <a:ext cx="35336" cy="50534"/>
            </a:xfrm>
            <a:custGeom>
              <a:avLst/>
              <a:gdLst/>
              <a:ahLst/>
              <a:cxnLst/>
              <a:rect l="l" t="t" r="r" b="b"/>
              <a:pathLst>
                <a:path w="823" h="1177" extrusionOk="0">
                  <a:moveTo>
                    <a:pt x="412" y="1"/>
                  </a:moveTo>
                  <a:cubicBezTo>
                    <a:pt x="177" y="1"/>
                    <a:pt x="0" y="265"/>
                    <a:pt x="0" y="589"/>
                  </a:cubicBezTo>
                  <a:cubicBezTo>
                    <a:pt x="0" y="912"/>
                    <a:pt x="206" y="1176"/>
                    <a:pt x="412" y="1176"/>
                  </a:cubicBezTo>
                  <a:cubicBezTo>
                    <a:pt x="647" y="1147"/>
                    <a:pt x="823" y="912"/>
                    <a:pt x="823" y="589"/>
                  </a:cubicBezTo>
                  <a:cubicBezTo>
                    <a:pt x="823" y="265"/>
                    <a:pt x="617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45;p48">
              <a:extLst>
                <a:ext uri="{FF2B5EF4-FFF2-40B4-BE49-F238E27FC236}">
                  <a16:creationId xmlns:a16="http://schemas.microsoft.com/office/drawing/2014/main" id="{57731E78-E439-026B-150D-26D2DB6BD542}"/>
                </a:ext>
              </a:extLst>
            </p:cNvPr>
            <p:cNvSpPr/>
            <p:nvPr/>
          </p:nvSpPr>
          <p:spPr>
            <a:xfrm>
              <a:off x="951830" y="2020863"/>
              <a:ext cx="41647" cy="49762"/>
            </a:xfrm>
            <a:custGeom>
              <a:avLst/>
              <a:gdLst/>
              <a:ahLst/>
              <a:cxnLst/>
              <a:rect l="l" t="t" r="r" b="b"/>
              <a:pathLst>
                <a:path w="970" h="1159" extrusionOk="0">
                  <a:moveTo>
                    <a:pt x="523" y="0"/>
                  </a:moveTo>
                  <a:cubicBezTo>
                    <a:pt x="335" y="0"/>
                    <a:pt x="138" y="216"/>
                    <a:pt x="59" y="480"/>
                  </a:cubicBezTo>
                  <a:cubicBezTo>
                    <a:pt x="0" y="803"/>
                    <a:pt x="118" y="1096"/>
                    <a:pt x="353" y="1155"/>
                  </a:cubicBezTo>
                  <a:cubicBezTo>
                    <a:pt x="366" y="1157"/>
                    <a:pt x="379" y="1158"/>
                    <a:pt x="392" y="1158"/>
                  </a:cubicBezTo>
                  <a:cubicBezTo>
                    <a:pt x="588" y="1158"/>
                    <a:pt x="799" y="958"/>
                    <a:pt x="882" y="656"/>
                  </a:cubicBezTo>
                  <a:cubicBezTo>
                    <a:pt x="970" y="362"/>
                    <a:pt x="823" y="68"/>
                    <a:pt x="588" y="10"/>
                  </a:cubicBezTo>
                  <a:cubicBezTo>
                    <a:pt x="566" y="3"/>
                    <a:pt x="545" y="0"/>
                    <a:pt x="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46;p48">
              <a:extLst>
                <a:ext uri="{FF2B5EF4-FFF2-40B4-BE49-F238E27FC236}">
                  <a16:creationId xmlns:a16="http://schemas.microsoft.com/office/drawing/2014/main" id="{61D9E4D9-B57D-AF96-23AF-224F54A244B4}"/>
                </a:ext>
              </a:extLst>
            </p:cNvPr>
            <p:cNvSpPr/>
            <p:nvPr/>
          </p:nvSpPr>
          <p:spPr>
            <a:xfrm>
              <a:off x="1026236" y="2042674"/>
              <a:ext cx="29067" cy="39157"/>
            </a:xfrm>
            <a:custGeom>
              <a:avLst/>
              <a:gdLst/>
              <a:ahLst/>
              <a:cxnLst/>
              <a:rect l="l" t="t" r="r" b="b"/>
              <a:pathLst>
                <a:path w="677" h="912" extrusionOk="0">
                  <a:moveTo>
                    <a:pt x="382" y="1"/>
                  </a:moveTo>
                  <a:cubicBezTo>
                    <a:pt x="177" y="1"/>
                    <a:pt x="30" y="207"/>
                    <a:pt x="1" y="442"/>
                  </a:cubicBezTo>
                  <a:cubicBezTo>
                    <a:pt x="1" y="706"/>
                    <a:pt x="118" y="912"/>
                    <a:pt x="294" y="912"/>
                  </a:cubicBezTo>
                  <a:cubicBezTo>
                    <a:pt x="471" y="912"/>
                    <a:pt x="647" y="735"/>
                    <a:pt x="676" y="471"/>
                  </a:cubicBezTo>
                  <a:cubicBezTo>
                    <a:pt x="676" y="236"/>
                    <a:pt x="559" y="30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47;p48">
              <a:extLst>
                <a:ext uri="{FF2B5EF4-FFF2-40B4-BE49-F238E27FC236}">
                  <a16:creationId xmlns:a16="http://schemas.microsoft.com/office/drawing/2014/main" id="{31459F34-9E3B-FC41-FBF5-7A42DC562574}"/>
                </a:ext>
              </a:extLst>
            </p:cNvPr>
            <p:cNvSpPr/>
            <p:nvPr/>
          </p:nvSpPr>
          <p:spPr>
            <a:xfrm>
              <a:off x="983344" y="2058989"/>
              <a:ext cx="31600" cy="40659"/>
            </a:xfrm>
            <a:custGeom>
              <a:avLst/>
              <a:gdLst/>
              <a:ahLst/>
              <a:cxnLst/>
              <a:rect l="l" t="t" r="r" b="b"/>
              <a:pathLst>
                <a:path w="736" h="947" extrusionOk="0">
                  <a:moveTo>
                    <a:pt x="402" y="0"/>
                  </a:moveTo>
                  <a:cubicBezTo>
                    <a:pt x="214" y="0"/>
                    <a:pt x="58" y="196"/>
                    <a:pt x="30" y="444"/>
                  </a:cubicBezTo>
                  <a:cubicBezTo>
                    <a:pt x="1" y="708"/>
                    <a:pt x="118" y="943"/>
                    <a:pt x="294" y="943"/>
                  </a:cubicBezTo>
                  <a:cubicBezTo>
                    <a:pt x="307" y="945"/>
                    <a:pt x="320" y="946"/>
                    <a:pt x="333" y="946"/>
                  </a:cubicBezTo>
                  <a:cubicBezTo>
                    <a:pt x="496" y="946"/>
                    <a:pt x="651" y="777"/>
                    <a:pt x="706" y="532"/>
                  </a:cubicBezTo>
                  <a:cubicBezTo>
                    <a:pt x="735" y="267"/>
                    <a:pt x="618" y="32"/>
                    <a:pt x="441" y="3"/>
                  </a:cubicBezTo>
                  <a:cubicBezTo>
                    <a:pt x="428" y="1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48;p48">
              <a:extLst>
                <a:ext uri="{FF2B5EF4-FFF2-40B4-BE49-F238E27FC236}">
                  <a16:creationId xmlns:a16="http://schemas.microsoft.com/office/drawing/2014/main" id="{18BE57F6-30BD-215A-A556-BDC198B35BA2}"/>
                </a:ext>
              </a:extLst>
            </p:cNvPr>
            <p:cNvSpPr/>
            <p:nvPr/>
          </p:nvSpPr>
          <p:spPr>
            <a:xfrm>
              <a:off x="1082996" y="2090503"/>
              <a:ext cx="35378" cy="46842"/>
            </a:xfrm>
            <a:custGeom>
              <a:avLst/>
              <a:gdLst/>
              <a:ahLst/>
              <a:cxnLst/>
              <a:rect l="l" t="t" r="r" b="b"/>
              <a:pathLst>
                <a:path w="824" h="1091" extrusionOk="0">
                  <a:moveTo>
                    <a:pt x="406" y="1"/>
                  </a:moveTo>
                  <a:cubicBezTo>
                    <a:pt x="213" y="1"/>
                    <a:pt x="30" y="226"/>
                    <a:pt x="30" y="503"/>
                  </a:cubicBezTo>
                  <a:cubicBezTo>
                    <a:pt x="0" y="826"/>
                    <a:pt x="147" y="1090"/>
                    <a:pt x="382" y="1090"/>
                  </a:cubicBezTo>
                  <a:cubicBezTo>
                    <a:pt x="588" y="1090"/>
                    <a:pt x="823" y="885"/>
                    <a:pt x="823" y="561"/>
                  </a:cubicBezTo>
                  <a:cubicBezTo>
                    <a:pt x="823" y="268"/>
                    <a:pt x="647" y="33"/>
                    <a:pt x="441" y="3"/>
                  </a:cubicBezTo>
                  <a:cubicBezTo>
                    <a:pt x="429" y="2"/>
                    <a:pt x="418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9;p48">
              <a:extLst>
                <a:ext uri="{FF2B5EF4-FFF2-40B4-BE49-F238E27FC236}">
                  <a16:creationId xmlns:a16="http://schemas.microsoft.com/office/drawing/2014/main" id="{3532B8D9-214C-826E-254D-DBDCE6EF6E8F}"/>
                </a:ext>
              </a:extLst>
            </p:cNvPr>
            <p:cNvSpPr/>
            <p:nvPr/>
          </p:nvSpPr>
          <p:spPr>
            <a:xfrm>
              <a:off x="1120822" y="2109523"/>
              <a:ext cx="39157" cy="54313"/>
            </a:xfrm>
            <a:custGeom>
              <a:avLst/>
              <a:gdLst/>
              <a:ahLst/>
              <a:cxnLst/>
              <a:rect l="l" t="t" r="r" b="b"/>
              <a:pathLst>
                <a:path w="912" h="1265" extrusionOk="0">
                  <a:moveTo>
                    <a:pt x="441" y="1"/>
                  </a:moveTo>
                  <a:cubicBezTo>
                    <a:pt x="177" y="1"/>
                    <a:pt x="1" y="295"/>
                    <a:pt x="1" y="647"/>
                  </a:cubicBezTo>
                  <a:cubicBezTo>
                    <a:pt x="1" y="1000"/>
                    <a:pt x="206" y="1264"/>
                    <a:pt x="441" y="1264"/>
                  </a:cubicBezTo>
                  <a:cubicBezTo>
                    <a:pt x="706" y="1264"/>
                    <a:pt x="912" y="970"/>
                    <a:pt x="882" y="647"/>
                  </a:cubicBezTo>
                  <a:cubicBezTo>
                    <a:pt x="882" y="295"/>
                    <a:pt x="677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50;p48">
              <a:extLst>
                <a:ext uri="{FF2B5EF4-FFF2-40B4-BE49-F238E27FC236}">
                  <a16:creationId xmlns:a16="http://schemas.microsoft.com/office/drawing/2014/main" id="{9887A5D6-2798-892C-4F0F-6C9B88133DD2}"/>
                </a:ext>
              </a:extLst>
            </p:cNvPr>
            <p:cNvSpPr/>
            <p:nvPr/>
          </p:nvSpPr>
          <p:spPr>
            <a:xfrm>
              <a:off x="941740" y="2076378"/>
              <a:ext cx="39114" cy="48474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464" y="0"/>
                  </a:moveTo>
                  <a:cubicBezTo>
                    <a:pt x="277" y="0"/>
                    <a:pt x="85" y="219"/>
                    <a:pt x="59" y="509"/>
                  </a:cubicBezTo>
                  <a:cubicBezTo>
                    <a:pt x="0" y="832"/>
                    <a:pt x="147" y="1096"/>
                    <a:pt x="382" y="1125"/>
                  </a:cubicBezTo>
                  <a:cubicBezTo>
                    <a:pt x="395" y="1127"/>
                    <a:pt x="408" y="1128"/>
                    <a:pt x="422" y="1128"/>
                  </a:cubicBezTo>
                  <a:cubicBezTo>
                    <a:pt x="617" y="1128"/>
                    <a:pt x="825" y="929"/>
                    <a:pt x="852" y="626"/>
                  </a:cubicBezTo>
                  <a:cubicBezTo>
                    <a:pt x="911" y="303"/>
                    <a:pt x="764" y="39"/>
                    <a:pt x="529" y="9"/>
                  </a:cubicBezTo>
                  <a:cubicBezTo>
                    <a:pt x="508" y="3"/>
                    <a:pt x="486" y="0"/>
                    <a:pt x="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51;p48">
              <a:extLst>
                <a:ext uri="{FF2B5EF4-FFF2-40B4-BE49-F238E27FC236}">
                  <a16:creationId xmlns:a16="http://schemas.microsoft.com/office/drawing/2014/main" id="{C9E3C202-40E5-02FA-5C09-D78402FCB849}"/>
                </a:ext>
              </a:extLst>
            </p:cNvPr>
            <p:cNvSpPr/>
            <p:nvPr/>
          </p:nvSpPr>
          <p:spPr>
            <a:xfrm>
              <a:off x="1053972" y="2062767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32" y="0"/>
                  </a:moveTo>
                  <a:cubicBezTo>
                    <a:pt x="243" y="0"/>
                    <a:pt x="85" y="196"/>
                    <a:pt x="30" y="444"/>
                  </a:cubicBezTo>
                  <a:cubicBezTo>
                    <a:pt x="1" y="708"/>
                    <a:pt x="118" y="972"/>
                    <a:pt x="324" y="1002"/>
                  </a:cubicBezTo>
                  <a:cubicBezTo>
                    <a:pt x="335" y="1004"/>
                    <a:pt x="347" y="1005"/>
                    <a:pt x="358" y="1005"/>
                  </a:cubicBezTo>
                  <a:cubicBezTo>
                    <a:pt x="526" y="1005"/>
                    <a:pt x="708" y="807"/>
                    <a:pt x="735" y="532"/>
                  </a:cubicBezTo>
                  <a:cubicBezTo>
                    <a:pt x="794" y="267"/>
                    <a:pt x="64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52;p48">
              <a:extLst>
                <a:ext uri="{FF2B5EF4-FFF2-40B4-BE49-F238E27FC236}">
                  <a16:creationId xmlns:a16="http://schemas.microsoft.com/office/drawing/2014/main" id="{ABE652AE-6A99-34BD-B7AD-E6031266D512}"/>
                </a:ext>
              </a:extLst>
            </p:cNvPr>
            <p:cNvSpPr/>
            <p:nvPr/>
          </p:nvSpPr>
          <p:spPr>
            <a:xfrm>
              <a:off x="1013613" y="2086725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90" y="1"/>
                  </a:moveTo>
                  <a:cubicBezTo>
                    <a:pt x="272" y="1"/>
                    <a:pt x="87" y="225"/>
                    <a:pt x="59" y="503"/>
                  </a:cubicBezTo>
                  <a:cubicBezTo>
                    <a:pt x="1" y="826"/>
                    <a:pt x="148" y="1090"/>
                    <a:pt x="353" y="1149"/>
                  </a:cubicBezTo>
                  <a:cubicBezTo>
                    <a:pt x="367" y="1151"/>
                    <a:pt x="380" y="1151"/>
                    <a:pt x="393" y="1151"/>
                  </a:cubicBezTo>
                  <a:cubicBezTo>
                    <a:pt x="611" y="1151"/>
                    <a:pt x="797" y="925"/>
                    <a:pt x="853" y="620"/>
                  </a:cubicBezTo>
                  <a:cubicBezTo>
                    <a:pt x="882" y="326"/>
                    <a:pt x="735" y="33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53;p48">
              <a:extLst>
                <a:ext uri="{FF2B5EF4-FFF2-40B4-BE49-F238E27FC236}">
                  <a16:creationId xmlns:a16="http://schemas.microsoft.com/office/drawing/2014/main" id="{678310B9-D8C5-E7BB-EE71-CABF25640D60}"/>
                </a:ext>
              </a:extLst>
            </p:cNvPr>
            <p:cNvSpPr/>
            <p:nvPr/>
          </p:nvSpPr>
          <p:spPr>
            <a:xfrm>
              <a:off x="973254" y="2110726"/>
              <a:ext cx="41690" cy="54442"/>
            </a:xfrm>
            <a:custGeom>
              <a:avLst/>
              <a:gdLst/>
              <a:ahLst/>
              <a:cxnLst/>
              <a:rect l="l" t="t" r="r" b="b"/>
              <a:pathLst>
                <a:path w="971" h="1268" extrusionOk="0">
                  <a:moveTo>
                    <a:pt x="494" y="0"/>
                  </a:moveTo>
                  <a:cubicBezTo>
                    <a:pt x="271" y="0"/>
                    <a:pt x="58" y="255"/>
                    <a:pt x="30" y="590"/>
                  </a:cubicBezTo>
                  <a:cubicBezTo>
                    <a:pt x="1" y="942"/>
                    <a:pt x="177" y="1236"/>
                    <a:pt x="412" y="1266"/>
                  </a:cubicBezTo>
                  <a:cubicBezTo>
                    <a:pt x="425" y="1267"/>
                    <a:pt x="439" y="1268"/>
                    <a:pt x="452" y="1268"/>
                  </a:cubicBezTo>
                  <a:cubicBezTo>
                    <a:pt x="700" y="1268"/>
                    <a:pt x="913" y="1013"/>
                    <a:pt x="941" y="678"/>
                  </a:cubicBezTo>
                  <a:cubicBezTo>
                    <a:pt x="970" y="325"/>
                    <a:pt x="794" y="2"/>
                    <a:pt x="529" y="2"/>
                  </a:cubicBezTo>
                  <a:cubicBezTo>
                    <a:pt x="517" y="1"/>
                    <a:pt x="506" y="0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54;p48">
              <a:extLst>
                <a:ext uri="{FF2B5EF4-FFF2-40B4-BE49-F238E27FC236}">
                  <a16:creationId xmlns:a16="http://schemas.microsoft.com/office/drawing/2014/main" id="{02DEE947-AFCA-2157-941C-E6396641E781}"/>
                </a:ext>
              </a:extLst>
            </p:cNvPr>
            <p:cNvSpPr/>
            <p:nvPr/>
          </p:nvSpPr>
          <p:spPr>
            <a:xfrm>
              <a:off x="1046416" y="2115835"/>
              <a:ext cx="36624" cy="48001"/>
            </a:xfrm>
            <a:custGeom>
              <a:avLst/>
              <a:gdLst/>
              <a:ahLst/>
              <a:cxnLst/>
              <a:rect l="l" t="t" r="r" b="b"/>
              <a:pathLst>
                <a:path w="853" h="1118" extrusionOk="0">
                  <a:moveTo>
                    <a:pt x="471" y="1"/>
                  </a:moveTo>
                  <a:cubicBezTo>
                    <a:pt x="265" y="1"/>
                    <a:pt x="59" y="206"/>
                    <a:pt x="30" y="530"/>
                  </a:cubicBezTo>
                  <a:cubicBezTo>
                    <a:pt x="1" y="823"/>
                    <a:pt x="147" y="1088"/>
                    <a:pt x="353" y="1117"/>
                  </a:cubicBezTo>
                  <a:cubicBezTo>
                    <a:pt x="588" y="1117"/>
                    <a:pt x="764" y="882"/>
                    <a:pt x="794" y="588"/>
                  </a:cubicBezTo>
                  <a:cubicBezTo>
                    <a:pt x="852" y="295"/>
                    <a:pt x="67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55;p48">
              <a:extLst>
                <a:ext uri="{FF2B5EF4-FFF2-40B4-BE49-F238E27FC236}">
                  <a16:creationId xmlns:a16="http://schemas.microsoft.com/office/drawing/2014/main" id="{52DD45C3-C4CF-D4FD-2271-26D2B9DD40E3}"/>
                </a:ext>
              </a:extLst>
            </p:cNvPr>
            <p:cNvSpPr/>
            <p:nvPr/>
          </p:nvSpPr>
          <p:spPr>
            <a:xfrm>
              <a:off x="1079218" y="2144773"/>
              <a:ext cx="45425" cy="59508"/>
            </a:xfrm>
            <a:custGeom>
              <a:avLst/>
              <a:gdLst/>
              <a:ahLst/>
              <a:cxnLst/>
              <a:rect l="l" t="t" r="r" b="b"/>
              <a:pathLst>
                <a:path w="1058" h="1386" extrusionOk="0">
                  <a:moveTo>
                    <a:pt x="551" y="0"/>
                  </a:moveTo>
                  <a:cubicBezTo>
                    <a:pt x="300" y="0"/>
                    <a:pt x="58" y="285"/>
                    <a:pt x="30" y="649"/>
                  </a:cubicBezTo>
                  <a:cubicBezTo>
                    <a:pt x="0" y="1001"/>
                    <a:pt x="177" y="1354"/>
                    <a:pt x="441" y="1383"/>
                  </a:cubicBezTo>
                  <a:cubicBezTo>
                    <a:pt x="455" y="1385"/>
                    <a:pt x="468" y="1385"/>
                    <a:pt x="481" y="1385"/>
                  </a:cubicBezTo>
                  <a:cubicBezTo>
                    <a:pt x="756" y="1385"/>
                    <a:pt x="971" y="1101"/>
                    <a:pt x="999" y="737"/>
                  </a:cubicBezTo>
                  <a:cubicBezTo>
                    <a:pt x="1058" y="384"/>
                    <a:pt x="852" y="32"/>
                    <a:pt x="588" y="3"/>
                  </a:cubicBezTo>
                  <a:cubicBezTo>
                    <a:pt x="576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56;p48">
              <a:extLst>
                <a:ext uri="{FF2B5EF4-FFF2-40B4-BE49-F238E27FC236}">
                  <a16:creationId xmlns:a16="http://schemas.microsoft.com/office/drawing/2014/main" id="{380FE3A0-5DCF-DAB4-0E30-7535C0FAF606}"/>
                </a:ext>
              </a:extLst>
            </p:cNvPr>
            <p:cNvSpPr/>
            <p:nvPr/>
          </p:nvSpPr>
          <p:spPr>
            <a:xfrm>
              <a:off x="927872" y="2173797"/>
              <a:ext cx="45425" cy="59379"/>
            </a:xfrm>
            <a:custGeom>
              <a:avLst/>
              <a:gdLst/>
              <a:ahLst/>
              <a:cxnLst/>
              <a:rect l="l" t="t" r="r" b="b"/>
              <a:pathLst>
                <a:path w="1058" h="1383" extrusionOk="0">
                  <a:moveTo>
                    <a:pt x="551" y="0"/>
                  </a:moveTo>
                  <a:cubicBezTo>
                    <a:pt x="302" y="0"/>
                    <a:pt x="85" y="284"/>
                    <a:pt x="29" y="649"/>
                  </a:cubicBezTo>
                  <a:cubicBezTo>
                    <a:pt x="0" y="1001"/>
                    <a:pt x="176" y="1354"/>
                    <a:pt x="441" y="1383"/>
                  </a:cubicBezTo>
                  <a:cubicBezTo>
                    <a:pt x="735" y="1383"/>
                    <a:pt x="970" y="1089"/>
                    <a:pt x="999" y="737"/>
                  </a:cubicBezTo>
                  <a:cubicBezTo>
                    <a:pt x="1058" y="355"/>
                    <a:pt x="852" y="32"/>
                    <a:pt x="588" y="2"/>
                  </a:cubicBezTo>
                  <a:cubicBezTo>
                    <a:pt x="575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57;p48">
              <a:extLst>
                <a:ext uri="{FF2B5EF4-FFF2-40B4-BE49-F238E27FC236}">
                  <a16:creationId xmlns:a16="http://schemas.microsoft.com/office/drawing/2014/main" id="{A4CFD7BF-0AE5-6B41-ABC0-E30F27C98F73}"/>
                </a:ext>
              </a:extLst>
            </p:cNvPr>
            <p:cNvSpPr/>
            <p:nvPr/>
          </p:nvSpPr>
          <p:spPr>
            <a:xfrm>
              <a:off x="940452" y="2132107"/>
              <a:ext cx="27822" cy="36752"/>
            </a:xfrm>
            <a:custGeom>
              <a:avLst/>
              <a:gdLst/>
              <a:ahLst/>
              <a:cxnLst/>
              <a:rect l="l" t="t" r="r" b="b"/>
              <a:pathLst>
                <a:path w="648" h="856" extrusionOk="0">
                  <a:moveTo>
                    <a:pt x="321" y="1"/>
                  </a:moveTo>
                  <a:cubicBezTo>
                    <a:pt x="182" y="1"/>
                    <a:pt x="30" y="168"/>
                    <a:pt x="30" y="386"/>
                  </a:cubicBezTo>
                  <a:cubicBezTo>
                    <a:pt x="1" y="621"/>
                    <a:pt x="118" y="856"/>
                    <a:pt x="295" y="856"/>
                  </a:cubicBezTo>
                  <a:cubicBezTo>
                    <a:pt x="442" y="856"/>
                    <a:pt x="618" y="679"/>
                    <a:pt x="618" y="444"/>
                  </a:cubicBezTo>
                  <a:cubicBezTo>
                    <a:pt x="647" y="209"/>
                    <a:pt x="530" y="4"/>
                    <a:pt x="353" y="4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58;p48">
              <a:extLst>
                <a:ext uri="{FF2B5EF4-FFF2-40B4-BE49-F238E27FC236}">
                  <a16:creationId xmlns:a16="http://schemas.microsoft.com/office/drawing/2014/main" id="{21558162-6290-4A25-2CB7-AA361B01CD90}"/>
                </a:ext>
              </a:extLst>
            </p:cNvPr>
            <p:cNvSpPr/>
            <p:nvPr/>
          </p:nvSpPr>
          <p:spPr>
            <a:xfrm>
              <a:off x="1011080" y="2146104"/>
              <a:ext cx="36624" cy="48087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471" y="1"/>
                  </a:moveTo>
                  <a:cubicBezTo>
                    <a:pt x="265" y="1"/>
                    <a:pt x="60" y="236"/>
                    <a:pt x="30" y="530"/>
                  </a:cubicBezTo>
                  <a:cubicBezTo>
                    <a:pt x="1" y="853"/>
                    <a:pt x="148" y="1117"/>
                    <a:pt x="383" y="1117"/>
                  </a:cubicBezTo>
                  <a:cubicBezTo>
                    <a:pt x="395" y="1119"/>
                    <a:pt x="406" y="1120"/>
                    <a:pt x="418" y="1120"/>
                  </a:cubicBezTo>
                  <a:cubicBezTo>
                    <a:pt x="611" y="1120"/>
                    <a:pt x="796" y="895"/>
                    <a:pt x="824" y="618"/>
                  </a:cubicBezTo>
                  <a:cubicBezTo>
                    <a:pt x="853" y="295"/>
                    <a:pt x="70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9;p48">
              <a:extLst>
                <a:ext uri="{FF2B5EF4-FFF2-40B4-BE49-F238E27FC236}">
                  <a16:creationId xmlns:a16="http://schemas.microsoft.com/office/drawing/2014/main" id="{58E42CFE-4DB7-A93F-3FAD-9A3F8CD2A8C7}"/>
                </a:ext>
              </a:extLst>
            </p:cNvPr>
            <p:cNvSpPr/>
            <p:nvPr/>
          </p:nvSpPr>
          <p:spPr>
            <a:xfrm>
              <a:off x="978321" y="2172509"/>
              <a:ext cx="30312" cy="39371"/>
            </a:xfrm>
            <a:custGeom>
              <a:avLst/>
              <a:gdLst/>
              <a:ahLst/>
              <a:cxnLst/>
              <a:rect l="l" t="t" r="r" b="b"/>
              <a:pathLst>
                <a:path w="706" h="917" extrusionOk="0">
                  <a:moveTo>
                    <a:pt x="348" y="0"/>
                  </a:moveTo>
                  <a:cubicBezTo>
                    <a:pt x="187" y="0"/>
                    <a:pt x="57" y="194"/>
                    <a:pt x="30" y="414"/>
                  </a:cubicBezTo>
                  <a:cubicBezTo>
                    <a:pt x="0" y="679"/>
                    <a:pt x="118" y="914"/>
                    <a:pt x="294" y="914"/>
                  </a:cubicBezTo>
                  <a:cubicBezTo>
                    <a:pt x="305" y="915"/>
                    <a:pt x="317" y="916"/>
                    <a:pt x="328" y="916"/>
                  </a:cubicBezTo>
                  <a:cubicBezTo>
                    <a:pt x="492" y="916"/>
                    <a:pt x="648" y="722"/>
                    <a:pt x="676" y="502"/>
                  </a:cubicBezTo>
                  <a:cubicBezTo>
                    <a:pt x="705" y="238"/>
                    <a:pt x="558" y="32"/>
                    <a:pt x="382" y="3"/>
                  </a:cubicBezTo>
                  <a:cubicBezTo>
                    <a:pt x="371" y="1"/>
                    <a:pt x="360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60;p48">
              <a:extLst>
                <a:ext uri="{FF2B5EF4-FFF2-40B4-BE49-F238E27FC236}">
                  <a16:creationId xmlns:a16="http://schemas.microsoft.com/office/drawing/2014/main" id="{1A8A90C2-D4FC-FBAB-5C91-50DB6C0228E6}"/>
                </a:ext>
              </a:extLst>
            </p:cNvPr>
            <p:cNvSpPr/>
            <p:nvPr/>
          </p:nvSpPr>
          <p:spPr>
            <a:xfrm>
              <a:off x="1048949" y="2171350"/>
              <a:ext cx="26534" cy="34262"/>
            </a:xfrm>
            <a:custGeom>
              <a:avLst/>
              <a:gdLst/>
              <a:ahLst/>
              <a:cxnLst/>
              <a:rect l="l" t="t" r="r" b="b"/>
              <a:pathLst>
                <a:path w="618" h="798" extrusionOk="0">
                  <a:moveTo>
                    <a:pt x="353" y="0"/>
                  </a:moveTo>
                  <a:cubicBezTo>
                    <a:pt x="206" y="0"/>
                    <a:pt x="59" y="147"/>
                    <a:pt x="30" y="382"/>
                  </a:cubicBezTo>
                  <a:cubicBezTo>
                    <a:pt x="0" y="588"/>
                    <a:pt x="118" y="794"/>
                    <a:pt x="294" y="794"/>
                  </a:cubicBezTo>
                  <a:cubicBezTo>
                    <a:pt x="307" y="796"/>
                    <a:pt x="319" y="797"/>
                    <a:pt x="332" y="797"/>
                  </a:cubicBezTo>
                  <a:cubicBezTo>
                    <a:pt x="465" y="797"/>
                    <a:pt x="590" y="656"/>
                    <a:pt x="617" y="441"/>
                  </a:cubicBezTo>
                  <a:cubicBezTo>
                    <a:pt x="617" y="206"/>
                    <a:pt x="529" y="3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61;p48">
              <a:extLst>
                <a:ext uri="{FF2B5EF4-FFF2-40B4-BE49-F238E27FC236}">
                  <a16:creationId xmlns:a16="http://schemas.microsoft.com/office/drawing/2014/main" id="{71ABFFB7-2D79-1838-0317-BE8F7A25AA51}"/>
                </a:ext>
              </a:extLst>
            </p:cNvPr>
            <p:cNvSpPr/>
            <p:nvPr/>
          </p:nvSpPr>
          <p:spPr>
            <a:xfrm>
              <a:off x="1057750" y="2205397"/>
              <a:ext cx="44223" cy="58177"/>
            </a:xfrm>
            <a:custGeom>
              <a:avLst/>
              <a:gdLst/>
              <a:ahLst/>
              <a:cxnLst/>
              <a:rect l="l" t="t" r="r" b="b"/>
              <a:pathLst>
                <a:path w="1030" h="1355" extrusionOk="0">
                  <a:moveTo>
                    <a:pt x="588" y="1"/>
                  </a:moveTo>
                  <a:cubicBezTo>
                    <a:pt x="324" y="1"/>
                    <a:pt x="89" y="265"/>
                    <a:pt x="30" y="618"/>
                  </a:cubicBezTo>
                  <a:cubicBezTo>
                    <a:pt x="1" y="999"/>
                    <a:pt x="177" y="1323"/>
                    <a:pt x="442" y="1352"/>
                  </a:cubicBezTo>
                  <a:cubicBezTo>
                    <a:pt x="454" y="1353"/>
                    <a:pt x="466" y="1354"/>
                    <a:pt x="478" y="1354"/>
                  </a:cubicBezTo>
                  <a:cubicBezTo>
                    <a:pt x="727" y="1354"/>
                    <a:pt x="944" y="1071"/>
                    <a:pt x="1000" y="735"/>
                  </a:cubicBezTo>
                  <a:cubicBezTo>
                    <a:pt x="1029" y="353"/>
                    <a:pt x="853" y="30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62;p48">
              <a:extLst>
                <a:ext uri="{FF2B5EF4-FFF2-40B4-BE49-F238E27FC236}">
                  <a16:creationId xmlns:a16="http://schemas.microsoft.com/office/drawing/2014/main" id="{CC9F1031-BA2B-FDD3-DBB9-F8C3859ADE31}"/>
                </a:ext>
              </a:extLst>
            </p:cNvPr>
            <p:cNvSpPr/>
            <p:nvPr/>
          </p:nvSpPr>
          <p:spPr>
            <a:xfrm>
              <a:off x="1108242" y="2195222"/>
              <a:ext cx="44180" cy="56975"/>
            </a:xfrm>
            <a:custGeom>
              <a:avLst/>
              <a:gdLst/>
              <a:ahLst/>
              <a:cxnLst/>
              <a:rect l="l" t="t" r="r" b="b"/>
              <a:pathLst>
                <a:path w="1029" h="1327" extrusionOk="0">
                  <a:moveTo>
                    <a:pt x="548" y="0"/>
                  </a:moveTo>
                  <a:cubicBezTo>
                    <a:pt x="300" y="0"/>
                    <a:pt x="87" y="257"/>
                    <a:pt x="59" y="620"/>
                  </a:cubicBezTo>
                  <a:cubicBezTo>
                    <a:pt x="0" y="972"/>
                    <a:pt x="206" y="1295"/>
                    <a:pt x="470" y="1325"/>
                  </a:cubicBezTo>
                  <a:cubicBezTo>
                    <a:pt x="481" y="1326"/>
                    <a:pt x="492" y="1327"/>
                    <a:pt x="503" y="1327"/>
                  </a:cubicBezTo>
                  <a:cubicBezTo>
                    <a:pt x="729" y="1327"/>
                    <a:pt x="971" y="1044"/>
                    <a:pt x="999" y="708"/>
                  </a:cubicBezTo>
                  <a:cubicBezTo>
                    <a:pt x="1028" y="326"/>
                    <a:pt x="852" y="3"/>
                    <a:pt x="588" y="3"/>
                  </a:cubicBezTo>
                  <a:cubicBezTo>
                    <a:pt x="574" y="1"/>
                    <a:pt x="561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63;p48">
              <a:extLst>
                <a:ext uri="{FF2B5EF4-FFF2-40B4-BE49-F238E27FC236}">
                  <a16:creationId xmlns:a16="http://schemas.microsoft.com/office/drawing/2014/main" id="{CF61D6E9-F492-9EB3-A638-6BBDF7D2DD4F}"/>
                </a:ext>
              </a:extLst>
            </p:cNvPr>
            <p:cNvSpPr/>
            <p:nvPr/>
          </p:nvSpPr>
          <p:spPr>
            <a:xfrm>
              <a:off x="1003524" y="2200288"/>
              <a:ext cx="49246" cy="64531"/>
            </a:xfrm>
            <a:custGeom>
              <a:avLst/>
              <a:gdLst/>
              <a:ahLst/>
              <a:cxnLst/>
              <a:rect l="l" t="t" r="r" b="b"/>
              <a:pathLst>
                <a:path w="1147" h="1503" extrusionOk="0">
                  <a:moveTo>
                    <a:pt x="610" y="0"/>
                  </a:moveTo>
                  <a:cubicBezTo>
                    <a:pt x="331" y="0"/>
                    <a:pt x="86" y="313"/>
                    <a:pt x="30" y="707"/>
                  </a:cubicBezTo>
                  <a:cubicBezTo>
                    <a:pt x="1" y="1118"/>
                    <a:pt x="206" y="1471"/>
                    <a:pt x="500" y="1500"/>
                  </a:cubicBezTo>
                  <a:cubicBezTo>
                    <a:pt x="513" y="1502"/>
                    <a:pt x="525" y="1502"/>
                    <a:pt x="537" y="1502"/>
                  </a:cubicBezTo>
                  <a:cubicBezTo>
                    <a:pt x="816" y="1502"/>
                    <a:pt x="1061" y="1189"/>
                    <a:pt x="1117" y="795"/>
                  </a:cubicBezTo>
                  <a:cubicBezTo>
                    <a:pt x="1146" y="384"/>
                    <a:pt x="941" y="61"/>
                    <a:pt x="647" y="2"/>
                  </a:cubicBezTo>
                  <a:cubicBezTo>
                    <a:pt x="635" y="1"/>
                    <a:pt x="622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64;p48">
              <a:extLst>
                <a:ext uri="{FF2B5EF4-FFF2-40B4-BE49-F238E27FC236}">
                  <a16:creationId xmlns:a16="http://schemas.microsoft.com/office/drawing/2014/main" id="{75D5A6DF-2CA4-A1B1-7DCB-D4311DA40D86}"/>
                </a:ext>
              </a:extLst>
            </p:cNvPr>
            <p:cNvSpPr/>
            <p:nvPr/>
          </p:nvSpPr>
          <p:spPr>
            <a:xfrm>
              <a:off x="963165" y="2219179"/>
              <a:ext cx="35378" cy="49418"/>
            </a:xfrm>
            <a:custGeom>
              <a:avLst/>
              <a:gdLst/>
              <a:ahLst/>
              <a:cxnLst/>
              <a:rect l="l" t="t" r="r" b="b"/>
              <a:pathLst>
                <a:path w="824" h="1151" extrusionOk="0">
                  <a:moveTo>
                    <a:pt x="406" y="0"/>
                  </a:moveTo>
                  <a:cubicBezTo>
                    <a:pt x="210" y="0"/>
                    <a:pt x="1" y="227"/>
                    <a:pt x="1" y="532"/>
                  </a:cubicBezTo>
                  <a:cubicBezTo>
                    <a:pt x="1" y="855"/>
                    <a:pt x="118" y="1119"/>
                    <a:pt x="353" y="1149"/>
                  </a:cubicBezTo>
                  <a:cubicBezTo>
                    <a:pt x="366" y="1150"/>
                    <a:pt x="380" y="1151"/>
                    <a:pt x="393" y="1151"/>
                  </a:cubicBezTo>
                  <a:cubicBezTo>
                    <a:pt x="614" y="1151"/>
                    <a:pt x="823" y="925"/>
                    <a:pt x="823" y="620"/>
                  </a:cubicBezTo>
                  <a:cubicBezTo>
                    <a:pt x="823" y="297"/>
                    <a:pt x="676" y="3"/>
                    <a:pt x="441" y="3"/>
                  </a:cubicBezTo>
                  <a:cubicBezTo>
                    <a:pt x="430" y="1"/>
                    <a:pt x="418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65;p48">
              <a:extLst>
                <a:ext uri="{FF2B5EF4-FFF2-40B4-BE49-F238E27FC236}">
                  <a16:creationId xmlns:a16="http://schemas.microsoft.com/office/drawing/2014/main" id="{461D8E42-95E9-9DBA-D15D-E78079DC6002}"/>
                </a:ext>
              </a:extLst>
            </p:cNvPr>
            <p:cNvSpPr/>
            <p:nvPr/>
          </p:nvSpPr>
          <p:spPr>
            <a:xfrm>
              <a:off x="937962" y="2272161"/>
              <a:ext cx="49204" cy="64531"/>
            </a:xfrm>
            <a:custGeom>
              <a:avLst/>
              <a:gdLst/>
              <a:ahLst/>
              <a:cxnLst/>
              <a:rect l="l" t="t" r="r" b="b"/>
              <a:pathLst>
                <a:path w="1146" h="1503" extrusionOk="0">
                  <a:moveTo>
                    <a:pt x="606" y="1"/>
                  </a:moveTo>
                  <a:cubicBezTo>
                    <a:pt x="329" y="1"/>
                    <a:pt x="87" y="287"/>
                    <a:pt x="59" y="708"/>
                  </a:cubicBezTo>
                  <a:cubicBezTo>
                    <a:pt x="0" y="1148"/>
                    <a:pt x="206" y="1472"/>
                    <a:pt x="500" y="1501"/>
                  </a:cubicBezTo>
                  <a:cubicBezTo>
                    <a:pt x="513" y="1502"/>
                    <a:pt x="526" y="1503"/>
                    <a:pt x="540" y="1503"/>
                  </a:cubicBezTo>
                  <a:cubicBezTo>
                    <a:pt x="817" y="1503"/>
                    <a:pt x="1060" y="1216"/>
                    <a:pt x="1116" y="796"/>
                  </a:cubicBezTo>
                  <a:cubicBezTo>
                    <a:pt x="1146" y="385"/>
                    <a:pt x="940" y="61"/>
                    <a:pt x="646" y="3"/>
                  </a:cubicBezTo>
                  <a:cubicBezTo>
                    <a:pt x="633" y="1"/>
                    <a:pt x="619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66;p48">
              <a:extLst>
                <a:ext uri="{FF2B5EF4-FFF2-40B4-BE49-F238E27FC236}">
                  <a16:creationId xmlns:a16="http://schemas.microsoft.com/office/drawing/2014/main" id="{AD1E7639-8DBB-0CCF-DB63-137C8AF1EF12}"/>
                </a:ext>
              </a:extLst>
            </p:cNvPr>
            <p:cNvSpPr/>
            <p:nvPr/>
          </p:nvSpPr>
          <p:spPr>
            <a:xfrm>
              <a:off x="1023703" y="2263188"/>
              <a:ext cx="59336" cy="76038"/>
            </a:xfrm>
            <a:custGeom>
              <a:avLst/>
              <a:gdLst/>
              <a:ahLst/>
              <a:cxnLst/>
              <a:rect l="l" t="t" r="r" b="b"/>
              <a:pathLst>
                <a:path w="1382" h="1771" extrusionOk="0">
                  <a:moveTo>
                    <a:pt x="717" y="0"/>
                  </a:moveTo>
                  <a:cubicBezTo>
                    <a:pt x="369" y="0"/>
                    <a:pt x="87" y="363"/>
                    <a:pt x="60" y="829"/>
                  </a:cubicBezTo>
                  <a:cubicBezTo>
                    <a:pt x="1" y="1299"/>
                    <a:pt x="236" y="1739"/>
                    <a:pt x="588" y="1769"/>
                  </a:cubicBezTo>
                  <a:cubicBezTo>
                    <a:pt x="601" y="1770"/>
                    <a:pt x="614" y="1770"/>
                    <a:pt x="626" y="1770"/>
                  </a:cubicBezTo>
                  <a:cubicBezTo>
                    <a:pt x="938" y="1770"/>
                    <a:pt x="1266" y="1426"/>
                    <a:pt x="1323" y="946"/>
                  </a:cubicBezTo>
                  <a:cubicBezTo>
                    <a:pt x="1381" y="447"/>
                    <a:pt x="1146" y="35"/>
                    <a:pt x="794" y="6"/>
                  </a:cubicBezTo>
                  <a:cubicBezTo>
                    <a:pt x="768" y="2"/>
                    <a:pt x="742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67;p48">
              <a:extLst>
                <a:ext uri="{FF2B5EF4-FFF2-40B4-BE49-F238E27FC236}">
                  <a16:creationId xmlns:a16="http://schemas.microsoft.com/office/drawing/2014/main" id="{30481621-1A20-38F5-3DF8-31B9A47AC8C4}"/>
                </a:ext>
              </a:extLst>
            </p:cNvPr>
            <p:cNvSpPr/>
            <p:nvPr/>
          </p:nvSpPr>
          <p:spPr>
            <a:xfrm>
              <a:off x="988410" y="2265807"/>
              <a:ext cx="32802" cy="43193"/>
            </a:xfrm>
            <a:custGeom>
              <a:avLst/>
              <a:gdLst/>
              <a:ahLst/>
              <a:cxnLst/>
              <a:rect l="l" t="t" r="r" b="b"/>
              <a:pathLst>
                <a:path w="764" h="1006" extrusionOk="0">
                  <a:moveTo>
                    <a:pt x="402" y="1"/>
                  </a:moveTo>
                  <a:cubicBezTo>
                    <a:pt x="213" y="1"/>
                    <a:pt x="57" y="199"/>
                    <a:pt x="30" y="474"/>
                  </a:cubicBezTo>
                  <a:cubicBezTo>
                    <a:pt x="0" y="738"/>
                    <a:pt x="147" y="973"/>
                    <a:pt x="353" y="1003"/>
                  </a:cubicBezTo>
                  <a:cubicBezTo>
                    <a:pt x="364" y="1004"/>
                    <a:pt x="375" y="1005"/>
                    <a:pt x="387" y="1005"/>
                  </a:cubicBezTo>
                  <a:cubicBezTo>
                    <a:pt x="554" y="1005"/>
                    <a:pt x="735" y="808"/>
                    <a:pt x="735" y="533"/>
                  </a:cubicBezTo>
                  <a:cubicBezTo>
                    <a:pt x="764" y="268"/>
                    <a:pt x="646" y="4"/>
                    <a:pt x="441" y="4"/>
                  </a:cubicBezTo>
                  <a:cubicBezTo>
                    <a:pt x="428" y="2"/>
                    <a:pt x="415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68;p48">
              <a:extLst>
                <a:ext uri="{FF2B5EF4-FFF2-40B4-BE49-F238E27FC236}">
                  <a16:creationId xmlns:a16="http://schemas.microsoft.com/office/drawing/2014/main" id="{945868C6-91E9-F472-61FD-679CACA3157D}"/>
                </a:ext>
              </a:extLst>
            </p:cNvPr>
            <p:cNvSpPr/>
            <p:nvPr/>
          </p:nvSpPr>
          <p:spPr>
            <a:xfrm>
              <a:off x="1086774" y="2262157"/>
              <a:ext cx="32845" cy="44180"/>
            </a:xfrm>
            <a:custGeom>
              <a:avLst/>
              <a:gdLst/>
              <a:ahLst/>
              <a:cxnLst/>
              <a:rect l="l" t="t" r="r" b="b"/>
              <a:pathLst>
                <a:path w="765" h="1029" extrusionOk="0">
                  <a:moveTo>
                    <a:pt x="441" y="1"/>
                  </a:moveTo>
                  <a:cubicBezTo>
                    <a:pt x="236" y="1"/>
                    <a:pt x="59" y="206"/>
                    <a:pt x="30" y="471"/>
                  </a:cubicBezTo>
                  <a:cubicBezTo>
                    <a:pt x="1" y="764"/>
                    <a:pt x="148" y="1029"/>
                    <a:pt x="324" y="1029"/>
                  </a:cubicBezTo>
                  <a:cubicBezTo>
                    <a:pt x="529" y="1029"/>
                    <a:pt x="706" y="823"/>
                    <a:pt x="735" y="559"/>
                  </a:cubicBezTo>
                  <a:cubicBezTo>
                    <a:pt x="764" y="265"/>
                    <a:pt x="647" y="30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9;p48">
              <a:extLst>
                <a:ext uri="{FF2B5EF4-FFF2-40B4-BE49-F238E27FC236}">
                  <a16:creationId xmlns:a16="http://schemas.microsoft.com/office/drawing/2014/main" id="{35FCC72C-6484-0724-4B05-AF584D4E516A}"/>
                </a:ext>
              </a:extLst>
            </p:cNvPr>
            <p:cNvSpPr/>
            <p:nvPr/>
          </p:nvSpPr>
          <p:spPr>
            <a:xfrm>
              <a:off x="979566" y="2317586"/>
              <a:ext cx="51780" cy="68310"/>
            </a:xfrm>
            <a:custGeom>
              <a:avLst/>
              <a:gdLst/>
              <a:ahLst/>
              <a:cxnLst/>
              <a:rect l="l" t="t" r="r" b="b"/>
              <a:pathLst>
                <a:path w="1206" h="1591" extrusionOk="0">
                  <a:moveTo>
                    <a:pt x="636" y="0"/>
                  </a:moveTo>
                  <a:cubicBezTo>
                    <a:pt x="331" y="0"/>
                    <a:pt x="86" y="315"/>
                    <a:pt x="30" y="737"/>
                  </a:cubicBezTo>
                  <a:cubicBezTo>
                    <a:pt x="1" y="1177"/>
                    <a:pt x="206" y="1559"/>
                    <a:pt x="529" y="1589"/>
                  </a:cubicBezTo>
                  <a:cubicBezTo>
                    <a:pt x="541" y="1590"/>
                    <a:pt x="552" y="1590"/>
                    <a:pt x="564" y="1590"/>
                  </a:cubicBezTo>
                  <a:cubicBezTo>
                    <a:pt x="846" y="1590"/>
                    <a:pt x="1118" y="1249"/>
                    <a:pt x="1146" y="854"/>
                  </a:cubicBezTo>
                  <a:cubicBezTo>
                    <a:pt x="1205" y="414"/>
                    <a:pt x="970" y="32"/>
                    <a:pt x="676" y="2"/>
                  </a:cubicBezTo>
                  <a:cubicBezTo>
                    <a:pt x="663" y="1"/>
                    <a:pt x="649" y="0"/>
                    <a:pt x="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70;p48">
              <a:extLst>
                <a:ext uri="{FF2B5EF4-FFF2-40B4-BE49-F238E27FC236}">
                  <a16:creationId xmlns:a16="http://schemas.microsoft.com/office/drawing/2014/main" id="{13697F18-589B-2099-7924-CF9034CEA8FD}"/>
                </a:ext>
              </a:extLst>
            </p:cNvPr>
            <p:cNvSpPr/>
            <p:nvPr/>
          </p:nvSpPr>
          <p:spPr>
            <a:xfrm>
              <a:off x="1030014" y="2345365"/>
              <a:ext cx="66893" cy="88446"/>
            </a:xfrm>
            <a:custGeom>
              <a:avLst/>
              <a:gdLst/>
              <a:ahLst/>
              <a:cxnLst/>
              <a:rect l="l" t="t" r="r" b="b"/>
              <a:pathLst>
                <a:path w="1558" h="2060" extrusionOk="0">
                  <a:moveTo>
                    <a:pt x="841" y="0"/>
                  </a:moveTo>
                  <a:cubicBezTo>
                    <a:pt x="447" y="0"/>
                    <a:pt x="116" y="402"/>
                    <a:pt x="59" y="942"/>
                  </a:cubicBezTo>
                  <a:cubicBezTo>
                    <a:pt x="1" y="1529"/>
                    <a:pt x="265" y="1999"/>
                    <a:pt x="676" y="2058"/>
                  </a:cubicBezTo>
                  <a:cubicBezTo>
                    <a:pt x="690" y="2059"/>
                    <a:pt x="704" y="2059"/>
                    <a:pt x="718" y="2059"/>
                  </a:cubicBezTo>
                  <a:cubicBezTo>
                    <a:pt x="1111" y="2059"/>
                    <a:pt x="1442" y="1656"/>
                    <a:pt x="1499" y="1089"/>
                  </a:cubicBezTo>
                  <a:cubicBezTo>
                    <a:pt x="1558" y="530"/>
                    <a:pt x="1293" y="31"/>
                    <a:pt x="882" y="2"/>
                  </a:cubicBezTo>
                  <a:cubicBezTo>
                    <a:pt x="868" y="1"/>
                    <a:pt x="854" y="0"/>
                    <a:pt x="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71;p48">
              <a:extLst>
                <a:ext uri="{FF2B5EF4-FFF2-40B4-BE49-F238E27FC236}">
                  <a16:creationId xmlns:a16="http://schemas.microsoft.com/office/drawing/2014/main" id="{DAD10108-C9F9-051D-8C51-7A23733030B0}"/>
                </a:ext>
              </a:extLst>
            </p:cNvPr>
            <p:cNvSpPr/>
            <p:nvPr/>
          </p:nvSpPr>
          <p:spPr>
            <a:xfrm>
              <a:off x="1036326" y="2441196"/>
              <a:ext cx="54270" cy="70843"/>
            </a:xfrm>
            <a:custGeom>
              <a:avLst/>
              <a:gdLst/>
              <a:ahLst/>
              <a:cxnLst/>
              <a:rect l="l" t="t" r="r" b="b"/>
              <a:pathLst>
                <a:path w="1264" h="1650" extrusionOk="0">
                  <a:moveTo>
                    <a:pt x="697" y="1"/>
                  </a:moveTo>
                  <a:cubicBezTo>
                    <a:pt x="387" y="1"/>
                    <a:pt x="88" y="343"/>
                    <a:pt x="59" y="766"/>
                  </a:cubicBezTo>
                  <a:cubicBezTo>
                    <a:pt x="1" y="1236"/>
                    <a:pt x="236" y="1618"/>
                    <a:pt x="559" y="1647"/>
                  </a:cubicBezTo>
                  <a:cubicBezTo>
                    <a:pt x="571" y="1649"/>
                    <a:pt x="584" y="1649"/>
                    <a:pt x="596" y="1649"/>
                  </a:cubicBezTo>
                  <a:cubicBezTo>
                    <a:pt x="904" y="1649"/>
                    <a:pt x="1178" y="1307"/>
                    <a:pt x="1234" y="884"/>
                  </a:cubicBezTo>
                  <a:cubicBezTo>
                    <a:pt x="1264" y="443"/>
                    <a:pt x="1058" y="32"/>
                    <a:pt x="735" y="2"/>
                  </a:cubicBezTo>
                  <a:cubicBezTo>
                    <a:pt x="722" y="1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72;p48">
              <a:extLst>
                <a:ext uri="{FF2B5EF4-FFF2-40B4-BE49-F238E27FC236}">
                  <a16:creationId xmlns:a16="http://schemas.microsoft.com/office/drawing/2014/main" id="{0EFE12BE-4EB0-DEB5-4ED0-F1E1E23D6EEF}"/>
                </a:ext>
              </a:extLst>
            </p:cNvPr>
            <p:cNvSpPr/>
            <p:nvPr/>
          </p:nvSpPr>
          <p:spPr>
            <a:xfrm>
              <a:off x="994722" y="2413417"/>
              <a:ext cx="42892" cy="56889"/>
            </a:xfrm>
            <a:custGeom>
              <a:avLst/>
              <a:gdLst/>
              <a:ahLst/>
              <a:cxnLst/>
              <a:rect l="l" t="t" r="r" b="b"/>
              <a:pathLst>
                <a:path w="999" h="1325" extrusionOk="0">
                  <a:moveTo>
                    <a:pt x="522" y="1"/>
                  </a:moveTo>
                  <a:cubicBezTo>
                    <a:pt x="300" y="1"/>
                    <a:pt x="85" y="257"/>
                    <a:pt x="29" y="620"/>
                  </a:cubicBezTo>
                  <a:cubicBezTo>
                    <a:pt x="0" y="972"/>
                    <a:pt x="176" y="1296"/>
                    <a:pt x="441" y="1325"/>
                  </a:cubicBezTo>
                  <a:cubicBezTo>
                    <a:pt x="705" y="1325"/>
                    <a:pt x="940" y="1061"/>
                    <a:pt x="970" y="708"/>
                  </a:cubicBezTo>
                  <a:cubicBezTo>
                    <a:pt x="999" y="326"/>
                    <a:pt x="823" y="32"/>
                    <a:pt x="558" y="3"/>
                  </a:cubicBezTo>
                  <a:cubicBezTo>
                    <a:pt x="546" y="1"/>
                    <a:pt x="534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73;p48">
              <a:extLst>
                <a:ext uri="{FF2B5EF4-FFF2-40B4-BE49-F238E27FC236}">
                  <a16:creationId xmlns:a16="http://schemas.microsoft.com/office/drawing/2014/main" id="{C16699D0-FB02-C79B-C76C-53496EA17B2D}"/>
                </a:ext>
              </a:extLst>
            </p:cNvPr>
            <p:cNvSpPr/>
            <p:nvPr/>
          </p:nvSpPr>
          <p:spPr>
            <a:xfrm>
              <a:off x="1066595" y="1983423"/>
              <a:ext cx="160233" cy="616804"/>
            </a:xfrm>
            <a:custGeom>
              <a:avLst/>
              <a:gdLst/>
              <a:ahLst/>
              <a:cxnLst/>
              <a:rect l="l" t="t" r="r" b="b"/>
              <a:pathLst>
                <a:path w="3732" h="14366" extrusionOk="0">
                  <a:moveTo>
                    <a:pt x="3732" y="0"/>
                  </a:moveTo>
                  <a:lnTo>
                    <a:pt x="1146" y="5964"/>
                  </a:lnTo>
                  <a:cubicBezTo>
                    <a:pt x="764" y="6728"/>
                    <a:pt x="500" y="7550"/>
                    <a:pt x="324" y="8373"/>
                  </a:cubicBezTo>
                  <a:cubicBezTo>
                    <a:pt x="236" y="8931"/>
                    <a:pt x="177" y="9489"/>
                    <a:pt x="206" y="10018"/>
                  </a:cubicBezTo>
                  <a:cubicBezTo>
                    <a:pt x="177" y="11340"/>
                    <a:pt x="1" y="12926"/>
                    <a:pt x="177" y="14219"/>
                  </a:cubicBezTo>
                  <a:lnTo>
                    <a:pt x="794" y="14366"/>
                  </a:lnTo>
                  <a:cubicBezTo>
                    <a:pt x="1381" y="14101"/>
                    <a:pt x="1793" y="13896"/>
                    <a:pt x="2263" y="12926"/>
                  </a:cubicBezTo>
                  <a:cubicBezTo>
                    <a:pt x="3467" y="10429"/>
                    <a:pt x="3320" y="4671"/>
                    <a:pt x="3467" y="2850"/>
                  </a:cubicBezTo>
                  <a:cubicBezTo>
                    <a:pt x="3555" y="1880"/>
                    <a:pt x="3643" y="94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74;p48">
              <a:extLst>
                <a:ext uri="{FF2B5EF4-FFF2-40B4-BE49-F238E27FC236}">
                  <a16:creationId xmlns:a16="http://schemas.microsoft.com/office/drawing/2014/main" id="{AE3AD7C1-2F1C-B126-9E18-B663A8951BA7}"/>
                </a:ext>
              </a:extLst>
            </p:cNvPr>
            <p:cNvSpPr/>
            <p:nvPr/>
          </p:nvSpPr>
          <p:spPr>
            <a:xfrm>
              <a:off x="891291" y="2105745"/>
              <a:ext cx="225795" cy="499119"/>
            </a:xfrm>
            <a:custGeom>
              <a:avLst/>
              <a:gdLst/>
              <a:ahLst/>
              <a:cxnLst/>
              <a:rect l="l" t="t" r="r" b="b"/>
              <a:pathLst>
                <a:path w="5259" h="11625" extrusionOk="0">
                  <a:moveTo>
                    <a:pt x="294" y="1"/>
                  </a:moveTo>
                  <a:cubicBezTo>
                    <a:pt x="88" y="1587"/>
                    <a:pt x="0" y="3174"/>
                    <a:pt x="88" y="4789"/>
                  </a:cubicBezTo>
                  <a:cubicBezTo>
                    <a:pt x="176" y="6405"/>
                    <a:pt x="411" y="8050"/>
                    <a:pt x="1087" y="9372"/>
                  </a:cubicBezTo>
                  <a:cubicBezTo>
                    <a:pt x="1621" y="10416"/>
                    <a:pt x="2813" y="11624"/>
                    <a:pt x="4159" y="11624"/>
                  </a:cubicBezTo>
                  <a:cubicBezTo>
                    <a:pt x="4518" y="11624"/>
                    <a:pt x="4888" y="11538"/>
                    <a:pt x="5259" y="11341"/>
                  </a:cubicBezTo>
                  <a:lnTo>
                    <a:pt x="4260" y="10136"/>
                  </a:lnTo>
                  <a:cubicBezTo>
                    <a:pt x="2879" y="8491"/>
                    <a:pt x="1498" y="3673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75;p48">
              <a:extLst>
                <a:ext uri="{FF2B5EF4-FFF2-40B4-BE49-F238E27FC236}">
                  <a16:creationId xmlns:a16="http://schemas.microsoft.com/office/drawing/2014/main" id="{DD205472-0A84-DD64-1BE0-9EE464727100}"/>
                </a:ext>
              </a:extLst>
            </p:cNvPr>
            <p:cNvSpPr/>
            <p:nvPr/>
          </p:nvSpPr>
          <p:spPr>
            <a:xfrm>
              <a:off x="948051" y="2260912"/>
              <a:ext cx="175347" cy="344425"/>
            </a:xfrm>
            <a:custGeom>
              <a:avLst/>
              <a:gdLst/>
              <a:ahLst/>
              <a:cxnLst/>
              <a:rect l="l" t="t" r="r" b="b"/>
              <a:pathLst>
                <a:path w="4084" h="8022" extrusionOk="0">
                  <a:moveTo>
                    <a:pt x="646" y="0"/>
                  </a:moveTo>
                  <a:lnTo>
                    <a:pt x="646" y="0"/>
                  </a:lnTo>
                  <a:cubicBezTo>
                    <a:pt x="940" y="617"/>
                    <a:pt x="764" y="1322"/>
                    <a:pt x="558" y="1969"/>
                  </a:cubicBezTo>
                  <a:cubicBezTo>
                    <a:pt x="206" y="2938"/>
                    <a:pt x="29" y="3966"/>
                    <a:pt x="0" y="5024"/>
                  </a:cubicBezTo>
                  <a:cubicBezTo>
                    <a:pt x="29" y="6052"/>
                    <a:pt x="470" y="7139"/>
                    <a:pt x="1351" y="7697"/>
                  </a:cubicBezTo>
                  <a:lnTo>
                    <a:pt x="1910" y="7903"/>
                  </a:lnTo>
                  <a:cubicBezTo>
                    <a:pt x="2178" y="7981"/>
                    <a:pt x="2455" y="8021"/>
                    <a:pt x="2733" y="8021"/>
                  </a:cubicBezTo>
                  <a:cubicBezTo>
                    <a:pt x="3184" y="8021"/>
                    <a:pt x="3636" y="7915"/>
                    <a:pt x="4054" y="7697"/>
                  </a:cubicBezTo>
                  <a:cubicBezTo>
                    <a:pt x="4084" y="7051"/>
                    <a:pt x="3496" y="6698"/>
                    <a:pt x="3143" y="6170"/>
                  </a:cubicBezTo>
                  <a:cubicBezTo>
                    <a:pt x="2791" y="5611"/>
                    <a:pt x="2350" y="5141"/>
                    <a:pt x="2027" y="4583"/>
                  </a:cubicBezTo>
                  <a:cubicBezTo>
                    <a:pt x="1733" y="4025"/>
                    <a:pt x="1528" y="3437"/>
                    <a:pt x="1410" y="2850"/>
                  </a:cubicBezTo>
                  <a:cubicBezTo>
                    <a:pt x="1263" y="1851"/>
                    <a:pt x="1381" y="705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76;p48">
              <a:extLst>
                <a:ext uri="{FF2B5EF4-FFF2-40B4-BE49-F238E27FC236}">
                  <a16:creationId xmlns:a16="http://schemas.microsoft.com/office/drawing/2014/main" id="{CC333682-63E1-EC87-222D-AC6A6132D877}"/>
                </a:ext>
              </a:extLst>
            </p:cNvPr>
            <p:cNvSpPr/>
            <p:nvPr/>
          </p:nvSpPr>
          <p:spPr>
            <a:xfrm>
              <a:off x="1245720" y="2689361"/>
              <a:ext cx="309046" cy="719376"/>
            </a:xfrm>
            <a:custGeom>
              <a:avLst/>
              <a:gdLst/>
              <a:ahLst/>
              <a:cxnLst/>
              <a:rect l="l" t="t" r="r" b="b"/>
              <a:pathLst>
                <a:path w="7198" h="16755" extrusionOk="0">
                  <a:moveTo>
                    <a:pt x="5848" y="1"/>
                  </a:moveTo>
                  <a:cubicBezTo>
                    <a:pt x="5517" y="1"/>
                    <a:pt x="5147" y="247"/>
                    <a:pt x="4906" y="509"/>
                  </a:cubicBezTo>
                  <a:cubicBezTo>
                    <a:pt x="3849" y="1684"/>
                    <a:pt x="3202" y="3153"/>
                    <a:pt x="2674" y="4622"/>
                  </a:cubicBezTo>
                  <a:cubicBezTo>
                    <a:pt x="1381" y="7912"/>
                    <a:pt x="500" y="11320"/>
                    <a:pt x="0" y="14816"/>
                  </a:cubicBezTo>
                  <a:lnTo>
                    <a:pt x="1675" y="16755"/>
                  </a:lnTo>
                  <a:cubicBezTo>
                    <a:pt x="3614" y="15756"/>
                    <a:pt x="4818" y="13729"/>
                    <a:pt x="5582" y="11673"/>
                  </a:cubicBezTo>
                  <a:cubicBezTo>
                    <a:pt x="6875" y="8206"/>
                    <a:pt x="7198" y="4446"/>
                    <a:pt x="6493" y="803"/>
                  </a:cubicBezTo>
                  <a:cubicBezTo>
                    <a:pt x="6463" y="538"/>
                    <a:pt x="6346" y="303"/>
                    <a:pt x="6169" y="98"/>
                  </a:cubicBezTo>
                  <a:cubicBezTo>
                    <a:pt x="6072" y="30"/>
                    <a:pt x="5962" y="1"/>
                    <a:pt x="5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77;p48">
              <a:extLst>
                <a:ext uri="{FF2B5EF4-FFF2-40B4-BE49-F238E27FC236}">
                  <a16:creationId xmlns:a16="http://schemas.microsoft.com/office/drawing/2014/main" id="{FFD06F7D-662F-0F5E-77C7-6F1B2F6945EF}"/>
                </a:ext>
              </a:extLst>
            </p:cNvPr>
            <p:cNvSpPr/>
            <p:nvPr/>
          </p:nvSpPr>
          <p:spPr>
            <a:xfrm>
              <a:off x="1482850" y="2680430"/>
              <a:ext cx="37869" cy="27521"/>
            </a:xfrm>
            <a:custGeom>
              <a:avLst/>
              <a:gdLst/>
              <a:ahLst/>
              <a:cxnLst/>
              <a:rect l="l" t="t" r="r" b="b"/>
              <a:pathLst>
                <a:path w="882" h="641" extrusionOk="0">
                  <a:moveTo>
                    <a:pt x="342" y="1"/>
                  </a:moveTo>
                  <a:cubicBezTo>
                    <a:pt x="210" y="1"/>
                    <a:pt x="99" y="67"/>
                    <a:pt x="59" y="188"/>
                  </a:cubicBezTo>
                  <a:cubicBezTo>
                    <a:pt x="0" y="335"/>
                    <a:pt x="147" y="511"/>
                    <a:pt x="353" y="600"/>
                  </a:cubicBezTo>
                  <a:cubicBezTo>
                    <a:pt x="407" y="627"/>
                    <a:pt x="465" y="640"/>
                    <a:pt x="521" y="640"/>
                  </a:cubicBezTo>
                  <a:cubicBezTo>
                    <a:pt x="648" y="640"/>
                    <a:pt x="771" y="574"/>
                    <a:pt x="852" y="453"/>
                  </a:cubicBezTo>
                  <a:cubicBezTo>
                    <a:pt x="881" y="306"/>
                    <a:pt x="764" y="100"/>
                    <a:pt x="529" y="41"/>
                  </a:cubicBezTo>
                  <a:cubicBezTo>
                    <a:pt x="465" y="14"/>
                    <a:pt x="402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78;p48">
              <a:extLst>
                <a:ext uri="{FF2B5EF4-FFF2-40B4-BE49-F238E27FC236}">
                  <a16:creationId xmlns:a16="http://schemas.microsoft.com/office/drawing/2014/main" id="{7F18D182-EF54-339F-798C-12DD0B173317}"/>
                </a:ext>
              </a:extLst>
            </p:cNvPr>
            <p:cNvSpPr/>
            <p:nvPr/>
          </p:nvSpPr>
          <p:spPr>
            <a:xfrm>
              <a:off x="1450048" y="2697432"/>
              <a:ext cx="35593" cy="26019"/>
            </a:xfrm>
            <a:custGeom>
              <a:avLst/>
              <a:gdLst/>
              <a:ahLst/>
              <a:cxnLst/>
              <a:rect l="l" t="t" r="r" b="b"/>
              <a:pathLst>
                <a:path w="829" h="606" extrusionOk="0">
                  <a:moveTo>
                    <a:pt x="334" y="1"/>
                  </a:moveTo>
                  <a:cubicBezTo>
                    <a:pt x="269" y="1"/>
                    <a:pt x="211" y="33"/>
                    <a:pt x="177" y="115"/>
                  </a:cubicBezTo>
                  <a:cubicBezTo>
                    <a:pt x="59" y="204"/>
                    <a:pt x="0" y="409"/>
                    <a:pt x="88" y="556"/>
                  </a:cubicBezTo>
                  <a:cubicBezTo>
                    <a:pt x="155" y="589"/>
                    <a:pt x="221" y="606"/>
                    <a:pt x="284" y="606"/>
                  </a:cubicBezTo>
                  <a:cubicBezTo>
                    <a:pt x="389" y="606"/>
                    <a:pt x="485" y="560"/>
                    <a:pt x="559" y="468"/>
                  </a:cubicBezTo>
                  <a:cubicBezTo>
                    <a:pt x="829" y="355"/>
                    <a:pt x="54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9;p48">
              <a:extLst>
                <a:ext uri="{FF2B5EF4-FFF2-40B4-BE49-F238E27FC236}">
                  <a16:creationId xmlns:a16="http://schemas.microsoft.com/office/drawing/2014/main" id="{46DBAFBF-28D9-6EB3-CD31-CA33417E0EEC}"/>
                </a:ext>
              </a:extLst>
            </p:cNvPr>
            <p:cNvSpPr/>
            <p:nvPr/>
          </p:nvSpPr>
          <p:spPr>
            <a:xfrm>
              <a:off x="1475250" y="2709282"/>
              <a:ext cx="31600" cy="34133"/>
            </a:xfrm>
            <a:custGeom>
              <a:avLst/>
              <a:gdLst/>
              <a:ahLst/>
              <a:cxnLst/>
              <a:rect l="l" t="t" r="r" b="b"/>
              <a:pathLst>
                <a:path w="736" h="795" extrusionOk="0">
                  <a:moveTo>
                    <a:pt x="448" y="1"/>
                  </a:moveTo>
                  <a:cubicBezTo>
                    <a:pt x="315" y="1"/>
                    <a:pt x="162" y="110"/>
                    <a:pt x="89" y="280"/>
                  </a:cubicBezTo>
                  <a:cubicBezTo>
                    <a:pt x="1" y="486"/>
                    <a:pt x="60" y="721"/>
                    <a:pt x="207" y="779"/>
                  </a:cubicBezTo>
                  <a:cubicBezTo>
                    <a:pt x="232" y="790"/>
                    <a:pt x="259" y="795"/>
                    <a:pt x="288" y="795"/>
                  </a:cubicBezTo>
                  <a:cubicBezTo>
                    <a:pt x="422" y="795"/>
                    <a:pt x="574" y="685"/>
                    <a:pt x="647" y="515"/>
                  </a:cubicBezTo>
                  <a:cubicBezTo>
                    <a:pt x="735" y="339"/>
                    <a:pt x="677" y="133"/>
                    <a:pt x="530" y="16"/>
                  </a:cubicBezTo>
                  <a:cubicBezTo>
                    <a:pt x="504" y="5"/>
                    <a:pt x="47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80;p48">
              <a:extLst>
                <a:ext uri="{FF2B5EF4-FFF2-40B4-BE49-F238E27FC236}">
                  <a16:creationId xmlns:a16="http://schemas.microsoft.com/office/drawing/2014/main" id="{B86C030A-F2D3-10C9-389B-1170A19BB017}"/>
                </a:ext>
              </a:extLst>
            </p:cNvPr>
            <p:cNvSpPr/>
            <p:nvPr/>
          </p:nvSpPr>
          <p:spPr>
            <a:xfrm>
              <a:off x="1506808" y="2711944"/>
              <a:ext cx="26534" cy="32072"/>
            </a:xfrm>
            <a:custGeom>
              <a:avLst/>
              <a:gdLst/>
              <a:ahLst/>
              <a:cxnLst/>
              <a:rect l="l" t="t" r="r" b="b"/>
              <a:pathLst>
                <a:path w="618" h="747" extrusionOk="0">
                  <a:moveTo>
                    <a:pt x="294" y="1"/>
                  </a:moveTo>
                  <a:cubicBezTo>
                    <a:pt x="274" y="1"/>
                    <a:pt x="255" y="5"/>
                    <a:pt x="235" y="12"/>
                  </a:cubicBezTo>
                  <a:cubicBezTo>
                    <a:pt x="88" y="42"/>
                    <a:pt x="0" y="218"/>
                    <a:pt x="30" y="424"/>
                  </a:cubicBezTo>
                  <a:cubicBezTo>
                    <a:pt x="88" y="629"/>
                    <a:pt x="235" y="747"/>
                    <a:pt x="382" y="747"/>
                  </a:cubicBezTo>
                  <a:cubicBezTo>
                    <a:pt x="529" y="717"/>
                    <a:pt x="617" y="541"/>
                    <a:pt x="588" y="336"/>
                  </a:cubicBezTo>
                  <a:cubicBezTo>
                    <a:pt x="537" y="157"/>
                    <a:pt x="420" y="1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81;p48">
              <a:extLst>
                <a:ext uri="{FF2B5EF4-FFF2-40B4-BE49-F238E27FC236}">
                  <a16:creationId xmlns:a16="http://schemas.microsoft.com/office/drawing/2014/main" id="{3A8F10B4-37D3-086E-7671-BAC9ABFAC75A}"/>
                </a:ext>
              </a:extLst>
            </p:cNvPr>
            <p:cNvSpPr/>
            <p:nvPr/>
          </p:nvSpPr>
          <p:spPr>
            <a:xfrm>
              <a:off x="1423557" y="2723537"/>
              <a:ext cx="26534" cy="25804"/>
            </a:xfrm>
            <a:custGeom>
              <a:avLst/>
              <a:gdLst/>
              <a:ahLst/>
              <a:cxnLst/>
              <a:rect l="l" t="t" r="r" b="b"/>
              <a:pathLst>
                <a:path w="618" h="601" extrusionOk="0">
                  <a:moveTo>
                    <a:pt x="389" y="0"/>
                  </a:moveTo>
                  <a:cubicBezTo>
                    <a:pt x="289" y="0"/>
                    <a:pt x="181" y="70"/>
                    <a:pt x="118" y="154"/>
                  </a:cubicBezTo>
                  <a:cubicBezTo>
                    <a:pt x="0" y="271"/>
                    <a:pt x="0" y="447"/>
                    <a:pt x="118" y="565"/>
                  </a:cubicBezTo>
                  <a:cubicBezTo>
                    <a:pt x="151" y="590"/>
                    <a:pt x="189" y="601"/>
                    <a:pt x="229" y="601"/>
                  </a:cubicBezTo>
                  <a:cubicBezTo>
                    <a:pt x="328" y="601"/>
                    <a:pt x="437" y="532"/>
                    <a:pt x="500" y="447"/>
                  </a:cubicBezTo>
                  <a:cubicBezTo>
                    <a:pt x="617" y="330"/>
                    <a:pt x="617" y="124"/>
                    <a:pt x="500" y="36"/>
                  </a:cubicBezTo>
                  <a:cubicBezTo>
                    <a:pt x="467" y="11"/>
                    <a:pt x="428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82;p48">
              <a:extLst>
                <a:ext uri="{FF2B5EF4-FFF2-40B4-BE49-F238E27FC236}">
                  <a16:creationId xmlns:a16="http://schemas.microsoft.com/office/drawing/2014/main" id="{71BDB439-AE68-CC20-9FBB-AC3B4AA66371}"/>
                </a:ext>
              </a:extLst>
            </p:cNvPr>
            <p:cNvSpPr/>
            <p:nvPr/>
          </p:nvSpPr>
          <p:spPr>
            <a:xfrm>
              <a:off x="1495430" y="2746507"/>
              <a:ext cx="18977" cy="27779"/>
            </a:xfrm>
            <a:custGeom>
              <a:avLst/>
              <a:gdLst/>
              <a:ahLst/>
              <a:cxnLst/>
              <a:rect l="l" t="t" r="r" b="b"/>
              <a:pathLst>
                <a:path w="442" h="647" extrusionOk="0">
                  <a:moveTo>
                    <a:pt x="236" y="1"/>
                  </a:moveTo>
                  <a:cubicBezTo>
                    <a:pt x="89" y="1"/>
                    <a:pt x="1" y="147"/>
                    <a:pt x="1" y="324"/>
                  </a:cubicBezTo>
                  <a:cubicBezTo>
                    <a:pt x="1" y="500"/>
                    <a:pt x="118" y="647"/>
                    <a:pt x="236" y="647"/>
                  </a:cubicBezTo>
                  <a:cubicBezTo>
                    <a:pt x="353" y="647"/>
                    <a:pt x="442" y="500"/>
                    <a:pt x="442" y="324"/>
                  </a:cubicBezTo>
                  <a:cubicBezTo>
                    <a:pt x="442" y="147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83;p48">
              <a:extLst>
                <a:ext uri="{FF2B5EF4-FFF2-40B4-BE49-F238E27FC236}">
                  <a16:creationId xmlns:a16="http://schemas.microsoft.com/office/drawing/2014/main" id="{C683672A-3E36-535C-4CF4-AEE352B92D2F}"/>
                </a:ext>
              </a:extLst>
            </p:cNvPr>
            <p:cNvSpPr/>
            <p:nvPr/>
          </p:nvSpPr>
          <p:spPr>
            <a:xfrm>
              <a:off x="1518142" y="2751359"/>
              <a:ext cx="24001" cy="29453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251" y="1"/>
                  </a:moveTo>
                  <a:cubicBezTo>
                    <a:pt x="236" y="1"/>
                    <a:pt x="221" y="2"/>
                    <a:pt x="206" y="5"/>
                  </a:cubicBezTo>
                  <a:cubicBezTo>
                    <a:pt x="59" y="5"/>
                    <a:pt x="1" y="211"/>
                    <a:pt x="30" y="387"/>
                  </a:cubicBezTo>
                  <a:cubicBezTo>
                    <a:pt x="56" y="572"/>
                    <a:pt x="178" y="685"/>
                    <a:pt x="308" y="685"/>
                  </a:cubicBezTo>
                  <a:cubicBezTo>
                    <a:pt x="323" y="685"/>
                    <a:pt x="338" y="684"/>
                    <a:pt x="353" y="681"/>
                  </a:cubicBezTo>
                  <a:cubicBezTo>
                    <a:pt x="471" y="681"/>
                    <a:pt x="559" y="475"/>
                    <a:pt x="530" y="299"/>
                  </a:cubicBezTo>
                  <a:cubicBezTo>
                    <a:pt x="503" y="114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84;p48">
              <a:extLst>
                <a:ext uri="{FF2B5EF4-FFF2-40B4-BE49-F238E27FC236}">
                  <a16:creationId xmlns:a16="http://schemas.microsoft.com/office/drawing/2014/main" id="{9CAD6811-136C-6FC2-E30A-26A568802419}"/>
                </a:ext>
              </a:extLst>
            </p:cNvPr>
            <p:cNvSpPr/>
            <p:nvPr/>
          </p:nvSpPr>
          <p:spPr>
            <a:xfrm>
              <a:off x="1448759" y="2731866"/>
              <a:ext cx="24044" cy="25589"/>
            </a:xfrm>
            <a:custGeom>
              <a:avLst/>
              <a:gdLst/>
              <a:ahLst/>
              <a:cxnLst/>
              <a:rect l="l" t="t" r="r" b="b"/>
              <a:pathLst>
                <a:path w="560" h="596" extrusionOk="0">
                  <a:moveTo>
                    <a:pt x="334" y="0"/>
                  </a:moveTo>
                  <a:cubicBezTo>
                    <a:pt x="235" y="0"/>
                    <a:pt x="129" y="79"/>
                    <a:pt x="60" y="195"/>
                  </a:cubicBezTo>
                  <a:cubicBezTo>
                    <a:pt x="1" y="312"/>
                    <a:pt x="30" y="488"/>
                    <a:pt x="118" y="577"/>
                  </a:cubicBezTo>
                  <a:cubicBezTo>
                    <a:pt x="144" y="589"/>
                    <a:pt x="170" y="595"/>
                    <a:pt x="197" y="595"/>
                  </a:cubicBezTo>
                  <a:cubicBezTo>
                    <a:pt x="296" y="595"/>
                    <a:pt x="402" y="516"/>
                    <a:pt x="471" y="400"/>
                  </a:cubicBezTo>
                  <a:cubicBezTo>
                    <a:pt x="559" y="283"/>
                    <a:pt x="530" y="107"/>
                    <a:pt x="412" y="18"/>
                  </a:cubicBezTo>
                  <a:cubicBezTo>
                    <a:pt x="387" y="6"/>
                    <a:pt x="36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85;p48">
              <a:extLst>
                <a:ext uri="{FF2B5EF4-FFF2-40B4-BE49-F238E27FC236}">
                  <a16:creationId xmlns:a16="http://schemas.microsoft.com/office/drawing/2014/main" id="{3BD4FD9E-A48F-78DD-6020-D9A7F78F54E7}"/>
                </a:ext>
              </a:extLst>
            </p:cNvPr>
            <p:cNvSpPr/>
            <p:nvPr/>
          </p:nvSpPr>
          <p:spPr>
            <a:xfrm>
              <a:off x="1465161" y="2748482"/>
              <a:ext cx="26534" cy="29797"/>
            </a:xfrm>
            <a:custGeom>
              <a:avLst/>
              <a:gdLst/>
              <a:ahLst/>
              <a:cxnLst/>
              <a:rect l="l" t="t" r="r" b="b"/>
              <a:pathLst>
                <a:path w="618" h="694" extrusionOk="0">
                  <a:moveTo>
                    <a:pt x="345" y="0"/>
                  </a:moveTo>
                  <a:cubicBezTo>
                    <a:pt x="222" y="0"/>
                    <a:pt x="109" y="128"/>
                    <a:pt x="60" y="278"/>
                  </a:cubicBezTo>
                  <a:cubicBezTo>
                    <a:pt x="1" y="425"/>
                    <a:pt x="60" y="601"/>
                    <a:pt x="236" y="689"/>
                  </a:cubicBezTo>
                  <a:cubicBezTo>
                    <a:pt x="248" y="692"/>
                    <a:pt x="260" y="694"/>
                    <a:pt x="273" y="694"/>
                  </a:cubicBezTo>
                  <a:cubicBezTo>
                    <a:pt x="383" y="694"/>
                    <a:pt x="506" y="583"/>
                    <a:pt x="559" y="425"/>
                  </a:cubicBezTo>
                  <a:cubicBezTo>
                    <a:pt x="618" y="248"/>
                    <a:pt x="559" y="72"/>
                    <a:pt x="412" y="13"/>
                  </a:cubicBezTo>
                  <a:cubicBezTo>
                    <a:pt x="390" y="4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86;p48">
              <a:extLst>
                <a:ext uri="{FF2B5EF4-FFF2-40B4-BE49-F238E27FC236}">
                  <a16:creationId xmlns:a16="http://schemas.microsoft.com/office/drawing/2014/main" id="{7DCB31F3-405F-C731-3349-4853CC6C1307}"/>
                </a:ext>
              </a:extLst>
            </p:cNvPr>
            <p:cNvSpPr/>
            <p:nvPr/>
          </p:nvSpPr>
          <p:spPr>
            <a:xfrm>
              <a:off x="1403377" y="2752776"/>
              <a:ext cx="31557" cy="32888"/>
            </a:xfrm>
            <a:custGeom>
              <a:avLst/>
              <a:gdLst/>
              <a:ahLst/>
              <a:cxnLst/>
              <a:rect l="l" t="t" r="r" b="b"/>
              <a:pathLst>
                <a:path w="735" h="766" extrusionOk="0">
                  <a:moveTo>
                    <a:pt x="448" y="1"/>
                  </a:moveTo>
                  <a:cubicBezTo>
                    <a:pt x="322" y="1"/>
                    <a:pt x="185" y="101"/>
                    <a:pt x="118" y="237"/>
                  </a:cubicBezTo>
                  <a:cubicBezTo>
                    <a:pt x="0" y="413"/>
                    <a:pt x="30" y="618"/>
                    <a:pt x="206" y="736"/>
                  </a:cubicBezTo>
                  <a:cubicBezTo>
                    <a:pt x="233" y="756"/>
                    <a:pt x="265" y="766"/>
                    <a:pt x="298" y="766"/>
                  </a:cubicBezTo>
                  <a:cubicBezTo>
                    <a:pt x="412" y="766"/>
                    <a:pt x="549" y="659"/>
                    <a:pt x="617" y="501"/>
                  </a:cubicBezTo>
                  <a:cubicBezTo>
                    <a:pt x="735" y="354"/>
                    <a:pt x="705" y="148"/>
                    <a:pt x="559" y="31"/>
                  </a:cubicBezTo>
                  <a:cubicBezTo>
                    <a:pt x="524" y="10"/>
                    <a:pt x="48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87;p48">
              <a:extLst>
                <a:ext uri="{FF2B5EF4-FFF2-40B4-BE49-F238E27FC236}">
                  <a16:creationId xmlns:a16="http://schemas.microsoft.com/office/drawing/2014/main" id="{795B58DD-E301-E4E4-1EC4-B8A546B3B551}"/>
                </a:ext>
              </a:extLst>
            </p:cNvPr>
            <p:cNvSpPr/>
            <p:nvPr/>
          </p:nvSpPr>
          <p:spPr>
            <a:xfrm>
              <a:off x="1487873" y="2778064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294" y="0"/>
                  </a:moveTo>
                  <a:cubicBezTo>
                    <a:pt x="118" y="0"/>
                    <a:pt x="1" y="206"/>
                    <a:pt x="1" y="441"/>
                  </a:cubicBezTo>
                  <a:cubicBezTo>
                    <a:pt x="1" y="676"/>
                    <a:pt x="148" y="881"/>
                    <a:pt x="294" y="881"/>
                  </a:cubicBezTo>
                  <a:cubicBezTo>
                    <a:pt x="471" y="881"/>
                    <a:pt x="618" y="676"/>
                    <a:pt x="618" y="441"/>
                  </a:cubicBezTo>
                  <a:cubicBezTo>
                    <a:pt x="618" y="206"/>
                    <a:pt x="47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88;p48">
              <a:extLst>
                <a:ext uri="{FF2B5EF4-FFF2-40B4-BE49-F238E27FC236}">
                  <a16:creationId xmlns:a16="http://schemas.microsoft.com/office/drawing/2014/main" id="{876E64FD-D03C-D29D-2539-59D8B718497C}"/>
                </a:ext>
              </a:extLst>
            </p:cNvPr>
            <p:cNvSpPr/>
            <p:nvPr/>
          </p:nvSpPr>
          <p:spPr>
            <a:xfrm>
              <a:off x="1519430" y="2789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27" y="0"/>
                  </a:moveTo>
                  <a:cubicBezTo>
                    <a:pt x="316" y="0"/>
                    <a:pt x="305" y="1"/>
                    <a:pt x="294" y="3"/>
                  </a:cubicBezTo>
                  <a:cubicBezTo>
                    <a:pt x="118" y="33"/>
                    <a:pt x="0" y="238"/>
                    <a:pt x="59" y="503"/>
                  </a:cubicBezTo>
                  <a:cubicBezTo>
                    <a:pt x="86" y="718"/>
                    <a:pt x="236" y="859"/>
                    <a:pt x="396" y="859"/>
                  </a:cubicBezTo>
                  <a:cubicBezTo>
                    <a:pt x="411" y="859"/>
                    <a:pt x="426" y="858"/>
                    <a:pt x="441" y="855"/>
                  </a:cubicBezTo>
                  <a:cubicBezTo>
                    <a:pt x="588" y="826"/>
                    <a:pt x="705" y="620"/>
                    <a:pt x="646" y="385"/>
                  </a:cubicBezTo>
                  <a:cubicBezTo>
                    <a:pt x="619" y="168"/>
                    <a:pt x="466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9;p48">
              <a:extLst>
                <a:ext uri="{FF2B5EF4-FFF2-40B4-BE49-F238E27FC236}">
                  <a16:creationId xmlns:a16="http://schemas.microsoft.com/office/drawing/2014/main" id="{82A61062-BDE7-F2A4-1B7A-9F62E01E8E3C}"/>
                </a:ext>
              </a:extLst>
            </p:cNvPr>
            <p:cNvSpPr/>
            <p:nvPr/>
          </p:nvSpPr>
          <p:spPr>
            <a:xfrm>
              <a:off x="1432401" y="2762264"/>
              <a:ext cx="29024" cy="32888"/>
            </a:xfrm>
            <a:custGeom>
              <a:avLst/>
              <a:gdLst/>
              <a:ahLst/>
              <a:cxnLst/>
              <a:rect l="l" t="t" r="r" b="b"/>
              <a:pathLst>
                <a:path w="676" h="766" extrusionOk="0">
                  <a:moveTo>
                    <a:pt x="421" y="0"/>
                  </a:moveTo>
                  <a:cubicBezTo>
                    <a:pt x="294" y="0"/>
                    <a:pt x="161" y="110"/>
                    <a:pt x="88" y="280"/>
                  </a:cubicBezTo>
                  <a:cubicBezTo>
                    <a:pt x="0" y="427"/>
                    <a:pt x="29" y="632"/>
                    <a:pt x="176" y="750"/>
                  </a:cubicBezTo>
                  <a:cubicBezTo>
                    <a:pt x="202" y="760"/>
                    <a:pt x="229" y="765"/>
                    <a:pt x="256" y="765"/>
                  </a:cubicBezTo>
                  <a:cubicBezTo>
                    <a:pt x="383" y="765"/>
                    <a:pt x="515" y="660"/>
                    <a:pt x="588" y="515"/>
                  </a:cubicBezTo>
                  <a:cubicBezTo>
                    <a:pt x="676" y="339"/>
                    <a:pt x="646" y="133"/>
                    <a:pt x="499" y="16"/>
                  </a:cubicBezTo>
                  <a:cubicBezTo>
                    <a:pt x="474" y="5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90;p48">
              <a:extLst>
                <a:ext uri="{FF2B5EF4-FFF2-40B4-BE49-F238E27FC236}">
                  <a16:creationId xmlns:a16="http://schemas.microsoft.com/office/drawing/2014/main" id="{5C3E56CE-9DB9-978D-3A6F-26E3D75A52B2}"/>
                </a:ext>
              </a:extLst>
            </p:cNvPr>
            <p:cNvSpPr/>
            <p:nvPr/>
          </p:nvSpPr>
          <p:spPr>
            <a:xfrm>
              <a:off x="1450048" y="2786394"/>
              <a:ext cx="32845" cy="38856"/>
            </a:xfrm>
            <a:custGeom>
              <a:avLst/>
              <a:gdLst/>
              <a:ahLst/>
              <a:cxnLst/>
              <a:rect l="l" t="t" r="r" b="b"/>
              <a:pathLst>
                <a:path w="765" h="905" extrusionOk="0">
                  <a:moveTo>
                    <a:pt x="430" y="0"/>
                  </a:moveTo>
                  <a:cubicBezTo>
                    <a:pt x="279" y="0"/>
                    <a:pt x="136" y="160"/>
                    <a:pt x="59" y="364"/>
                  </a:cubicBezTo>
                  <a:cubicBezTo>
                    <a:pt x="0" y="629"/>
                    <a:pt x="88" y="864"/>
                    <a:pt x="265" y="893"/>
                  </a:cubicBezTo>
                  <a:cubicBezTo>
                    <a:pt x="288" y="901"/>
                    <a:pt x="312" y="904"/>
                    <a:pt x="335" y="904"/>
                  </a:cubicBezTo>
                  <a:cubicBezTo>
                    <a:pt x="493" y="904"/>
                    <a:pt x="654" y="745"/>
                    <a:pt x="705" y="540"/>
                  </a:cubicBezTo>
                  <a:cubicBezTo>
                    <a:pt x="764" y="276"/>
                    <a:pt x="676" y="41"/>
                    <a:pt x="500" y="12"/>
                  </a:cubicBezTo>
                  <a:cubicBezTo>
                    <a:pt x="477" y="4"/>
                    <a:pt x="45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91;p48">
              <a:extLst>
                <a:ext uri="{FF2B5EF4-FFF2-40B4-BE49-F238E27FC236}">
                  <a16:creationId xmlns:a16="http://schemas.microsoft.com/office/drawing/2014/main" id="{CC2FBE99-EB3C-4026-EF8B-FC2A2EF7C8B0}"/>
                </a:ext>
              </a:extLst>
            </p:cNvPr>
            <p:cNvSpPr/>
            <p:nvPr/>
          </p:nvSpPr>
          <p:spPr>
            <a:xfrm>
              <a:off x="1383198" y="2788626"/>
              <a:ext cx="38470" cy="35078"/>
            </a:xfrm>
            <a:custGeom>
              <a:avLst/>
              <a:gdLst/>
              <a:ahLst/>
              <a:cxnLst/>
              <a:rect l="l" t="t" r="r" b="b"/>
              <a:pathLst>
                <a:path w="896" h="817" extrusionOk="0">
                  <a:moveTo>
                    <a:pt x="518" y="1"/>
                  </a:moveTo>
                  <a:cubicBezTo>
                    <a:pt x="379" y="1"/>
                    <a:pt x="211" y="90"/>
                    <a:pt x="118" y="253"/>
                  </a:cubicBezTo>
                  <a:cubicBezTo>
                    <a:pt x="0" y="430"/>
                    <a:pt x="30" y="665"/>
                    <a:pt x="206" y="812"/>
                  </a:cubicBezTo>
                  <a:cubicBezTo>
                    <a:pt x="227" y="815"/>
                    <a:pt x="248" y="816"/>
                    <a:pt x="269" y="816"/>
                  </a:cubicBezTo>
                  <a:cubicBezTo>
                    <a:pt x="646" y="816"/>
                    <a:pt x="896" y="325"/>
                    <a:pt x="617" y="18"/>
                  </a:cubicBezTo>
                  <a:cubicBezTo>
                    <a:pt x="587" y="6"/>
                    <a:pt x="55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92;p48">
              <a:extLst>
                <a:ext uri="{FF2B5EF4-FFF2-40B4-BE49-F238E27FC236}">
                  <a16:creationId xmlns:a16="http://schemas.microsoft.com/office/drawing/2014/main" id="{E436F2C2-C71C-4152-F345-D0C227028995}"/>
                </a:ext>
              </a:extLst>
            </p:cNvPr>
            <p:cNvSpPr/>
            <p:nvPr/>
          </p:nvSpPr>
          <p:spPr>
            <a:xfrm>
              <a:off x="1497963" y="2819540"/>
              <a:ext cx="25289" cy="32974"/>
            </a:xfrm>
            <a:custGeom>
              <a:avLst/>
              <a:gdLst/>
              <a:ahLst/>
              <a:cxnLst/>
              <a:rect l="l" t="t" r="r" b="b"/>
              <a:pathLst>
                <a:path w="589" h="768" extrusionOk="0">
                  <a:moveTo>
                    <a:pt x="292" y="0"/>
                  </a:moveTo>
                  <a:cubicBezTo>
                    <a:pt x="160" y="0"/>
                    <a:pt x="57" y="166"/>
                    <a:pt x="30" y="356"/>
                  </a:cubicBezTo>
                  <a:cubicBezTo>
                    <a:pt x="1" y="591"/>
                    <a:pt x="118" y="738"/>
                    <a:pt x="265" y="767"/>
                  </a:cubicBezTo>
                  <a:cubicBezTo>
                    <a:pt x="412" y="767"/>
                    <a:pt x="559" y="620"/>
                    <a:pt x="559" y="385"/>
                  </a:cubicBezTo>
                  <a:cubicBezTo>
                    <a:pt x="588" y="180"/>
                    <a:pt x="471" y="4"/>
                    <a:pt x="324" y="4"/>
                  </a:cubicBezTo>
                  <a:cubicBezTo>
                    <a:pt x="313" y="1"/>
                    <a:pt x="302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93;p48">
              <a:extLst>
                <a:ext uri="{FF2B5EF4-FFF2-40B4-BE49-F238E27FC236}">
                  <a16:creationId xmlns:a16="http://schemas.microsoft.com/office/drawing/2014/main" id="{885FFC97-482E-7C7C-5962-697AD163D9EE}"/>
                </a:ext>
              </a:extLst>
            </p:cNvPr>
            <p:cNvSpPr/>
            <p:nvPr/>
          </p:nvSpPr>
          <p:spPr>
            <a:xfrm>
              <a:off x="1523209" y="2836069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323" y="0"/>
                  </a:moveTo>
                  <a:cubicBezTo>
                    <a:pt x="147" y="0"/>
                    <a:pt x="0" y="206"/>
                    <a:pt x="0" y="441"/>
                  </a:cubicBezTo>
                  <a:cubicBezTo>
                    <a:pt x="0" y="676"/>
                    <a:pt x="147" y="882"/>
                    <a:pt x="323" y="882"/>
                  </a:cubicBezTo>
                  <a:cubicBezTo>
                    <a:pt x="500" y="882"/>
                    <a:pt x="617" y="676"/>
                    <a:pt x="617" y="441"/>
                  </a:cubicBezTo>
                  <a:cubicBezTo>
                    <a:pt x="617" y="206"/>
                    <a:pt x="47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94;p48">
              <a:extLst>
                <a:ext uri="{FF2B5EF4-FFF2-40B4-BE49-F238E27FC236}">
                  <a16:creationId xmlns:a16="http://schemas.microsoft.com/office/drawing/2014/main" id="{037B14F2-68B3-543F-A265-BC42A732DCCD}"/>
                </a:ext>
              </a:extLst>
            </p:cNvPr>
            <p:cNvSpPr/>
            <p:nvPr/>
          </p:nvSpPr>
          <p:spPr>
            <a:xfrm>
              <a:off x="1413467" y="2797686"/>
              <a:ext cx="36624" cy="41518"/>
            </a:xfrm>
            <a:custGeom>
              <a:avLst/>
              <a:gdLst/>
              <a:ahLst/>
              <a:cxnLst/>
              <a:rect l="l" t="t" r="r" b="b"/>
              <a:pathLst>
                <a:path w="853" h="967" extrusionOk="0">
                  <a:moveTo>
                    <a:pt x="477" y="0"/>
                  </a:moveTo>
                  <a:cubicBezTo>
                    <a:pt x="317" y="0"/>
                    <a:pt x="139" y="140"/>
                    <a:pt x="89" y="366"/>
                  </a:cubicBezTo>
                  <a:cubicBezTo>
                    <a:pt x="0" y="659"/>
                    <a:pt x="59" y="894"/>
                    <a:pt x="265" y="953"/>
                  </a:cubicBezTo>
                  <a:cubicBezTo>
                    <a:pt x="291" y="962"/>
                    <a:pt x="317" y="966"/>
                    <a:pt x="344" y="966"/>
                  </a:cubicBezTo>
                  <a:cubicBezTo>
                    <a:pt x="499" y="966"/>
                    <a:pt x="660" y="826"/>
                    <a:pt x="735" y="601"/>
                  </a:cubicBezTo>
                  <a:cubicBezTo>
                    <a:pt x="852" y="366"/>
                    <a:pt x="764" y="131"/>
                    <a:pt x="559" y="13"/>
                  </a:cubicBezTo>
                  <a:cubicBezTo>
                    <a:pt x="533" y="4"/>
                    <a:pt x="505" y="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95;p48">
              <a:extLst>
                <a:ext uri="{FF2B5EF4-FFF2-40B4-BE49-F238E27FC236}">
                  <a16:creationId xmlns:a16="http://schemas.microsoft.com/office/drawing/2014/main" id="{3FD166A6-DA7F-8945-73F4-35ADEC586B8E}"/>
                </a:ext>
              </a:extLst>
            </p:cNvPr>
            <p:cNvSpPr/>
            <p:nvPr/>
          </p:nvSpPr>
          <p:spPr>
            <a:xfrm>
              <a:off x="1437425" y="2829672"/>
              <a:ext cx="39157" cy="49461"/>
            </a:xfrm>
            <a:custGeom>
              <a:avLst/>
              <a:gdLst/>
              <a:ahLst/>
              <a:cxnLst/>
              <a:rect l="l" t="t" r="r" b="b"/>
              <a:pathLst>
                <a:path w="912" h="1152" extrusionOk="0">
                  <a:moveTo>
                    <a:pt x="519" y="0"/>
                  </a:moveTo>
                  <a:cubicBezTo>
                    <a:pt x="301" y="0"/>
                    <a:pt x="115" y="225"/>
                    <a:pt x="59" y="502"/>
                  </a:cubicBezTo>
                  <a:cubicBezTo>
                    <a:pt x="1" y="825"/>
                    <a:pt x="147" y="1119"/>
                    <a:pt x="382" y="1148"/>
                  </a:cubicBezTo>
                  <a:cubicBezTo>
                    <a:pt x="396" y="1150"/>
                    <a:pt x="409" y="1151"/>
                    <a:pt x="422" y="1151"/>
                  </a:cubicBezTo>
                  <a:cubicBezTo>
                    <a:pt x="617" y="1151"/>
                    <a:pt x="827" y="951"/>
                    <a:pt x="882" y="649"/>
                  </a:cubicBezTo>
                  <a:cubicBezTo>
                    <a:pt x="911" y="326"/>
                    <a:pt x="794" y="61"/>
                    <a:pt x="559" y="3"/>
                  </a:cubicBezTo>
                  <a:cubicBezTo>
                    <a:pt x="545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96;p48">
              <a:extLst>
                <a:ext uri="{FF2B5EF4-FFF2-40B4-BE49-F238E27FC236}">
                  <a16:creationId xmlns:a16="http://schemas.microsoft.com/office/drawing/2014/main" id="{6C94F28F-33AF-C8BA-C9C1-11AAF1AA1BB6}"/>
                </a:ext>
              </a:extLst>
            </p:cNvPr>
            <p:cNvSpPr/>
            <p:nvPr/>
          </p:nvSpPr>
          <p:spPr>
            <a:xfrm>
              <a:off x="1476538" y="2818209"/>
              <a:ext cx="18934" cy="24387"/>
            </a:xfrm>
            <a:custGeom>
              <a:avLst/>
              <a:gdLst/>
              <a:ahLst/>
              <a:cxnLst/>
              <a:rect l="l" t="t" r="r" b="b"/>
              <a:pathLst>
                <a:path w="441" h="568" extrusionOk="0">
                  <a:moveTo>
                    <a:pt x="257" y="1"/>
                  </a:moveTo>
                  <a:cubicBezTo>
                    <a:pt x="153" y="1"/>
                    <a:pt x="56" y="109"/>
                    <a:pt x="30" y="240"/>
                  </a:cubicBezTo>
                  <a:cubicBezTo>
                    <a:pt x="0" y="387"/>
                    <a:pt x="59" y="534"/>
                    <a:pt x="177" y="563"/>
                  </a:cubicBezTo>
                  <a:cubicBezTo>
                    <a:pt x="189" y="566"/>
                    <a:pt x="201" y="568"/>
                    <a:pt x="213" y="568"/>
                  </a:cubicBezTo>
                  <a:cubicBezTo>
                    <a:pt x="317" y="568"/>
                    <a:pt x="412" y="460"/>
                    <a:pt x="412" y="328"/>
                  </a:cubicBezTo>
                  <a:cubicBezTo>
                    <a:pt x="441" y="152"/>
                    <a:pt x="382" y="5"/>
                    <a:pt x="294" y="5"/>
                  </a:cubicBezTo>
                  <a:cubicBezTo>
                    <a:pt x="282" y="2"/>
                    <a:pt x="270" y="1"/>
                    <a:pt x="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97;p48">
              <a:extLst>
                <a:ext uri="{FF2B5EF4-FFF2-40B4-BE49-F238E27FC236}">
                  <a16:creationId xmlns:a16="http://schemas.microsoft.com/office/drawing/2014/main" id="{D5629F88-B620-D6CB-21DA-46185BB8AD70}"/>
                </a:ext>
              </a:extLst>
            </p:cNvPr>
            <p:cNvSpPr/>
            <p:nvPr/>
          </p:nvSpPr>
          <p:spPr>
            <a:xfrm>
              <a:off x="1397066" y="2843497"/>
              <a:ext cx="40402" cy="49504"/>
            </a:xfrm>
            <a:custGeom>
              <a:avLst/>
              <a:gdLst/>
              <a:ahLst/>
              <a:cxnLst/>
              <a:rect l="l" t="t" r="r" b="b"/>
              <a:pathLst>
                <a:path w="941" h="1153" extrusionOk="0">
                  <a:moveTo>
                    <a:pt x="548" y="1"/>
                  </a:moveTo>
                  <a:cubicBezTo>
                    <a:pt x="353" y="1"/>
                    <a:pt x="142" y="199"/>
                    <a:pt x="59" y="474"/>
                  </a:cubicBezTo>
                  <a:cubicBezTo>
                    <a:pt x="0" y="797"/>
                    <a:pt x="147" y="1091"/>
                    <a:pt x="353" y="1149"/>
                  </a:cubicBezTo>
                  <a:cubicBezTo>
                    <a:pt x="366" y="1151"/>
                    <a:pt x="379" y="1152"/>
                    <a:pt x="393" y="1152"/>
                  </a:cubicBezTo>
                  <a:cubicBezTo>
                    <a:pt x="588" y="1152"/>
                    <a:pt x="799" y="954"/>
                    <a:pt x="882" y="679"/>
                  </a:cubicBezTo>
                  <a:cubicBezTo>
                    <a:pt x="941" y="356"/>
                    <a:pt x="823" y="62"/>
                    <a:pt x="588" y="4"/>
                  </a:cubicBezTo>
                  <a:cubicBezTo>
                    <a:pt x="575" y="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98;p48">
              <a:extLst>
                <a:ext uri="{FF2B5EF4-FFF2-40B4-BE49-F238E27FC236}">
                  <a16:creationId xmlns:a16="http://schemas.microsoft.com/office/drawing/2014/main" id="{9208F18C-4154-D5BD-8C91-9FAE5550150D}"/>
                </a:ext>
              </a:extLst>
            </p:cNvPr>
            <p:cNvSpPr/>
            <p:nvPr/>
          </p:nvSpPr>
          <p:spPr>
            <a:xfrm>
              <a:off x="1365551" y="2829200"/>
              <a:ext cx="36581" cy="41518"/>
            </a:xfrm>
            <a:custGeom>
              <a:avLst/>
              <a:gdLst/>
              <a:ahLst/>
              <a:cxnLst/>
              <a:rect l="l" t="t" r="r" b="b"/>
              <a:pathLst>
                <a:path w="852" h="967" extrusionOk="0">
                  <a:moveTo>
                    <a:pt x="497" y="1"/>
                  </a:moveTo>
                  <a:cubicBezTo>
                    <a:pt x="324" y="1"/>
                    <a:pt x="163" y="141"/>
                    <a:pt x="88" y="366"/>
                  </a:cubicBezTo>
                  <a:cubicBezTo>
                    <a:pt x="0" y="660"/>
                    <a:pt x="88" y="895"/>
                    <a:pt x="264" y="954"/>
                  </a:cubicBezTo>
                  <a:cubicBezTo>
                    <a:pt x="290" y="962"/>
                    <a:pt x="318" y="966"/>
                    <a:pt x="346" y="966"/>
                  </a:cubicBezTo>
                  <a:cubicBezTo>
                    <a:pt x="507" y="966"/>
                    <a:pt x="689" y="826"/>
                    <a:pt x="764" y="601"/>
                  </a:cubicBezTo>
                  <a:cubicBezTo>
                    <a:pt x="852" y="366"/>
                    <a:pt x="764" y="131"/>
                    <a:pt x="588" y="14"/>
                  </a:cubicBezTo>
                  <a:cubicBezTo>
                    <a:pt x="557" y="5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9;p48">
              <a:extLst>
                <a:ext uri="{FF2B5EF4-FFF2-40B4-BE49-F238E27FC236}">
                  <a16:creationId xmlns:a16="http://schemas.microsoft.com/office/drawing/2014/main" id="{C9031C4E-2407-4DC9-B2B4-21CEAB26566B}"/>
                </a:ext>
              </a:extLst>
            </p:cNvPr>
            <p:cNvSpPr/>
            <p:nvPr/>
          </p:nvSpPr>
          <p:spPr>
            <a:xfrm>
              <a:off x="1345372" y="2873466"/>
              <a:ext cx="41647" cy="49805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544" y="1"/>
                  </a:moveTo>
                  <a:cubicBezTo>
                    <a:pt x="353" y="1"/>
                    <a:pt x="140" y="195"/>
                    <a:pt x="88" y="481"/>
                  </a:cubicBezTo>
                  <a:cubicBezTo>
                    <a:pt x="0" y="804"/>
                    <a:pt x="118" y="1098"/>
                    <a:pt x="353" y="1156"/>
                  </a:cubicBezTo>
                  <a:cubicBezTo>
                    <a:pt x="366" y="1158"/>
                    <a:pt x="379" y="1159"/>
                    <a:pt x="392" y="1159"/>
                  </a:cubicBezTo>
                  <a:cubicBezTo>
                    <a:pt x="588" y="1159"/>
                    <a:pt x="799" y="961"/>
                    <a:pt x="881" y="686"/>
                  </a:cubicBezTo>
                  <a:cubicBezTo>
                    <a:pt x="969" y="363"/>
                    <a:pt x="852" y="69"/>
                    <a:pt x="617" y="11"/>
                  </a:cubicBezTo>
                  <a:cubicBezTo>
                    <a:pt x="593" y="4"/>
                    <a:pt x="569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100;p48">
              <a:extLst>
                <a:ext uri="{FF2B5EF4-FFF2-40B4-BE49-F238E27FC236}">
                  <a16:creationId xmlns:a16="http://schemas.microsoft.com/office/drawing/2014/main" id="{D91A478F-3BB8-AF9D-1D5D-0F855B13E3AA}"/>
                </a:ext>
              </a:extLst>
            </p:cNvPr>
            <p:cNvSpPr/>
            <p:nvPr/>
          </p:nvSpPr>
          <p:spPr>
            <a:xfrm>
              <a:off x="1513119" y="2878876"/>
              <a:ext cx="35336" cy="49289"/>
            </a:xfrm>
            <a:custGeom>
              <a:avLst/>
              <a:gdLst/>
              <a:ahLst/>
              <a:cxnLst/>
              <a:rect l="l" t="t" r="r" b="b"/>
              <a:pathLst>
                <a:path w="823" h="1148" extrusionOk="0">
                  <a:moveTo>
                    <a:pt x="376" y="0"/>
                  </a:moveTo>
                  <a:cubicBezTo>
                    <a:pt x="159" y="0"/>
                    <a:pt x="0" y="254"/>
                    <a:pt x="0" y="560"/>
                  </a:cubicBezTo>
                  <a:cubicBezTo>
                    <a:pt x="0" y="884"/>
                    <a:pt x="176" y="1148"/>
                    <a:pt x="411" y="1148"/>
                  </a:cubicBezTo>
                  <a:cubicBezTo>
                    <a:pt x="617" y="1148"/>
                    <a:pt x="823" y="884"/>
                    <a:pt x="823" y="560"/>
                  </a:cubicBezTo>
                  <a:cubicBezTo>
                    <a:pt x="823" y="237"/>
                    <a:pt x="647" y="2"/>
                    <a:pt x="411" y="2"/>
                  </a:cubicBezTo>
                  <a:cubicBezTo>
                    <a:pt x="399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101;p48">
              <a:extLst>
                <a:ext uri="{FF2B5EF4-FFF2-40B4-BE49-F238E27FC236}">
                  <a16:creationId xmlns:a16="http://schemas.microsoft.com/office/drawing/2014/main" id="{C3E4EFBD-0B3D-BC29-2105-98CDF9BEC03E}"/>
                </a:ext>
              </a:extLst>
            </p:cNvPr>
            <p:cNvSpPr/>
            <p:nvPr/>
          </p:nvSpPr>
          <p:spPr>
            <a:xfrm>
              <a:off x="1371820" y="2917947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6" y="225"/>
                    <a:pt x="30" y="502"/>
                  </a:cubicBezTo>
                  <a:cubicBezTo>
                    <a:pt x="1" y="796"/>
                    <a:pt x="118" y="1031"/>
                    <a:pt x="324" y="1090"/>
                  </a:cubicBezTo>
                  <a:cubicBezTo>
                    <a:pt x="337" y="1092"/>
                    <a:pt x="350" y="1093"/>
                    <a:pt x="364" y="1093"/>
                  </a:cubicBezTo>
                  <a:cubicBezTo>
                    <a:pt x="559" y="1093"/>
                    <a:pt x="767" y="895"/>
                    <a:pt x="794" y="620"/>
                  </a:cubicBezTo>
                  <a:cubicBezTo>
                    <a:pt x="853" y="326"/>
                    <a:pt x="706" y="62"/>
                    <a:pt x="500" y="3"/>
                  </a:cubicBezTo>
                  <a:cubicBezTo>
                    <a:pt x="489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102;p48">
              <a:extLst>
                <a:ext uri="{FF2B5EF4-FFF2-40B4-BE49-F238E27FC236}">
                  <a16:creationId xmlns:a16="http://schemas.microsoft.com/office/drawing/2014/main" id="{771B9A85-DBCA-E019-C269-35BEBA2F0B74}"/>
                </a:ext>
              </a:extLst>
            </p:cNvPr>
            <p:cNvSpPr/>
            <p:nvPr/>
          </p:nvSpPr>
          <p:spPr>
            <a:xfrm>
              <a:off x="1323904" y="2926491"/>
              <a:ext cx="44180" cy="55043"/>
            </a:xfrm>
            <a:custGeom>
              <a:avLst/>
              <a:gdLst/>
              <a:ahLst/>
              <a:cxnLst/>
              <a:rect l="l" t="t" r="r" b="b"/>
              <a:pathLst>
                <a:path w="1029" h="1282" extrusionOk="0">
                  <a:moveTo>
                    <a:pt x="603" y="1"/>
                  </a:moveTo>
                  <a:cubicBezTo>
                    <a:pt x="389" y="1"/>
                    <a:pt x="168" y="222"/>
                    <a:pt x="89" y="538"/>
                  </a:cubicBezTo>
                  <a:cubicBezTo>
                    <a:pt x="1" y="862"/>
                    <a:pt x="118" y="1214"/>
                    <a:pt x="382" y="1273"/>
                  </a:cubicBezTo>
                  <a:cubicBezTo>
                    <a:pt x="407" y="1279"/>
                    <a:pt x="431" y="1282"/>
                    <a:pt x="456" y="1282"/>
                  </a:cubicBezTo>
                  <a:cubicBezTo>
                    <a:pt x="670" y="1282"/>
                    <a:pt x="891" y="1060"/>
                    <a:pt x="970" y="744"/>
                  </a:cubicBezTo>
                  <a:cubicBezTo>
                    <a:pt x="1029" y="421"/>
                    <a:pt x="911" y="98"/>
                    <a:pt x="676" y="10"/>
                  </a:cubicBezTo>
                  <a:cubicBezTo>
                    <a:pt x="652" y="4"/>
                    <a:pt x="627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103;p48">
              <a:extLst>
                <a:ext uri="{FF2B5EF4-FFF2-40B4-BE49-F238E27FC236}">
                  <a16:creationId xmlns:a16="http://schemas.microsoft.com/office/drawing/2014/main" id="{6808CE12-D892-9690-E4A3-7C70611D1942}"/>
                </a:ext>
              </a:extLst>
            </p:cNvPr>
            <p:cNvSpPr/>
            <p:nvPr/>
          </p:nvSpPr>
          <p:spPr>
            <a:xfrm>
              <a:off x="1509341" y="2934348"/>
              <a:ext cx="37869" cy="49461"/>
            </a:xfrm>
            <a:custGeom>
              <a:avLst/>
              <a:gdLst/>
              <a:ahLst/>
              <a:cxnLst/>
              <a:rect l="l" t="t" r="r" b="b"/>
              <a:pathLst>
                <a:path w="882" h="1152" extrusionOk="0">
                  <a:moveTo>
                    <a:pt x="464" y="1"/>
                  </a:moveTo>
                  <a:cubicBezTo>
                    <a:pt x="244" y="1"/>
                    <a:pt x="57" y="253"/>
                    <a:pt x="29" y="532"/>
                  </a:cubicBezTo>
                  <a:cubicBezTo>
                    <a:pt x="0" y="855"/>
                    <a:pt x="176" y="1149"/>
                    <a:pt x="382" y="1149"/>
                  </a:cubicBezTo>
                  <a:cubicBezTo>
                    <a:pt x="395" y="1150"/>
                    <a:pt x="408" y="1151"/>
                    <a:pt x="422" y="1151"/>
                  </a:cubicBezTo>
                  <a:cubicBezTo>
                    <a:pt x="640" y="1151"/>
                    <a:pt x="824" y="925"/>
                    <a:pt x="852" y="620"/>
                  </a:cubicBezTo>
                  <a:cubicBezTo>
                    <a:pt x="881" y="297"/>
                    <a:pt x="735" y="32"/>
                    <a:pt x="499" y="3"/>
                  </a:cubicBezTo>
                  <a:cubicBezTo>
                    <a:pt x="487" y="1"/>
                    <a:pt x="476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104;p48">
              <a:extLst>
                <a:ext uri="{FF2B5EF4-FFF2-40B4-BE49-F238E27FC236}">
                  <a16:creationId xmlns:a16="http://schemas.microsoft.com/office/drawing/2014/main" id="{F068744D-C2F8-8993-EBF0-DC4607951C70}"/>
                </a:ext>
              </a:extLst>
            </p:cNvPr>
            <p:cNvSpPr/>
            <p:nvPr/>
          </p:nvSpPr>
          <p:spPr>
            <a:xfrm>
              <a:off x="1408401" y="2896608"/>
              <a:ext cx="34133" cy="43064"/>
            </a:xfrm>
            <a:custGeom>
              <a:avLst/>
              <a:gdLst/>
              <a:ahLst/>
              <a:cxnLst/>
              <a:rect l="l" t="t" r="r" b="b"/>
              <a:pathLst>
                <a:path w="795" h="1003" extrusionOk="0">
                  <a:moveTo>
                    <a:pt x="442" y="1"/>
                  </a:moveTo>
                  <a:cubicBezTo>
                    <a:pt x="236" y="1"/>
                    <a:pt x="89" y="206"/>
                    <a:pt x="30" y="471"/>
                  </a:cubicBezTo>
                  <a:cubicBezTo>
                    <a:pt x="1" y="764"/>
                    <a:pt x="177" y="999"/>
                    <a:pt x="353" y="999"/>
                  </a:cubicBezTo>
                  <a:cubicBezTo>
                    <a:pt x="367" y="1001"/>
                    <a:pt x="380" y="1002"/>
                    <a:pt x="392" y="1002"/>
                  </a:cubicBezTo>
                  <a:cubicBezTo>
                    <a:pt x="581" y="1002"/>
                    <a:pt x="737" y="804"/>
                    <a:pt x="765" y="529"/>
                  </a:cubicBezTo>
                  <a:cubicBezTo>
                    <a:pt x="794" y="265"/>
                    <a:pt x="647" y="30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105;p48">
              <a:extLst>
                <a:ext uri="{FF2B5EF4-FFF2-40B4-BE49-F238E27FC236}">
                  <a16:creationId xmlns:a16="http://schemas.microsoft.com/office/drawing/2014/main" id="{B8B7B127-A269-31E9-1ABA-5211C6955138}"/>
                </a:ext>
              </a:extLst>
            </p:cNvPr>
            <p:cNvSpPr/>
            <p:nvPr/>
          </p:nvSpPr>
          <p:spPr>
            <a:xfrm>
              <a:off x="1466449" y="2960839"/>
              <a:ext cx="42935" cy="54485"/>
            </a:xfrm>
            <a:custGeom>
              <a:avLst/>
              <a:gdLst/>
              <a:ahLst/>
              <a:cxnLst/>
              <a:rect l="l" t="t" r="r" b="b"/>
              <a:pathLst>
                <a:path w="1000" h="1269" extrusionOk="0">
                  <a:moveTo>
                    <a:pt x="552" y="1"/>
                  </a:moveTo>
                  <a:cubicBezTo>
                    <a:pt x="329" y="1"/>
                    <a:pt x="115" y="256"/>
                    <a:pt x="59" y="590"/>
                  </a:cubicBezTo>
                  <a:cubicBezTo>
                    <a:pt x="0" y="913"/>
                    <a:pt x="206" y="1237"/>
                    <a:pt x="441" y="1266"/>
                  </a:cubicBezTo>
                  <a:cubicBezTo>
                    <a:pt x="453" y="1268"/>
                    <a:pt x="465" y="1268"/>
                    <a:pt x="477" y="1268"/>
                  </a:cubicBezTo>
                  <a:cubicBezTo>
                    <a:pt x="699" y="1268"/>
                    <a:pt x="914" y="1015"/>
                    <a:pt x="970" y="708"/>
                  </a:cubicBezTo>
                  <a:cubicBezTo>
                    <a:pt x="999" y="355"/>
                    <a:pt x="852" y="32"/>
                    <a:pt x="588" y="3"/>
                  </a:cubicBezTo>
                  <a:cubicBezTo>
                    <a:pt x="576" y="1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106;p48">
              <a:extLst>
                <a:ext uri="{FF2B5EF4-FFF2-40B4-BE49-F238E27FC236}">
                  <a16:creationId xmlns:a16="http://schemas.microsoft.com/office/drawing/2014/main" id="{ADDAC2A6-DF14-2167-6AD5-B9909A96FA98}"/>
                </a:ext>
              </a:extLst>
            </p:cNvPr>
            <p:cNvSpPr/>
            <p:nvPr/>
          </p:nvSpPr>
          <p:spPr>
            <a:xfrm>
              <a:off x="1400844" y="2950749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7" y="225"/>
                    <a:pt x="59" y="502"/>
                  </a:cubicBezTo>
                  <a:cubicBezTo>
                    <a:pt x="1" y="796"/>
                    <a:pt x="147" y="1060"/>
                    <a:pt x="353" y="1090"/>
                  </a:cubicBezTo>
                  <a:cubicBezTo>
                    <a:pt x="366" y="1091"/>
                    <a:pt x="380" y="1092"/>
                    <a:pt x="393" y="1092"/>
                  </a:cubicBezTo>
                  <a:cubicBezTo>
                    <a:pt x="611" y="1092"/>
                    <a:pt x="795" y="867"/>
                    <a:pt x="823" y="590"/>
                  </a:cubicBezTo>
                  <a:cubicBezTo>
                    <a:pt x="853" y="297"/>
                    <a:pt x="706" y="32"/>
                    <a:pt x="500" y="3"/>
                  </a:cubicBezTo>
                  <a:cubicBezTo>
                    <a:pt x="488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107;p48">
              <a:extLst>
                <a:ext uri="{FF2B5EF4-FFF2-40B4-BE49-F238E27FC236}">
                  <a16:creationId xmlns:a16="http://schemas.microsoft.com/office/drawing/2014/main" id="{C4E337BD-33D5-0203-4440-7A80AC019976}"/>
                </a:ext>
              </a:extLst>
            </p:cNvPr>
            <p:cNvSpPr/>
            <p:nvPr/>
          </p:nvSpPr>
          <p:spPr>
            <a:xfrm>
              <a:off x="1351640" y="2970928"/>
              <a:ext cx="46713" cy="58263"/>
            </a:xfrm>
            <a:custGeom>
              <a:avLst/>
              <a:gdLst/>
              <a:ahLst/>
              <a:cxnLst/>
              <a:rect l="l" t="t" r="r" b="b"/>
              <a:pathLst>
                <a:path w="1088" h="1357" extrusionOk="0">
                  <a:moveTo>
                    <a:pt x="607" y="1"/>
                  </a:moveTo>
                  <a:cubicBezTo>
                    <a:pt x="356" y="1"/>
                    <a:pt x="115" y="257"/>
                    <a:pt x="60" y="620"/>
                  </a:cubicBezTo>
                  <a:cubicBezTo>
                    <a:pt x="1" y="1002"/>
                    <a:pt x="207" y="1325"/>
                    <a:pt x="471" y="1354"/>
                  </a:cubicBezTo>
                  <a:cubicBezTo>
                    <a:pt x="484" y="1356"/>
                    <a:pt x="498" y="1356"/>
                    <a:pt x="511" y="1356"/>
                  </a:cubicBezTo>
                  <a:cubicBezTo>
                    <a:pt x="762" y="1356"/>
                    <a:pt x="1001" y="1100"/>
                    <a:pt x="1029" y="737"/>
                  </a:cubicBezTo>
                  <a:cubicBezTo>
                    <a:pt x="1088" y="355"/>
                    <a:pt x="912" y="32"/>
                    <a:pt x="647" y="3"/>
                  </a:cubicBezTo>
                  <a:cubicBezTo>
                    <a:pt x="634" y="1"/>
                    <a:pt x="62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108;p48">
              <a:extLst>
                <a:ext uri="{FF2B5EF4-FFF2-40B4-BE49-F238E27FC236}">
                  <a16:creationId xmlns:a16="http://schemas.microsoft.com/office/drawing/2014/main" id="{848DA403-4E95-94AA-1C20-4A72136CE007}"/>
                </a:ext>
              </a:extLst>
            </p:cNvPr>
            <p:cNvSpPr/>
            <p:nvPr/>
          </p:nvSpPr>
          <p:spPr>
            <a:xfrm>
              <a:off x="1492940" y="3032755"/>
              <a:ext cx="46713" cy="58220"/>
            </a:xfrm>
            <a:custGeom>
              <a:avLst/>
              <a:gdLst/>
              <a:ahLst/>
              <a:cxnLst/>
              <a:rect l="l" t="t" r="r" b="b"/>
              <a:pathLst>
                <a:path w="1088" h="1356" extrusionOk="0">
                  <a:moveTo>
                    <a:pt x="602" y="0"/>
                  </a:moveTo>
                  <a:cubicBezTo>
                    <a:pt x="329" y="0"/>
                    <a:pt x="115" y="257"/>
                    <a:pt x="59" y="619"/>
                  </a:cubicBezTo>
                  <a:cubicBezTo>
                    <a:pt x="0" y="1001"/>
                    <a:pt x="176" y="1324"/>
                    <a:pt x="441" y="1354"/>
                  </a:cubicBezTo>
                  <a:cubicBezTo>
                    <a:pt x="456" y="1355"/>
                    <a:pt x="471" y="1356"/>
                    <a:pt x="485" y="1356"/>
                  </a:cubicBezTo>
                  <a:cubicBezTo>
                    <a:pt x="758" y="1356"/>
                    <a:pt x="973" y="1099"/>
                    <a:pt x="1028" y="737"/>
                  </a:cubicBezTo>
                  <a:cubicBezTo>
                    <a:pt x="1087" y="355"/>
                    <a:pt x="911" y="32"/>
                    <a:pt x="646" y="2"/>
                  </a:cubicBezTo>
                  <a:cubicBezTo>
                    <a:pt x="632" y="1"/>
                    <a:pt x="617" y="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9;p48">
              <a:extLst>
                <a:ext uri="{FF2B5EF4-FFF2-40B4-BE49-F238E27FC236}">
                  <a16:creationId xmlns:a16="http://schemas.microsoft.com/office/drawing/2014/main" id="{0275AC21-DED1-C8BC-5A9D-3407E3E42EF7}"/>
                </a:ext>
              </a:extLst>
            </p:cNvPr>
            <p:cNvSpPr/>
            <p:nvPr/>
          </p:nvSpPr>
          <p:spPr>
            <a:xfrm>
              <a:off x="1509341" y="2991065"/>
              <a:ext cx="30312" cy="36881"/>
            </a:xfrm>
            <a:custGeom>
              <a:avLst/>
              <a:gdLst/>
              <a:ahLst/>
              <a:cxnLst/>
              <a:rect l="l" t="t" r="r" b="b"/>
              <a:pathLst>
                <a:path w="706" h="859" extrusionOk="0">
                  <a:moveTo>
                    <a:pt x="373" y="1"/>
                  </a:moveTo>
                  <a:cubicBezTo>
                    <a:pt x="214" y="1"/>
                    <a:pt x="86" y="168"/>
                    <a:pt x="59" y="386"/>
                  </a:cubicBezTo>
                  <a:cubicBezTo>
                    <a:pt x="0" y="621"/>
                    <a:pt x="118" y="826"/>
                    <a:pt x="294" y="856"/>
                  </a:cubicBezTo>
                  <a:cubicBezTo>
                    <a:pt x="307" y="858"/>
                    <a:pt x="320" y="859"/>
                    <a:pt x="332" y="859"/>
                  </a:cubicBezTo>
                  <a:cubicBezTo>
                    <a:pt x="491" y="859"/>
                    <a:pt x="621" y="692"/>
                    <a:pt x="676" y="474"/>
                  </a:cubicBezTo>
                  <a:cubicBezTo>
                    <a:pt x="705" y="239"/>
                    <a:pt x="588" y="33"/>
                    <a:pt x="411" y="4"/>
                  </a:cubicBezTo>
                  <a:cubicBezTo>
                    <a:pt x="398" y="2"/>
                    <a:pt x="386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10;p48">
              <a:extLst>
                <a:ext uri="{FF2B5EF4-FFF2-40B4-BE49-F238E27FC236}">
                  <a16:creationId xmlns:a16="http://schemas.microsoft.com/office/drawing/2014/main" id="{288CFCEF-A5F2-664A-FC5F-22D3E6B4E76B}"/>
                </a:ext>
              </a:extLst>
            </p:cNvPr>
            <p:cNvSpPr/>
            <p:nvPr/>
          </p:nvSpPr>
          <p:spPr>
            <a:xfrm>
              <a:off x="1427335" y="2988575"/>
              <a:ext cx="37869" cy="46928"/>
            </a:xfrm>
            <a:custGeom>
              <a:avLst/>
              <a:gdLst/>
              <a:ahLst/>
              <a:cxnLst/>
              <a:rect l="l" t="t" r="r" b="b"/>
              <a:pathLst>
                <a:path w="882" h="1093" extrusionOk="0">
                  <a:moveTo>
                    <a:pt x="461" y="0"/>
                  </a:moveTo>
                  <a:cubicBezTo>
                    <a:pt x="269" y="0"/>
                    <a:pt x="87" y="200"/>
                    <a:pt x="59" y="503"/>
                  </a:cubicBezTo>
                  <a:cubicBezTo>
                    <a:pt x="1" y="796"/>
                    <a:pt x="147" y="1090"/>
                    <a:pt x="382" y="1090"/>
                  </a:cubicBezTo>
                  <a:cubicBezTo>
                    <a:pt x="396" y="1092"/>
                    <a:pt x="409" y="1093"/>
                    <a:pt x="422" y="1093"/>
                  </a:cubicBezTo>
                  <a:cubicBezTo>
                    <a:pt x="613" y="1093"/>
                    <a:pt x="796" y="893"/>
                    <a:pt x="823" y="591"/>
                  </a:cubicBezTo>
                  <a:cubicBezTo>
                    <a:pt x="882" y="297"/>
                    <a:pt x="735" y="32"/>
                    <a:pt x="500" y="3"/>
                  </a:cubicBezTo>
                  <a:cubicBezTo>
                    <a:pt x="487" y="1"/>
                    <a:pt x="474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11;p48">
              <a:extLst>
                <a:ext uri="{FF2B5EF4-FFF2-40B4-BE49-F238E27FC236}">
                  <a16:creationId xmlns:a16="http://schemas.microsoft.com/office/drawing/2014/main" id="{A5DE0EAC-A78F-C26B-8C8A-B613B2146F0F}"/>
                </a:ext>
              </a:extLst>
            </p:cNvPr>
            <p:cNvSpPr/>
            <p:nvPr/>
          </p:nvSpPr>
          <p:spPr>
            <a:xfrm>
              <a:off x="1462670" y="3021377"/>
              <a:ext cx="27779" cy="39371"/>
            </a:xfrm>
            <a:custGeom>
              <a:avLst/>
              <a:gdLst/>
              <a:ahLst/>
              <a:cxnLst/>
              <a:rect l="l" t="t" r="r" b="b"/>
              <a:pathLst>
                <a:path w="647" h="917" extrusionOk="0">
                  <a:moveTo>
                    <a:pt x="348" y="0"/>
                  </a:moveTo>
                  <a:cubicBezTo>
                    <a:pt x="184" y="0"/>
                    <a:pt x="28" y="194"/>
                    <a:pt x="0" y="414"/>
                  </a:cubicBezTo>
                  <a:cubicBezTo>
                    <a:pt x="0" y="679"/>
                    <a:pt x="88" y="884"/>
                    <a:pt x="294" y="914"/>
                  </a:cubicBezTo>
                  <a:cubicBezTo>
                    <a:pt x="307" y="916"/>
                    <a:pt x="320" y="917"/>
                    <a:pt x="332" y="917"/>
                  </a:cubicBezTo>
                  <a:cubicBezTo>
                    <a:pt x="495" y="917"/>
                    <a:pt x="646" y="747"/>
                    <a:pt x="646" y="502"/>
                  </a:cubicBezTo>
                  <a:cubicBezTo>
                    <a:pt x="646" y="267"/>
                    <a:pt x="558" y="32"/>
                    <a:pt x="382" y="3"/>
                  </a:cubicBezTo>
                  <a:cubicBezTo>
                    <a:pt x="371" y="1"/>
                    <a:pt x="359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12;p48">
              <a:extLst>
                <a:ext uri="{FF2B5EF4-FFF2-40B4-BE49-F238E27FC236}">
                  <a16:creationId xmlns:a16="http://schemas.microsoft.com/office/drawing/2014/main" id="{944FF739-6EB8-A3B3-8895-7C87F9CB4630}"/>
                </a:ext>
              </a:extLst>
            </p:cNvPr>
            <p:cNvSpPr/>
            <p:nvPr/>
          </p:nvSpPr>
          <p:spPr>
            <a:xfrm>
              <a:off x="1395821" y="3004933"/>
              <a:ext cx="27779" cy="34262"/>
            </a:xfrm>
            <a:custGeom>
              <a:avLst/>
              <a:gdLst/>
              <a:ahLst/>
              <a:cxnLst/>
              <a:rect l="l" t="t" r="r" b="b"/>
              <a:pathLst>
                <a:path w="647" h="798" extrusionOk="0">
                  <a:moveTo>
                    <a:pt x="349" y="1"/>
                  </a:moveTo>
                  <a:cubicBezTo>
                    <a:pt x="210" y="1"/>
                    <a:pt x="57" y="166"/>
                    <a:pt x="29" y="357"/>
                  </a:cubicBezTo>
                  <a:cubicBezTo>
                    <a:pt x="0" y="592"/>
                    <a:pt x="118" y="797"/>
                    <a:pt x="264" y="797"/>
                  </a:cubicBezTo>
                  <a:cubicBezTo>
                    <a:pt x="441" y="797"/>
                    <a:pt x="588" y="650"/>
                    <a:pt x="617" y="445"/>
                  </a:cubicBezTo>
                  <a:cubicBezTo>
                    <a:pt x="646" y="210"/>
                    <a:pt x="529" y="33"/>
                    <a:pt x="382" y="4"/>
                  </a:cubicBezTo>
                  <a:cubicBezTo>
                    <a:pt x="371" y="2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13;p48">
              <a:extLst>
                <a:ext uri="{FF2B5EF4-FFF2-40B4-BE49-F238E27FC236}">
                  <a16:creationId xmlns:a16="http://schemas.microsoft.com/office/drawing/2014/main" id="{005FDA63-ABA0-32C8-CF32-D49B430F314F}"/>
                </a:ext>
              </a:extLst>
            </p:cNvPr>
            <p:cNvSpPr/>
            <p:nvPr/>
          </p:nvSpPr>
          <p:spPr>
            <a:xfrm>
              <a:off x="1361730" y="3033785"/>
              <a:ext cx="42935" cy="57189"/>
            </a:xfrm>
            <a:custGeom>
              <a:avLst/>
              <a:gdLst/>
              <a:ahLst/>
              <a:cxnLst/>
              <a:rect l="l" t="t" r="r" b="b"/>
              <a:pathLst>
                <a:path w="1000" h="1332" extrusionOk="0">
                  <a:moveTo>
                    <a:pt x="527" y="0"/>
                  </a:moveTo>
                  <a:cubicBezTo>
                    <a:pt x="309" y="0"/>
                    <a:pt x="84" y="273"/>
                    <a:pt x="30" y="595"/>
                  </a:cubicBezTo>
                  <a:cubicBezTo>
                    <a:pt x="1" y="948"/>
                    <a:pt x="148" y="1300"/>
                    <a:pt x="412" y="1330"/>
                  </a:cubicBezTo>
                  <a:cubicBezTo>
                    <a:pt x="426" y="1331"/>
                    <a:pt x="439" y="1332"/>
                    <a:pt x="452" y="1332"/>
                  </a:cubicBezTo>
                  <a:cubicBezTo>
                    <a:pt x="700" y="1332"/>
                    <a:pt x="915" y="1077"/>
                    <a:pt x="970" y="742"/>
                  </a:cubicBezTo>
                  <a:cubicBezTo>
                    <a:pt x="1000" y="360"/>
                    <a:pt x="853" y="37"/>
                    <a:pt x="588" y="8"/>
                  </a:cubicBezTo>
                  <a:cubicBezTo>
                    <a:pt x="568" y="3"/>
                    <a:pt x="548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14;p48">
              <a:extLst>
                <a:ext uri="{FF2B5EF4-FFF2-40B4-BE49-F238E27FC236}">
                  <a16:creationId xmlns:a16="http://schemas.microsoft.com/office/drawing/2014/main" id="{51D2395B-CC08-CD08-A972-F8757D4B1A58}"/>
                </a:ext>
              </a:extLst>
            </p:cNvPr>
            <p:cNvSpPr/>
            <p:nvPr/>
          </p:nvSpPr>
          <p:spPr>
            <a:xfrm>
              <a:off x="1313815" y="3011287"/>
              <a:ext cx="45468" cy="58263"/>
            </a:xfrm>
            <a:custGeom>
              <a:avLst/>
              <a:gdLst/>
              <a:ahLst/>
              <a:cxnLst/>
              <a:rect l="l" t="t" r="r" b="b"/>
              <a:pathLst>
                <a:path w="1059" h="1357" extrusionOk="0">
                  <a:moveTo>
                    <a:pt x="577" y="1"/>
                  </a:moveTo>
                  <a:cubicBezTo>
                    <a:pt x="330" y="1"/>
                    <a:pt x="115" y="257"/>
                    <a:pt x="59" y="620"/>
                  </a:cubicBezTo>
                  <a:cubicBezTo>
                    <a:pt x="1" y="972"/>
                    <a:pt x="177" y="1325"/>
                    <a:pt x="441" y="1354"/>
                  </a:cubicBezTo>
                  <a:cubicBezTo>
                    <a:pt x="455" y="1356"/>
                    <a:pt x="468" y="1356"/>
                    <a:pt x="481" y="1356"/>
                  </a:cubicBezTo>
                  <a:cubicBezTo>
                    <a:pt x="729" y="1356"/>
                    <a:pt x="944" y="1100"/>
                    <a:pt x="999" y="737"/>
                  </a:cubicBezTo>
                  <a:cubicBezTo>
                    <a:pt x="1058" y="385"/>
                    <a:pt x="882" y="62"/>
                    <a:pt x="617" y="3"/>
                  </a:cubicBezTo>
                  <a:cubicBezTo>
                    <a:pt x="604" y="1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15;p48">
              <a:extLst>
                <a:ext uri="{FF2B5EF4-FFF2-40B4-BE49-F238E27FC236}">
                  <a16:creationId xmlns:a16="http://schemas.microsoft.com/office/drawing/2014/main" id="{DA4931A8-E0F9-2F44-5A6B-CBCB89C10C10}"/>
                </a:ext>
              </a:extLst>
            </p:cNvPr>
            <p:cNvSpPr/>
            <p:nvPr/>
          </p:nvSpPr>
          <p:spPr>
            <a:xfrm>
              <a:off x="1408401" y="3040311"/>
              <a:ext cx="50492" cy="64746"/>
            </a:xfrm>
            <a:custGeom>
              <a:avLst/>
              <a:gdLst/>
              <a:ahLst/>
              <a:cxnLst/>
              <a:rect l="l" t="t" r="r" b="b"/>
              <a:pathLst>
                <a:path w="1176" h="1508" extrusionOk="0">
                  <a:moveTo>
                    <a:pt x="636" y="1"/>
                  </a:moveTo>
                  <a:cubicBezTo>
                    <a:pt x="359" y="1"/>
                    <a:pt x="116" y="286"/>
                    <a:pt x="60" y="678"/>
                  </a:cubicBezTo>
                  <a:cubicBezTo>
                    <a:pt x="1" y="1119"/>
                    <a:pt x="207" y="1471"/>
                    <a:pt x="500" y="1501"/>
                  </a:cubicBezTo>
                  <a:cubicBezTo>
                    <a:pt x="524" y="1505"/>
                    <a:pt x="547" y="1508"/>
                    <a:pt x="570" y="1508"/>
                  </a:cubicBezTo>
                  <a:cubicBezTo>
                    <a:pt x="835" y="1508"/>
                    <a:pt x="1063" y="1204"/>
                    <a:pt x="1117" y="825"/>
                  </a:cubicBezTo>
                  <a:cubicBezTo>
                    <a:pt x="1176" y="414"/>
                    <a:pt x="970" y="61"/>
                    <a:pt x="677" y="3"/>
                  </a:cubicBezTo>
                  <a:cubicBezTo>
                    <a:pt x="663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16;p48">
              <a:extLst>
                <a:ext uri="{FF2B5EF4-FFF2-40B4-BE49-F238E27FC236}">
                  <a16:creationId xmlns:a16="http://schemas.microsoft.com/office/drawing/2014/main" id="{2FE4EFF0-944E-49BD-AEE9-C0BBB516E042}"/>
                </a:ext>
              </a:extLst>
            </p:cNvPr>
            <p:cNvSpPr/>
            <p:nvPr/>
          </p:nvSpPr>
          <p:spPr>
            <a:xfrm>
              <a:off x="1458849" y="3069292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65" y="1"/>
                  </a:moveTo>
                  <a:cubicBezTo>
                    <a:pt x="272" y="1"/>
                    <a:pt x="86" y="227"/>
                    <a:pt x="30" y="532"/>
                  </a:cubicBezTo>
                  <a:cubicBezTo>
                    <a:pt x="1" y="826"/>
                    <a:pt x="118" y="1120"/>
                    <a:pt x="383" y="1149"/>
                  </a:cubicBezTo>
                  <a:cubicBezTo>
                    <a:pt x="395" y="1151"/>
                    <a:pt x="406" y="1151"/>
                    <a:pt x="418" y="1151"/>
                  </a:cubicBezTo>
                  <a:cubicBezTo>
                    <a:pt x="614" y="1151"/>
                    <a:pt x="825" y="925"/>
                    <a:pt x="853" y="620"/>
                  </a:cubicBezTo>
                  <a:cubicBezTo>
                    <a:pt x="882" y="326"/>
                    <a:pt x="735" y="33"/>
                    <a:pt x="500" y="3"/>
                  </a:cubicBezTo>
                  <a:cubicBezTo>
                    <a:pt x="489" y="2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17;p48">
              <a:extLst>
                <a:ext uri="{FF2B5EF4-FFF2-40B4-BE49-F238E27FC236}">
                  <a16:creationId xmlns:a16="http://schemas.microsoft.com/office/drawing/2014/main" id="{796C6C30-B489-A406-4657-8736AE3CFB6C}"/>
                </a:ext>
              </a:extLst>
            </p:cNvPr>
            <p:cNvSpPr/>
            <p:nvPr/>
          </p:nvSpPr>
          <p:spPr>
            <a:xfrm>
              <a:off x="1456359" y="3125881"/>
              <a:ext cx="49204" cy="63716"/>
            </a:xfrm>
            <a:custGeom>
              <a:avLst/>
              <a:gdLst/>
              <a:ahLst/>
              <a:cxnLst/>
              <a:rect l="l" t="t" r="r" b="b"/>
              <a:pathLst>
                <a:path w="1146" h="1484" extrusionOk="0">
                  <a:moveTo>
                    <a:pt x="606" y="0"/>
                  </a:moveTo>
                  <a:cubicBezTo>
                    <a:pt x="337" y="0"/>
                    <a:pt x="86" y="304"/>
                    <a:pt x="59" y="683"/>
                  </a:cubicBezTo>
                  <a:cubicBezTo>
                    <a:pt x="0" y="1094"/>
                    <a:pt x="206" y="1447"/>
                    <a:pt x="470" y="1476"/>
                  </a:cubicBezTo>
                  <a:cubicBezTo>
                    <a:pt x="494" y="1481"/>
                    <a:pt x="517" y="1483"/>
                    <a:pt x="540" y="1483"/>
                  </a:cubicBezTo>
                  <a:cubicBezTo>
                    <a:pt x="809" y="1483"/>
                    <a:pt x="1062" y="1179"/>
                    <a:pt x="1117" y="800"/>
                  </a:cubicBezTo>
                  <a:cubicBezTo>
                    <a:pt x="1146" y="389"/>
                    <a:pt x="970" y="37"/>
                    <a:pt x="676" y="7"/>
                  </a:cubicBezTo>
                  <a:cubicBezTo>
                    <a:pt x="653" y="3"/>
                    <a:pt x="629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18;p48">
              <a:extLst>
                <a:ext uri="{FF2B5EF4-FFF2-40B4-BE49-F238E27FC236}">
                  <a16:creationId xmlns:a16="http://schemas.microsoft.com/office/drawing/2014/main" id="{1B8BB763-660C-B1E4-486B-F734E1E6B672}"/>
                </a:ext>
              </a:extLst>
            </p:cNvPr>
            <p:cNvSpPr/>
            <p:nvPr/>
          </p:nvSpPr>
          <p:spPr>
            <a:xfrm>
              <a:off x="1365551" y="3095826"/>
              <a:ext cx="59293" cy="76081"/>
            </a:xfrm>
            <a:custGeom>
              <a:avLst/>
              <a:gdLst/>
              <a:ahLst/>
              <a:cxnLst/>
              <a:rect l="l" t="t" r="r" b="b"/>
              <a:pathLst>
                <a:path w="1381" h="1772" extrusionOk="0">
                  <a:moveTo>
                    <a:pt x="752" y="0"/>
                  </a:moveTo>
                  <a:cubicBezTo>
                    <a:pt x="416" y="0"/>
                    <a:pt x="115" y="344"/>
                    <a:pt x="59" y="795"/>
                  </a:cubicBezTo>
                  <a:cubicBezTo>
                    <a:pt x="0" y="1295"/>
                    <a:pt x="235" y="1735"/>
                    <a:pt x="588" y="1765"/>
                  </a:cubicBezTo>
                  <a:cubicBezTo>
                    <a:pt x="611" y="1769"/>
                    <a:pt x="635" y="1771"/>
                    <a:pt x="658" y="1771"/>
                  </a:cubicBezTo>
                  <a:cubicBezTo>
                    <a:pt x="957" y="1771"/>
                    <a:pt x="1240" y="1435"/>
                    <a:pt x="1322" y="972"/>
                  </a:cubicBezTo>
                  <a:cubicBezTo>
                    <a:pt x="1381" y="502"/>
                    <a:pt x="1146" y="61"/>
                    <a:pt x="793" y="2"/>
                  </a:cubicBezTo>
                  <a:cubicBezTo>
                    <a:pt x="779" y="1"/>
                    <a:pt x="766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9;p48">
              <a:extLst>
                <a:ext uri="{FF2B5EF4-FFF2-40B4-BE49-F238E27FC236}">
                  <a16:creationId xmlns:a16="http://schemas.microsoft.com/office/drawing/2014/main" id="{E6F77327-EABC-A287-EC31-97A61A302C83}"/>
                </a:ext>
              </a:extLst>
            </p:cNvPr>
            <p:cNvSpPr/>
            <p:nvPr/>
          </p:nvSpPr>
          <p:spPr>
            <a:xfrm>
              <a:off x="1427335" y="3109651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07" y="1"/>
                  </a:moveTo>
                  <a:cubicBezTo>
                    <a:pt x="239" y="1"/>
                    <a:pt x="57" y="198"/>
                    <a:pt x="30" y="473"/>
                  </a:cubicBezTo>
                  <a:cubicBezTo>
                    <a:pt x="1" y="738"/>
                    <a:pt x="118" y="973"/>
                    <a:pt x="324" y="1002"/>
                  </a:cubicBezTo>
                  <a:cubicBezTo>
                    <a:pt x="335" y="1004"/>
                    <a:pt x="346" y="1005"/>
                    <a:pt x="358" y="1005"/>
                  </a:cubicBezTo>
                  <a:cubicBezTo>
                    <a:pt x="522" y="1005"/>
                    <a:pt x="680" y="809"/>
                    <a:pt x="735" y="562"/>
                  </a:cubicBezTo>
                  <a:cubicBezTo>
                    <a:pt x="794" y="268"/>
                    <a:pt x="647" y="33"/>
                    <a:pt x="441" y="3"/>
                  </a:cubicBezTo>
                  <a:cubicBezTo>
                    <a:pt x="430" y="1"/>
                    <a:pt x="419" y="1"/>
                    <a:pt x="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20;p48">
              <a:extLst>
                <a:ext uri="{FF2B5EF4-FFF2-40B4-BE49-F238E27FC236}">
                  <a16:creationId xmlns:a16="http://schemas.microsoft.com/office/drawing/2014/main" id="{6727DDF2-D7CD-9359-D076-55E0767F6F66}"/>
                </a:ext>
              </a:extLst>
            </p:cNvPr>
            <p:cNvSpPr/>
            <p:nvPr/>
          </p:nvSpPr>
          <p:spPr>
            <a:xfrm>
              <a:off x="1331461" y="3084448"/>
              <a:ext cx="34133" cy="43150"/>
            </a:xfrm>
            <a:custGeom>
              <a:avLst/>
              <a:gdLst/>
              <a:ahLst/>
              <a:cxnLst/>
              <a:rect l="l" t="t" r="r" b="b"/>
              <a:pathLst>
                <a:path w="795" h="1005" extrusionOk="0">
                  <a:moveTo>
                    <a:pt x="432" y="0"/>
                  </a:moveTo>
                  <a:cubicBezTo>
                    <a:pt x="243" y="0"/>
                    <a:pt x="87" y="198"/>
                    <a:pt x="60" y="473"/>
                  </a:cubicBezTo>
                  <a:cubicBezTo>
                    <a:pt x="1" y="737"/>
                    <a:pt x="148" y="972"/>
                    <a:pt x="324" y="1002"/>
                  </a:cubicBezTo>
                  <a:cubicBezTo>
                    <a:pt x="337" y="1004"/>
                    <a:pt x="350" y="1004"/>
                    <a:pt x="363" y="1004"/>
                  </a:cubicBezTo>
                  <a:cubicBezTo>
                    <a:pt x="555" y="1004"/>
                    <a:pt x="737" y="808"/>
                    <a:pt x="765" y="561"/>
                  </a:cubicBezTo>
                  <a:cubicBezTo>
                    <a:pt x="794" y="267"/>
                    <a:pt x="67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21;p48">
              <a:extLst>
                <a:ext uri="{FF2B5EF4-FFF2-40B4-BE49-F238E27FC236}">
                  <a16:creationId xmlns:a16="http://schemas.microsoft.com/office/drawing/2014/main" id="{F8EED52A-8F04-796C-D2BD-3C1C166E496F}"/>
                </a:ext>
              </a:extLst>
            </p:cNvPr>
            <p:cNvSpPr/>
            <p:nvPr/>
          </p:nvSpPr>
          <p:spPr>
            <a:xfrm>
              <a:off x="1403377" y="3160143"/>
              <a:ext cx="53025" cy="68310"/>
            </a:xfrm>
            <a:custGeom>
              <a:avLst/>
              <a:gdLst/>
              <a:ahLst/>
              <a:cxnLst/>
              <a:rect l="l" t="t" r="r" b="b"/>
              <a:pathLst>
                <a:path w="1235" h="1591" extrusionOk="0">
                  <a:moveTo>
                    <a:pt x="668" y="1"/>
                  </a:moveTo>
                  <a:cubicBezTo>
                    <a:pt x="387" y="1"/>
                    <a:pt x="115" y="314"/>
                    <a:pt x="59" y="708"/>
                  </a:cubicBezTo>
                  <a:cubicBezTo>
                    <a:pt x="0" y="1148"/>
                    <a:pt x="206" y="1530"/>
                    <a:pt x="500" y="1589"/>
                  </a:cubicBezTo>
                  <a:cubicBezTo>
                    <a:pt x="513" y="1590"/>
                    <a:pt x="527" y="1591"/>
                    <a:pt x="541" y="1591"/>
                  </a:cubicBezTo>
                  <a:cubicBezTo>
                    <a:pt x="847" y="1591"/>
                    <a:pt x="1119" y="1276"/>
                    <a:pt x="1175" y="854"/>
                  </a:cubicBezTo>
                  <a:cubicBezTo>
                    <a:pt x="1234" y="443"/>
                    <a:pt x="1029" y="61"/>
                    <a:pt x="705" y="2"/>
                  </a:cubicBezTo>
                  <a:cubicBezTo>
                    <a:pt x="693" y="1"/>
                    <a:pt x="681" y="1"/>
                    <a:pt x="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22;p48">
              <a:extLst>
                <a:ext uri="{FF2B5EF4-FFF2-40B4-BE49-F238E27FC236}">
                  <a16:creationId xmlns:a16="http://schemas.microsoft.com/office/drawing/2014/main" id="{6649F798-F1D9-6386-EF13-023C3C60E231}"/>
                </a:ext>
              </a:extLst>
            </p:cNvPr>
            <p:cNvSpPr/>
            <p:nvPr/>
          </p:nvSpPr>
          <p:spPr>
            <a:xfrm>
              <a:off x="1330216" y="3174054"/>
              <a:ext cx="68138" cy="87373"/>
            </a:xfrm>
            <a:custGeom>
              <a:avLst/>
              <a:gdLst/>
              <a:ahLst/>
              <a:cxnLst/>
              <a:rect l="l" t="t" r="r" b="b"/>
              <a:pathLst>
                <a:path w="1587" h="2035" extrusionOk="0">
                  <a:moveTo>
                    <a:pt x="873" y="0"/>
                  </a:moveTo>
                  <a:cubicBezTo>
                    <a:pt x="504" y="0"/>
                    <a:pt x="144" y="402"/>
                    <a:pt x="59" y="942"/>
                  </a:cubicBezTo>
                  <a:cubicBezTo>
                    <a:pt x="0" y="1500"/>
                    <a:pt x="265" y="1970"/>
                    <a:pt x="647" y="2029"/>
                  </a:cubicBezTo>
                  <a:cubicBezTo>
                    <a:pt x="673" y="2032"/>
                    <a:pt x="699" y="2034"/>
                    <a:pt x="725" y="2034"/>
                  </a:cubicBezTo>
                  <a:cubicBezTo>
                    <a:pt x="1106" y="2034"/>
                    <a:pt x="1444" y="1640"/>
                    <a:pt x="1499" y="1118"/>
                  </a:cubicBezTo>
                  <a:cubicBezTo>
                    <a:pt x="1587" y="560"/>
                    <a:pt x="1322" y="60"/>
                    <a:pt x="911" y="2"/>
                  </a:cubicBezTo>
                  <a:cubicBezTo>
                    <a:pt x="898" y="1"/>
                    <a:pt x="885" y="0"/>
                    <a:pt x="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23;p48">
              <a:extLst>
                <a:ext uri="{FF2B5EF4-FFF2-40B4-BE49-F238E27FC236}">
                  <a16:creationId xmlns:a16="http://schemas.microsoft.com/office/drawing/2014/main" id="{A5756DED-6EE8-9387-3FFA-67E562A6E6E8}"/>
                </a:ext>
              </a:extLst>
            </p:cNvPr>
            <p:cNvSpPr/>
            <p:nvPr/>
          </p:nvSpPr>
          <p:spPr>
            <a:xfrm>
              <a:off x="1316348" y="3267352"/>
              <a:ext cx="55515" cy="70843"/>
            </a:xfrm>
            <a:custGeom>
              <a:avLst/>
              <a:gdLst/>
              <a:ahLst/>
              <a:cxnLst/>
              <a:rect l="l" t="t" r="r" b="b"/>
              <a:pathLst>
                <a:path w="1293" h="1650" extrusionOk="0">
                  <a:moveTo>
                    <a:pt x="694" y="1"/>
                  </a:moveTo>
                  <a:cubicBezTo>
                    <a:pt x="387" y="1"/>
                    <a:pt x="115" y="315"/>
                    <a:pt x="59" y="737"/>
                  </a:cubicBezTo>
                  <a:cubicBezTo>
                    <a:pt x="0" y="1178"/>
                    <a:pt x="206" y="1589"/>
                    <a:pt x="529" y="1648"/>
                  </a:cubicBezTo>
                  <a:cubicBezTo>
                    <a:pt x="543" y="1649"/>
                    <a:pt x="556" y="1650"/>
                    <a:pt x="570" y="1650"/>
                  </a:cubicBezTo>
                  <a:cubicBezTo>
                    <a:pt x="879" y="1650"/>
                    <a:pt x="1178" y="1335"/>
                    <a:pt x="1234" y="913"/>
                  </a:cubicBezTo>
                  <a:cubicBezTo>
                    <a:pt x="1293" y="473"/>
                    <a:pt x="1058" y="61"/>
                    <a:pt x="735" y="3"/>
                  </a:cubicBezTo>
                  <a:cubicBezTo>
                    <a:pt x="721" y="1"/>
                    <a:pt x="707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24;p48">
              <a:extLst>
                <a:ext uri="{FF2B5EF4-FFF2-40B4-BE49-F238E27FC236}">
                  <a16:creationId xmlns:a16="http://schemas.microsoft.com/office/drawing/2014/main" id="{F407DE9C-6AC1-7480-F033-C973FC1769AB}"/>
                </a:ext>
              </a:extLst>
            </p:cNvPr>
            <p:cNvSpPr/>
            <p:nvPr/>
          </p:nvSpPr>
          <p:spPr>
            <a:xfrm>
              <a:off x="1376886" y="3249448"/>
              <a:ext cx="42935" cy="57490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527" y="1"/>
                  </a:moveTo>
                  <a:cubicBezTo>
                    <a:pt x="309" y="1"/>
                    <a:pt x="83" y="274"/>
                    <a:pt x="30" y="596"/>
                  </a:cubicBezTo>
                  <a:cubicBezTo>
                    <a:pt x="0" y="978"/>
                    <a:pt x="147" y="1301"/>
                    <a:pt x="412" y="1330"/>
                  </a:cubicBezTo>
                  <a:cubicBezTo>
                    <a:pt x="436" y="1336"/>
                    <a:pt x="461" y="1338"/>
                    <a:pt x="485" y="1338"/>
                  </a:cubicBezTo>
                  <a:cubicBezTo>
                    <a:pt x="719" y="1338"/>
                    <a:pt x="917" y="1089"/>
                    <a:pt x="970" y="743"/>
                  </a:cubicBezTo>
                  <a:cubicBezTo>
                    <a:pt x="999" y="390"/>
                    <a:pt x="852" y="67"/>
                    <a:pt x="588" y="8"/>
                  </a:cubicBezTo>
                  <a:cubicBezTo>
                    <a:pt x="568" y="3"/>
                    <a:pt x="547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25;p48">
              <a:extLst>
                <a:ext uri="{FF2B5EF4-FFF2-40B4-BE49-F238E27FC236}">
                  <a16:creationId xmlns:a16="http://schemas.microsoft.com/office/drawing/2014/main" id="{0057EF4A-EF64-A742-E120-2D6B1F7037A4}"/>
                </a:ext>
              </a:extLst>
            </p:cNvPr>
            <p:cNvSpPr/>
            <p:nvPr/>
          </p:nvSpPr>
          <p:spPr>
            <a:xfrm>
              <a:off x="1212918" y="2785621"/>
              <a:ext cx="145077" cy="628182"/>
            </a:xfrm>
            <a:custGeom>
              <a:avLst/>
              <a:gdLst/>
              <a:ahLst/>
              <a:cxnLst/>
              <a:rect l="l" t="t" r="r" b="b"/>
              <a:pathLst>
                <a:path w="3379" h="14631" extrusionOk="0">
                  <a:moveTo>
                    <a:pt x="1969" y="0"/>
                  </a:moveTo>
                  <a:cubicBezTo>
                    <a:pt x="1822" y="940"/>
                    <a:pt x="1822" y="1910"/>
                    <a:pt x="1557" y="2821"/>
                  </a:cubicBezTo>
                  <a:cubicBezTo>
                    <a:pt x="206" y="7286"/>
                    <a:pt x="0" y="11869"/>
                    <a:pt x="470" y="13073"/>
                  </a:cubicBezTo>
                  <a:cubicBezTo>
                    <a:pt x="970" y="14307"/>
                    <a:pt x="1058" y="14278"/>
                    <a:pt x="1557" y="14630"/>
                  </a:cubicBezTo>
                  <a:lnTo>
                    <a:pt x="2233" y="14630"/>
                  </a:lnTo>
                  <a:cubicBezTo>
                    <a:pt x="2674" y="13426"/>
                    <a:pt x="2850" y="11839"/>
                    <a:pt x="3144" y="10576"/>
                  </a:cubicBezTo>
                  <a:cubicBezTo>
                    <a:pt x="3261" y="10018"/>
                    <a:pt x="3349" y="9489"/>
                    <a:pt x="3379" y="8931"/>
                  </a:cubicBezTo>
                  <a:cubicBezTo>
                    <a:pt x="3379" y="8079"/>
                    <a:pt x="3291" y="7198"/>
                    <a:pt x="3114" y="6375"/>
                  </a:cubicBezTo>
                  <a:cubicBezTo>
                    <a:pt x="2732" y="4260"/>
                    <a:pt x="2351" y="2115"/>
                    <a:pt x="1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26;p48">
              <a:extLst>
                <a:ext uri="{FF2B5EF4-FFF2-40B4-BE49-F238E27FC236}">
                  <a16:creationId xmlns:a16="http://schemas.microsoft.com/office/drawing/2014/main" id="{26B805A9-92D7-FB51-31C3-072E8623157B}"/>
                </a:ext>
              </a:extLst>
            </p:cNvPr>
            <p:cNvSpPr/>
            <p:nvPr/>
          </p:nvSpPr>
          <p:spPr>
            <a:xfrm>
              <a:off x="1267144" y="2977326"/>
              <a:ext cx="315358" cy="451504"/>
            </a:xfrm>
            <a:custGeom>
              <a:avLst/>
              <a:gdLst/>
              <a:ahLst/>
              <a:cxnLst/>
              <a:rect l="l" t="t" r="r" b="b"/>
              <a:pathLst>
                <a:path w="7345" h="10516" extrusionOk="0">
                  <a:moveTo>
                    <a:pt x="7345" y="1"/>
                  </a:moveTo>
                  <a:lnTo>
                    <a:pt x="7345" y="1"/>
                  </a:lnTo>
                  <a:cubicBezTo>
                    <a:pt x="5377" y="3291"/>
                    <a:pt x="2938" y="7668"/>
                    <a:pt x="1234" y="8961"/>
                  </a:cubicBezTo>
                  <a:lnTo>
                    <a:pt x="1" y="9930"/>
                  </a:lnTo>
                  <a:cubicBezTo>
                    <a:pt x="472" y="10347"/>
                    <a:pt x="996" y="10515"/>
                    <a:pt x="1524" y="10515"/>
                  </a:cubicBezTo>
                  <a:cubicBezTo>
                    <a:pt x="2670" y="10515"/>
                    <a:pt x="3831" y="9716"/>
                    <a:pt x="4495" y="8931"/>
                  </a:cubicBezTo>
                  <a:cubicBezTo>
                    <a:pt x="5435" y="7815"/>
                    <a:pt x="6052" y="6258"/>
                    <a:pt x="6493" y="4701"/>
                  </a:cubicBezTo>
                  <a:cubicBezTo>
                    <a:pt x="6934" y="3173"/>
                    <a:pt x="7227" y="1587"/>
                    <a:pt x="7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27;p48">
              <a:extLst>
                <a:ext uri="{FF2B5EF4-FFF2-40B4-BE49-F238E27FC236}">
                  <a16:creationId xmlns:a16="http://schemas.microsoft.com/office/drawing/2014/main" id="{0CB7B8C6-C5AA-3B56-9DF5-434AA571231A}"/>
                </a:ext>
              </a:extLst>
            </p:cNvPr>
            <p:cNvSpPr/>
            <p:nvPr/>
          </p:nvSpPr>
          <p:spPr>
            <a:xfrm>
              <a:off x="1262121" y="3112313"/>
              <a:ext cx="215705" cy="318234"/>
            </a:xfrm>
            <a:custGeom>
              <a:avLst/>
              <a:gdLst/>
              <a:ahLst/>
              <a:cxnLst/>
              <a:rect l="l" t="t" r="r" b="b"/>
              <a:pathLst>
                <a:path w="5024" h="7412" extrusionOk="0">
                  <a:moveTo>
                    <a:pt x="5024" y="0"/>
                  </a:moveTo>
                  <a:cubicBezTo>
                    <a:pt x="4172" y="529"/>
                    <a:pt x="4025" y="1675"/>
                    <a:pt x="3643" y="2585"/>
                  </a:cubicBezTo>
                  <a:cubicBezTo>
                    <a:pt x="3408" y="3143"/>
                    <a:pt x="3085" y="3672"/>
                    <a:pt x="2673" y="4113"/>
                  </a:cubicBezTo>
                  <a:cubicBezTo>
                    <a:pt x="2203" y="4612"/>
                    <a:pt x="1675" y="4994"/>
                    <a:pt x="1205" y="5435"/>
                  </a:cubicBezTo>
                  <a:cubicBezTo>
                    <a:pt x="735" y="5876"/>
                    <a:pt x="118" y="6081"/>
                    <a:pt x="0" y="6698"/>
                  </a:cubicBezTo>
                  <a:cubicBezTo>
                    <a:pt x="507" y="7152"/>
                    <a:pt x="1159" y="7411"/>
                    <a:pt x="1824" y="7411"/>
                  </a:cubicBezTo>
                  <a:cubicBezTo>
                    <a:pt x="1892" y="7411"/>
                    <a:pt x="1960" y="7409"/>
                    <a:pt x="2027" y="7403"/>
                  </a:cubicBezTo>
                  <a:lnTo>
                    <a:pt x="2615" y="7344"/>
                  </a:lnTo>
                  <a:cubicBezTo>
                    <a:pt x="3584" y="6992"/>
                    <a:pt x="4260" y="6022"/>
                    <a:pt x="4524" y="5024"/>
                  </a:cubicBezTo>
                  <a:cubicBezTo>
                    <a:pt x="4759" y="3995"/>
                    <a:pt x="4789" y="2967"/>
                    <a:pt x="4671" y="1910"/>
                  </a:cubicBezTo>
                  <a:cubicBezTo>
                    <a:pt x="4642" y="1263"/>
                    <a:pt x="4612" y="529"/>
                    <a:pt x="5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28;p48">
              <a:extLst>
                <a:ext uri="{FF2B5EF4-FFF2-40B4-BE49-F238E27FC236}">
                  <a16:creationId xmlns:a16="http://schemas.microsoft.com/office/drawing/2014/main" id="{D261D801-699A-467D-56CD-C7E4FAFB0B34}"/>
                </a:ext>
              </a:extLst>
            </p:cNvPr>
            <p:cNvSpPr/>
            <p:nvPr/>
          </p:nvSpPr>
          <p:spPr>
            <a:xfrm>
              <a:off x="1038859" y="2508733"/>
              <a:ext cx="94629" cy="2457428"/>
            </a:xfrm>
            <a:custGeom>
              <a:avLst/>
              <a:gdLst/>
              <a:ahLst/>
              <a:cxnLst/>
              <a:rect l="l" t="t" r="r" b="b"/>
              <a:pathLst>
                <a:path w="2204" h="57236" extrusionOk="0">
                  <a:moveTo>
                    <a:pt x="393" y="1"/>
                  </a:moveTo>
                  <a:cubicBezTo>
                    <a:pt x="191" y="1"/>
                    <a:pt x="0" y="133"/>
                    <a:pt x="30" y="398"/>
                  </a:cubicBezTo>
                  <a:cubicBezTo>
                    <a:pt x="705" y="8183"/>
                    <a:pt x="1175" y="15968"/>
                    <a:pt x="1293" y="23753"/>
                  </a:cubicBezTo>
                  <a:cubicBezTo>
                    <a:pt x="1410" y="30627"/>
                    <a:pt x="1264" y="37501"/>
                    <a:pt x="970" y="44376"/>
                  </a:cubicBezTo>
                  <a:cubicBezTo>
                    <a:pt x="793" y="48547"/>
                    <a:pt x="558" y="52690"/>
                    <a:pt x="323" y="56861"/>
                  </a:cubicBezTo>
                  <a:cubicBezTo>
                    <a:pt x="309" y="57111"/>
                    <a:pt x="500" y="57236"/>
                    <a:pt x="698" y="57236"/>
                  </a:cubicBezTo>
                  <a:cubicBezTo>
                    <a:pt x="896" y="57236"/>
                    <a:pt x="1102" y="57111"/>
                    <a:pt x="1117" y="56861"/>
                  </a:cubicBezTo>
                  <a:cubicBezTo>
                    <a:pt x="1528" y="49664"/>
                    <a:pt x="1910" y="42496"/>
                    <a:pt x="2057" y="35298"/>
                  </a:cubicBezTo>
                  <a:cubicBezTo>
                    <a:pt x="2204" y="28247"/>
                    <a:pt x="2115" y="21226"/>
                    <a:pt x="1763" y="14176"/>
                  </a:cubicBezTo>
                  <a:cubicBezTo>
                    <a:pt x="1557" y="9593"/>
                    <a:pt x="1234" y="4980"/>
                    <a:pt x="823" y="398"/>
                  </a:cubicBezTo>
                  <a:cubicBezTo>
                    <a:pt x="808" y="133"/>
                    <a:pt x="59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9;p48">
              <a:extLst>
                <a:ext uri="{FF2B5EF4-FFF2-40B4-BE49-F238E27FC236}">
                  <a16:creationId xmlns:a16="http://schemas.microsoft.com/office/drawing/2014/main" id="{F7875838-77B8-D11D-6AE0-5ECFAEA50B63}"/>
                </a:ext>
              </a:extLst>
            </p:cNvPr>
            <p:cNvSpPr/>
            <p:nvPr/>
          </p:nvSpPr>
          <p:spPr>
            <a:xfrm>
              <a:off x="952044" y="3345923"/>
              <a:ext cx="405435" cy="1618650"/>
            </a:xfrm>
            <a:custGeom>
              <a:avLst/>
              <a:gdLst/>
              <a:ahLst/>
              <a:cxnLst/>
              <a:rect l="l" t="t" r="r" b="b"/>
              <a:pathLst>
                <a:path w="9443" h="37700" extrusionOk="0">
                  <a:moveTo>
                    <a:pt x="8971" y="1"/>
                  </a:moveTo>
                  <a:cubicBezTo>
                    <a:pt x="8809" y="1"/>
                    <a:pt x="8644" y="87"/>
                    <a:pt x="8573" y="288"/>
                  </a:cubicBezTo>
                  <a:cubicBezTo>
                    <a:pt x="6928" y="5047"/>
                    <a:pt x="5577" y="9953"/>
                    <a:pt x="4490" y="14888"/>
                  </a:cubicBezTo>
                  <a:cubicBezTo>
                    <a:pt x="3491" y="19412"/>
                    <a:pt x="2727" y="23966"/>
                    <a:pt x="1846" y="28520"/>
                  </a:cubicBezTo>
                  <a:cubicBezTo>
                    <a:pt x="1288" y="31399"/>
                    <a:pt x="700" y="34307"/>
                    <a:pt x="54" y="37215"/>
                  </a:cubicBezTo>
                  <a:cubicBezTo>
                    <a:pt x="0" y="37501"/>
                    <a:pt x="261" y="37700"/>
                    <a:pt x="494" y="37700"/>
                  </a:cubicBezTo>
                  <a:cubicBezTo>
                    <a:pt x="645" y="37700"/>
                    <a:pt x="783" y="37617"/>
                    <a:pt x="818" y="37421"/>
                  </a:cubicBezTo>
                  <a:cubicBezTo>
                    <a:pt x="2933" y="27961"/>
                    <a:pt x="4226" y="18326"/>
                    <a:pt x="6752" y="8954"/>
                  </a:cubicBezTo>
                  <a:cubicBezTo>
                    <a:pt x="7516" y="6104"/>
                    <a:pt x="8368" y="3284"/>
                    <a:pt x="9337" y="493"/>
                  </a:cubicBezTo>
                  <a:cubicBezTo>
                    <a:pt x="9443" y="194"/>
                    <a:pt x="9211" y="1"/>
                    <a:pt x="8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30;p48">
              <a:extLst>
                <a:ext uri="{FF2B5EF4-FFF2-40B4-BE49-F238E27FC236}">
                  <a16:creationId xmlns:a16="http://schemas.microsoft.com/office/drawing/2014/main" id="{A35DB5D3-AA6E-3F55-A06E-5D11412F9CBF}"/>
                </a:ext>
              </a:extLst>
            </p:cNvPr>
            <p:cNvSpPr/>
            <p:nvPr/>
          </p:nvSpPr>
          <p:spPr>
            <a:xfrm>
              <a:off x="669275" y="2697304"/>
              <a:ext cx="526040" cy="2078741"/>
            </a:xfrm>
            <a:custGeom>
              <a:avLst/>
              <a:gdLst/>
              <a:ahLst/>
              <a:cxnLst/>
              <a:rect l="l" t="t" r="r" b="b"/>
              <a:pathLst>
                <a:path w="12252" h="48416" extrusionOk="0">
                  <a:moveTo>
                    <a:pt x="1" y="1"/>
                  </a:moveTo>
                  <a:lnTo>
                    <a:pt x="1" y="1"/>
                  </a:lnTo>
                  <a:cubicBezTo>
                    <a:pt x="2028" y="13309"/>
                    <a:pt x="5729" y="23767"/>
                    <a:pt x="6287" y="37457"/>
                  </a:cubicBezTo>
                  <a:lnTo>
                    <a:pt x="9137" y="48415"/>
                  </a:lnTo>
                  <a:cubicBezTo>
                    <a:pt x="12251" y="28997"/>
                    <a:pt x="7316" y="1771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31;p48">
              <a:extLst>
                <a:ext uri="{FF2B5EF4-FFF2-40B4-BE49-F238E27FC236}">
                  <a16:creationId xmlns:a16="http://schemas.microsoft.com/office/drawing/2014/main" id="{43C8502E-3DEB-B94B-0644-14C11B595FB6}"/>
                </a:ext>
              </a:extLst>
            </p:cNvPr>
            <p:cNvSpPr/>
            <p:nvPr/>
          </p:nvSpPr>
          <p:spPr>
            <a:xfrm>
              <a:off x="591090" y="3306551"/>
              <a:ext cx="485638" cy="1828945"/>
            </a:xfrm>
            <a:custGeom>
              <a:avLst/>
              <a:gdLst/>
              <a:ahLst/>
              <a:cxnLst/>
              <a:rect l="l" t="t" r="r" b="b"/>
              <a:pathLst>
                <a:path w="11311" h="42598" extrusionOk="0">
                  <a:moveTo>
                    <a:pt x="0" y="0"/>
                  </a:moveTo>
                  <a:lnTo>
                    <a:pt x="9195" y="42598"/>
                  </a:lnTo>
                  <a:lnTo>
                    <a:pt x="11311" y="34401"/>
                  </a:lnTo>
                  <a:cubicBezTo>
                    <a:pt x="10547" y="21857"/>
                    <a:pt x="6346" y="1089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32;p48">
              <a:extLst>
                <a:ext uri="{FF2B5EF4-FFF2-40B4-BE49-F238E27FC236}">
                  <a16:creationId xmlns:a16="http://schemas.microsoft.com/office/drawing/2014/main" id="{4F11DB7E-A26F-1EEE-B878-FA7993F1050A}"/>
                </a:ext>
              </a:extLst>
            </p:cNvPr>
            <p:cNvSpPr/>
            <p:nvPr/>
          </p:nvSpPr>
          <p:spPr>
            <a:xfrm>
              <a:off x="983344" y="4364770"/>
              <a:ext cx="503327" cy="775793"/>
            </a:xfrm>
            <a:custGeom>
              <a:avLst/>
              <a:gdLst/>
              <a:ahLst/>
              <a:cxnLst/>
              <a:rect l="l" t="t" r="r" b="b"/>
              <a:pathLst>
                <a:path w="11723" h="18069" extrusionOk="0">
                  <a:moveTo>
                    <a:pt x="11722" y="1"/>
                  </a:moveTo>
                  <a:cubicBezTo>
                    <a:pt x="6757" y="2880"/>
                    <a:pt x="2880" y="7287"/>
                    <a:pt x="647" y="12575"/>
                  </a:cubicBezTo>
                  <a:lnTo>
                    <a:pt x="1" y="18068"/>
                  </a:lnTo>
                  <a:cubicBezTo>
                    <a:pt x="3585" y="11840"/>
                    <a:pt x="7492" y="5818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1" name="مستطيل: زوايا مستديرة 1130">
            <a:extLst>
              <a:ext uri="{FF2B5EF4-FFF2-40B4-BE49-F238E27FC236}">
                <a16:creationId xmlns:a16="http://schemas.microsoft.com/office/drawing/2014/main" id="{4D167A6B-DE01-93D6-10AF-22FD80CC5E4D}"/>
              </a:ext>
            </a:extLst>
          </p:cNvPr>
          <p:cNvSpPr/>
          <p:nvPr/>
        </p:nvSpPr>
        <p:spPr>
          <a:xfrm>
            <a:off x="6179344" y="2185697"/>
            <a:ext cx="2590555" cy="1043443"/>
          </a:xfrm>
          <a:prstGeom prst="roundRect">
            <a:avLst/>
          </a:prstGeom>
          <a:solidFill>
            <a:srgbClr val="FFE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0" indent="0" algn="ctr"/>
            <a:r>
              <a:rPr lang="ar-SA" dirty="0">
                <a:solidFill>
                  <a:schemeClr val="tx2">
                    <a:lumMod val="50000"/>
                  </a:schemeClr>
                </a:solidFill>
                <a:cs typeface="+mn-cs"/>
              </a:rPr>
              <a:t>ذات طبقة رقيقة والقليل من الدبال</a:t>
            </a:r>
          </a:p>
          <a:p>
            <a:pPr marL="0" lvl="0" indent="0" algn="ctr"/>
            <a:r>
              <a:rPr lang="ar-SA" dirty="0">
                <a:solidFill>
                  <a:schemeClr val="tx2">
                    <a:lumMod val="50000"/>
                  </a:schemeClr>
                </a:solidFill>
                <a:cs typeface="+mn-cs"/>
              </a:rPr>
              <a:t>وتحمل الأمطار الغزيرة المعادن إلى أعماق أكبر في التربة فلا تصلها جذور النباتات القصيرة</a:t>
            </a:r>
          </a:p>
        </p:txBody>
      </p:sp>
      <p:sp>
        <p:nvSpPr>
          <p:cNvPr id="1134" name="مستطيل: زوايا مستديرة 1133">
            <a:extLst>
              <a:ext uri="{FF2B5EF4-FFF2-40B4-BE49-F238E27FC236}">
                <a16:creationId xmlns:a16="http://schemas.microsoft.com/office/drawing/2014/main" id="{3EAE52A5-C337-C053-D56B-400ACCFCC65C}"/>
              </a:ext>
            </a:extLst>
          </p:cNvPr>
          <p:cNvSpPr/>
          <p:nvPr/>
        </p:nvSpPr>
        <p:spPr>
          <a:xfrm>
            <a:off x="3334729" y="2173568"/>
            <a:ext cx="2409900" cy="694901"/>
          </a:xfrm>
          <a:prstGeom prst="roundRect">
            <a:avLst/>
          </a:prstGeom>
          <a:solidFill>
            <a:srgbClr val="FFE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tx2">
                    <a:lumMod val="50000"/>
                  </a:schemeClr>
                </a:solidFill>
              </a:rPr>
              <a:t>رملية لا تحتوي الكثير من الدبال وبسبب قلة الأمطار فهي غنية بالمعادن </a:t>
            </a:r>
          </a:p>
        </p:txBody>
      </p:sp>
      <p:sp>
        <p:nvSpPr>
          <p:cNvPr id="1137" name="مستطيل: زوايا مستديرة 1136">
            <a:extLst>
              <a:ext uri="{FF2B5EF4-FFF2-40B4-BE49-F238E27FC236}">
                <a16:creationId xmlns:a16="http://schemas.microsoft.com/office/drawing/2014/main" id="{F25FD7C6-878D-0D3A-F72B-8FAA12659303}"/>
              </a:ext>
            </a:extLst>
          </p:cNvPr>
          <p:cNvSpPr/>
          <p:nvPr/>
        </p:nvSpPr>
        <p:spPr>
          <a:xfrm>
            <a:off x="596544" y="2178314"/>
            <a:ext cx="2409900" cy="492501"/>
          </a:xfrm>
          <a:prstGeom prst="roundRect">
            <a:avLst/>
          </a:prstGeom>
          <a:solidFill>
            <a:srgbClr val="FFE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tx2">
                    <a:lumMod val="50000"/>
                  </a:schemeClr>
                </a:solidFill>
              </a:rPr>
              <a:t>صالحة للزراعة لأنها غنية بالدبال </a:t>
            </a:r>
          </a:p>
        </p:txBody>
      </p:sp>
      <p:pic>
        <p:nvPicPr>
          <p:cNvPr id="1130" name="صورة 1129">
            <a:extLst>
              <a:ext uri="{FF2B5EF4-FFF2-40B4-BE49-F238E27FC236}">
                <a16:creationId xmlns:a16="http://schemas.microsoft.com/office/drawing/2014/main" id="{EE92DB84-7196-CD09-D48E-29492B21A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80" r="52637" b="50000"/>
          <a:stretch/>
        </p:blipFill>
        <p:spPr>
          <a:xfrm>
            <a:off x="762888" y="2591392"/>
            <a:ext cx="2076939" cy="1374551"/>
          </a:xfrm>
          <a:prstGeom prst="ellips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pic>
        <p:nvPicPr>
          <p:cNvPr id="1128" name="صورة 1127">
            <a:extLst>
              <a:ext uri="{FF2B5EF4-FFF2-40B4-BE49-F238E27FC236}">
                <a16:creationId xmlns:a16="http://schemas.microsoft.com/office/drawing/2014/main" id="{B103C2EF-BDE3-1492-A45A-1D34CDA10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21" r="50000"/>
          <a:stretch/>
        </p:blipFill>
        <p:spPr>
          <a:xfrm>
            <a:off x="3425552" y="2858362"/>
            <a:ext cx="2319077" cy="1321790"/>
          </a:xfrm>
          <a:prstGeom prst="ellips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pic>
        <p:nvPicPr>
          <p:cNvPr id="1125" name="صورة 1124">
            <a:extLst>
              <a:ext uri="{FF2B5EF4-FFF2-40B4-BE49-F238E27FC236}">
                <a16:creationId xmlns:a16="http://schemas.microsoft.com/office/drawing/2014/main" id="{FC60CDF3-EAE7-3809-C93D-01D73E0AF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b="50000"/>
          <a:stretch/>
        </p:blipFill>
        <p:spPr>
          <a:xfrm>
            <a:off x="6481791" y="3155911"/>
            <a:ext cx="2246825" cy="1426734"/>
          </a:xfrm>
          <a:prstGeom prst="ellips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" grpId="0" animBg="1"/>
      <p:bldP spid="1134" grpId="0" animBg="1"/>
      <p:bldP spid="11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B4947ED-771B-4566-BA3F-8A4EF3FC3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6" t="41156" r="164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D8A9E8-4D73-474C-A610-2659A8429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4188">
            <a:off x="411857" y="-348402"/>
            <a:ext cx="3571875" cy="35718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80435EB-57FF-4010-85CB-6441B8B61A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45777"/>
            <a:ext cx="3995936" cy="408737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9B97350-F68B-440D-A988-7D3A7080C8A1}"/>
              </a:ext>
            </a:extLst>
          </p:cNvPr>
          <p:cNvSpPr txBox="1"/>
          <p:nvPr/>
        </p:nvSpPr>
        <p:spPr>
          <a:xfrm>
            <a:off x="128588" y="2449959"/>
            <a:ext cx="5067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ت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B05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ق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ي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ي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م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 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م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C00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ر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ح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ل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B0F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ي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 </a:t>
            </a:r>
            <a:endParaRPr lang="zh-CN" altLang="en-US" sz="6600" b="1" dirty="0">
              <a:ln w="19050">
                <a:solidFill>
                  <a:schemeClr val="tx1">
                    <a:lumMod val="1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349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9">
            <a:extLst>
              <a:ext uri="{FF2B5EF4-FFF2-40B4-BE49-F238E27FC236}">
                <a16:creationId xmlns:a16="http://schemas.microsoft.com/office/drawing/2014/main" id="{E0810EDE-3CC1-4A84-B501-D1389A1F1335}"/>
              </a:ext>
            </a:extLst>
          </p:cNvPr>
          <p:cNvSpPr>
            <a:spLocks/>
          </p:cNvSpPr>
          <p:nvPr/>
        </p:nvSpPr>
        <p:spPr bwMode="auto">
          <a:xfrm>
            <a:off x="6818457" y="1795576"/>
            <a:ext cx="1535325" cy="1292274"/>
          </a:xfrm>
          <a:custGeom>
            <a:avLst/>
            <a:gdLst>
              <a:gd name="T0" fmla="*/ 615 w 3548"/>
              <a:gd name="T1" fmla="*/ 1083 h 2932"/>
              <a:gd name="T2" fmla="*/ 518 w 3548"/>
              <a:gd name="T3" fmla="*/ 1055 h 2932"/>
              <a:gd name="T4" fmla="*/ 421 w 3548"/>
              <a:gd name="T5" fmla="*/ 1044 h 2932"/>
              <a:gd name="T6" fmla="*/ 356 w 3548"/>
              <a:gd name="T7" fmla="*/ 1049 h 2932"/>
              <a:gd name="T8" fmla="*/ 276 w 3548"/>
              <a:gd name="T9" fmla="*/ 1070 h 2932"/>
              <a:gd name="T10" fmla="*/ 202 w 3548"/>
              <a:gd name="T11" fmla="*/ 1106 h 2932"/>
              <a:gd name="T12" fmla="*/ 137 w 3548"/>
              <a:gd name="T13" fmla="*/ 1154 h 2932"/>
              <a:gd name="T14" fmla="*/ 83 w 3548"/>
              <a:gd name="T15" fmla="*/ 1214 h 2932"/>
              <a:gd name="T16" fmla="*/ 42 w 3548"/>
              <a:gd name="T17" fmla="*/ 1283 h 2932"/>
              <a:gd name="T18" fmla="*/ 12 w 3548"/>
              <a:gd name="T19" fmla="*/ 1360 h 2932"/>
              <a:gd name="T20" fmla="*/ 0 w 3548"/>
              <a:gd name="T21" fmla="*/ 1444 h 2932"/>
              <a:gd name="T22" fmla="*/ 2 w 3548"/>
              <a:gd name="T23" fmla="*/ 1508 h 2932"/>
              <a:gd name="T24" fmla="*/ 18 w 3548"/>
              <a:gd name="T25" fmla="*/ 1590 h 2932"/>
              <a:gd name="T26" fmla="*/ 51 w 3548"/>
              <a:gd name="T27" fmla="*/ 1666 h 2932"/>
              <a:gd name="T28" fmla="*/ 96 w 3548"/>
              <a:gd name="T29" fmla="*/ 1734 h 2932"/>
              <a:gd name="T30" fmla="*/ 153 w 3548"/>
              <a:gd name="T31" fmla="*/ 1791 h 2932"/>
              <a:gd name="T32" fmla="*/ 220 w 3548"/>
              <a:gd name="T33" fmla="*/ 1835 h 2932"/>
              <a:gd name="T34" fmla="*/ 296 w 3548"/>
              <a:gd name="T35" fmla="*/ 1868 h 2932"/>
              <a:gd name="T36" fmla="*/ 378 w 3548"/>
              <a:gd name="T37" fmla="*/ 1885 h 2932"/>
              <a:gd name="T38" fmla="*/ 444 w 3548"/>
              <a:gd name="T39" fmla="*/ 1886 h 2932"/>
              <a:gd name="T40" fmla="*/ 543 w 3548"/>
              <a:gd name="T41" fmla="*/ 1871 h 2932"/>
              <a:gd name="T42" fmla="*/ 615 w 3548"/>
              <a:gd name="T43" fmla="*/ 2932 h 2932"/>
              <a:gd name="T44" fmla="*/ 1682 w 3548"/>
              <a:gd name="T45" fmla="*/ 2883 h 2932"/>
              <a:gd name="T46" fmla="*/ 1664 w 3548"/>
              <a:gd name="T47" fmla="*/ 2784 h 2932"/>
              <a:gd name="T48" fmla="*/ 1661 w 3548"/>
              <a:gd name="T49" fmla="*/ 2715 h 2932"/>
              <a:gd name="T50" fmla="*/ 1675 w 3548"/>
              <a:gd name="T51" fmla="*/ 2631 h 2932"/>
              <a:gd name="T52" fmla="*/ 1702 w 3548"/>
              <a:gd name="T53" fmla="*/ 2554 h 2932"/>
              <a:gd name="T54" fmla="*/ 1744 w 3548"/>
              <a:gd name="T55" fmla="*/ 2485 h 2932"/>
              <a:gd name="T56" fmla="*/ 1798 w 3548"/>
              <a:gd name="T57" fmla="*/ 2425 h 2932"/>
              <a:gd name="T58" fmla="*/ 1863 w 3548"/>
              <a:gd name="T59" fmla="*/ 2377 h 2932"/>
              <a:gd name="T60" fmla="*/ 1937 w 3548"/>
              <a:gd name="T61" fmla="*/ 2341 h 2932"/>
              <a:gd name="T62" fmla="*/ 2017 w 3548"/>
              <a:gd name="T63" fmla="*/ 2320 h 2932"/>
              <a:gd name="T64" fmla="*/ 2082 w 3548"/>
              <a:gd name="T65" fmla="*/ 2315 h 2932"/>
              <a:gd name="T66" fmla="*/ 2166 w 3548"/>
              <a:gd name="T67" fmla="*/ 2324 h 2932"/>
              <a:gd name="T68" fmla="*/ 2245 w 3548"/>
              <a:gd name="T69" fmla="*/ 2349 h 2932"/>
              <a:gd name="T70" fmla="*/ 2318 w 3548"/>
              <a:gd name="T71" fmla="*/ 2388 h 2932"/>
              <a:gd name="T72" fmla="*/ 2379 w 3548"/>
              <a:gd name="T73" fmla="*/ 2438 h 2932"/>
              <a:gd name="T74" fmla="*/ 2430 w 3548"/>
              <a:gd name="T75" fmla="*/ 2500 h 2932"/>
              <a:gd name="T76" fmla="*/ 2470 w 3548"/>
              <a:gd name="T77" fmla="*/ 2573 h 2932"/>
              <a:gd name="T78" fmla="*/ 2493 w 3548"/>
              <a:gd name="T79" fmla="*/ 2651 h 2932"/>
              <a:gd name="T80" fmla="*/ 2503 w 3548"/>
              <a:gd name="T81" fmla="*/ 2736 h 2932"/>
              <a:gd name="T82" fmla="*/ 2496 w 3548"/>
              <a:gd name="T83" fmla="*/ 2809 h 2932"/>
              <a:gd name="T84" fmla="*/ 2472 w 3548"/>
              <a:gd name="T85" fmla="*/ 2907 h 2932"/>
              <a:gd name="T86" fmla="*/ 3548 w 3548"/>
              <a:gd name="T87" fmla="*/ 285 h 2932"/>
              <a:gd name="T88" fmla="*/ 3525 w 3548"/>
              <a:gd name="T89" fmla="*/ 174 h 2932"/>
              <a:gd name="T90" fmla="*/ 3463 w 3548"/>
              <a:gd name="T91" fmla="*/ 83 h 2932"/>
              <a:gd name="T92" fmla="*/ 3372 w 3548"/>
              <a:gd name="T93" fmla="*/ 22 h 2932"/>
              <a:gd name="T94" fmla="*/ 3261 w 3548"/>
              <a:gd name="T95" fmla="*/ 0 h 2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48" h="2932">
                <a:moveTo>
                  <a:pt x="3261" y="0"/>
                </a:moveTo>
                <a:lnTo>
                  <a:pt x="615" y="0"/>
                </a:lnTo>
                <a:lnTo>
                  <a:pt x="615" y="1083"/>
                </a:lnTo>
                <a:lnTo>
                  <a:pt x="615" y="1083"/>
                </a:lnTo>
                <a:lnTo>
                  <a:pt x="592" y="1075"/>
                </a:lnTo>
                <a:lnTo>
                  <a:pt x="567" y="1067"/>
                </a:lnTo>
                <a:lnTo>
                  <a:pt x="543" y="1060"/>
                </a:lnTo>
                <a:lnTo>
                  <a:pt x="518" y="1055"/>
                </a:lnTo>
                <a:lnTo>
                  <a:pt x="493" y="1050"/>
                </a:lnTo>
                <a:lnTo>
                  <a:pt x="469" y="1047"/>
                </a:lnTo>
                <a:lnTo>
                  <a:pt x="444" y="1046"/>
                </a:lnTo>
                <a:lnTo>
                  <a:pt x="421" y="1044"/>
                </a:lnTo>
                <a:lnTo>
                  <a:pt x="421" y="1044"/>
                </a:lnTo>
                <a:lnTo>
                  <a:pt x="399" y="1044"/>
                </a:lnTo>
                <a:lnTo>
                  <a:pt x="378" y="1047"/>
                </a:lnTo>
                <a:lnTo>
                  <a:pt x="356" y="1049"/>
                </a:lnTo>
                <a:lnTo>
                  <a:pt x="336" y="1053"/>
                </a:lnTo>
                <a:lnTo>
                  <a:pt x="316" y="1058"/>
                </a:lnTo>
                <a:lnTo>
                  <a:pt x="296" y="1063"/>
                </a:lnTo>
                <a:lnTo>
                  <a:pt x="276" y="1070"/>
                </a:lnTo>
                <a:lnTo>
                  <a:pt x="257" y="1078"/>
                </a:lnTo>
                <a:lnTo>
                  <a:pt x="239" y="1086"/>
                </a:lnTo>
                <a:lnTo>
                  <a:pt x="220" y="1095"/>
                </a:lnTo>
                <a:lnTo>
                  <a:pt x="202" y="1106"/>
                </a:lnTo>
                <a:lnTo>
                  <a:pt x="185" y="1117"/>
                </a:lnTo>
                <a:lnTo>
                  <a:pt x="170" y="1127"/>
                </a:lnTo>
                <a:lnTo>
                  <a:pt x="153" y="1140"/>
                </a:lnTo>
                <a:lnTo>
                  <a:pt x="137" y="1154"/>
                </a:lnTo>
                <a:lnTo>
                  <a:pt x="123" y="1168"/>
                </a:lnTo>
                <a:lnTo>
                  <a:pt x="109" y="1183"/>
                </a:lnTo>
                <a:lnTo>
                  <a:pt x="96" y="1197"/>
                </a:lnTo>
                <a:lnTo>
                  <a:pt x="83" y="1214"/>
                </a:lnTo>
                <a:lnTo>
                  <a:pt x="71" y="1229"/>
                </a:lnTo>
                <a:lnTo>
                  <a:pt x="60" y="1248"/>
                </a:lnTo>
                <a:lnTo>
                  <a:pt x="51" y="1265"/>
                </a:lnTo>
                <a:lnTo>
                  <a:pt x="42" y="1283"/>
                </a:lnTo>
                <a:lnTo>
                  <a:pt x="32" y="1302"/>
                </a:lnTo>
                <a:lnTo>
                  <a:pt x="25" y="1320"/>
                </a:lnTo>
                <a:lnTo>
                  <a:pt x="18" y="1340"/>
                </a:lnTo>
                <a:lnTo>
                  <a:pt x="12" y="1360"/>
                </a:lnTo>
                <a:lnTo>
                  <a:pt x="8" y="1380"/>
                </a:lnTo>
                <a:lnTo>
                  <a:pt x="5" y="1402"/>
                </a:lnTo>
                <a:lnTo>
                  <a:pt x="2" y="1422"/>
                </a:lnTo>
                <a:lnTo>
                  <a:pt x="0" y="1444"/>
                </a:lnTo>
                <a:lnTo>
                  <a:pt x="0" y="1465"/>
                </a:lnTo>
                <a:lnTo>
                  <a:pt x="0" y="1465"/>
                </a:lnTo>
                <a:lnTo>
                  <a:pt x="0" y="1487"/>
                </a:lnTo>
                <a:lnTo>
                  <a:pt x="2" y="1508"/>
                </a:lnTo>
                <a:lnTo>
                  <a:pt x="5" y="1530"/>
                </a:lnTo>
                <a:lnTo>
                  <a:pt x="8" y="1550"/>
                </a:lnTo>
                <a:lnTo>
                  <a:pt x="12" y="1570"/>
                </a:lnTo>
                <a:lnTo>
                  <a:pt x="18" y="1590"/>
                </a:lnTo>
                <a:lnTo>
                  <a:pt x="25" y="1610"/>
                </a:lnTo>
                <a:lnTo>
                  <a:pt x="32" y="1629"/>
                </a:lnTo>
                <a:lnTo>
                  <a:pt x="42" y="1647"/>
                </a:lnTo>
                <a:lnTo>
                  <a:pt x="51" y="1666"/>
                </a:lnTo>
                <a:lnTo>
                  <a:pt x="60" y="1684"/>
                </a:lnTo>
                <a:lnTo>
                  <a:pt x="71" y="1701"/>
                </a:lnTo>
                <a:lnTo>
                  <a:pt x="83" y="1717"/>
                </a:lnTo>
                <a:lnTo>
                  <a:pt x="96" y="1734"/>
                </a:lnTo>
                <a:lnTo>
                  <a:pt x="109" y="1749"/>
                </a:lnTo>
                <a:lnTo>
                  <a:pt x="123" y="1763"/>
                </a:lnTo>
                <a:lnTo>
                  <a:pt x="137" y="1777"/>
                </a:lnTo>
                <a:lnTo>
                  <a:pt x="153" y="1791"/>
                </a:lnTo>
                <a:lnTo>
                  <a:pt x="170" y="1803"/>
                </a:lnTo>
                <a:lnTo>
                  <a:pt x="185" y="1815"/>
                </a:lnTo>
                <a:lnTo>
                  <a:pt x="202" y="1826"/>
                </a:lnTo>
                <a:lnTo>
                  <a:pt x="220" y="1835"/>
                </a:lnTo>
                <a:lnTo>
                  <a:pt x="239" y="1845"/>
                </a:lnTo>
                <a:lnTo>
                  <a:pt x="257" y="1854"/>
                </a:lnTo>
                <a:lnTo>
                  <a:pt x="276" y="1862"/>
                </a:lnTo>
                <a:lnTo>
                  <a:pt x="296" y="1868"/>
                </a:lnTo>
                <a:lnTo>
                  <a:pt x="316" y="1874"/>
                </a:lnTo>
                <a:lnTo>
                  <a:pt x="336" y="1879"/>
                </a:lnTo>
                <a:lnTo>
                  <a:pt x="356" y="1882"/>
                </a:lnTo>
                <a:lnTo>
                  <a:pt x="378" y="1885"/>
                </a:lnTo>
                <a:lnTo>
                  <a:pt x="399" y="1886"/>
                </a:lnTo>
                <a:lnTo>
                  <a:pt x="421" y="1886"/>
                </a:lnTo>
                <a:lnTo>
                  <a:pt x="421" y="1886"/>
                </a:lnTo>
                <a:lnTo>
                  <a:pt x="444" y="1886"/>
                </a:lnTo>
                <a:lnTo>
                  <a:pt x="469" y="1883"/>
                </a:lnTo>
                <a:lnTo>
                  <a:pt x="493" y="1880"/>
                </a:lnTo>
                <a:lnTo>
                  <a:pt x="518" y="1877"/>
                </a:lnTo>
                <a:lnTo>
                  <a:pt x="543" y="1871"/>
                </a:lnTo>
                <a:lnTo>
                  <a:pt x="567" y="1865"/>
                </a:lnTo>
                <a:lnTo>
                  <a:pt x="592" y="1857"/>
                </a:lnTo>
                <a:lnTo>
                  <a:pt x="615" y="1848"/>
                </a:lnTo>
                <a:lnTo>
                  <a:pt x="615" y="2932"/>
                </a:lnTo>
                <a:lnTo>
                  <a:pt x="1699" y="2932"/>
                </a:lnTo>
                <a:lnTo>
                  <a:pt x="1699" y="2932"/>
                </a:lnTo>
                <a:lnTo>
                  <a:pt x="1690" y="2907"/>
                </a:lnTo>
                <a:lnTo>
                  <a:pt x="1682" y="2883"/>
                </a:lnTo>
                <a:lnTo>
                  <a:pt x="1676" y="2858"/>
                </a:lnTo>
                <a:lnTo>
                  <a:pt x="1671" y="2833"/>
                </a:lnTo>
                <a:lnTo>
                  <a:pt x="1667" y="2809"/>
                </a:lnTo>
                <a:lnTo>
                  <a:pt x="1664" y="2784"/>
                </a:lnTo>
                <a:lnTo>
                  <a:pt x="1661" y="2761"/>
                </a:lnTo>
                <a:lnTo>
                  <a:pt x="1661" y="2736"/>
                </a:lnTo>
                <a:lnTo>
                  <a:pt x="1661" y="2736"/>
                </a:lnTo>
                <a:lnTo>
                  <a:pt x="1661" y="2715"/>
                </a:lnTo>
                <a:lnTo>
                  <a:pt x="1662" y="2693"/>
                </a:lnTo>
                <a:lnTo>
                  <a:pt x="1665" y="2673"/>
                </a:lnTo>
                <a:lnTo>
                  <a:pt x="1670" y="2651"/>
                </a:lnTo>
                <a:lnTo>
                  <a:pt x="1675" y="2631"/>
                </a:lnTo>
                <a:lnTo>
                  <a:pt x="1679" y="2611"/>
                </a:lnTo>
                <a:lnTo>
                  <a:pt x="1687" y="2591"/>
                </a:lnTo>
                <a:lnTo>
                  <a:pt x="1693" y="2573"/>
                </a:lnTo>
                <a:lnTo>
                  <a:pt x="1702" y="2554"/>
                </a:lnTo>
                <a:lnTo>
                  <a:pt x="1712" y="2536"/>
                </a:lnTo>
                <a:lnTo>
                  <a:pt x="1721" y="2519"/>
                </a:lnTo>
                <a:lnTo>
                  <a:pt x="1733" y="2500"/>
                </a:lnTo>
                <a:lnTo>
                  <a:pt x="1744" y="2485"/>
                </a:lnTo>
                <a:lnTo>
                  <a:pt x="1756" y="2468"/>
                </a:lnTo>
                <a:lnTo>
                  <a:pt x="1770" y="2454"/>
                </a:lnTo>
                <a:lnTo>
                  <a:pt x="1784" y="2438"/>
                </a:lnTo>
                <a:lnTo>
                  <a:pt x="1798" y="2425"/>
                </a:lnTo>
                <a:lnTo>
                  <a:pt x="1813" y="2411"/>
                </a:lnTo>
                <a:lnTo>
                  <a:pt x="1830" y="2398"/>
                </a:lnTo>
                <a:lnTo>
                  <a:pt x="1846" y="2388"/>
                </a:lnTo>
                <a:lnTo>
                  <a:pt x="1863" y="2377"/>
                </a:lnTo>
                <a:lnTo>
                  <a:pt x="1881" y="2366"/>
                </a:lnTo>
                <a:lnTo>
                  <a:pt x="1900" y="2357"/>
                </a:lnTo>
                <a:lnTo>
                  <a:pt x="1918" y="2349"/>
                </a:lnTo>
                <a:lnTo>
                  <a:pt x="1937" y="2341"/>
                </a:lnTo>
                <a:lnTo>
                  <a:pt x="1957" y="2334"/>
                </a:lnTo>
                <a:lnTo>
                  <a:pt x="1977" y="2329"/>
                </a:lnTo>
                <a:lnTo>
                  <a:pt x="1997" y="2324"/>
                </a:lnTo>
                <a:lnTo>
                  <a:pt x="2017" y="2320"/>
                </a:lnTo>
                <a:lnTo>
                  <a:pt x="2038" y="2318"/>
                </a:lnTo>
                <a:lnTo>
                  <a:pt x="2060" y="2315"/>
                </a:lnTo>
                <a:lnTo>
                  <a:pt x="2082" y="2315"/>
                </a:lnTo>
                <a:lnTo>
                  <a:pt x="2082" y="2315"/>
                </a:lnTo>
                <a:lnTo>
                  <a:pt x="2103" y="2315"/>
                </a:lnTo>
                <a:lnTo>
                  <a:pt x="2125" y="2318"/>
                </a:lnTo>
                <a:lnTo>
                  <a:pt x="2146" y="2320"/>
                </a:lnTo>
                <a:lnTo>
                  <a:pt x="2166" y="2324"/>
                </a:lnTo>
                <a:lnTo>
                  <a:pt x="2186" y="2329"/>
                </a:lnTo>
                <a:lnTo>
                  <a:pt x="2207" y="2334"/>
                </a:lnTo>
                <a:lnTo>
                  <a:pt x="2227" y="2341"/>
                </a:lnTo>
                <a:lnTo>
                  <a:pt x="2245" y="2349"/>
                </a:lnTo>
                <a:lnTo>
                  <a:pt x="2264" y="2357"/>
                </a:lnTo>
                <a:lnTo>
                  <a:pt x="2282" y="2366"/>
                </a:lnTo>
                <a:lnTo>
                  <a:pt x="2301" y="2377"/>
                </a:lnTo>
                <a:lnTo>
                  <a:pt x="2318" y="2388"/>
                </a:lnTo>
                <a:lnTo>
                  <a:pt x="2333" y="2398"/>
                </a:lnTo>
                <a:lnTo>
                  <a:pt x="2350" y="2411"/>
                </a:lnTo>
                <a:lnTo>
                  <a:pt x="2365" y="2425"/>
                </a:lnTo>
                <a:lnTo>
                  <a:pt x="2379" y="2438"/>
                </a:lnTo>
                <a:lnTo>
                  <a:pt x="2393" y="2454"/>
                </a:lnTo>
                <a:lnTo>
                  <a:pt x="2407" y="2468"/>
                </a:lnTo>
                <a:lnTo>
                  <a:pt x="2419" y="2485"/>
                </a:lnTo>
                <a:lnTo>
                  <a:pt x="2430" y="2500"/>
                </a:lnTo>
                <a:lnTo>
                  <a:pt x="2441" y="2519"/>
                </a:lnTo>
                <a:lnTo>
                  <a:pt x="2452" y="2536"/>
                </a:lnTo>
                <a:lnTo>
                  <a:pt x="2461" y="2554"/>
                </a:lnTo>
                <a:lnTo>
                  <a:pt x="2470" y="2573"/>
                </a:lnTo>
                <a:lnTo>
                  <a:pt x="2476" y="2591"/>
                </a:lnTo>
                <a:lnTo>
                  <a:pt x="2484" y="2611"/>
                </a:lnTo>
                <a:lnTo>
                  <a:pt x="2489" y="2631"/>
                </a:lnTo>
                <a:lnTo>
                  <a:pt x="2493" y="2651"/>
                </a:lnTo>
                <a:lnTo>
                  <a:pt x="2498" y="2673"/>
                </a:lnTo>
                <a:lnTo>
                  <a:pt x="2501" y="2693"/>
                </a:lnTo>
                <a:lnTo>
                  <a:pt x="2503" y="2715"/>
                </a:lnTo>
                <a:lnTo>
                  <a:pt x="2503" y="2736"/>
                </a:lnTo>
                <a:lnTo>
                  <a:pt x="2503" y="2736"/>
                </a:lnTo>
                <a:lnTo>
                  <a:pt x="2503" y="2761"/>
                </a:lnTo>
                <a:lnTo>
                  <a:pt x="2499" y="2784"/>
                </a:lnTo>
                <a:lnTo>
                  <a:pt x="2496" y="2809"/>
                </a:lnTo>
                <a:lnTo>
                  <a:pt x="2492" y="2833"/>
                </a:lnTo>
                <a:lnTo>
                  <a:pt x="2487" y="2858"/>
                </a:lnTo>
                <a:lnTo>
                  <a:pt x="2481" y="2883"/>
                </a:lnTo>
                <a:lnTo>
                  <a:pt x="2472" y="2907"/>
                </a:lnTo>
                <a:lnTo>
                  <a:pt x="2464" y="2932"/>
                </a:lnTo>
                <a:lnTo>
                  <a:pt x="3548" y="2932"/>
                </a:lnTo>
                <a:lnTo>
                  <a:pt x="3548" y="285"/>
                </a:lnTo>
                <a:lnTo>
                  <a:pt x="3548" y="285"/>
                </a:lnTo>
                <a:lnTo>
                  <a:pt x="3546" y="256"/>
                </a:lnTo>
                <a:lnTo>
                  <a:pt x="3542" y="227"/>
                </a:lnTo>
                <a:lnTo>
                  <a:pt x="3534" y="201"/>
                </a:lnTo>
                <a:lnTo>
                  <a:pt x="3525" y="174"/>
                </a:lnTo>
                <a:lnTo>
                  <a:pt x="3513" y="148"/>
                </a:lnTo>
                <a:lnTo>
                  <a:pt x="3499" y="125"/>
                </a:lnTo>
                <a:lnTo>
                  <a:pt x="3482" y="103"/>
                </a:lnTo>
                <a:lnTo>
                  <a:pt x="3463" y="83"/>
                </a:lnTo>
                <a:lnTo>
                  <a:pt x="3443" y="65"/>
                </a:lnTo>
                <a:lnTo>
                  <a:pt x="3422" y="48"/>
                </a:lnTo>
                <a:lnTo>
                  <a:pt x="3398" y="34"/>
                </a:lnTo>
                <a:lnTo>
                  <a:pt x="3372" y="22"/>
                </a:lnTo>
                <a:lnTo>
                  <a:pt x="3346" y="12"/>
                </a:lnTo>
                <a:lnTo>
                  <a:pt x="3320" y="5"/>
                </a:lnTo>
                <a:lnTo>
                  <a:pt x="3290" y="2"/>
                </a:lnTo>
                <a:lnTo>
                  <a:pt x="3261" y="0"/>
                </a:lnTo>
                <a:lnTo>
                  <a:pt x="3261" y="0"/>
                </a:lnTo>
                <a:close/>
              </a:path>
            </a:pathLst>
          </a:custGeom>
          <a:solidFill>
            <a:srgbClr val="97E4FF"/>
          </a:solidFill>
          <a:ln w="38100">
            <a:solidFill>
              <a:schemeClr val="tx1">
                <a:lumMod val="10000"/>
              </a:schemeClr>
            </a:solidFill>
          </a:ln>
        </p:spPr>
        <p:txBody>
          <a:bodyPr anchor="ctr"/>
          <a:lstStyle/>
          <a:p>
            <a:pPr algn="ctr"/>
            <a:r>
              <a:rPr lang="ar-SA" sz="2000" b="1" dirty="0">
                <a:solidFill>
                  <a:schemeClr val="tx1">
                    <a:lumMod val="10000"/>
                  </a:schemeClr>
                </a:solidFill>
                <a:cs typeface="+mn-ea"/>
                <a:sym typeface="+mn-lt"/>
              </a:rPr>
              <a:t>التربة </a:t>
            </a:r>
          </a:p>
          <a:p>
            <a:pPr algn="ctr"/>
            <a:r>
              <a:rPr lang="ar-SA" sz="2000" b="1" dirty="0">
                <a:solidFill>
                  <a:schemeClr val="tx1">
                    <a:lumMod val="10000"/>
                  </a:schemeClr>
                </a:solidFill>
                <a:cs typeface="+mn-ea"/>
                <a:sym typeface="+mn-lt"/>
              </a:rPr>
              <a:t>الصحراوية</a:t>
            </a:r>
            <a:endParaRPr sz="2000" b="1" dirty="0">
              <a:solidFill>
                <a:schemeClr val="tx1">
                  <a:lumMod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Freeform: Shape 8">
            <a:extLst>
              <a:ext uri="{FF2B5EF4-FFF2-40B4-BE49-F238E27FC236}">
                <a16:creationId xmlns:a16="http://schemas.microsoft.com/office/drawing/2014/main" id="{E722C539-2B4B-4A11-B267-35EBA87541A6}"/>
              </a:ext>
            </a:extLst>
          </p:cNvPr>
          <p:cNvSpPr>
            <a:spLocks/>
          </p:cNvSpPr>
          <p:nvPr/>
        </p:nvSpPr>
        <p:spPr bwMode="auto">
          <a:xfrm>
            <a:off x="7082913" y="3228164"/>
            <a:ext cx="1270870" cy="1393167"/>
          </a:xfrm>
          <a:custGeom>
            <a:avLst/>
            <a:gdLst>
              <a:gd name="T0" fmla="*/ 1866 w 2933"/>
              <a:gd name="T1" fmla="*/ 568 h 3549"/>
              <a:gd name="T2" fmla="*/ 1884 w 2933"/>
              <a:gd name="T3" fmla="*/ 469 h 3549"/>
              <a:gd name="T4" fmla="*/ 1888 w 2933"/>
              <a:gd name="T5" fmla="*/ 400 h 3549"/>
              <a:gd name="T6" fmla="*/ 1874 w 2933"/>
              <a:gd name="T7" fmla="*/ 316 h 3549"/>
              <a:gd name="T8" fmla="*/ 1846 w 2933"/>
              <a:gd name="T9" fmla="*/ 239 h 3549"/>
              <a:gd name="T10" fmla="*/ 1804 w 2933"/>
              <a:gd name="T11" fmla="*/ 170 h 3549"/>
              <a:gd name="T12" fmla="*/ 1750 w 2933"/>
              <a:gd name="T13" fmla="*/ 110 h 3549"/>
              <a:gd name="T14" fmla="*/ 1686 w 2933"/>
              <a:gd name="T15" fmla="*/ 62 h 3549"/>
              <a:gd name="T16" fmla="*/ 1612 w 2933"/>
              <a:gd name="T17" fmla="*/ 26 h 3549"/>
              <a:gd name="T18" fmla="*/ 1531 w 2933"/>
              <a:gd name="T19" fmla="*/ 5 h 3549"/>
              <a:gd name="T20" fmla="*/ 1467 w 2933"/>
              <a:gd name="T21" fmla="*/ 0 h 3549"/>
              <a:gd name="T22" fmla="*/ 1382 w 2933"/>
              <a:gd name="T23" fmla="*/ 9 h 3549"/>
              <a:gd name="T24" fmla="*/ 1303 w 2933"/>
              <a:gd name="T25" fmla="*/ 34 h 3549"/>
              <a:gd name="T26" fmla="*/ 1231 w 2933"/>
              <a:gd name="T27" fmla="*/ 73 h 3549"/>
              <a:gd name="T28" fmla="*/ 1169 w 2933"/>
              <a:gd name="T29" fmla="*/ 123 h 3549"/>
              <a:gd name="T30" fmla="*/ 1118 w 2933"/>
              <a:gd name="T31" fmla="*/ 185 h 3549"/>
              <a:gd name="T32" fmla="*/ 1078 w 2933"/>
              <a:gd name="T33" fmla="*/ 258 h 3549"/>
              <a:gd name="T34" fmla="*/ 1055 w 2933"/>
              <a:gd name="T35" fmla="*/ 336 h 3549"/>
              <a:gd name="T36" fmla="*/ 1046 w 2933"/>
              <a:gd name="T37" fmla="*/ 421 h 3549"/>
              <a:gd name="T38" fmla="*/ 1052 w 2933"/>
              <a:gd name="T39" fmla="*/ 494 h 3549"/>
              <a:gd name="T40" fmla="*/ 1075 w 2933"/>
              <a:gd name="T41" fmla="*/ 592 h 3549"/>
              <a:gd name="T42" fmla="*/ 0 w 2933"/>
              <a:gd name="T43" fmla="*/ 1700 h 3549"/>
              <a:gd name="T44" fmla="*/ 99 w 2933"/>
              <a:gd name="T45" fmla="*/ 1672 h 3549"/>
              <a:gd name="T46" fmla="*/ 196 w 2933"/>
              <a:gd name="T47" fmla="*/ 1661 h 3549"/>
              <a:gd name="T48" fmla="*/ 261 w 2933"/>
              <a:gd name="T49" fmla="*/ 1666 h 3549"/>
              <a:gd name="T50" fmla="*/ 341 w 2933"/>
              <a:gd name="T51" fmla="*/ 1687 h 3549"/>
              <a:gd name="T52" fmla="*/ 415 w 2933"/>
              <a:gd name="T53" fmla="*/ 1723 h 3549"/>
              <a:gd name="T54" fmla="*/ 480 w 2933"/>
              <a:gd name="T55" fmla="*/ 1771 h 3549"/>
              <a:gd name="T56" fmla="*/ 534 w 2933"/>
              <a:gd name="T57" fmla="*/ 1831 h 3549"/>
              <a:gd name="T58" fmla="*/ 575 w 2933"/>
              <a:gd name="T59" fmla="*/ 1900 h 3549"/>
              <a:gd name="T60" fmla="*/ 603 w 2933"/>
              <a:gd name="T61" fmla="*/ 1977 h 3549"/>
              <a:gd name="T62" fmla="*/ 617 w 2933"/>
              <a:gd name="T63" fmla="*/ 2061 h 3549"/>
              <a:gd name="T64" fmla="*/ 615 w 2933"/>
              <a:gd name="T65" fmla="*/ 2125 h 3549"/>
              <a:gd name="T66" fmla="*/ 599 w 2933"/>
              <a:gd name="T67" fmla="*/ 2207 h 3549"/>
              <a:gd name="T68" fmla="*/ 566 w 2933"/>
              <a:gd name="T69" fmla="*/ 2283 h 3549"/>
              <a:gd name="T70" fmla="*/ 521 w 2933"/>
              <a:gd name="T71" fmla="*/ 2351 h 3549"/>
              <a:gd name="T72" fmla="*/ 464 w 2933"/>
              <a:gd name="T73" fmla="*/ 2408 h 3549"/>
              <a:gd name="T74" fmla="*/ 397 w 2933"/>
              <a:gd name="T75" fmla="*/ 2452 h 3549"/>
              <a:gd name="T76" fmla="*/ 321 w 2933"/>
              <a:gd name="T77" fmla="*/ 2485 h 3549"/>
              <a:gd name="T78" fmla="*/ 239 w 2933"/>
              <a:gd name="T79" fmla="*/ 2502 h 3549"/>
              <a:gd name="T80" fmla="*/ 171 w 2933"/>
              <a:gd name="T81" fmla="*/ 2503 h 3549"/>
              <a:gd name="T82" fmla="*/ 74 w 2933"/>
              <a:gd name="T83" fmla="*/ 2488 h 3549"/>
              <a:gd name="T84" fmla="*/ 0 w 2933"/>
              <a:gd name="T85" fmla="*/ 3549 h 3549"/>
              <a:gd name="T86" fmla="*/ 2705 w 2933"/>
              <a:gd name="T87" fmla="*/ 3543 h 3549"/>
              <a:gd name="T88" fmla="*/ 2807 w 2933"/>
              <a:gd name="T89" fmla="*/ 3500 h 3549"/>
              <a:gd name="T90" fmla="*/ 2884 w 2933"/>
              <a:gd name="T91" fmla="*/ 3423 h 3549"/>
              <a:gd name="T92" fmla="*/ 2927 w 2933"/>
              <a:gd name="T93" fmla="*/ 3321 h 3549"/>
              <a:gd name="T94" fmla="*/ 1849 w 2933"/>
              <a:gd name="T95" fmla="*/ 617 h 3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933" h="3549">
                <a:moveTo>
                  <a:pt x="1849" y="617"/>
                </a:moveTo>
                <a:lnTo>
                  <a:pt x="1849" y="617"/>
                </a:lnTo>
                <a:lnTo>
                  <a:pt x="1857" y="592"/>
                </a:lnTo>
                <a:lnTo>
                  <a:pt x="1866" y="568"/>
                </a:lnTo>
                <a:lnTo>
                  <a:pt x="1872" y="543"/>
                </a:lnTo>
                <a:lnTo>
                  <a:pt x="1877" y="518"/>
                </a:lnTo>
                <a:lnTo>
                  <a:pt x="1881" y="494"/>
                </a:lnTo>
                <a:lnTo>
                  <a:pt x="1884" y="469"/>
                </a:lnTo>
                <a:lnTo>
                  <a:pt x="1888" y="446"/>
                </a:lnTo>
                <a:lnTo>
                  <a:pt x="1888" y="421"/>
                </a:lnTo>
                <a:lnTo>
                  <a:pt x="1888" y="421"/>
                </a:lnTo>
                <a:lnTo>
                  <a:pt x="1888" y="400"/>
                </a:lnTo>
                <a:lnTo>
                  <a:pt x="1886" y="378"/>
                </a:lnTo>
                <a:lnTo>
                  <a:pt x="1883" y="358"/>
                </a:lnTo>
                <a:lnTo>
                  <a:pt x="1878" y="336"/>
                </a:lnTo>
                <a:lnTo>
                  <a:pt x="1874" y="316"/>
                </a:lnTo>
                <a:lnTo>
                  <a:pt x="1869" y="296"/>
                </a:lnTo>
                <a:lnTo>
                  <a:pt x="1861" y="276"/>
                </a:lnTo>
                <a:lnTo>
                  <a:pt x="1855" y="258"/>
                </a:lnTo>
                <a:lnTo>
                  <a:pt x="1846" y="239"/>
                </a:lnTo>
                <a:lnTo>
                  <a:pt x="1837" y="221"/>
                </a:lnTo>
                <a:lnTo>
                  <a:pt x="1826" y="204"/>
                </a:lnTo>
                <a:lnTo>
                  <a:pt x="1815" y="185"/>
                </a:lnTo>
                <a:lnTo>
                  <a:pt x="1804" y="170"/>
                </a:lnTo>
                <a:lnTo>
                  <a:pt x="1792" y="153"/>
                </a:lnTo>
                <a:lnTo>
                  <a:pt x="1778" y="139"/>
                </a:lnTo>
                <a:lnTo>
                  <a:pt x="1764" y="123"/>
                </a:lnTo>
                <a:lnTo>
                  <a:pt x="1750" y="110"/>
                </a:lnTo>
                <a:lnTo>
                  <a:pt x="1735" y="96"/>
                </a:lnTo>
                <a:lnTo>
                  <a:pt x="1718" y="83"/>
                </a:lnTo>
                <a:lnTo>
                  <a:pt x="1703" y="73"/>
                </a:lnTo>
                <a:lnTo>
                  <a:pt x="1686" y="62"/>
                </a:lnTo>
                <a:lnTo>
                  <a:pt x="1667" y="51"/>
                </a:lnTo>
                <a:lnTo>
                  <a:pt x="1649" y="42"/>
                </a:lnTo>
                <a:lnTo>
                  <a:pt x="1630" y="34"/>
                </a:lnTo>
                <a:lnTo>
                  <a:pt x="1612" y="26"/>
                </a:lnTo>
                <a:lnTo>
                  <a:pt x="1592" y="19"/>
                </a:lnTo>
                <a:lnTo>
                  <a:pt x="1571" y="14"/>
                </a:lnTo>
                <a:lnTo>
                  <a:pt x="1551" y="9"/>
                </a:lnTo>
                <a:lnTo>
                  <a:pt x="1531" y="5"/>
                </a:lnTo>
                <a:lnTo>
                  <a:pt x="1510" y="3"/>
                </a:lnTo>
                <a:lnTo>
                  <a:pt x="1488" y="0"/>
                </a:lnTo>
                <a:lnTo>
                  <a:pt x="1467" y="0"/>
                </a:lnTo>
                <a:lnTo>
                  <a:pt x="1467" y="0"/>
                </a:lnTo>
                <a:lnTo>
                  <a:pt x="1445" y="0"/>
                </a:lnTo>
                <a:lnTo>
                  <a:pt x="1423" y="3"/>
                </a:lnTo>
                <a:lnTo>
                  <a:pt x="1402" y="5"/>
                </a:lnTo>
                <a:lnTo>
                  <a:pt x="1382" y="9"/>
                </a:lnTo>
                <a:lnTo>
                  <a:pt x="1362" y="14"/>
                </a:lnTo>
                <a:lnTo>
                  <a:pt x="1342" y="19"/>
                </a:lnTo>
                <a:lnTo>
                  <a:pt x="1322" y="26"/>
                </a:lnTo>
                <a:lnTo>
                  <a:pt x="1303" y="34"/>
                </a:lnTo>
                <a:lnTo>
                  <a:pt x="1285" y="42"/>
                </a:lnTo>
                <a:lnTo>
                  <a:pt x="1266" y="51"/>
                </a:lnTo>
                <a:lnTo>
                  <a:pt x="1248" y="62"/>
                </a:lnTo>
                <a:lnTo>
                  <a:pt x="1231" y="73"/>
                </a:lnTo>
                <a:lnTo>
                  <a:pt x="1215" y="83"/>
                </a:lnTo>
                <a:lnTo>
                  <a:pt x="1198" y="96"/>
                </a:lnTo>
                <a:lnTo>
                  <a:pt x="1183" y="110"/>
                </a:lnTo>
                <a:lnTo>
                  <a:pt x="1169" y="123"/>
                </a:lnTo>
                <a:lnTo>
                  <a:pt x="1155" y="139"/>
                </a:lnTo>
                <a:lnTo>
                  <a:pt x="1141" y="153"/>
                </a:lnTo>
                <a:lnTo>
                  <a:pt x="1129" y="170"/>
                </a:lnTo>
                <a:lnTo>
                  <a:pt x="1118" y="185"/>
                </a:lnTo>
                <a:lnTo>
                  <a:pt x="1106" y="204"/>
                </a:lnTo>
                <a:lnTo>
                  <a:pt x="1097" y="221"/>
                </a:lnTo>
                <a:lnTo>
                  <a:pt x="1087" y="239"/>
                </a:lnTo>
                <a:lnTo>
                  <a:pt x="1078" y="258"/>
                </a:lnTo>
                <a:lnTo>
                  <a:pt x="1072" y="276"/>
                </a:lnTo>
                <a:lnTo>
                  <a:pt x="1064" y="296"/>
                </a:lnTo>
                <a:lnTo>
                  <a:pt x="1060" y="316"/>
                </a:lnTo>
                <a:lnTo>
                  <a:pt x="1055" y="336"/>
                </a:lnTo>
                <a:lnTo>
                  <a:pt x="1050" y="358"/>
                </a:lnTo>
                <a:lnTo>
                  <a:pt x="1047" y="378"/>
                </a:lnTo>
                <a:lnTo>
                  <a:pt x="1046" y="400"/>
                </a:lnTo>
                <a:lnTo>
                  <a:pt x="1046" y="421"/>
                </a:lnTo>
                <a:lnTo>
                  <a:pt x="1046" y="421"/>
                </a:lnTo>
                <a:lnTo>
                  <a:pt x="1046" y="446"/>
                </a:lnTo>
                <a:lnTo>
                  <a:pt x="1049" y="469"/>
                </a:lnTo>
                <a:lnTo>
                  <a:pt x="1052" y="494"/>
                </a:lnTo>
                <a:lnTo>
                  <a:pt x="1056" y="518"/>
                </a:lnTo>
                <a:lnTo>
                  <a:pt x="1061" y="543"/>
                </a:lnTo>
                <a:lnTo>
                  <a:pt x="1067" y="568"/>
                </a:lnTo>
                <a:lnTo>
                  <a:pt x="1075" y="592"/>
                </a:lnTo>
                <a:lnTo>
                  <a:pt x="1084" y="617"/>
                </a:lnTo>
                <a:lnTo>
                  <a:pt x="0" y="617"/>
                </a:lnTo>
                <a:lnTo>
                  <a:pt x="0" y="1700"/>
                </a:lnTo>
                <a:lnTo>
                  <a:pt x="0" y="1700"/>
                </a:lnTo>
                <a:lnTo>
                  <a:pt x="25" y="1692"/>
                </a:lnTo>
                <a:lnTo>
                  <a:pt x="50" y="1684"/>
                </a:lnTo>
                <a:lnTo>
                  <a:pt x="74" y="1677"/>
                </a:lnTo>
                <a:lnTo>
                  <a:pt x="99" y="1672"/>
                </a:lnTo>
                <a:lnTo>
                  <a:pt x="124" y="1667"/>
                </a:lnTo>
                <a:lnTo>
                  <a:pt x="148" y="1664"/>
                </a:lnTo>
                <a:lnTo>
                  <a:pt x="171" y="1663"/>
                </a:lnTo>
                <a:lnTo>
                  <a:pt x="196" y="1661"/>
                </a:lnTo>
                <a:lnTo>
                  <a:pt x="196" y="1661"/>
                </a:lnTo>
                <a:lnTo>
                  <a:pt x="218" y="1663"/>
                </a:lnTo>
                <a:lnTo>
                  <a:pt x="239" y="1664"/>
                </a:lnTo>
                <a:lnTo>
                  <a:pt x="261" y="1666"/>
                </a:lnTo>
                <a:lnTo>
                  <a:pt x="281" y="1670"/>
                </a:lnTo>
                <a:lnTo>
                  <a:pt x="301" y="1675"/>
                </a:lnTo>
                <a:lnTo>
                  <a:pt x="321" y="1680"/>
                </a:lnTo>
                <a:lnTo>
                  <a:pt x="341" y="1687"/>
                </a:lnTo>
                <a:lnTo>
                  <a:pt x="360" y="1695"/>
                </a:lnTo>
                <a:lnTo>
                  <a:pt x="378" y="1703"/>
                </a:lnTo>
                <a:lnTo>
                  <a:pt x="397" y="1712"/>
                </a:lnTo>
                <a:lnTo>
                  <a:pt x="415" y="1723"/>
                </a:lnTo>
                <a:lnTo>
                  <a:pt x="432" y="1734"/>
                </a:lnTo>
                <a:lnTo>
                  <a:pt x="447" y="1744"/>
                </a:lnTo>
                <a:lnTo>
                  <a:pt x="464" y="1758"/>
                </a:lnTo>
                <a:lnTo>
                  <a:pt x="480" y="1771"/>
                </a:lnTo>
                <a:lnTo>
                  <a:pt x="494" y="1785"/>
                </a:lnTo>
                <a:lnTo>
                  <a:pt x="508" y="1800"/>
                </a:lnTo>
                <a:lnTo>
                  <a:pt x="521" y="1815"/>
                </a:lnTo>
                <a:lnTo>
                  <a:pt x="534" y="1831"/>
                </a:lnTo>
                <a:lnTo>
                  <a:pt x="545" y="1848"/>
                </a:lnTo>
                <a:lnTo>
                  <a:pt x="555" y="1865"/>
                </a:lnTo>
                <a:lnTo>
                  <a:pt x="566" y="1882"/>
                </a:lnTo>
                <a:lnTo>
                  <a:pt x="575" y="1900"/>
                </a:lnTo>
                <a:lnTo>
                  <a:pt x="585" y="1919"/>
                </a:lnTo>
                <a:lnTo>
                  <a:pt x="591" y="1937"/>
                </a:lnTo>
                <a:lnTo>
                  <a:pt x="599" y="1957"/>
                </a:lnTo>
                <a:lnTo>
                  <a:pt x="603" y="1977"/>
                </a:lnTo>
                <a:lnTo>
                  <a:pt x="608" y="1997"/>
                </a:lnTo>
                <a:lnTo>
                  <a:pt x="612" y="2019"/>
                </a:lnTo>
                <a:lnTo>
                  <a:pt x="615" y="2039"/>
                </a:lnTo>
                <a:lnTo>
                  <a:pt x="617" y="2061"/>
                </a:lnTo>
                <a:lnTo>
                  <a:pt x="617" y="2082"/>
                </a:lnTo>
                <a:lnTo>
                  <a:pt x="617" y="2082"/>
                </a:lnTo>
                <a:lnTo>
                  <a:pt x="617" y="2104"/>
                </a:lnTo>
                <a:lnTo>
                  <a:pt x="615" y="2125"/>
                </a:lnTo>
                <a:lnTo>
                  <a:pt x="612" y="2147"/>
                </a:lnTo>
                <a:lnTo>
                  <a:pt x="608" y="2167"/>
                </a:lnTo>
                <a:lnTo>
                  <a:pt x="603" y="2187"/>
                </a:lnTo>
                <a:lnTo>
                  <a:pt x="599" y="2207"/>
                </a:lnTo>
                <a:lnTo>
                  <a:pt x="591" y="2227"/>
                </a:lnTo>
                <a:lnTo>
                  <a:pt x="585" y="2246"/>
                </a:lnTo>
                <a:lnTo>
                  <a:pt x="575" y="2266"/>
                </a:lnTo>
                <a:lnTo>
                  <a:pt x="566" y="2283"/>
                </a:lnTo>
                <a:lnTo>
                  <a:pt x="555" y="2301"/>
                </a:lnTo>
                <a:lnTo>
                  <a:pt x="545" y="2318"/>
                </a:lnTo>
                <a:lnTo>
                  <a:pt x="534" y="2335"/>
                </a:lnTo>
                <a:lnTo>
                  <a:pt x="521" y="2351"/>
                </a:lnTo>
                <a:lnTo>
                  <a:pt x="508" y="2366"/>
                </a:lnTo>
                <a:lnTo>
                  <a:pt x="494" y="2380"/>
                </a:lnTo>
                <a:lnTo>
                  <a:pt x="480" y="2394"/>
                </a:lnTo>
                <a:lnTo>
                  <a:pt x="464" y="2408"/>
                </a:lnTo>
                <a:lnTo>
                  <a:pt x="447" y="2420"/>
                </a:lnTo>
                <a:lnTo>
                  <a:pt x="432" y="2432"/>
                </a:lnTo>
                <a:lnTo>
                  <a:pt x="415" y="2443"/>
                </a:lnTo>
                <a:lnTo>
                  <a:pt x="397" y="2452"/>
                </a:lnTo>
                <a:lnTo>
                  <a:pt x="378" y="2462"/>
                </a:lnTo>
                <a:lnTo>
                  <a:pt x="360" y="2471"/>
                </a:lnTo>
                <a:lnTo>
                  <a:pt x="341" y="2479"/>
                </a:lnTo>
                <a:lnTo>
                  <a:pt x="321" y="2485"/>
                </a:lnTo>
                <a:lnTo>
                  <a:pt x="301" y="2491"/>
                </a:lnTo>
                <a:lnTo>
                  <a:pt x="281" y="2496"/>
                </a:lnTo>
                <a:lnTo>
                  <a:pt x="261" y="2499"/>
                </a:lnTo>
                <a:lnTo>
                  <a:pt x="239" y="2502"/>
                </a:lnTo>
                <a:lnTo>
                  <a:pt x="218" y="2503"/>
                </a:lnTo>
                <a:lnTo>
                  <a:pt x="196" y="2503"/>
                </a:lnTo>
                <a:lnTo>
                  <a:pt x="196" y="2503"/>
                </a:lnTo>
                <a:lnTo>
                  <a:pt x="171" y="2503"/>
                </a:lnTo>
                <a:lnTo>
                  <a:pt x="148" y="2502"/>
                </a:lnTo>
                <a:lnTo>
                  <a:pt x="124" y="2499"/>
                </a:lnTo>
                <a:lnTo>
                  <a:pt x="99" y="2494"/>
                </a:lnTo>
                <a:lnTo>
                  <a:pt x="74" y="2488"/>
                </a:lnTo>
                <a:lnTo>
                  <a:pt x="50" y="2482"/>
                </a:lnTo>
                <a:lnTo>
                  <a:pt x="25" y="2474"/>
                </a:lnTo>
                <a:lnTo>
                  <a:pt x="0" y="2465"/>
                </a:lnTo>
                <a:lnTo>
                  <a:pt x="0" y="3549"/>
                </a:lnTo>
                <a:lnTo>
                  <a:pt x="2646" y="3549"/>
                </a:lnTo>
                <a:lnTo>
                  <a:pt x="2646" y="3549"/>
                </a:lnTo>
                <a:lnTo>
                  <a:pt x="2675" y="3547"/>
                </a:lnTo>
                <a:lnTo>
                  <a:pt x="2705" y="3543"/>
                </a:lnTo>
                <a:lnTo>
                  <a:pt x="2731" y="3535"/>
                </a:lnTo>
                <a:lnTo>
                  <a:pt x="2757" y="3526"/>
                </a:lnTo>
                <a:lnTo>
                  <a:pt x="2783" y="3514"/>
                </a:lnTo>
                <a:lnTo>
                  <a:pt x="2807" y="3500"/>
                </a:lnTo>
                <a:lnTo>
                  <a:pt x="2828" y="3484"/>
                </a:lnTo>
                <a:lnTo>
                  <a:pt x="2848" y="3466"/>
                </a:lnTo>
                <a:lnTo>
                  <a:pt x="2867" y="3444"/>
                </a:lnTo>
                <a:lnTo>
                  <a:pt x="2884" y="3423"/>
                </a:lnTo>
                <a:lnTo>
                  <a:pt x="2898" y="3399"/>
                </a:lnTo>
                <a:lnTo>
                  <a:pt x="2910" y="3375"/>
                </a:lnTo>
                <a:lnTo>
                  <a:pt x="2919" y="3348"/>
                </a:lnTo>
                <a:lnTo>
                  <a:pt x="2927" y="3321"/>
                </a:lnTo>
                <a:lnTo>
                  <a:pt x="2931" y="3293"/>
                </a:lnTo>
                <a:lnTo>
                  <a:pt x="2933" y="3264"/>
                </a:lnTo>
                <a:lnTo>
                  <a:pt x="2933" y="617"/>
                </a:lnTo>
                <a:lnTo>
                  <a:pt x="1849" y="617"/>
                </a:lnTo>
                <a:close/>
              </a:path>
            </a:pathLst>
          </a:custGeom>
          <a:solidFill>
            <a:srgbClr val="FFE6B3"/>
          </a:solidFill>
          <a:ln w="38100">
            <a:solidFill>
              <a:schemeClr val="tx1">
                <a:lumMod val="10000"/>
              </a:schemeClr>
            </a:solidFill>
          </a:ln>
        </p:spPr>
        <p:txBody>
          <a:bodyPr anchor="ctr"/>
          <a:lstStyle/>
          <a:p>
            <a:pPr algn="ctr"/>
            <a:r>
              <a:rPr lang="ar-SA" sz="2000" b="1" dirty="0">
                <a:solidFill>
                  <a:schemeClr val="tx1">
                    <a:lumMod val="10000"/>
                  </a:schemeClr>
                </a:solidFill>
                <a:cs typeface="+mn-ea"/>
                <a:sym typeface="+mn-lt"/>
              </a:rPr>
              <a:t>تربة الأراضي العشبية</a:t>
            </a:r>
            <a:endParaRPr sz="2000" b="1" dirty="0">
              <a:solidFill>
                <a:schemeClr val="tx1">
                  <a:lumMod val="1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A6B09B4B-A1DF-4537-8679-E2A86E734773}"/>
              </a:ext>
            </a:extLst>
          </p:cNvPr>
          <p:cNvGrpSpPr/>
          <p:nvPr/>
        </p:nvGrpSpPr>
        <p:grpSpPr>
          <a:xfrm>
            <a:off x="4024707" y="1768891"/>
            <a:ext cx="1489779" cy="1538385"/>
            <a:chOff x="6768320" y="2212603"/>
            <a:chExt cx="1719290" cy="1990038"/>
          </a:xfrm>
        </p:grpSpPr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B04BEA29-A04F-4EFD-AF29-6C320CEC4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8049" y="2212603"/>
              <a:ext cx="1589561" cy="1990038"/>
            </a:xfrm>
            <a:custGeom>
              <a:avLst/>
              <a:gdLst>
                <a:gd name="T0" fmla="*/ 2785 w 2931"/>
                <a:gd name="T1" fmla="*/ 1047 h 3547"/>
                <a:gd name="T2" fmla="*/ 2883 w 2931"/>
                <a:gd name="T3" fmla="*/ 1067 h 3547"/>
                <a:gd name="T4" fmla="*/ 285 w 2931"/>
                <a:gd name="T5" fmla="*/ 0 h 3547"/>
                <a:gd name="T6" fmla="*/ 200 w 2931"/>
                <a:gd name="T7" fmla="*/ 12 h 3547"/>
                <a:gd name="T8" fmla="*/ 105 w 2931"/>
                <a:gd name="T9" fmla="*/ 65 h 3547"/>
                <a:gd name="T10" fmla="*/ 35 w 2931"/>
                <a:gd name="T11" fmla="*/ 148 h 3547"/>
                <a:gd name="T12" fmla="*/ 2 w 2931"/>
                <a:gd name="T13" fmla="*/ 256 h 3547"/>
                <a:gd name="T14" fmla="*/ 1084 w 2931"/>
                <a:gd name="T15" fmla="*/ 2932 h 3547"/>
                <a:gd name="T16" fmla="*/ 1055 w 2931"/>
                <a:gd name="T17" fmla="*/ 3029 h 3547"/>
                <a:gd name="T18" fmla="*/ 1045 w 2931"/>
                <a:gd name="T19" fmla="*/ 3126 h 3547"/>
                <a:gd name="T20" fmla="*/ 1050 w 2931"/>
                <a:gd name="T21" fmla="*/ 3191 h 3547"/>
                <a:gd name="T22" fmla="*/ 1070 w 2931"/>
                <a:gd name="T23" fmla="*/ 3271 h 3547"/>
                <a:gd name="T24" fmla="*/ 1106 w 2931"/>
                <a:gd name="T25" fmla="*/ 3345 h 3547"/>
                <a:gd name="T26" fmla="*/ 1155 w 2931"/>
                <a:gd name="T27" fmla="*/ 3410 h 3547"/>
                <a:gd name="T28" fmla="*/ 1215 w 2931"/>
                <a:gd name="T29" fmla="*/ 3464 h 3547"/>
                <a:gd name="T30" fmla="*/ 1284 w 2931"/>
                <a:gd name="T31" fmla="*/ 3506 h 3547"/>
                <a:gd name="T32" fmla="*/ 1362 w 2931"/>
                <a:gd name="T33" fmla="*/ 3535 h 3547"/>
                <a:gd name="T34" fmla="*/ 1445 w 2931"/>
                <a:gd name="T35" fmla="*/ 3547 h 3547"/>
                <a:gd name="T36" fmla="*/ 1510 w 2931"/>
                <a:gd name="T37" fmla="*/ 3546 h 3547"/>
                <a:gd name="T38" fmla="*/ 1591 w 2931"/>
                <a:gd name="T39" fmla="*/ 3529 h 3547"/>
                <a:gd name="T40" fmla="*/ 1667 w 2931"/>
                <a:gd name="T41" fmla="*/ 3496 h 3547"/>
                <a:gd name="T42" fmla="*/ 1735 w 2931"/>
                <a:gd name="T43" fmla="*/ 3452 h 3547"/>
                <a:gd name="T44" fmla="*/ 1792 w 2931"/>
                <a:gd name="T45" fmla="*/ 3395 h 3547"/>
                <a:gd name="T46" fmla="*/ 1836 w 2931"/>
                <a:gd name="T47" fmla="*/ 3327 h 3547"/>
                <a:gd name="T48" fmla="*/ 1869 w 2931"/>
                <a:gd name="T49" fmla="*/ 3251 h 3547"/>
                <a:gd name="T50" fmla="*/ 1884 w 2931"/>
                <a:gd name="T51" fmla="*/ 3170 h 3547"/>
                <a:gd name="T52" fmla="*/ 1886 w 2931"/>
                <a:gd name="T53" fmla="*/ 3103 h 3547"/>
                <a:gd name="T54" fmla="*/ 1872 w 2931"/>
                <a:gd name="T55" fmla="*/ 3004 h 3547"/>
                <a:gd name="T56" fmla="*/ 2931 w 2931"/>
                <a:gd name="T57" fmla="*/ 2932 h 3547"/>
                <a:gd name="T58" fmla="*/ 2883 w 2931"/>
                <a:gd name="T59" fmla="*/ 1865 h 3547"/>
                <a:gd name="T60" fmla="*/ 2785 w 2931"/>
                <a:gd name="T61" fmla="*/ 1883 h 3547"/>
                <a:gd name="T62" fmla="*/ 2715 w 2931"/>
                <a:gd name="T63" fmla="*/ 1886 h 3547"/>
                <a:gd name="T64" fmla="*/ 2632 w 2931"/>
                <a:gd name="T65" fmla="*/ 1874 h 3547"/>
                <a:gd name="T66" fmla="*/ 2555 w 2931"/>
                <a:gd name="T67" fmla="*/ 1845 h 3547"/>
                <a:gd name="T68" fmla="*/ 2486 w 2931"/>
                <a:gd name="T69" fmla="*/ 1803 h 3547"/>
                <a:gd name="T70" fmla="*/ 2425 w 2931"/>
                <a:gd name="T71" fmla="*/ 1749 h 3547"/>
                <a:gd name="T72" fmla="*/ 2376 w 2931"/>
                <a:gd name="T73" fmla="*/ 1684 h 3547"/>
                <a:gd name="T74" fmla="*/ 2341 w 2931"/>
                <a:gd name="T75" fmla="*/ 1610 h 3547"/>
                <a:gd name="T76" fmla="*/ 2321 w 2931"/>
                <a:gd name="T77" fmla="*/ 1530 h 3547"/>
                <a:gd name="T78" fmla="*/ 2316 w 2931"/>
                <a:gd name="T79" fmla="*/ 1465 h 3547"/>
                <a:gd name="T80" fmla="*/ 2324 w 2931"/>
                <a:gd name="T81" fmla="*/ 1380 h 3547"/>
                <a:gd name="T82" fmla="*/ 2348 w 2931"/>
                <a:gd name="T83" fmla="*/ 1302 h 3547"/>
                <a:gd name="T84" fmla="*/ 2387 w 2931"/>
                <a:gd name="T85" fmla="*/ 1229 h 3547"/>
                <a:gd name="T86" fmla="*/ 2439 w 2931"/>
                <a:gd name="T87" fmla="*/ 1168 h 3547"/>
                <a:gd name="T88" fmla="*/ 2501 w 2931"/>
                <a:gd name="T89" fmla="*/ 1117 h 3547"/>
                <a:gd name="T90" fmla="*/ 2573 w 2931"/>
                <a:gd name="T91" fmla="*/ 1078 h 3547"/>
                <a:gd name="T92" fmla="*/ 2652 w 2931"/>
                <a:gd name="T93" fmla="*/ 1053 h 3547"/>
                <a:gd name="T94" fmla="*/ 2737 w 2931"/>
                <a:gd name="T95" fmla="*/ 1044 h 3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31" h="3547">
                  <a:moveTo>
                    <a:pt x="2737" y="1044"/>
                  </a:moveTo>
                  <a:lnTo>
                    <a:pt x="2737" y="1044"/>
                  </a:lnTo>
                  <a:lnTo>
                    <a:pt x="2760" y="1046"/>
                  </a:lnTo>
                  <a:lnTo>
                    <a:pt x="2785" y="1047"/>
                  </a:lnTo>
                  <a:lnTo>
                    <a:pt x="2809" y="1050"/>
                  </a:lnTo>
                  <a:lnTo>
                    <a:pt x="2834" y="1055"/>
                  </a:lnTo>
                  <a:lnTo>
                    <a:pt x="2859" y="1060"/>
                  </a:lnTo>
                  <a:lnTo>
                    <a:pt x="2883" y="1067"/>
                  </a:lnTo>
                  <a:lnTo>
                    <a:pt x="2908" y="1075"/>
                  </a:lnTo>
                  <a:lnTo>
                    <a:pt x="2931" y="1083"/>
                  </a:lnTo>
                  <a:lnTo>
                    <a:pt x="2931" y="0"/>
                  </a:lnTo>
                  <a:lnTo>
                    <a:pt x="285" y="0"/>
                  </a:lnTo>
                  <a:lnTo>
                    <a:pt x="285" y="0"/>
                  </a:lnTo>
                  <a:lnTo>
                    <a:pt x="256" y="2"/>
                  </a:lnTo>
                  <a:lnTo>
                    <a:pt x="228" y="5"/>
                  </a:lnTo>
                  <a:lnTo>
                    <a:pt x="200" y="12"/>
                  </a:lnTo>
                  <a:lnTo>
                    <a:pt x="174" y="22"/>
                  </a:lnTo>
                  <a:lnTo>
                    <a:pt x="150" y="34"/>
                  </a:lnTo>
                  <a:lnTo>
                    <a:pt x="126" y="48"/>
                  </a:lnTo>
                  <a:lnTo>
                    <a:pt x="105" y="65"/>
                  </a:lnTo>
                  <a:lnTo>
                    <a:pt x="85" y="83"/>
                  </a:lnTo>
                  <a:lnTo>
                    <a:pt x="66" y="103"/>
                  </a:lnTo>
                  <a:lnTo>
                    <a:pt x="49" y="125"/>
                  </a:lnTo>
                  <a:lnTo>
                    <a:pt x="35" y="148"/>
                  </a:lnTo>
                  <a:lnTo>
                    <a:pt x="23" y="174"/>
                  </a:lnTo>
                  <a:lnTo>
                    <a:pt x="14" y="201"/>
                  </a:lnTo>
                  <a:lnTo>
                    <a:pt x="6" y="227"/>
                  </a:lnTo>
                  <a:lnTo>
                    <a:pt x="2" y="256"/>
                  </a:lnTo>
                  <a:lnTo>
                    <a:pt x="0" y="285"/>
                  </a:lnTo>
                  <a:lnTo>
                    <a:pt x="0" y="2932"/>
                  </a:lnTo>
                  <a:lnTo>
                    <a:pt x="1084" y="2932"/>
                  </a:lnTo>
                  <a:lnTo>
                    <a:pt x="1084" y="2932"/>
                  </a:lnTo>
                  <a:lnTo>
                    <a:pt x="1075" y="2955"/>
                  </a:lnTo>
                  <a:lnTo>
                    <a:pt x="1067" y="2980"/>
                  </a:lnTo>
                  <a:lnTo>
                    <a:pt x="1061" y="3004"/>
                  </a:lnTo>
                  <a:lnTo>
                    <a:pt x="1055" y="3029"/>
                  </a:lnTo>
                  <a:lnTo>
                    <a:pt x="1052" y="3054"/>
                  </a:lnTo>
                  <a:lnTo>
                    <a:pt x="1049" y="3079"/>
                  </a:lnTo>
                  <a:lnTo>
                    <a:pt x="1045" y="3103"/>
                  </a:lnTo>
                  <a:lnTo>
                    <a:pt x="1045" y="3126"/>
                  </a:lnTo>
                  <a:lnTo>
                    <a:pt x="1045" y="3126"/>
                  </a:lnTo>
                  <a:lnTo>
                    <a:pt x="1045" y="3148"/>
                  </a:lnTo>
                  <a:lnTo>
                    <a:pt x="1047" y="3170"/>
                  </a:lnTo>
                  <a:lnTo>
                    <a:pt x="1050" y="3191"/>
                  </a:lnTo>
                  <a:lnTo>
                    <a:pt x="1053" y="3211"/>
                  </a:lnTo>
                  <a:lnTo>
                    <a:pt x="1058" y="3231"/>
                  </a:lnTo>
                  <a:lnTo>
                    <a:pt x="1064" y="3251"/>
                  </a:lnTo>
                  <a:lnTo>
                    <a:pt x="1070" y="3271"/>
                  </a:lnTo>
                  <a:lnTo>
                    <a:pt x="1078" y="3290"/>
                  </a:lnTo>
                  <a:lnTo>
                    <a:pt x="1087" y="3310"/>
                  </a:lnTo>
                  <a:lnTo>
                    <a:pt x="1096" y="3327"/>
                  </a:lnTo>
                  <a:lnTo>
                    <a:pt x="1106" y="3345"/>
                  </a:lnTo>
                  <a:lnTo>
                    <a:pt x="1116" y="3362"/>
                  </a:lnTo>
                  <a:lnTo>
                    <a:pt x="1129" y="3379"/>
                  </a:lnTo>
                  <a:lnTo>
                    <a:pt x="1141" y="3395"/>
                  </a:lnTo>
                  <a:lnTo>
                    <a:pt x="1155" y="3410"/>
                  </a:lnTo>
                  <a:lnTo>
                    <a:pt x="1169" y="3424"/>
                  </a:lnTo>
                  <a:lnTo>
                    <a:pt x="1183" y="3438"/>
                  </a:lnTo>
                  <a:lnTo>
                    <a:pt x="1198" y="3452"/>
                  </a:lnTo>
                  <a:lnTo>
                    <a:pt x="1215" y="3464"/>
                  </a:lnTo>
                  <a:lnTo>
                    <a:pt x="1230" y="3476"/>
                  </a:lnTo>
                  <a:lnTo>
                    <a:pt x="1247" y="3487"/>
                  </a:lnTo>
                  <a:lnTo>
                    <a:pt x="1266" y="3496"/>
                  </a:lnTo>
                  <a:lnTo>
                    <a:pt x="1284" y="3506"/>
                  </a:lnTo>
                  <a:lnTo>
                    <a:pt x="1303" y="3515"/>
                  </a:lnTo>
                  <a:lnTo>
                    <a:pt x="1321" y="3523"/>
                  </a:lnTo>
                  <a:lnTo>
                    <a:pt x="1341" y="3529"/>
                  </a:lnTo>
                  <a:lnTo>
                    <a:pt x="1362" y="3535"/>
                  </a:lnTo>
                  <a:lnTo>
                    <a:pt x="1382" y="3540"/>
                  </a:lnTo>
                  <a:lnTo>
                    <a:pt x="1402" y="3543"/>
                  </a:lnTo>
                  <a:lnTo>
                    <a:pt x="1423" y="3546"/>
                  </a:lnTo>
                  <a:lnTo>
                    <a:pt x="1445" y="3547"/>
                  </a:lnTo>
                  <a:lnTo>
                    <a:pt x="1466" y="3547"/>
                  </a:lnTo>
                  <a:lnTo>
                    <a:pt x="1466" y="3547"/>
                  </a:lnTo>
                  <a:lnTo>
                    <a:pt x="1488" y="3547"/>
                  </a:lnTo>
                  <a:lnTo>
                    <a:pt x="1510" y="3546"/>
                  </a:lnTo>
                  <a:lnTo>
                    <a:pt x="1530" y="3543"/>
                  </a:lnTo>
                  <a:lnTo>
                    <a:pt x="1551" y="3540"/>
                  </a:lnTo>
                  <a:lnTo>
                    <a:pt x="1571" y="3535"/>
                  </a:lnTo>
                  <a:lnTo>
                    <a:pt x="1591" y="3529"/>
                  </a:lnTo>
                  <a:lnTo>
                    <a:pt x="1611" y="3523"/>
                  </a:lnTo>
                  <a:lnTo>
                    <a:pt x="1630" y="3515"/>
                  </a:lnTo>
                  <a:lnTo>
                    <a:pt x="1648" y="3506"/>
                  </a:lnTo>
                  <a:lnTo>
                    <a:pt x="1667" y="3496"/>
                  </a:lnTo>
                  <a:lnTo>
                    <a:pt x="1684" y="3487"/>
                  </a:lnTo>
                  <a:lnTo>
                    <a:pt x="1702" y="3476"/>
                  </a:lnTo>
                  <a:lnTo>
                    <a:pt x="1718" y="3464"/>
                  </a:lnTo>
                  <a:lnTo>
                    <a:pt x="1735" y="3452"/>
                  </a:lnTo>
                  <a:lnTo>
                    <a:pt x="1749" y="3438"/>
                  </a:lnTo>
                  <a:lnTo>
                    <a:pt x="1764" y="3424"/>
                  </a:lnTo>
                  <a:lnTo>
                    <a:pt x="1778" y="3410"/>
                  </a:lnTo>
                  <a:lnTo>
                    <a:pt x="1792" y="3395"/>
                  </a:lnTo>
                  <a:lnTo>
                    <a:pt x="1804" y="3379"/>
                  </a:lnTo>
                  <a:lnTo>
                    <a:pt x="1815" y="3362"/>
                  </a:lnTo>
                  <a:lnTo>
                    <a:pt x="1826" y="3345"/>
                  </a:lnTo>
                  <a:lnTo>
                    <a:pt x="1836" y="3327"/>
                  </a:lnTo>
                  <a:lnTo>
                    <a:pt x="1846" y="3310"/>
                  </a:lnTo>
                  <a:lnTo>
                    <a:pt x="1853" y="3290"/>
                  </a:lnTo>
                  <a:lnTo>
                    <a:pt x="1861" y="3271"/>
                  </a:lnTo>
                  <a:lnTo>
                    <a:pt x="1869" y="3251"/>
                  </a:lnTo>
                  <a:lnTo>
                    <a:pt x="1873" y="3231"/>
                  </a:lnTo>
                  <a:lnTo>
                    <a:pt x="1878" y="3211"/>
                  </a:lnTo>
                  <a:lnTo>
                    <a:pt x="1883" y="3191"/>
                  </a:lnTo>
                  <a:lnTo>
                    <a:pt x="1884" y="3170"/>
                  </a:lnTo>
                  <a:lnTo>
                    <a:pt x="1887" y="3148"/>
                  </a:lnTo>
                  <a:lnTo>
                    <a:pt x="1887" y="3126"/>
                  </a:lnTo>
                  <a:lnTo>
                    <a:pt x="1887" y="3126"/>
                  </a:lnTo>
                  <a:lnTo>
                    <a:pt x="1886" y="3103"/>
                  </a:lnTo>
                  <a:lnTo>
                    <a:pt x="1884" y="3079"/>
                  </a:lnTo>
                  <a:lnTo>
                    <a:pt x="1881" y="3054"/>
                  </a:lnTo>
                  <a:lnTo>
                    <a:pt x="1877" y="3029"/>
                  </a:lnTo>
                  <a:lnTo>
                    <a:pt x="1872" y="3004"/>
                  </a:lnTo>
                  <a:lnTo>
                    <a:pt x="1864" y="2980"/>
                  </a:lnTo>
                  <a:lnTo>
                    <a:pt x="1856" y="2955"/>
                  </a:lnTo>
                  <a:lnTo>
                    <a:pt x="1849" y="2932"/>
                  </a:lnTo>
                  <a:lnTo>
                    <a:pt x="2931" y="2932"/>
                  </a:lnTo>
                  <a:lnTo>
                    <a:pt x="2931" y="1848"/>
                  </a:lnTo>
                  <a:lnTo>
                    <a:pt x="2931" y="1848"/>
                  </a:lnTo>
                  <a:lnTo>
                    <a:pt x="2908" y="1857"/>
                  </a:lnTo>
                  <a:lnTo>
                    <a:pt x="2883" y="1865"/>
                  </a:lnTo>
                  <a:lnTo>
                    <a:pt x="2859" y="1871"/>
                  </a:lnTo>
                  <a:lnTo>
                    <a:pt x="2834" y="1877"/>
                  </a:lnTo>
                  <a:lnTo>
                    <a:pt x="2809" y="1880"/>
                  </a:lnTo>
                  <a:lnTo>
                    <a:pt x="2785" y="1883"/>
                  </a:lnTo>
                  <a:lnTo>
                    <a:pt x="2760" y="1886"/>
                  </a:lnTo>
                  <a:lnTo>
                    <a:pt x="2737" y="1886"/>
                  </a:lnTo>
                  <a:lnTo>
                    <a:pt x="2737" y="1886"/>
                  </a:lnTo>
                  <a:lnTo>
                    <a:pt x="2715" y="1886"/>
                  </a:lnTo>
                  <a:lnTo>
                    <a:pt x="2694" y="1885"/>
                  </a:lnTo>
                  <a:lnTo>
                    <a:pt x="2672" y="1882"/>
                  </a:lnTo>
                  <a:lnTo>
                    <a:pt x="2652" y="1879"/>
                  </a:lnTo>
                  <a:lnTo>
                    <a:pt x="2632" y="1874"/>
                  </a:lnTo>
                  <a:lnTo>
                    <a:pt x="2612" y="1868"/>
                  </a:lnTo>
                  <a:lnTo>
                    <a:pt x="2592" y="1862"/>
                  </a:lnTo>
                  <a:lnTo>
                    <a:pt x="2573" y="1854"/>
                  </a:lnTo>
                  <a:lnTo>
                    <a:pt x="2555" y="1845"/>
                  </a:lnTo>
                  <a:lnTo>
                    <a:pt x="2536" y="1835"/>
                  </a:lnTo>
                  <a:lnTo>
                    <a:pt x="2518" y="1826"/>
                  </a:lnTo>
                  <a:lnTo>
                    <a:pt x="2501" y="1815"/>
                  </a:lnTo>
                  <a:lnTo>
                    <a:pt x="2486" y="1803"/>
                  </a:lnTo>
                  <a:lnTo>
                    <a:pt x="2469" y="1791"/>
                  </a:lnTo>
                  <a:lnTo>
                    <a:pt x="2453" y="1777"/>
                  </a:lnTo>
                  <a:lnTo>
                    <a:pt x="2439" y="1763"/>
                  </a:lnTo>
                  <a:lnTo>
                    <a:pt x="2425" y="1749"/>
                  </a:lnTo>
                  <a:lnTo>
                    <a:pt x="2412" y="1734"/>
                  </a:lnTo>
                  <a:lnTo>
                    <a:pt x="2399" y="1717"/>
                  </a:lnTo>
                  <a:lnTo>
                    <a:pt x="2387" y="1701"/>
                  </a:lnTo>
                  <a:lnTo>
                    <a:pt x="2376" y="1684"/>
                  </a:lnTo>
                  <a:lnTo>
                    <a:pt x="2367" y="1666"/>
                  </a:lnTo>
                  <a:lnTo>
                    <a:pt x="2358" y="1647"/>
                  </a:lnTo>
                  <a:lnTo>
                    <a:pt x="2348" y="1629"/>
                  </a:lnTo>
                  <a:lnTo>
                    <a:pt x="2341" y="1610"/>
                  </a:lnTo>
                  <a:lnTo>
                    <a:pt x="2334" y="1590"/>
                  </a:lnTo>
                  <a:lnTo>
                    <a:pt x="2328" y="1570"/>
                  </a:lnTo>
                  <a:lnTo>
                    <a:pt x="2324" y="1550"/>
                  </a:lnTo>
                  <a:lnTo>
                    <a:pt x="2321" y="1530"/>
                  </a:lnTo>
                  <a:lnTo>
                    <a:pt x="2318" y="1508"/>
                  </a:lnTo>
                  <a:lnTo>
                    <a:pt x="2316" y="1487"/>
                  </a:lnTo>
                  <a:lnTo>
                    <a:pt x="2316" y="1465"/>
                  </a:lnTo>
                  <a:lnTo>
                    <a:pt x="2316" y="1465"/>
                  </a:lnTo>
                  <a:lnTo>
                    <a:pt x="2316" y="1444"/>
                  </a:lnTo>
                  <a:lnTo>
                    <a:pt x="2318" y="1422"/>
                  </a:lnTo>
                  <a:lnTo>
                    <a:pt x="2321" y="1402"/>
                  </a:lnTo>
                  <a:lnTo>
                    <a:pt x="2324" y="1380"/>
                  </a:lnTo>
                  <a:lnTo>
                    <a:pt x="2328" y="1360"/>
                  </a:lnTo>
                  <a:lnTo>
                    <a:pt x="2334" y="1340"/>
                  </a:lnTo>
                  <a:lnTo>
                    <a:pt x="2341" y="1320"/>
                  </a:lnTo>
                  <a:lnTo>
                    <a:pt x="2348" y="1302"/>
                  </a:lnTo>
                  <a:lnTo>
                    <a:pt x="2358" y="1283"/>
                  </a:lnTo>
                  <a:lnTo>
                    <a:pt x="2367" y="1265"/>
                  </a:lnTo>
                  <a:lnTo>
                    <a:pt x="2376" y="1248"/>
                  </a:lnTo>
                  <a:lnTo>
                    <a:pt x="2387" y="1229"/>
                  </a:lnTo>
                  <a:lnTo>
                    <a:pt x="2399" y="1214"/>
                  </a:lnTo>
                  <a:lnTo>
                    <a:pt x="2412" y="1197"/>
                  </a:lnTo>
                  <a:lnTo>
                    <a:pt x="2425" y="1183"/>
                  </a:lnTo>
                  <a:lnTo>
                    <a:pt x="2439" y="1168"/>
                  </a:lnTo>
                  <a:lnTo>
                    <a:pt x="2453" y="1154"/>
                  </a:lnTo>
                  <a:lnTo>
                    <a:pt x="2469" y="1140"/>
                  </a:lnTo>
                  <a:lnTo>
                    <a:pt x="2486" y="1127"/>
                  </a:lnTo>
                  <a:lnTo>
                    <a:pt x="2501" y="1117"/>
                  </a:lnTo>
                  <a:lnTo>
                    <a:pt x="2518" y="1106"/>
                  </a:lnTo>
                  <a:lnTo>
                    <a:pt x="2536" y="1095"/>
                  </a:lnTo>
                  <a:lnTo>
                    <a:pt x="2555" y="1086"/>
                  </a:lnTo>
                  <a:lnTo>
                    <a:pt x="2573" y="1078"/>
                  </a:lnTo>
                  <a:lnTo>
                    <a:pt x="2592" y="1070"/>
                  </a:lnTo>
                  <a:lnTo>
                    <a:pt x="2612" y="1063"/>
                  </a:lnTo>
                  <a:lnTo>
                    <a:pt x="2632" y="1058"/>
                  </a:lnTo>
                  <a:lnTo>
                    <a:pt x="2652" y="1053"/>
                  </a:lnTo>
                  <a:lnTo>
                    <a:pt x="2672" y="1049"/>
                  </a:lnTo>
                  <a:lnTo>
                    <a:pt x="2694" y="1047"/>
                  </a:lnTo>
                  <a:lnTo>
                    <a:pt x="2715" y="1044"/>
                  </a:lnTo>
                  <a:lnTo>
                    <a:pt x="2737" y="1044"/>
                  </a:lnTo>
                  <a:lnTo>
                    <a:pt x="2737" y="1044"/>
                  </a:lnTo>
                  <a:close/>
                </a:path>
              </a:pathLst>
            </a:custGeom>
            <a:solidFill>
              <a:srgbClr val="92D050"/>
            </a:solidFill>
            <a:ln w="381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F0317752-D192-48AF-8C01-381D32790791}"/>
                </a:ext>
              </a:extLst>
            </p:cNvPr>
            <p:cNvSpPr/>
            <p:nvPr/>
          </p:nvSpPr>
          <p:spPr>
            <a:xfrm>
              <a:off x="6768320" y="2590088"/>
              <a:ext cx="1719290" cy="1074969"/>
            </a:xfrm>
            <a:custGeom>
              <a:avLst/>
              <a:gdLst>
                <a:gd name="connsiteX0" fmla="*/ 0 w 1489779"/>
                <a:gd name="connsiteY0" fmla="*/ 0 h 602047"/>
                <a:gd name="connsiteX1" fmla="*/ 481695 w 1489779"/>
                <a:gd name="connsiteY1" fmla="*/ 0 h 602047"/>
                <a:gd name="connsiteX2" fmla="*/ 993186 w 1489779"/>
                <a:gd name="connsiteY2" fmla="*/ 0 h 602047"/>
                <a:gd name="connsiteX3" fmla="*/ 1489779 w 1489779"/>
                <a:gd name="connsiteY3" fmla="*/ 0 h 602047"/>
                <a:gd name="connsiteX4" fmla="*/ 1489779 w 1489779"/>
                <a:gd name="connsiteY4" fmla="*/ 602047 h 602047"/>
                <a:gd name="connsiteX5" fmla="*/ 993186 w 1489779"/>
                <a:gd name="connsiteY5" fmla="*/ 602047 h 602047"/>
                <a:gd name="connsiteX6" fmla="*/ 511491 w 1489779"/>
                <a:gd name="connsiteY6" fmla="*/ 602047 h 602047"/>
                <a:gd name="connsiteX7" fmla="*/ 0 w 1489779"/>
                <a:gd name="connsiteY7" fmla="*/ 602047 h 602047"/>
                <a:gd name="connsiteX8" fmla="*/ 0 w 1489779"/>
                <a:gd name="connsiteY8" fmla="*/ 0 h 60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9779" h="602047" extrusionOk="0">
                  <a:moveTo>
                    <a:pt x="0" y="0"/>
                  </a:moveTo>
                  <a:cubicBezTo>
                    <a:pt x="214324" y="10952"/>
                    <a:pt x="245206" y="-219"/>
                    <a:pt x="481695" y="0"/>
                  </a:cubicBezTo>
                  <a:cubicBezTo>
                    <a:pt x="718185" y="219"/>
                    <a:pt x="820298" y="24086"/>
                    <a:pt x="993186" y="0"/>
                  </a:cubicBezTo>
                  <a:cubicBezTo>
                    <a:pt x="1166074" y="-24086"/>
                    <a:pt x="1357091" y="-3698"/>
                    <a:pt x="1489779" y="0"/>
                  </a:cubicBezTo>
                  <a:cubicBezTo>
                    <a:pt x="1515076" y="145200"/>
                    <a:pt x="1512874" y="466111"/>
                    <a:pt x="1489779" y="602047"/>
                  </a:cubicBezTo>
                  <a:cubicBezTo>
                    <a:pt x="1241513" y="604381"/>
                    <a:pt x="1105153" y="599744"/>
                    <a:pt x="993186" y="602047"/>
                  </a:cubicBezTo>
                  <a:cubicBezTo>
                    <a:pt x="881219" y="604350"/>
                    <a:pt x="724318" y="588399"/>
                    <a:pt x="511491" y="602047"/>
                  </a:cubicBezTo>
                  <a:cubicBezTo>
                    <a:pt x="298664" y="615695"/>
                    <a:pt x="142866" y="616687"/>
                    <a:pt x="0" y="602047"/>
                  </a:cubicBezTo>
                  <a:cubicBezTo>
                    <a:pt x="-28868" y="416949"/>
                    <a:pt x="27342" y="179320"/>
                    <a:pt x="0" y="0"/>
                  </a:cubicBezTo>
                  <a:close/>
                </a:path>
              </a:pathLst>
            </a:custGeom>
            <a:noFill/>
            <a:ln w="38100">
              <a:noFill/>
              <a:extLst>
                <a:ext uri="{C807C97D-BFC1-408E-A445-0C87EB9F89A2}">
                  <ask:lineSketchStyleProps xmlns:ask="http://schemas.microsoft.com/office/drawing/2018/sketchyshapes" sd="3907997878">
                    <a:custGeom>
                      <a:avLst/>
                      <a:gdLst>
                        <a:gd name="connsiteX0" fmla="*/ 0 w 1489779"/>
                        <a:gd name="connsiteY0" fmla="*/ 0 h 830997"/>
                        <a:gd name="connsiteX1" fmla="*/ 481695 w 1489779"/>
                        <a:gd name="connsiteY1" fmla="*/ 0 h 830997"/>
                        <a:gd name="connsiteX2" fmla="*/ 993186 w 1489779"/>
                        <a:gd name="connsiteY2" fmla="*/ 0 h 830997"/>
                        <a:gd name="connsiteX3" fmla="*/ 1489779 w 1489779"/>
                        <a:gd name="connsiteY3" fmla="*/ 0 h 830997"/>
                        <a:gd name="connsiteX4" fmla="*/ 1489779 w 1489779"/>
                        <a:gd name="connsiteY4" fmla="*/ 830997 h 830997"/>
                        <a:gd name="connsiteX5" fmla="*/ 993186 w 1489779"/>
                        <a:gd name="connsiteY5" fmla="*/ 830997 h 830997"/>
                        <a:gd name="connsiteX6" fmla="*/ 511491 w 1489779"/>
                        <a:gd name="connsiteY6" fmla="*/ 830997 h 830997"/>
                        <a:gd name="connsiteX7" fmla="*/ 0 w 1489779"/>
                        <a:gd name="connsiteY7" fmla="*/ 830997 h 830997"/>
                        <a:gd name="connsiteX8" fmla="*/ 0 w 1489779"/>
                        <a:gd name="connsiteY8" fmla="*/ 0 h 830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89779" h="830997" extrusionOk="0">
                          <a:moveTo>
                            <a:pt x="0" y="0"/>
                          </a:moveTo>
                          <a:cubicBezTo>
                            <a:pt x="220460" y="17374"/>
                            <a:pt x="249451" y="-2669"/>
                            <a:pt x="481695" y="0"/>
                          </a:cubicBezTo>
                          <a:cubicBezTo>
                            <a:pt x="711461" y="17574"/>
                            <a:pt x="822549" y="37724"/>
                            <a:pt x="993186" y="0"/>
                          </a:cubicBezTo>
                          <a:cubicBezTo>
                            <a:pt x="1153994" y="-18190"/>
                            <a:pt x="1355107" y="-7623"/>
                            <a:pt x="1489779" y="0"/>
                          </a:cubicBezTo>
                          <a:cubicBezTo>
                            <a:pt x="1535975" y="190149"/>
                            <a:pt x="1489616" y="628359"/>
                            <a:pt x="1489779" y="830997"/>
                          </a:cubicBezTo>
                          <a:cubicBezTo>
                            <a:pt x="1241513" y="833331"/>
                            <a:pt x="1105153" y="828694"/>
                            <a:pt x="993186" y="830997"/>
                          </a:cubicBezTo>
                          <a:cubicBezTo>
                            <a:pt x="890174" y="838321"/>
                            <a:pt x="694910" y="819405"/>
                            <a:pt x="511491" y="830997"/>
                          </a:cubicBezTo>
                          <a:cubicBezTo>
                            <a:pt x="281646" y="845589"/>
                            <a:pt x="171331" y="832611"/>
                            <a:pt x="0" y="830997"/>
                          </a:cubicBezTo>
                          <a:cubicBezTo>
                            <a:pt x="-14247" y="594095"/>
                            <a:pt x="68969" y="2884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2400" b="1" dirty="0">
                  <a:ln w="0"/>
                  <a:solidFill>
                    <a:schemeClr val="tx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رقيقة </a:t>
              </a:r>
            </a:p>
            <a:p>
              <a:pPr algn="ctr"/>
              <a:r>
                <a:rPr lang="ar-SA" sz="2400" b="1" dirty="0">
                  <a:ln w="0"/>
                  <a:solidFill>
                    <a:schemeClr val="tx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قليلة الدبال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E6B8A537-BE0D-47A6-9D01-660EC10D85B4}"/>
              </a:ext>
            </a:extLst>
          </p:cNvPr>
          <p:cNvGrpSpPr/>
          <p:nvPr/>
        </p:nvGrpSpPr>
        <p:grpSpPr>
          <a:xfrm>
            <a:off x="4670775" y="3482786"/>
            <a:ext cx="1539832" cy="1139129"/>
            <a:chOff x="6833425" y="4303103"/>
            <a:chExt cx="1988144" cy="1589561"/>
          </a:xfrm>
        </p:grpSpPr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D037C5AD-228D-4B2F-812F-A3540F819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8050" y="4303103"/>
              <a:ext cx="1923519" cy="1589561"/>
            </a:xfrm>
            <a:custGeom>
              <a:avLst/>
              <a:gdLst>
                <a:gd name="T0" fmla="*/ 3079 w 3548"/>
                <a:gd name="T1" fmla="*/ 1047 h 2932"/>
                <a:gd name="T2" fmla="*/ 2981 w 3548"/>
                <a:gd name="T3" fmla="*/ 1067 h 2932"/>
                <a:gd name="T4" fmla="*/ 1849 w 3548"/>
                <a:gd name="T5" fmla="*/ 0 h 2932"/>
                <a:gd name="T6" fmla="*/ 1872 w 3548"/>
                <a:gd name="T7" fmla="*/ 72 h 2932"/>
                <a:gd name="T8" fmla="*/ 1886 w 3548"/>
                <a:gd name="T9" fmla="*/ 171 h 2932"/>
                <a:gd name="T10" fmla="*/ 1884 w 3548"/>
                <a:gd name="T11" fmla="*/ 238 h 2932"/>
                <a:gd name="T12" fmla="*/ 1869 w 3548"/>
                <a:gd name="T13" fmla="*/ 319 h 2932"/>
                <a:gd name="T14" fmla="*/ 1836 w 3548"/>
                <a:gd name="T15" fmla="*/ 395 h 2932"/>
                <a:gd name="T16" fmla="*/ 1792 w 3548"/>
                <a:gd name="T17" fmla="*/ 463 h 2932"/>
                <a:gd name="T18" fmla="*/ 1735 w 3548"/>
                <a:gd name="T19" fmla="*/ 520 h 2932"/>
                <a:gd name="T20" fmla="*/ 1667 w 3548"/>
                <a:gd name="T21" fmla="*/ 564 h 2932"/>
                <a:gd name="T22" fmla="*/ 1591 w 3548"/>
                <a:gd name="T23" fmla="*/ 597 h 2932"/>
                <a:gd name="T24" fmla="*/ 1510 w 3548"/>
                <a:gd name="T25" fmla="*/ 614 h 2932"/>
                <a:gd name="T26" fmla="*/ 1445 w 3548"/>
                <a:gd name="T27" fmla="*/ 615 h 2932"/>
                <a:gd name="T28" fmla="*/ 1362 w 3548"/>
                <a:gd name="T29" fmla="*/ 603 h 2932"/>
                <a:gd name="T30" fmla="*/ 1284 w 3548"/>
                <a:gd name="T31" fmla="*/ 574 h 2932"/>
                <a:gd name="T32" fmla="*/ 1215 w 3548"/>
                <a:gd name="T33" fmla="*/ 532 h 2932"/>
                <a:gd name="T34" fmla="*/ 1155 w 3548"/>
                <a:gd name="T35" fmla="*/ 478 h 2932"/>
                <a:gd name="T36" fmla="*/ 1106 w 3548"/>
                <a:gd name="T37" fmla="*/ 413 h 2932"/>
                <a:gd name="T38" fmla="*/ 1070 w 3548"/>
                <a:gd name="T39" fmla="*/ 339 h 2932"/>
                <a:gd name="T40" fmla="*/ 1050 w 3548"/>
                <a:gd name="T41" fmla="*/ 259 h 2932"/>
                <a:gd name="T42" fmla="*/ 1045 w 3548"/>
                <a:gd name="T43" fmla="*/ 194 h 2932"/>
                <a:gd name="T44" fmla="*/ 1055 w 3548"/>
                <a:gd name="T45" fmla="*/ 97 h 2932"/>
                <a:gd name="T46" fmla="*/ 1084 w 3548"/>
                <a:gd name="T47" fmla="*/ 0 h 2932"/>
                <a:gd name="T48" fmla="*/ 2 w 3548"/>
                <a:gd name="T49" fmla="*/ 2676 h 2932"/>
                <a:gd name="T50" fmla="*/ 35 w 3548"/>
                <a:gd name="T51" fmla="*/ 2782 h 2932"/>
                <a:gd name="T52" fmla="*/ 105 w 3548"/>
                <a:gd name="T53" fmla="*/ 2867 h 2932"/>
                <a:gd name="T54" fmla="*/ 200 w 3548"/>
                <a:gd name="T55" fmla="*/ 2918 h 2932"/>
                <a:gd name="T56" fmla="*/ 2931 w 3548"/>
                <a:gd name="T57" fmla="*/ 2932 h 2932"/>
                <a:gd name="T58" fmla="*/ 2981 w 3548"/>
                <a:gd name="T59" fmla="*/ 1865 h 2932"/>
                <a:gd name="T60" fmla="*/ 3079 w 3548"/>
                <a:gd name="T61" fmla="*/ 1885 h 2932"/>
                <a:gd name="T62" fmla="*/ 3149 w 3548"/>
                <a:gd name="T63" fmla="*/ 1886 h 2932"/>
                <a:gd name="T64" fmla="*/ 3232 w 3548"/>
                <a:gd name="T65" fmla="*/ 1874 h 2932"/>
                <a:gd name="T66" fmla="*/ 3309 w 3548"/>
                <a:gd name="T67" fmla="*/ 1845 h 2932"/>
                <a:gd name="T68" fmla="*/ 3378 w 3548"/>
                <a:gd name="T69" fmla="*/ 1803 h 2932"/>
                <a:gd name="T70" fmla="*/ 3439 w 3548"/>
                <a:gd name="T71" fmla="*/ 1749 h 2932"/>
                <a:gd name="T72" fmla="*/ 3486 w 3548"/>
                <a:gd name="T73" fmla="*/ 1684 h 2932"/>
                <a:gd name="T74" fmla="*/ 3522 w 3548"/>
                <a:gd name="T75" fmla="*/ 1610 h 2932"/>
                <a:gd name="T76" fmla="*/ 3543 w 3548"/>
                <a:gd name="T77" fmla="*/ 1530 h 2932"/>
                <a:gd name="T78" fmla="*/ 3548 w 3548"/>
                <a:gd name="T79" fmla="*/ 1465 h 2932"/>
                <a:gd name="T80" fmla="*/ 3539 w 3548"/>
                <a:gd name="T81" fmla="*/ 1380 h 2932"/>
                <a:gd name="T82" fmla="*/ 3516 w 3548"/>
                <a:gd name="T83" fmla="*/ 1302 h 2932"/>
                <a:gd name="T84" fmla="*/ 3476 w 3548"/>
                <a:gd name="T85" fmla="*/ 1231 h 2932"/>
                <a:gd name="T86" fmla="*/ 3425 w 3548"/>
                <a:gd name="T87" fmla="*/ 1168 h 2932"/>
                <a:gd name="T88" fmla="*/ 3363 w 3548"/>
                <a:gd name="T89" fmla="*/ 1117 h 2932"/>
                <a:gd name="T90" fmla="*/ 3291 w 3548"/>
                <a:gd name="T91" fmla="*/ 1078 h 2932"/>
                <a:gd name="T92" fmla="*/ 3212 w 3548"/>
                <a:gd name="T93" fmla="*/ 1053 h 2932"/>
                <a:gd name="T94" fmla="*/ 3127 w 3548"/>
                <a:gd name="T95" fmla="*/ 1044 h 2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48" h="2932">
                  <a:moveTo>
                    <a:pt x="3127" y="1044"/>
                  </a:moveTo>
                  <a:lnTo>
                    <a:pt x="3127" y="1044"/>
                  </a:lnTo>
                  <a:lnTo>
                    <a:pt x="3102" y="1046"/>
                  </a:lnTo>
                  <a:lnTo>
                    <a:pt x="3079" y="1047"/>
                  </a:lnTo>
                  <a:lnTo>
                    <a:pt x="3055" y="1050"/>
                  </a:lnTo>
                  <a:lnTo>
                    <a:pt x="3030" y="1055"/>
                  </a:lnTo>
                  <a:lnTo>
                    <a:pt x="3005" y="1060"/>
                  </a:lnTo>
                  <a:lnTo>
                    <a:pt x="2981" y="1067"/>
                  </a:lnTo>
                  <a:lnTo>
                    <a:pt x="2956" y="1075"/>
                  </a:lnTo>
                  <a:lnTo>
                    <a:pt x="2931" y="1083"/>
                  </a:lnTo>
                  <a:lnTo>
                    <a:pt x="2931" y="0"/>
                  </a:lnTo>
                  <a:lnTo>
                    <a:pt x="1849" y="0"/>
                  </a:lnTo>
                  <a:lnTo>
                    <a:pt x="1849" y="0"/>
                  </a:lnTo>
                  <a:lnTo>
                    <a:pt x="1856" y="23"/>
                  </a:lnTo>
                  <a:lnTo>
                    <a:pt x="1864" y="48"/>
                  </a:lnTo>
                  <a:lnTo>
                    <a:pt x="1872" y="72"/>
                  </a:lnTo>
                  <a:lnTo>
                    <a:pt x="1877" y="97"/>
                  </a:lnTo>
                  <a:lnTo>
                    <a:pt x="1881" y="122"/>
                  </a:lnTo>
                  <a:lnTo>
                    <a:pt x="1884" y="147"/>
                  </a:lnTo>
                  <a:lnTo>
                    <a:pt x="1886" y="171"/>
                  </a:lnTo>
                  <a:lnTo>
                    <a:pt x="1887" y="194"/>
                  </a:lnTo>
                  <a:lnTo>
                    <a:pt x="1887" y="194"/>
                  </a:lnTo>
                  <a:lnTo>
                    <a:pt x="1887" y="216"/>
                  </a:lnTo>
                  <a:lnTo>
                    <a:pt x="1884" y="238"/>
                  </a:lnTo>
                  <a:lnTo>
                    <a:pt x="1883" y="259"/>
                  </a:lnTo>
                  <a:lnTo>
                    <a:pt x="1878" y="279"/>
                  </a:lnTo>
                  <a:lnTo>
                    <a:pt x="1873" y="299"/>
                  </a:lnTo>
                  <a:lnTo>
                    <a:pt x="1869" y="319"/>
                  </a:lnTo>
                  <a:lnTo>
                    <a:pt x="1861" y="339"/>
                  </a:lnTo>
                  <a:lnTo>
                    <a:pt x="1853" y="358"/>
                  </a:lnTo>
                  <a:lnTo>
                    <a:pt x="1846" y="378"/>
                  </a:lnTo>
                  <a:lnTo>
                    <a:pt x="1836" y="395"/>
                  </a:lnTo>
                  <a:lnTo>
                    <a:pt x="1826" y="413"/>
                  </a:lnTo>
                  <a:lnTo>
                    <a:pt x="1815" y="430"/>
                  </a:lnTo>
                  <a:lnTo>
                    <a:pt x="1804" y="447"/>
                  </a:lnTo>
                  <a:lnTo>
                    <a:pt x="1792" y="463"/>
                  </a:lnTo>
                  <a:lnTo>
                    <a:pt x="1778" y="478"/>
                  </a:lnTo>
                  <a:lnTo>
                    <a:pt x="1764" y="492"/>
                  </a:lnTo>
                  <a:lnTo>
                    <a:pt x="1749" y="506"/>
                  </a:lnTo>
                  <a:lnTo>
                    <a:pt x="1735" y="520"/>
                  </a:lnTo>
                  <a:lnTo>
                    <a:pt x="1718" y="532"/>
                  </a:lnTo>
                  <a:lnTo>
                    <a:pt x="1702" y="544"/>
                  </a:lnTo>
                  <a:lnTo>
                    <a:pt x="1684" y="555"/>
                  </a:lnTo>
                  <a:lnTo>
                    <a:pt x="1667" y="564"/>
                  </a:lnTo>
                  <a:lnTo>
                    <a:pt x="1648" y="574"/>
                  </a:lnTo>
                  <a:lnTo>
                    <a:pt x="1630" y="583"/>
                  </a:lnTo>
                  <a:lnTo>
                    <a:pt x="1611" y="591"/>
                  </a:lnTo>
                  <a:lnTo>
                    <a:pt x="1591" y="597"/>
                  </a:lnTo>
                  <a:lnTo>
                    <a:pt x="1571" y="603"/>
                  </a:lnTo>
                  <a:lnTo>
                    <a:pt x="1551" y="608"/>
                  </a:lnTo>
                  <a:lnTo>
                    <a:pt x="1530" y="611"/>
                  </a:lnTo>
                  <a:lnTo>
                    <a:pt x="1510" y="614"/>
                  </a:lnTo>
                  <a:lnTo>
                    <a:pt x="1488" y="615"/>
                  </a:lnTo>
                  <a:lnTo>
                    <a:pt x="1466" y="615"/>
                  </a:lnTo>
                  <a:lnTo>
                    <a:pt x="1466" y="615"/>
                  </a:lnTo>
                  <a:lnTo>
                    <a:pt x="1445" y="615"/>
                  </a:lnTo>
                  <a:lnTo>
                    <a:pt x="1423" y="614"/>
                  </a:lnTo>
                  <a:lnTo>
                    <a:pt x="1402" y="611"/>
                  </a:lnTo>
                  <a:lnTo>
                    <a:pt x="1382" y="608"/>
                  </a:lnTo>
                  <a:lnTo>
                    <a:pt x="1362" y="603"/>
                  </a:lnTo>
                  <a:lnTo>
                    <a:pt x="1341" y="597"/>
                  </a:lnTo>
                  <a:lnTo>
                    <a:pt x="1321" y="591"/>
                  </a:lnTo>
                  <a:lnTo>
                    <a:pt x="1303" y="583"/>
                  </a:lnTo>
                  <a:lnTo>
                    <a:pt x="1284" y="574"/>
                  </a:lnTo>
                  <a:lnTo>
                    <a:pt x="1266" y="564"/>
                  </a:lnTo>
                  <a:lnTo>
                    <a:pt x="1247" y="555"/>
                  </a:lnTo>
                  <a:lnTo>
                    <a:pt x="1230" y="544"/>
                  </a:lnTo>
                  <a:lnTo>
                    <a:pt x="1215" y="532"/>
                  </a:lnTo>
                  <a:lnTo>
                    <a:pt x="1198" y="520"/>
                  </a:lnTo>
                  <a:lnTo>
                    <a:pt x="1183" y="506"/>
                  </a:lnTo>
                  <a:lnTo>
                    <a:pt x="1169" y="492"/>
                  </a:lnTo>
                  <a:lnTo>
                    <a:pt x="1155" y="478"/>
                  </a:lnTo>
                  <a:lnTo>
                    <a:pt x="1141" y="463"/>
                  </a:lnTo>
                  <a:lnTo>
                    <a:pt x="1129" y="447"/>
                  </a:lnTo>
                  <a:lnTo>
                    <a:pt x="1116" y="430"/>
                  </a:lnTo>
                  <a:lnTo>
                    <a:pt x="1106" y="413"/>
                  </a:lnTo>
                  <a:lnTo>
                    <a:pt x="1096" y="395"/>
                  </a:lnTo>
                  <a:lnTo>
                    <a:pt x="1087" y="378"/>
                  </a:lnTo>
                  <a:lnTo>
                    <a:pt x="1078" y="358"/>
                  </a:lnTo>
                  <a:lnTo>
                    <a:pt x="1070" y="339"/>
                  </a:lnTo>
                  <a:lnTo>
                    <a:pt x="1064" y="319"/>
                  </a:lnTo>
                  <a:lnTo>
                    <a:pt x="1058" y="299"/>
                  </a:lnTo>
                  <a:lnTo>
                    <a:pt x="1053" y="279"/>
                  </a:lnTo>
                  <a:lnTo>
                    <a:pt x="1050" y="259"/>
                  </a:lnTo>
                  <a:lnTo>
                    <a:pt x="1047" y="238"/>
                  </a:lnTo>
                  <a:lnTo>
                    <a:pt x="1045" y="216"/>
                  </a:lnTo>
                  <a:lnTo>
                    <a:pt x="1045" y="194"/>
                  </a:lnTo>
                  <a:lnTo>
                    <a:pt x="1045" y="194"/>
                  </a:lnTo>
                  <a:lnTo>
                    <a:pt x="1045" y="171"/>
                  </a:lnTo>
                  <a:lnTo>
                    <a:pt x="1049" y="147"/>
                  </a:lnTo>
                  <a:lnTo>
                    <a:pt x="1052" y="122"/>
                  </a:lnTo>
                  <a:lnTo>
                    <a:pt x="1055" y="97"/>
                  </a:lnTo>
                  <a:lnTo>
                    <a:pt x="1061" y="72"/>
                  </a:lnTo>
                  <a:lnTo>
                    <a:pt x="1067" y="48"/>
                  </a:lnTo>
                  <a:lnTo>
                    <a:pt x="1075" y="23"/>
                  </a:lnTo>
                  <a:lnTo>
                    <a:pt x="1084" y="0"/>
                  </a:lnTo>
                  <a:lnTo>
                    <a:pt x="0" y="0"/>
                  </a:lnTo>
                  <a:lnTo>
                    <a:pt x="0" y="2647"/>
                  </a:lnTo>
                  <a:lnTo>
                    <a:pt x="0" y="2647"/>
                  </a:lnTo>
                  <a:lnTo>
                    <a:pt x="2" y="2676"/>
                  </a:lnTo>
                  <a:lnTo>
                    <a:pt x="6" y="2704"/>
                  </a:lnTo>
                  <a:lnTo>
                    <a:pt x="14" y="2731"/>
                  </a:lnTo>
                  <a:lnTo>
                    <a:pt x="23" y="2758"/>
                  </a:lnTo>
                  <a:lnTo>
                    <a:pt x="35" y="2782"/>
                  </a:lnTo>
                  <a:lnTo>
                    <a:pt x="49" y="2806"/>
                  </a:lnTo>
                  <a:lnTo>
                    <a:pt x="66" y="2827"/>
                  </a:lnTo>
                  <a:lnTo>
                    <a:pt x="85" y="2849"/>
                  </a:lnTo>
                  <a:lnTo>
                    <a:pt x="105" y="2867"/>
                  </a:lnTo>
                  <a:lnTo>
                    <a:pt x="126" y="2883"/>
                  </a:lnTo>
                  <a:lnTo>
                    <a:pt x="150" y="2897"/>
                  </a:lnTo>
                  <a:lnTo>
                    <a:pt x="174" y="2909"/>
                  </a:lnTo>
                  <a:lnTo>
                    <a:pt x="200" y="2918"/>
                  </a:lnTo>
                  <a:lnTo>
                    <a:pt x="228" y="2926"/>
                  </a:lnTo>
                  <a:lnTo>
                    <a:pt x="256" y="2930"/>
                  </a:lnTo>
                  <a:lnTo>
                    <a:pt x="285" y="2932"/>
                  </a:lnTo>
                  <a:lnTo>
                    <a:pt x="2931" y="2932"/>
                  </a:lnTo>
                  <a:lnTo>
                    <a:pt x="2931" y="1848"/>
                  </a:lnTo>
                  <a:lnTo>
                    <a:pt x="2931" y="1848"/>
                  </a:lnTo>
                  <a:lnTo>
                    <a:pt x="2956" y="1857"/>
                  </a:lnTo>
                  <a:lnTo>
                    <a:pt x="2981" y="1865"/>
                  </a:lnTo>
                  <a:lnTo>
                    <a:pt x="3005" y="1871"/>
                  </a:lnTo>
                  <a:lnTo>
                    <a:pt x="3030" y="1877"/>
                  </a:lnTo>
                  <a:lnTo>
                    <a:pt x="3055" y="1882"/>
                  </a:lnTo>
                  <a:lnTo>
                    <a:pt x="3079" y="1885"/>
                  </a:lnTo>
                  <a:lnTo>
                    <a:pt x="3102" y="1886"/>
                  </a:lnTo>
                  <a:lnTo>
                    <a:pt x="3127" y="1886"/>
                  </a:lnTo>
                  <a:lnTo>
                    <a:pt x="3127" y="1886"/>
                  </a:lnTo>
                  <a:lnTo>
                    <a:pt x="3149" y="1886"/>
                  </a:lnTo>
                  <a:lnTo>
                    <a:pt x="3170" y="1885"/>
                  </a:lnTo>
                  <a:lnTo>
                    <a:pt x="3192" y="1882"/>
                  </a:lnTo>
                  <a:lnTo>
                    <a:pt x="3212" y="1879"/>
                  </a:lnTo>
                  <a:lnTo>
                    <a:pt x="3232" y="1874"/>
                  </a:lnTo>
                  <a:lnTo>
                    <a:pt x="3252" y="1868"/>
                  </a:lnTo>
                  <a:lnTo>
                    <a:pt x="3272" y="1862"/>
                  </a:lnTo>
                  <a:lnTo>
                    <a:pt x="3291" y="1854"/>
                  </a:lnTo>
                  <a:lnTo>
                    <a:pt x="3309" y="1845"/>
                  </a:lnTo>
                  <a:lnTo>
                    <a:pt x="3328" y="1835"/>
                  </a:lnTo>
                  <a:lnTo>
                    <a:pt x="3346" y="1826"/>
                  </a:lnTo>
                  <a:lnTo>
                    <a:pt x="3363" y="1815"/>
                  </a:lnTo>
                  <a:lnTo>
                    <a:pt x="3378" y="1803"/>
                  </a:lnTo>
                  <a:lnTo>
                    <a:pt x="3395" y="1791"/>
                  </a:lnTo>
                  <a:lnTo>
                    <a:pt x="3411" y="1777"/>
                  </a:lnTo>
                  <a:lnTo>
                    <a:pt x="3425" y="1763"/>
                  </a:lnTo>
                  <a:lnTo>
                    <a:pt x="3439" y="1749"/>
                  </a:lnTo>
                  <a:lnTo>
                    <a:pt x="3452" y="1734"/>
                  </a:lnTo>
                  <a:lnTo>
                    <a:pt x="3465" y="1718"/>
                  </a:lnTo>
                  <a:lnTo>
                    <a:pt x="3476" y="1701"/>
                  </a:lnTo>
                  <a:lnTo>
                    <a:pt x="3486" y="1684"/>
                  </a:lnTo>
                  <a:lnTo>
                    <a:pt x="3497" y="1666"/>
                  </a:lnTo>
                  <a:lnTo>
                    <a:pt x="3506" y="1649"/>
                  </a:lnTo>
                  <a:lnTo>
                    <a:pt x="3516" y="1629"/>
                  </a:lnTo>
                  <a:lnTo>
                    <a:pt x="3522" y="1610"/>
                  </a:lnTo>
                  <a:lnTo>
                    <a:pt x="3530" y="1590"/>
                  </a:lnTo>
                  <a:lnTo>
                    <a:pt x="3534" y="1570"/>
                  </a:lnTo>
                  <a:lnTo>
                    <a:pt x="3539" y="1550"/>
                  </a:lnTo>
                  <a:lnTo>
                    <a:pt x="3543" y="1530"/>
                  </a:lnTo>
                  <a:lnTo>
                    <a:pt x="3546" y="1508"/>
                  </a:lnTo>
                  <a:lnTo>
                    <a:pt x="3548" y="1487"/>
                  </a:lnTo>
                  <a:lnTo>
                    <a:pt x="3548" y="1465"/>
                  </a:lnTo>
                  <a:lnTo>
                    <a:pt x="3548" y="1465"/>
                  </a:lnTo>
                  <a:lnTo>
                    <a:pt x="3548" y="1444"/>
                  </a:lnTo>
                  <a:lnTo>
                    <a:pt x="3546" y="1422"/>
                  </a:lnTo>
                  <a:lnTo>
                    <a:pt x="3543" y="1402"/>
                  </a:lnTo>
                  <a:lnTo>
                    <a:pt x="3539" y="1380"/>
                  </a:lnTo>
                  <a:lnTo>
                    <a:pt x="3534" y="1360"/>
                  </a:lnTo>
                  <a:lnTo>
                    <a:pt x="3530" y="1340"/>
                  </a:lnTo>
                  <a:lnTo>
                    <a:pt x="3522" y="1320"/>
                  </a:lnTo>
                  <a:lnTo>
                    <a:pt x="3516" y="1302"/>
                  </a:lnTo>
                  <a:lnTo>
                    <a:pt x="3506" y="1283"/>
                  </a:lnTo>
                  <a:lnTo>
                    <a:pt x="3497" y="1265"/>
                  </a:lnTo>
                  <a:lnTo>
                    <a:pt x="3486" y="1248"/>
                  </a:lnTo>
                  <a:lnTo>
                    <a:pt x="3476" y="1231"/>
                  </a:lnTo>
                  <a:lnTo>
                    <a:pt x="3465" y="1214"/>
                  </a:lnTo>
                  <a:lnTo>
                    <a:pt x="3452" y="1198"/>
                  </a:lnTo>
                  <a:lnTo>
                    <a:pt x="3439" y="1183"/>
                  </a:lnTo>
                  <a:lnTo>
                    <a:pt x="3425" y="1168"/>
                  </a:lnTo>
                  <a:lnTo>
                    <a:pt x="3411" y="1154"/>
                  </a:lnTo>
                  <a:lnTo>
                    <a:pt x="3395" y="1141"/>
                  </a:lnTo>
                  <a:lnTo>
                    <a:pt x="3378" y="1127"/>
                  </a:lnTo>
                  <a:lnTo>
                    <a:pt x="3363" y="1117"/>
                  </a:lnTo>
                  <a:lnTo>
                    <a:pt x="3346" y="1106"/>
                  </a:lnTo>
                  <a:lnTo>
                    <a:pt x="3328" y="1095"/>
                  </a:lnTo>
                  <a:lnTo>
                    <a:pt x="3309" y="1086"/>
                  </a:lnTo>
                  <a:lnTo>
                    <a:pt x="3291" y="1078"/>
                  </a:lnTo>
                  <a:lnTo>
                    <a:pt x="3272" y="1070"/>
                  </a:lnTo>
                  <a:lnTo>
                    <a:pt x="3252" y="1063"/>
                  </a:lnTo>
                  <a:lnTo>
                    <a:pt x="3232" y="1058"/>
                  </a:lnTo>
                  <a:lnTo>
                    <a:pt x="3212" y="1053"/>
                  </a:lnTo>
                  <a:lnTo>
                    <a:pt x="3192" y="1049"/>
                  </a:lnTo>
                  <a:lnTo>
                    <a:pt x="3170" y="1047"/>
                  </a:lnTo>
                  <a:lnTo>
                    <a:pt x="3149" y="1046"/>
                  </a:lnTo>
                  <a:lnTo>
                    <a:pt x="3127" y="1044"/>
                  </a:lnTo>
                  <a:lnTo>
                    <a:pt x="3127" y="1044"/>
                  </a:lnTo>
                  <a:close/>
                </a:path>
              </a:pathLst>
            </a:custGeom>
            <a:solidFill>
              <a:srgbClr val="FFB389"/>
            </a:solidFill>
            <a:ln w="38100">
              <a:solidFill>
                <a:schemeClr val="tx1">
                  <a:lumMod val="10000"/>
                </a:schemeClr>
              </a:solidFill>
            </a:ln>
          </p:spPr>
          <p:txBody>
            <a:bodyPr anchor="ctr"/>
            <a:lstStyle/>
            <a:p>
              <a:pPr algn="ctr"/>
              <a:endParaRPr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87229D1A-A383-4C10-9902-22963128CD15}"/>
                </a:ext>
              </a:extLst>
            </p:cNvPr>
            <p:cNvSpPr/>
            <p:nvPr/>
          </p:nvSpPr>
          <p:spPr>
            <a:xfrm>
              <a:off x="6833425" y="4622877"/>
              <a:ext cx="1737266" cy="1159588"/>
            </a:xfrm>
            <a:custGeom>
              <a:avLst/>
              <a:gdLst>
                <a:gd name="connsiteX0" fmla="*/ 0 w 1345525"/>
                <a:gd name="connsiteY0" fmla="*/ 0 h 523220"/>
                <a:gd name="connsiteX1" fmla="*/ 659307 w 1345525"/>
                <a:gd name="connsiteY1" fmla="*/ 0 h 523220"/>
                <a:gd name="connsiteX2" fmla="*/ 1345525 w 1345525"/>
                <a:gd name="connsiteY2" fmla="*/ 0 h 523220"/>
                <a:gd name="connsiteX3" fmla="*/ 1345525 w 1345525"/>
                <a:gd name="connsiteY3" fmla="*/ 523220 h 523220"/>
                <a:gd name="connsiteX4" fmla="*/ 699673 w 1345525"/>
                <a:gd name="connsiteY4" fmla="*/ 523220 h 523220"/>
                <a:gd name="connsiteX5" fmla="*/ 0 w 1345525"/>
                <a:gd name="connsiteY5" fmla="*/ 523220 h 523220"/>
                <a:gd name="connsiteX6" fmla="*/ 0 w 1345525"/>
                <a:gd name="connsiteY6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5525" h="523220" extrusionOk="0">
                  <a:moveTo>
                    <a:pt x="0" y="0"/>
                  </a:moveTo>
                  <a:cubicBezTo>
                    <a:pt x="166240" y="21213"/>
                    <a:pt x="347129" y="1990"/>
                    <a:pt x="659307" y="0"/>
                  </a:cubicBezTo>
                  <a:cubicBezTo>
                    <a:pt x="971485" y="-1990"/>
                    <a:pt x="1098486" y="-33"/>
                    <a:pt x="1345525" y="0"/>
                  </a:cubicBezTo>
                  <a:cubicBezTo>
                    <a:pt x="1369293" y="221008"/>
                    <a:pt x="1359000" y="329336"/>
                    <a:pt x="1345525" y="523220"/>
                  </a:cubicBezTo>
                  <a:cubicBezTo>
                    <a:pt x="1088679" y="515923"/>
                    <a:pt x="941825" y="551990"/>
                    <a:pt x="699673" y="523220"/>
                  </a:cubicBezTo>
                  <a:cubicBezTo>
                    <a:pt x="457521" y="494450"/>
                    <a:pt x="305695" y="519894"/>
                    <a:pt x="0" y="523220"/>
                  </a:cubicBezTo>
                  <a:cubicBezTo>
                    <a:pt x="20882" y="355676"/>
                    <a:pt x="1658" y="189295"/>
                    <a:pt x="0" y="0"/>
                  </a:cubicBezTo>
                  <a:close/>
                </a:path>
              </a:pathLst>
            </a:custGeom>
            <a:noFill/>
            <a:ln w="38100">
              <a:noFill/>
              <a:extLst>
                <a:ext uri="{C807C97D-BFC1-408E-A445-0C87EB9F89A2}">
                  <ask:lineSketchStyleProps xmlns:ask="http://schemas.microsoft.com/office/drawing/2018/sketchyshapes" sd="3907997878">
                    <a:custGeom>
                      <a:avLst/>
                      <a:gdLst>
                        <a:gd name="connsiteX0" fmla="*/ 0 w 1345525"/>
                        <a:gd name="connsiteY0" fmla="*/ 0 h 830997"/>
                        <a:gd name="connsiteX1" fmla="*/ 659307 w 1345525"/>
                        <a:gd name="connsiteY1" fmla="*/ 0 h 830997"/>
                        <a:gd name="connsiteX2" fmla="*/ 1345525 w 1345525"/>
                        <a:gd name="connsiteY2" fmla="*/ 0 h 830997"/>
                        <a:gd name="connsiteX3" fmla="*/ 1345525 w 1345525"/>
                        <a:gd name="connsiteY3" fmla="*/ 830997 h 830997"/>
                        <a:gd name="connsiteX4" fmla="*/ 699673 w 1345525"/>
                        <a:gd name="connsiteY4" fmla="*/ 830997 h 830997"/>
                        <a:gd name="connsiteX5" fmla="*/ 0 w 1345525"/>
                        <a:gd name="connsiteY5" fmla="*/ 830997 h 830997"/>
                        <a:gd name="connsiteX6" fmla="*/ 0 w 1345525"/>
                        <a:gd name="connsiteY6" fmla="*/ 0 h 830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45525" h="830997" extrusionOk="0">
                          <a:moveTo>
                            <a:pt x="0" y="0"/>
                          </a:moveTo>
                          <a:cubicBezTo>
                            <a:pt x="193671" y="43785"/>
                            <a:pt x="366179" y="-7457"/>
                            <a:pt x="659307" y="0"/>
                          </a:cubicBezTo>
                          <a:cubicBezTo>
                            <a:pt x="833285" y="-1995"/>
                            <a:pt x="1023421" y="1737"/>
                            <a:pt x="1345525" y="0"/>
                          </a:cubicBezTo>
                          <a:cubicBezTo>
                            <a:pt x="1353207" y="388444"/>
                            <a:pt x="1358170" y="518977"/>
                            <a:pt x="1345525" y="830997"/>
                          </a:cubicBezTo>
                          <a:cubicBezTo>
                            <a:pt x="1096971" y="816390"/>
                            <a:pt x="942449" y="880441"/>
                            <a:pt x="699673" y="830997"/>
                          </a:cubicBezTo>
                          <a:cubicBezTo>
                            <a:pt x="434050" y="771985"/>
                            <a:pt x="280124" y="827635"/>
                            <a:pt x="0" y="830997"/>
                          </a:cubicBezTo>
                          <a:cubicBezTo>
                            <a:pt x="76100" y="590459"/>
                            <a:pt x="-56792" y="31504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2400" b="1" dirty="0">
                  <a:ln w="0"/>
                  <a:solidFill>
                    <a:schemeClr val="tx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غنية</a:t>
              </a:r>
            </a:p>
            <a:p>
              <a:pPr algn="ctr"/>
              <a:r>
                <a:rPr lang="ar-SA" sz="2400" b="1" dirty="0">
                  <a:ln w="0"/>
                  <a:solidFill>
                    <a:schemeClr val="tx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بالدبال</a:t>
              </a:r>
            </a:p>
          </p:txBody>
        </p:sp>
      </p:grpSp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27ECFE31-7B11-4AA6-A2DF-184A9A5C512E}"/>
              </a:ext>
            </a:extLst>
          </p:cNvPr>
          <p:cNvSpPr>
            <a:spLocks/>
          </p:cNvSpPr>
          <p:nvPr/>
        </p:nvSpPr>
        <p:spPr bwMode="auto">
          <a:xfrm>
            <a:off x="2577481" y="1795576"/>
            <a:ext cx="1489779" cy="1292274"/>
          </a:xfrm>
          <a:custGeom>
            <a:avLst/>
            <a:gdLst>
              <a:gd name="T0" fmla="*/ 615 w 3548"/>
              <a:gd name="T1" fmla="*/ 1083 h 2932"/>
              <a:gd name="T2" fmla="*/ 518 w 3548"/>
              <a:gd name="T3" fmla="*/ 1055 h 2932"/>
              <a:gd name="T4" fmla="*/ 421 w 3548"/>
              <a:gd name="T5" fmla="*/ 1044 h 2932"/>
              <a:gd name="T6" fmla="*/ 356 w 3548"/>
              <a:gd name="T7" fmla="*/ 1049 h 2932"/>
              <a:gd name="T8" fmla="*/ 276 w 3548"/>
              <a:gd name="T9" fmla="*/ 1070 h 2932"/>
              <a:gd name="T10" fmla="*/ 202 w 3548"/>
              <a:gd name="T11" fmla="*/ 1106 h 2932"/>
              <a:gd name="T12" fmla="*/ 137 w 3548"/>
              <a:gd name="T13" fmla="*/ 1154 h 2932"/>
              <a:gd name="T14" fmla="*/ 83 w 3548"/>
              <a:gd name="T15" fmla="*/ 1214 h 2932"/>
              <a:gd name="T16" fmla="*/ 42 w 3548"/>
              <a:gd name="T17" fmla="*/ 1283 h 2932"/>
              <a:gd name="T18" fmla="*/ 12 w 3548"/>
              <a:gd name="T19" fmla="*/ 1360 h 2932"/>
              <a:gd name="T20" fmla="*/ 0 w 3548"/>
              <a:gd name="T21" fmla="*/ 1444 h 2932"/>
              <a:gd name="T22" fmla="*/ 2 w 3548"/>
              <a:gd name="T23" fmla="*/ 1508 h 2932"/>
              <a:gd name="T24" fmla="*/ 18 w 3548"/>
              <a:gd name="T25" fmla="*/ 1590 h 2932"/>
              <a:gd name="T26" fmla="*/ 51 w 3548"/>
              <a:gd name="T27" fmla="*/ 1666 h 2932"/>
              <a:gd name="T28" fmla="*/ 96 w 3548"/>
              <a:gd name="T29" fmla="*/ 1734 h 2932"/>
              <a:gd name="T30" fmla="*/ 153 w 3548"/>
              <a:gd name="T31" fmla="*/ 1791 h 2932"/>
              <a:gd name="T32" fmla="*/ 220 w 3548"/>
              <a:gd name="T33" fmla="*/ 1835 h 2932"/>
              <a:gd name="T34" fmla="*/ 296 w 3548"/>
              <a:gd name="T35" fmla="*/ 1868 h 2932"/>
              <a:gd name="T36" fmla="*/ 378 w 3548"/>
              <a:gd name="T37" fmla="*/ 1885 h 2932"/>
              <a:gd name="T38" fmla="*/ 444 w 3548"/>
              <a:gd name="T39" fmla="*/ 1886 h 2932"/>
              <a:gd name="T40" fmla="*/ 543 w 3548"/>
              <a:gd name="T41" fmla="*/ 1871 h 2932"/>
              <a:gd name="T42" fmla="*/ 615 w 3548"/>
              <a:gd name="T43" fmla="*/ 2932 h 2932"/>
              <a:gd name="T44" fmla="*/ 1682 w 3548"/>
              <a:gd name="T45" fmla="*/ 2883 h 2932"/>
              <a:gd name="T46" fmla="*/ 1664 w 3548"/>
              <a:gd name="T47" fmla="*/ 2784 h 2932"/>
              <a:gd name="T48" fmla="*/ 1661 w 3548"/>
              <a:gd name="T49" fmla="*/ 2715 h 2932"/>
              <a:gd name="T50" fmla="*/ 1675 w 3548"/>
              <a:gd name="T51" fmla="*/ 2631 h 2932"/>
              <a:gd name="T52" fmla="*/ 1702 w 3548"/>
              <a:gd name="T53" fmla="*/ 2554 h 2932"/>
              <a:gd name="T54" fmla="*/ 1744 w 3548"/>
              <a:gd name="T55" fmla="*/ 2485 h 2932"/>
              <a:gd name="T56" fmla="*/ 1798 w 3548"/>
              <a:gd name="T57" fmla="*/ 2425 h 2932"/>
              <a:gd name="T58" fmla="*/ 1863 w 3548"/>
              <a:gd name="T59" fmla="*/ 2377 h 2932"/>
              <a:gd name="T60" fmla="*/ 1937 w 3548"/>
              <a:gd name="T61" fmla="*/ 2341 h 2932"/>
              <a:gd name="T62" fmla="*/ 2017 w 3548"/>
              <a:gd name="T63" fmla="*/ 2320 h 2932"/>
              <a:gd name="T64" fmla="*/ 2082 w 3548"/>
              <a:gd name="T65" fmla="*/ 2315 h 2932"/>
              <a:gd name="T66" fmla="*/ 2166 w 3548"/>
              <a:gd name="T67" fmla="*/ 2324 h 2932"/>
              <a:gd name="T68" fmla="*/ 2245 w 3548"/>
              <a:gd name="T69" fmla="*/ 2349 h 2932"/>
              <a:gd name="T70" fmla="*/ 2318 w 3548"/>
              <a:gd name="T71" fmla="*/ 2388 h 2932"/>
              <a:gd name="T72" fmla="*/ 2379 w 3548"/>
              <a:gd name="T73" fmla="*/ 2438 h 2932"/>
              <a:gd name="T74" fmla="*/ 2430 w 3548"/>
              <a:gd name="T75" fmla="*/ 2500 h 2932"/>
              <a:gd name="T76" fmla="*/ 2470 w 3548"/>
              <a:gd name="T77" fmla="*/ 2573 h 2932"/>
              <a:gd name="T78" fmla="*/ 2493 w 3548"/>
              <a:gd name="T79" fmla="*/ 2651 h 2932"/>
              <a:gd name="T80" fmla="*/ 2503 w 3548"/>
              <a:gd name="T81" fmla="*/ 2736 h 2932"/>
              <a:gd name="T82" fmla="*/ 2496 w 3548"/>
              <a:gd name="T83" fmla="*/ 2809 h 2932"/>
              <a:gd name="T84" fmla="*/ 2472 w 3548"/>
              <a:gd name="T85" fmla="*/ 2907 h 2932"/>
              <a:gd name="T86" fmla="*/ 3548 w 3548"/>
              <a:gd name="T87" fmla="*/ 285 h 2932"/>
              <a:gd name="T88" fmla="*/ 3525 w 3548"/>
              <a:gd name="T89" fmla="*/ 174 h 2932"/>
              <a:gd name="T90" fmla="*/ 3463 w 3548"/>
              <a:gd name="T91" fmla="*/ 83 h 2932"/>
              <a:gd name="T92" fmla="*/ 3372 w 3548"/>
              <a:gd name="T93" fmla="*/ 22 h 2932"/>
              <a:gd name="T94" fmla="*/ 3261 w 3548"/>
              <a:gd name="T95" fmla="*/ 0 h 2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48" h="2932">
                <a:moveTo>
                  <a:pt x="3261" y="0"/>
                </a:moveTo>
                <a:lnTo>
                  <a:pt x="615" y="0"/>
                </a:lnTo>
                <a:lnTo>
                  <a:pt x="615" y="1083"/>
                </a:lnTo>
                <a:lnTo>
                  <a:pt x="615" y="1083"/>
                </a:lnTo>
                <a:lnTo>
                  <a:pt x="592" y="1075"/>
                </a:lnTo>
                <a:lnTo>
                  <a:pt x="567" y="1067"/>
                </a:lnTo>
                <a:lnTo>
                  <a:pt x="543" y="1060"/>
                </a:lnTo>
                <a:lnTo>
                  <a:pt x="518" y="1055"/>
                </a:lnTo>
                <a:lnTo>
                  <a:pt x="493" y="1050"/>
                </a:lnTo>
                <a:lnTo>
                  <a:pt x="469" y="1047"/>
                </a:lnTo>
                <a:lnTo>
                  <a:pt x="444" y="1046"/>
                </a:lnTo>
                <a:lnTo>
                  <a:pt x="421" y="1044"/>
                </a:lnTo>
                <a:lnTo>
                  <a:pt x="421" y="1044"/>
                </a:lnTo>
                <a:lnTo>
                  <a:pt x="399" y="1044"/>
                </a:lnTo>
                <a:lnTo>
                  <a:pt x="378" y="1047"/>
                </a:lnTo>
                <a:lnTo>
                  <a:pt x="356" y="1049"/>
                </a:lnTo>
                <a:lnTo>
                  <a:pt x="336" y="1053"/>
                </a:lnTo>
                <a:lnTo>
                  <a:pt x="316" y="1058"/>
                </a:lnTo>
                <a:lnTo>
                  <a:pt x="296" y="1063"/>
                </a:lnTo>
                <a:lnTo>
                  <a:pt x="276" y="1070"/>
                </a:lnTo>
                <a:lnTo>
                  <a:pt x="257" y="1078"/>
                </a:lnTo>
                <a:lnTo>
                  <a:pt x="239" y="1086"/>
                </a:lnTo>
                <a:lnTo>
                  <a:pt x="220" y="1095"/>
                </a:lnTo>
                <a:lnTo>
                  <a:pt x="202" y="1106"/>
                </a:lnTo>
                <a:lnTo>
                  <a:pt x="185" y="1117"/>
                </a:lnTo>
                <a:lnTo>
                  <a:pt x="170" y="1127"/>
                </a:lnTo>
                <a:lnTo>
                  <a:pt x="153" y="1140"/>
                </a:lnTo>
                <a:lnTo>
                  <a:pt x="137" y="1154"/>
                </a:lnTo>
                <a:lnTo>
                  <a:pt x="123" y="1168"/>
                </a:lnTo>
                <a:lnTo>
                  <a:pt x="109" y="1183"/>
                </a:lnTo>
                <a:lnTo>
                  <a:pt x="96" y="1197"/>
                </a:lnTo>
                <a:lnTo>
                  <a:pt x="83" y="1214"/>
                </a:lnTo>
                <a:lnTo>
                  <a:pt x="71" y="1229"/>
                </a:lnTo>
                <a:lnTo>
                  <a:pt x="60" y="1248"/>
                </a:lnTo>
                <a:lnTo>
                  <a:pt x="51" y="1265"/>
                </a:lnTo>
                <a:lnTo>
                  <a:pt x="42" y="1283"/>
                </a:lnTo>
                <a:lnTo>
                  <a:pt x="32" y="1302"/>
                </a:lnTo>
                <a:lnTo>
                  <a:pt x="25" y="1320"/>
                </a:lnTo>
                <a:lnTo>
                  <a:pt x="18" y="1340"/>
                </a:lnTo>
                <a:lnTo>
                  <a:pt x="12" y="1360"/>
                </a:lnTo>
                <a:lnTo>
                  <a:pt x="8" y="1380"/>
                </a:lnTo>
                <a:lnTo>
                  <a:pt x="5" y="1402"/>
                </a:lnTo>
                <a:lnTo>
                  <a:pt x="2" y="1422"/>
                </a:lnTo>
                <a:lnTo>
                  <a:pt x="0" y="1444"/>
                </a:lnTo>
                <a:lnTo>
                  <a:pt x="0" y="1465"/>
                </a:lnTo>
                <a:lnTo>
                  <a:pt x="0" y="1465"/>
                </a:lnTo>
                <a:lnTo>
                  <a:pt x="0" y="1487"/>
                </a:lnTo>
                <a:lnTo>
                  <a:pt x="2" y="1508"/>
                </a:lnTo>
                <a:lnTo>
                  <a:pt x="5" y="1530"/>
                </a:lnTo>
                <a:lnTo>
                  <a:pt x="8" y="1550"/>
                </a:lnTo>
                <a:lnTo>
                  <a:pt x="12" y="1570"/>
                </a:lnTo>
                <a:lnTo>
                  <a:pt x="18" y="1590"/>
                </a:lnTo>
                <a:lnTo>
                  <a:pt x="25" y="1610"/>
                </a:lnTo>
                <a:lnTo>
                  <a:pt x="32" y="1629"/>
                </a:lnTo>
                <a:lnTo>
                  <a:pt x="42" y="1647"/>
                </a:lnTo>
                <a:lnTo>
                  <a:pt x="51" y="1666"/>
                </a:lnTo>
                <a:lnTo>
                  <a:pt x="60" y="1684"/>
                </a:lnTo>
                <a:lnTo>
                  <a:pt x="71" y="1701"/>
                </a:lnTo>
                <a:lnTo>
                  <a:pt x="83" y="1717"/>
                </a:lnTo>
                <a:lnTo>
                  <a:pt x="96" y="1734"/>
                </a:lnTo>
                <a:lnTo>
                  <a:pt x="109" y="1749"/>
                </a:lnTo>
                <a:lnTo>
                  <a:pt x="123" y="1763"/>
                </a:lnTo>
                <a:lnTo>
                  <a:pt x="137" y="1777"/>
                </a:lnTo>
                <a:lnTo>
                  <a:pt x="153" y="1791"/>
                </a:lnTo>
                <a:lnTo>
                  <a:pt x="170" y="1803"/>
                </a:lnTo>
                <a:lnTo>
                  <a:pt x="185" y="1815"/>
                </a:lnTo>
                <a:lnTo>
                  <a:pt x="202" y="1826"/>
                </a:lnTo>
                <a:lnTo>
                  <a:pt x="220" y="1835"/>
                </a:lnTo>
                <a:lnTo>
                  <a:pt x="239" y="1845"/>
                </a:lnTo>
                <a:lnTo>
                  <a:pt x="257" y="1854"/>
                </a:lnTo>
                <a:lnTo>
                  <a:pt x="276" y="1862"/>
                </a:lnTo>
                <a:lnTo>
                  <a:pt x="296" y="1868"/>
                </a:lnTo>
                <a:lnTo>
                  <a:pt x="316" y="1874"/>
                </a:lnTo>
                <a:lnTo>
                  <a:pt x="336" y="1879"/>
                </a:lnTo>
                <a:lnTo>
                  <a:pt x="356" y="1882"/>
                </a:lnTo>
                <a:lnTo>
                  <a:pt x="378" y="1885"/>
                </a:lnTo>
                <a:lnTo>
                  <a:pt x="399" y="1886"/>
                </a:lnTo>
                <a:lnTo>
                  <a:pt x="421" y="1886"/>
                </a:lnTo>
                <a:lnTo>
                  <a:pt x="421" y="1886"/>
                </a:lnTo>
                <a:lnTo>
                  <a:pt x="444" y="1886"/>
                </a:lnTo>
                <a:lnTo>
                  <a:pt x="469" y="1883"/>
                </a:lnTo>
                <a:lnTo>
                  <a:pt x="493" y="1880"/>
                </a:lnTo>
                <a:lnTo>
                  <a:pt x="518" y="1877"/>
                </a:lnTo>
                <a:lnTo>
                  <a:pt x="543" y="1871"/>
                </a:lnTo>
                <a:lnTo>
                  <a:pt x="567" y="1865"/>
                </a:lnTo>
                <a:lnTo>
                  <a:pt x="592" y="1857"/>
                </a:lnTo>
                <a:lnTo>
                  <a:pt x="615" y="1848"/>
                </a:lnTo>
                <a:lnTo>
                  <a:pt x="615" y="2932"/>
                </a:lnTo>
                <a:lnTo>
                  <a:pt x="1699" y="2932"/>
                </a:lnTo>
                <a:lnTo>
                  <a:pt x="1699" y="2932"/>
                </a:lnTo>
                <a:lnTo>
                  <a:pt x="1690" y="2907"/>
                </a:lnTo>
                <a:lnTo>
                  <a:pt x="1682" y="2883"/>
                </a:lnTo>
                <a:lnTo>
                  <a:pt x="1676" y="2858"/>
                </a:lnTo>
                <a:lnTo>
                  <a:pt x="1671" y="2833"/>
                </a:lnTo>
                <a:lnTo>
                  <a:pt x="1667" y="2809"/>
                </a:lnTo>
                <a:lnTo>
                  <a:pt x="1664" y="2784"/>
                </a:lnTo>
                <a:lnTo>
                  <a:pt x="1661" y="2761"/>
                </a:lnTo>
                <a:lnTo>
                  <a:pt x="1661" y="2736"/>
                </a:lnTo>
                <a:lnTo>
                  <a:pt x="1661" y="2736"/>
                </a:lnTo>
                <a:lnTo>
                  <a:pt x="1661" y="2715"/>
                </a:lnTo>
                <a:lnTo>
                  <a:pt x="1662" y="2693"/>
                </a:lnTo>
                <a:lnTo>
                  <a:pt x="1665" y="2673"/>
                </a:lnTo>
                <a:lnTo>
                  <a:pt x="1670" y="2651"/>
                </a:lnTo>
                <a:lnTo>
                  <a:pt x="1675" y="2631"/>
                </a:lnTo>
                <a:lnTo>
                  <a:pt x="1679" y="2611"/>
                </a:lnTo>
                <a:lnTo>
                  <a:pt x="1687" y="2591"/>
                </a:lnTo>
                <a:lnTo>
                  <a:pt x="1693" y="2573"/>
                </a:lnTo>
                <a:lnTo>
                  <a:pt x="1702" y="2554"/>
                </a:lnTo>
                <a:lnTo>
                  <a:pt x="1712" y="2536"/>
                </a:lnTo>
                <a:lnTo>
                  <a:pt x="1721" y="2519"/>
                </a:lnTo>
                <a:lnTo>
                  <a:pt x="1733" y="2500"/>
                </a:lnTo>
                <a:lnTo>
                  <a:pt x="1744" y="2485"/>
                </a:lnTo>
                <a:lnTo>
                  <a:pt x="1756" y="2468"/>
                </a:lnTo>
                <a:lnTo>
                  <a:pt x="1770" y="2454"/>
                </a:lnTo>
                <a:lnTo>
                  <a:pt x="1784" y="2438"/>
                </a:lnTo>
                <a:lnTo>
                  <a:pt x="1798" y="2425"/>
                </a:lnTo>
                <a:lnTo>
                  <a:pt x="1813" y="2411"/>
                </a:lnTo>
                <a:lnTo>
                  <a:pt x="1830" y="2398"/>
                </a:lnTo>
                <a:lnTo>
                  <a:pt x="1846" y="2388"/>
                </a:lnTo>
                <a:lnTo>
                  <a:pt x="1863" y="2377"/>
                </a:lnTo>
                <a:lnTo>
                  <a:pt x="1881" y="2366"/>
                </a:lnTo>
                <a:lnTo>
                  <a:pt x="1900" y="2357"/>
                </a:lnTo>
                <a:lnTo>
                  <a:pt x="1918" y="2349"/>
                </a:lnTo>
                <a:lnTo>
                  <a:pt x="1937" y="2341"/>
                </a:lnTo>
                <a:lnTo>
                  <a:pt x="1957" y="2334"/>
                </a:lnTo>
                <a:lnTo>
                  <a:pt x="1977" y="2329"/>
                </a:lnTo>
                <a:lnTo>
                  <a:pt x="1997" y="2324"/>
                </a:lnTo>
                <a:lnTo>
                  <a:pt x="2017" y="2320"/>
                </a:lnTo>
                <a:lnTo>
                  <a:pt x="2038" y="2318"/>
                </a:lnTo>
                <a:lnTo>
                  <a:pt x="2060" y="2315"/>
                </a:lnTo>
                <a:lnTo>
                  <a:pt x="2082" y="2315"/>
                </a:lnTo>
                <a:lnTo>
                  <a:pt x="2082" y="2315"/>
                </a:lnTo>
                <a:lnTo>
                  <a:pt x="2103" y="2315"/>
                </a:lnTo>
                <a:lnTo>
                  <a:pt x="2125" y="2318"/>
                </a:lnTo>
                <a:lnTo>
                  <a:pt x="2146" y="2320"/>
                </a:lnTo>
                <a:lnTo>
                  <a:pt x="2166" y="2324"/>
                </a:lnTo>
                <a:lnTo>
                  <a:pt x="2186" y="2329"/>
                </a:lnTo>
                <a:lnTo>
                  <a:pt x="2207" y="2334"/>
                </a:lnTo>
                <a:lnTo>
                  <a:pt x="2227" y="2341"/>
                </a:lnTo>
                <a:lnTo>
                  <a:pt x="2245" y="2349"/>
                </a:lnTo>
                <a:lnTo>
                  <a:pt x="2264" y="2357"/>
                </a:lnTo>
                <a:lnTo>
                  <a:pt x="2282" y="2366"/>
                </a:lnTo>
                <a:lnTo>
                  <a:pt x="2301" y="2377"/>
                </a:lnTo>
                <a:lnTo>
                  <a:pt x="2318" y="2388"/>
                </a:lnTo>
                <a:lnTo>
                  <a:pt x="2333" y="2398"/>
                </a:lnTo>
                <a:lnTo>
                  <a:pt x="2350" y="2411"/>
                </a:lnTo>
                <a:lnTo>
                  <a:pt x="2365" y="2425"/>
                </a:lnTo>
                <a:lnTo>
                  <a:pt x="2379" y="2438"/>
                </a:lnTo>
                <a:lnTo>
                  <a:pt x="2393" y="2454"/>
                </a:lnTo>
                <a:lnTo>
                  <a:pt x="2407" y="2468"/>
                </a:lnTo>
                <a:lnTo>
                  <a:pt x="2419" y="2485"/>
                </a:lnTo>
                <a:lnTo>
                  <a:pt x="2430" y="2500"/>
                </a:lnTo>
                <a:lnTo>
                  <a:pt x="2441" y="2519"/>
                </a:lnTo>
                <a:lnTo>
                  <a:pt x="2452" y="2536"/>
                </a:lnTo>
                <a:lnTo>
                  <a:pt x="2461" y="2554"/>
                </a:lnTo>
                <a:lnTo>
                  <a:pt x="2470" y="2573"/>
                </a:lnTo>
                <a:lnTo>
                  <a:pt x="2476" y="2591"/>
                </a:lnTo>
                <a:lnTo>
                  <a:pt x="2484" y="2611"/>
                </a:lnTo>
                <a:lnTo>
                  <a:pt x="2489" y="2631"/>
                </a:lnTo>
                <a:lnTo>
                  <a:pt x="2493" y="2651"/>
                </a:lnTo>
                <a:lnTo>
                  <a:pt x="2498" y="2673"/>
                </a:lnTo>
                <a:lnTo>
                  <a:pt x="2501" y="2693"/>
                </a:lnTo>
                <a:lnTo>
                  <a:pt x="2503" y="2715"/>
                </a:lnTo>
                <a:lnTo>
                  <a:pt x="2503" y="2736"/>
                </a:lnTo>
                <a:lnTo>
                  <a:pt x="2503" y="2736"/>
                </a:lnTo>
                <a:lnTo>
                  <a:pt x="2503" y="2761"/>
                </a:lnTo>
                <a:lnTo>
                  <a:pt x="2499" y="2784"/>
                </a:lnTo>
                <a:lnTo>
                  <a:pt x="2496" y="2809"/>
                </a:lnTo>
                <a:lnTo>
                  <a:pt x="2492" y="2833"/>
                </a:lnTo>
                <a:lnTo>
                  <a:pt x="2487" y="2858"/>
                </a:lnTo>
                <a:lnTo>
                  <a:pt x="2481" y="2883"/>
                </a:lnTo>
                <a:lnTo>
                  <a:pt x="2472" y="2907"/>
                </a:lnTo>
                <a:lnTo>
                  <a:pt x="2464" y="2932"/>
                </a:lnTo>
                <a:lnTo>
                  <a:pt x="3548" y="2932"/>
                </a:lnTo>
                <a:lnTo>
                  <a:pt x="3548" y="285"/>
                </a:lnTo>
                <a:lnTo>
                  <a:pt x="3548" y="285"/>
                </a:lnTo>
                <a:lnTo>
                  <a:pt x="3546" y="256"/>
                </a:lnTo>
                <a:lnTo>
                  <a:pt x="3542" y="227"/>
                </a:lnTo>
                <a:lnTo>
                  <a:pt x="3534" y="201"/>
                </a:lnTo>
                <a:lnTo>
                  <a:pt x="3525" y="174"/>
                </a:lnTo>
                <a:lnTo>
                  <a:pt x="3513" y="148"/>
                </a:lnTo>
                <a:lnTo>
                  <a:pt x="3499" y="125"/>
                </a:lnTo>
                <a:lnTo>
                  <a:pt x="3482" y="103"/>
                </a:lnTo>
                <a:lnTo>
                  <a:pt x="3463" y="83"/>
                </a:lnTo>
                <a:lnTo>
                  <a:pt x="3443" y="65"/>
                </a:lnTo>
                <a:lnTo>
                  <a:pt x="3422" y="48"/>
                </a:lnTo>
                <a:lnTo>
                  <a:pt x="3398" y="34"/>
                </a:lnTo>
                <a:lnTo>
                  <a:pt x="3372" y="22"/>
                </a:lnTo>
                <a:lnTo>
                  <a:pt x="3346" y="12"/>
                </a:lnTo>
                <a:lnTo>
                  <a:pt x="3320" y="5"/>
                </a:lnTo>
                <a:lnTo>
                  <a:pt x="3290" y="2"/>
                </a:lnTo>
                <a:lnTo>
                  <a:pt x="3261" y="0"/>
                </a:lnTo>
                <a:lnTo>
                  <a:pt x="3261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38100">
            <a:solidFill>
              <a:schemeClr val="tx1">
                <a:lumMod val="10000"/>
              </a:schemeClr>
            </a:solidFill>
          </a:ln>
        </p:spPr>
        <p:txBody>
          <a:bodyPr anchor="ctr"/>
          <a:lstStyle/>
          <a:p>
            <a:pPr algn="ctr"/>
            <a:r>
              <a:rPr lang="ar-SA" sz="2000" b="1" dirty="0">
                <a:solidFill>
                  <a:srgbClr val="FFFF00"/>
                </a:solidFill>
                <a:cs typeface="+mn-ea"/>
                <a:sym typeface="+mn-lt"/>
              </a:rPr>
              <a:t>تربة </a:t>
            </a:r>
          </a:p>
          <a:p>
            <a:pPr algn="ctr"/>
            <a:r>
              <a:rPr lang="ar-SA" sz="2000" b="1" dirty="0">
                <a:solidFill>
                  <a:srgbClr val="FFFF00"/>
                </a:solidFill>
                <a:cs typeface="+mn-ea"/>
                <a:sym typeface="+mn-lt"/>
              </a:rPr>
              <a:t>الغابة</a:t>
            </a:r>
            <a:endParaRPr sz="2000" b="1" dirty="0">
              <a:solidFill>
                <a:srgbClr val="FFFF00"/>
              </a:solidFill>
              <a:cs typeface="+mn-ea"/>
              <a:sym typeface="+mn-lt"/>
            </a:endParaRP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45A38B44-E4D0-42EF-91D7-987547D36BB9}"/>
              </a:ext>
            </a:extLst>
          </p:cNvPr>
          <p:cNvGrpSpPr/>
          <p:nvPr/>
        </p:nvGrpSpPr>
        <p:grpSpPr>
          <a:xfrm>
            <a:off x="295145" y="1762125"/>
            <a:ext cx="1422574" cy="1545151"/>
            <a:chOff x="1010069" y="2013629"/>
            <a:chExt cx="1645045" cy="2122496"/>
          </a:xfrm>
        </p:grpSpPr>
        <p:sp>
          <p:nvSpPr>
            <p:cNvPr id="26" name="Freeform: Shape 10">
              <a:extLst>
                <a:ext uri="{FF2B5EF4-FFF2-40B4-BE49-F238E27FC236}">
                  <a16:creationId xmlns:a16="http://schemas.microsoft.com/office/drawing/2014/main" id="{B6ED033F-65AB-4851-AAFF-4570D08CD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554" y="2013629"/>
              <a:ext cx="1589560" cy="2122496"/>
            </a:xfrm>
            <a:custGeom>
              <a:avLst/>
              <a:gdLst>
                <a:gd name="T0" fmla="*/ 2785 w 2931"/>
                <a:gd name="T1" fmla="*/ 1047 h 3547"/>
                <a:gd name="T2" fmla="*/ 2883 w 2931"/>
                <a:gd name="T3" fmla="*/ 1067 h 3547"/>
                <a:gd name="T4" fmla="*/ 285 w 2931"/>
                <a:gd name="T5" fmla="*/ 0 h 3547"/>
                <a:gd name="T6" fmla="*/ 200 w 2931"/>
                <a:gd name="T7" fmla="*/ 12 h 3547"/>
                <a:gd name="T8" fmla="*/ 105 w 2931"/>
                <a:gd name="T9" fmla="*/ 65 h 3547"/>
                <a:gd name="T10" fmla="*/ 35 w 2931"/>
                <a:gd name="T11" fmla="*/ 148 h 3547"/>
                <a:gd name="T12" fmla="*/ 2 w 2931"/>
                <a:gd name="T13" fmla="*/ 256 h 3547"/>
                <a:gd name="T14" fmla="*/ 1084 w 2931"/>
                <a:gd name="T15" fmla="*/ 2932 h 3547"/>
                <a:gd name="T16" fmla="*/ 1055 w 2931"/>
                <a:gd name="T17" fmla="*/ 3029 h 3547"/>
                <a:gd name="T18" fmla="*/ 1045 w 2931"/>
                <a:gd name="T19" fmla="*/ 3126 h 3547"/>
                <a:gd name="T20" fmla="*/ 1050 w 2931"/>
                <a:gd name="T21" fmla="*/ 3191 h 3547"/>
                <a:gd name="T22" fmla="*/ 1070 w 2931"/>
                <a:gd name="T23" fmla="*/ 3271 h 3547"/>
                <a:gd name="T24" fmla="*/ 1106 w 2931"/>
                <a:gd name="T25" fmla="*/ 3345 h 3547"/>
                <a:gd name="T26" fmla="*/ 1155 w 2931"/>
                <a:gd name="T27" fmla="*/ 3410 h 3547"/>
                <a:gd name="T28" fmla="*/ 1215 w 2931"/>
                <a:gd name="T29" fmla="*/ 3464 h 3547"/>
                <a:gd name="T30" fmla="*/ 1284 w 2931"/>
                <a:gd name="T31" fmla="*/ 3506 h 3547"/>
                <a:gd name="T32" fmla="*/ 1362 w 2931"/>
                <a:gd name="T33" fmla="*/ 3535 h 3547"/>
                <a:gd name="T34" fmla="*/ 1445 w 2931"/>
                <a:gd name="T35" fmla="*/ 3547 h 3547"/>
                <a:gd name="T36" fmla="*/ 1510 w 2931"/>
                <a:gd name="T37" fmla="*/ 3546 h 3547"/>
                <a:gd name="T38" fmla="*/ 1591 w 2931"/>
                <a:gd name="T39" fmla="*/ 3529 h 3547"/>
                <a:gd name="T40" fmla="*/ 1667 w 2931"/>
                <a:gd name="T41" fmla="*/ 3496 h 3547"/>
                <a:gd name="T42" fmla="*/ 1735 w 2931"/>
                <a:gd name="T43" fmla="*/ 3452 h 3547"/>
                <a:gd name="T44" fmla="*/ 1792 w 2931"/>
                <a:gd name="T45" fmla="*/ 3395 h 3547"/>
                <a:gd name="T46" fmla="*/ 1836 w 2931"/>
                <a:gd name="T47" fmla="*/ 3327 h 3547"/>
                <a:gd name="T48" fmla="*/ 1869 w 2931"/>
                <a:gd name="T49" fmla="*/ 3251 h 3547"/>
                <a:gd name="T50" fmla="*/ 1884 w 2931"/>
                <a:gd name="T51" fmla="*/ 3170 h 3547"/>
                <a:gd name="T52" fmla="*/ 1886 w 2931"/>
                <a:gd name="T53" fmla="*/ 3103 h 3547"/>
                <a:gd name="T54" fmla="*/ 1872 w 2931"/>
                <a:gd name="T55" fmla="*/ 3004 h 3547"/>
                <a:gd name="T56" fmla="*/ 2931 w 2931"/>
                <a:gd name="T57" fmla="*/ 2932 h 3547"/>
                <a:gd name="T58" fmla="*/ 2883 w 2931"/>
                <a:gd name="T59" fmla="*/ 1865 h 3547"/>
                <a:gd name="T60" fmla="*/ 2785 w 2931"/>
                <a:gd name="T61" fmla="*/ 1883 h 3547"/>
                <a:gd name="T62" fmla="*/ 2715 w 2931"/>
                <a:gd name="T63" fmla="*/ 1886 h 3547"/>
                <a:gd name="T64" fmla="*/ 2632 w 2931"/>
                <a:gd name="T65" fmla="*/ 1874 h 3547"/>
                <a:gd name="T66" fmla="*/ 2555 w 2931"/>
                <a:gd name="T67" fmla="*/ 1845 h 3547"/>
                <a:gd name="T68" fmla="*/ 2486 w 2931"/>
                <a:gd name="T69" fmla="*/ 1803 h 3547"/>
                <a:gd name="T70" fmla="*/ 2425 w 2931"/>
                <a:gd name="T71" fmla="*/ 1749 h 3547"/>
                <a:gd name="T72" fmla="*/ 2376 w 2931"/>
                <a:gd name="T73" fmla="*/ 1684 h 3547"/>
                <a:gd name="T74" fmla="*/ 2341 w 2931"/>
                <a:gd name="T75" fmla="*/ 1610 h 3547"/>
                <a:gd name="T76" fmla="*/ 2321 w 2931"/>
                <a:gd name="T77" fmla="*/ 1530 h 3547"/>
                <a:gd name="T78" fmla="*/ 2316 w 2931"/>
                <a:gd name="T79" fmla="*/ 1465 h 3547"/>
                <a:gd name="T80" fmla="*/ 2324 w 2931"/>
                <a:gd name="T81" fmla="*/ 1380 h 3547"/>
                <a:gd name="T82" fmla="*/ 2348 w 2931"/>
                <a:gd name="T83" fmla="*/ 1302 h 3547"/>
                <a:gd name="T84" fmla="*/ 2387 w 2931"/>
                <a:gd name="T85" fmla="*/ 1229 h 3547"/>
                <a:gd name="T86" fmla="*/ 2439 w 2931"/>
                <a:gd name="T87" fmla="*/ 1168 h 3547"/>
                <a:gd name="T88" fmla="*/ 2501 w 2931"/>
                <a:gd name="T89" fmla="*/ 1117 h 3547"/>
                <a:gd name="T90" fmla="*/ 2573 w 2931"/>
                <a:gd name="T91" fmla="*/ 1078 h 3547"/>
                <a:gd name="T92" fmla="*/ 2652 w 2931"/>
                <a:gd name="T93" fmla="*/ 1053 h 3547"/>
                <a:gd name="T94" fmla="*/ 2737 w 2931"/>
                <a:gd name="T95" fmla="*/ 1044 h 3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31" h="3547">
                  <a:moveTo>
                    <a:pt x="2737" y="1044"/>
                  </a:moveTo>
                  <a:lnTo>
                    <a:pt x="2737" y="1044"/>
                  </a:lnTo>
                  <a:lnTo>
                    <a:pt x="2760" y="1046"/>
                  </a:lnTo>
                  <a:lnTo>
                    <a:pt x="2785" y="1047"/>
                  </a:lnTo>
                  <a:lnTo>
                    <a:pt x="2809" y="1050"/>
                  </a:lnTo>
                  <a:lnTo>
                    <a:pt x="2834" y="1055"/>
                  </a:lnTo>
                  <a:lnTo>
                    <a:pt x="2859" y="1060"/>
                  </a:lnTo>
                  <a:lnTo>
                    <a:pt x="2883" y="1067"/>
                  </a:lnTo>
                  <a:lnTo>
                    <a:pt x="2908" y="1075"/>
                  </a:lnTo>
                  <a:lnTo>
                    <a:pt x="2931" y="1083"/>
                  </a:lnTo>
                  <a:lnTo>
                    <a:pt x="2931" y="0"/>
                  </a:lnTo>
                  <a:lnTo>
                    <a:pt x="285" y="0"/>
                  </a:lnTo>
                  <a:lnTo>
                    <a:pt x="285" y="0"/>
                  </a:lnTo>
                  <a:lnTo>
                    <a:pt x="256" y="2"/>
                  </a:lnTo>
                  <a:lnTo>
                    <a:pt x="228" y="5"/>
                  </a:lnTo>
                  <a:lnTo>
                    <a:pt x="200" y="12"/>
                  </a:lnTo>
                  <a:lnTo>
                    <a:pt x="174" y="22"/>
                  </a:lnTo>
                  <a:lnTo>
                    <a:pt x="150" y="34"/>
                  </a:lnTo>
                  <a:lnTo>
                    <a:pt x="126" y="48"/>
                  </a:lnTo>
                  <a:lnTo>
                    <a:pt x="105" y="65"/>
                  </a:lnTo>
                  <a:lnTo>
                    <a:pt x="85" y="83"/>
                  </a:lnTo>
                  <a:lnTo>
                    <a:pt x="66" y="103"/>
                  </a:lnTo>
                  <a:lnTo>
                    <a:pt x="49" y="125"/>
                  </a:lnTo>
                  <a:lnTo>
                    <a:pt x="35" y="148"/>
                  </a:lnTo>
                  <a:lnTo>
                    <a:pt x="23" y="174"/>
                  </a:lnTo>
                  <a:lnTo>
                    <a:pt x="14" y="201"/>
                  </a:lnTo>
                  <a:lnTo>
                    <a:pt x="6" y="227"/>
                  </a:lnTo>
                  <a:lnTo>
                    <a:pt x="2" y="256"/>
                  </a:lnTo>
                  <a:lnTo>
                    <a:pt x="0" y="285"/>
                  </a:lnTo>
                  <a:lnTo>
                    <a:pt x="0" y="2932"/>
                  </a:lnTo>
                  <a:lnTo>
                    <a:pt x="1084" y="2932"/>
                  </a:lnTo>
                  <a:lnTo>
                    <a:pt x="1084" y="2932"/>
                  </a:lnTo>
                  <a:lnTo>
                    <a:pt x="1075" y="2955"/>
                  </a:lnTo>
                  <a:lnTo>
                    <a:pt x="1067" y="2980"/>
                  </a:lnTo>
                  <a:lnTo>
                    <a:pt x="1061" y="3004"/>
                  </a:lnTo>
                  <a:lnTo>
                    <a:pt x="1055" y="3029"/>
                  </a:lnTo>
                  <a:lnTo>
                    <a:pt x="1052" y="3054"/>
                  </a:lnTo>
                  <a:lnTo>
                    <a:pt x="1049" y="3079"/>
                  </a:lnTo>
                  <a:lnTo>
                    <a:pt x="1045" y="3103"/>
                  </a:lnTo>
                  <a:lnTo>
                    <a:pt x="1045" y="3126"/>
                  </a:lnTo>
                  <a:lnTo>
                    <a:pt x="1045" y="3126"/>
                  </a:lnTo>
                  <a:lnTo>
                    <a:pt x="1045" y="3148"/>
                  </a:lnTo>
                  <a:lnTo>
                    <a:pt x="1047" y="3170"/>
                  </a:lnTo>
                  <a:lnTo>
                    <a:pt x="1050" y="3191"/>
                  </a:lnTo>
                  <a:lnTo>
                    <a:pt x="1053" y="3211"/>
                  </a:lnTo>
                  <a:lnTo>
                    <a:pt x="1058" y="3231"/>
                  </a:lnTo>
                  <a:lnTo>
                    <a:pt x="1064" y="3251"/>
                  </a:lnTo>
                  <a:lnTo>
                    <a:pt x="1070" y="3271"/>
                  </a:lnTo>
                  <a:lnTo>
                    <a:pt x="1078" y="3290"/>
                  </a:lnTo>
                  <a:lnTo>
                    <a:pt x="1087" y="3310"/>
                  </a:lnTo>
                  <a:lnTo>
                    <a:pt x="1096" y="3327"/>
                  </a:lnTo>
                  <a:lnTo>
                    <a:pt x="1106" y="3345"/>
                  </a:lnTo>
                  <a:lnTo>
                    <a:pt x="1116" y="3362"/>
                  </a:lnTo>
                  <a:lnTo>
                    <a:pt x="1129" y="3379"/>
                  </a:lnTo>
                  <a:lnTo>
                    <a:pt x="1141" y="3395"/>
                  </a:lnTo>
                  <a:lnTo>
                    <a:pt x="1155" y="3410"/>
                  </a:lnTo>
                  <a:lnTo>
                    <a:pt x="1169" y="3424"/>
                  </a:lnTo>
                  <a:lnTo>
                    <a:pt x="1183" y="3438"/>
                  </a:lnTo>
                  <a:lnTo>
                    <a:pt x="1198" y="3452"/>
                  </a:lnTo>
                  <a:lnTo>
                    <a:pt x="1215" y="3464"/>
                  </a:lnTo>
                  <a:lnTo>
                    <a:pt x="1230" y="3476"/>
                  </a:lnTo>
                  <a:lnTo>
                    <a:pt x="1247" y="3487"/>
                  </a:lnTo>
                  <a:lnTo>
                    <a:pt x="1266" y="3496"/>
                  </a:lnTo>
                  <a:lnTo>
                    <a:pt x="1284" y="3506"/>
                  </a:lnTo>
                  <a:lnTo>
                    <a:pt x="1303" y="3515"/>
                  </a:lnTo>
                  <a:lnTo>
                    <a:pt x="1321" y="3523"/>
                  </a:lnTo>
                  <a:lnTo>
                    <a:pt x="1341" y="3529"/>
                  </a:lnTo>
                  <a:lnTo>
                    <a:pt x="1362" y="3535"/>
                  </a:lnTo>
                  <a:lnTo>
                    <a:pt x="1382" y="3540"/>
                  </a:lnTo>
                  <a:lnTo>
                    <a:pt x="1402" y="3543"/>
                  </a:lnTo>
                  <a:lnTo>
                    <a:pt x="1423" y="3546"/>
                  </a:lnTo>
                  <a:lnTo>
                    <a:pt x="1445" y="3547"/>
                  </a:lnTo>
                  <a:lnTo>
                    <a:pt x="1466" y="3547"/>
                  </a:lnTo>
                  <a:lnTo>
                    <a:pt x="1466" y="3547"/>
                  </a:lnTo>
                  <a:lnTo>
                    <a:pt x="1488" y="3547"/>
                  </a:lnTo>
                  <a:lnTo>
                    <a:pt x="1510" y="3546"/>
                  </a:lnTo>
                  <a:lnTo>
                    <a:pt x="1530" y="3543"/>
                  </a:lnTo>
                  <a:lnTo>
                    <a:pt x="1551" y="3540"/>
                  </a:lnTo>
                  <a:lnTo>
                    <a:pt x="1571" y="3535"/>
                  </a:lnTo>
                  <a:lnTo>
                    <a:pt x="1591" y="3529"/>
                  </a:lnTo>
                  <a:lnTo>
                    <a:pt x="1611" y="3523"/>
                  </a:lnTo>
                  <a:lnTo>
                    <a:pt x="1630" y="3515"/>
                  </a:lnTo>
                  <a:lnTo>
                    <a:pt x="1648" y="3506"/>
                  </a:lnTo>
                  <a:lnTo>
                    <a:pt x="1667" y="3496"/>
                  </a:lnTo>
                  <a:lnTo>
                    <a:pt x="1684" y="3487"/>
                  </a:lnTo>
                  <a:lnTo>
                    <a:pt x="1702" y="3476"/>
                  </a:lnTo>
                  <a:lnTo>
                    <a:pt x="1718" y="3464"/>
                  </a:lnTo>
                  <a:lnTo>
                    <a:pt x="1735" y="3452"/>
                  </a:lnTo>
                  <a:lnTo>
                    <a:pt x="1749" y="3438"/>
                  </a:lnTo>
                  <a:lnTo>
                    <a:pt x="1764" y="3424"/>
                  </a:lnTo>
                  <a:lnTo>
                    <a:pt x="1778" y="3410"/>
                  </a:lnTo>
                  <a:lnTo>
                    <a:pt x="1792" y="3395"/>
                  </a:lnTo>
                  <a:lnTo>
                    <a:pt x="1804" y="3379"/>
                  </a:lnTo>
                  <a:lnTo>
                    <a:pt x="1815" y="3362"/>
                  </a:lnTo>
                  <a:lnTo>
                    <a:pt x="1826" y="3345"/>
                  </a:lnTo>
                  <a:lnTo>
                    <a:pt x="1836" y="3327"/>
                  </a:lnTo>
                  <a:lnTo>
                    <a:pt x="1846" y="3310"/>
                  </a:lnTo>
                  <a:lnTo>
                    <a:pt x="1853" y="3290"/>
                  </a:lnTo>
                  <a:lnTo>
                    <a:pt x="1861" y="3271"/>
                  </a:lnTo>
                  <a:lnTo>
                    <a:pt x="1869" y="3251"/>
                  </a:lnTo>
                  <a:lnTo>
                    <a:pt x="1873" y="3231"/>
                  </a:lnTo>
                  <a:lnTo>
                    <a:pt x="1878" y="3211"/>
                  </a:lnTo>
                  <a:lnTo>
                    <a:pt x="1883" y="3191"/>
                  </a:lnTo>
                  <a:lnTo>
                    <a:pt x="1884" y="3170"/>
                  </a:lnTo>
                  <a:lnTo>
                    <a:pt x="1887" y="3148"/>
                  </a:lnTo>
                  <a:lnTo>
                    <a:pt x="1887" y="3126"/>
                  </a:lnTo>
                  <a:lnTo>
                    <a:pt x="1887" y="3126"/>
                  </a:lnTo>
                  <a:lnTo>
                    <a:pt x="1886" y="3103"/>
                  </a:lnTo>
                  <a:lnTo>
                    <a:pt x="1884" y="3079"/>
                  </a:lnTo>
                  <a:lnTo>
                    <a:pt x="1881" y="3054"/>
                  </a:lnTo>
                  <a:lnTo>
                    <a:pt x="1877" y="3029"/>
                  </a:lnTo>
                  <a:lnTo>
                    <a:pt x="1872" y="3004"/>
                  </a:lnTo>
                  <a:lnTo>
                    <a:pt x="1864" y="2980"/>
                  </a:lnTo>
                  <a:lnTo>
                    <a:pt x="1856" y="2955"/>
                  </a:lnTo>
                  <a:lnTo>
                    <a:pt x="1849" y="2932"/>
                  </a:lnTo>
                  <a:lnTo>
                    <a:pt x="2931" y="2932"/>
                  </a:lnTo>
                  <a:lnTo>
                    <a:pt x="2931" y="1848"/>
                  </a:lnTo>
                  <a:lnTo>
                    <a:pt x="2931" y="1848"/>
                  </a:lnTo>
                  <a:lnTo>
                    <a:pt x="2908" y="1857"/>
                  </a:lnTo>
                  <a:lnTo>
                    <a:pt x="2883" y="1865"/>
                  </a:lnTo>
                  <a:lnTo>
                    <a:pt x="2859" y="1871"/>
                  </a:lnTo>
                  <a:lnTo>
                    <a:pt x="2834" y="1877"/>
                  </a:lnTo>
                  <a:lnTo>
                    <a:pt x="2809" y="1880"/>
                  </a:lnTo>
                  <a:lnTo>
                    <a:pt x="2785" y="1883"/>
                  </a:lnTo>
                  <a:lnTo>
                    <a:pt x="2760" y="1886"/>
                  </a:lnTo>
                  <a:lnTo>
                    <a:pt x="2737" y="1886"/>
                  </a:lnTo>
                  <a:lnTo>
                    <a:pt x="2737" y="1886"/>
                  </a:lnTo>
                  <a:lnTo>
                    <a:pt x="2715" y="1886"/>
                  </a:lnTo>
                  <a:lnTo>
                    <a:pt x="2694" y="1885"/>
                  </a:lnTo>
                  <a:lnTo>
                    <a:pt x="2672" y="1882"/>
                  </a:lnTo>
                  <a:lnTo>
                    <a:pt x="2652" y="1879"/>
                  </a:lnTo>
                  <a:lnTo>
                    <a:pt x="2632" y="1874"/>
                  </a:lnTo>
                  <a:lnTo>
                    <a:pt x="2612" y="1868"/>
                  </a:lnTo>
                  <a:lnTo>
                    <a:pt x="2592" y="1862"/>
                  </a:lnTo>
                  <a:lnTo>
                    <a:pt x="2573" y="1854"/>
                  </a:lnTo>
                  <a:lnTo>
                    <a:pt x="2555" y="1845"/>
                  </a:lnTo>
                  <a:lnTo>
                    <a:pt x="2536" y="1835"/>
                  </a:lnTo>
                  <a:lnTo>
                    <a:pt x="2518" y="1826"/>
                  </a:lnTo>
                  <a:lnTo>
                    <a:pt x="2501" y="1815"/>
                  </a:lnTo>
                  <a:lnTo>
                    <a:pt x="2486" y="1803"/>
                  </a:lnTo>
                  <a:lnTo>
                    <a:pt x="2469" y="1791"/>
                  </a:lnTo>
                  <a:lnTo>
                    <a:pt x="2453" y="1777"/>
                  </a:lnTo>
                  <a:lnTo>
                    <a:pt x="2439" y="1763"/>
                  </a:lnTo>
                  <a:lnTo>
                    <a:pt x="2425" y="1749"/>
                  </a:lnTo>
                  <a:lnTo>
                    <a:pt x="2412" y="1734"/>
                  </a:lnTo>
                  <a:lnTo>
                    <a:pt x="2399" y="1717"/>
                  </a:lnTo>
                  <a:lnTo>
                    <a:pt x="2387" y="1701"/>
                  </a:lnTo>
                  <a:lnTo>
                    <a:pt x="2376" y="1684"/>
                  </a:lnTo>
                  <a:lnTo>
                    <a:pt x="2367" y="1666"/>
                  </a:lnTo>
                  <a:lnTo>
                    <a:pt x="2358" y="1647"/>
                  </a:lnTo>
                  <a:lnTo>
                    <a:pt x="2348" y="1629"/>
                  </a:lnTo>
                  <a:lnTo>
                    <a:pt x="2341" y="1610"/>
                  </a:lnTo>
                  <a:lnTo>
                    <a:pt x="2334" y="1590"/>
                  </a:lnTo>
                  <a:lnTo>
                    <a:pt x="2328" y="1570"/>
                  </a:lnTo>
                  <a:lnTo>
                    <a:pt x="2324" y="1550"/>
                  </a:lnTo>
                  <a:lnTo>
                    <a:pt x="2321" y="1530"/>
                  </a:lnTo>
                  <a:lnTo>
                    <a:pt x="2318" y="1508"/>
                  </a:lnTo>
                  <a:lnTo>
                    <a:pt x="2316" y="1487"/>
                  </a:lnTo>
                  <a:lnTo>
                    <a:pt x="2316" y="1465"/>
                  </a:lnTo>
                  <a:lnTo>
                    <a:pt x="2316" y="1465"/>
                  </a:lnTo>
                  <a:lnTo>
                    <a:pt x="2316" y="1444"/>
                  </a:lnTo>
                  <a:lnTo>
                    <a:pt x="2318" y="1422"/>
                  </a:lnTo>
                  <a:lnTo>
                    <a:pt x="2321" y="1402"/>
                  </a:lnTo>
                  <a:lnTo>
                    <a:pt x="2324" y="1380"/>
                  </a:lnTo>
                  <a:lnTo>
                    <a:pt x="2328" y="1360"/>
                  </a:lnTo>
                  <a:lnTo>
                    <a:pt x="2334" y="1340"/>
                  </a:lnTo>
                  <a:lnTo>
                    <a:pt x="2341" y="1320"/>
                  </a:lnTo>
                  <a:lnTo>
                    <a:pt x="2348" y="1302"/>
                  </a:lnTo>
                  <a:lnTo>
                    <a:pt x="2358" y="1283"/>
                  </a:lnTo>
                  <a:lnTo>
                    <a:pt x="2367" y="1265"/>
                  </a:lnTo>
                  <a:lnTo>
                    <a:pt x="2376" y="1248"/>
                  </a:lnTo>
                  <a:lnTo>
                    <a:pt x="2387" y="1229"/>
                  </a:lnTo>
                  <a:lnTo>
                    <a:pt x="2399" y="1214"/>
                  </a:lnTo>
                  <a:lnTo>
                    <a:pt x="2412" y="1197"/>
                  </a:lnTo>
                  <a:lnTo>
                    <a:pt x="2425" y="1183"/>
                  </a:lnTo>
                  <a:lnTo>
                    <a:pt x="2439" y="1168"/>
                  </a:lnTo>
                  <a:lnTo>
                    <a:pt x="2453" y="1154"/>
                  </a:lnTo>
                  <a:lnTo>
                    <a:pt x="2469" y="1140"/>
                  </a:lnTo>
                  <a:lnTo>
                    <a:pt x="2486" y="1127"/>
                  </a:lnTo>
                  <a:lnTo>
                    <a:pt x="2501" y="1117"/>
                  </a:lnTo>
                  <a:lnTo>
                    <a:pt x="2518" y="1106"/>
                  </a:lnTo>
                  <a:lnTo>
                    <a:pt x="2536" y="1095"/>
                  </a:lnTo>
                  <a:lnTo>
                    <a:pt x="2555" y="1086"/>
                  </a:lnTo>
                  <a:lnTo>
                    <a:pt x="2573" y="1078"/>
                  </a:lnTo>
                  <a:lnTo>
                    <a:pt x="2592" y="1070"/>
                  </a:lnTo>
                  <a:lnTo>
                    <a:pt x="2612" y="1063"/>
                  </a:lnTo>
                  <a:lnTo>
                    <a:pt x="2632" y="1058"/>
                  </a:lnTo>
                  <a:lnTo>
                    <a:pt x="2652" y="1053"/>
                  </a:lnTo>
                  <a:lnTo>
                    <a:pt x="2672" y="1049"/>
                  </a:lnTo>
                  <a:lnTo>
                    <a:pt x="2694" y="1047"/>
                  </a:lnTo>
                  <a:lnTo>
                    <a:pt x="2715" y="1044"/>
                  </a:lnTo>
                  <a:lnTo>
                    <a:pt x="2737" y="1044"/>
                  </a:lnTo>
                  <a:lnTo>
                    <a:pt x="2737" y="1044"/>
                  </a:lnTo>
                  <a:close/>
                </a:path>
              </a:pathLst>
            </a:custGeom>
            <a:solidFill>
              <a:srgbClr val="5F853E"/>
            </a:solidFill>
            <a:ln w="38100">
              <a:solidFill>
                <a:schemeClr val="tx1">
                  <a:lumMod val="10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E87A7468-D437-4F39-84FE-300FB1E00CD3}"/>
                </a:ext>
              </a:extLst>
            </p:cNvPr>
            <p:cNvSpPr/>
            <p:nvPr/>
          </p:nvSpPr>
          <p:spPr>
            <a:xfrm>
              <a:off x="1010069" y="2335970"/>
              <a:ext cx="1399761" cy="1141499"/>
            </a:xfrm>
            <a:custGeom>
              <a:avLst/>
              <a:gdLst>
                <a:gd name="connsiteX0" fmla="*/ 0 w 1266643"/>
                <a:gd name="connsiteY0" fmla="*/ 0 h 557560"/>
                <a:gd name="connsiteX1" fmla="*/ 620655 w 1266643"/>
                <a:gd name="connsiteY1" fmla="*/ 0 h 557560"/>
                <a:gd name="connsiteX2" fmla="*/ 1266643 w 1266643"/>
                <a:gd name="connsiteY2" fmla="*/ 0 h 557560"/>
                <a:gd name="connsiteX3" fmla="*/ 1266643 w 1266643"/>
                <a:gd name="connsiteY3" fmla="*/ 557560 h 557560"/>
                <a:gd name="connsiteX4" fmla="*/ 658654 w 1266643"/>
                <a:gd name="connsiteY4" fmla="*/ 557560 h 557560"/>
                <a:gd name="connsiteX5" fmla="*/ 0 w 1266643"/>
                <a:gd name="connsiteY5" fmla="*/ 557560 h 557560"/>
                <a:gd name="connsiteX6" fmla="*/ 0 w 1266643"/>
                <a:gd name="connsiteY6" fmla="*/ 0 h 55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6643" h="557560" extrusionOk="0">
                  <a:moveTo>
                    <a:pt x="0" y="0"/>
                  </a:moveTo>
                  <a:cubicBezTo>
                    <a:pt x="291525" y="-10801"/>
                    <a:pt x="361483" y="-9418"/>
                    <a:pt x="620655" y="0"/>
                  </a:cubicBezTo>
                  <a:cubicBezTo>
                    <a:pt x="879828" y="9418"/>
                    <a:pt x="1070999" y="-11209"/>
                    <a:pt x="1266643" y="0"/>
                  </a:cubicBezTo>
                  <a:cubicBezTo>
                    <a:pt x="1290632" y="131562"/>
                    <a:pt x="1239903" y="372405"/>
                    <a:pt x="1266643" y="557560"/>
                  </a:cubicBezTo>
                  <a:cubicBezTo>
                    <a:pt x="1053176" y="550084"/>
                    <a:pt x="790320" y="575152"/>
                    <a:pt x="658654" y="557560"/>
                  </a:cubicBezTo>
                  <a:cubicBezTo>
                    <a:pt x="526988" y="539968"/>
                    <a:pt x="179542" y="548763"/>
                    <a:pt x="0" y="557560"/>
                  </a:cubicBezTo>
                  <a:cubicBezTo>
                    <a:pt x="24505" y="286022"/>
                    <a:pt x="17509" y="272969"/>
                    <a:pt x="0" y="0"/>
                  </a:cubicBezTo>
                  <a:close/>
                </a:path>
              </a:pathLst>
            </a:custGeom>
            <a:noFill/>
            <a:ln w="38100">
              <a:noFill/>
              <a:extLst>
                <a:ext uri="{C807C97D-BFC1-408E-A445-0C87EB9F89A2}">
                  <ask:lineSketchStyleProps xmlns:ask="http://schemas.microsoft.com/office/drawing/2018/sketchyshapes" sd="3907997878">
                    <a:custGeom>
                      <a:avLst/>
                      <a:gdLst>
                        <a:gd name="connsiteX0" fmla="*/ 0 w 1210461"/>
                        <a:gd name="connsiteY0" fmla="*/ 0 h 830997"/>
                        <a:gd name="connsiteX1" fmla="*/ 593125 w 1210461"/>
                        <a:gd name="connsiteY1" fmla="*/ 0 h 830997"/>
                        <a:gd name="connsiteX2" fmla="*/ 1210461 w 1210461"/>
                        <a:gd name="connsiteY2" fmla="*/ 0 h 830997"/>
                        <a:gd name="connsiteX3" fmla="*/ 1210461 w 1210461"/>
                        <a:gd name="connsiteY3" fmla="*/ 830997 h 830997"/>
                        <a:gd name="connsiteX4" fmla="*/ 629439 w 1210461"/>
                        <a:gd name="connsiteY4" fmla="*/ 830997 h 830997"/>
                        <a:gd name="connsiteX5" fmla="*/ 0 w 1210461"/>
                        <a:gd name="connsiteY5" fmla="*/ 830997 h 830997"/>
                        <a:gd name="connsiteX6" fmla="*/ 0 w 1210461"/>
                        <a:gd name="connsiteY6" fmla="*/ 0 h 830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210461" h="830997" extrusionOk="0">
                          <a:moveTo>
                            <a:pt x="0" y="0"/>
                          </a:moveTo>
                          <a:cubicBezTo>
                            <a:pt x="282926" y="-14504"/>
                            <a:pt x="347885" y="-15395"/>
                            <a:pt x="593125" y="0"/>
                          </a:cubicBezTo>
                          <a:cubicBezTo>
                            <a:pt x="832703" y="34845"/>
                            <a:pt x="1038314" y="12780"/>
                            <a:pt x="1210461" y="0"/>
                          </a:cubicBezTo>
                          <a:cubicBezTo>
                            <a:pt x="1223382" y="208549"/>
                            <a:pt x="1167639" y="533123"/>
                            <a:pt x="1210461" y="830997"/>
                          </a:cubicBezTo>
                          <a:cubicBezTo>
                            <a:pt x="1021454" y="812488"/>
                            <a:pt x="730398" y="841171"/>
                            <a:pt x="629439" y="830997"/>
                          </a:cubicBezTo>
                          <a:cubicBezTo>
                            <a:pt x="514319" y="780546"/>
                            <a:pt x="197869" y="822155"/>
                            <a:pt x="0" y="830997"/>
                          </a:cubicBezTo>
                          <a:cubicBezTo>
                            <a:pt x="24162" y="426702"/>
                            <a:pt x="14770" y="4109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لا تحتوي</a:t>
              </a:r>
            </a:p>
            <a:p>
              <a:pPr algn="ctr"/>
              <a:r>
                <a:rPr lang="ar-SA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على الدبال</a:t>
              </a:r>
            </a:p>
          </p:txBody>
        </p:sp>
      </p:grpSp>
      <p:sp>
        <p:nvSpPr>
          <p:cNvPr id="31" name="Google Shape;3720;p53">
            <a:extLst>
              <a:ext uri="{FF2B5EF4-FFF2-40B4-BE49-F238E27FC236}">
                <a16:creationId xmlns:a16="http://schemas.microsoft.com/office/drawing/2014/main" id="{1B9DC66D-FBC9-4569-80F8-08D664923E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solidFill>
                  <a:schemeClr val="accent4">
                    <a:lumMod val="50000"/>
                  </a:schemeClr>
                </a:solidFill>
                <a:cs typeface="PT Bold Heading" panose="02010400000000000000" pitchFamily="2" charset="-78"/>
              </a:rPr>
              <a:t>اربط البازل التالي</a:t>
            </a:r>
            <a:endParaRPr sz="4000" dirty="0">
              <a:solidFill>
                <a:schemeClr val="accent4">
                  <a:lumMod val="50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094EA8F-C8BA-4CC2-B3F2-86E65A185234}"/>
              </a:ext>
            </a:extLst>
          </p:cNvPr>
          <p:cNvSpPr txBox="1"/>
          <p:nvPr/>
        </p:nvSpPr>
        <p:spPr>
          <a:xfrm>
            <a:off x="472619" y="190635"/>
            <a:ext cx="1078173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/>
              <a:t>مهارة</a:t>
            </a:r>
          </a:p>
          <a:p>
            <a:pPr algn="ctr"/>
            <a:r>
              <a:rPr lang="ar-SA" dirty="0"/>
              <a:t>الربط</a:t>
            </a:r>
          </a:p>
        </p:txBody>
      </p:sp>
    </p:spTree>
    <p:extLst>
      <p:ext uri="{BB962C8B-B14F-4D97-AF65-F5344CB8AC3E}">
        <p14:creationId xmlns:p14="http://schemas.microsoft.com/office/powerpoint/2010/main" val="199944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1111 L 0.58854 0.008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2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031 L -0.29236 0.005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24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1605 L 0.12326 -0.001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6" y="-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خارجي, غروب الشمس, المصباح, داكن&#10;&#10;تم إنشاء الوصف تلقائياً">
            <a:extLst>
              <a:ext uri="{FF2B5EF4-FFF2-40B4-BE49-F238E27FC236}">
                <a16:creationId xmlns:a16="http://schemas.microsoft.com/office/drawing/2014/main" id="{DE122A35-592D-4D73-A90D-604B4E66D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09" y="0"/>
            <a:ext cx="5075891" cy="5143500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664210" y="1386841"/>
            <a:ext cx="3230880" cy="3105150"/>
          </a:xfrm>
          <a:prstGeom prst="roundRect">
            <a:avLst>
              <a:gd name="adj" fmla="val 24491"/>
            </a:avLst>
          </a:prstGeom>
          <a:solidFill>
            <a:srgbClr val="F5FD93"/>
          </a:solidFill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12" name="Google Shape;312;p27"/>
          <p:cNvSpPr/>
          <p:nvPr/>
        </p:nvSpPr>
        <p:spPr>
          <a:xfrm>
            <a:off x="2822463" y="104065"/>
            <a:ext cx="788035" cy="75819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00B0F0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" name="Google Shape;332;p28"/>
          <p:cNvSpPr txBox="1">
            <a:spLocks noGrp="1"/>
          </p:cNvSpPr>
          <p:nvPr>
            <p:ph type="title"/>
          </p:nvPr>
        </p:nvSpPr>
        <p:spPr>
          <a:xfrm>
            <a:off x="766300" y="2946454"/>
            <a:ext cx="3026700" cy="12258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 algn="ctr"/>
            <a:r>
              <a:rPr lang="ar-SA" sz="1800" dirty="0"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الموقف الإسلامي تجاه البيئة والحفاظ على الموارد الطبيعية لا يعتمد فقط على حظر الاستغلال المفرط ولكن أيضا على التنمية المستدامة، القرآن الكريم يقول:</a:t>
            </a:r>
            <a:br>
              <a:rPr lang="ar-SA" sz="1800" dirty="0"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</a:br>
            <a:r>
              <a:rPr lang="ar-SA" sz="1800" dirty="0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وَهُوَ </a:t>
            </a:r>
            <a:r>
              <a:rPr lang="ar-SA" sz="1800" dirty="0" err="1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ٱلَّذِى</a:t>
            </a:r>
            <a:r>
              <a:rPr lang="ar-SA" sz="1800" dirty="0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 جَعَلَكُمْ </a:t>
            </a:r>
            <a:r>
              <a:rPr lang="ar-SA" sz="1800" dirty="0" err="1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خَلَـٰٓئِفَ</a:t>
            </a:r>
            <a:r>
              <a:rPr lang="ar-SA" sz="1800" dirty="0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 </a:t>
            </a:r>
            <a:r>
              <a:rPr lang="ar-SA" sz="1800" dirty="0" err="1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ٱلْأَرْ‌ضِ</a:t>
            </a:r>
            <a:r>
              <a:rPr lang="ar-SA" sz="1800" dirty="0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 </a:t>
            </a:r>
            <a:r>
              <a:rPr lang="ar-SA" sz="1800" dirty="0" err="1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وَرَ‌فَعَ</a:t>
            </a:r>
            <a:r>
              <a:rPr lang="ar-SA" sz="1800" dirty="0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 بَعْضَكُمْ فَوْقَ بَعْضٍ </a:t>
            </a:r>
            <a:r>
              <a:rPr lang="ar-SA" sz="1800" dirty="0" err="1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دَرَ‌جَـٰتٍ</a:t>
            </a:r>
            <a:r>
              <a:rPr lang="ar-SA" sz="1800" dirty="0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 لِّيَبْلُوَكُمْ </a:t>
            </a:r>
            <a:r>
              <a:rPr lang="ar-SA" sz="1800" dirty="0" err="1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فِى</a:t>
            </a:r>
            <a:r>
              <a:rPr lang="ar-SA" sz="1800" dirty="0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 مَآ </a:t>
            </a:r>
            <a:r>
              <a:rPr lang="ar-SA" sz="1800" dirty="0" err="1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ءَاتَىٰكُمْ</a:t>
            </a:r>
            <a:r>
              <a:rPr lang="ar-SA" sz="1800" dirty="0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 ۗ إِنَّ </a:t>
            </a:r>
            <a:r>
              <a:rPr lang="ar-SA" sz="1800" dirty="0" err="1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رَ‌بَّكَ</a:t>
            </a:r>
            <a:r>
              <a:rPr lang="ar-SA" sz="1800" dirty="0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 </a:t>
            </a:r>
            <a:r>
              <a:rPr lang="ar-SA" sz="1800" dirty="0" err="1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سَرِ‌يعُ</a:t>
            </a:r>
            <a:r>
              <a:rPr lang="ar-SA" sz="1800" dirty="0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 </a:t>
            </a:r>
            <a:r>
              <a:rPr lang="ar-SA" sz="1800" dirty="0" err="1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ٱلْعِقَابِ</a:t>
            </a:r>
            <a:r>
              <a:rPr lang="ar-SA" sz="1800" dirty="0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 </a:t>
            </a:r>
            <a:r>
              <a:rPr lang="ar-SA" sz="1800" dirty="0" err="1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وَإِنَّهُۥ</a:t>
            </a:r>
            <a:r>
              <a:rPr lang="ar-SA" sz="1800" dirty="0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 </a:t>
            </a:r>
            <a:r>
              <a:rPr lang="ar-SA" sz="1800" dirty="0" err="1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لَغَفُورٌ‌ۭ</a:t>
            </a:r>
            <a:r>
              <a:rPr lang="ar-SA" sz="1800" dirty="0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 </a:t>
            </a:r>
            <a:r>
              <a:rPr lang="ar-SA" sz="1800" dirty="0" err="1">
                <a:solidFill>
                  <a:srgbClr val="0070C0"/>
                </a:solidFill>
                <a:latin typeface="Algerian" panose="04020705040A02060702" charset="0"/>
                <a:ea typeface="思源黑体 CN Medium" panose="020B0600000000000000" charset="-122"/>
                <a:cs typeface="+mn-cs"/>
                <a:sym typeface="+mn-ea"/>
              </a:rPr>
              <a:t>رَّ‌حِيمٌۢ</a:t>
            </a:r>
            <a:endParaRPr lang="en-GB" sz="1800" dirty="0">
              <a:solidFill>
                <a:srgbClr val="0070C0"/>
              </a:solidFill>
              <a:cs typeface="+mn-cs"/>
            </a:endParaRPr>
          </a:p>
        </p:txBody>
      </p:sp>
      <p:pic>
        <p:nvPicPr>
          <p:cNvPr id="2" name="IMG_0205">
            <a:hlinkClick r:id="" action="ppaction://media"/>
            <a:extLst>
              <a:ext uri="{FF2B5EF4-FFF2-40B4-BE49-F238E27FC236}">
                <a16:creationId xmlns:a16="http://schemas.microsoft.com/office/drawing/2014/main" id="{ED60B783-AA6C-4768-A486-82CC8CB4D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387" y="4172307"/>
            <a:ext cx="367635" cy="231085"/>
          </a:xfrm>
          <a:prstGeom prst="rect">
            <a:avLst/>
          </a:prstGeom>
        </p:spPr>
      </p:pic>
      <p:sp>
        <p:nvSpPr>
          <p:cNvPr id="336" name="Google Shape;336;p28"/>
          <p:cNvSpPr/>
          <p:nvPr/>
        </p:nvSpPr>
        <p:spPr>
          <a:xfrm>
            <a:off x="147576" y="3770856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ar-SA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الربط </a:t>
            </a:r>
          </a:p>
          <a:p>
            <a:pPr algn="ctr"/>
            <a:r>
              <a:rPr lang="ar-SA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بالقرآن</a:t>
            </a:r>
            <a:endParaRPr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4859625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12" grpId="0" animBg="1"/>
      <p:bldP spid="5" grpId="0"/>
      <p:bldP spid="3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EEB16DE-2FCB-B9A8-ACE8-C5C98250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6425" y="317150"/>
            <a:ext cx="3214556" cy="1047306"/>
          </a:xfrm>
        </p:spPr>
        <p:txBody>
          <a:bodyPr/>
          <a:lstStyle/>
          <a:p>
            <a:r>
              <a:rPr lang="ar-SA" sz="7200" dirty="0">
                <a:solidFill>
                  <a:schemeClr val="accent1">
                    <a:lumMod val="75000"/>
                  </a:schemeClr>
                </a:solidFill>
                <a:cs typeface="PT Bold Dusky" panose="02010400000000000000" pitchFamily="2" charset="-78"/>
              </a:rPr>
              <a:t>التلوث</a:t>
            </a:r>
          </a:p>
        </p:txBody>
      </p:sp>
      <p:grpSp>
        <p:nvGrpSpPr>
          <p:cNvPr id="6" name="12">
            <a:extLst>
              <a:ext uri="{FF2B5EF4-FFF2-40B4-BE49-F238E27FC236}">
                <a16:creationId xmlns:a16="http://schemas.microsoft.com/office/drawing/2014/main" id="{73DAB67E-2EFC-5393-4351-6B89799C16A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918375" y="1555068"/>
            <a:ext cx="5989631" cy="3088369"/>
            <a:chOff x="719674" y="2244876"/>
            <a:chExt cx="5784911" cy="3065493"/>
          </a:xfrm>
        </p:grpSpPr>
        <p:sp>
          <p:nvSpPr>
            <p:cNvPr id="7" name="Freeform: Shape 2">
              <a:extLst>
                <a:ext uri="{FF2B5EF4-FFF2-40B4-BE49-F238E27FC236}">
                  <a16:creationId xmlns:a16="http://schemas.microsoft.com/office/drawing/2014/main" id="{10C53259-86D1-E6DE-091E-54A873B58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645" y="2244876"/>
              <a:ext cx="4692968" cy="2870077"/>
            </a:xfrm>
            <a:custGeom>
              <a:avLst/>
              <a:gdLst>
                <a:gd name="T0" fmla="*/ 0 w 1890"/>
                <a:gd name="T1" fmla="*/ 1154 h 1154"/>
                <a:gd name="T2" fmla="*/ 0 w 1890"/>
                <a:gd name="T3" fmla="*/ 1142 h 1154"/>
                <a:gd name="T4" fmla="*/ 0 w 1890"/>
                <a:gd name="T5" fmla="*/ 1069 h 1154"/>
                <a:gd name="T6" fmla="*/ 0 w 1890"/>
                <a:gd name="T7" fmla="*/ 85 h 1154"/>
                <a:gd name="T8" fmla="*/ 77 w 1890"/>
                <a:gd name="T9" fmla="*/ 0 h 1154"/>
                <a:gd name="T10" fmla="*/ 1813 w 1890"/>
                <a:gd name="T11" fmla="*/ 0 h 1154"/>
                <a:gd name="T12" fmla="*/ 1890 w 1890"/>
                <a:gd name="T13" fmla="*/ 85 h 1154"/>
                <a:gd name="T14" fmla="*/ 1890 w 1890"/>
                <a:gd name="T15" fmla="*/ 1069 h 1154"/>
                <a:gd name="T16" fmla="*/ 1890 w 1890"/>
                <a:gd name="T17" fmla="*/ 1142 h 1154"/>
                <a:gd name="T18" fmla="*/ 1890 w 1890"/>
                <a:gd name="T19" fmla="*/ 1154 h 1154"/>
                <a:gd name="T20" fmla="*/ 0 w 1890"/>
                <a:gd name="T21" fmla="*/ 1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0" h="1154">
                  <a:moveTo>
                    <a:pt x="0" y="1154"/>
                  </a:moveTo>
                  <a:cubicBezTo>
                    <a:pt x="0" y="1142"/>
                    <a:pt x="0" y="1142"/>
                    <a:pt x="0" y="1142"/>
                  </a:cubicBezTo>
                  <a:cubicBezTo>
                    <a:pt x="0" y="1142"/>
                    <a:pt x="0" y="1109"/>
                    <a:pt x="0" y="106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9"/>
                    <a:pt x="35" y="0"/>
                    <a:pt x="77" y="0"/>
                  </a:cubicBezTo>
                  <a:cubicBezTo>
                    <a:pt x="1813" y="0"/>
                    <a:pt x="1813" y="0"/>
                    <a:pt x="1813" y="0"/>
                  </a:cubicBezTo>
                  <a:cubicBezTo>
                    <a:pt x="1856" y="0"/>
                    <a:pt x="1890" y="39"/>
                    <a:pt x="1890" y="85"/>
                  </a:cubicBezTo>
                  <a:cubicBezTo>
                    <a:pt x="1890" y="1069"/>
                    <a:pt x="1890" y="1069"/>
                    <a:pt x="1890" y="1069"/>
                  </a:cubicBezTo>
                  <a:cubicBezTo>
                    <a:pt x="1890" y="1109"/>
                    <a:pt x="1890" y="1142"/>
                    <a:pt x="1890" y="1142"/>
                  </a:cubicBezTo>
                  <a:cubicBezTo>
                    <a:pt x="1890" y="1154"/>
                    <a:pt x="1890" y="1154"/>
                    <a:pt x="1890" y="1154"/>
                  </a:cubicBezTo>
                  <a:cubicBezTo>
                    <a:pt x="0" y="1154"/>
                    <a:pt x="0" y="1154"/>
                    <a:pt x="0" y="1154"/>
                  </a:cubicBezTo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anchor="ctr"/>
            <a:lstStyle/>
            <a:p>
              <a:pPr algn="ctr" defTabSz="685800">
                <a:buClrTx/>
                <a:defRPr/>
              </a:pPr>
              <a:endParaRPr sz="1350" kern="1200">
                <a:ea typeface="微软雅黑"/>
                <a:cs typeface="+mn-cs"/>
              </a:endParaRPr>
            </a:p>
          </p:txBody>
        </p:sp>
        <p:sp>
          <p:nvSpPr>
            <p:cNvPr id="8" name="Freeform: Shape 3">
              <a:extLst>
                <a:ext uri="{FF2B5EF4-FFF2-40B4-BE49-F238E27FC236}">
                  <a16:creationId xmlns:a16="http://schemas.microsoft.com/office/drawing/2014/main" id="{FF7F0394-00E7-C2E9-ADD5-40AE28652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563" y="2262777"/>
              <a:ext cx="4663133" cy="2837260"/>
            </a:xfrm>
            <a:custGeom>
              <a:avLst/>
              <a:gdLst>
                <a:gd name="T0" fmla="*/ 0 w 1878"/>
                <a:gd name="T1" fmla="*/ 1141 h 1141"/>
                <a:gd name="T2" fmla="*/ 0 w 1878"/>
                <a:gd name="T3" fmla="*/ 1135 h 1141"/>
                <a:gd name="T4" fmla="*/ 0 w 1878"/>
                <a:gd name="T5" fmla="*/ 1062 h 1141"/>
                <a:gd name="T6" fmla="*/ 0 w 1878"/>
                <a:gd name="T7" fmla="*/ 78 h 1141"/>
                <a:gd name="T8" fmla="*/ 71 w 1878"/>
                <a:gd name="T9" fmla="*/ 0 h 1141"/>
                <a:gd name="T10" fmla="*/ 1807 w 1878"/>
                <a:gd name="T11" fmla="*/ 0 h 1141"/>
                <a:gd name="T12" fmla="*/ 1878 w 1878"/>
                <a:gd name="T13" fmla="*/ 78 h 1141"/>
                <a:gd name="T14" fmla="*/ 1878 w 1878"/>
                <a:gd name="T15" fmla="*/ 1062 h 1141"/>
                <a:gd name="T16" fmla="*/ 1878 w 1878"/>
                <a:gd name="T17" fmla="*/ 1135 h 1141"/>
                <a:gd name="T18" fmla="*/ 1878 w 1878"/>
                <a:gd name="T19" fmla="*/ 1141 h 1141"/>
                <a:gd name="T20" fmla="*/ 0 w 1878"/>
                <a:gd name="T21" fmla="*/ 1141 h 1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78" h="1141">
                  <a:moveTo>
                    <a:pt x="0" y="1141"/>
                  </a:moveTo>
                  <a:cubicBezTo>
                    <a:pt x="0" y="1135"/>
                    <a:pt x="0" y="1135"/>
                    <a:pt x="0" y="1135"/>
                  </a:cubicBezTo>
                  <a:cubicBezTo>
                    <a:pt x="0" y="1135"/>
                    <a:pt x="0" y="1102"/>
                    <a:pt x="0" y="1062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35"/>
                    <a:pt x="32" y="0"/>
                    <a:pt x="71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47" y="0"/>
                    <a:pt x="1878" y="35"/>
                    <a:pt x="1878" y="78"/>
                  </a:cubicBezTo>
                  <a:cubicBezTo>
                    <a:pt x="1878" y="1062"/>
                    <a:pt x="1878" y="1062"/>
                    <a:pt x="1878" y="1062"/>
                  </a:cubicBezTo>
                  <a:cubicBezTo>
                    <a:pt x="1878" y="1102"/>
                    <a:pt x="1878" y="1135"/>
                    <a:pt x="1878" y="1135"/>
                  </a:cubicBezTo>
                  <a:cubicBezTo>
                    <a:pt x="1878" y="1141"/>
                    <a:pt x="1878" y="1141"/>
                    <a:pt x="1878" y="1141"/>
                  </a:cubicBezTo>
                  <a:cubicBezTo>
                    <a:pt x="0" y="1141"/>
                    <a:pt x="0" y="1141"/>
                    <a:pt x="0" y="114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="ctr"/>
            <a:lstStyle/>
            <a:p>
              <a:pPr algn="ctr" defTabSz="685800">
                <a:buClrTx/>
                <a:defRPr/>
              </a:pPr>
              <a:endParaRPr sz="1350" kern="1200">
                <a:ea typeface="微软雅黑"/>
                <a:cs typeface="+mn-cs"/>
              </a:endParaRPr>
            </a:p>
          </p:txBody>
        </p:sp>
        <p:sp>
          <p:nvSpPr>
            <p:cNvPr id="9" name="Freeform: Shape 4">
              <a:extLst>
                <a:ext uri="{FF2B5EF4-FFF2-40B4-BE49-F238E27FC236}">
                  <a16:creationId xmlns:a16="http://schemas.microsoft.com/office/drawing/2014/main" id="{8E18D2B8-AD15-00C0-0474-2D0C06A60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481" y="2277694"/>
              <a:ext cx="4636283" cy="2807425"/>
            </a:xfrm>
            <a:custGeom>
              <a:avLst/>
              <a:gdLst>
                <a:gd name="T0" fmla="*/ 1867 w 1867"/>
                <a:gd name="T1" fmla="*/ 72 h 1129"/>
                <a:gd name="T2" fmla="*/ 1801 w 1867"/>
                <a:gd name="T3" fmla="*/ 0 h 1129"/>
                <a:gd name="T4" fmla="*/ 65 w 1867"/>
                <a:gd name="T5" fmla="*/ 0 h 1129"/>
                <a:gd name="T6" fmla="*/ 0 w 1867"/>
                <a:gd name="T7" fmla="*/ 72 h 1129"/>
                <a:gd name="T8" fmla="*/ 0 w 1867"/>
                <a:gd name="T9" fmla="*/ 1056 h 1129"/>
                <a:gd name="T10" fmla="*/ 0 w 1867"/>
                <a:gd name="T11" fmla="*/ 1129 h 1129"/>
                <a:gd name="T12" fmla="*/ 1866 w 1867"/>
                <a:gd name="T13" fmla="*/ 1129 h 1129"/>
                <a:gd name="T14" fmla="*/ 1867 w 1867"/>
                <a:gd name="T15" fmla="*/ 1056 h 1129"/>
                <a:gd name="T16" fmla="*/ 1867 w 1867"/>
                <a:gd name="T17" fmla="*/ 72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7" h="1129">
                  <a:moveTo>
                    <a:pt x="1867" y="72"/>
                  </a:moveTo>
                  <a:cubicBezTo>
                    <a:pt x="1867" y="32"/>
                    <a:pt x="1838" y="0"/>
                    <a:pt x="1801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29" y="0"/>
                    <a:pt x="0" y="32"/>
                    <a:pt x="0" y="72"/>
                  </a:cubicBezTo>
                  <a:cubicBezTo>
                    <a:pt x="0" y="1056"/>
                    <a:pt x="0" y="1056"/>
                    <a:pt x="0" y="1056"/>
                  </a:cubicBezTo>
                  <a:cubicBezTo>
                    <a:pt x="0" y="1096"/>
                    <a:pt x="0" y="1129"/>
                    <a:pt x="0" y="1129"/>
                  </a:cubicBezTo>
                  <a:cubicBezTo>
                    <a:pt x="1866" y="1129"/>
                    <a:pt x="1866" y="1129"/>
                    <a:pt x="1866" y="1129"/>
                  </a:cubicBezTo>
                  <a:cubicBezTo>
                    <a:pt x="1866" y="1129"/>
                    <a:pt x="1867" y="1096"/>
                    <a:pt x="1867" y="1056"/>
                  </a:cubicBezTo>
                  <a:cubicBezTo>
                    <a:pt x="1867" y="72"/>
                    <a:pt x="1867" y="72"/>
                    <a:pt x="1867" y="7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="ctr"/>
            <a:lstStyle/>
            <a:p>
              <a:pPr algn="ctr" defTabSz="685800">
                <a:buClrTx/>
                <a:defRPr/>
              </a:pPr>
              <a:endParaRPr sz="1350" kern="1200">
                <a:ea typeface="微软雅黑"/>
                <a:cs typeface="+mn-cs"/>
              </a:endParaRP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896491D7-DA3C-7A48-ED5F-4686D247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3345" y="2307528"/>
              <a:ext cx="79061" cy="77570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</p:spPr>
          <p:txBody>
            <a:bodyPr anchor="ctr"/>
            <a:lstStyle/>
            <a:p>
              <a:pPr algn="ctr" defTabSz="685800">
                <a:buClrTx/>
                <a:defRPr/>
              </a:pPr>
              <a:endParaRPr sz="1350" kern="1200">
                <a:ea typeface="微软雅黑"/>
                <a:cs typeface="+mn-cs"/>
              </a:endParaRPr>
            </a:p>
          </p:txBody>
        </p:sp>
        <p:sp>
          <p:nvSpPr>
            <p:cNvPr id="11" name="Freeform: Shape 8">
              <a:extLst>
                <a:ext uri="{FF2B5EF4-FFF2-40B4-BE49-F238E27FC236}">
                  <a16:creationId xmlns:a16="http://schemas.microsoft.com/office/drawing/2014/main" id="{4D136538-D757-5494-4B15-B3AD40C401A1}"/>
                </a:ext>
              </a:extLst>
            </p:cNvPr>
            <p:cNvSpPr/>
            <p:nvPr/>
          </p:nvSpPr>
          <p:spPr>
            <a:xfrm>
              <a:off x="2817129" y="2277696"/>
              <a:ext cx="3114635" cy="2807425"/>
            </a:xfrm>
            <a:custGeom>
              <a:avLst/>
              <a:gdLst>
                <a:gd name="connsiteX0" fmla="*/ 1015698 w 1929418"/>
                <a:gd name="connsiteY0" fmla="*/ 0 h 1739113"/>
                <a:gd name="connsiteX1" fmla="*/ 1145021 w 1929418"/>
                <a:gd name="connsiteY1" fmla="*/ 0 h 1739113"/>
                <a:gd name="connsiteX2" fmla="*/ 1827889 w 1929418"/>
                <a:gd name="connsiteY2" fmla="*/ 0 h 1739113"/>
                <a:gd name="connsiteX3" fmla="*/ 1929418 w 1929418"/>
                <a:gd name="connsiteY3" fmla="*/ 110909 h 1739113"/>
                <a:gd name="connsiteX4" fmla="*/ 1929418 w 1929418"/>
                <a:gd name="connsiteY4" fmla="*/ 1626664 h 1739113"/>
                <a:gd name="connsiteX5" fmla="*/ 1927880 w 1929418"/>
                <a:gd name="connsiteY5" fmla="*/ 1739113 h 1739113"/>
                <a:gd name="connsiteX6" fmla="*/ 4874 w 1929418"/>
                <a:gd name="connsiteY6" fmla="*/ 1739113 h 1739113"/>
                <a:gd name="connsiteX7" fmla="*/ 0 w 1929418"/>
                <a:gd name="connsiteY7" fmla="*/ 1739113 h 1739113"/>
                <a:gd name="connsiteX8" fmla="*/ 1015698 w 1929418"/>
                <a:gd name="connsiteY8" fmla="*/ 0 h 173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9418" h="1739113">
                  <a:moveTo>
                    <a:pt x="1015698" y="0"/>
                  </a:moveTo>
                  <a:lnTo>
                    <a:pt x="1145021" y="0"/>
                  </a:lnTo>
                  <a:cubicBezTo>
                    <a:pt x="1350640" y="0"/>
                    <a:pt x="1577529" y="0"/>
                    <a:pt x="1827889" y="0"/>
                  </a:cubicBezTo>
                  <a:cubicBezTo>
                    <a:pt x="1884807" y="0"/>
                    <a:pt x="1929418" y="49293"/>
                    <a:pt x="1929418" y="110909"/>
                  </a:cubicBezTo>
                  <a:cubicBezTo>
                    <a:pt x="1929418" y="110909"/>
                    <a:pt x="1929418" y="110909"/>
                    <a:pt x="1929418" y="1626664"/>
                  </a:cubicBezTo>
                  <a:cubicBezTo>
                    <a:pt x="1929418" y="1688280"/>
                    <a:pt x="1927880" y="1739113"/>
                    <a:pt x="1927880" y="1739113"/>
                  </a:cubicBezTo>
                  <a:cubicBezTo>
                    <a:pt x="1927880" y="1739113"/>
                    <a:pt x="1927880" y="1739113"/>
                    <a:pt x="4874" y="1739113"/>
                  </a:cubicBezTo>
                  <a:lnTo>
                    <a:pt x="0" y="1739113"/>
                  </a:lnTo>
                  <a:lnTo>
                    <a:pt x="1015698" y="0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sz="1350" kern="120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2" name="Freeform: Shape 9">
              <a:extLst>
                <a:ext uri="{FF2B5EF4-FFF2-40B4-BE49-F238E27FC236}">
                  <a16:creationId xmlns:a16="http://schemas.microsoft.com/office/drawing/2014/main" id="{779EED21-95EF-F624-D82E-D5FC96081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674" y="5179097"/>
              <a:ext cx="5784911" cy="131272"/>
            </a:xfrm>
            <a:custGeom>
              <a:avLst/>
              <a:gdLst>
                <a:gd name="T0" fmla="*/ 2211 w 2330"/>
                <a:gd name="T1" fmla="*/ 53 h 53"/>
                <a:gd name="T2" fmla="*/ 119 w 2330"/>
                <a:gd name="T3" fmla="*/ 53 h 53"/>
                <a:gd name="T4" fmla="*/ 2 w 2330"/>
                <a:gd name="T5" fmla="*/ 0 h 53"/>
                <a:gd name="T6" fmla="*/ 2328 w 2330"/>
                <a:gd name="T7" fmla="*/ 0 h 53"/>
                <a:gd name="T8" fmla="*/ 2211 w 2330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0" h="53">
                  <a:moveTo>
                    <a:pt x="2211" y="53"/>
                  </a:moveTo>
                  <a:cubicBezTo>
                    <a:pt x="1514" y="53"/>
                    <a:pt x="817" y="53"/>
                    <a:pt x="119" y="53"/>
                  </a:cubicBezTo>
                  <a:cubicBezTo>
                    <a:pt x="43" y="43"/>
                    <a:pt x="0" y="10"/>
                    <a:pt x="2" y="0"/>
                  </a:cubicBezTo>
                  <a:cubicBezTo>
                    <a:pt x="778" y="0"/>
                    <a:pt x="1552" y="0"/>
                    <a:pt x="2328" y="0"/>
                  </a:cubicBezTo>
                  <a:cubicBezTo>
                    <a:pt x="2330" y="10"/>
                    <a:pt x="2287" y="43"/>
                    <a:pt x="2211" y="53"/>
                  </a:cubicBezTo>
                  <a:close/>
                </a:path>
              </a:pathLst>
            </a:custGeom>
            <a:gradFill>
              <a:gsLst>
                <a:gs pos="0">
                  <a:srgbClr val="969696"/>
                </a:gs>
                <a:gs pos="100000">
                  <a:srgbClr val="292929"/>
                </a:gs>
              </a:gsLst>
              <a:lin ang="5400000" scaled="1"/>
            </a:gradFill>
            <a:ln>
              <a:noFill/>
            </a:ln>
          </p:spPr>
          <p:txBody>
            <a:bodyPr anchor="ctr"/>
            <a:lstStyle/>
            <a:p>
              <a:pPr algn="ctr" defTabSz="685800">
                <a:buClrTx/>
                <a:defRPr/>
              </a:pPr>
              <a:endParaRPr sz="1350" kern="1200">
                <a:ea typeface="微软雅黑"/>
                <a:cs typeface="+mn-cs"/>
              </a:endParaRPr>
            </a:p>
          </p:txBody>
        </p:sp>
        <p:sp>
          <p:nvSpPr>
            <p:cNvPr id="13" name="Freeform: Shape 10">
              <a:extLst>
                <a:ext uri="{FF2B5EF4-FFF2-40B4-BE49-F238E27FC236}">
                  <a16:creationId xmlns:a16="http://schemas.microsoft.com/office/drawing/2014/main" id="{4CEAD591-C6FD-B8E3-52C5-348F4010E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149" y="5179097"/>
              <a:ext cx="5775961" cy="7458"/>
            </a:xfrm>
            <a:custGeom>
              <a:avLst/>
              <a:gdLst>
                <a:gd name="T0" fmla="*/ 2326 w 2326"/>
                <a:gd name="T1" fmla="*/ 3 h 3"/>
                <a:gd name="T2" fmla="*/ 2326 w 2326"/>
                <a:gd name="T3" fmla="*/ 0 h 3"/>
                <a:gd name="T4" fmla="*/ 0 w 2326"/>
                <a:gd name="T5" fmla="*/ 0 h 3"/>
                <a:gd name="T6" fmla="*/ 0 w 2326"/>
                <a:gd name="T7" fmla="*/ 3 h 3"/>
                <a:gd name="T8" fmla="*/ 2326 w 232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6" h="3">
                  <a:moveTo>
                    <a:pt x="2326" y="3"/>
                  </a:moveTo>
                  <a:cubicBezTo>
                    <a:pt x="2326" y="2"/>
                    <a:pt x="2326" y="1"/>
                    <a:pt x="2326" y="0"/>
                  </a:cubicBezTo>
                  <a:cubicBezTo>
                    <a:pt x="1550" y="0"/>
                    <a:pt x="776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776" y="3"/>
                    <a:pt x="1550" y="3"/>
                    <a:pt x="2326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anchor="ctr"/>
            <a:lstStyle/>
            <a:p>
              <a:pPr algn="ctr" defTabSz="685800">
                <a:buClrTx/>
                <a:defRPr/>
              </a:pPr>
              <a:endParaRPr sz="1350" kern="1200">
                <a:ea typeface="微软雅黑"/>
                <a:cs typeface="+mn-cs"/>
              </a:endParaRPr>
            </a:p>
          </p:txBody>
        </p:sp>
        <p:sp>
          <p:nvSpPr>
            <p:cNvPr id="14" name="Freeform: Shape 11">
              <a:extLst>
                <a:ext uri="{FF2B5EF4-FFF2-40B4-BE49-F238E27FC236}">
                  <a16:creationId xmlns:a16="http://schemas.microsoft.com/office/drawing/2014/main" id="{48CDFBD3-AFA5-9921-0A33-3CBF3E151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149" y="5055284"/>
              <a:ext cx="5775961" cy="123812"/>
            </a:xfrm>
            <a:custGeom>
              <a:avLst/>
              <a:gdLst>
                <a:gd name="T0" fmla="*/ 2314 w 2326"/>
                <a:gd name="T1" fmla="*/ 0 h 50"/>
                <a:gd name="T2" fmla="*/ 12 w 2326"/>
                <a:gd name="T3" fmla="*/ 0 h 50"/>
                <a:gd name="T4" fmla="*/ 0 w 2326"/>
                <a:gd name="T5" fmla="*/ 12 h 50"/>
                <a:gd name="T6" fmla="*/ 0 w 2326"/>
                <a:gd name="T7" fmla="*/ 18 h 50"/>
                <a:gd name="T8" fmla="*/ 0 w 2326"/>
                <a:gd name="T9" fmla="*/ 30 h 50"/>
                <a:gd name="T10" fmla="*/ 0 w 2326"/>
                <a:gd name="T11" fmla="*/ 50 h 50"/>
                <a:gd name="T12" fmla="*/ 2326 w 2326"/>
                <a:gd name="T13" fmla="*/ 50 h 50"/>
                <a:gd name="T14" fmla="*/ 2326 w 2326"/>
                <a:gd name="T15" fmla="*/ 30 h 50"/>
                <a:gd name="T16" fmla="*/ 2326 w 2326"/>
                <a:gd name="T17" fmla="*/ 18 h 50"/>
                <a:gd name="T18" fmla="*/ 2326 w 2326"/>
                <a:gd name="T19" fmla="*/ 12 h 50"/>
                <a:gd name="T20" fmla="*/ 2314 w 2326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26" h="50">
                  <a:moveTo>
                    <a:pt x="2314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2326" y="50"/>
                    <a:pt x="2326" y="50"/>
                    <a:pt x="2326" y="50"/>
                  </a:cubicBezTo>
                  <a:cubicBezTo>
                    <a:pt x="2326" y="30"/>
                    <a:pt x="2326" y="30"/>
                    <a:pt x="2326" y="30"/>
                  </a:cubicBezTo>
                  <a:cubicBezTo>
                    <a:pt x="2326" y="18"/>
                    <a:pt x="2326" y="18"/>
                    <a:pt x="2326" y="18"/>
                  </a:cubicBezTo>
                  <a:cubicBezTo>
                    <a:pt x="2326" y="12"/>
                    <a:pt x="2326" y="12"/>
                    <a:pt x="2326" y="12"/>
                  </a:cubicBezTo>
                  <a:cubicBezTo>
                    <a:pt x="2326" y="6"/>
                    <a:pt x="2321" y="0"/>
                    <a:pt x="2314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anchor="ctr"/>
            <a:lstStyle/>
            <a:p>
              <a:pPr algn="ctr" defTabSz="685800">
                <a:buClrTx/>
                <a:defRPr/>
              </a:pPr>
              <a:endParaRPr sz="1350" kern="1200">
                <a:ea typeface="微软雅黑"/>
                <a:cs typeface="+mn-cs"/>
              </a:endParaRPr>
            </a:p>
          </p:txBody>
        </p:sp>
        <p:sp>
          <p:nvSpPr>
            <p:cNvPr id="15" name="Freeform: Shape 12">
              <a:extLst>
                <a:ext uri="{FF2B5EF4-FFF2-40B4-BE49-F238E27FC236}">
                  <a16:creationId xmlns:a16="http://schemas.microsoft.com/office/drawing/2014/main" id="{748A3362-CACA-420C-496D-044610900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971" y="5055284"/>
              <a:ext cx="848792" cy="67127"/>
            </a:xfrm>
            <a:custGeom>
              <a:avLst/>
              <a:gdLst>
                <a:gd name="T0" fmla="*/ 0 w 342"/>
                <a:gd name="T1" fmla="*/ 0 h 27"/>
                <a:gd name="T2" fmla="*/ 0 w 342"/>
                <a:gd name="T3" fmla="*/ 16 h 27"/>
                <a:gd name="T4" fmla="*/ 11 w 342"/>
                <a:gd name="T5" fmla="*/ 27 h 27"/>
                <a:gd name="T6" fmla="*/ 332 w 342"/>
                <a:gd name="T7" fmla="*/ 27 h 27"/>
                <a:gd name="T8" fmla="*/ 342 w 342"/>
                <a:gd name="T9" fmla="*/ 16 h 27"/>
                <a:gd name="T10" fmla="*/ 342 w 342"/>
                <a:gd name="T11" fmla="*/ 0 h 27"/>
                <a:gd name="T12" fmla="*/ 0 w 342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27">
                  <a:moveTo>
                    <a:pt x="0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22"/>
                    <a:pt x="5" y="27"/>
                    <a:pt x="11" y="27"/>
                  </a:cubicBezTo>
                  <a:cubicBezTo>
                    <a:pt x="332" y="27"/>
                    <a:pt x="332" y="27"/>
                    <a:pt x="332" y="27"/>
                  </a:cubicBezTo>
                  <a:cubicBezTo>
                    <a:pt x="338" y="27"/>
                    <a:pt x="342" y="22"/>
                    <a:pt x="342" y="16"/>
                  </a:cubicBezTo>
                  <a:cubicBezTo>
                    <a:pt x="342" y="0"/>
                    <a:pt x="342" y="0"/>
                    <a:pt x="342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777777"/>
                </a:gs>
              </a:gsLst>
              <a:lin ang="5400000" scaled="1"/>
            </a:gradFill>
            <a:ln>
              <a:noFill/>
            </a:ln>
          </p:spPr>
          <p:txBody>
            <a:bodyPr anchor="ctr"/>
            <a:lstStyle/>
            <a:p>
              <a:pPr algn="ctr" defTabSz="685800">
                <a:buClrTx/>
                <a:defRPr/>
              </a:pPr>
              <a:endParaRPr sz="1350" kern="1200">
                <a:ea typeface="微软雅黑"/>
                <a:cs typeface="+mn-cs"/>
              </a:endParaRPr>
            </a:p>
          </p:txBody>
        </p:sp>
        <p:sp>
          <p:nvSpPr>
            <p:cNvPr id="16" name="Freeform: Shape 13">
              <a:extLst>
                <a:ext uri="{FF2B5EF4-FFF2-40B4-BE49-F238E27FC236}">
                  <a16:creationId xmlns:a16="http://schemas.microsoft.com/office/drawing/2014/main" id="{6860CDAE-3079-80E0-31EC-72419D3B3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971" y="5089594"/>
              <a:ext cx="848792" cy="32818"/>
            </a:xfrm>
            <a:custGeom>
              <a:avLst/>
              <a:gdLst>
                <a:gd name="T0" fmla="*/ 332 w 342"/>
                <a:gd name="T1" fmla="*/ 11 h 13"/>
                <a:gd name="T2" fmla="*/ 11 w 342"/>
                <a:gd name="T3" fmla="*/ 11 h 13"/>
                <a:gd name="T4" fmla="*/ 0 w 342"/>
                <a:gd name="T5" fmla="*/ 0 h 13"/>
                <a:gd name="T6" fmla="*/ 0 w 342"/>
                <a:gd name="T7" fmla="*/ 2 h 13"/>
                <a:gd name="T8" fmla="*/ 11 w 342"/>
                <a:gd name="T9" fmla="*/ 13 h 13"/>
                <a:gd name="T10" fmla="*/ 332 w 342"/>
                <a:gd name="T11" fmla="*/ 13 h 13"/>
                <a:gd name="T12" fmla="*/ 342 w 342"/>
                <a:gd name="T13" fmla="*/ 2 h 13"/>
                <a:gd name="T14" fmla="*/ 342 w 342"/>
                <a:gd name="T15" fmla="*/ 0 h 13"/>
                <a:gd name="T16" fmla="*/ 332 w 342"/>
                <a:gd name="T17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2" h="13">
                  <a:moveTo>
                    <a:pt x="332" y="1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5" y="11"/>
                    <a:pt x="0" y="6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"/>
                    <a:pt x="5" y="13"/>
                    <a:pt x="11" y="13"/>
                  </a:cubicBezTo>
                  <a:cubicBezTo>
                    <a:pt x="332" y="13"/>
                    <a:pt x="332" y="13"/>
                    <a:pt x="332" y="13"/>
                  </a:cubicBezTo>
                  <a:cubicBezTo>
                    <a:pt x="338" y="13"/>
                    <a:pt x="342" y="8"/>
                    <a:pt x="342" y="2"/>
                  </a:cubicBezTo>
                  <a:cubicBezTo>
                    <a:pt x="342" y="0"/>
                    <a:pt x="342" y="0"/>
                    <a:pt x="342" y="0"/>
                  </a:cubicBezTo>
                  <a:cubicBezTo>
                    <a:pt x="342" y="6"/>
                    <a:pt x="338" y="11"/>
                    <a:pt x="33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685800">
                <a:buClrTx/>
                <a:defRPr/>
              </a:pPr>
              <a:endParaRPr sz="1350" kern="1200">
                <a:ea typeface="微软雅黑"/>
                <a:cs typeface="+mn-cs"/>
              </a:endParaRPr>
            </a:p>
          </p:txBody>
        </p:sp>
      </p:grpSp>
      <p:pic>
        <p:nvPicPr>
          <p:cNvPr id="17" name="IMG_4832">
            <a:hlinkClick r:id="" action="ppaction://media"/>
            <a:extLst>
              <a:ext uri="{FF2B5EF4-FFF2-40B4-BE49-F238E27FC236}">
                <a16:creationId xmlns:a16="http://schemas.microsoft.com/office/drawing/2014/main" id="{692C56EB-7A4B-C832-5CD8-A488595F801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1625" y="1726393"/>
            <a:ext cx="4679155" cy="243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95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EEB16DE-2FCB-B9A8-ACE8-C5C98250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6425" y="317150"/>
            <a:ext cx="3214556" cy="1047306"/>
          </a:xfrm>
        </p:spPr>
        <p:txBody>
          <a:bodyPr/>
          <a:lstStyle/>
          <a:p>
            <a:r>
              <a:rPr lang="ar-SA" sz="7200" dirty="0">
                <a:solidFill>
                  <a:schemeClr val="accent1">
                    <a:lumMod val="75000"/>
                  </a:schemeClr>
                </a:solidFill>
                <a:cs typeface="PT Bold Dusky" panose="02010400000000000000" pitchFamily="2" charset="-78"/>
              </a:rPr>
              <a:t>التلوث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F6AE9C9-52C3-DB55-C110-A17161A2F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19" y="317150"/>
            <a:ext cx="3900356" cy="408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70F80B0-E5DD-604E-5363-3795EE380410}"/>
              </a:ext>
            </a:extLst>
          </p:cNvPr>
          <p:cNvSpPr txBox="1"/>
          <p:nvPr/>
        </p:nvSpPr>
        <p:spPr>
          <a:xfrm>
            <a:off x="4336256" y="1702719"/>
            <a:ext cx="4664869" cy="2314039"/>
          </a:xfrm>
          <a:prstGeom prst="foldedCorner">
            <a:avLst/>
          </a:prstGeom>
          <a:solidFill>
            <a:srgbClr val="FFEAB6"/>
          </a:solidFill>
          <a:ln w="28575">
            <a:solidFill>
              <a:srgbClr val="27192D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0070C0"/>
                </a:solidFill>
              </a:rPr>
              <a:t>هو إضافة مواد ضارة للتربة أو الماء أو الهواء</a:t>
            </a:r>
          </a:p>
          <a:p>
            <a:pPr algn="ctr"/>
            <a:r>
              <a:rPr lang="ar-SA" sz="2400" dirty="0">
                <a:solidFill>
                  <a:srgbClr val="0070C0"/>
                </a:solidFill>
              </a:rPr>
              <a:t>ويحدث التلوث بسبب المواد الكيميائية التي تلقى على الأرض</a:t>
            </a:r>
          </a:p>
          <a:p>
            <a:pPr algn="ctr"/>
            <a:r>
              <a:rPr lang="ar-SA" sz="2400" dirty="0">
                <a:solidFill>
                  <a:srgbClr val="0070C0"/>
                </a:solidFill>
              </a:rPr>
              <a:t>أو عن طريق المواد غير المتحللة مثل البلاستيك والنفايات</a:t>
            </a:r>
          </a:p>
        </p:txBody>
      </p:sp>
    </p:spTree>
    <p:extLst>
      <p:ext uri="{BB962C8B-B14F-4D97-AF65-F5344CB8AC3E}">
        <p14:creationId xmlns:p14="http://schemas.microsoft.com/office/powerpoint/2010/main" val="187511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80"/>
          <p:cNvSpPr txBox="1">
            <a:spLocks noGrp="1"/>
          </p:cNvSpPr>
          <p:nvPr>
            <p:ph type="title"/>
          </p:nvPr>
        </p:nvSpPr>
        <p:spPr>
          <a:xfrm>
            <a:off x="1821656" y="465443"/>
            <a:ext cx="6439433" cy="6789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كيف تتم المحافظة على التربة ؟</a:t>
            </a:r>
            <a:endParaRPr sz="44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1888" name="Google Shape;1888;p80"/>
          <p:cNvSpPr txBox="1">
            <a:spLocks noGrp="1"/>
          </p:cNvSpPr>
          <p:nvPr>
            <p:ph type="subTitle" idx="7"/>
          </p:nvPr>
        </p:nvSpPr>
        <p:spPr>
          <a:xfrm>
            <a:off x="3819234" y="2559129"/>
            <a:ext cx="4963715" cy="11705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C00000"/>
                </a:solidFill>
                <a:cs typeface="+mn-cs"/>
              </a:rPr>
              <a:t>عند إضافتها للتربة تحل محل المغذيات المستهلكة لأنها تحتوي على واحد أو أكثر من المغذيات</a:t>
            </a:r>
            <a:endParaRPr sz="2800" b="1" dirty="0">
              <a:solidFill>
                <a:srgbClr val="C00000"/>
              </a:solidFill>
              <a:cs typeface="+mn-cs"/>
            </a:endParaRPr>
          </a:p>
        </p:txBody>
      </p:sp>
      <p:grpSp>
        <p:nvGrpSpPr>
          <p:cNvPr id="1894" name="Google Shape;1894;p80"/>
          <p:cNvGrpSpPr/>
          <p:nvPr/>
        </p:nvGrpSpPr>
        <p:grpSpPr>
          <a:xfrm>
            <a:off x="5276414" y="4192754"/>
            <a:ext cx="1322681" cy="876948"/>
            <a:chOff x="5875825" y="1610200"/>
            <a:chExt cx="1352850" cy="896950"/>
          </a:xfrm>
        </p:grpSpPr>
        <p:sp>
          <p:nvSpPr>
            <p:cNvPr id="1895" name="Google Shape;1895;p80"/>
            <p:cNvSpPr/>
            <p:nvPr/>
          </p:nvSpPr>
          <p:spPr>
            <a:xfrm>
              <a:off x="6061625" y="1610200"/>
              <a:ext cx="987125" cy="622825"/>
            </a:xfrm>
            <a:custGeom>
              <a:avLst/>
              <a:gdLst/>
              <a:ahLst/>
              <a:cxnLst/>
              <a:rect l="l" t="t" r="r" b="b"/>
              <a:pathLst>
                <a:path w="39485" h="24913" extrusionOk="0">
                  <a:moveTo>
                    <a:pt x="1" y="0"/>
                  </a:moveTo>
                  <a:lnTo>
                    <a:pt x="1" y="11076"/>
                  </a:lnTo>
                  <a:lnTo>
                    <a:pt x="1" y="22885"/>
                  </a:lnTo>
                  <a:lnTo>
                    <a:pt x="1" y="24912"/>
                  </a:lnTo>
                  <a:lnTo>
                    <a:pt x="39484" y="24912"/>
                  </a:lnTo>
                  <a:lnTo>
                    <a:pt x="39484" y="13955"/>
                  </a:lnTo>
                  <a:lnTo>
                    <a:pt x="36546" y="11076"/>
                  </a:lnTo>
                  <a:lnTo>
                    <a:pt x="21535" y="11076"/>
                  </a:lnTo>
                  <a:lnTo>
                    <a:pt x="17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80"/>
            <p:cNvSpPr/>
            <p:nvPr/>
          </p:nvSpPr>
          <p:spPr>
            <a:xfrm>
              <a:off x="5908150" y="1967125"/>
              <a:ext cx="561125" cy="539800"/>
            </a:xfrm>
            <a:custGeom>
              <a:avLst/>
              <a:gdLst/>
              <a:ahLst/>
              <a:cxnLst/>
              <a:rect l="l" t="t" r="r" b="b"/>
              <a:pathLst>
                <a:path w="22445" h="21592" extrusionOk="0">
                  <a:moveTo>
                    <a:pt x="10782" y="1"/>
                  </a:moveTo>
                  <a:cubicBezTo>
                    <a:pt x="4847" y="1"/>
                    <a:pt x="0" y="4848"/>
                    <a:pt x="0" y="10812"/>
                  </a:cubicBezTo>
                  <a:cubicBezTo>
                    <a:pt x="0" y="15159"/>
                    <a:pt x="2644" y="19096"/>
                    <a:pt x="6669" y="20771"/>
                  </a:cubicBezTo>
                  <a:cubicBezTo>
                    <a:pt x="7997" y="21323"/>
                    <a:pt x="9392" y="21591"/>
                    <a:pt x="10777" y="21591"/>
                  </a:cubicBezTo>
                  <a:cubicBezTo>
                    <a:pt x="13587" y="21591"/>
                    <a:pt x="16353" y="20487"/>
                    <a:pt x="18420" y="18420"/>
                  </a:cubicBezTo>
                  <a:cubicBezTo>
                    <a:pt x="21504" y="15336"/>
                    <a:pt x="22444" y="10694"/>
                    <a:pt x="20770" y="6669"/>
                  </a:cubicBezTo>
                  <a:cubicBezTo>
                    <a:pt x="19095" y="2645"/>
                    <a:pt x="15159" y="1"/>
                    <a:pt x="107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80"/>
            <p:cNvSpPr/>
            <p:nvPr/>
          </p:nvSpPr>
          <p:spPr>
            <a:xfrm>
              <a:off x="6049875" y="2108875"/>
              <a:ext cx="298950" cy="256375"/>
            </a:xfrm>
            <a:custGeom>
              <a:avLst/>
              <a:gdLst/>
              <a:ahLst/>
              <a:cxnLst/>
              <a:rect l="l" t="t" r="r" b="b"/>
              <a:pathLst>
                <a:path w="11958" h="10255" extrusionOk="0">
                  <a:moveTo>
                    <a:pt x="5113" y="1"/>
                  </a:moveTo>
                  <a:cubicBezTo>
                    <a:pt x="2292" y="1"/>
                    <a:pt x="1" y="2292"/>
                    <a:pt x="1" y="5142"/>
                  </a:cubicBezTo>
                  <a:cubicBezTo>
                    <a:pt x="1" y="8223"/>
                    <a:pt x="2529" y="10255"/>
                    <a:pt x="5166" y="10255"/>
                  </a:cubicBezTo>
                  <a:cubicBezTo>
                    <a:pt x="6426" y="10255"/>
                    <a:pt x="7710" y="9791"/>
                    <a:pt x="8755" y="8755"/>
                  </a:cubicBezTo>
                  <a:cubicBezTo>
                    <a:pt x="11958" y="5524"/>
                    <a:pt x="9695" y="1"/>
                    <a:pt x="5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80"/>
            <p:cNvSpPr/>
            <p:nvPr/>
          </p:nvSpPr>
          <p:spPr>
            <a:xfrm>
              <a:off x="6780650" y="2122825"/>
              <a:ext cx="448025" cy="384325"/>
            </a:xfrm>
            <a:custGeom>
              <a:avLst/>
              <a:gdLst/>
              <a:ahLst/>
              <a:cxnLst/>
              <a:rect l="l" t="t" r="r" b="b"/>
              <a:pathLst>
                <a:path w="17921" h="15373" extrusionOk="0">
                  <a:moveTo>
                    <a:pt x="7668" y="1"/>
                  </a:moveTo>
                  <a:cubicBezTo>
                    <a:pt x="3438" y="1"/>
                    <a:pt x="0" y="3438"/>
                    <a:pt x="0" y="7698"/>
                  </a:cubicBezTo>
                  <a:cubicBezTo>
                    <a:pt x="0" y="12308"/>
                    <a:pt x="3778" y="15373"/>
                    <a:pt x="7723" y="15373"/>
                  </a:cubicBezTo>
                  <a:cubicBezTo>
                    <a:pt x="9609" y="15373"/>
                    <a:pt x="11534" y="14671"/>
                    <a:pt x="13103" y="13103"/>
                  </a:cubicBezTo>
                  <a:cubicBezTo>
                    <a:pt x="17921" y="8285"/>
                    <a:pt x="14513" y="1"/>
                    <a:pt x="7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80"/>
            <p:cNvSpPr/>
            <p:nvPr/>
          </p:nvSpPr>
          <p:spPr>
            <a:xfrm>
              <a:off x="6881275" y="2224175"/>
              <a:ext cx="213000" cy="181875"/>
            </a:xfrm>
            <a:custGeom>
              <a:avLst/>
              <a:gdLst/>
              <a:ahLst/>
              <a:cxnLst/>
              <a:rect l="l" t="t" r="r" b="b"/>
              <a:pathLst>
                <a:path w="8520" h="7275" extrusionOk="0">
                  <a:moveTo>
                    <a:pt x="3643" y="1"/>
                  </a:moveTo>
                  <a:cubicBezTo>
                    <a:pt x="1645" y="1"/>
                    <a:pt x="0" y="1617"/>
                    <a:pt x="0" y="3644"/>
                  </a:cubicBezTo>
                  <a:cubicBezTo>
                    <a:pt x="0" y="5828"/>
                    <a:pt x="1786" y="7274"/>
                    <a:pt x="3659" y="7274"/>
                  </a:cubicBezTo>
                  <a:cubicBezTo>
                    <a:pt x="4558" y="7274"/>
                    <a:pt x="5476" y="6942"/>
                    <a:pt x="6228" y="6199"/>
                  </a:cubicBezTo>
                  <a:cubicBezTo>
                    <a:pt x="8520" y="3908"/>
                    <a:pt x="6904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80"/>
            <p:cNvSpPr/>
            <p:nvPr/>
          </p:nvSpPr>
          <p:spPr>
            <a:xfrm>
              <a:off x="6310600" y="1656450"/>
              <a:ext cx="244600" cy="244600"/>
            </a:xfrm>
            <a:custGeom>
              <a:avLst/>
              <a:gdLst/>
              <a:ahLst/>
              <a:cxnLst/>
              <a:rect l="l" t="t" r="r" b="b"/>
              <a:pathLst>
                <a:path w="9784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9784" y="9784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80"/>
            <p:cNvSpPr/>
            <p:nvPr/>
          </p:nvSpPr>
          <p:spPr>
            <a:xfrm>
              <a:off x="6119650" y="1656450"/>
              <a:ext cx="160150" cy="244600"/>
            </a:xfrm>
            <a:custGeom>
              <a:avLst/>
              <a:gdLst/>
              <a:ahLst/>
              <a:cxnLst/>
              <a:rect l="l" t="t" r="r" b="b"/>
              <a:pathLst>
                <a:path w="6406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6405" y="9784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80"/>
            <p:cNvSpPr/>
            <p:nvPr/>
          </p:nvSpPr>
          <p:spPr>
            <a:xfrm>
              <a:off x="6795350" y="1826125"/>
              <a:ext cx="97700" cy="60975"/>
            </a:xfrm>
            <a:custGeom>
              <a:avLst/>
              <a:gdLst/>
              <a:ahLst/>
              <a:cxnLst/>
              <a:rect l="l" t="t" r="r" b="b"/>
              <a:pathLst>
                <a:path w="3908" h="2439" extrusionOk="0">
                  <a:moveTo>
                    <a:pt x="0" y="0"/>
                  </a:moveTo>
                  <a:lnTo>
                    <a:pt x="0" y="2439"/>
                  </a:lnTo>
                  <a:lnTo>
                    <a:pt x="3907" y="2439"/>
                  </a:lnTo>
                  <a:lnTo>
                    <a:pt x="39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80"/>
            <p:cNvSpPr/>
            <p:nvPr/>
          </p:nvSpPr>
          <p:spPr>
            <a:xfrm>
              <a:off x="6830600" y="1656450"/>
              <a:ext cx="27925" cy="185850"/>
            </a:xfrm>
            <a:custGeom>
              <a:avLst/>
              <a:gdLst/>
              <a:ahLst/>
              <a:cxnLst/>
              <a:rect l="l" t="t" r="r" b="b"/>
              <a:pathLst>
                <a:path w="1117" h="7434" extrusionOk="0">
                  <a:moveTo>
                    <a:pt x="0" y="1"/>
                  </a:moveTo>
                  <a:lnTo>
                    <a:pt x="0" y="7433"/>
                  </a:lnTo>
                  <a:lnTo>
                    <a:pt x="1116" y="7433"/>
                  </a:lnTo>
                  <a:lnTo>
                    <a:pt x="11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80"/>
            <p:cNvSpPr/>
            <p:nvPr/>
          </p:nvSpPr>
          <p:spPr>
            <a:xfrm>
              <a:off x="5875825" y="1948775"/>
              <a:ext cx="630175" cy="135150"/>
            </a:xfrm>
            <a:custGeom>
              <a:avLst/>
              <a:gdLst/>
              <a:ahLst/>
              <a:cxnLst/>
              <a:rect l="l" t="t" r="r" b="b"/>
              <a:pathLst>
                <a:path w="25207" h="5406" extrusionOk="0">
                  <a:moveTo>
                    <a:pt x="3320" y="0"/>
                  </a:moveTo>
                  <a:lnTo>
                    <a:pt x="0" y="3614"/>
                  </a:lnTo>
                  <a:lnTo>
                    <a:pt x="1087" y="4613"/>
                  </a:lnTo>
                  <a:lnTo>
                    <a:pt x="3966" y="1498"/>
                  </a:lnTo>
                  <a:lnTo>
                    <a:pt x="19566" y="1498"/>
                  </a:lnTo>
                  <a:lnTo>
                    <a:pt x="22504" y="5406"/>
                  </a:lnTo>
                  <a:lnTo>
                    <a:pt x="25206" y="5406"/>
                  </a:lnTo>
                  <a:lnTo>
                    <a:pt x="25206" y="3937"/>
                  </a:lnTo>
                  <a:lnTo>
                    <a:pt x="23238" y="3937"/>
                  </a:lnTo>
                  <a:lnTo>
                    <a:pt x="2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80"/>
            <p:cNvSpPr/>
            <p:nvPr/>
          </p:nvSpPr>
          <p:spPr>
            <a:xfrm>
              <a:off x="6923875" y="1897350"/>
              <a:ext cx="80800" cy="68325"/>
            </a:xfrm>
            <a:custGeom>
              <a:avLst/>
              <a:gdLst/>
              <a:ahLst/>
              <a:cxnLst/>
              <a:rect l="l" t="t" r="r" b="b"/>
              <a:pathLst>
                <a:path w="3232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32" y="2733"/>
                  </a:lnTo>
                  <a:lnTo>
                    <a:pt x="4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80"/>
            <p:cNvSpPr/>
            <p:nvPr/>
          </p:nvSpPr>
          <p:spPr>
            <a:xfrm>
              <a:off x="6887150" y="1897350"/>
              <a:ext cx="80075" cy="68325"/>
            </a:xfrm>
            <a:custGeom>
              <a:avLst/>
              <a:gdLst/>
              <a:ahLst/>
              <a:cxnLst/>
              <a:rect l="l" t="t" r="r" b="b"/>
              <a:pathLst>
                <a:path w="3203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0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80"/>
            <p:cNvSpPr/>
            <p:nvPr/>
          </p:nvSpPr>
          <p:spPr>
            <a:xfrm>
              <a:off x="684967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80"/>
            <p:cNvSpPr/>
            <p:nvPr/>
          </p:nvSpPr>
          <p:spPr>
            <a:xfrm>
              <a:off x="681222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0"/>
            <p:cNvSpPr/>
            <p:nvPr/>
          </p:nvSpPr>
          <p:spPr>
            <a:xfrm>
              <a:off x="6775500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0" name="Google Shape;1910;p80"/>
          <p:cNvGrpSpPr/>
          <p:nvPr/>
        </p:nvGrpSpPr>
        <p:grpSpPr>
          <a:xfrm>
            <a:off x="2113104" y="4425725"/>
            <a:ext cx="1616423" cy="592410"/>
            <a:chOff x="5046670" y="3208808"/>
            <a:chExt cx="1120415" cy="410597"/>
          </a:xfrm>
        </p:grpSpPr>
        <p:grpSp>
          <p:nvGrpSpPr>
            <p:cNvPr id="1911" name="Google Shape;1911;p80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1912" name="Google Shape;1912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9" name="Google Shape;1919;p80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1920" name="Google Shape;1920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2" name="Google Shape;1922;p80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1923" name="Google Shape;1923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5" name="Google Shape;1925;p80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1926" name="Google Shape;1926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3" name="Google Shape;1933;p80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1934" name="Google Shape;1934;p80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80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80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80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80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80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80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41" name="Google Shape;1941;p80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80"/>
          <p:cNvGrpSpPr/>
          <p:nvPr/>
        </p:nvGrpSpPr>
        <p:grpSpPr>
          <a:xfrm>
            <a:off x="3455135" y="4538627"/>
            <a:ext cx="1240412" cy="454613"/>
            <a:chOff x="5046670" y="3208808"/>
            <a:chExt cx="1120415" cy="410597"/>
          </a:xfrm>
        </p:grpSpPr>
        <p:grpSp>
          <p:nvGrpSpPr>
            <p:cNvPr id="1943" name="Google Shape;1943;p80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1944" name="Google Shape;1944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1" name="Google Shape;1951;p80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1952" name="Google Shape;1952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4" name="Google Shape;1954;p80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1955" name="Google Shape;1955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7" name="Google Shape;1957;p80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1958" name="Google Shape;1958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5" name="Google Shape;1965;p80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1966" name="Google Shape;1966;p80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80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80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80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80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80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80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3" name="Google Shape;1973;p80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AB6D9A89-8013-5DDD-355E-0964EFB11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77" y="1367909"/>
            <a:ext cx="3184362" cy="2871445"/>
          </a:xfrm>
          <a:prstGeom prst="ellipse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E7D38EF-A65B-1DCE-9109-FD86EACBE4CC}"/>
              </a:ext>
            </a:extLst>
          </p:cNvPr>
          <p:cNvSpPr/>
          <p:nvPr/>
        </p:nvSpPr>
        <p:spPr>
          <a:xfrm>
            <a:off x="6081471" y="1425143"/>
            <a:ext cx="2096878" cy="806986"/>
          </a:xfrm>
          <a:prstGeom prst="roundRect">
            <a:avLst/>
          </a:prstGeom>
          <a:solidFill>
            <a:srgbClr val="D3F8D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b="1" dirty="0">
                <a:solidFill>
                  <a:srgbClr val="0070C0"/>
                </a:solidFill>
                <a:latin typeface="Patrick Hand"/>
                <a:sym typeface="Patrick Hand"/>
              </a:rPr>
              <a:t>التسميد</a:t>
            </a:r>
          </a:p>
        </p:txBody>
      </p:sp>
    </p:spTree>
    <p:extLst>
      <p:ext uri="{BB962C8B-B14F-4D97-AF65-F5344CB8AC3E}">
        <p14:creationId xmlns:p14="http://schemas.microsoft.com/office/powerpoint/2010/main" val="11085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8" grpId="0" build="p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80"/>
          <p:cNvSpPr txBox="1">
            <a:spLocks noGrp="1"/>
          </p:cNvSpPr>
          <p:nvPr>
            <p:ph type="title"/>
          </p:nvPr>
        </p:nvSpPr>
        <p:spPr>
          <a:xfrm>
            <a:off x="1821656" y="465443"/>
            <a:ext cx="6439433" cy="6789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كيف تتم المحافظة على التربة ؟</a:t>
            </a:r>
            <a:endParaRPr sz="44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1888" name="Google Shape;1888;p80"/>
          <p:cNvSpPr txBox="1">
            <a:spLocks noGrp="1"/>
          </p:cNvSpPr>
          <p:nvPr>
            <p:ph type="subTitle" idx="7"/>
          </p:nvPr>
        </p:nvSpPr>
        <p:spPr>
          <a:xfrm>
            <a:off x="4432387" y="2559129"/>
            <a:ext cx="4350562" cy="11705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C00000"/>
                </a:solidFill>
                <a:cs typeface="+mn-cs"/>
              </a:rPr>
              <a:t>زراعة أنواع مختلفة من النباتات في التربة نفسها خلال مواسم متتالية</a:t>
            </a:r>
            <a:endParaRPr sz="2800" b="1" dirty="0">
              <a:solidFill>
                <a:srgbClr val="C00000"/>
              </a:solidFill>
              <a:cs typeface="+mn-cs"/>
            </a:endParaRPr>
          </a:p>
        </p:txBody>
      </p:sp>
      <p:grpSp>
        <p:nvGrpSpPr>
          <p:cNvPr id="1894" name="Google Shape;1894;p80"/>
          <p:cNvGrpSpPr/>
          <p:nvPr/>
        </p:nvGrpSpPr>
        <p:grpSpPr>
          <a:xfrm>
            <a:off x="5276414" y="4192754"/>
            <a:ext cx="1322681" cy="876948"/>
            <a:chOff x="5875825" y="1610200"/>
            <a:chExt cx="1352850" cy="896950"/>
          </a:xfrm>
        </p:grpSpPr>
        <p:sp>
          <p:nvSpPr>
            <p:cNvPr id="1895" name="Google Shape;1895;p80"/>
            <p:cNvSpPr/>
            <p:nvPr/>
          </p:nvSpPr>
          <p:spPr>
            <a:xfrm>
              <a:off x="6061625" y="1610200"/>
              <a:ext cx="987125" cy="622825"/>
            </a:xfrm>
            <a:custGeom>
              <a:avLst/>
              <a:gdLst/>
              <a:ahLst/>
              <a:cxnLst/>
              <a:rect l="l" t="t" r="r" b="b"/>
              <a:pathLst>
                <a:path w="39485" h="24913" extrusionOk="0">
                  <a:moveTo>
                    <a:pt x="1" y="0"/>
                  </a:moveTo>
                  <a:lnTo>
                    <a:pt x="1" y="11076"/>
                  </a:lnTo>
                  <a:lnTo>
                    <a:pt x="1" y="22885"/>
                  </a:lnTo>
                  <a:lnTo>
                    <a:pt x="1" y="24912"/>
                  </a:lnTo>
                  <a:lnTo>
                    <a:pt x="39484" y="24912"/>
                  </a:lnTo>
                  <a:lnTo>
                    <a:pt x="39484" y="13955"/>
                  </a:lnTo>
                  <a:lnTo>
                    <a:pt x="36546" y="11076"/>
                  </a:lnTo>
                  <a:lnTo>
                    <a:pt x="21535" y="11076"/>
                  </a:lnTo>
                  <a:lnTo>
                    <a:pt x="17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80"/>
            <p:cNvSpPr/>
            <p:nvPr/>
          </p:nvSpPr>
          <p:spPr>
            <a:xfrm>
              <a:off x="5908150" y="1967125"/>
              <a:ext cx="561125" cy="539800"/>
            </a:xfrm>
            <a:custGeom>
              <a:avLst/>
              <a:gdLst/>
              <a:ahLst/>
              <a:cxnLst/>
              <a:rect l="l" t="t" r="r" b="b"/>
              <a:pathLst>
                <a:path w="22445" h="21592" extrusionOk="0">
                  <a:moveTo>
                    <a:pt x="10782" y="1"/>
                  </a:moveTo>
                  <a:cubicBezTo>
                    <a:pt x="4847" y="1"/>
                    <a:pt x="0" y="4848"/>
                    <a:pt x="0" y="10812"/>
                  </a:cubicBezTo>
                  <a:cubicBezTo>
                    <a:pt x="0" y="15159"/>
                    <a:pt x="2644" y="19096"/>
                    <a:pt x="6669" y="20771"/>
                  </a:cubicBezTo>
                  <a:cubicBezTo>
                    <a:pt x="7997" y="21323"/>
                    <a:pt x="9392" y="21591"/>
                    <a:pt x="10777" y="21591"/>
                  </a:cubicBezTo>
                  <a:cubicBezTo>
                    <a:pt x="13587" y="21591"/>
                    <a:pt x="16353" y="20487"/>
                    <a:pt x="18420" y="18420"/>
                  </a:cubicBezTo>
                  <a:cubicBezTo>
                    <a:pt x="21504" y="15336"/>
                    <a:pt x="22444" y="10694"/>
                    <a:pt x="20770" y="6669"/>
                  </a:cubicBezTo>
                  <a:cubicBezTo>
                    <a:pt x="19095" y="2645"/>
                    <a:pt x="15159" y="1"/>
                    <a:pt x="107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80"/>
            <p:cNvSpPr/>
            <p:nvPr/>
          </p:nvSpPr>
          <p:spPr>
            <a:xfrm>
              <a:off x="6049875" y="2108875"/>
              <a:ext cx="298950" cy="256375"/>
            </a:xfrm>
            <a:custGeom>
              <a:avLst/>
              <a:gdLst/>
              <a:ahLst/>
              <a:cxnLst/>
              <a:rect l="l" t="t" r="r" b="b"/>
              <a:pathLst>
                <a:path w="11958" h="10255" extrusionOk="0">
                  <a:moveTo>
                    <a:pt x="5113" y="1"/>
                  </a:moveTo>
                  <a:cubicBezTo>
                    <a:pt x="2292" y="1"/>
                    <a:pt x="1" y="2292"/>
                    <a:pt x="1" y="5142"/>
                  </a:cubicBezTo>
                  <a:cubicBezTo>
                    <a:pt x="1" y="8223"/>
                    <a:pt x="2529" y="10255"/>
                    <a:pt x="5166" y="10255"/>
                  </a:cubicBezTo>
                  <a:cubicBezTo>
                    <a:pt x="6426" y="10255"/>
                    <a:pt x="7710" y="9791"/>
                    <a:pt x="8755" y="8755"/>
                  </a:cubicBezTo>
                  <a:cubicBezTo>
                    <a:pt x="11958" y="5524"/>
                    <a:pt x="9695" y="1"/>
                    <a:pt x="5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80"/>
            <p:cNvSpPr/>
            <p:nvPr/>
          </p:nvSpPr>
          <p:spPr>
            <a:xfrm>
              <a:off x="6780650" y="2122825"/>
              <a:ext cx="448025" cy="384325"/>
            </a:xfrm>
            <a:custGeom>
              <a:avLst/>
              <a:gdLst/>
              <a:ahLst/>
              <a:cxnLst/>
              <a:rect l="l" t="t" r="r" b="b"/>
              <a:pathLst>
                <a:path w="17921" h="15373" extrusionOk="0">
                  <a:moveTo>
                    <a:pt x="7668" y="1"/>
                  </a:moveTo>
                  <a:cubicBezTo>
                    <a:pt x="3438" y="1"/>
                    <a:pt x="0" y="3438"/>
                    <a:pt x="0" y="7698"/>
                  </a:cubicBezTo>
                  <a:cubicBezTo>
                    <a:pt x="0" y="12308"/>
                    <a:pt x="3778" y="15373"/>
                    <a:pt x="7723" y="15373"/>
                  </a:cubicBezTo>
                  <a:cubicBezTo>
                    <a:pt x="9609" y="15373"/>
                    <a:pt x="11534" y="14671"/>
                    <a:pt x="13103" y="13103"/>
                  </a:cubicBezTo>
                  <a:cubicBezTo>
                    <a:pt x="17921" y="8285"/>
                    <a:pt x="14513" y="1"/>
                    <a:pt x="7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80"/>
            <p:cNvSpPr/>
            <p:nvPr/>
          </p:nvSpPr>
          <p:spPr>
            <a:xfrm>
              <a:off x="6881275" y="2224175"/>
              <a:ext cx="213000" cy="181875"/>
            </a:xfrm>
            <a:custGeom>
              <a:avLst/>
              <a:gdLst/>
              <a:ahLst/>
              <a:cxnLst/>
              <a:rect l="l" t="t" r="r" b="b"/>
              <a:pathLst>
                <a:path w="8520" h="7275" extrusionOk="0">
                  <a:moveTo>
                    <a:pt x="3643" y="1"/>
                  </a:moveTo>
                  <a:cubicBezTo>
                    <a:pt x="1645" y="1"/>
                    <a:pt x="0" y="1617"/>
                    <a:pt x="0" y="3644"/>
                  </a:cubicBezTo>
                  <a:cubicBezTo>
                    <a:pt x="0" y="5828"/>
                    <a:pt x="1786" y="7274"/>
                    <a:pt x="3659" y="7274"/>
                  </a:cubicBezTo>
                  <a:cubicBezTo>
                    <a:pt x="4558" y="7274"/>
                    <a:pt x="5476" y="6942"/>
                    <a:pt x="6228" y="6199"/>
                  </a:cubicBezTo>
                  <a:cubicBezTo>
                    <a:pt x="8520" y="3908"/>
                    <a:pt x="6904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80"/>
            <p:cNvSpPr/>
            <p:nvPr/>
          </p:nvSpPr>
          <p:spPr>
            <a:xfrm>
              <a:off x="6310600" y="1656450"/>
              <a:ext cx="244600" cy="244600"/>
            </a:xfrm>
            <a:custGeom>
              <a:avLst/>
              <a:gdLst/>
              <a:ahLst/>
              <a:cxnLst/>
              <a:rect l="l" t="t" r="r" b="b"/>
              <a:pathLst>
                <a:path w="9784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9784" y="9784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80"/>
            <p:cNvSpPr/>
            <p:nvPr/>
          </p:nvSpPr>
          <p:spPr>
            <a:xfrm>
              <a:off x="6119650" y="1656450"/>
              <a:ext cx="160150" cy="244600"/>
            </a:xfrm>
            <a:custGeom>
              <a:avLst/>
              <a:gdLst/>
              <a:ahLst/>
              <a:cxnLst/>
              <a:rect l="l" t="t" r="r" b="b"/>
              <a:pathLst>
                <a:path w="6406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6405" y="9784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80"/>
            <p:cNvSpPr/>
            <p:nvPr/>
          </p:nvSpPr>
          <p:spPr>
            <a:xfrm>
              <a:off x="6795350" y="1826125"/>
              <a:ext cx="97700" cy="60975"/>
            </a:xfrm>
            <a:custGeom>
              <a:avLst/>
              <a:gdLst/>
              <a:ahLst/>
              <a:cxnLst/>
              <a:rect l="l" t="t" r="r" b="b"/>
              <a:pathLst>
                <a:path w="3908" h="2439" extrusionOk="0">
                  <a:moveTo>
                    <a:pt x="0" y="0"/>
                  </a:moveTo>
                  <a:lnTo>
                    <a:pt x="0" y="2439"/>
                  </a:lnTo>
                  <a:lnTo>
                    <a:pt x="3907" y="2439"/>
                  </a:lnTo>
                  <a:lnTo>
                    <a:pt x="39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80"/>
            <p:cNvSpPr/>
            <p:nvPr/>
          </p:nvSpPr>
          <p:spPr>
            <a:xfrm>
              <a:off x="6830600" y="1656450"/>
              <a:ext cx="27925" cy="185850"/>
            </a:xfrm>
            <a:custGeom>
              <a:avLst/>
              <a:gdLst/>
              <a:ahLst/>
              <a:cxnLst/>
              <a:rect l="l" t="t" r="r" b="b"/>
              <a:pathLst>
                <a:path w="1117" h="7434" extrusionOk="0">
                  <a:moveTo>
                    <a:pt x="0" y="1"/>
                  </a:moveTo>
                  <a:lnTo>
                    <a:pt x="0" y="7433"/>
                  </a:lnTo>
                  <a:lnTo>
                    <a:pt x="1116" y="7433"/>
                  </a:lnTo>
                  <a:lnTo>
                    <a:pt x="11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80"/>
            <p:cNvSpPr/>
            <p:nvPr/>
          </p:nvSpPr>
          <p:spPr>
            <a:xfrm>
              <a:off x="5875825" y="1948775"/>
              <a:ext cx="630175" cy="135150"/>
            </a:xfrm>
            <a:custGeom>
              <a:avLst/>
              <a:gdLst/>
              <a:ahLst/>
              <a:cxnLst/>
              <a:rect l="l" t="t" r="r" b="b"/>
              <a:pathLst>
                <a:path w="25207" h="5406" extrusionOk="0">
                  <a:moveTo>
                    <a:pt x="3320" y="0"/>
                  </a:moveTo>
                  <a:lnTo>
                    <a:pt x="0" y="3614"/>
                  </a:lnTo>
                  <a:lnTo>
                    <a:pt x="1087" y="4613"/>
                  </a:lnTo>
                  <a:lnTo>
                    <a:pt x="3966" y="1498"/>
                  </a:lnTo>
                  <a:lnTo>
                    <a:pt x="19566" y="1498"/>
                  </a:lnTo>
                  <a:lnTo>
                    <a:pt x="22504" y="5406"/>
                  </a:lnTo>
                  <a:lnTo>
                    <a:pt x="25206" y="5406"/>
                  </a:lnTo>
                  <a:lnTo>
                    <a:pt x="25206" y="3937"/>
                  </a:lnTo>
                  <a:lnTo>
                    <a:pt x="23238" y="3937"/>
                  </a:lnTo>
                  <a:lnTo>
                    <a:pt x="2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80"/>
            <p:cNvSpPr/>
            <p:nvPr/>
          </p:nvSpPr>
          <p:spPr>
            <a:xfrm>
              <a:off x="6923875" y="1897350"/>
              <a:ext cx="80800" cy="68325"/>
            </a:xfrm>
            <a:custGeom>
              <a:avLst/>
              <a:gdLst/>
              <a:ahLst/>
              <a:cxnLst/>
              <a:rect l="l" t="t" r="r" b="b"/>
              <a:pathLst>
                <a:path w="3232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32" y="2733"/>
                  </a:lnTo>
                  <a:lnTo>
                    <a:pt x="4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80"/>
            <p:cNvSpPr/>
            <p:nvPr/>
          </p:nvSpPr>
          <p:spPr>
            <a:xfrm>
              <a:off x="6887150" y="1897350"/>
              <a:ext cx="80075" cy="68325"/>
            </a:xfrm>
            <a:custGeom>
              <a:avLst/>
              <a:gdLst/>
              <a:ahLst/>
              <a:cxnLst/>
              <a:rect l="l" t="t" r="r" b="b"/>
              <a:pathLst>
                <a:path w="3203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0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80"/>
            <p:cNvSpPr/>
            <p:nvPr/>
          </p:nvSpPr>
          <p:spPr>
            <a:xfrm>
              <a:off x="684967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80"/>
            <p:cNvSpPr/>
            <p:nvPr/>
          </p:nvSpPr>
          <p:spPr>
            <a:xfrm>
              <a:off x="681222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0"/>
            <p:cNvSpPr/>
            <p:nvPr/>
          </p:nvSpPr>
          <p:spPr>
            <a:xfrm>
              <a:off x="6775500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0" name="Google Shape;1910;p80"/>
          <p:cNvGrpSpPr/>
          <p:nvPr/>
        </p:nvGrpSpPr>
        <p:grpSpPr>
          <a:xfrm>
            <a:off x="2113104" y="4425725"/>
            <a:ext cx="1616423" cy="592410"/>
            <a:chOff x="5046670" y="3208808"/>
            <a:chExt cx="1120415" cy="410597"/>
          </a:xfrm>
        </p:grpSpPr>
        <p:grpSp>
          <p:nvGrpSpPr>
            <p:cNvPr id="1911" name="Google Shape;1911;p80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1912" name="Google Shape;1912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9" name="Google Shape;1919;p80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1920" name="Google Shape;1920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2" name="Google Shape;1922;p80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1923" name="Google Shape;1923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5" name="Google Shape;1925;p80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1926" name="Google Shape;1926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3" name="Google Shape;1933;p80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1934" name="Google Shape;1934;p80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80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80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80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80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80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80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41" name="Google Shape;1941;p80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80"/>
          <p:cNvGrpSpPr/>
          <p:nvPr/>
        </p:nvGrpSpPr>
        <p:grpSpPr>
          <a:xfrm>
            <a:off x="3455135" y="4538627"/>
            <a:ext cx="1240412" cy="454613"/>
            <a:chOff x="5046670" y="3208808"/>
            <a:chExt cx="1120415" cy="410597"/>
          </a:xfrm>
        </p:grpSpPr>
        <p:grpSp>
          <p:nvGrpSpPr>
            <p:cNvPr id="1943" name="Google Shape;1943;p80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1944" name="Google Shape;1944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1" name="Google Shape;1951;p80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1952" name="Google Shape;1952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4" name="Google Shape;1954;p80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1955" name="Google Shape;1955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7" name="Google Shape;1957;p80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1958" name="Google Shape;1958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5" name="Google Shape;1965;p80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1966" name="Google Shape;1966;p80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80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80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80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80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80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80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3" name="Google Shape;1973;p80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E7D38EF-A65B-1DCE-9109-FD86EACBE4CC}"/>
              </a:ext>
            </a:extLst>
          </p:cNvPr>
          <p:cNvSpPr/>
          <p:nvPr/>
        </p:nvSpPr>
        <p:spPr>
          <a:xfrm>
            <a:off x="4993987" y="1425143"/>
            <a:ext cx="3184362" cy="806986"/>
          </a:xfrm>
          <a:prstGeom prst="roundRect">
            <a:avLst/>
          </a:prstGeom>
          <a:solidFill>
            <a:srgbClr val="D3F8D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rgbClr val="0070C0"/>
                </a:solidFill>
                <a:latin typeface="Patrick Hand"/>
                <a:sym typeface="Patrick Hand"/>
              </a:rPr>
              <a:t>الدورة الزراعية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86987D6-897D-3BB8-E2A8-C941BB186B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2" t="15629" b="33644"/>
          <a:stretch/>
        </p:blipFill>
        <p:spPr>
          <a:xfrm>
            <a:off x="109844" y="1438574"/>
            <a:ext cx="4350562" cy="2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8" grpId="0" build="p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B4947ED-771B-4566-BA3F-8A4EF3FC3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6" t="41156" r="164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D8A9E8-4D73-474C-A610-2659A8429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4188">
            <a:off x="411857" y="-348402"/>
            <a:ext cx="3571875" cy="35718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80435EB-57FF-4010-85CB-6441B8B61A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45777"/>
            <a:ext cx="3995936" cy="408737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9B97350-F68B-440D-A988-7D3A7080C8A1}"/>
              </a:ext>
            </a:extLst>
          </p:cNvPr>
          <p:cNvSpPr txBox="1"/>
          <p:nvPr/>
        </p:nvSpPr>
        <p:spPr>
          <a:xfrm>
            <a:off x="128588" y="2449959"/>
            <a:ext cx="5067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ت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B05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ق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ي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ي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م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 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م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C00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ر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ح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ل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B0F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ي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 </a:t>
            </a:r>
            <a:endParaRPr lang="zh-CN" altLang="en-US" sz="6600" b="1" dirty="0">
              <a:ln w="19050">
                <a:solidFill>
                  <a:schemeClr val="tx1">
                    <a:lumMod val="1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19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073756-9029-4E01-B2FD-585A946D0E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389" b="6389"/>
          <a:stretch/>
        </p:blipFill>
        <p:spPr>
          <a:xfrm>
            <a:off x="2522765" y="1298123"/>
            <a:ext cx="4057649" cy="1974192"/>
          </a:xfrm>
          <a:prstGeom prst="ellipse">
            <a:avLst/>
          </a:prstGeom>
          <a:ln w="38100">
            <a:solidFill>
              <a:srgbClr val="FFFF0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D7EAC5-0029-4BFA-AFC8-9808E858638E}"/>
              </a:ext>
            </a:extLst>
          </p:cNvPr>
          <p:cNvSpPr/>
          <p:nvPr/>
        </p:nvSpPr>
        <p:spPr>
          <a:xfrm>
            <a:off x="1224679" y="424658"/>
            <a:ext cx="7045840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4500" b="1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</a:rPr>
              <a:t>عند إضافته للتربة يحل محل المغذيات</a:t>
            </a:r>
            <a:endParaRPr lang="en-US" sz="4500" b="1" dirty="0">
              <a:ln w="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uhaus 93" panose="04030905020B02020C02" pitchFamily="8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F5C4B5-B1AA-414A-A35C-48ADE99AEA12}"/>
              </a:ext>
            </a:extLst>
          </p:cNvPr>
          <p:cNvGrpSpPr/>
          <p:nvPr/>
        </p:nvGrpSpPr>
        <p:grpSpPr>
          <a:xfrm>
            <a:off x="-1934047" y="3888595"/>
            <a:ext cx="1717394" cy="1191041"/>
            <a:chOff x="4400598" y="4844863"/>
            <a:chExt cx="2289859" cy="1588055"/>
          </a:xfrm>
        </p:grpSpPr>
        <p:pic>
          <p:nvPicPr>
            <p:cNvPr id="9" name="Picture 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98" y="4844863"/>
              <a:ext cx="2289859" cy="158805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43A23A-B974-451E-A73E-EBE55470F84D}"/>
                </a:ext>
              </a:extLst>
            </p:cNvPr>
            <p:cNvSpPr txBox="1"/>
            <p:nvPr/>
          </p:nvSpPr>
          <p:spPr>
            <a:xfrm>
              <a:off x="5019432" y="5272378"/>
              <a:ext cx="1663275" cy="697627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البلاستيك</a:t>
              </a:r>
              <a:endParaRPr lang="ar-AE" sz="33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E34789-E183-4558-820F-30F348AF02C4}"/>
              </a:ext>
            </a:extLst>
          </p:cNvPr>
          <p:cNvGrpSpPr/>
          <p:nvPr/>
        </p:nvGrpSpPr>
        <p:grpSpPr>
          <a:xfrm>
            <a:off x="-3651441" y="3805098"/>
            <a:ext cx="1717394" cy="1191041"/>
            <a:chOff x="4400598" y="4844863"/>
            <a:chExt cx="2289859" cy="1588055"/>
          </a:xfrm>
        </p:grpSpPr>
        <p:pic>
          <p:nvPicPr>
            <p:cNvPr id="13" name="Picture 1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98" y="4844863"/>
              <a:ext cx="2289859" cy="15880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E6DC0C-D91F-4245-8A63-1C61D7F7A898}"/>
                </a:ext>
              </a:extLst>
            </p:cNvPr>
            <p:cNvSpPr txBox="1"/>
            <p:nvPr/>
          </p:nvSpPr>
          <p:spPr>
            <a:xfrm>
              <a:off x="5148743" y="5272378"/>
              <a:ext cx="1404659" cy="80021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33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السماد</a:t>
              </a:r>
              <a:endParaRPr lang="ar-AE" sz="3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6" name="X2">
            <a:extLst>
              <a:ext uri="{FF2B5EF4-FFF2-40B4-BE49-F238E27FC236}">
                <a16:creationId xmlns:a16="http://schemas.microsoft.com/office/drawing/2014/main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5" y="3652587"/>
            <a:ext cx="877274" cy="1113287"/>
          </a:xfrm>
          <a:prstGeom prst="rect">
            <a:avLst/>
          </a:prstGeom>
        </p:spPr>
      </p:pic>
      <p:pic>
        <p:nvPicPr>
          <p:cNvPr id="17" name="CHECK">
            <a:extLst>
              <a:ext uri="{FF2B5EF4-FFF2-40B4-BE49-F238E27FC236}">
                <a16:creationId xmlns:a16="http://schemas.microsoft.com/office/drawing/2014/main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727" y="3777062"/>
            <a:ext cx="869702" cy="839627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496CABC-6165-4440-AE56-0BB54B387837}"/>
              </a:ext>
            </a:extLst>
          </p:cNvPr>
          <p:cNvSpPr/>
          <p:nvPr/>
        </p:nvSpPr>
        <p:spPr>
          <a:xfrm rot="17750550">
            <a:off x="997662" y="3070373"/>
            <a:ext cx="575900" cy="98647"/>
          </a:xfrm>
          <a:prstGeom prst="rect">
            <a:avLst/>
          </a:prstGeom>
          <a:solidFill>
            <a:srgbClr val="9EF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</p:spTree>
    <p:extLst>
      <p:ext uri="{BB962C8B-B14F-4D97-AF65-F5344CB8AC3E}">
        <p14:creationId xmlns:p14="http://schemas.microsoft.com/office/powerpoint/2010/main" val="87538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58025E-6 L 0.83003 -0.0361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93" y="-1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75 -0.0372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80"/>
          <p:cNvSpPr txBox="1">
            <a:spLocks noGrp="1"/>
          </p:cNvSpPr>
          <p:nvPr>
            <p:ph type="title"/>
          </p:nvPr>
        </p:nvSpPr>
        <p:spPr>
          <a:xfrm>
            <a:off x="1821656" y="465443"/>
            <a:ext cx="6439433" cy="6789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كيف تتم المحافظة على التربة ؟</a:t>
            </a:r>
            <a:endParaRPr sz="44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1888" name="Google Shape;1888;p80"/>
          <p:cNvSpPr txBox="1">
            <a:spLocks noGrp="1"/>
          </p:cNvSpPr>
          <p:nvPr>
            <p:ph type="subTitle" idx="7"/>
          </p:nvPr>
        </p:nvSpPr>
        <p:spPr>
          <a:xfrm>
            <a:off x="4432387" y="2559129"/>
            <a:ext cx="4350562" cy="11705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C00000"/>
                </a:solidFill>
                <a:cs typeface="+mn-cs"/>
              </a:rPr>
              <a:t>زراعة أنواع مختلفة من الأعشاب أو الأشجار بين صفوف المزروعات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C00000"/>
                </a:solidFill>
                <a:cs typeface="+mn-cs"/>
              </a:rPr>
              <a:t>لتساعد على عدم انجراف التربة</a:t>
            </a:r>
            <a:endParaRPr sz="2800" b="1" dirty="0">
              <a:solidFill>
                <a:srgbClr val="C00000"/>
              </a:solidFill>
              <a:cs typeface="+mn-cs"/>
            </a:endParaRPr>
          </a:p>
        </p:txBody>
      </p:sp>
      <p:grpSp>
        <p:nvGrpSpPr>
          <p:cNvPr id="1894" name="Google Shape;1894;p80"/>
          <p:cNvGrpSpPr/>
          <p:nvPr/>
        </p:nvGrpSpPr>
        <p:grpSpPr>
          <a:xfrm>
            <a:off x="5276414" y="4192754"/>
            <a:ext cx="1322681" cy="876948"/>
            <a:chOff x="5875825" y="1610200"/>
            <a:chExt cx="1352850" cy="896950"/>
          </a:xfrm>
        </p:grpSpPr>
        <p:sp>
          <p:nvSpPr>
            <p:cNvPr id="1895" name="Google Shape;1895;p80"/>
            <p:cNvSpPr/>
            <p:nvPr/>
          </p:nvSpPr>
          <p:spPr>
            <a:xfrm>
              <a:off x="6061625" y="1610200"/>
              <a:ext cx="987125" cy="622825"/>
            </a:xfrm>
            <a:custGeom>
              <a:avLst/>
              <a:gdLst/>
              <a:ahLst/>
              <a:cxnLst/>
              <a:rect l="l" t="t" r="r" b="b"/>
              <a:pathLst>
                <a:path w="39485" h="24913" extrusionOk="0">
                  <a:moveTo>
                    <a:pt x="1" y="0"/>
                  </a:moveTo>
                  <a:lnTo>
                    <a:pt x="1" y="11076"/>
                  </a:lnTo>
                  <a:lnTo>
                    <a:pt x="1" y="22885"/>
                  </a:lnTo>
                  <a:lnTo>
                    <a:pt x="1" y="24912"/>
                  </a:lnTo>
                  <a:lnTo>
                    <a:pt x="39484" y="24912"/>
                  </a:lnTo>
                  <a:lnTo>
                    <a:pt x="39484" y="13955"/>
                  </a:lnTo>
                  <a:lnTo>
                    <a:pt x="36546" y="11076"/>
                  </a:lnTo>
                  <a:lnTo>
                    <a:pt x="21535" y="11076"/>
                  </a:lnTo>
                  <a:lnTo>
                    <a:pt x="17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80"/>
            <p:cNvSpPr/>
            <p:nvPr/>
          </p:nvSpPr>
          <p:spPr>
            <a:xfrm>
              <a:off x="5908150" y="1967125"/>
              <a:ext cx="561125" cy="539800"/>
            </a:xfrm>
            <a:custGeom>
              <a:avLst/>
              <a:gdLst/>
              <a:ahLst/>
              <a:cxnLst/>
              <a:rect l="l" t="t" r="r" b="b"/>
              <a:pathLst>
                <a:path w="22445" h="21592" extrusionOk="0">
                  <a:moveTo>
                    <a:pt x="10782" y="1"/>
                  </a:moveTo>
                  <a:cubicBezTo>
                    <a:pt x="4847" y="1"/>
                    <a:pt x="0" y="4848"/>
                    <a:pt x="0" y="10812"/>
                  </a:cubicBezTo>
                  <a:cubicBezTo>
                    <a:pt x="0" y="15159"/>
                    <a:pt x="2644" y="19096"/>
                    <a:pt x="6669" y="20771"/>
                  </a:cubicBezTo>
                  <a:cubicBezTo>
                    <a:pt x="7997" y="21323"/>
                    <a:pt x="9392" y="21591"/>
                    <a:pt x="10777" y="21591"/>
                  </a:cubicBezTo>
                  <a:cubicBezTo>
                    <a:pt x="13587" y="21591"/>
                    <a:pt x="16353" y="20487"/>
                    <a:pt x="18420" y="18420"/>
                  </a:cubicBezTo>
                  <a:cubicBezTo>
                    <a:pt x="21504" y="15336"/>
                    <a:pt x="22444" y="10694"/>
                    <a:pt x="20770" y="6669"/>
                  </a:cubicBezTo>
                  <a:cubicBezTo>
                    <a:pt x="19095" y="2645"/>
                    <a:pt x="15159" y="1"/>
                    <a:pt x="107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80"/>
            <p:cNvSpPr/>
            <p:nvPr/>
          </p:nvSpPr>
          <p:spPr>
            <a:xfrm>
              <a:off x="6049875" y="2108875"/>
              <a:ext cx="298950" cy="256375"/>
            </a:xfrm>
            <a:custGeom>
              <a:avLst/>
              <a:gdLst/>
              <a:ahLst/>
              <a:cxnLst/>
              <a:rect l="l" t="t" r="r" b="b"/>
              <a:pathLst>
                <a:path w="11958" h="10255" extrusionOk="0">
                  <a:moveTo>
                    <a:pt x="5113" y="1"/>
                  </a:moveTo>
                  <a:cubicBezTo>
                    <a:pt x="2292" y="1"/>
                    <a:pt x="1" y="2292"/>
                    <a:pt x="1" y="5142"/>
                  </a:cubicBezTo>
                  <a:cubicBezTo>
                    <a:pt x="1" y="8223"/>
                    <a:pt x="2529" y="10255"/>
                    <a:pt x="5166" y="10255"/>
                  </a:cubicBezTo>
                  <a:cubicBezTo>
                    <a:pt x="6426" y="10255"/>
                    <a:pt x="7710" y="9791"/>
                    <a:pt x="8755" y="8755"/>
                  </a:cubicBezTo>
                  <a:cubicBezTo>
                    <a:pt x="11958" y="5524"/>
                    <a:pt x="9695" y="1"/>
                    <a:pt x="5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80"/>
            <p:cNvSpPr/>
            <p:nvPr/>
          </p:nvSpPr>
          <p:spPr>
            <a:xfrm>
              <a:off x="6780650" y="2122825"/>
              <a:ext cx="448025" cy="384325"/>
            </a:xfrm>
            <a:custGeom>
              <a:avLst/>
              <a:gdLst/>
              <a:ahLst/>
              <a:cxnLst/>
              <a:rect l="l" t="t" r="r" b="b"/>
              <a:pathLst>
                <a:path w="17921" h="15373" extrusionOk="0">
                  <a:moveTo>
                    <a:pt x="7668" y="1"/>
                  </a:moveTo>
                  <a:cubicBezTo>
                    <a:pt x="3438" y="1"/>
                    <a:pt x="0" y="3438"/>
                    <a:pt x="0" y="7698"/>
                  </a:cubicBezTo>
                  <a:cubicBezTo>
                    <a:pt x="0" y="12308"/>
                    <a:pt x="3778" y="15373"/>
                    <a:pt x="7723" y="15373"/>
                  </a:cubicBezTo>
                  <a:cubicBezTo>
                    <a:pt x="9609" y="15373"/>
                    <a:pt x="11534" y="14671"/>
                    <a:pt x="13103" y="13103"/>
                  </a:cubicBezTo>
                  <a:cubicBezTo>
                    <a:pt x="17921" y="8285"/>
                    <a:pt x="14513" y="1"/>
                    <a:pt x="7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80"/>
            <p:cNvSpPr/>
            <p:nvPr/>
          </p:nvSpPr>
          <p:spPr>
            <a:xfrm>
              <a:off x="6881275" y="2224175"/>
              <a:ext cx="213000" cy="181875"/>
            </a:xfrm>
            <a:custGeom>
              <a:avLst/>
              <a:gdLst/>
              <a:ahLst/>
              <a:cxnLst/>
              <a:rect l="l" t="t" r="r" b="b"/>
              <a:pathLst>
                <a:path w="8520" h="7275" extrusionOk="0">
                  <a:moveTo>
                    <a:pt x="3643" y="1"/>
                  </a:moveTo>
                  <a:cubicBezTo>
                    <a:pt x="1645" y="1"/>
                    <a:pt x="0" y="1617"/>
                    <a:pt x="0" y="3644"/>
                  </a:cubicBezTo>
                  <a:cubicBezTo>
                    <a:pt x="0" y="5828"/>
                    <a:pt x="1786" y="7274"/>
                    <a:pt x="3659" y="7274"/>
                  </a:cubicBezTo>
                  <a:cubicBezTo>
                    <a:pt x="4558" y="7274"/>
                    <a:pt x="5476" y="6942"/>
                    <a:pt x="6228" y="6199"/>
                  </a:cubicBezTo>
                  <a:cubicBezTo>
                    <a:pt x="8520" y="3908"/>
                    <a:pt x="6904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80"/>
            <p:cNvSpPr/>
            <p:nvPr/>
          </p:nvSpPr>
          <p:spPr>
            <a:xfrm>
              <a:off x="6310600" y="1656450"/>
              <a:ext cx="244600" cy="244600"/>
            </a:xfrm>
            <a:custGeom>
              <a:avLst/>
              <a:gdLst/>
              <a:ahLst/>
              <a:cxnLst/>
              <a:rect l="l" t="t" r="r" b="b"/>
              <a:pathLst>
                <a:path w="9784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9784" y="9784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80"/>
            <p:cNvSpPr/>
            <p:nvPr/>
          </p:nvSpPr>
          <p:spPr>
            <a:xfrm>
              <a:off x="6119650" y="1656450"/>
              <a:ext cx="160150" cy="244600"/>
            </a:xfrm>
            <a:custGeom>
              <a:avLst/>
              <a:gdLst/>
              <a:ahLst/>
              <a:cxnLst/>
              <a:rect l="l" t="t" r="r" b="b"/>
              <a:pathLst>
                <a:path w="6406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6405" y="9784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80"/>
            <p:cNvSpPr/>
            <p:nvPr/>
          </p:nvSpPr>
          <p:spPr>
            <a:xfrm>
              <a:off x="6795350" y="1826125"/>
              <a:ext cx="97700" cy="60975"/>
            </a:xfrm>
            <a:custGeom>
              <a:avLst/>
              <a:gdLst/>
              <a:ahLst/>
              <a:cxnLst/>
              <a:rect l="l" t="t" r="r" b="b"/>
              <a:pathLst>
                <a:path w="3908" h="2439" extrusionOk="0">
                  <a:moveTo>
                    <a:pt x="0" y="0"/>
                  </a:moveTo>
                  <a:lnTo>
                    <a:pt x="0" y="2439"/>
                  </a:lnTo>
                  <a:lnTo>
                    <a:pt x="3907" y="2439"/>
                  </a:lnTo>
                  <a:lnTo>
                    <a:pt x="39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80"/>
            <p:cNvSpPr/>
            <p:nvPr/>
          </p:nvSpPr>
          <p:spPr>
            <a:xfrm>
              <a:off x="6830600" y="1656450"/>
              <a:ext cx="27925" cy="185850"/>
            </a:xfrm>
            <a:custGeom>
              <a:avLst/>
              <a:gdLst/>
              <a:ahLst/>
              <a:cxnLst/>
              <a:rect l="l" t="t" r="r" b="b"/>
              <a:pathLst>
                <a:path w="1117" h="7434" extrusionOk="0">
                  <a:moveTo>
                    <a:pt x="0" y="1"/>
                  </a:moveTo>
                  <a:lnTo>
                    <a:pt x="0" y="7433"/>
                  </a:lnTo>
                  <a:lnTo>
                    <a:pt x="1116" y="7433"/>
                  </a:lnTo>
                  <a:lnTo>
                    <a:pt x="11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80"/>
            <p:cNvSpPr/>
            <p:nvPr/>
          </p:nvSpPr>
          <p:spPr>
            <a:xfrm>
              <a:off x="5875825" y="1948775"/>
              <a:ext cx="630175" cy="135150"/>
            </a:xfrm>
            <a:custGeom>
              <a:avLst/>
              <a:gdLst/>
              <a:ahLst/>
              <a:cxnLst/>
              <a:rect l="l" t="t" r="r" b="b"/>
              <a:pathLst>
                <a:path w="25207" h="5406" extrusionOk="0">
                  <a:moveTo>
                    <a:pt x="3320" y="0"/>
                  </a:moveTo>
                  <a:lnTo>
                    <a:pt x="0" y="3614"/>
                  </a:lnTo>
                  <a:lnTo>
                    <a:pt x="1087" y="4613"/>
                  </a:lnTo>
                  <a:lnTo>
                    <a:pt x="3966" y="1498"/>
                  </a:lnTo>
                  <a:lnTo>
                    <a:pt x="19566" y="1498"/>
                  </a:lnTo>
                  <a:lnTo>
                    <a:pt x="22504" y="5406"/>
                  </a:lnTo>
                  <a:lnTo>
                    <a:pt x="25206" y="5406"/>
                  </a:lnTo>
                  <a:lnTo>
                    <a:pt x="25206" y="3937"/>
                  </a:lnTo>
                  <a:lnTo>
                    <a:pt x="23238" y="3937"/>
                  </a:lnTo>
                  <a:lnTo>
                    <a:pt x="2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80"/>
            <p:cNvSpPr/>
            <p:nvPr/>
          </p:nvSpPr>
          <p:spPr>
            <a:xfrm>
              <a:off x="6923875" y="1897350"/>
              <a:ext cx="80800" cy="68325"/>
            </a:xfrm>
            <a:custGeom>
              <a:avLst/>
              <a:gdLst/>
              <a:ahLst/>
              <a:cxnLst/>
              <a:rect l="l" t="t" r="r" b="b"/>
              <a:pathLst>
                <a:path w="3232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32" y="2733"/>
                  </a:lnTo>
                  <a:lnTo>
                    <a:pt x="4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80"/>
            <p:cNvSpPr/>
            <p:nvPr/>
          </p:nvSpPr>
          <p:spPr>
            <a:xfrm>
              <a:off x="6887150" y="1897350"/>
              <a:ext cx="80075" cy="68325"/>
            </a:xfrm>
            <a:custGeom>
              <a:avLst/>
              <a:gdLst/>
              <a:ahLst/>
              <a:cxnLst/>
              <a:rect l="l" t="t" r="r" b="b"/>
              <a:pathLst>
                <a:path w="3203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0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80"/>
            <p:cNvSpPr/>
            <p:nvPr/>
          </p:nvSpPr>
          <p:spPr>
            <a:xfrm>
              <a:off x="684967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80"/>
            <p:cNvSpPr/>
            <p:nvPr/>
          </p:nvSpPr>
          <p:spPr>
            <a:xfrm>
              <a:off x="681222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0"/>
            <p:cNvSpPr/>
            <p:nvPr/>
          </p:nvSpPr>
          <p:spPr>
            <a:xfrm>
              <a:off x="6775500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0" name="Google Shape;1910;p80"/>
          <p:cNvGrpSpPr/>
          <p:nvPr/>
        </p:nvGrpSpPr>
        <p:grpSpPr>
          <a:xfrm>
            <a:off x="2113104" y="4425725"/>
            <a:ext cx="1616423" cy="592410"/>
            <a:chOff x="5046670" y="3208808"/>
            <a:chExt cx="1120415" cy="410597"/>
          </a:xfrm>
        </p:grpSpPr>
        <p:grpSp>
          <p:nvGrpSpPr>
            <p:cNvPr id="1911" name="Google Shape;1911;p80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1912" name="Google Shape;1912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9" name="Google Shape;1919;p80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1920" name="Google Shape;1920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2" name="Google Shape;1922;p80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1923" name="Google Shape;1923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5" name="Google Shape;1925;p80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1926" name="Google Shape;1926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3" name="Google Shape;1933;p80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1934" name="Google Shape;1934;p80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80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80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80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80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80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80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41" name="Google Shape;1941;p80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80"/>
          <p:cNvGrpSpPr/>
          <p:nvPr/>
        </p:nvGrpSpPr>
        <p:grpSpPr>
          <a:xfrm>
            <a:off x="3455135" y="4538627"/>
            <a:ext cx="1240412" cy="454613"/>
            <a:chOff x="5046670" y="3208808"/>
            <a:chExt cx="1120415" cy="410597"/>
          </a:xfrm>
        </p:grpSpPr>
        <p:grpSp>
          <p:nvGrpSpPr>
            <p:cNvPr id="1943" name="Google Shape;1943;p80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1944" name="Google Shape;1944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1" name="Google Shape;1951;p80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1952" name="Google Shape;1952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4" name="Google Shape;1954;p80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1955" name="Google Shape;1955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7" name="Google Shape;1957;p80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1958" name="Google Shape;1958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5" name="Google Shape;1965;p80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1966" name="Google Shape;1966;p80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80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80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80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80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80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80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3" name="Google Shape;1973;p80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E7D38EF-A65B-1DCE-9109-FD86EACBE4CC}"/>
              </a:ext>
            </a:extLst>
          </p:cNvPr>
          <p:cNvSpPr/>
          <p:nvPr/>
        </p:nvSpPr>
        <p:spPr>
          <a:xfrm>
            <a:off x="4993986" y="1425143"/>
            <a:ext cx="3414207" cy="806986"/>
          </a:xfrm>
          <a:prstGeom prst="roundRect">
            <a:avLst/>
          </a:prstGeom>
          <a:solidFill>
            <a:srgbClr val="D3F8D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rgbClr val="0070C0"/>
                </a:solidFill>
                <a:latin typeface="Patrick Hand"/>
                <a:sym typeface="Patrick Hand"/>
              </a:rPr>
              <a:t>الأشرطة المتبادلة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7EE78A2-F797-F350-EDF2-A9BBF953D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76" y="1473150"/>
            <a:ext cx="3655733" cy="2914553"/>
          </a:xfrm>
          <a:prstGeom prst="ellipse">
            <a:avLst/>
          </a:prstGeom>
        </p:spPr>
      </p:pic>
      <p:grpSp>
        <p:nvGrpSpPr>
          <p:cNvPr id="6" name="Google Shape;2191;p87">
            <a:extLst>
              <a:ext uri="{FF2B5EF4-FFF2-40B4-BE49-F238E27FC236}">
                <a16:creationId xmlns:a16="http://schemas.microsoft.com/office/drawing/2014/main" id="{481E0C92-9897-89D1-67AD-B5B44DDFD0F0}"/>
              </a:ext>
            </a:extLst>
          </p:cNvPr>
          <p:cNvGrpSpPr/>
          <p:nvPr/>
        </p:nvGrpSpPr>
        <p:grpSpPr>
          <a:xfrm rot="20976906">
            <a:off x="835711" y="4512081"/>
            <a:ext cx="1251994" cy="564668"/>
            <a:chOff x="2193500" y="4184775"/>
            <a:chExt cx="1041825" cy="778675"/>
          </a:xfrm>
        </p:grpSpPr>
        <p:sp>
          <p:nvSpPr>
            <p:cNvPr id="7" name="Google Shape;2192;p87">
              <a:extLst>
                <a:ext uri="{FF2B5EF4-FFF2-40B4-BE49-F238E27FC236}">
                  <a16:creationId xmlns:a16="http://schemas.microsoft.com/office/drawing/2014/main" id="{AAF03A7A-BA63-6863-41B2-472BB7954A3A}"/>
                </a:ext>
              </a:extLst>
            </p:cNvPr>
            <p:cNvSpPr/>
            <p:nvPr/>
          </p:nvSpPr>
          <p:spPr>
            <a:xfrm>
              <a:off x="2462375" y="4312575"/>
              <a:ext cx="82075" cy="122775"/>
            </a:xfrm>
            <a:custGeom>
              <a:avLst/>
              <a:gdLst/>
              <a:ahLst/>
              <a:cxnLst/>
              <a:rect l="l" t="t" r="r" b="b"/>
              <a:pathLst>
                <a:path w="3283" h="4911" extrusionOk="0">
                  <a:moveTo>
                    <a:pt x="0" y="1"/>
                  </a:moveTo>
                  <a:lnTo>
                    <a:pt x="0" y="1"/>
                  </a:lnTo>
                  <a:cubicBezTo>
                    <a:pt x="366" y="1805"/>
                    <a:pt x="827" y="3758"/>
                    <a:pt x="2279" y="4910"/>
                  </a:cubicBezTo>
                  <a:lnTo>
                    <a:pt x="3282" y="3730"/>
                  </a:lnTo>
                  <a:cubicBezTo>
                    <a:pt x="2414" y="2306"/>
                    <a:pt x="1302" y="10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93;p87">
              <a:extLst>
                <a:ext uri="{FF2B5EF4-FFF2-40B4-BE49-F238E27FC236}">
                  <a16:creationId xmlns:a16="http://schemas.microsoft.com/office/drawing/2014/main" id="{139BF885-CAA0-D893-06EE-578ABECE5133}"/>
                </a:ext>
              </a:extLst>
            </p:cNvPr>
            <p:cNvSpPr/>
            <p:nvPr/>
          </p:nvSpPr>
          <p:spPr>
            <a:xfrm>
              <a:off x="2554250" y="4298675"/>
              <a:ext cx="48500" cy="67850"/>
            </a:xfrm>
            <a:custGeom>
              <a:avLst/>
              <a:gdLst/>
              <a:ahLst/>
              <a:cxnLst/>
              <a:rect l="l" t="t" r="r" b="b"/>
              <a:pathLst>
                <a:path w="1940" h="2714" extrusionOk="0">
                  <a:moveTo>
                    <a:pt x="679" y="1"/>
                  </a:moveTo>
                  <a:cubicBezTo>
                    <a:pt x="245" y="842"/>
                    <a:pt x="14" y="1764"/>
                    <a:pt x="0" y="2713"/>
                  </a:cubicBezTo>
                  <a:lnTo>
                    <a:pt x="1940" y="2225"/>
                  </a:lnTo>
                  <a:cubicBezTo>
                    <a:pt x="1587" y="1452"/>
                    <a:pt x="1167" y="706"/>
                    <a:pt x="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94;p87">
              <a:extLst>
                <a:ext uri="{FF2B5EF4-FFF2-40B4-BE49-F238E27FC236}">
                  <a16:creationId xmlns:a16="http://schemas.microsoft.com/office/drawing/2014/main" id="{E7522DB8-A924-7966-6906-6232C3CAD540}"/>
                </a:ext>
              </a:extLst>
            </p:cNvPr>
            <p:cNvSpPr/>
            <p:nvPr/>
          </p:nvSpPr>
          <p:spPr>
            <a:xfrm>
              <a:off x="3146975" y="4325100"/>
              <a:ext cx="10125" cy="22175"/>
            </a:xfrm>
            <a:custGeom>
              <a:avLst/>
              <a:gdLst/>
              <a:ahLst/>
              <a:cxnLst/>
              <a:rect l="l" t="t" r="r" b="b"/>
              <a:pathLst>
                <a:path w="405" h="887" extrusionOk="0">
                  <a:moveTo>
                    <a:pt x="377" y="0"/>
                  </a:moveTo>
                  <a:cubicBezTo>
                    <a:pt x="370" y="0"/>
                    <a:pt x="364" y="5"/>
                    <a:pt x="364" y="15"/>
                  </a:cubicBezTo>
                  <a:cubicBezTo>
                    <a:pt x="323" y="314"/>
                    <a:pt x="201" y="598"/>
                    <a:pt x="11" y="843"/>
                  </a:cubicBezTo>
                  <a:cubicBezTo>
                    <a:pt x="0" y="865"/>
                    <a:pt x="16" y="887"/>
                    <a:pt x="37" y="887"/>
                  </a:cubicBezTo>
                  <a:cubicBezTo>
                    <a:pt x="42" y="887"/>
                    <a:pt x="47" y="886"/>
                    <a:pt x="52" y="883"/>
                  </a:cubicBezTo>
                  <a:cubicBezTo>
                    <a:pt x="242" y="626"/>
                    <a:pt x="364" y="341"/>
                    <a:pt x="405" y="29"/>
                  </a:cubicBezTo>
                  <a:cubicBezTo>
                    <a:pt x="405" y="12"/>
                    <a:pt x="389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95;p87">
              <a:extLst>
                <a:ext uri="{FF2B5EF4-FFF2-40B4-BE49-F238E27FC236}">
                  <a16:creationId xmlns:a16="http://schemas.microsoft.com/office/drawing/2014/main" id="{49DD2322-A944-BA54-8674-D733B266366E}"/>
                </a:ext>
              </a:extLst>
            </p:cNvPr>
            <p:cNvSpPr/>
            <p:nvPr/>
          </p:nvSpPr>
          <p:spPr>
            <a:xfrm>
              <a:off x="3142500" y="4335975"/>
              <a:ext cx="12900" cy="20375"/>
            </a:xfrm>
            <a:custGeom>
              <a:avLst/>
              <a:gdLst/>
              <a:ahLst/>
              <a:cxnLst/>
              <a:rect l="l" t="t" r="r" b="b"/>
              <a:pathLst>
                <a:path w="516" h="815" extrusionOk="0">
                  <a:moveTo>
                    <a:pt x="462" y="1"/>
                  </a:moveTo>
                  <a:lnTo>
                    <a:pt x="462" y="1"/>
                  </a:lnTo>
                  <a:cubicBezTo>
                    <a:pt x="326" y="96"/>
                    <a:pt x="217" y="218"/>
                    <a:pt x="122" y="353"/>
                  </a:cubicBezTo>
                  <a:cubicBezTo>
                    <a:pt x="41" y="489"/>
                    <a:pt x="0" y="652"/>
                    <a:pt x="28" y="814"/>
                  </a:cubicBezTo>
                  <a:lnTo>
                    <a:pt x="55" y="787"/>
                  </a:lnTo>
                  <a:cubicBezTo>
                    <a:pt x="190" y="706"/>
                    <a:pt x="312" y="597"/>
                    <a:pt x="407" y="462"/>
                  </a:cubicBezTo>
                  <a:cubicBezTo>
                    <a:pt x="502" y="326"/>
                    <a:pt x="516" y="150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96;p87">
              <a:extLst>
                <a:ext uri="{FF2B5EF4-FFF2-40B4-BE49-F238E27FC236}">
                  <a16:creationId xmlns:a16="http://schemas.microsoft.com/office/drawing/2014/main" id="{C7AC8487-C8CB-64B2-4707-0AD1718B31A7}"/>
                </a:ext>
              </a:extLst>
            </p:cNvPr>
            <p:cNvSpPr/>
            <p:nvPr/>
          </p:nvSpPr>
          <p:spPr>
            <a:xfrm>
              <a:off x="3151450" y="4363025"/>
              <a:ext cx="21150" cy="17325"/>
            </a:xfrm>
            <a:custGeom>
              <a:avLst/>
              <a:gdLst/>
              <a:ahLst/>
              <a:cxnLst/>
              <a:rect l="l" t="t" r="r" b="b"/>
              <a:pathLst>
                <a:path w="846" h="693" extrusionOk="0">
                  <a:moveTo>
                    <a:pt x="38" y="1"/>
                  </a:moveTo>
                  <a:cubicBezTo>
                    <a:pt x="16" y="1"/>
                    <a:pt x="1" y="33"/>
                    <a:pt x="36" y="44"/>
                  </a:cubicBezTo>
                  <a:cubicBezTo>
                    <a:pt x="334" y="180"/>
                    <a:pt x="605" y="397"/>
                    <a:pt x="795" y="682"/>
                  </a:cubicBezTo>
                  <a:cubicBezTo>
                    <a:pt x="799" y="690"/>
                    <a:pt x="805" y="693"/>
                    <a:pt x="812" y="693"/>
                  </a:cubicBezTo>
                  <a:cubicBezTo>
                    <a:pt x="828" y="693"/>
                    <a:pt x="845" y="674"/>
                    <a:pt x="836" y="655"/>
                  </a:cubicBezTo>
                  <a:cubicBezTo>
                    <a:pt x="632" y="370"/>
                    <a:pt x="361" y="153"/>
                    <a:pt x="49" y="4"/>
                  </a:cubicBezTo>
                  <a:cubicBezTo>
                    <a:pt x="46" y="2"/>
                    <a:pt x="42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97;p87">
              <a:extLst>
                <a:ext uri="{FF2B5EF4-FFF2-40B4-BE49-F238E27FC236}">
                  <a16:creationId xmlns:a16="http://schemas.microsoft.com/office/drawing/2014/main" id="{D1C0F0B5-775F-C7BE-C77D-4409F5E7044A}"/>
                </a:ext>
              </a:extLst>
            </p:cNvPr>
            <p:cNvSpPr/>
            <p:nvPr/>
          </p:nvSpPr>
          <p:spPr>
            <a:xfrm>
              <a:off x="3143175" y="4356325"/>
              <a:ext cx="20375" cy="13925"/>
            </a:xfrm>
            <a:custGeom>
              <a:avLst/>
              <a:gdLst/>
              <a:ahLst/>
              <a:cxnLst/>
              <a:rect l="l" t="t" r="r" b="b"/>
              <a:pathLst>
                <a:path w="815" h="557" extrusionOk="0">
                  <a:moveTo>
                    <a:pt x="1" y="0"/>
                  </a:moveTo>
                  <a:lnTo>
                    <a:pt x="1" y="0"/>
                  </a:lnTo>
                  <a:cubicBezTo>
                    <a:pt x="55" y="177"/>
                    <a:pt x="177" y="326"/>
                    <a:pt x="340" y="421"/>
                  </a:cubicBezTo>
                  <a:cubicBezTo>
                    <a:pt x="489" y="502"/>
                    <a:pt x="652" y="556"/>
                    <a:pt x="814" y="556"/>
                  </a:cubicBezTo>
                  <a:cubicBezTo>
                    <a:pt x="787" y="367"/>
                    <a:pt x="665" y="204"/>
                    <a:pt x="502" y="109"/>
                  </a:cubicBezTo>
                  <a:cubicBezTo>
                    <a:pt x="401" y="48"/>
                    <a:pt x="276" y="17"/>
                    <a:pt x="151" y="17"/>
                  </a:cubicBezTo>
                  <a:cubicBezTo>
                    <a:pt x="110" y="17"/>
                    <a:pt x="68" y="21"/>
                    <a:pt x="28" y="2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98;p87">
              <a:extLst>
                <a:ext uri="{FF2B5EF4-FFF2-40B4-BE49-F238E27FC236}">
                  <a16:creationId xmlns:a16="http://schemas.microsoft.com/office/drawing/2014/main" id="{034A6718-F5DC-6F91-EA62-FDED5C3AB653}"/>
                </a:ext>
              </a:extLst>
            </p:cNvPr>
            <p:cNvSpPr/>
            <p:nvPr/>
          </p:nvSpPr>
          <p:spPr>
            <a:xfrm>
              <a:off x="3162625" y="4320025"/>
              <a:ext cx="10400" cy="22175"/>
            </a:xfrm>
            <a:custGeom>
              <a:avLst/>
              <a:gdLst/>
              <a:ahLst/>
              <a:cxnLst/>
              <a:rect l="l" t="t" r="r" b="b"/>
              <a:pathLst>
                <a:path w="416" h="887" extrusionOk="0">
                  <a:moveTo>
                    <a:pt x="389" y="0"/>
                  </a:moveTo>
                  <a:cubicBezTo>
                    <a:pt x="381" y="0"/>
                    <a:pt x="375" y="4"/>
                    <a:pt x="375" y="15"/>
                  </a:cubicBezTo>
                  <a:cubicBezTo>
                    <a:pt x="321" y="313"/>
                    <a:pt x="199" y="598"/>
                    <a:pt x="23" y="842"/>
                  </a:cubicBezTo>
                  <a:cubicBezTo>
                    <a:pt x="1" y="864"/>
                    <a:pt x="24" y="886"/>
                    <a:pt x="40" y="886"/>
                  </a:cubicBezTo>
                  <a:cubicBezTo>
                    <a:pt x="44" y="886"/>
                    <a:pt x="47" y="885"/>
                    <a:pt x="50" y="883"/>
                  </a:cubicBezTo>
                  <a:cubicBezTo>
                    <a:pt x="240" y="625"/>
                    <a:pt x="375" y="340"/>
                    <a:pt x="416" y="28"/>
                  </a:cubicBezTo>
                  <a:cubicBezTo>
                    <a:pt x="416" y="12"/>
                    <a:pt x="400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99;p87">
              <a:extLst>
                <a:ext uri="{FF2B5EF4-FFF2-40B4-BE49-F238E27FC236}">
                  <a16:creationId xmlns:a16="http://schemas.microsoft.com/office/drawing/2014/main" id="{FF130619-64A1-4CC0-F608-936A662F1182}"/>
                </a:ext>
              </a:extLst>
            </p:cNvPr>
            <p:cNvSpPr/>
            <p:nvPr/>
          </p:nvSpPr>
          <p:spPr>
            <a:xfrm>
              <a:off x="3158425" y="4330900"/>
              <a:ext cx="12925" cy="20350"/>
            </a:xfrm>
            <a:custGeom>
              <a:avLst/>
              <a:gdLst/>
              <a:ahLst/>
              <a:cxnLst/>
              <a:rect l="l" t="t" r="r" b="b"/>
              <a:pathLst>
                <a:path w="517" h="814" extrusionOk="0">
                  <a:moveTo>
                    <a:pt x="462" y="0"/>
                  </a:moveTo>
                  <a:lnTo>
                    <a:pt x="462" y="0"/>
                  </a:lnTo>
                  <a:cubicBezTo>
                    <a:pt x="326" y="95"/>
                    <a:pt x="204" y="217"/>
                    <a:pt x="123" y="353"/>
                  </a:cubicBezTo>
                  <a:cubicBezTo>
                    <a:pt x="28" y="488"/>
                    <a:pt x="1" y="651"/>
                    <a:pt x="28" y="814"/>
                  </a:cubicBezTo>
                  <a:lnTo>
                    <a:pt x="42" y="787"/>
                  </a:lnTo>
                  <a:cubicBezTo>
                    <a:pt x="191" y="719"/>
                    <a:pt x="313" y="597"/>
                    <a:pt x="408" y="475"/>
                  </a:cubicBezTo>
                  <a:cubicBezTo>
                    <a:pt x="489" y="326"/>
                    <a:pt x="516" y="163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200;p87">
              <a:extLst>
                <a:ext uri="{FF2B5EF4-FFF2-40B4-BE49-F238E27FC236}">
                  <a16:creationId xmlns:a16="http://schemas.microsoft.com/office/drawing/2014/main" id="{48DCB865-5A21-491E-727C-5E4AB7FDEA96}"/>
                </a:ext>
              </a:extLst>
            </p:cNvPr>
            <p:cNvSpPr/>
            <p:nvPr/>
          </p:nvSpPr>
          <p:spPr>
            <a:xfrm>
              <a:off x="3167325" y="4357975"/>
              <a:ext cx="21100" cy="17300"/>
            </a:xfrm>
            <a:custGeom>
              <a:avLst/>
              <a:gdLst/>
              <a:ahLst/>
              <a:cxnLst/>
              <a:rect l="l" t="t" r="r" b="b"/>
              <a:pathLst>
                <a:path w="844" h="692" extrusionOk="0">
                  <a:moveTo>
                    <a:pt x="43" y="0"/>
                  </a:moveTo>
                  <a:cubicBezTo>
                    <a:pt x="19" y="0"/>
                    <a:pt x="0" y="43"/>
                    <a:pt x="25" y="43"/>
                  </a:cubicBezTo>
                  <a:cubicBezTo>
                    <a:pt x="337" y="179"/>
                    <a:pt x="594" y="396"/>
                    <a:pt x="784" y="680"/>
                  </a:cubicBezTo>
                  <a:cubicBezTo>
                    <a:pt x="792" y="688"/>
                    <a:pt x="801" y="692"/>
                    <a:pt x="809" y="692"/>
                  </a:cubicBezTo>
                  <a:cubicBezTo>
                    <a:pt x="829" y="692"/>
                    <a:pt x="844" y="672"/>
                    <a:pt x="825" y="653"/>
                  </a:cubicBezTo>
                  <a:cubicBezTo>
                    <a:pt x="635" y="368"/>
                    <a:pt x="364" y="151"/>
                    <a:pt x="52" y="2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01;p87">
              <a:extLst>
                <a:ext uri="{FF2B5EF4-FFF2-40B4-BE49-F238E27FC236}">
                  <a16:creationId xmlns:a16="http://schemas.microsoft.com/office/drawing/2014/main" id="{9686402C-C5F3-22D0-E30D-B5EA88D195BE}"/>
                </a:ext>
              </a:extLst>
            </p:cNvPr>
            <p:cNvSpPr/>
            <p:nvPr/>
          </p:nvSpPr>
          <p:spPr>
            <a:xfrm>
              <a:off x="3159100" y="4351225"/>
              <a:ext cx="20375" cy="14275"/>
            </a:xfrm>
            <a:custGeom>
              <a:avLst/>
              <a:gdLst/>
              <a:ahLst/>
              <a:cxnLst/>
              <a:rect l="l" t="t" r="r" b="b"/>
              <a:pathLst>
                <a:path w="815" h="571" extrusionOk="0">
                  <a:moveTo>
                    <a:pt x="1" y="1"/>
                  </a:moveTo>
                  <a:cubicBezTo>
                    <a:pt x="55" y="177"/>
                    <a:pt x="177" y="340"/>
                    <a:pt x="340" y="435"/>
                  </a:cubicBezTo>
                  <a:cubicBezTo>
                    <a:pt x="489" y="516"/>
                    <a:pt x="638" y="557"/>
                    <a:pt x="815" y="571"/>
                  </a:cubicBezTo>
                  <a:cubicBezTo>
                    <a:pt x="774" y="381"/>
                    <a:pt x="666" y="204"/>
                    <a:pt x="503" y="109"/>
                  </a:cubicBezTo>
                  <a:cubicBezTo>
                    <a:pt x="391" y="48"/>
                    <a:pt x="271" y="18"/>
                    <a:pt x="150" y="18"/>
                  </a:cubicBezTo>
                  <a:cubicBezTo>
                    <a:pt x="109" y="18"/>
                    <a:pt x="69" y="21"/>
                    <a:pt x="28" y="2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02;p87">
              <a:extLst>
                <a:ext uri="{FF2B5EF4-FFF2-40B4-BE49-F238E27FC236}">
                  <a16:creationId xmlns:a16="http://schemas.microsoft.com/office/drawing/2014/main" id="{3A813C60-B417-320D-4001-97BB8789EB76}"/>
                </a:ext>
              </a:extLst>
            </p:cNvPr>
            <p:cNvSpPr/>
            <p:nvPr/>
          </p:nvSpPr>
          <p:spPr>
            <a:xfrm>
              <a:off x="3178300" y="4315275"/>
              <a:ext cx="10325" cy="22025"/>
            </a:xfrm>
            <a:custGeom>
              <a:avLst/>
              <a:gdLst/>
              <a:ahLst/>
              <a:cxnLst/>
              <a:rect l="l" t="t" r="r" b="b"/>
              <a:pathLst>
                <a:path w="413" h="881" extrusionOk="0">
                  <a:moveTo>
                    <a:pt x="385" y="0"/>
                  </a:moveTo>
                  <a:cubicBezTo>
                    <a:pt x="378" y="0"/>
                    <a:pt x="372" y="5"/>
                    <a:pt x="372" y="15"/>
                  </a:cubicBezTo>
                  <a:cubicBezTo>
                    <a:pt x="318" y="313"/>
                    <a:pt x="196" y="598"/>
                    <a:pt x="20" y="842"/>
                  </a:cubicBezTo>
                  <a:cubicBezTo>
                    <a:pt x="0" y="861"/>
                    <a:pt x="15" y="881"/>
                    <a:pt x="30" y="881"/>
                  </a:cubicBezTo>
                  <a:cubicBezTo>
                    <a:pt x="36" y="881"/>
                    <a:pt x="43" y="877"/>
                    <a:pt x="47" y="869"/>
                  </a:cubicBezTo>
                  <a:cubicBezTo>
                    <a:pt x="237" y="625"/>
                    <a:pt x="372" y="340"/>
                    <a:pt x="413" y="29"/>
                  </a:cubicBezTo>
                  <a:cubicBezTo>
                    <a:pt x="413" y="12"/>
                    <a:pt x="397" y="0"/>
                    <a:pt x="3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03;p87">
              <a:extLst>
                <a:ext uri="{FF2B5EF4-FFF2-40B4-BE49-F238E27FC236}">
                  <a16:creationId xmlns:a16="http://schemas.microsoft.com/office/drawing/2014/main" id="{1B35DB3B-2ACA-F0BB-9D3C-79B9CB38AF4F}"/>
                </a:ext>
              </a:extLst>
            </p:cNvPr>
            <p:cNvSpPr/>
            <p:nvPr/>
          </p:nvSpPr>
          <p:spPr>
            <a:xfrm>
              <a:off x="3174025" y="4326150"/>
              <a:ext cx="12925" cy="20375"/>
            </a:xfrm>
            <a:custGeom>
              <a:avLst/>
              <a:gdLst/>
              <a:ahLst/>
              <a:cxnLst/>
              <a:rect l="l" t="t" r="r" b="b"/>
              <a:pathLst>
                <a:path w="517" h="815" extrusionOk="0">
                  <a:moveTo>
                    <a:pt x="462" y="0"/>
                  </a:moveTo>
                  <a:lnTo>
                    <a:pt x="462" y="0"/>
                  </a:lnTo>
                  <a:cubicBezTo>
                    <a:pt x="326" y="95"/>
                    <a:pt x="218" y="217"/>
                    <a:pt x="123" y="353"/>
                  </a:cubicBezTo>
                  <a:cubicBezTo>
                    <a:pt x="41" y="489"/>
                    <a:pt x="1" y="651"/>
                    <a:pt x="28" y="814"/>
                  </a:cubicBezTo>
                  <a:lnTo>
                    <a:pt x="55" y="787"/>
                  </a:lnTo>
                  <a:cubicBezTo>
                    <a:pt x="191" y="706"/>
                    <a:pt x="313" y="597"/>
                    <a:pt x="408" y="461"/>
                  </a:cubicBezTo>
                  <a:cubicBezTo>
                    <a:pt x="502" y="326"/>
                    <a:pt x="516" y="163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204;p87">
              <a:extLst>
                <a:ext uri="{FF2B5EF4-FFF2-40B4-BE49-F238E27FC236}">
                  <a16:creationId xmlns:a16="http://schemas.microsoft.com/office/drawing/2014/main" id="{62734640-2796-6FB1-D354-676E8C274EFC}"/>
                </a:ext>
              </a:extLst>
            </p:cNvPr>
            <p:cNvSpPr/>
            <p:nvPr/>
          </p:nvSpPr>
          <p:spPr>
            <a:xfrm>
              <a:off x="3182950" y="4353200"/>
              <a:ext cx="21175" cy="17325"/>
            </a:xfrm>
            <a:custGeom>
              <a:avLst/>
              <a:gdLst/>
              <a:ahLst/>
              <a:cxnLst/>
              <a:rect l="l" t="t" r="r" b="b"/>
              <a:pathLst>
                <a:path w="847" h="693" extrusionOk="0">
                  <a:moveTo>
                    <a:pt x="39" y="1"/>
                  </a:moveTo>
                  <a:cubicBezTo>
                    <a:pt x="17" y="1"/>
                    <a:pt x="0" y="32"/>
                    <a:pt x="23" y="44"/>
                  </a:cubicBezTo>
                  <a:cubicBezTo>
                    <a:pt x="335" y="180"/>
                    <a:pt x="593" y="397"/>
                    <a:pt x="783" y="681"/>
                  </a:cubicBezTo>
                  <a:cubicBezTo>
                    <a:pt x="791" y="689"/>
                    <a:pt x="800" y="693"/>
                    <a:pt x="809" y="693"/>
                  </a:cubicBezTo>
                  <a:cubicBezTo>
                    <a:pt x="829" y="693"/>
                    <a:pt x="847" y="673"/>
                    <a:pt x="837" y="654"/>
                  </a:cubicBezTo>
                  <a:cubicBezTo>
                    <a:pt x="634" y="370"/>
                    <a:pt x="362" y="139"/>
                    <a:pt x="51" y="3"/>
                  </a:cubicBezTo>
                  <a:cubicBezTo>
                    <a:pt x="47" y="1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205;p87">
              <a:extLst>
                <a:ext uri="{FF2B5EF4-FFF2-40B4-BE49-F238E27FC236}">
                  <a16:creationId xmlns:a16="http://schemas.microsoft.com/office/drawing/2014/main" id="{9644E893-C222-642B-881E-6143EA6458C2}"/>
                </a:ext>
              </a:extLst>
            </p:cNvPr>
            <p:cNvSpPr/>
            <p:nvPr/>
          </p:nvSpPr>
          <p:spPr>
            <a:xfrm>
              <a:off x="3174700" y="4346500"/>
              <a:ext cx="20375" cy="13925"/>
            </a:xfrm>
            <a:custGeom>
              <a:avLst/>
              <a:gdLst/>
              <a:ahLst/>
              <a:cxnLst/>
              <a:rect l="l" t="t" r="r" b="b"/>
              <a:pathLst>
                <a:path w="815" h="557" extrusionOk="0">
                  <a:moveTo>
                    <a:pt x="1" y="0"/>
                  </a:moveTo>
                  <a:lnTo>
                    <a:pt x="1" y="0"/>
                  </a:lnTo>
                  <a:cubicBezTo>
                    <a:pt x="55" y="176"/>
                    <a:pt x="177" y="326"/>
                    <a:pt x="340" y="421"/>
                  </a:cubicBezTo>
                  <a:cubicBezTo>
                    <a:pt x="489" y="502"/>
                    <a:pt x="652" y="556"/>
                    <a:pt x="815" y="556"/>
                  </a:cubicBezTo>
                  <a:cubicBezTo>
                    <a:pt x="774" y="366"/>
                    <a:pt x="665" y="204"/>
                    <a:pt x="503" y="109"/>
                  </a:cubicBezTo>
                  <a:cubicBezTo>
                    <a:pt x="391" y="48"/>
                    <a:pt x="271" y="17"/>
                    <a:pt x="150" y="17"/>
                  </a:cubicBezTo>
                  <a:cubicBezTo>
                    <a:pt x="109" y="17"/>
                    <a:pt x="69" y="20"/>
                    <a:pt x="2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206;p87">
              <a:extLst>
                <a:ext uri="{FF2B5EF4-FFF2-40B4-BE49-F238E27FC236}">
                  <a16:creationId xmlns:a16="http://schemas.microsoft.com/office/drawing/2014/main" id="{88E8BFD0-0B95-0EE2-DAF5-5346EAEA7B19}"/>
                </a:ext>
              </a:extLst>
            </p:cNvPr>
            <p:cNvSpPr/>
            <p:nvPr/>
          </p:nvSpPr>
          <p:spPr>
            <a:xfrm>
              <a:off x="3193550" y="4314600"/>
              <a:ext cx="8975" cy="19300"/>
            </a:xfrm>
            <a:custGeom>
              <a:avLst/>
              <a:gdLst/>
              <a:ahLst/>
              <a:cxnLst/>
              <a:rect l="l" t="t" r="r" b="b"/>
              <a:pathLst>
                <a:path w="359" h="772" extrusionOk="0">
                  <a:moveTo>
                    <a:pt x="331" y="0"/>
                  </a:moveTo>
                  <a:cubicBezTo>
                    <a:pt x="324" y="0"/>
                    <a:pt x="318" y="4"/>
                    <a:pt x="318" y="15"/>
                  </a:cubicBezTo>
                  <a:cubicBezTo>
                    <a:pt x="278" y="286"/>
                    <a:pt x="169" y="530"/>
                    <a:pt x="20" y="734"/>
                  </a:cubicBezTo>
                  <a:cubicBezTo>
                    <a:pt x="1" y="753"/>
                    <a:pt x="15" y="772"/>
                    <a:pt x="30" y="772"/>
                  </a:cubicBezTo>
                  <a:cubicBezTo>
                    <a:pt x="37" y="772"/>
                    <a:pt x="43" y="769"/>
                    <a:pt x="47" y="761"/>
                  </a:cubicBezTo>
                  <a:cubicBezTo>
                    <a:pt x="210" y="557"/>
                    <a:pt x="318" y="300"/>
                    <a:pt x="359" y="28"/>
                  </a:cubicBezTo>
                  <a:cubicBezTo>
                    <a:pt x="359" y="12"/>
                    <a:pt x="343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07;p87">
              <a:extLst>
                <a:ext uri="{FF2B5EF4-FFF2-40B4-BE49-F238E27FC236}">
                  <a16:creationId xmlns:a16="http://schemas.microsoft.com/office/drawing/2014/main" id="{6328592C-2B59-FEFD-49E8-BF87A514BDD5}"/>
                </a:ext>
              </a:extLst>
            </p:cNvPr>
            <p:cNvSpPr/>
            <p:nvPr/>
          </p:nvSpPr>
          <p:spPr>
            <a:xfrm>
              <a:off x="3189975" y="4324450"/>
              <a:ext cx="10875" cy="17325"/>
            </a:xfrm>
            <a:custGeom>
              <a:avLst/>
              <a:gdLst/>
              <a:ahLst/>
              <a:cxnLst/>
              <a:rect l="l" t="t" r="r" b="b"/>
              <a:pathLst>
                <a:path w="435" h="693" extrusionOk="0">
                  <a:moveTo>
                    <a:pt x="393" y="1"/>
                  </a:moveTo>
                  <a:lnTo>
                    <a:pt x="393" y="1"/>
                  </a:lnTo>
                  <a:cubicBezTo>
                    <a:pt x="271" y="82"/>
                    <a:pt x="176" y="177"/>
                    <a:pt x="109" y="299"/>
                  </a:cubicBezTo>
                  <a:cubicBezTo>
                    <a:pt x="27" y="407"/>
                    <a:pt x="0" y="557"/>
                    <a:pt x="27" y="692"/>
                  </a:cubicBezTo>
                  <a:lnTo>
                    <a:pt x="41" y="665"/>
                  </a:lnTo>
                  <a:cubicBezTo>
                    <a:pt x="163" y="597"/>
                    <a:pt x="271" y="502"/>
                    <a:pt x="339" y="394"/>
                  </a:cubicBezTo>
                  <a:cubicBezTo>
                    <a:pt x="421" y="272"/>
                    <a:pt x="434" y="123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208;p87">
              <a:extLst>
                <a:ext uri="{FF2B5EF4-FFF2-40B4-BE49-F238E27FC236}">
                  <a16:creationId xmlns:a16="http://schemas.microsoft.com/office/drawing/2014/main" id="{64609CD0-C33D-E6DC-F6AE-58029DA62D78}"/>
                </a:ext>
              </a:extLst>
            </p:cNvPr>
            <p:cNvSpPr/>
            <p:nvPr/>
          </p:nvSpPr>
          <p:spPr>
            <a:xfrm>
              <a:off x="3197525" y="4347450"/>
              <a:ext cx="18125" cy="14950"/>
            </a:xfrm>
            <a:custGeom>
              <a:avLst/>
              <a:gdLst/>
              <a:ahLst/>
              <a:cxnLst/>
              <a:rect l="l" t="t" r="r" b="b"/>
              <a:pathLst>
                <a:path w="725" h="598" extrusionOk="0">
                  <a:moveTo>
                    <a:pt x="27" y="0"/>
                  </a:moveTo>
                  <a:cubicBezTo>
                    <a:pt x="7" y="0"/>
                    <a:pt x="0" y="32"/>
                    <a:pt x="24" y="43"/>
                  </a:cubicBezTo>
                  <a:cubicBezTo>
                    <a:pt x="281" y="166"/>
                    <a:pt x="512" y="355"/>
                    <a:pt x="675" y="586"/>
                  </a:cubicBezTo>
                  <a:cubicBezTo>
                    <a:pt x="679" y="594"/>
                    <a:pt x="685" y="597"/>
                    <a:pt x="691" y="597"/>
                  </a:cubicBezTo>
                  <a:cubicBezTo>
                    <a:pt x="707" y="597"/>
                    <a:pt x="725" y="578"/>
                    <a:pt x="715" y="559"/>
                  </a:cubicBezTo>
                  <a:cubicBezTo>
                    <a:pt x="553" y="315"/>
                    <a:pt x="322" y="125"/>
                    <a:pt x="37" y="3"/>
                  </a:cubicBezTo>
                  <a:cubicBezTo>
                    <a:pt x="33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09;p87">
              <a:extLst>
                <a:ext uri="{FF2B5EF4-FFF2-40B4-BE49-F238E27FC236}">
                  <a16:creationId xmlns:a16="http://schemas.microsoft.com/office/drawing/2014/main" id="{EE13516F-9655-7712-1159-A59E1A7BA4D3}"/>
                </a:ext>
              </a:extLst>
            </p:cNvPr>
            <p:cNvSpPr/>
            <p:nvPr/>
          </p:nvSpPr>
          <p:spPr>
            <a:xfrm>
              <a:off x="3190650" y="4341750"/>
              <a:ext cx="17300" cy="12225"/>
            </a:xfrm>
            <a:custGeom>
              <a:avLst/>
              <a:gdLst/>
              <a:ahLst/>
              <a:cxnLst/>
              <a:rect l="l" t="t" r="r" b="b"/>
              <a:pathLst>
                <a:path w="692" h="489" extrusionOk="0">
                  <a:moveTo>
                    <a:pt x="0" y="0"/>
                  </a:moveTo>
                  <a:cubicBezTo>
                    <a:pt x="41" y="149"/>
                    <a:pt x="149" y="285"/>
                    <a:pt x="285" y="366"/>
                  </a:cubicBezTo>
                  <a:cubicBezTo>
                    <a:pt x="407" y="434"/>
                    <a:pt x="556" y="475"/>
                    <a:pt x="692" y="488"/>
                  </a:cubicBezTo>
                  <a:cubicBezTo>
                    <a:pt x="665" y="326"/>
                    <a:pt x="570" y="177"/>
                    <a:pt x="434" y="95"/>
                  </a:cubicBezTo>
                  <a:cubicBezTo>
                    <a:pt x="334" y="45"/>
                    <a:pt x="233" y="17"/>
                    <a:pt x="132" y="17"/>
                  </a:cubicBezTo>
                  <a:cubicBezTo>
                    <a:pt x="97" y="17"/>
                    <a:pt x="62" y="20"/>
                    <a:pt x="27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10;p87">
              <a:extLst>
                <a:ext uri="{FF2B5EF4-FFF2-40B4-BE49-F238E27FC236}">
                  <a16:creationId xmlns:a16="http://schemas.microsoft.com/office/drawing/2014/main" id="{F13D9FCC-D92D-94BA-B1DE-AC7076830035}"/>
                </a:ext>
              </a:extLst>
            </p:cNvPr>
            <p:cNvSpPr/>
            <p:nvPr/>
          </p:nvSpPr>
          <p:spPr>
            <a:xfrm>
              <a:off x="3206400" y="4317300"/>
              <a:ext cx="7650" cy="15875"/>
            </a:xfrm>
            <a:custGeom>
              <a:avLst/>
              <a:gdLst/>
              <a:ahLst/>
              <a:cxnLst/>
              <a:rect l="l" t="t" r="r" b="b"/>
              <a:pathLst>
                <a:path w="306" h="635" extrusionOk="0">
                  <a:moveTo>
                    <a:pt x="279" y="1"/>
                  </a:moveTo>
                  <a:cubicBezTo>
                    <a:pt x="271" y="1"/>
                    <a:pt x="265" y="5"/>
                    <a:pt x="265" y="15"/>
                  </a:cubicBezTo>
                  <a:cubicBezTo>
                    <a:pt x="225" y="232"/>
                    <a:pt x="143" y="422"/>
                    <a:pt x="21" y="585"/>
                  </a:cubicBezTo>
                  <a:cubicBezTo>
                    <a:pt x="0" y="606"/>
                    <a:pt x="20" y="635"/>
                    <a:pt x="36" y="635"/>
                  </a:cubicBezTo>
                  <a:cubicBezTo>
                    <a:pt x="41" y="635"/>
                    <a:pt x="45" y="632"/>
                    <a:pt x="48" y="626"/>
                  </a:cubicBezTo>
                  <a:cubicBezTo>
                    <a:pt x="184" y="449"/>
                    <a:pt x="279" y="246"/>
                    <a:pt x="306" y="29"/>
                  </a:cubicBezTo>
                  <a:cubicBezTo>
                    <a:pt x="306" y="12"/>
                    <a:pt x="290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11;p87">
              <a:extLst>
                <a:ext uri="{FF2B5EF4-FFF2-40B4-BE49-F238E27FC236}">
                  <a16:creationId xmlns:a16="http://schemas.microsoft.com/office/drawing/2014/main" id="{45E87AC9-C864-8676-E5D8-9F2E2A76F4B2}"/>
                </a:ext>
              </a:extLst>
            </p:cNvPr>
            <p:cNvSpPr/>
            <p:nvPr/>
          </p:nvSpPr>
          <p:spPr>
            <a:xfrm>
              <a:off x="3203875" y="4325125"/>
              <a:ext cx="8825" cy="13925"/>
            </a:xfrm>
            <a:custGeom>
              <a:avLst/>
              <a:gdLst/>
              <a:ahLst/>
              <a:cxnLst/>
              <a:rect l="l" t="t" r="r" b="b"/>
              <a:pathLst>
                <a:path w="353" h="557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31" y="69"/>
                    <a:pt x="149" y="150"/>
                    <a:pt x="82" y="245"/>
                  </a:cubicBezTo>
                  <a:cubicBezTo>
                    <a:pt x="27" y="340"/>
                    <a:pt x="0" y="448"/>
                    <a:pt x="27" y="557"/>
                  </a:cubicBezTo>
                  <a:lnTo>
                    <a:pt x="27" y="543"/>
                  </a:lnTo>
                  <a:cubicBezTo>
                    <a:pt x="136" y="489"/>
                    <a:pt x="217" y="408"/>
                    <a:pt x="285" y="326"/>
                  </a:cubicBezTo>
                  <a:cubicBezTo>
                    <a:pt x="339" y="231"/>
                    <a:pt x="353" y="109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12;p87">
              <a:extLst>
                <a:ext uri="{FF2B5EF4-FFF2-40B4-BE49-F238E27FC236}">
                  <a16:creationId xmlns:a16="http://schemas.microsoft.com/office/drawing/2014/main" id="{89B07FFD-3907-8791-4D46-6666DEDD1899}"/>
                </a:ext>
              </a:extLst>
            </p:cNvPr>
            <p:cNvSpPr/>
            <p:nvPr/>
          </p:nvSpPr>
          <p:spPr>
            <a:xfrm>
              <a:off x="3209725" y="4343700"/>
              <a:ext cx="14975" cy="11925"/>
            </a:xfrm>
            <a:custGeom>
              <a:avLst/>
              <a:gdLst/>
              <a:ahLst/>
              <a:cxnLst/>
              <a:rect l="l" t="t" r="r" b="b"/>
              <a:pathLst>
                <a:path w="599" h="477" extrusionOk="0">
                  <a:moveTo>
                    <a:pt x="40" y="1"/>
                  </a:moveTo>
                  <a:cubicBezTo>
                    <a:pt x="17" y="1"/>
                    <a:pt x="0" y="33"/>
                    <a:pt x="24" y="44"/>
                  </a:cubicBezTo>
                  <a:cubicBezTo>
                    <a:pt x="227" y="126"/>
                    <a:pt x="417" y="275"/>
                    <a:pt x="539" y="465"/>
                  </a:cubicBezTo>
                  <a:cubicBezTo>
                    <a:pt x="548" y="473"/>
                    <a:pt x="557" y="476"/>
                    <a:pt x="566" y="476"/>
                  </a:cubicBezTo>
                  <a:cubicBezTo>
                    <a:pt x="585" y="476"/>
                    <a:pt x="599" y="461"/>
                    <a:pt x="580" y="451"/>
                  </a:cubicBezTo>
                  <a:cubicBezTo>
                    <a:pt x="444" y="248"/>
                    <a:pt x="268" y="99"/>
                    <a:pt x="51" y="4"/>
                  </a:cubicBezTo>
                  <a:cubicBezTo>
                    <a:pt x="47" y="2"/>
                    <a:pt x="43" y="1"/>
                    <a:pt x="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13;p87">
              <a:extLst>
                <a:ext uri="{FF2B5EF4-FFF2-40B4-BE49-F238E27FC236}">
                  <a16:creationId xmlns:a16="http://schemas.microsoft.com/office/drawing/2014/main" id="{D7B7ED2C-530E-E5D4-022B-DC26E2344F54}"/>
                </a:ext>
              </a:extLst>
            </p:cNvPr>
            <p:cNvSpPr/>
            <p:nvPr/>
          </p:nvSpPr>
          <p:spPr>
            <a:xfrm>
              <a:off x="3204550" y="4339025"/>
              <a:ext cx="13925" cy="9875"/>
            </a:xfrm>
            <a:custGeom>
              <a:avLst/>
              <a:gdLst/>
              <a:ahLst/>
              <a:cxnLst/>
              <a:rect l="l" t="t" r="r" b="b"/>
              <a:pathLst>
                <a:path w="557" h="395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123"/>
                    <a:pt x="122" y="231"/>
                    <a:pt x="231" y="299"/>
                  </a:cubicBezTo>
                  <a:cubicBezTo>
                    <a:pt x="326" y="353"/>
                    <a:pt x="434" y="380"/>
                    <a:pt x="556" y="394"/>
                  </a:cubicBezTo>
                  <a:cubicBezTo>
                    <a:pt x="529" y="258"/>
                    <a:pt x="448" y="150"/>
                    <a:pt x="339" y="82"/>
                  </a:cubicBezTo>
                  <a:cubicBezTo>
                    <a:pt x="261" y="37"/>
                    <a:pt x="163" y="11"/>
                    <a:pt x="71" y="11"/>
                  </a:cubicBezTo>
                  <a:cubicBezTo>
                    <a:pt x="51" y="11"/>
                    <a:pt x="32" y="12"/>
                    <a:pt x="14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14;p87">
              <a:extLst>
                <a:ext uri="{FF2B5EF4-FFF2-40B4-BE49-F238E27FC236}">
                  <a16:creationId xmlns:a16="http://schemas.microsoft.com/office/drawing/2014/main" id="{94D2EA12-C153-95EA-1694-73493DF37CC9}"/>
                </a:ext>
              </a:extLst>
            </p:cNvPr>
            <p:cNvSpPr/>
            <p:nvPr/>
          </p:nvSpPr>
          <p:spPr>
            <a:xfrm>
              <a:off x="3219225" y="4318325"/>
              <a:ext cx="6700" cy="13550"/>
            </a:xfrm>
            <a:custGeom>
              <a:avLst/>
              <a:gdLst/>
              <a:ahLst/>
              <a:cxnLst/>
              <a:rect l="l" t="t" r="r" b="b"/>
              <a:pathLst>
                <a:path w="268" h="542" extrusionOk="0">
                  <a:moveTo>
                    <a:pt x="240" y="0"/>
                  </a:moveTo>
                  <a:cubicBezTo>
                    <a:pt x="233" y="0"/>
                    <a:pt x="227" y="5"/>
                    <a:pt x="227" y="15"/>
                  </a:cubicBezTo>
                  <a:lnTo>
                    <a:pt x="227" y="1"/>
                  </a:lnTo>
                  <a:cubicBezTo>
                    <a:pt x="200" y="191"/>
                    <a:pt x="132" y="354"/>
                    <a:pt x="10" y="503"/>
                  </a:cubicBezTo>
                  <a:cubicBezTo>
                    <a:pt x="0" y="522"/>
                    <a:pt x="18" y="542"/>
                    <a:pt x="34" y="542"/>
                  </a:cubicBezTo>
                  <a:cubicBezTo>
                    <a:pt x="40" y="542"/>
                    <a:pt x="47" y="538"/>
                    <a:pt x="51" y="530"/>
                  </a:cubicBezTo>
                  <a:cubicBezTo>
                    <a:pt x="159" y="381"/>
                    <a:pt x="241" y="205"/>
                    <a:pt x="268" y="29"/>
                  </a:cubicBezTo>
                  <a:cubicBezTo>
                    <a:pt x="268" y="12"/>
                    <a:pt x="252" y="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15;p87">
              <a:extLst>
                <a:ext uri="{FF2B5EF4-FFF2-40B4-BE49-F238E27FC236}">
                  <a16:creationId xmlns:a16="http://schemas.microsoft.com/office/drawing/2014/main" id="{20431885-1CC2-F3BE-5AD4-323AF11A1E86}"/>
                </a:ext>
              </a:extLst>
            </p:cNvPr>
            <p:cNvSpPr/>
            <p:nvPr/>
          </p:nvSpPr>
          <p:spPr>
            <a:xfrm>
              <a:off x="3217100" y="4324800"/>
              <a:ext cx="7475" cy="12225"/>
            </a:xfrm>
            <a:custGeom>
              <a:avLst/>
              <a:gdLst/>
              <a:ahLst/>
              <a:cxnLst/>
              <a:rect l="l" t="t" r="r" b="b"/>
              <a:pathLst>
                <a:path w="299" h="489" extrusionOk="0">
                  <a:moveTo>
                    <a:pt x="271" y="0"/>
                  </a:moveTo>
                  <a:cubicBezTo>
                    <a:pt x="190" y="68"/>
                    <a:pt x="122" y="136"/>
                    <a:pt x="68" y="217"/>
                  </a:cubicBezTo>
                  <a:cubicBezTo>
                    <a:pt x="14" y="299"/>
                    <a:pt x="0" y="393"/>
                    <a:pt x="14" y="488"/>
                  </a:cubicBezTo>
                  <a:lnTo>
                    <a:pt x="14" y="475"/>
                  </a:lnTo>
                  <a:cubicBezTo>
                    <a:pt x="109" y="434"/>
                    <a:pt x="176" y="366"/>
                    <a:pt x="231" y="285"/>
                  </a:cubicBezTo>
                  <a:cubicBezTo>
                    <a:pt x="285" y="204"/>
                    <a:pt x="298" y="95"/>
                    <a:pt x="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16;p87">
              <a:extLst>
                <a:ext uri="{FF2B5EF4-FFF2-40B4-BE49-F238E27FC236}">
                  <a16:creationId xmlns:a16="http://schemas.microsoft.com/office/drawing/2014/main" id="{8FF80BE8-2C4B-71F4-5D57-E43449FDC36C}"/>
                </a:ext>
              </a:extLst>
            </p:cNvPr>
            <p:cNvSpPr/>
            <p:nvPr/>
          </p:nvSpPr>
          <p:spPr>
            <a:xfrm>
              <a:off x="3221925" y="4341000"/>
              <a:ext cx="13400" cy="10550"/>
            </a:xfrm>
            <a:custGeom>
              <a:avLst/>
              <a:gdLst/>
              <a:ahLst/>
              <a:cxnLst/>
              <a:rect l="l" t="t" r="r" b="b"/>
              <a:pathLst>
                <a:path w="536" h="422" extrusionOk="0">
                  <a:moveTo>
                    <a:pt x="40" y="0"/>
                  </a:moveTo>
                  <a:cubicBezTo>
                    <a:pt x="18" y="0"/>
                    <a:pt x="1" y="32"/>
                    <a:pt x="24" y="44"/>
                  </a:cubicBezTo>
                  <a:cubicBezTo>
                    <a:pt x="214" y="125"/>
                    <a:pt x="363" y="247"/>
                    <a:pt x="485" y="410"/>
                  </a:cubicBezTo>
                  <a:cubicBezTo>
                    <a:pt x="489" y="418"/>
                    <a:pt x="496" y="422"/>
                    <a:pt x="503" y="422"/>
                  </a:cubicBezTo>
                  <a:cubicBezTo>
                    <a:pt x="519" y="422"/>
                    <a:pt x="535" y="406"/>
                    <a:pt x="526" y="396"/>
                  </a:cubicBezTo>
                  <a:cubicBezTo>
                    <a:pt x="404" y="220"/>
                    <a:pt x="241" y="84"/>
                    <a:pt x="51" y="3"/>
                  </a:cubicBezTo>
                  <a:cubicBezTo>
                    <a:pt x="47" y="1"/>
                    <a:pt x="44" y="0"/>
                    <a:pt x="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17;p87">
              <a:extLst>
                <a:ext uri="{FF2B5EF4-FFF2-40B4-BE49-F238E27FC236}">
                  <a16:creationId xmlns:a16="http://schemas.microsoft.com/office/drawing/2014/main" id="{EBA52A8A-EDB2-7C4A-4F3D-8B29C25E84A7}"/>
                </a:ext>
              </a:extLst>
            </p:cNvPr>
            <p:cNvSpPr/>
            <p:nvPr/>
          </p:nvSpPr>
          <p:spPr>
            <a:xfrm>
              <a:off x="3217425" y="4337000"/>
              <a:ext cx="12225" cy="8500"/>
            </a:xfrm>
            <a:custGeom>
              <a:avLst/>
              <a:gdLst/>
              <a:ahLst/>
              <a:cxnLst/>
              <a:rect l="l" t="t" r="r" b="b"/>
              <a:pathLst>
                <a:path w="489" h="340" extrusionOk="0">
                  <a:moveTo>
                    <a:pt x="1" y="0"/>
                  </a:moveTo>
                  <a:lnTo>
                    <a:pt x="1" y="0"/>
                  </a:lnTo>
                  <a:cubicBezTo>
                    <a:pt x="28" y="109"/>
                    <a:pt x="109" y="204"/>
                    <a:pt x="204" y="258"/>
                  </a:cubicBezTo>
                  <a:cubicBezTo>
                    <a:pt x="285" y="312"/>
                    <a:pt x="380" y="339"/>
                    <a:pt x="489" y="339"/>
                  </a:cubicBezTo>
                  <a:cubicBezTo>
                    <a:pt x="462" y="231"/>
                    <a:pt x="394" y="122"/>
                    <a:pt x="299" y="68"/>
                  </a:cubicBezTo>
                  <a:cubicBezTo>
                    <a:pt x="232" y="35"/>
                    <a:pt x="147" y="10"/>
                    <a:pt x="66" y="10"/>
                  </a:cubicBezTo>
                  <a:cubicBezTo>
                    <a:pt x="48" y="10"/>
                    <a:pt x="31" y="12"/>
                    <a:pt x="14" y="1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18;p87">
              <a:extLst>
                <a:ext uri="{FF2B5EF4-FFF2-40B4-BE49-F238E27FC236}">
                  <a16:creationId xmlns:a16="http://schemas.microsoft.com/office/drawing/2014/main" id="{8A6C9FC7-319A-2E0D-9288-0623C6861274}"/>
                </a:ext>
              </a:extLst>
            </p:cNvPr>
            <p:cNvSpPr/>
            <p:nvPr/>
          </p:nvSpPr>
          <p:spPr>
            <a:xfrm>
              <a:off x="3132425" y="4330375"/>
              <a:ext cx="9075" cy="22525"/>
            </a:xfrm>
            <a:custGeom>
              <a:avLst/>
              <a:gdLst/>
              <a:ahLst/>
              <a:cxnLst/>
              <a:rect l="l" t="t" r="r" b="b"/>
              <a:pathLst>
                <a:path w="363" h="901" extrusionOk="0">
                  <a:moveTo>
                    <a:pt x="336" y="1"/>
                  </a:moveTo>
                  <a:cubicBezTo>
                    <a:pt x="322" y="1"/>
                    <a:pt x="309" y="8"/>
                    <a:pt x="309" y="21"/>
                  </a:cubicBezTo>
                  <a:cubicBezTo>
                    <a:pt x="281" y="320"/>
                    <a:pt x="173" y="618"/>
                    <a:pt x="10" y="876"/>
                  </a:cubicBezTo>
                  <a:cubicBezTo>
                    <a:pt x="1" y="885"/>
                    <a:pt x="17" y="901"/>
                    <a:pt x="33" y="901"/>
                  </a:cubicBezTo>
                  <a:cubicBezTo>
                    <a:pt x="40" y="901"/>
                    <a:pt x="47" y="898"/>
                    <a:pt x="51" y="889"/>
                  </a:cubicBezTo>
                  <a:cubicBezTo>
                    <a:pt x="227" y="632"/>
                    <a:pt x="336" y="333"/>
                    <a:pt x="363" y="21"/>
                  </a:cubicBezTo>
                  <a:cubicBezTo>
                    <a:pt x="363" y="8"/>
                    <a:pt x="349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19;p87">
              <a:extLst>
                <a:ext uri="{FF2B5EF4-FFF2-40B4-BE49-F238E27FC236}">
                  <a16:creationId xmlns:a16="http://schemas.microsoft.com/office/drawing/2014/main" id="{54F5360A-CEE3-F2AA-E607-DE08E0204680}"/>
                </a:ext>
              </a:extLst>
            </p:cNvPr>
            <p:cNvSpPr/>
            <p:nvPr/>
          </p:nvSpPr>
          <p:spPr>
            <a:xfrm>
              <a:off x="3128250" y="4341400"/>
              <a:ext cx="12250" cy="21050"/>
            </a:xfrm>
            <a:custGeom>
              <a:avLst/>
              <a:gdLst/>
              <a:ahLst/>
              <a:cxnLst/>
              <a:rect l="l" t="t" r="r" b="b"/>
              <a:pathLst>
                <a:path w="490" h="842" extrusionOk="0">
                  <a:moveTo>
                    <a:pt x="421" y="1"/>
                  </a:moveTo>
                  <a:cubicBezTo>
                    <a:pt x="299" y="96"/>
                    <a:pt x="191" y="231"/>
                    <a:pt x="109" y="367"/>
                  </a:cubicBezTo>
                  <a:cubicBezTo>
                    <a:pt x="28" y="516"/>
                    <a:pt x="1" y="679"/>
                    <a:pt x="42" y="842"/>
                  </a:cubicBezTo>
                  <a:lnTo>
                    <a:pt x="55" y="801"/>
                  </a:lnTo>
                  <a:cubicBezTo>
                    <a:pt x="191" y="719"/>
                    <a:pt x="313" y="597"/>
                    <a:pt x="394" y="462"/>
                  </a:cubicBezTo>
                  <a:cubicBezTo>
                    <a:pt x="476" y="326"/>
                    <a:pt x="489" y="150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220;p87">
              <a:extLst>
                <a:ext uri="{FF2B5EF4-FFF2-40B4-BE49-F238E27FC236}">
                  <a16:creationId xmlns:a16="http://schemas.microsoft.com/office/drawing/2014/main" id="{900BBEA5-B3DD-53A4-37C2-44B7D4274414}"/>
                </a:ext>
              </a:extLst>
            </p:cNvPr>
            <p:cNvSpPr/>
            <p:nvPr/>
          </p:nvSpPr>
          <p:spPr>
            <a:xfrm>
              <a:off x="3138175" y="4368450"/>
              <a:ext cx="21900" cy="15925"/>
            </a:xfrm>
            <a:custGeom>
              <a:avLst/>
              <a:gdLst/>
              <a:ahLst/>
              <a:cxnLst/>
              <a:rect l="l" t="t" r="r" b="b"/>
              <a:pathLst>
                <a:path w="876" h="637" extrusionOk="0">
                  <a:moveTo>
                    <a:pt x="27" y="1"/>
                  </a:moveTo>
                  <a:cubicBezTo>
                    <a:pt x="8" y="1"/>
                    <a:pt x="1" y="33"/>
                    <a:pt x="24" y="44"/>
                  </a:cubicBezTo>
                  <a:cubicBezTo>
                    <a:pt x="336" y="166"/>
                    <a:pt x="621" y="370"/>
                    <a:pt x="824" y="627"/>
                  </a:cubicBezTo>
                  <a:cubicBezTo>
                    <a:pt x="831" y="634"/>
                    <a:pt x="837" y="637"/>
                    <a:pt x="843" y="637"/>
                  </a:cubicBezTo>
                  <a:cubicBezTo>
                    <a:pt x="862" y="637"/>
                    <a:pt x="875" y="611"/>
                    <a:pt x="865" y="600"/>
                  </a:cubicBezTo>
                  <a:cubicBezTo>
                    <a:pt x="648" y="329"/>
                    <a:pt x="363" y="112"/>
                    <a:pt x="38" y="4"/>
                  </a:cubicBezTo>
                  <a:cubicBezTo>
                    <a:pt x="34" y="2"/>
                    <a:pt x="31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221;p87">
              <a:extLst>
                <a:ext uri="{FF2B5EF4-FFF2-40B4-BE49-F238E27FC236}">
                  <a16:creationId xmlns:a16="http://schemas.microsoft.com/office/drawing/2014/main" id="{289D1DD7-7D60-7F30-FAEB-22EA2E87C46B}"/>
                </a:ext>
              </a:extLst>
            </p:cNvPr>
            <p:cNvSpPr/>
            <p:nvPr/>
          </p:nvSpPr>
          <p:spPr>
            <a:xfrm>
              <a:off x="3129275" y="4362425"/>
              <a:ext cx="21375" cy="12575"/>
            </a:xfrm>
            <a:custGeom>
              <a:avLst/>
              <a:gdLst/>
              <a:ahLst/>
              <a:cxnLst/>
              <a:rect l="l" t="t" r="r" b="b"/>
              <a:pathLst>
                <a:path w="855" h="503" extrusionOk="0">
                  <a:moveTo>
                    <a:pt x="1" y="1"/>
                  </a:moveTo>
                  <a:cubicBezTo>
                    <a:pt x="68" y="177"/>
                    <a:pt x="204" y="312"/>
                    <a:pt x="367" y="394"/>
                  </a:cubicBezTo>
                  <a:cubicBezTo>
                    <a:pt x="516" y="462"/>
                    <a:pt x="679" y="502"/>
                    <a:pt x="855" y="502"/>
                  </a:cubicBezTo>
                  <a:cubicBezTo>
                    <a:pt x="801" y="312"/>
                    <a:pt x="679" y="163"/>
                    <a:pt x="516" y="68"/>
                  </a:cubicBezTo>
                  <a:cubicBezTo>
                    <a:pt x="414" y="22"/>
                    <a:pt x="299" y="1"/>
                    <a:pt x="185" y="1"/>
                  </a:cubicBezTo>
                  <a:cubicBezTo>
                    <a:pt x="132" y="1"/>
                    <a:pt x="79" y="5"/>
                    <a:pt x="28" y="1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222;p87">
              <a:extLst>
                <a:ext uri="{FF2B5EF4-FFF2-40B4-BE49-F238E27FC236}">
                  <a16:creationId xmlns:a16="http://schemas.microsoft.com/office/drawing/2014/main" id="{8ACC8EC9-9A75-010A-E12D-9E4BFB547B5B}"/>
                </a:ext>
              </a:extLst>
            </p:cNvPr>
            <p:cNvSpPr/>
            <p:nvPr/>
          </p:nvSpPr>
          <p:spPr>
            <a:xfrm>
              <a:off x="3118225" y="4339550"/>
              <a:ext cx="6325" cy="20225"/>
            </a:xfrm>
            <a:custGeom>
              <a:avLst/>
              <a:gdLst/>
              <a:ahLst/>
              <a:cxnLst/>
              <a:rect l="l" t="t" r="r" b="b"/>
              <a:pathLst>
                <a:path w="253" h="809" extrusionOk="0">
                  <a:moveTo>
                    <a:pt x="227" y="0"/>
                  </a:moveTo>
                  <a:cubicBezTo>
                    <a:pt x="215" y="0"/>
                    <a:pt x="205" y="7"/>
                    <a:pt x="212" y="20"/>
                  </a:cubicBezTo>
                  <a:cubicBezTo>
                    <a:pt x="212" y="278"/>
                    <a:pt x="144" y="549"/>
                    <a:pt x="9" y="780"/>
                  </a:cubicBezTo>
                  <a:cubicBezTo>
                    <a:pt x="0" y="797"/>
                    <a:pt x="12" y="808"/>
                    <a:pt x="26" y="808"/>
                  </a:cubicBezTo>
                  <a:cubicBezTo>
                    <a:pt x="35" y="808"/>
                    <a:pt x="44" y="804"/>
                    <a:pt x="49" y="793"/>
                  </a:cubicBezTo>
                  <a:cubicBezTo>
                    <a:pt x="185" y="563"/>
                    <a:pt x="253" y="292"/>
                    <a:pt x="253" y="20"/>
                  </a:cubicBezTo>
                  <a:cubicBezTo>
                    <a:pt x="253" y="7"/>
                    <a:pt x="239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223;p87">
              <a:extLst>
                <a:ext uri="{FF2B5EF4-FFF2-40B4-BE49-F238E27FC236}">
                  <a16:creationId xmlns:a16="http://schemas.microsoft.com/office/drawing/2014/main" id="{B5CEEE96-6E17-E25E-24B7-4E92387C86F9}"/>
                </a:ext>
              </a:extLst>
            </p:cNvPr>
            <p:cNvSpPr/>
            <p:nvPr/>
          </p:nvSpPr>
          <p:spPr>
            <a:xfrm>
              <a:off x="3115375" y="4349550"/>
              <a:ext cx="9525" cy="18675"/>
            </a:xfrm>
            <a:custGeom>
              <a:avLst/>
              <a:gdLst/>
              <a:ahLst/>
              <a:cxnLst/>
              <a:rect l="l" t="t" r="r" b="b"/>
              <a:pathLst>
                <a:path w="381" h="747" extrusionOk="0">
                  <a:moveTo>
                    <a:pt x="312" y="0"/>
                  </a:moveTo>
                  <a:cubicBezTo>
                    <a:pt x="204" y="95"/>
                    <a:pt x="123" y="217"/>
                    <a:pt x="68" y="339"/>
                  </a:cubicBezTo>
                  <a:cubicBezTo>
                    <a:pt x="0" y="461"/>
                    <a:pt x="0" y="610"/>
                    <a:pt x="41" y="746"/>
                  </a:cubicBezTo>
                  <a:lnTo>
                    <a:pt x="55" y="719"/>
                  </a:lnTo>
                  <a:cubicBezTo>
                    <a:pt x="163" y="638"/>
                    <a:pt x="258" y="529"/>
                    <a:pt x="326" y="407"/>
                  </a:cubicBezTo>
                  <a:cubicBezTo>
                    <a:pt x="380" y="271"/>
                    <a:pt x="380" y="122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224;p87">
              <a:extLst>
                <a:ext uri="{FF2B5EF4-FFF2-40B4-BE49-F238E27FC236}">
                  <a16:creationId xmlns:a16="http://schemas.microsoft.com/office/drawing/2014/main" id="{067A8385-24AB-2EC4-9BC8-C70ECB46CA4A}"/>
                </a:ext>
              </a:extLst>
            </p:cNvPr>
            <p:cNvSpPr/>
            <p:nvPr/>
          </p:nvSpPr>
          <p:spPr>
            <a:xfrm>
              <a:off x="3124525" y="4372600"/>
              <a:ext cx="20300" cy="12450"/>
            </a:xfrm>
            <a:custGeom>
              <a:avLst/>
              <a:gdLst/>
              <a:ahLst/>
              <a:cxnLst/>
              <a:rect l="l" t="t" r="r" b="b"/>
              <a:pathLst>
                <a:path w="812" h="498" extrusionOk="0">
                  <a:moveTo>
                    <a:pt x="41" y="0"/>
                  </a:moveTo>
                  <a:cubicBezTo>
                    <a:pt x="14" y="0"/>
                    <a:pt x="1" y="41"/>
                    <a:pt x="28" y="55"/>
                  </a:cubicBezTo>
                  <a:cubicBezTo>
                    <a:pt x="313" y="122"/>
                    <a:pt x="570" y="285"/>
                    <a:pt x="760" y="489"/>
                  </a:cubicBezTo>
                  <a:cubicBezTo>
                    <a:pt x="767" y="495"/>
                    <a:pt x="773" y="498"/>
                    <a:pt x="779" y="498"/>
                  </a:cubicBezTo>
                  <a:cubicBezTo>
                    <a:pt x="798" y="498"/>
                    <a:pt x="811" y="472"/>
                    <a:pt x="801" y="461"/>
                  </a:cubicBezTo>
                  <a:cubicBezTo>
                    <a:pt x="597" y="244"/>
                    <a:pt x="326" y="82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225;p87">
              <a:extLst>
                <a:ext uri="{FF2B5EF4-FFF2-40B4-BE49-F238E27FC236}">
                  <a16:creationId xmlns:a16="http://schemas.microsoft.com/office/drawing/2014/main" id="{B16FDCB2-5495-B2EB-3C0A-FAEF6A1677A4}"/>
                </a:ext>
              </a:extLst>
            </p:cNvPr>
            <p:cNvSpPr/>
            <p:nvPr/>
          </p:nvSpPr>
          <p:spPr>
            <a:xfrm>
              <a:off x="3116400" y="4368150"/>
              <a:ext cx="19350" cy="9650"/>
            </a:xfrm>
            <a:custGeom>
              <a:avLst/>
              <a:gdLst/>
              <a:ahLst/>
              <a:cxnLst/>
              <a:rect l="l" t="t" r="r" b="b"/>
              <a:pathLst>
                <a:path w="774" h="386" extrusionOk="0">
                  <a:moveTo>
                    <a:pt x="230" y="0"/>
                  </a:moveTo>
                  <a:cubicBezTo>
                    <a:pt x="167" y="0"/>
                    <a:pt x="104" y="10"/>
                    <a:pt x="41" y="29"/>
                  </a:cubicBezTo>
                  <a:lnTo>
                    <a:pt x="0" y="2"/>
                  </a:lnTo>
                  <a:lnTo>
                    <a:pt x="0" y="2"/>
                  </a:lnTo>
                  <a:cubicBezTo>
                    <a:pt x="82" y="151"/>
                    <a:pt x="204" y="260"/>
                    <a:pt x="353" y="328"/>
                  </a:cubicBezTo>
                  <a:cubicBezTo>
                    <a:pt x="464" y="361"/>
                    <a:pt x="585" y="385"/>
                    <a:pt x="700" y="385"/>
                  </a:cubicBezTo>
                  <a:cubicBezTo>
                    <a:pt x="725" y="385"/>
                    <a:pt x="749" y="384"/>
                    <a:pt x="773" y="382"/>
                  </a:cubicBezTo>
                  <a:cubicBezTo>
                    <a:pt x="719" y="219"/>
                    <a:pt x="610" y="97"/>
                    <a:pt x="448" y="43"/>
                  </a:cubicBezTo>
                  <a:cubicBezTo>
                    <a:pt x="375" y="14"/>
                    <a:pt x="302" y="0"/>
                    <a:pt x="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226;p87">
              <a:extLst>
                <a:ext uri="{FF2B5EF4-FFF2-40B4-BE49-F238E27FC236}">
                  <a16:creationId xmlns:a16="http://schemas.microsoft.com/office/drawing/2014/main" id="{0DD4F59D-BF0D-8845-F4BB-CBDA62677B12}"/>
                </a:ext>
              </a:extLst>
            </p:cNvPr>
            <p:cNvSpPr/>
            <p:nvPr/>
          </p:nvSpPr>
          <p:spPr>
            <a:xfrm>
              <a:off x="3106325" y="4347350"/>
              <a:ext cx="5675" cy="19100"/>
            </a:xfrm>
            <a:custGeom>
              <a:avLst/>
              <a:gdLst/>
              <a:ahLst/>
              <a:cxnLst/>
              <a:rect l="l" t="t" r="r" b="b"/>
              <a:pathLst>
                <a:path w="227" h="764" extrusionOk="0">
                  <a:moveTo>
                    <a:pt x="193" y="0"/>
                  </a:moveTo>
                  <a:cubicBezTo>
                    <a:pt x="183" y="0"/>
                    <a:pt x="173" y="7"/>
                    <a:pt x="173" y="20"/>
                  </a:cubicBezTo>
                  <a:lnTo>
                    <a:pt x="159" y="20"/>
                  </a:lnTo>
                  <a:cubicBezTo>
                    <a:pt x="173" y="264"/>
                    <a:pt x="118" y="509"/>
                    <a:pt x="10" y="726"/>
                  </a:cubicBezTo>
                  <a:cubicBezTo>
                    <a:pt x="0" y="745"/>
                    <a:pt x="18" y="764"/>
                    <a:pt x="34" y="764"/>
                  </a:cubicBezTo>
                  <a:cubicBezTo>
                    <a:pt x="40" y="764"/>
                    <a:pt x="47" y="761"/>
                    <a:pt x="51" y="753"/>
                  </a:cubicBezTo>
                  <a:cubicBezTo>
                    <a:pt x="159" y="522"/>
                    <a:pt x="227" y="278"/>
                    <a:pt x="213" y="20"/>
                  </a:cubicBezTo>
                  <a:cubicBezTo>
                    <a:pt x="213" y="7"/>
                    <a:pt x="203" y="0"/>
                    <a:pt x="1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227;p87">
              <a:extLst>
                <a:ext uri="{FF2B5EF4-FFF2-40B4-BE49-F238E27FC236}">
                  <a16:creationId xmlns:a16="http://schemas.microsoft.com/office/drawing/2014/main" id="{3121D903-7BDE-67AC-3EF7-558A97CAE316}"/>
                </a:ext>
              </a:extLst>
            </p:cNvPr>
            <p:cNvSpPr/>
            <p:nvPr/>
          </p:nvSpPr>
          <p:spPr>
            <a:xfrm>
              <a:off x="3103500" y="4356650"/>
              <a:ext cx="8500" cy="17675"/>
            </a:xfrm>
            <a:custGeom>
              <a:avLst/>
              <a:gdLst/>
              <a:ahLst/>
              <a:cxnLst/>
              <a:rect l="l" t="t" r="r" b="b"/>
              <a:pathLst>
                <a:path w="340" h="707" extrusionOk="0">
                  <a:moveTo>
                    <a:pt x="272" y="1"/>
                  </a:moveTo>
                  <a:cubicBezTo>
                    <a:pt x="177" y="96"/>
                    <a:pt x="109" y="204"/>
                    <a:pt x="55" y="326"/>
                  </a:cubicBezTo>
                  <a:cubicBezTo>
                    <a:pt x="1" y="449"/>
                    <a:pt x="1" y="584"/>
                    <a:pt x="55" y="706"/>
                  </a:cubicBezTo>
                  <a:lnTo>
                    <a:pt x="55" y="679"/>
                  </a:lnTo>
                  <a:cubicBezTo>
                    <a:pt x="164" y="598"/>
                    <a:pt x="245" y="489"/>
                    <a:pt x="299" y="367"/>
                  </a:cubicBezTo>
                  <a:cubicBezTo>
                    <a:pt x="340" y="245"/>
                    <a:pt x="340" y="109"/>
                    <a:pt x="2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228;p87">
              <a:extLst>
                <a:ext uri="{FF2B5EF4-FFF2-40B4-BE49-F238E27FC236}">
                  <a16:creationId xmlns:a16="http://schemas.microsoft.com/office/drawing/2014/main" id="{DAEB6C1E-8C9C-64B7-0F94-6D87A875F1FB}"/>
                </a:ext>
              </a:extLst>
            </p:cNvPr>
            <p:cNvSpPr/>
            <p:nvPr/>
          </p:nvSpPr>
          <p:spPr>
            <a:xfrm>
              <a:off x="3112325" y="4378025"/>
              <a:ext cx="19525" cy="11100"/>
            </a:xfrm>
            <a:custGeom>
              <a:avLst/>
              <a:gdLst/>
              <a:ahLst/>
              <a:cxnLst/>
              <a:rect l="l" t="t" r="r" b="b"/>
              <a:pathLst>
                <a:path w="781" h="444" extrusionOk="0">
                  <a:moveTo>
                    <a:pt x="41" y="0"/>
                  </a:moveTo>
                  <a:cubicBezTo>
                    <a:pt x="14" y="0"/>
                    <a:pt x="0" y="41"/>
                    <a:pt x="28" y="55"/>
                  </a:cubicBezTo>
                  <a:cubicBezTo>
                    <a:pt x="299" y="109"/>
                    <a:pt x="543" y="244"/>
                    <a:pt x="733" y="434"/>
                  </a:cubicBezTo>
                  <a:cubicBezTo>
                    <a:pt x="736" y="441"/>
                    <a:pt x="741" y="443"/>
                    <a:pt x="746" y="443"/>
                  </a:cubicBezTo>
                  <a:cubicBezTo>
                    <a:pt x="762" y="443"/>
                    <a:pt x="780" y="418"/>
                    <a:pt x="760" y="407"/>
                  </a:cubicBezTo>
                  <a:cubicBezTo>
                    <a:pt x="570" y="204"/>
                    <a:pt x="312" y="68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229;p87">
              <a:extLst>
                <a:ext uri="{FF2B5EF4-FFF2-40B4-BE49-F238E27FC236}">
                  <a16:creationId xmlns:a16="http://schemas.microsoft.com/office/drawing/2014/main" id="{22F3691C-9E93-1AC8-0C23-6F9C4F62C481}"/>
                </a:ext>
              </a:extLst>
            </p:cNvPr>
            <p:cNvSpPr/>
            <p:nvPr/>
          </p:nvSpPr>
          <p:spPr>
            <a:xfrm>
              <a:off x="3104875" y="4373875"/>
              <a:ext cx="18325" cy="8700"/>
            </a:xfrm>
            <a:custGeom>
              <a:avLst/>
              <a:gdLst/>
              <a:ahLst/>
              <a:cxnLst/>
              <a:rect l="l" t="t" r="r" b="b"/>
              <a:pathLst>
                <a:path w="733" h="348" extrusionOk="0">
                  <a:moveTo>
                    <a:pt x="229" y="0"/>
                  </a:moveTo>
                  <a:cubicBezTo>
                    <a:pt x="163" y="0"/>
                    <a:pt x="95" y="10"/>
                    <a:pt x="27" y="31"/>
                  </a:cubicBezTo>
                  <a:lnTo>
                    <a:pt x="0" y="17"/>
                  </a:lnTo>
                  <a:lnTo>
                    <a:pt x="0" y="17"/>
                  </a:lnTo>
                  <a:cubicBezTo>
                    <a:pt x="68" y="153"/>
                    <a:pt x="190" y="248"/>
                    <a:pt x="339" y="302"/>
                  </a:cubicBezTo>
                  <a:cubicBezTo>
                    <a:pt x="431" y="332"/>
                    <a:pt x="530" y="348"/>
                    <a:pt x="631" y="348"/>
                  </a:cubicBezTo>
                  <a:cubicBezTo>
                    <a:pt x="665" y="348"/>
                    <a:pt x="699" y="346"/>
                    <a:pt x="732" y="343"/>
                  </a:cubicBezTo>
                  <a:cubicBezTo>
                    <a:pt x="678" y="193"/>
                    <a:pt x="570" y="85"/>
                    <a:pt x="420" y="31"/>
                  </a:cubicBezTo>
                  <a:cubicBezTo>
                    <a:pt x="359" y="10"/>
                    <a:pt x="295" y="0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230;p87">
              <a:extLst>
                <a:ext uri="{FF2B5EF4-FFF2-40B4-BE49-F238E27FC236}">
                  <a16:creationId xmlns:a16="http://schemas.microsoft.com/office/drawing/2014/main" id="{F7998511-64C7-7531-0855-BEBC8518DC9C}"/>
                </a:ext>
              </a:extLst>
            </p:cNvPr>
            <p:cNvSpPr/>
            <p:nvPr/>
          </p:nvSpPr>
          <p:spPr>
            <a:xfrm>
              <a:off x="3041750" y="4333275"/>
              <a:ext cx="191650" cy="95175"/>
            </a:xfrm>
            <a:custGeom>
              <a:avLst/>
              <a:gdLst/>
              <a:ahLst/>
              <a:cxnLst/>
              <a:rect l="l" t="t" r="r" b="b"/>
              <a:pathLst>
                <a:path w="7666" h="3807" extrusionOk="0">
                  <a:moveTo>
                    <a:pt x="7584" y="0"/>
                  </a:moveTo>
                  <a:cubicBezTo>
                    <a:pt x="6526" y="122"/>
                    <a:pt x="5482" y="366"/>
                    <a:pt x="4492" y="719"/>
                  </a:cubicBezTo>
                  <a:cubicBezTo>
                    <a:pt x="3339" y="1085"/>
                    <a:pt x="2254" y="1641"/>
                    <a:pt x="1291" y="2360"/>
                  </a:cubicBezTo>
                  <a:cubicBezTo>
                    <a:pt x="789" y="2740"/>
                    <a:pt x="369" y="3187"/>
                    <a:pt x="30" y="3716"/>
                  </a:cubicBezTo>
                  <a:cubicBezTo>
                    <a:pt x="1" y="3765"/>
                    <a:pt x="48" y="3806"/>
                    <a:pt x="92" y="3806"/>
                  </a:cubicBezTo>
                  <a:cubicBezTo>
                    <a:pt x="109" y="3806"/>
                    <a:pt x="127" y="3799"/>
                    <a:pt x="138" y="3784"/>
                  </a:cubicBezTo>
                  <a:lnTo>
                    <a:pt x="138" y="3770"/>
                  </a:lnTo>
                  <a:cubicBezTo>
                    <a:pt x="735" y="2807"/>
                    <a:pt x="1698" y="2129"/>
                    <a:pt x="2674" y="1600"/>
                  </a:cubicBezTo>
                  <a:cubicBezTo>
                    <a:pt x="3719" y="1072"/>
                    <a:pt x="4831" y="678"/>
                    <a:pt x="5970" y="421"/>
                  </a:cubicBezTo>
                  <a:cubicBezTo>
                    <a:pt x="6499" y="285"/>
                    <a:pt x="7041" y="190"/>
                    <a:pt x="7584" y="122"/>
                  </a:cubicBezTo>
                  <a:cubicBezTo>
                    <a:pt x="7665" y="109"/>
                    <a:pt x="7665" y="0"/>
                    <a:pt x="7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231;p87">
              <a:extLst>
                <a:ext uri="{FF2B5EF4-FFF2-40B4-BE49-F238E27FC236}">
                  <a16:creationId xmlns:a16="http://schemas.microsoft.com/office/drawing/2014/main" id="{DEC13A42-F9B3-7C02-BEF1-837B76452AA6}"/>
                </a:ext>
              </a:extLst>
            </p:cNvPr>
            <p:cNvSpPr/>
            <p:nvPr/>
          </p:nvSpPr>
          <p:spPr>
            <a:xfrm>
              <a:off x="2805150" y="4351115"/>
              <a:ext cx="238440" cy="166608"/>
            </a:xfrm>
            <a:custGeom>
              <a:avLst/>
              <a:gdLst/>
              <a:ahLst/>
              <a:cxnLst/>
              <a:rect l="l" t="t" r="r" b="b"/>
              <a:pathLst>
                <a:path w="4734" h="5764" extrusionOk="0">
                  <a:moveTo>
                    <a:pt x="2374" y="0"/>
                  </a:moveTo>
                  <a:cubicBezTo>
                    <a:pt x="1058" y="0"/>
                    <a:pt x="0" y="1288"/>
                    <a:pt x="0" y="2875"/>
                  </a:cubicBezTo>
                  <a:cubicBezTo>
                    <a:pt x="0" y="4462"/>
                    <a:pt x="1058" y="5764"/>
                    <a:pt x="2374" y="5764"/>
                  </a:cubicBezTo>
                  <a:cubicBezTo>
                    <a:pt x="3676" y="5764"/>
                    <a:pt x="4733" y="4462"/>
                    <a:pt x="4733" y="2875"/>
                  </a:cubicBezTo>
                  <a:cubicBezTo>
                    <a:pt x="4733" y="1288"/>
                    <a:pt x="3676" y="0"/>
                    <a:pt x="2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32;p87">
              <a:extLst>
                <a:ext uri="{FF2B5EF4-FFF2-40B4-BE49-F238E27FC236}">
                  <a16:creationId xmlns:a16="http://schemas.microsoft.com/office/drawing/2014/main" id="{07DC7B39-B35A-7162-B74C-3C2B118667BA}"/>
                </a:ext>
              </a:extLst>
            </p:cNvPr>
            <p:cNvSpPr/>
            <p:nvPr/>
          </p:nvSpPr>
          <p:spPr>
            <a:xfrm>
              <a:off x="2764450" y="4305800"/>
              <a:ext cx="73600" cy="132925"/>
            </a:xfrm>
            <a:custGeom>
              <a:avLst/>
              <a:gdLst/>
              <a:ahLst/>
              <a:cxnLst/>
              <a:rect l="l" t="t" r="r" b="b"/>
              <a:pathLst>
                <a:path w="2944" h="5317" extrusionOk="0">
                  <a:moveTo>
                    <a:pt x="2795" y="1"/>
                  </a:moveTo>
                  <a:cubicBezTo>
                    <a:pt x="910" y="1045"/>
                    <a:pt x="1" y="3242"/>
                    <a:pt x="598" y="5317"/>
                  </a:cubicBezTo>
                  <a:lnTo>
                    <a:pt x="1452" y="5263"/>
                  </a:lnTo>
                  <a:cubicBezTo>
                    <a:pt x="1520" y="5005"/>
                    <a:pt x="1710" y="4829"/>
                    <a:pt x="1886" y="4639"/>
                  </a:cubicBezTo>
                  <a:cubicBezTo>
                    <a:pt x="2401" y="4001"/>
                    <a:pt x="2740" y="3242"/>
                    <a:pt x="2835" y="2428"/>
                  </a:cubicBezTo>
                  <a:cubicBezTo>
                    <a:pt x="2944" y="1628"/>
                    <a:pt x="2930" y="801"/>
                    <a:pt x="2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233;p87">
              <a:extLst>
                <a:ext uri="{FF2B5EF4-FFF2-40B4-BE49-F238E27FC236}">
                  <a16:creationId xmlns:a16="http://schemas.microsoft.com/office/drawing/2014/main" id="{307D1EC3-07D4-4DD1-DC2A-432FF97D53A8}"/>
                </a:ext>
              </a:extLst>
            </p:cNvPr>
            <p:cNvSpPr/>
            <p:nvPr/>
          </p:nvSpPr>
          <p:spPr>
            <a:xfrm>
              <a:off x="2803800" y="4343775"/>
              <a:ext cx="65450" cy="93275"/>
            </a:xfrm>
            <a:custGeom>
              <a:avLst/>
              <a:gdLst/>
              <a:ahLst/>
              <a:cxnLst/>
              <a:rect l="l" t="t" r="r" b="b"/>
              <a:pathLst>
                <a:path w="2618" h="3731" extrusionOk="0">
                  <a:moveTo>
                    <a:pt x="2618" y="1"/>
                  </a:moveTo>
                  <a:lnTo>
                    <a:pt x="2618" y="1"/>
                  </a:lnTo>
                  <a:cubicBezTo>
                    <a:pt x="1953" y="407"/>
                    <a:pt x="1370" y="923"/>
                    <a:pt x="868" y="1506"/>
                  </a:cubicBezTo>
                  <a:cubicBezTo>
                    <a:pt x="366" y="2103"/>
                    <a:pt x="54" y="2835"/>
                    <a:pt x="0" y="3622"/>
                  </a:cubicBezTo>
                  <a:lnTo>
                    <a:pt x="1112" y="3730"/>
                  </a:lnTo>
                  <a:cubicBezTo>
                    <a:pt x="2048" y="2713"/>
                    <a:pt x="2590" y="1384"/>
                    <a:pt x="2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234;p87">
              <a:extLst>
                <a:ext uri="{FF2B5EF4-FFF2-40B4-BE49-F238E27FC236}">
                  <a16:creationId xmlns:a16="http://schemas.microsoft.com/office/drawing/2014/main" id="{C444BA06-FA06-F363-7C0B-E314DD2388A8}"/>
                </a:ext>
              </a:extLst>
            </p:cNvPr>
            <p:cNvSpPr/>
            <p:nvPr/>
          </p:nvSpPr>
          <p:spPr>
            <a:xfrm>
              <a:off x="3010600" y="4265450"/>
              <a:ext cx="116325" cy="200075"/>
            </a:xfrm>
            <a:custGeom>
              <a:avLst/>
              <a:gdLst/>
              <a:ahLst/>
              <a:cxnLst/>
              <a:rect l="l" t="t" r="r" b="b"/>
              <a:pathLst>
                <a:path w="4653" h="8003" extrusionOk="0">
                  <a:moveTo>
                    <a:pt x="4653" y="1"/>
                  </a:moveTo>
                  <a:lnTo>
                    <a:pt x="4653" y="1"/>
                  </a:lnTo>
                  <a:cubicBezTo>
                    <a:pt x="2673" y="1357"/>
                    <a:pt x="1357" y="3473"/>
                    <a:pt x="476" y="5697"/>
                  </a:cubicBezTo>
                  <a:cubicBezTo>
                    <a:pt x="218" y="6321"/>
                    <a:pt x="1" y="6972"/>
                    <a:pt x="42" y="7636"/>
                  </a:cubicBezTo>
                  <a:lnTo>
                    <a:pt x="747" y="8002"/>
                  </a:lnTo>
                  <a:cubicBezTo>
                    <a:pt x="964" y="4937"/>
                    <a:pt x="2361" y="2062"/>
                    <a:pt x="4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35;p87">
              <a:extLst>
                <a:ext uri="{FF2B5EF4-FFF2-40B4-BE49-F238E27FC236}">
                  <a16:creationId xmlns:a16="http://schemas.microsoft.com/office/drawing/2014/main" id="{53B170B8-E386-E5FE-2EF7-76E3F8DA67E8}"/>
                </a:ext>
              </a:extLst>
            </p:cNvPr>
            <p:cNvSpPr/>
            <p:nvPr/>
          </p:nvSpPr>
          <p:spPr>
            <a:xfrm>
              <a:off x="3020100" y="4297325"/>
              <a:ext cx="126150" cy="161075"/>
            </a:xfrm>
            <a:custGeom>
              <a:avLst/>
              <a:gdLst/>
              <a:ahLst/>
              <a:cxnLst/>
              <a:rect l="l" t="t" r="r" b="b"/>
              <a:pathLst>
                <a:path w="5046" h="6443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2672" y="1520"/>
                    <a:pt x="896" y="3784"/>
                    <a:pt x="1" y="6443"/>
                  </a:cubicBezTo>
                  <a:lnTo>
                    <a:pt x="1357" y="5981"/>
                  </a:lnTo>
                  <a:cubicBezTo>
                    <a:pt x="1411" y="4096"/>
                    <a:pt x="2754" y="2523"/>
                    <a:pt x="4028" y="1126"/>
                  </a:cubicBezTo>
                  <a:cubicBezTo>
                    <a:pt x="4368" y="760"/>
                    <a:pt x="4707" y="380"/>
                    <a:pt x="50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36;p87">
              <a:extLst>
                <a:ext uri="{FF2B5EF4-FFF2-40B4-BE49-F238E27FC236}">
                  <a16:creationId xmlns:a16="http://schemas.microsoft.com/office/drawing/2014/main" id="{7921CA47-3B12-7FE9-D55A-545A6A1DBB40}"/>
                </a:ext>
              </a:extLst>
            </p:cNvPr>
            <p:cNvSpPr/>
            <p:nvPr/>
          </p:nvSpPr>
          <p:spPr>
            <a:xfrm>
              <a:off x="3003150" y="4420350"/>
              <a:ext cx="83425" cy="227150"/>
            </a:xfrm>
            <a:custGeom>
              <a:avLst/>
              <a:gdLst/>
              <a:ahLst/>
              <a:cxnLst/>
              <a:rect l="l" t="t" r="r" b="b"/>
              <a:pathLst>
                <a:path w="3337" h="9086" extrusionOk="0">
                  <a:moveTo>
                    <a:pt x="1777" y="0"/>
                  </a:moveTo>
                  <a:cubicBezTo>
                    <a:pt x="1287" y="0"/>
                    <a:pt x="819" y="311"/>
                    <a:pt x="543" y="708"/>
                  </a:cubicBezTo>
                  <a:cubicBezTo>
                    <a:pt x="217" y="1169"/>
                    <a:pt x="95" y="1725"/>
                    <a:pt x="0" y="2295"/>
                  </a:cubicBezTo>
                  <a:lnTo>
                    <a:pt x="1438" y="4559"/>
                  </a:lnTo>
                  <a:cubicBezTo>
                    <a:pt x="1831" y="5916"/>
                    <a:pt x="1018" y="7516"/>
                    <a:pt x="1750" y="8723"/>
                  </a:cubicBezTo>
                  <a:cubicBezTo>
                    <a:pt x="1859" y="8911"/>
                    <a:pt x="2085" y="9086"/>
                    <a:pt x="2283" y="9086"/>
                  </a:cubicBezTo>
                  <a:cubicBezTo>
                    <a:pt x="2355" y="9086"/>
                    <a:pt x="2424" y="9062"/>
                    <a:pt x="2482" y="9008"/>
                  </a:cubicBezTo>
                  <a:cubicBezTo>
                    <a:pt x="2550" y="8940"/>
                    <a:pt x="2591" y="8845"/>
                    <a:pt x="2604" y="8764"/>
                  </a:cubicBezTo>
                  <a:cubicBezTo>
                    <a:pt x="2971" y="7584"/>
                    <a:pt x="2564" y="6322"/>
                    <a:pt x="2672" y="5088"/>
                  </a:cubicBezTo>
                  <a:cubicBezTo>
                    <a:pt x="2740" y="4370"/>
                    <a:pt x="2998" y="3664"/>
                    <a:pt x="3147" y="2946"/>
                  </a:cubicBezTo>
                  <a:cubicBezTo>
                    <a:pt x="3296" y="2227"/>
                    <a:pt x="3337" y="1440"/>
                    <a:pt x="2984" y="803"/>
                  </a:cubicBezTo>
                  <a:cubicBezTo>
                    <a:pt x="2781" y="396"/>
                    <a:pt x="2401" y="111"/>
                    <a:pt x="1967" y="16"/>
                  </a:cubicBezTo>
                  <a:cubicBezTo>
                    <a:pt x="1903" y="5"/>
                    <a:pt x="1840" y="0"/>
                    <a:pt x="17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37;p87">
              <a:extLst>
                <a:ext uri="{FF2B5EF4-FFF2-40B4-BE49-F238E27FC236}">
                  <a16:creationId xmlns:a16="http://schemas.microsoft.com/office/drawing/2014/main" id="{BBA7B335-1611-38E1-BFE6-77A5F30187CD}"/>
                </a:ext>
              </a:extLst>
            </p:cNvPr>
            <p:cNvSpPr/>
            <p:nvPr/>
          </p:nvSpPr>
          <p:spPr>
            <a:xfrm>
              <a:off x="3021125" y="4424375"/>
              <a:ext cx="132250" cy="188425"/>
            </a:xfrm>
            <a:custGeom>
              <a:avLst/>
              <a:gdLst/>
              <a:ahLst/>
              <a:cxnLst/>
              <a:rect l="l" t="t" r="r" b="b"/>
              <a:pathLst>
                <a:path w="5290" h="7537" extrusionOk="0">
                  <a:moveTo>
                    <a:pt x="2213" y="0"/>
                  </a:moveTo>
                  <a:cubicBezTo>
                    <a:pt x="1966" y="0"/>
                    <a:pt x="1721" y="48"/>
                    <a:pt x="1492" y="154"/>
                  </a:cubicBezTo>
                  <a:cubicBezTo>
                    <a:pt x="719" y="506"/>
                    <a:pt x="326" y="1347"/>
                    <a:pt x="0" y="2134"/>
                  </a:cubicBezTo>
                  <a:lnTo>
                    <a:pt x="624" y="1361"/>
                  </a:lnTo>
                  <a:cubicBezTo>
                    <a:pt x="762" y="1199"/>
                    <a:pt x="962" y="1128"/>
                    <a:pt x="1170" y="1128"/>
                  </a:cubicBezTo>
                  <a:cubicBezTo>
                    <a:pt x="1453" y="1128"/>
                    <a:pt x="1752" y="1258"/>
                    <a:pt x="1940" y="1469"/>
                  </a:cubicBezTo>
                  <a:cubicBezTo>
                    <a:pt x="2279" y="1849"/>
                    <a:pt x="2346" y="2378"/>
                    <a:pt x="2387" y="2879"/>
                  </a:cubicBezTo>
                  <a:cubicBezTo>
                    <a:pt x="2455" y="3897"/>
                    <a:pt x="2414" y="4927"/>
                    <a:pt x="2577" y="5931"/>
                  </a:cubicBezTo>
                  <a:cubicBezTo>
                    <a:pt x="2618" y="6338"/>
                    <a:pt x="2740" y="6717"/>
                    <a:pt x="2957" y="7043"/>
                  </a:cubicBezTo>
                  <a:cubicBezTo>
                    <a:pt x="3167" y="7352"/>
                    <a:pt x="3511" y="7537"/>
                    <a:pt x="3868" y="7537"/>
                  </a:cubicBezTo>
                  <a:cubicBezTo>
                    <a:pt x="3903" y="7537"/>
                    <a:pt x="3939" y="7535"/>
                    <a:pt x="3974" y="7531"/>
                  </a:cubicBezTo>
                  <a:cubicBezTo>
                    <a:pt x="4489" y="7450"/>
                    <a:pt x="4815" y="6934"/>
                    <a:pt x="4964" y="6433"/>
                  </a:cubicBezTo>
                  <a:cubicBezTo>
                    <a:pt x="5289" y="5416"/>
                    <a:pt x="5222" y="4331"/>
                    <a:pt x="5018" y="3286"/>
                  </a:cubicBezTo>
                  <a:cubicBezTo>
                    <a:pt x="4855" y="2391"/>
                    <a:pt x="4571" y="1483"/>
                    <a:pt x="3960" y="818"/>
                  </a:cubicBezTo>
                  <a:cubicBezTo>
                    <a:pt x="3519" y="328"/>
                    <a:pt x="2858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38;p87">
              <a:extLst>
                <a:ext uri="{FF2B5EF4-FFF2-40B4-BE49-F238E27FC236}">
                  <a16:creationId xmlns:a16="http://schemas.microsoft.com/office/drawing/2014/main" id="{48CE3BA0-D8FF-7EF2-9458-AECF597BEB84}"/>
                </a:ext>
              </a:extLst>
            </p:cNvPr>
            <p:cNvSpPr/>
            <p:nvPr/>
          </p:nvSpPr>
          <p:spPr>
            <a:xfrm>
              <a:off x="3079775" y="4427850"/>
              <a:ext cx="43750" cy="159750"/>
            </a:xfrm>
            <a:custGeom>
              <a:avLst/>
              <a:gdLst/>
              <a:ahLst/>
              <a:cxnLst/>
              <a:rect l="l" t="t" r="r" b="b"/>
              <a:pathLst>
                <a:path w="1750" h="6390" extrusionOk="0">
                  <a:moveTo>
                    <a:pt x="123" y="1"/>
                  </a:moveTo>
                  <a:cubicBezTo>
                    <a:pt x="0" y="1"/>
                    <a:pt x="0" y="191"/>
                    <a:pt x="123" y="191"/>
                  </a:cubicBezTo>
                  <a:cubicBezTo>
                    <a:pt x="706" y="191"/>
                    <a:pt x="1113" y="720"/>
                    <a:pt x="1302" y="1222"/>
                  </a:cubicBezTo>
                  <a:cubicBezTo>
                    <a:pt x="1465" y="1764"/>
                    <a:pt x="1533" y="2334"/>
                    <a:pt x="1479" y="2903"/>
                  </a:cubicBezTo>
                  <a:cubicBezTo>
                    <a:pt x="1411" y="4042"/>
                    <a:pt x="1140" y="5195"/>
                    <a:pt x="1465" y="6321"/>
                  </a:cubicBezTo>
                  <a:cubicBezTo>
                    <a:pt x="1476" y="6369"/>
                    <a:pt x="1512" y="6390"/>
                    <a:pt x="1549" y="6390"/>
                  </a:cubicBezTo>
                  <a:cubicBezTo>
                    <a:pt x="1606" y="6390"/>
                    <a:pt x="1666" y="6341"/>
                    <a:pt x="1641" y="6267"/>
                  </a:cubicBezTo>
                  <a:cubicBezTo>
                    <a:pt x="1370" y="5317"/>
                    <a:pt x="1547" y="4314"/>
                    <a:pt x="1628" y="3351"/>
                  </a:cubicBezTo>
                  <a:cubicBezTo>
                    <a:pt x="1723" y="2456"/>
                    <a:pt x="1750" y="1439"/>
                    <a:pt x="1221" y="665"/>
                  </a:cubicBezTo>
                  <a:cubicBezTo>
                    <a:pt x="991" y="272"/>
                    <a:pt x="584" y="28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39;p87">
              <a:extLst>
                <a:ext uri="{FF2B5EF4-FFF2-40B4-BE49-F238E27FC236}">
                  <a16:creationId xmlns:a16="http://schemas.microsoft.com/office/drawing/2014/main" id="{B7FDAAB7-5EA9-4FB1-FC84-719132AB7C46}"/>
                </a:ext>
              </a:extLst>
            </p:cNvPr>
            <p:cNvSpPr/>
            <p:nvPr/>
          </p:nvSpPr>
          <p:spPr>
            <a:xfrm>
              <a:off x="3098700" y="4535275"/>
              <a:ext cx="20550" cy="35400"/>
            </a:xfrm>
            <a:custGeom>
              <a:avLst/>
              <a:gdLst/>
              <a:ahLst/>
              <a:cxnLst/>
              <a:rect l="l" t="t" r="r" b="b"/>
              <a:pathLst>
                <a:path w="822" h="1416" extrusionOk="0">
                  <a:moveTo>
                    <a:pt x="693" y="1"/>
                  </a:moveTo>
                  <a:cubicBezTo>
                    <a:pt x="662" y="1"/>
                    <a:pt x="631" y="17"/>
                    <a:pt x="613" y="57"/>
                  </a:cubicBezTo>
                  <a:cubicBezTo>
                    <a:pt x="328" y="423"/>
                    <a:pt x="139" y="844"/>
                    <a:pt x="17" y="1305"/>
                  </a:cubicBezTo>
                  <a:cubicBezTo>
                    <a:pt x="0" y="1370"/>
                    <a:pt x="57" y="1415"/>
                    <a:pt x="114" y="1415"/>
                  </a:cubicBezTo>
                  <a:cubicBezTo>
                    <a:pt x="152" y="1415"/>
                    <a:pt x="190" y="1395"/>
                    <a:pt x="206" y="1346"/>
                  </a:cubicBezTo>
                  <a:cubicBezTo>
                    <a:pt x="315" y="912"/>
                    <a:pt x="518" y="505"/>
                    <a:pt x="776" y="152"/>
                  </a:cubicBezTo>
                  <a:cubicBezTo>
                    <a:pt x="822" y="70"/>
                    <a:pt x="757" y="1"/>
                    <a:pt x="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40;p87">
              <a:extLst>
                <a:ext uri="{FF2B5EF4-FFF2-40B4-BE49-F238E27FC236}">
                  <a16:creationId xmlns:a16="http://schemas.microsoft.com/office/drawing/2014/main" id="{5DD8F0CB-D3C8-A905-107C-699DA45CFE8D}"/>
                </a:ext>
              </a:extLst>
            </p:cNvPr>
            <p:cNvSpPr/>
            <p:nvPr/>
          </p:nvSpPr>
          <p:spPr>
            <a:xfrm>
              <a:off x="3095375" y="4501475"/>
              <a:ext cx="25600" cy="31275"/>
            </a:xfrm>
            <a:custGeom>
              <a:avLst/>
              <a:gdLst/>
              <a:ahLst/>
              <a:cxnLst/>
              <a:rect l="l" t="t" r="r" b="b"/>
              <a:pathLst>
                <a:path w="1024" h="1251" extrusionOk="0">
                  <a:moveTo>
                    <a:pt x="879" y="1"/>
                  </a:moveTo>
                  <a:cubicBezTo>
                    <a:pt x="857" y="1"/>
                    <a:pt x="835" y="8"/>
                    <a:pt x="814" y="26"/>
                  </a:cubicBezTo>
                  <a:cubicBezTo>
                    <a:pt x="461" y="324"/>
                    <a:pt x="190" y="704"/>
                    <a:pt x="14" y="1138"/>
                  </a:cubicBezTo>
                  <a:cubicBezTo>
                    <a:pt x="0" y="1179"/>
                    <a:pt x="27" y="1233"/>
                    <a:pt x="82" y="1247"/>
                  </a:cubicBezTo>
                  <a:cubicBezTo>
                    <a:pt x="89" y="1249"/>
                    <a:pt x="96" y="1250"/>
                    <a:pt x="104" y="1250"/>
                  </a:cubicBezTo>
                  <a:cubicBezTo>
                    <a:pt x="140" y="1250"/>
                    <a:pt x="179" y="1224"/>
                    <a:pt x="190" y="1179"/>
                  </a:cubicBezTo>
                  <a:cubicBezTo>
                    <a:pt x="367" y="785"/>
                    <a:pt x="624" y="433"/>
                    <a:pt x="950" y="162"/>
                  </a:cubicBezTo>
                  <a:cubicBezTo>
                    <a:pt x="1024" y="98"/>
                    <a:pt x="957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41;p87">
              <a:extLst>
                <a:ext uri="{FF2B5EF4-FFF2-40B4-BE49-F238E27FC236}">
                  <a16:creationId xmlns:a16="http://schemas.microsoft.com/office/drawing/2014/main" id="{E9B5FBB0-3107-9FA6-8F55-D11CEB6CBAD7}"/>
                </a:ext>
              </a:extLst>
            </p:cNvPr>
            <p:cNvSpPr/>
            <p:nvPr/>
          </p:nvSpPr>
          <p:spPr>
            <a:xfrm>
              <a:off x="3095375" y="4468125"/>
              <a:ext cx="23425" cy="24525"/>
            </a:xfrm>
            <a:custGeom>
              <a:avLst/>
              <a:gdLst/>
              <a:ahLst/>
              <a:cxnLst/>
              <a:rect l="l" t="t" r="r" b="b"/>
              <a:pathLst>
                <a:path w="937" h="981" extrusionOk="0">
                  <a:moveTo>
                    <a:pt x="828" y="0"/>
                  </a:moveTo>
                  <a:cubicBezTo>
                    <a:pt x="804" y="0"/>
                    <a:pt x="780" y="11"/>
                    <a:pt x="760" y="31"/>
                  </a:cubicBezTo>
                  <a:cubicBezTo>
                    <a:pt x="475" y="261"/>
                    <a:pt x="231" y="533"/>
                    <a:pt x="27" y="845"/>
                  </a:cubicBezTo>
                  <a:cubicBezTo>
                    <a:pt x="0" y="885"/>
                    <a:pt x="14" y="940"/>
                    <a:pt x="55" y="967"/>
                  </a:cubicBezTo>
                  <a:cubicBezTo>
                    <a:pt x="69" y="976"/>
                    <a:pt x="87" y="981"/>
                    <a:pt x="105" y="981"/>
                  </a:cubicBezTo>
                  <a:cubicBezTo>
                    <a:pt x="138" y="981"/>
                    <a:pt x="173" y="966"/>
                    <a:pt x="190" y="940"/>
                  </a:cubicBezTo>
                  <a:cubicBezTo>
                    <a:pt x="380" y="641"/>
                    <a:pt x="624" y="384"/>
                    <a:pt x="895" y="167"/>
                  </a:cubicBezTo>
                  <a:cubicBezTo>
                    <a:pt x="936" y="126"/>
                    <a:pt x="936" y="58"/>
                    <a:pt x="895" y="31"/>
                  </a:cubicBezTo>
                  <a:cubicBezTo>
                    <a:pt x="875" y="11"/>
                    <a:pt x="85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42;p87">
              <a:extLst>
                <a:ext uri="{FF2B5EF4-FFF2-40B4-BE49-F238E27FC236}">
                  <a16:creationId xmlns:a16="http://schemas.microsoft.com/office/drawing/2014/main" id="{3788C704-EDA6-D968-40DB-76778ED14D31}"/>
                </a:ext>
              </a:extLst>
            </p:cNvPr>
            <p:cNvSpPr/>
            <p:nvPr/>
          </p:nvSpPr>
          <p:spPr>
            <a:xfrm>
              <a:off x="3113450" y="4556300"/>
              <a:ext cx="16875" cy="16700"/>
            </a:xfrm>
            <a:custGeom>
              <a:avLst/>
              <a:gdLst/>
              <a:ahLst/>
              <a:cxnLst/>
              <a:rect l="l" t="t" r="r" b="b"/>
              <a:pathLst>
                <a:path w="675" h="668" extrusionOk="0">
                  <a:moveTo>
                    <a:pt x="134" y="0"/>
                  </a:moveTo>
                  <a:cubicBezTo>
                    <a:pt x="51" y="0"/>
                    <a:pt x="1" y="123"/>
                    <a:pt x="91" y="179"/>
                  </a:cubicBezTo>
                  <a:lnTo>
                    <a:pt x="105" y="193"/>
                  </a:lnTo>
                  <a:cubicBezTo>
                    <a:pt x="132" y="206"/>
                    <a:pt x="145" y="220"/>
                    <a:pt x="172" y="233"/>
                  </a:cubicBezTo>
                  <a:lnTo>
                    <a:pt x="200" y="247"/>
                  </a:lnTo>
                  <a:lnTo>
                    <a:pt x="213" y="261"/>
                  </a:lnTo>
                  <a:cubicBezTo>
                    <a:pt x="254" y="288"/>
                    <a:pt x="294" y="328"/>
                    <a:pt x="335" y="369"/>
                  </a:cubicBezTo>
                  <a:cubicBezTo>
                    <a:pt x="349" y="383"/>
                    <a:pt x="362" y="410"/>
                    <a:pt x="389" y="423"/>
                  </a:cubicBezTo>
                  <a:lnTo>
                    <a:pt x="389" y="437"/>
                  </a:lnTo>
                  <a:lnTo>
                    <a:pt x="417" y="478"/>
                  </a:lnTo>
                  <a:cubicBezTo>
                    <a:pt x="444" y="518"/>
                    <a:pt x="471" y="573"/>
                    <a:pt x="484" y="613"/>
                  </a:cubicBezTo>
                  <a:cubicBezTo>
                    <a:pt x="502" y="649"/>
                    <a:pt x="539" y="667"/>
                    <a:pt x="573" y="667"/>
                  </a:cubicBezTo>
                  <a:cubicBezTo>
                    <a:pt x="590" y="667"/>
                    <a:pt x="606" y="663"/>
                    <a:pt x="620" y="654"/>
                  </a:cubicBezTo>
                  <a:cubicBezTo>
                    <a:pt x="661" y="627"/>
                    <a:pt x="674" y="559"/>
                    <a:pt x="661" y="518"/>
                  </a:cubicBezTo>
                  <a:cubicBezTo>
                    <a:pt x="566" y="301"/>
                    <a:pt x="403" y="125"/>
                    <a:pt x="186" y="16"/>
                  </a:cubicBezTo>
                  <a:cubicBezTo>
                    <a:pt x="168" y="5"/>
                    <a:pt x="150" y="0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43;p87">
              <a:extLst>
                <a:ext uri="{FF2B5EF4-FFF2-40B4-BE49-F238E27FC236}">
                  <a16:creationId xmlns:a16="http://schemas.microsoft.com/office/drawing/2014/main" id="{D08EB9BC-E878-BB67-596F-08706037DFFD}"/>
                </a:ext>
              </a:extLst>
            </p:cNvPr>
            <p:cNvSpPr/>
            <p:nvPr/>
          </p:nvSpPr>
          <p:spPr>
            <a:xfrm>
              <a:off x="3020450" y="4387150"/>
              <a:ext cx="165125" cy="161900"/>
            </a:xfrm>
            <a:custGeom>
              <a:avLst/>
              <a:gdLst/>
              <a:ahLst/>
              <a:cxnLst/>
              <a:rect l="l" t="t" r="r" b="b"/>
              <a:pathLst>
                <a:path w="6605" h="6476" extrusionOk="0">
                  <a:moveTo>
                    <a:pt x="2873" y="1"/>
                  </a:moveTo>
                  <a:cubicBezTo>
                    <a:pt x="2180" y="1"/>
                    <a:pt x="1508" y="372"/>
                    <a:pt x="1044" y="897"/>
                  </a:cubicBezTo>
                  <a:cubicBezTo>
                    <a:pt x="529" y="1480"/>
                    <a:pt x="231" y="2212"/>
                    <a:pt x="0" y="2958"/>
                  </a:cubicBezTo>
                  <a:lnTo>
                    <a:pt x="448" y="3053"/>
                  </a:lnTo>
                  <a:cubicBezTo>
                    <a:pt x="502" y="2551"/>
                    <a:pt x="1017" y="2171"/>
                    <a:pt x="1519" y="2131"/>
                  </a:cubicBezTo>
                  <a:cubicBezTo>
                    <a:pt x="1537" y="2130"/>
                    <a:pt x="1554" y="2130"/>
                    <a:pt x="1572" y="2130"/>
                  </a:cubicBezTo>
                  <a:cubicBezTo>
                    <a:pt x="2081" y="2130"/>
                    <a:pt x="2562" y="2319"/>
                    <a:pt x="2916" y="2673"/>
                  </a:cubicBezTo>
                  <a:cubicBezTo>
                    <a:pt x="3282" y="3039"/>
                    <a:pt x="3594" y="3446"/>
                    <a:pt x="3852" y="3894"/>
                  </a:cubicBezTo>
                  <a:lnTo>
                    <a:pt x="5018" y="5765"/>
                  </a:lnTo>
                  <a:cubicBezTo>
                    <a:pt x="5234" y="6109"/>
                    <a:pt x="5522" y="6476"/>
                    <a:pt x="5903" y="6476"/>
                  </a:cubicBezTo>
                  <a:cubicBezTo>
                    <a:pt x="5929" y="6476"/>
                    <a:pt x="5955" y="6474"/>
                    <a:pt x="5981" y="6471"/>
                  </a:cubicBezTo>
                  <a:cubicBezTo>
                    <a:pt x="6252" y="6416"/>
                    <a:pt x="6456" y="6213"/>
                    <a:pt x="6537" y="5942"/>
                  </a:cubicBezTo>
                  <a:cubicBezTo>
                    <a:pt x="6605" y="5684"/>
                    <a:pt x="6605" y="5413"/>
                    <a:pt x="6564" y="5155"/>
                  </a:cubicBezTo>
                  <a:cubicBezTo>
                    <a:pt x="6388" y="3799"/>
                    <a:pt x="5872" y="2510"/>
                    <a:pt x="5059" y="1412"/>
                  </a:cubicBezTo>
                  <a:cubicBezTo>
                    <a:pt x="4571" y="747"/>
                    <a:pt x="3920" y="124"/>
                    <a:pt x="3106" y="15"/>
                  </a:cubicBezTo>
                  <a:cubicBezTo>
                    <a:pt x="3028" y="6"/>
                    <a:pt x="2951" y="1"/>
                    <a:pt x="28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44;p87">
              <a:extLst>
                <a:ext uri="{FF2B5EF4-FFF2-40B4-BE49-F238E27FC236}">
                  <a16:creationId xmlns:a16="http://schemas.microsoft.com/office/drawing/2014/main" id="{D2F35F52-6AD6-889C-F494-AD35AB60F2BF}"/>
                </a:ext>
              </a:extLst>
            </p:cNvPr>
            <p:cNvSpPr/>
            <p:nvPr/>
          </p:nvSpPr>
          <p:spPr>
            <a:xfrm>
              <a:off x="3021850" y="4404800"/>
              <a:ext cx="145550" cy="102475"/>
            </a:xfrm>
            <a:custGeom>
              <a:avLst/>
              <a:gdLst/>
              <a:ahLst/>
              <a:cxnLst/>
              <a:rect l="l" t="t" r="r" b="b"/>
              <a:pathLst>
                <a:path w="5822" h="4099" extrusionOk="0">
                  <a:moveTo>
                    <a:pt x="2684" y="1"/>
                  </a:moveTo>
                  <a:cubicBezTo>
                    <a:pt x="2087" y="14"/>
                    <a:pt x="1517" y="231"/>
                    <a:pt x="1070" y="611"/>
                  </a:cubicBezTo>
                  <a:cubicBezTo>
                    <a:pt x="582" y="991"/>
                    <a:pt x="215" y="1506"/>
                    <a:pt x="26" y="2089"/>
                  </a:cubicBezTo>
                  <a:cubicBezTo>
                    <a:pt x="1" y="2163"/>
                    <a:pt x="56" y="2212"/>
                    <a:pt x="112" y="2212"/>
                  </a:cubicBezTo>
                  <a:cubicBezTo>
                    <a:pt x="149" y="2212"/>
                    <a:pt x="186" y="2192"/>
                    <a:pt x="202" y="2144"/>
                  </a:cubicBezTo>
                  <a:cubicBezTo>
                    <a:pt x="527" y="1154"/>
                    <a:pt x="1504" y="204"/>
                    <a:pt x="2602" y="191"/>
                  </a:cubicBezTo>
                  <a:cubicBezTo>
                    <a:pt x="2609" y="191"/>
                    <a:pt x="2616" y="190"/>
                    <a:pt x="2622" y="190"/>
                  </a:cubicBezTo>
                  <a:cubicBezTo>
                    <a:pt x="3763" y="190"/>
                    <a:pt x="4449" y="1335"/>
                    <a:pt x="4826" y="2266"/>
                  </a:cubicBezTo>
                  <a:cubicBezTo>
                    <a:pt x="5071" y="2862"/>
                    <a:pt x="5274" y="3486"/>
                    <a:pt x="5613" y="4042"/>
                  </a:cubicBezTo>
                  <a:cubicBezTo>
                    <a:pt x="5631" y="4082"/>
                    <a:pt x="5662" y="4099"/>
                    <a:pt x="5693" y="4099"/>
                  </a:cubicBezTo>
                  <a:cubicBezTo>
                    <a:pt x="5757" y="4099"/>
                    <a:pt x="5821" y="4029"/>
                    <a:pt x="5776" y="3947"/>
                  </a:cubicBezTo>
                  <a:cubicBezTo>
                    <a:pt x="5138" y="2889"/>
                    <a:pt x="4976" y="1560"/>
                    <a:pt x="4067" y="665"/>
                  </a:cubicBezTo>
                  <a:cubicBezTo>
                    <a:pt x="3701" y="272"/>
                    <a:pt x="3213" y="41"/>
                    <a:pt x="2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45;p87">
              <a:extLst>
                <a:ext uri="{FF2B5EF4-FFF2-40B4-BE49-F238E27FC236}">
                  <a16:creationId xmlns:a16="http://schemas.microsoft.com/office/drawing/2014/main" id="{A895BA59-C9EC-953A-26C5-AB02BED28EB4}"/>
                </a:ext>
              </a:extLst>
            </p:cNvPr>
            <p:cNvSpPr/>
            <p:nvPr/>
          </p:nvSpPr>
          <p:spPr>
            <a:xfrm>
              <a:off x="3125675" y="4428900"/>
              <a:ext cx="10400" cy="43875"/>
            </a:xfrm>
            <a:custGeom>
              <a:avLst/>
              <a:gdLst/>
              <a:ahLst/>
              <a:cxnLst/>
              <a:rect l="l" t="t" r="r" b="b"/>
              <a:pathLst>
                <a:path w="416" h="1755" extrusionOk="0">
                  <a:moveTo>
                    <a:pt x="137" y="0"/>
                  </a:moveTo>
                  <a:cubicBezTo>
                    <a:pt x="66" y="0"/>
                    <a:pt x="0" y="89"/>
                    <a:pt x="63" y="162"/>
                  </a:cubicBezTo>
                  <a:cubicBezTo>
                    <a:pt x="185" y="366"/>
                    <a:pt x="226" y="610"/>
                    <a:pt x="158" y="827"/>
                  </a:cubicBezTo>
                  <a:cubicBezTo>
                    <a:pt x="77" y="1098"/>
                    <a:pt x="36" y="1383"/>
                    <a:pt x="36" y="1668"/>
                  </a:cubicBezTo>
                  <a:cubicBezTo>
                    <a:pt x="43" y="1724"/>
                    <a:pt x="97" y="1754"/>
                    <a:pt x="145" y="1754"/>
                  </a:cubicBezTo>
                  <a:cubicBezTo>
                    <a:pt x="191" y="1754"/>
                    <a:pt x="232" y="1727"/>
                    <a:pt x="226" y="1668"/>
                  </a:cubicBezTo>
                  <a:cubicBezTo>
                    <a:pt x="199" y="1356"/>
                    <a:pt x="321" y="1057"/>
                    <a:pt x="362" y="759"/>
                  </a:cubicBezTo>
                  <a:cubicBezTo>
                    <a:pt x="416" y="501"/>
                    <a:pt x="348" y="244"/>
                    <a:pt x="199" y="27"/>
                  </a:cubicBezTo>
                  <a:cubicBezTo>
                    <a:pt x="180" y="8"/>
                    <a:pt x="158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46;p87">
              <a:extLst>
                <a:ext uri="{FF2B5EF4-FFF2-40B4-BE49-F238E27FC236}">
                  <a16:creationId xmlns:a16="http://schemas.microsoft.com/office/drawing/2014/main" id="{478E65D9-B81B-4F10-B89F-706351DE6534}"/>
                </a:ext>
              </a:extLst>
            </p:cNvPr>
            <p:cNvSpPr/>
            <p:nvPr/>
          </p:nvSpPr>
          <p:spPr>
            <a:xfrm>
              <a:off x="3104000" y="4410100"/>
              <a:ext cx="13425" cy="36825"/>
            </a:xfrm>
            <a:custGeom>
              <a:avLst/>
              <a:gdLst/>
              <a:ahLst/>
              <a:cxnLst/>
              <a:rect l="l" t="t" r="r" b="b"/>
              <a:pathLst>
                <a:path w="537" h="1473" extrusionOk="0">
                  <a:moveTo>
                    <a:pt x="134" y="1"/>
                  </a:moveTo>
                  <a:cubicBezTo>
                    <a:pt x="64" y="1"/>
                    <a:pt x="0" y="96"/>
                    <a:pt x="62" y="168"/>
                  </a:cubicBezTo>
                  <a:cubicBezTo>
                    <a:pt x="198" y="318"/>
                    <a:pt x="171" y="548"/>
                    <a:pt x="144" y="738"/>
                  </a:cubicBezTo>
                  <a:cubicBezTo>
                    <a:pt x="89" y="955"/>
                    <a:pt x="89" y="1186"/>
                    <a:pt x="144" y="1403"/>
                  </a:cubicBezTo>
                  <a:cubicBezTo>
                    <a:pt x="160" y="1452"/>
                    <a:pt x="198" y="1472"/>
                    <a:pt x="236" y="1472"/>
                  </a:cubicBezTo>
                  <a:cubicBezTo>
                    <a:pt x="293" y="1472"/>
                    <a:pt x="350" y="1427"/>
                    <a:pt x="333" y="1362"/>
                  </a:cubicBezTo>
                  <a:cubicBezTo>
                    <a:pt x="198" y="928"/>
                    <a:pt x="537" y="413"/>
                    <a:pt x="198" y="33"/>
                  </a:cubicBezTo>
                  <a:cubicBezTo>
                    <a:pt x="178" y="10"/>
                    <a:pt x="156" y="1"/>
                    <a:pt x="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47;p87">
              <a:extLst>
                <a:ext uri="{FF2B5EF4-FFF2-40B4-BE49-F238E27FC236}">
                  <a16:creationId xmlns:a16="http://schemas.microsoft.com/office/drawing/2014/main" id="{5F8B66A6-C73C-3A0B-907B-20CE2753C9E4}"/>
                </a:ext>
              </a:extLst>
            </p:cNvPr>
            <p:cNvSpPr/>
            <p:nvPr/>
          </p:nvSpPr>
          <p:spPr>
            <a:xfrm>
              <a:off x="3118075" y="4416925"/>
              <a:ext cx="20500" cy="8325"/>
            </a:xfrm>
            <a:custGeom>
              <a:avLst/>
              <a:gdLst/>
              <a:ahLst/>
              <a:cxnLst/>
              <a:rect l="l" t="t" r="r" b="b"/>
              <a:pathLst>
                <a:path w="820" h="333" extrusionOk="0">
                  <a:moveTo>
                    <a:pt x="109" y="1"/>
                  </a:moveTo>
                  <a:cubicBezTo>
                    <a:pt x="65" y="1"/>
                    <a:pt x="26" y="27"/>
                    <a:pt x="15" y="72"/>
                  </a:cubicBezTo>
                  <a:cubicBezTo>
                    <a:pt x="1" y="126"/>
                    <a:pt x="28" y="167"/>
                    <a:pt x="82" y="180"/>
                  </a:cubicBezTo>
                  <a:lnTo>
                    <a:pt x="652" y="329"/>
                  </a:lnTo>
                  <a:cubicBezTo>
                    <a:pt x="661" y="331"/>
                    <a:pt x="669" y="332"/>
                    <a:pt x="677" y="332"/>
                  </a:cubicBezTo>
                  <a:cubicBezTo>
                    <a:pt x="781" y="332"/>
                    <a:pt x="820" y="177"/>
                    <a:pt x="706" y="140"/>
                  </a:cubicBezTo>
                  <a:lnTo>
                    <a:pt x="137" y="4"/>
                  </a:ln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48;p87">
              <a:extLst>
                <a:ext uri="{FF2B5EF4-FFF2-40B4-BE49-F238E27FC236}">
                  <a16:creationId xmlns:a16="http://schemas.microsoft.com/office/drawing/2014/main" id="{B478A4F9-F982-B3A7-BC5D-24B420A7D22D}"/>
                </a:ext>
              </a:extLst>
            </p:cNvPr>
            <p:cNvSpPr/>
            <p:nvPr/>
          </p:nvSpPr>
          <p:spPr>
            <a:xfrm>
              <a:off x="3140800" y="4451550"/>
              <a:ext cx="20375" cy="9575"/>
            </a:xfrm>
            <a:custGeom>
              <a:avLst/>
              <a:gdLst/>
              <a:ahLst/>
              <a:cxnLst/>
              <a:rect l="l" t="t" r="r" b="b"/>
              <a:pathLst>
                <a:path w="815" h="383" extrusionOk="0">
                  <a:moveTo>
                    <a:pt x="79" y="0"/>
                  </a:moveTo>
                  <a:cubicBezTo>
                    <a:pt x="33" y="0"/>
                    <a:pt x="1" y="47"/>
                    <a:pt x="1" y="84"/>
                  </a:cubicBezTo>
                  <a:cubicBezTo>
                    <a:pt x="1" y="138"/>
                    <a:pt x="41" y="179"/>
                    <a:pt x="96" y="179"/>
                  </a:cubicBezTo>
                  <a:lnTo>
                    <a:pt x="163" y="192"/>
                  </a:lnTo>
                  <a:lnTo>
                    <a:pt x="231" y="206"/>
                  </a:lnTo>
                  <a:cubicBezTo>
                    <a:pt x="380" y="233"/>
                    <a:pt x="530" y="301"/>
                    <a:pt x="665" y="368"/>
                  </a:cubicBezTo>
                  <a:cubicBezTo>
                    <a:pt x="680" y="378"/>
                    <a:pt x="696" y="383"/>
                    <a:pt x="712" y="383"/>
                  </a:cubicBezTo>
                  <a:cubicBezTo>
                    <a:pt x="741" y="383"/>
                    <a:pt x="770" y="368"/>
                    <a:pt x="787" y="341"/>
                  </a:cubicBezTo>
                  <a:cubicBezTo>
                    <a:pt x="814" y="287"/>
                    <a:pt x="801" y="233"/>
                    <a:pt x="760" y="206"/>
                  </a:cubicBezTo>
                  <a:cubicBezTo>
                    <a:pt x="557" y="97"/>
                    <a:pt x="326" y="29"/>
                    <a:pt x="96" y="2"/>
                  </a:cubicBezTo>
                  <a:cubicBezTo>
                    <a:pt x="90" y="1"/>
                    <a:pt x="84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2249;p87">
              <a:extLst>
                <a:ext uri="{FF2B5EF4-FFF2-40B4-BE49-F238E27FC236}">
                  <a16:creationId xmlns:a16="http://schemas.microsoft.com/office/drawing/2014/main" id="{518E6A78-3E23-CFB8-F819-3C9C2D0287BD}"/>
                </a:ext>
              </a:extLst>
            </p:cNvPr>
            <p:cNvSpPr/>
            <p:nvPr/>
          </p:nvSpPr>
          <p:spPr>
            <a:xfrm>
              <a:off x="3089050" y="4399050"/>
              <a:ext cx="20925" cy="11550"/>
            </a:xfrm>
            <a:custGeom>
              <a:avLst/>
              <a:gdLst/>
              <a:ahLst/>
              <a:cxnLst/>
              <a:rect l="l" t="t" r="r" b="b"/>
              <a:pathLst>
                <a:path w="837" h="462" extrusionOk="0">
                  <a:moveTo>
                    <a:pt x="742" y="0"/>
                  </a:moveTo>
                  <a:cubicBezTo>
                    <a:pt x="484" y="27"/>
                    <a:pt x="253" y="136"/>
                    <a:pt x="63" y="312"/>
                  </a:cubicBezTo>
                  <a:cubicBezTo>
                    <a:pt x="1" y="375"/>
                    <a:pt x="58" y="461"/>
                    <a:pt x="131" y="461"/>
                  </a:cubicBezTo>
                  <a:cubicBezTo>
                    <a:pt x="153" y="461"/>
                    <a:pt x="177" y="453"/>
                    <a:pt x="199" y="434"/>
                  </a:cubicBezTo>
                  <a:lnTo>
                    <a:pt x="213" y="421"/>
                  </a:lnTo>
                  <a:lnTo>
                    <a:pt x="267" y="366"/>
                  </a:lnTo>
                  <a:cubicBezTo>
                    <a:pt x="280" y="353"/>
                    <a:pt x="308" y="339"/>
                    <a:pt x="321" y="326"/>
                  </a:cubicBezTo>
                  <a:cubicBezTo>
                    <a:pt x="362" y="299"/>
                    <a:pt x="416" y="271"/>
                    <a:pt x="470" y="244"/>
                  </a:cubicBezTo>
                  <a:lnTo>
                    <a:pt x="484" y="244"/>
                  </a:lnTo>
                  <a:lnTo>
                    <a:pt x="525" y="231"/>
                  </a:lnTo>
                  <a:cubicBezTo>
                    <a:pt x="538" y="217"/>
                    <a:pt x="565" y="217"/>
                    <a:pt x="592" y="204"/>
                  </a:cubicBezTo>
                  <a:lnTo>
                    <a:pt x="674" y="190"/>
                  </a:lnTo>
                  <a:lnTo>
                    <a:pt x="742" y="190"/>
                  </a:lnTo>
                  <a:cubicBezTo>
                    <a:pt x="796" y="190"/>
                    <a:pt x="836" y="149"/>
                    <a:pt x="836" y="95"/>
                  </a:cubicBezTo>
                  <a:cubicBezTo>
                    <a:pt x="836" y="41"/>
                    <a:pt x="796" y="0"/>
                    <a:pt x="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2250;p87">
              <a:extLst>
                <a:ext uri="{FF2B5EF4-FFF2-40B4-BE49-F238E27FC236}">
                  <a16:creationId xmlns:a16="http://schemas.microsoft.com/office/drawing/2014/main" id="{91A24F97-D501-352B-900C-B981B7CAB054}"/>
                </a:ext>
              </a:extLst>
            </p:cNvPr>
            <p:cNvSpPr/>
            <p:nvPr/>
          </p:nvSpPr>
          <p:spPr>
            <a:xfrm>
              <a:off x="2999425" y="4252575"/>
              <a:ext cx="66475" cy="85800"/>
            </a:xfrm>
            <a:custGeom>
              <a:avLst/>
              <a:gdLst/>
              <a:ahLst/>
              <a:cxnLst/>
              <a:rect l="l" t="t" r="r" b="b"/>
              <a:pathLst>
                <a:path w="2659" h="3432" extrusionOk="0">
                  <a:moveTo>
                    <a:pt x="2658" y="0"/>
                  </a:moveTo>
                  <a:lnTo>
                    <a:pt x="2658" y="0"/>
                  </a:lnTo>
                  <a:cubicBezTo>
                    <a:pt x="1207" y="421"/>
                    <a:pt x="149" y="1682"/>
                    <a:pt x="0" y="3188"/>
                  </a:cubicBezTo>
                  <a:lnTo>
                    <a:pt x="68" y="3432"/>
                  </a:lnTo>
                  <a:cubicBezTo>
                    <a:pt x="1194" y="2523"/>
                    <a:pt x="2089" y="1343"/>
                    <a:pt x="2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2251;p87">
              <a:extLst>
                <a:ext uri="{FF2B5EF4-FFF2-40B4-BE49-F238E27FC236}">
                  <a16:creationId xmlns:a16="http://schemas.microsoft.com/office/drawing/2014/main" id="{186D2B5D-27D1-481B-E654-82DA2B61C8C2}"/>
                </a:ext>
              </a:extLst>
            </p:cNvPr>
            <p:cNvSpPr/>
            <p:nvPr/>
          </p:nvSpPr>
          <p:spPr>
            <a:xfrm>
              <a:off x="2973325" y="4218000"/>
              <a:ext cx="40350" cy="118675"/>
            </a:xfrm>
            <a:custGeom>
              <a:avLst/>
              <a:gdLst/>
              <a:ahLst/>
              <a:cxnLst/>
              <a:rect l="l" t="t" r="r" b="b"/>
              <a:pathLst>
                <a:path w="1614" h="4747" extrusionOk="0">
                  <a:moveTo>
                    <a:pt x="1519" y="0"/>
                  </a:moveTo>
                  <a:lnTo>
                    <a:pt x="1519" y="0"/>
                  </a:lnTo>
                  <a:cubicBezTo>
                    <a:pt x="353" y="1289"/>
                    <a:pt x="0" y="3106"/>
                    <a:pt x="583" y="4747"/>
                  </a:cubicBezTo>
                  <a:lnTo>
                    <a:pt x="1004" y="4557"/>
                  </a:lnTo>
                  <a:cubicBezTo>
                    <a:pt x="1451" y="3079"/>
                    <a:pt x="1614" y="1533"/>
                    <a:pt x="1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2252;p87">
              <a:extLst>
                <a:ext uri="{FF2B5EF4-FFF2-40B4-BE49-F238E27FC236}">
                  <a16:creationId xmlns:a16="http://schemas.microsoft.com/office/drawing/2014/main" id="{FE551AF8-C804-22A1-B124-91D25D45AC16}"/>
                </a:ext>
              </a:extLst>
            </p:cNvPr>
            <p:cNvSpPr/>
            <p:nvPr/>
          </p:nvSpPr>
          <p:spPr>
            <a:xfrm>
              <a:off x="2962475" y="4265450"/>
              <a:ext cx="41375" cy="69200"/>
            </a:xfrm>
            <a:custGeom>
              <a:avLst/>
              <a:gdLst/>
              <a:ahLst/>
              <a:cxnLst/>
              <a:rect l="l" t="t" r="r" b="b"/>
              <a:pathLst>
                <a:path w="1655" h="2768" extrusionOk="0">
                  <a:moveTo>
                    <a:pt x="258" y="1"/>
                  </a:moveTo>
                  <a:cubicBezTo>
                    <a:pt x="0" y="909"/>
                    <a:pt x="285" y="1886"/>
                    <a:pt x="1004" y="2510"/>
                  </a:cubicBezTo>
                  <a:lnTo>
                    <a:pt x="1655" y="2767"/>
                  </a:lnTo>
                  <a:cubicBezTo>
                    <a:pt x="1533" y="1710"/>
                    <a:pt x="1044" y="720"/>
                    <a:pt x="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2253;p87">
              <a:extLst>
                <a:ext uri="{FF2B5EF4-FFF2-40B4-BE49-F238E27FC236}">
                  <a16:creationId xmlns:a16="http://schemas.microsoft.com/office/drawing/2014/main" id="{692B07EC-A27A-348D-5614-248ED60E80DD}"/>
                </a:ext>
              </a:extLst>
            </p:cNvPr>
            <p:cNvSpPr/>
            <p:nvPr/>
          </p:nvSpPr>
          <p:spPr>
            <a:xfrm>
              <a:off x="2989925" y="4255975"/>
              <a:ext cx="38350" cy="82075"/>
            </a:xfrm>
            <a:custGeom>
              <a:avLst/>
              <a:gdLst/>
              <a:ahLst/>
              <a:cxnLst/>
              <a:rect l="l" t="t" r="r" b="b"/>
              <a:pathLst>
                <a:path w="1534" h="3283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462" y="827"/>
                    <a:pt x="1" y="2048"/>
                    <a:pt x="136" y="3282"/>
                  </a:cubicBezTo>
                  <a:lnTo>
                    <a:pt x="597" y="3079"/>
                  </a:lnTo>
                  <a:cubicBezTo>
                    <a:pt x="1248" y="2197"/>
                    <a:pt x="1533" y="1085"/>
                    <a:pt x="1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2254;p87">
              <a:extLst>
                <a:ext uri="{FF2B5EF4-FFF2-40B4-BE49-F238E27FC236}">
                  <a16:creationId xmlns:a16="http://schemas.microsoft.com/office/drawing/2014/main" id="{071EF255-8F5C-6697-A438-7D93E804313F}"/>
                </a:ext>
              </a:extLst>
            </p:cNvPr>
            <p:cNvSpPr/>
            <p:nvPr/>
          </p:nvSpPr>
          <p:spPr>
            <a:xfrm>
              <a:off x="2954325" y="4324800"/>
              <a:ext cx="63775" cy="187450"/>
            </a:xfrm>
            <a:custGeom>
              <a:avLst/>
              <a:gdLst/>
              <a:ahLst/>
              <a:cxnLst/>
              <a:rect l="l" t="t" r="r" b="b"/>
              <a:pathLst>
                <a:path w="2551" h="7498" extrusionOk="0">
                  <a:moveTo>
                    <a:pt x="1249" y="1"/>
                  </a:moveTo>
                  <a:cubicBezTo>
                    <a:pt x="1017" y="1"/>
                    <a:pt x="770" y="104"/>
                    <a:pt x="611" y="285"/>
                  </a:cubicBezTo>
                  <a:cubicBezTo>
                    <a:pt x="326" y="610"/>
                    <a:pt x="272" y="1072"/>
                    <a:pt x="231" y="1519"/>
                  </a:cubicBezTo>
                  <a:cubicBezTo>
                    <a:pt x="55" y="3499"/>
                    <a:pt x="28" y="5493"/>
                    <a:pt x="1" y="7486"/>
                  </a:cubicBezTo>
                  <a:cubicBezTo>
                    <a:pt x="24" y="7494"/>
                    <a:pt x="48" y="7498"/>
                    <a:pt x="71" y="7498"/>
                  </a:cubicBezTo>
                  <a:cubicBezTo>
                    <a:pt x="244" y="7498"/>
                    <a:pt x="390" y="7288"/>
                    <a:pt x="462" y="7120"/>
                  </a:cubicBezTo>
                  <a:cubicBezTo>
                    <a:pt x="1303" y="5208"/>
                    <a:pt x="1981" y="3228"/>
                    <a:pt x="2482" y="1207"/>
                  </a:cubicBezTo>
                  <a:cubicBezTo>
                    <a:pt x="2537" y="1017"/>
                    <a:pt x="2550" y="814"/>
                    <a:pt x="2510" y="610"/>
                  </a:cubicBezTo>
                  <a:cubicBezTo>
                    <a:pt x="2466" y="445"/>
                    <a:pt x="2314" y="334"/>
                    <a:pt x="2150" y="334"/>
                  </a:cubicBezTo>
                  <a:cubicBezTo>
                    <a:pt x="2112" y="334"/>
                    <a:pt x="2073" y="340"/>
                    <a:pt x="2035" y="353"/>
                  </a:cubicBezTo>
                  <a:lnTo>
                    <a:pt x="1750" y="258"/>
                  </a:lnTo>
                  <a:cubicBezTo>
                    <a:pt x="1642" y="80"/>
                    <a:pt x="1452" y="1"/>
                    <a:pt x="12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2255;p87">
              <a:extLst>
                <a:ext uri="{FF2B5EF4-FFF2-40B4-BE49-F238E27FC236}">
                  <a16:creationId xmlns:a16="http://schemas.microsoft.com/office/drawing/2014/main" id="{A78EA2FD-5217-B702-D7A0-F21F85D25265}"/>
                </a:ext>
              </a:extLst>
            </p:cNvPr>
            <p:cNvSpPr/>
            <p:nvPr/>
          </p:nvSpPr>
          <p:spPr>
            <a:xfrm>
              <a:off x="2954325" y="4446375"/>
              <a:ext cx="14275" cy="7625"/>
            </a:xfrm>
            <a:custGeom>
              <a:avLst/>
              <a:gdLst/>
              <a:ahLst/>
              <a:cxnLst/>
              <a:rect l="l" t="t" r="r" b="b"/>
              <a:pathLst>
                <a:path w="571" h="305" extrusionOk="0">
                  <a:moveTo>
                    <a:pt x="139" y="0"/>
                  </a:moveTo>
                  <a:cubicBezTo>
                    <a:pt x="120" y="0"/>
                    <a:pt x="101" y="10"/>
                    <a:pt x="82" y="19"/>
                  </a:cubicBezTo>
                  <a:cubicBezTo>
                    <a:pt x="55" y="33"/>
                    <a:pt x="28" y="60"/>
                    <a:pt x="28" y="87"/>
                  </a:cubicBezTo>
                  <a:cubicBezTo>
                    <a:pt x="1" y="155"/>
                    <a:pt x="41" y="223"/>
                    <a:pt x="109" y="236"/>
                  </a:cubicBezTo>
                  <a:cubicBezTo>
                    <a:pt x="218" y="277"/>
                    <a:pt x="326" y="304"/>
                    <a:pt x="448" y="304"/>
                  </a:cubicBezTo>
                  <a:cubicBezTo>
                    <a:pt x="475" y="304"/>
                    <a:pt x="502" y="291"/>
                    <a:pt x="529" y="277"/>
                  </a:cubicBezTo>
                  <a:cubicBezTo>
                    <a:pt x="557" y="250"/>
                    <a:pt x="570" y="223"/>
                    <a:pt x="570" y="182"/>
                  </a:cubicBezTo>
                  <a:cubicBezTo>
                    <a:pt x="570" y="114"/>
                    <a:pt x="516" y="60"/>
                    <a:pt x="448" y="60"/>
                  </a:cubicBezTo>
                  <a:lnTo>
                    <a:pt x="394" y="60"/>
                  </a:lnTo>
                  <a:cubicBezTo>
                    <a:pt x="312" y="47"/>
                    <a:pt x="245" y="33"/>
                    <a:pt x="163" y="6"/>
                  </a:cubicBezTo>
                  <a:cubicBezTo>
                    <a:pt x="155" y="2"/>
                    <a:pt x="147" y="0"/>
                    <a:pt x="139" y="0"/>
                  </a:cubicBezTo>
                  <a:close/>
                </a:path>
              </a:pathLst>
            </a:custGeom>
            <a:solidFill>
              <a:srgbClr val="DF8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2256;p87">
              <a:extLst>
                <a:ext uri="{FF2B5EF4-FFF2-40B4-BE49-F238E27FC236}">
                  <a16:creationId xmlns:a16="http://schemas.microsoft.com/office/drawing/2014/main" id="{C8CA1599-E38C-C23F-557B-956869AA679F}"/>
                </a:ext>
              </a:extLst>
            </p:cNvPr>
            <p:cNvSpPr/>
            <p:nvPr/>
          </p:nvSpPr>
          <p:spPr>
            <a:xfrm>
              <a:off x="2936025" y="4280025"/>
              <a:ext cx="25775" cy="63100"/>
            </a:xfrm>
            <a:custGeom>
              <a:avLst/>
              <a:gdLst/>
              <a:ahLst/>
              <a:cxnLst/>
              <a:rect l="l" t="t" r="r" b="b"/>
              <a:pathLst>
                <a:path w="1031" h="2524" extrusionOk="0">
                  <a:moveTo>
                    <a:pt x="1031" y="1"/>
                  </a:moveTo>
                  <a:cubicBezTo>
                    <a:pt x="312" y="571"/>
                    <a:pt x="0" y="1520"/>
                    <a:pt x="244" y="2401"/>
                  </a:cubicBezTo>
                  <a:lnTo>
                    <a:pt x="339" y="2523"/>
                  </a:lnTo>
                  <a:cubicBezTo>
                    <a:pt x="773" y="1750"/>
                    <a:pt x="1017" y="882"/>
                    <a:pt x="1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2257;p87">
              <a:extLst>
                <a:ext uri="{FF2B5EF4-FFF2-40B4-BE49-F238E27FC236}">
                  <a16:creationId xmlns:a16="http://schemas.microsoft.com/office/drawing/2014/main" id="{0280D8AE-0BB6-FCC3-7BFB-E08C64903E07}"/>
                </a:ext>
              </a:extLst>
            </p:cNvPr>
            <p:cNvSpPr/>
            <p:nvPr/>
          </p:nvSpPr>
          <p:spPr>
            <a:xfrm>
              <a:off x="2909225" y="4271225"/>
              <a:ext cx="27825" cy="72575"/>
            </a:xfrm>
            <a:custGeom>
              <a:avLst/>
              <a:gdLst/>
              <a:ahLst/>
              <a:cxnLst/>
              <a:rect l="l" t="t" r="r" b="b"/>
              <a:pathLst>
                <a:path w="1113" h="2903" extrusionOk="0">
                  <a:moveTo>
                    <a:pt x="367" y="0"/>
                  </a:moveTo>
                  <a:cubicBezTo>
                    <a:pt x="1" y="990"/>
                    <a:pt x="218" y="2102"/>
                    <a:pt x="909" y="2903"/>
                  </a:cubicBezTo>
                  <a:lnTo>
                    <a:pt x="1113" y="2699"/>
                  </a:lnTo>
                  <a:cubicBezTo>
                    <a:pt x="1032" y="1763"/>
                    <a:pt x="774" y="855"/>
                    <a:pt x="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2258;p87">
              <a:extLst>
                <a:ext uri="{FF2B5EF4-FFF2-40B4-BE49-F238E27FC236}">
                  <a16:creationId xmlns:a16="http://schemas.microsoft.com/office/drawing/2014/main" id="{4CF080C4-801C-B0EB-6BDD-12685E5CFA4F}"/>
                </a:ext>
              </a:extLst>
            </p:cNvPr>
            <p:cNvSpPr/>
            <p:nvPr/>
          </p:nvSpPr>
          <p:spPr>
            <a:xfrm>
              <a:off x="2905175" y="4307500"/>
              <a:ext cx="35625" cy="31225"/>
            </a:xfrm>
            <a:custGeom>
              <a:avLst/>
              <a:gdLst/>
              <a:ahLst/>
              <a:cxnLst/>
              <a:rect l="l" t="t" r="r" b="b"/>
              <a:pathLst>
                <a:path w="1425" h="1249" extrusionOk="0">
                  <a:moveTo>
                    <a:pt x="0" y="0"/>
                  </a:moveTo>
                  <a:lnTo>
                    <a:pt x="0" y="0"/>
                  </a:lnTo>
                  <a:cubicBezTo>
                    <a:pt x="54" y="570"/>
                    <a:pt x="448" y="1058"/>
                    <a:pt x="990" y="1248"/>
                  </a:cubicBezTo>
                  <a:lnTo>
                    <a:pt x="1424" y="1248"/>
                  </a:lnTo>
                  <a:cubicBezTo>
                    <a:pt x="1112" y="679"/>
                    <a:pt x="610" y="2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2259;p87">
              <a:extLst>
                <a:ext uri="{FF2B5EF4-FFF2-40B4-BE49-F238E27FC236}">
                  <a16:creationId xmlns:a16="http://schemas.microsoft.com/office/drawing/2014/main" id="{77B1A2B2-98A2-F774-4508-C9C6779B11AE}"/>
                </a:ext>
              </a:extLst>
            </p:cNvPr>
            <p:cNvSpPr/>
            <p:nvPr/>
          </p:nvSpPr>
          <p:spPr>
            <a:xfrm>
              <a:off x="2924825" y="4289525"/>
              <a:ext cx="18675" cy="53250"/>
            </a:xfrm>
            <a:custGeom>
              <a:avLst/>
              <a:gdLst/>
              <a:ahLst/>
              <a:cxnLst/>
              <a:rect l="l" t="t" r="r" b="b"/>
              <a:pathLst>
                <a:path w="747" h="2130" extrusionOk="0">
                  <a:moveTo>
                    <a:pt x="340" y="1"/>
                  </a:moveTo>
                  <a:cubicBezTo>
                    <a:pt x="1" y="679"/>
                    <a:pt x="1" y="1465"/>
                    <a:pt x="367" y="2130"/>
                  </a:cubicBezTo>
                  <a:lnTo>
                    <a:pt x="584" y="1926"/>
                  </a:lnTo>
                  <a:cubicBezTo>
                    <a:pt x="747" y="1276"/>
                    <a:pt x="665" y="584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2260;p87">
              <a:extLst>
                <a:ext uri="{FF2B5EF4-FFF2-40B4-BE49-F238E27FC236}">
                  <a16:creationId xmlns:a16="http://schemas.microsoft.com/office/drawing/2014/main" id="{CDFCF7B0-64F8-11AA-270E-10D2B59FB869}"/>
                </a:ext>
              </a:extLst>
            </p:cNvPr>
            <p:cNvSpPr/>
            <p:nvPr/>
          </p:nvSpPr>
          <p:spPr>
            <a:xfrm>
              <a:off x="2906350" y="4340375"/>
              <a:ext cx="59700" cy="170525"/>
            </a:xfrm>
            <a:custGeom>
              <a:avLst/>
              <a:gdLst/>
              <a:ahLst/>
              <a:cxnLst/>
              <a:rect l="l" t="t" r="r" b="b"/>
              <a:pathLst>
                <a:path w="2388" h="6821" extrusionOk="0">
                  <a:moveTo>
                    <a:pt x="814" y="1"/>
                  </a:moveTo>
                  <a:cubicBezTo>
                    <a:pt x="533" y="1"/>
                    <a:pt x="236" y="221"/>
                    <a:pt x="136" y="501"/>
                  </a:cubicBezTo>
                  <a:cubicBezTo>
                    <a:pt x="0" y="880"/>
                    <a:pt x="109" y="1301"/>
                    <a:pt x="217" y="1681"/>
                  </a:cubicBezTo>
                  <a:cubicBezTo>
                    <a:pt x="746" y="3430"/>
                    <a:pt x="1397" y="5125"/>
                    <a:pt x="2048" y="6820"/>
                  </a:cubicBezTo>
                  <a:cubicBezTo>
                    <a:pt x="2252" y="6807"/>
                    <a:pt x="2306" y="6563"/>
                    <a:pt x="2319" y="6359"/>
                  </a:cubicBezTo>
                  <a:cubicBezTo>
                    <a:pt x="2387" y="4461"/>
                    <a:pt x="2292" y="2548"/>
                    <a:pt x="2021" y="663"/>
                  </a:cubicBezTo>
                  <a:cubicBezTo>
                    <a:pt x="2021" y="474"/>
                    <a:pt x="1953" y="297"/>
                    <a:pt x="1858" y="148"/>
                  </a:cubicBezTo>
                  <a:cubicBezTo>
                    <a:pt x="1793" y="59"/>
                    <a:pt x="1685" y="8"/>
                    <a:pt x="1576" y="8"/>
                  </a:cubicBezTo>
                  <a:cubicBezTo>
                    <a:pt x="1503" y="8"/>
                    <a:pt x="1430" y="31"/>
                    <a:pt x="1370" y="80"/>
                  </a:cubicBezTo>
                  <a:lnTo>
                    <a:pt x="1099" y="94"/>
                  </a:lnTo>
                  <a:cubicBezTo>
                    <a:pt x="1013" y="29"/>
                    <a:pt x="914" y="1"/>
                    <a:pt x="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2261;p87">
              <a:extLst>
                <a:ext uri="{FF2B5EF4-FFF2-40B4-BE49-F238E27FC236}">
                  <a16:creationId xmlns:a16="http://schemas.microsoft.com/office/drawing/2014/main" id="{6DA21CF1-8A53-A3D8-9265-ED4BD2B4EC9B}"/>
                </a:ext>
              </a:extLst>
            </p:cNvPr>
            <p:cNvSpPr/>
            <p:nvPr/>
          </p:nvSpPr>
          <p:spPr>
            <a:xfrm>
              <a:off x="2944150" y="4451800"/>
              <a:ext cx="13600" cy="7275"/>
            </a:xfrm>
            <a:custGeom>
              <a:avLst/>
              <a:gdLst/>
              <a:ahLst/>
              <a:cxnLst/>
              <a:rect l="l" t="t" r="r" b="b"/>
              <a:pathLst>
                <a:path w="544" h="291" extrusionOk="0">
                  <a:moveTo>
                    <a:pt x="399" y="0"/>
                  </a:moveTo>
                  <a:cubicBezTo>
                    <a:pt x="390" y="0"/>
                    <a:pt x="379" y="2"/>
                    <a:pt x="367" y="6"/>
                  </a:cubicBezTo>
                  <a:cubicBezTo>
                    <a:pt x="313" y="19"/>
                    <a:pt x="245" y="47"/>
                    <a:pt x="177" y="47"/>
                  </a:cubicBezTo>
                  <a:lnTo>
                    <a:pt x="123" y="47"/>
                  </a:lnTo>
                  <a:cubicBezTo>
                    <a:pt x="82" y="47"/>
                    <a:pt x="55" y="60"/>
                    <a:pt x="41" y="87"/>
                  </a:cubicBezTo>
                  <a:cubicBezTo>
                    <a:pt x="14" y="114"/>
                    <a:pt x="1" y="141"/>
                    <a:pt x="1" y="169"/>
                  </a:cubicBezTo>
                  <a:cubicBezTo>
                    <a:pt x="1" y="196"/>
                    <a:pt x="14" y="236"/>
                    <a:pt x="41" y="250"/>
                  </a:cubicBezTo>
                  <a:cubicBezTo>
                    <a:pt x="55" y="277"/>
                    <a:pt x="82" y="291"/>
                    <a:pt x="123" y="291"/>
                  </a:cubicBezTo>
                  <a:cubicBezTo>
                    <a:pt x="231" y="291"/>
                    <a:pt x="340" y="264"/>
                    <a:pt x="435" y="236"/>
                  </a:cubicBezTo>
                  <a:cubicBezTo>
                    <a:pt x="502" y="223"/>
                    <a:pt x="543" y="155"/>
                    <a:pt x="516" y="87"/>
                  </a:cubicBezTo>
                  <a:cubicBezTo>
                    <a:pt x="516" y="60"/>
                    <a:pt x="489" y="33"/>
                    <a:pt x="462" y="19"/>
                  </a:cubicBezTo>
                  <a:cubicBezTo>
                    <a:pt x="443" y="10"/>
                    <a:pt x="423" y="0"/>
                    <a:pt x="399" y="0"/>
                  </a:cubicBezTo>
                  <a:close/>
                </a:path>
              </a:pathLst>
            </a:custGeom>
            <a:solidFill>
              <a:srgbClr val="C04B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2262;p87">
              <a:extLst>
                <a:ext uri="{FF2B5EF4-FFF2-40B4-BE49-F238E27FC236}">
                  <a16:creationId xmlns:a16="http://schemas.microsoft.com/office/drawing/2014/main" id="{3AD00739-4459-0293-1730-658BF498E637}"/>
                </a:ext>
              </a:extLst>
            </p:cNvPr>
            <p:cNvSpPr/>
            <p:nvPr/>
          </p:nvSpPr>
          <p:spPr>
            <a:xfrm>
              <a:off x="2519325" y="4266975"/>
              <a:ext cx="8375" cy="26825"/>
            </a:xfrm>
            <a:custGeom>
              <a:avLst/>
              <a:gdLst/>
              <a:ahLst/>
              <a:cxnLst/>
              <a:rect l="l" t="t" r="r" b="b"/>
              <a:pathLst>
                <a:path w="335" h="1073" extrusionOk="0">
                  <a:moveTo>
                    <a:pt x="307" y="0"/>
                  </a:moveTo>
                  <a:cubicBezTo>
                    <a:pt x="299" y="0"/>
                    <a:pt x="290" y="6"/>
                    <a:pt x="285" y="21"/>
                  </a:cubicBezTo>
                  <a:cubicBezTo>
                    <a:pt x="96" y="333"/>
                    <a:pt x="1" y="686"/>
                    <a:pt x="1" y="1052"/>
                  </a:cubicBezTo>
                  <a:cubicBezTo>
                    <a:pt x="1" y="1065"/>
                    <a:pt x="11" y="1072"/>
                    <a:pt x="21" y="1072"/>
                  </a:cubicBezTo>
                  <a:cubicBezTo>
                    <a:pt x="31" y="1072"/>
                    <a:pt x="41" y="1065"/>
                    <a:pt x="41" y="1052"/>
                  </a:cubicBezTo>
                  <a:cubicBezTo>
                    <a:pt x="55" y="699"/>
                    <a:pt x="150" y="347"/>
                    <a:pt x="326" y="35"/>
                  </a:cubicBezTo>
                  <a:cubicBezTo>
                    <a:pt x="335" y="18"/>
                    <a:pt x="322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2263;p87">
              <a:extLst>
                <a:ext uri="{FF2B5EF4-FFF2-40B4-BE49-F238E27FC236}">
                  <a16:creationId xmlns:a16="http://schemas.microsoft.com/office/drawing/2014/main" id="{5686CDEA-1010-E872-F171-88E93B9DF401}"/>
                </a:ext>
              </a:extLst>
            </p:cNvPr>
            <p:cNvSpPr/>
            <p:nvPr/>
          </p:nvSpPr>
          <p:spPr>
            <a:xfrm>
              <a:off x="2514575" y="4279025"/>
              <a:ext cx="8850" cy="26475"/>
            </a:xfrm>
            <a:custGeom>
              <a:avLst/>
              <a:gdLst/>
              <a:ahLst/>
              <a:cxnLst/>
              <a:rect l="l" t="t" r="r" b="b"/>
              <a:pathLst>
                <a:path w="354" h="1059" extrusionOk="0">
                  <a:moveTo>
                    <a:pt x="286" y="0"/>
                  </a:moveTo>
                  <a:cubicBezTo>
                    <a:pt x="123" y="95"/>
                    <a:pt x="28" y="272"/>
                    <a:pt x="14" y="461"/>
                  </a:cubicBezTo>
                  <a:cubicBezTo>
                    <a:pt x="1" y="651"/>
                    <a:pt x="28" y="841"/>
                    <a:pt x="96" y="1017"/>
                  </a:cubicBezTo>
                  <a:lnTo>
                    <a:pt x="96" y="1058"/>
                  </a:lnTo>
                  <a:cubicBezTo>
                    <a:pt x="231" y="936"/>
                    <a:pt x="326" y="760"/>
                    <a:pt x="340" y="570"/>
                  </a:cubicBezTo>
                  <a:cubicBezTo>
                    <a:pt x="353" y="380"/>
                    <a:pt x="340" y="19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2264;p87">
              <a:extLst>
                <a:ext uri="{FF2B5EF4-FFF2-40B4-BE49-F238E27FC236}">
                  <a16:creationId xmlns:a16="http://schemas.microsoft.com/office/drawing/2014/main" id="{8F0B78C1-BB44-431F-4CCA-5CCBBC16D87A}"/>
                </a:ext>
              </a:extLst>
            </p:cNvPr>
            <p:cNvSpPr/>
            <p:nvPr/>
          </p:nvSpPr>
          <p:spPr>
            <a:xfrm>
              <a:off x="2474575" y="4302125"/>
              <a:ext cx="29775" cy="3425"/>
            </a:xfrm>
            <a:custGeom>
              <a:avLst/>
              <a:gdLst/>
              <a:ahLst/>
              <a:cxnLst/>
              <a:rect l="l" t="t" r="r" b="b"/>
              <a:pathLst>
                <a:path w="1191" h="137" extrusionOk="0">
                  <a:moveTo>
                    <a:pt x="580" y="0"/>
                  </a:moveTo>
                  <a:cubicBezTo>
                    <a:pt x="393" y="0"/>
                    <a:pt x="205" y="27"/>
                    <a:pt x="28" y="80"/>
                  </a:cubicBezTo>
                  <a:cubicBezTo>
                    <a:pt x="0" y="80"/>
                    <a:pt x="0" y="121"/>
                    <a:pt x="41" y="121"/>
                  </a:cubicBezTo>
                  <a:cubicBezTo>
                    <a:pt x="213" y="70"/>
                    <a:pt x="387" y="46"/>
                    <a:pt x="562" y="46"/>
                  </a:cubicBezTo>
                  <a:cubicBezTo>
                    <a:pt x="760" y="46"/>
                    <a:pt x="959" y="76"/>
                    <a:pt x="1153" y="134"/>
                  </a:cubicBezTo>
                  <a:cubicBezTo>
                    <a:pt x="1156" y="136"/>
                    <a:pt x="1159" y="136"/>
                    <a:pt x="1162" y="136"/>
                  </a:cubicBezTo>
                  <a:cubicBezTo>
                    <a:pt x="1183" y="136"/>
                    <a:pt x="1191" y="93"/>
                    <a:pt x="1167" y="93"/>
                  </a:cubicBezTo>
                  <a:cubicBezTo>
                    <a:pt x="978" y="31"/>
                    <a:pt x="779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2265;p87">
              <a:extLst>
                <a:ext uri="{FF2B5EF4-FFF2-40B4-BE49-F238E27FC236}">
                  <a16:creationId xmlns:a16="http://schemas.microsoft.com/office/drawing/2014/main" id="{D5ECD291-FD5C-7164-E05B-60AA7BE4F55F}"/>
                </a:ext>
              </a:extLst>
            </p:cNvPr>
            <p:cNvSpPr/>
            <p:nvPr/>
          </p:nvSpPr>
          <p:spPr>
            <a:xfrm>
              <a:off x="2489150" y="4298050"/>
              <a:ext cx="27825" cy="10875"/>
            </a:xfrm>
            <a:custGeom>
              <a:avLst/>
              <a:gdLst/>
              <a:ahLst/>
              <a:cxnLst/>
              <a:rect l="l" t="t" r="r" b="b"/>
              <a:pathLst>
                <a:path w="1113" h="435" extrusionOk="0">
                  <a:moveTo>
                    <a:pt x="464" y="1"/>
                  </a:moveTo>
                  <a:cubicBezTo>
                    <a:pt x="298" y="1"/>
                    <a:pt x="132" y="66"/>
                    <a:pt x="1" y="175"/>
                  </a:cubicBezTo>
                  <a:cubicBezTo>
                    <a:pt x="150" y="297"/>
                    <a:pt x="326" y="378"/>
                    <a:pt x="502" y="419"/>
                  </a:cubicBezTo>
                  <a:cubicBezTo>
                    <a:pt x="557" y="429"/>
                    <a:pt x="611" y="434"/>
                    <a:pt x="664" y="434"/>
                  </a:cubicBezTo>
                  <a:cubicBezTo>
                    <a:pt x="825" y="434"/>
                    <a:pt x="980" y="389"/>
                    <a:pt x="1113" y="297"/>
                  </a:cubicBezTo>
                  <a:lnTo>
                    <a:pt x="1072" y="297"/>
                  </a:lnTo>
                  <a:cubicBezTo>
                    <a:pt x="950" y="148"/>
                    <a:pt x="774" y="53"/>
                    <a:pt x="584" y="12"/>
                  </a:cubicBezTo>
                  <a:cubicBezTo>
                    <a:pt x="544" y="4"/>
                    <a:pt x="504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2266;p87">
              <a:extLst>
                <a:ext uri="{FF2B5EF4-FFF2-40B4-BE49-F238E27FC236}">
                  <a16:creationId xmlns:a16="http://schemas.microsoft.com/office/drawing/2014/main" id="{CAC55907-D5AE-7D89-2290-E4E4F17A4651}"/>
                </a:ext>
              </a:extLst>
            </p:cNvPr>
            <p:cNvSpPr/>
            <p:nvPr/>
          </p:nvSpPr>
          <p:spPr>
            <a:xfrm>
              <a:off x="2508825" y="4250250"/>
              <a:ext cx="8400" cy="26925"/>
            </a:xfrm>
            <a:custGeom>
              <a:avLst/>
              <a:gdLst/>
              <a:ahLst/>
              <a:cxnLst/>
              <a:rect l="l" t="t" r="r" b="b"/>
              <a:pathLst>
                <a:path w="336" h="1077" extrusionOk="0">
                  <a:moveTo>
                    <a:pt x="302" y="1"/>
                  </a:moveTo>
                  <a:cubicBezTo>
                    <a:pt x="295" y="1"/>
                    <a:pt x="289" y="4"/>
                    <a:pt x="285" y="12"/>
                  </a:cubicBezTo>
                  <a:cubicBezTo>
                    <a:pt x="109" y="338"/>
                    <a:pt x="14" y="690"/>
                    <a:pt x="0" y="1056"/>
                  </a:cubicBezTo>
                  <a:cubicBezTo>
                    <a:pt x="0" y="1070"/>
                    <a:pt x="14" y="1077"/>
                    <a:pt x="27" y="1077"/>
                  </a:cubicBezTo>
                  <a:cubicBezTo>
                    <a:pt x="41" y="1077"/>
                    <a:pt x="54" y="1070"/>
                    <a:pt x="54" y="1056"/>
                  </a:cubicBezTo>
                  <a:cubicBezTo>
                    <a:pt x="54" y="704"/>
                    <a:pt x="149" y="351"/>
                    <a:pt x="326" y="39"/>
                  </a:cubicBezTo>
                  <a:cubicBezTo>
                    <a:pt x="335" y="20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2267;p87">
              <a:extLst>
                <a:ext uri="{FF2B5EF4-FFF2-40B4-BE49-F238E27FC236}">
                  <a16:creationId xmlns:a16="http://schemas.microsoft.com/office/drawing/2014/main" id="{714B71EA-8E00-50CE-03C5-937B16B1A0CD}"/>
                </a:ext>
              </a:extLst>
            </p:cNvPr>
            <p:cNvSpPr/>
            <p:nvPr/>
          </p:nvSpPr>
          <p:spPr>
            <a:xfrm>
              <a:off x="2504075" y="4262400"/>
              <a:ext cx="8825" cy="26475"/>
            </a:xfrm>
            <a:custGeom>
              <a:avLst/>
              <a:gdLst/>
              <a:ahLst/>
              <a:cxnLst/>
              <a:rect l="l" t="t" r="r" b="b"/>
              <a:pathLst>
                <a:path w="353" h="1059" extrusionOk="0">
                  <a:moveTo>
                    <a:pt x="299" y="1"/>
                  </a:moveTo>
                  <a:cubicBezTo>
                    <a:pt x="136" y="96"/>
                    <a:pt x="27" y="272"/>
                    <a:pt x="14" y="462"/>
                  </a:cubicBezTo>
                  <a:cubicBezTo>
                    <a:pt x="0" y="652"/>
                    <a:pt x="27" y="842"/>
                    <a:pt x="109" y="1018"/>
                  </a:cubicBezTo>
                  <a:lnTo>
                    <a:pt x="95" y="1059"/>
                  </a:lnTo>
                  <a:cubicBezTo>
                    <a:pt x="244" y="937"/>
                    <a:pt x="326" y="760"/>
                    <a:pt x="339" y="570"/>
                  </a:cubicBezTo>
                  <a:cubicBezTo>
                    <a:pt x="353" y="380"/>
                    <a:pt x="339" y="19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2268;p87">
              <a:extLst>
                <a:ext uri="{FF2B5EF4-FFF2-40B4-BE49-F238E27FC236}">
                  <a16:creationId xmlns:a16="http://schemas.microsoft.com/office/drawing/2014/main" id="{F976BB4B-9DEF-51EC-5F23-76FEC14C4333}"/>
                </a:ext>
              </a:extLst>
            </p:cNvPr>
            <p:cNvSpPr/>
            <p:nvPr/>
          </p:nvSpPr>
          <p:spPr>
            <a:xfrm>
              <a:off x="2464150" y="4285500"/>
              <a:ext cx="29975" cy="3450"/>
            </a:xfrm>
            <a:custGeom>
              <a:avLst/>
              <a:gdLst/>
              <a:ahLst/>
              <a:cxnLst/>
              <a:rect l="l" t="t" r="r" b="b"/>
              <a:pathLst>
                <a:path w="1199" h="138" extrusionOk="0">
                  <a:moveTo>
                    <a:pt x="577" y="1"/>
                  </a:moveTo>
                  <a:cubicBezTo>
                    <a:pt x="389" y="1"/>
                    <a:pt x="202" y="28"/>
                    <a:pt x="24" y="80"/>
                  </a:cubicBezTo>
                  <a:cubicBezTo>
                    <a:pt x="0" y="80"/>
                    <a:pt x="8" y="123"/>
                    <a:pt x="29" y="123"/>
                  </a:cubicBezTo>
                  <a:cubicBezTo>
                    <a:pt x="32" y="123"/>
                    <a:pt x="35" y="123"/>
                    <a:pt x="38" y="121"/>
                  </a:cubicBezTo>
                  <a:cubicBezTo>
                    <a:pt x="209" y="70"/>
                    <a:pt x="387" y="46"/>
                    <a:pt x="565" y="46"/>
                  </a:cubicBezTo>
                  <a:cubicBezTo>
                    <a:pt x="767" y="46"/>
                    <a:pt x="969" y="77"/>
                    <a:pt x="1163" y="135"/>
                  </a:cubicBezTo>
                  <a:cubicBezTo>
                    <a:pt x="1167" y="136"/>
                    <a:pt x="1171" y="137"/>
                    <a:pt x="1174" y="137"/>
                  </a:cubicBezTo>
                  <a:cubicBezTo>
                    <a:pt x="1193" y="137"/>
                    <a:pt x="1198" y="106"/>
                    <a:pt x="1163" y="94"/>
                  </a:cubicBezTo>
                  <a:cubicBezTo>
                    <a:pt x="975" y="31"/>
                    <a:pt x="776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2269;p87">
              <a:extLst>
                <a:ext uri="{FF2B5EF4-FFF2-40B4-BE49-F238E27FC236}">
                  <a16:creationId xmlns:a16="http://schemas.microsoft.com/office/drawing/2014/main" id="{20ECC83F-ADF1-DCCC-8A65-D89658397A2D}"/>
                </a:ext>
              </a:extLst>
            </p:cNvPr>
            <p:cNvSpPr/>
            <p:nvPr/>
          </p:nvSpPr>
          <p:spPr>
            <a:xfrm>
              <a:off x="2478650" y="4281225"/>
              <a:ext cx="27825" cy="11050"/>
            </a:xfrm>
            <a:custGeom>
              <a:avLst/>
              <a:gdLst/>
              <a:ahLst/>
              <a:cxnLst/>
              <a:rect l="l" t="t" r="r" b="b"/>
              <a:pathLst>
                <a:path w="1113" h="442" extrusionOk="0">
                  <a:moveTo>
                    <a:pt x="490" y="0"/>
                  </a:moveTo>
                  <a:cubicBezTo>
                    <a:pt x="310" y="0"/>
                    <a:pt x="136" y="59"/>
                    <a:pt x="0" y="184"/>
                  </a:cubicBezTo>
                  <a:cubicBezTo>
                    <a:pt x="149" y="306"/>
                    <a:pt x="326" y="387"/>
                    <a:pt x="516" y="428"/>
                  </a:cubicBezTo>
                  <a:cubicBezTo>
                    <a:pt x="561" y="437"/>
                    <a:pt x="608" y="441"/>
                    <a:pt x="654" y="441"/>
                  </a:cubicBezTo>
                  <a:cubicBezTo>
                    <a:pt x="815" y="441"/>
                    <a:pt x="976" y="390"/>
                    <a:pt x="1112" y="306"/>
                  </a:cubicBezTo>
                  <a:lnTo>
                    <a:pt x="1072" y="306"/>
                  </a:lnTo>
                  <a:cubicBezTo>
                    <a:pt x="949" y="156"/>
                    <a:pt x="787" y="48"/>
                    <a:pt x="597" y="7"/>
                  </a:cubicBezTo>
                  <a:cubicBezTo>
                    <a:pt x="561" y="3"/>
                    <a:pt x="526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2270;p87">
              <a:extLst>
                <a:ext uri="{FF2B5EF4-FFF2-40B4-BE49-F238E27FC236}">
                  <a16:creationId xmlns:a16="http://schemas.microsoft.com/office/drawing/2014/main" id="{2E0DDFAD-8A30-50C9-5EB9-E3A99EED6BD9}"/>
                </a:ext>
              </a:extLst>
            </p:cNvPr>
            <p:cNvSpPr/>
            <p:nvPr/>
          </p:nvSpPr>
          <p:spPr>
            <a:xfrm>
              <a:off x="2498650" y="4233975"/>
              <a:ext cx="8400" cy="26925"/>
            </a:xfrm>
            <a:custGeom>
              <a:avLst/>
              <a:gdLst/>
              <a:ahLst/>
              <a:cxnLst/>
              <a:rect l="l" t="t" r="r" b="b"/>
              <a:pathLst>
                <a:path w="336" h="1077" extrusionOk="0">
                  <a:moveTo>
                    <a:pt x="302" y="1"/>
                  </a:moveTo>
                  <a:cubicBezTo>
                    <a:pt x="295" y="1"/>
                    <a:pt x="289" y="4"/>
                    <a:pt x="285" y="12"/>
                  </a:cubicBezTo>
                  <a:cubicBezTo>
                    <a:pt x="95" y="338"/>
                    <a:pt x="0" y="690"/>
                    <a:pt x="0" y="1056"/>
                  </a:cubicBezTo>
                  <a:cubicBezTo>
                    <a:pt x="0" y="1070"/>
                    <a:pt x="10" y="1077"/>
                    <a:pt x="21" y="1077"/>
                  </a:cubicBezTo>
                  <a:cubicBezTo>
                    <a:pt x="31" y="1077"/>
                    <a:pt x="41" y="1070"/>
                    <a:pt x="41" y="1056"/>
                  </a:cubicBezTo>
                  <a:cubicBezTo>
                    <a:pt x="55" y="704"/>
                    <a:pt x="149" y="351"/>
                    <a:pt x="326" y="39"/>
                  </a:cubicBezTo>
                  <a:cubicBezTo>
                    <a:pt x="335" y="20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2271;p87">
              <a:extLst>
                <a:ext uri="{FF2B5EF4-FFF2-40B4-BE49-F238E27FC236}">
                  <a16:creationId xmlns:a16="http://schemas.microsoft.com/office/drawing/2014/main" id="{F5A5C256-8066-A31F-A634-CEC5A91F57AA}"/>
                </a:ext>
              </a:extLst>
            </p:cNvPr>
            <p:cNvSpPr/>
            <p:nvPr/>
          </p:nvSpPr>
          <p:spPr>
            <a:xfrm>
              <a:off x="2493900" y="4246125"/>
              <a:ext cx="8850" cy="26475"/>
            </a:xfrm>
            <a:custGeom>
              <a:avLst/>
              <a:gdLst/>
              <a:ahLst/>
              <a:cxnLst/>
              <a:rect l="l" t="t" r="r" b="b"/>
              <a:pathLst>
                <a:path w="354" h="1059" extrusionOk="0">
                  <a:moveTo>
                    <a:pt x="285" y="1"/>
                  </a:moveTo>
                  <a:cubicBezTo>
                    <a:pt x="123" y="96"/>
                    <a:pt x="28" y="272"/>
                    <a:pt x="14" y="462"/>
                  </a:cubicBezTo>
                  <a:cubicBezTo>
                    <a:pt x="0" y="652"/>
                    <a:pt x="28" y="842"/>
                    <a:pt x="109" y="1018"/>
                  </a:cubicBezTo>
                  <a:lnTo>
                    <a:pt x="95" y="1059"/>
                  </a:lnTo>
                  <a:cubicBezTo>
                    <a:pt x="231" y="937"/>
                    <a:pt x="312" y="760"/>
                    <a:pt x="339" y="570"/>
                  </a:cubicBezTo>
                  <a:cubicBezTo>
                    <a:pt x="353" y="381"/>
                    <a:pt x="339" y="19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2272;p87">
              <a:extLst>
                <a:ext uri="{FF2B5EF4-FFF2-40B4-BE49-F238E27FC236}">
                  <a16:creationId xmlns:a16="http://schemas.microsoft.com/office/drawing/2014/main" id="{F4DE102E-4941-9B1A-4EF1-EAF68F808288}"/>
                </a:ext>
              </a:extLst>
            </p:cNvPr>
            <p:cNvSpPr/>
            <p:nvPr/>
          </p:nvSpPr>
          <p:spPr>
            <a:xfrm>
              <a:off x="2453625" y="4269225"/>
              <a:ext cx="30050" cy="3425"/>
            </a:xfrm>
            <a:custGeom>
              <a:avLst/>
              <a:gdLst/>
              <a:ahLst/>
              <a:cxnLst/>
              <a:rect l="l" t="t" r="r" b="b"/>
              <a:pathLst>
                <a:path w="1202" h="137" extrusionOk="0">
                  <a:moveTo>
                    <a:pt x="584" y="1"/>
                  </a:moveTo>
                  <a:cubicBezTo>
                    <a:pt x="396" y="1"/>
                    <a:pt x="209" y="28"/>
                    <a:pt x="25" y="80"/>
                  </a:cubicBezTo>
                  <a:cubicBezTo>
                    <a:pt x="1" y="80"/>
                    <a:pt x="9" y="123"/>
                    <a:pt x="30" y="123"/>
                  </a:cubicBezTo>
                  <a:cubicBezTo>
                    <a:pt x="32" y="123"/>
                    <a:pt x="35" y="123"/>
                    <a:pt x="38" y="121"/>
                  </a:cubicBezTo>
                  <a:cubicBezTo>
                    <a:pt x="210" y="70"/>
                    <a:pt x="388" y="46"/>
                    <a:pt x="566" y="46"/>
                  </a:cubicBezTo>
                  <a:cubicBezTo>
                    <a:pt x="767" y="46"/>
                    <a:pt x="969" y="77"/>
                    <a:pt x="1164" y="135"/>
                  </a:cubicBezTo>
                  <a:cubicBezTo>
                    <a:pt x="1167" y="136"/>
                    <a:pt x="1170" y="137"/>
                    <a:pt x="1172" y="137"/>
                  </a:cubicBezTo>
                  <a:cubicBezTo>
                    <a:pt x="1194" y="137"/>
                    <a:pt x="1202" y="94"/>
                    <a:pt x="1177" y="94"/>
                  </a:cubicBezTo>
                  <a:cubicBezTo>
                    <a:pt x="982" y="31"/>
                    <a:pt x="783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2273;p87">
              <a:extLst>
                <a:ext uri="{FF2B5EF4-FFF2-40B4-BE49-F238E27FC236}">
                  <a16:creationId xmlns:a16="http://schemas.microsoft.com/office/drawing/2014/main" id="{A760E73D-D576-E7E2-D02A-FF49B2FC06F8}"/>
                </a:ext>
              </a:extLst>
            </p:cNvPr>
            <p:cNvSpPr/>
            <p:nvPr/>
          </p:nvSpPr>
          <p:spPr>
            <a:xfrm>
              <a:off x="2468475" y="4265125"/>
              <a:ext cx="27825" cy="10875"/>
            </a:xfrm>
            <a:custGeom>
              <a:avLst/>
              <a:gdLst/>
              <a:ahLst/>
              <a:cxnLst/>
              <a:rect l="l" t="t" r="r" b="b"/>
              <a:pathLst>
                <a:path w="1113" h="435" extrusionOk="0">
                  <a:moveTo>
                    <a:pt x="451" y="1"/>
                  </a:moveTo>
                  <a:cubicBezTo>
                    <a:pt x="290" y="1"/>
                    <a:pt x="128" y="59"/>
                    <a:pt x="0" y="177"/>
                  </a:cubicBezTo>
                  <a:cubicBezTo>
                    <a:pt x="149" y="299"/>
                    <a:pt x="326" y="380"/>
                    <a:pt x="502" y="421"/>
                  </a:cubicBezTo>
                  <a:cubicBezTo>
                    <a:pt x="551" y="430"/>
                    <a:pt x="600" y="434"/>
                    <a:pt x="648" y="434"/>
                  </a:cubicBezTo>
                  <a:cubicBezTo>
                    <a:pt x="815" y="434"/>
                    <a:pt x="976" y="383"/>
                    <a:pt x="1112" y="299"/>
                  </a:cubicBezTo>
                  <a:lnTo>
                    <a:pt x="1072" y="299"/>
                  </a:lnTo>
                  <a:cubicBezTo>
                    <a:pt x="950" y="149"/>
                    <a:pt x="773" y="54"/>
                    <a:pt x="583" y="14"/>
                  </a:cubicBezTo>
                  <a:cubicBezTo>
                    <a:pt x="540" y="5"/>
                    <a:pt x="496" y="1"/>
                    <a:pt x="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2274;p87">
              <a:extLst>
                <a:ext uri="{FF2B5EF4-FFF2-40B4-BE49-F238E27FC236}">
                  <a16:creationId xmlns:a16="http://schemas.microsoft.com/office/drawing/2014/main" id="{1B17EF4B-BDD2-2A31-954B-C8AAE709BFF6}"/>
                </a:ext>
              </a:extLst>
            </p:cNvPr>
            <p:cNvSpPr/>
            <p:nvPr/>
          </p:nvSpPr>
          <p:spPr>
            <a:xfrm>
              <a:off x="2487450" y="4223050"/>
              <a:ext cx="7350" cy="23275"/>
            </a:xfrm>
            <a:custGeom>
              <a:avLst/>
              <a:gdLst/>
              <a:ahLst/>
              <a:cxnLst/>
              <a:rect l="l" t="t" r="r" b="b"/>
              <a:pathLst>
                <a:path w="294" h="931" extrusionOk="0">
                  <a:moveTo>
                    <a:pt x="274" y="0"/>
                  </a:moveTo>
                  <a:cubicBezTo>
                    <a:pt x="266" y="0"/>
                    <a:pt x="255" y="5"/>
                    <a:pt x="245" y="15"/>
                  </a:cubicBezTo>
                  <a:cubicBezTo>
                    <a:pt x="96" y="286"/>
                    <a:pt x="14" y="598"/>
                    <a:pt x="1" y="910"/>
                  </a:cubicBezTo>
                  <a:cubicBezTo>
                    <a:pt x="1" y="924"/>
                    <a:pt x="14" y="931"/>
                    <a:pt x="28" y="931"/>
                  </a:cubicBezTo>
                  <a:cubicBezTo>
                    <a:pt x="41" y="931"/>
                    <a:pt x="55" y="924"/>
                    <a:pt x="55" y="910"/>
                  </a:cubicBezTo>
                  <a:cubicBezTo>
                    <a:pt x="55" y="598"/>
                    <a:pt x="136" y="300"/>
                    <a:pt x="286" y="29"/>
                  </a:cubicBezTo>
                  <a:cubicBezTo>
                    <a:pt x="294" y="12"/>
                    <a:pt x="287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2275;p87">
              <a:extLst>
                <a:ext uri="{FF2B5EF4-FFF2-40B4-BE49-F238E27FC236}">
                  <a16:creationId xmlns:a16="http://schemas.microsoft.com/office/drawing/2014/main" id="{FD90729C-5526-F864-52A9-4BA04E300AE0}"/>
                </a:ext>
              </a:extLst>
            </p:cNvPr>
            <p:cNvSpPr/>
            <p:nvPr/>
          </p:nvSpPr>
          <p:spPr>
            <a:xfrm>
              <a:off x="2483400" y="4233575"/>
              <a:ext cx="7800" cy="22750"/>
            </a:xfrm>
            <a:custGeom>
              <a:avLst/>
              <a:gdLst/>
              <a:ahLst/>
              <a:cxnLst/>
              <a:rect l="l" t="t" r="r" b="b"/>
              <a:pathLst>
                <a:path w="312" h="910" extrusionOk="0">
                  <a:moveTo>
                    <a:pt x="258" y="1"/>
                  </a:moveTo>
                  <a:cubicBezTo>
                    <a:pt x="122" y="82"/>
                    <a:pt x="27" y="232"/>
                    <a:pt x="14" y="394"/>
                  </a:cubicBezTo>
                  <a:cubicBezTo>
                    <a:pt x="0" y="557"/>
                    <a:pt x="27" y="720"/>
                    <a:pt x="95" y="869"/>
                  </a:cubicBezTo>
                  <a:lnTo>
                    <a:pt x="81" y="910"/>
                  </a:lnTo>
                  <a:cubicBezTo>
                    <a:pt x="203" y="801"/>
                    <a:pt x="285" y="652"/>
                    <a:pt x="298" y="489"/>
                  </a:cubicBezTo>
                  <a:cubicBezTo>
                    <a:pt x="312" y="326"/>
                    <a:pt x="298" y="150"/>
                    <a:pt x="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2276;p87">
              <a:extLst>
                <a:ext uri="{FF2B5EF4-FFF2-40B4-BE49-F238E27FC236}">
                  <a16:creationId xmlns:a16="http://schemas.microsoft.com/office/drawing/2014/main" id="{41D4BE2B-77C6-EBF9-1F8B-91E83A063D23}"/>
                </a:ext>
              </a:extLst>
            </p:cNvPr>
            <p:cNvSpPr/>
            <p:nvPr/>
          </p:nvSpPr>
          <p:spPr>
            <a:xfrm>
              <a:off x="2448875" y="4253200"/>
              <a:ext cx="26325" cy="3175"/>
            </a:xfrm>
            <a:custGeom>
              <a:avLst/>
              <a:gdLst/>
              <a:ahLst/>
              <a:cxnLst/>
              <a:rect l="l" t="t" r="r" b="b"/>
              <a:pathLst>
                <a:path w="1053" h="127" extrusionOk="0">
                  <a:moveTo>
                    <a:pt x="510" y="1"/>
                  </a:moveTo>
                  <a:cubicBezTo>
                    <a:pt x="346" y="1"/>
                    <a:pt x="182" y="25"/>
                    <a:pt x="25" y="70"/>
                  </a:cubicBezTo>
                  <a:cubicBezTo>
                    <a:pt x="1" y="70"/>
                    <a:pt x="9" y="113"/>
                    <a:pt x="39" y="113"/>
                  </a:cubicBezTo>
                  <a:cubicBezTo>
                    <a:pt x="43" y="113"/>
                    <a:pt x="47" y="113"/>
                    <a:pt x="52" y="111"/>
                  </a:cubicBezTo>
                  <a:cubicBezTo>
                    <a:pt x="202" y="72"/>
                    <a:pt x="355" y="52"/>
                    <a:pt x="508" y="52"/>
                  </a:cubicBezTo>
                  <a:cubicBezTo>
                    <a:pt x="674" y="52"/>
                    <a:pt x="839" y="75"/>
                    <a:pt x="1001" y="125"/>
                  </a:cubicBezTo>
                  <a:cubicBezTo>
                    <a:pt x="1006" y="126"/>
                    <a:pt x="1010" y="127"/>
                    <a:pt x="1014" y="127"/>
                  </a:cubicBezTo>
                  <a:cubicBezTo>
                    <a:pt x="1044" y="127"/>
                    <a:pt x="1053" y="84"/>
                    <a:pt x="1028" y="84"/>
                  </a:cubicBezTo>
                  <a:cubicBezTo>
                    <a:pt x="860" y="28"/>
                    <a:pt x="685" y="1"/>
                    <a:pt x="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2277;p87">
              <a:extLst>
                <a:ext uri="{FF2B5EF4-FFF2-40B4-BE49-F238E27FC236}">
                  <a16:creationId xmlns:a16="http://schemas.microsoft.com/office/drawing/2014/main" id="{A2C839CD-32B0-2C96-8F99-F9D9BFF2F7F5}"/>
                </a:ext>
              </a:extLst>
            </p:cNvPr>
            <p:cNvSpPr/>
            <p:nvPr/>
          </p:nvSpPr>
          <p:spPr>
            <a:xfrm>
              <a:off x="2461700" y="4249700"/>
              <a:ext cx="24075" cy="9400"/>
            </a:xfrm>
            <a:custGeom>
              <a:avLst/>
              <a:gdLst/>
              <a:ahLst/>
              <a:cxnLst/>
              <a:rect l="l" t="t" r="r" b="b"/>
              <a:pathLst>
                <a:path w="963" h="376" extrusionOk="0">
                  <a:moveTo>
                    <a:pt x="412" y="0"/>
                  </a:moveTo>
                  <a:cubicBezTo>
                    <a:pt x="263" y="0"/>
                    <a:pt x="113" y="55"/>
                    <a:pt x="0" y="156"/>
                  </a:cubicBezTo>
                  <a:cubicBezTo>
                    <a:pt x="122" y="251"/>
                    <a:pt x="271" y="332"/>
                    <a:pt x="434" y="360"/>
                  </a:cubicBezTo>
                  <a:cubicBezTo>
                    <a:pt x="484" y="370"/>
                    <a:pt x="532" y="375"/>
                    <a:pt x="580" y="375"/>
                  </a:cubicBezTo>
                  <a:cubicBezTo>
                    <a:pt x="715" y="375"/>
                    <a:pt x="843" y="335"/>
                    <a:pt x="963" y="265"/>
                  </a:cubicBezTo>
                  <a:lnTo>
                    <a:pt x="922" y="251"/>
                  </a:lnTo>
                  <a:cubicBezTo>
                    <a:pt x="814" y="129"/>
                    <a:pt x="665" y="48"/>
                    <a:pt x="502" y="7"/>
                  </a:cubicBezTo>
                  <a:cubicBezTo>
                    <a:pt x="472" y="2"/>
                    <a:pt x="442" y="0"/>
                    <a:pt x="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2278;p87">
              <a:extLst>
                <a:ext uri="{FF2B5EF4-FFF2-40B4-BE49-F238E27FC236}">
                  <a16:creationId xmlns:a16="http://schemas.microsoft.com/office/drawing/2014/main" id="{576625E1-A670-C1FF-BC74-8858301F666C}"/>
                </a:ext>
              </a:extLst>
            </p:cNvPr>
            <p:cNvSpPr/>
            <p:nvPr/>
          </p:nvSpPr>
          <p:spPr>
            <a:xfrm>
              <a:off x="2476950" y="4216700"/>
              <a:ext cx="6025" cy="18775"/>
            </a:xfrm>
            <a:custGeom>
              <a:avLst/>
              <a:gdLst/>
              <a:ahLst/>
              <a:cxnLst/>
              <a:rect l="l" t="t" r="r" b="b"/>
              <a:pathLst>
                <a:path w="241" h="751" extrusionOk="0">
                  <a:moveTo>
                    <a:pt x="207" y="0"/>
                  </a:moveTo>
                  <a:cubicBezTo>
                    <a:pt x="200" y="0"/>
                    <a:pt x="194" y="4"/>
                    <a:pt x="190" y="11"/>
                  </a:cubicBezTo>
                  <a:cubicBezTo>
                    <a:pt x="68" y="228"/>
                    <a:pt x="0" y="473"/>
                    <a:pt x="0" y="730"/>
                  </a:cubicBezTo>
                  <a:cubicBezTo>
                    <a:pt x="0" y="744"/>
                    <a:pt x="11" y="751"/>
                    <a:pt x="21" y="751"/>
                  </a:cubicBezTo>
                  <a:cubicBezTo>
                    <a:pt x="31" y="751"/>
                    <a:pt x="41" y="744"/>
                    <a:pt x="41" y="730"/>
                  </a:cubicBezTo>
                  <a:cubicBezTo>
                    <a:pt x="41" y="486"/>
                    <a:pt x="109" y="242"/>
                    <a:pt x="231" y="39"/>
                  </a:cubicBezTo>
                  <a:cubicBezTo>
                    <a:pt x="240" y="19"/>
                    <a:pt x="223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2279;p87">
              <a:extLst>
                <a:ext uri="{FF2B5EF4-FFF2-40B4-BE49-F238E27FC236}">
                  <a16:creationId xmlns:a16="http://schemas.microsoft.com/office/drawing/2014/main" id="{CCA0F001-750C-D760-DE69-DAF9793BA630}"/>
                </a:ext>
              </a:extLst>
            </p:cNvPr>
            <p:cNvSpPr/>
            <p:nvPr/>
          </p:nvSpPr>
          <p:spPr>
            <a:xfrm>
              <a:off x="2473900" y="4225100"/>
              <a:ext cx="6125" cy="18350"/>
            </a:xfrm>
            <a:custGeom>
              <a:avLst/>
              <a:gdLst/>
              <a:ahLst/>
              <a:cxnLst/>
              <a:rect l="l" t="t" r="r" b="b"/>
              <a:pathLst>
                <a:path w="245" h="734" extrusionOk="0">
                  <a:moveTo>
                    <a:pt x="204" y="1"/>
                  </a:moveTo>
                  <a:cubicBezTo>
                    <a:pt x="95" y="69"/>
                    <a:pt x="14" y="191"/>
                    <a:pt x="0" y="313"/>
                  </a:cubicBezTo>
                  <a:cubicBezTo>
                    <a:pt x="0" y="448"/>
                    <a:pt x="14" y="571"/>
                    <a:pt x="68" y="693"/>
                  </a:cubicBezTo>
                  <a:lnTo>
                    <a:pt x="68" y="733"/>
                  </a:lnTo>
                  <a:cubicBezTo>
                    <a:pt x="163" y="638"/>
                    <a:pt x="217" y="516"/>
                    <a:pt x="231" y="394"/>
                  </a:cubicBezTo>
                  <a:cubicBezTo>
                    <a:pt x="244" y="259"/>
                    <a:pt x="231" y="123"/>
                    <a:pt x="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2280;p87">
              <a:extLst>
                <a:ext uri="{FF2B5EF4-FFF2-40B4-BE49-F238E27FC236}">
                  <a16:creationId xmlns:a16="http://schemas.microsoft.com/office/drawing/2014/main" id="{DB7015F3-6557-AD4D-A789-05FF19B33242}"/>
                </a:ext>
              </a:extLst>
            </p:cNvPr>
            <p:cNvSpPr/>
            <p:nvPr/>
          </p:nvSpPr>
          <p:spPr>
            <a:xfrm>
              <a:off x="2445750" y="4240825"/>
              <a:ext cx="21325" cy="2675"/>
            </a:xfrm>
            <a:custGeom>
              <a:avLst/>
              <a:gdLst/>
              <a:ahLst/>
              <a:cxnLst/>
              <a:rect l="l" t="t" r="r" b="b"/>
              <a:pathLst>
                <a:path w="853" h="107" extrusionOk="0">
                  <a:moveTo>
                    <a:pt x="409" y="1"/>
                  </a:moveTo>
                  <a:cubicBezTo>
                    <a:pt x="280" y="1"/>
                    <a:pt x="151" y="18"/>
                    <a:pt x="28" y="50"/>
                  </a:cubicBezTo>
                  <a:cubicBezTo>
                    <a:pt x="1" y="50"/>
                    <a:pt x="14" y="104"/>
                    <a:pt x="41" y="104"/>
                  </a:cubicBezTo>
                  <a:cubicBezTo>
                    <a:pt x="164" y="65"/>
                    <a:pt x="287" y="48"/>
                    <a:pt x="410" y="48"/>
                  </a:cubicBezTo>
                  <a:cubicBezTo>
                    <a:pt x="545" y="48"/>
                    <a:pt x="680" y="69"/>
                    <a:pt x="814" y="104"/>
                  </a:cubicBezTo>
                  <a:cubicBezTo>
                    <a:pt x="817" y="106"/>
                    <a:pt x="820" y="106"/>
                    <a:pt x="823" y="106"/>
                  </a:cubicBezTo>
                  <a:cubicBezTo>
                    <a:pt x="844" y="106"/>
                    <a:pt x="852" y="64"/>
                    <a:pt x="828" y="64"/>
                  </a:cubicBezTo>
                  <a:cubicBezTo>
                    <a:pt x="693" y="21"/>
                    <a:pt x="551" y="1"/>
                    <a:pt x="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2281;p87">
              <a:extLst>
                <a:ext uri="{FF2B5EF4-FFF2-40B4-BE49-F238E27FC236}">
                  <a16:creationId xmlns:a16="http://schemas.microsoft.com/office/drawing/2014/main" id="{99C8E956-F78F-9E35-A217-48AFC6D964A1}"/>
                </a:ext>
              </a:extLst>
            </p:cNvPr>
            <p:cNvSpPr/>
            <p:nvPr/>
          </p:nvSpPr>
          <p:spPr>
            <a:xfrm>
              <a:off x="2456275" y="4238125"/>
              <a:ext cx="19350" cy="7575"/>
            </a:xfrm>
            <a:custGeom>
              <a:avLst/>
              <a:gdLst/>
              <a:ahLst/>
              <a:cxnLst/>
              <a:rect l="l" t="t" r="r" b="b"/>
              <a:pathLst>
                <a:path w="774" h="303" extrusionOk="0">
                  <a:moveTo>
                    <a:pt x="316" y="1"/>
                  </a:moveTo>
                  <a:cubicBezTo>
                    <a:pt x="199" y="1"/>
                    <a:pt x="86" y="42"/>
                    <a:pt x="0" y="117"/>
                  </a:cubicBezTo>
                  <a:cubicBezTo>
                    <a:pt x="109" y="199"/>
                    <a:pt x="231" y="267"/>
                    <a:pt x="353" y="294"/>
                  </a:cubicBezTo>
                  <a:cubicBezTo>
                    <a:pt x="385" y="299"/>
                    <a:pt x="416" y="302"/>
                    <a:pt x="448" y="302"/>
                  </a:cubicBezTo>
                  <a:cubicBezTo>
                    <a:pt x="564" y="302"/>
                    <a:pt x="677" y="266"/>
                    <a:pt x="773" y="212"/>
                  </a:cubicBezTo>
                  <a:lnTo>
                    <a:pt x="732" y="199"/>
                  </a:lnTo>
                  <a:cubicBezTo>
                    <a:pt x="651" y="104"/>
                    <a:pt x="529" y="36"/>
                    <a:pt x="407" y="9"/>
                  </a:cubicBezTo>
                  <a:cubicBezTo>
                    <a:pt x="376" y="3"/>
                    <a:pt x="346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2282;p87">
              <a:extLst>
                <a:ext uri="{FF2B5EF4-FFF2-40B4-BE49-F238E27FC236}">
                  <a16:creationId xmlns:a16="http://schemas.microsoft.com/office/drawing/2014/main" id="{D62AFB1D-6F51-4181-3755-AFACC5600F90}"/>
                </a:ext>
              </a:extLst>
            </p:cNvPr>
            <p:cNvSpPr/>
            <p:nvPr/>
          </p:nvSpPr>
          <p:spPr>
            <a:xfrm>
              <a:off x="2466425" y="4208225"/>
              <a:ext cx="5700" cy="16400"/>
            </a:xfrm>
            <a:custGeom>
              <a:avLst/>
              <a:gdLst/>
              <a:ahLst/>
              <a:cxnLst/>
              <a:rect l="l" t="t" r="r" b="b"/>
              <a:pathLst>
                <a:path w="228" h="656" extrusionOk="0">
                  <a:moveTo>
                    <a:pt x="194" y="0"/>
                  </a:moveTo>
                  <a:cubicBezTo>
                    <a:pt x="188" y="0"/>
                    <a:pt x="181" y="3"/>
                    <a:pt x="177" y="11"/>
                  </a:cubicBezTo>
                  <a:lnTo>
                    <a:pt x="164" y="11"/>
                  </a:lnTo>
                  <a:cubicBezTo>
                    <a:pt x="55" y="201"/>
                    <a:pt x="1" y="418"/>
                    <a:pt x="1" y="635"/>
                  </a:cubicBezTo>
                  <a:cubicBezTo>
                    <a:pt x="1" y="649"/>
                    <a:pt x="11" y="656"/>
                    <a:pt x="21" y="656"/>
                  </a:cubicBezTo>
                  <a:cubicBezTo>
                    <a:pt x="31" y="656"/>
                    <a:pt x="42" y="649"/>
                    <a:pt x="42" y="635"/>
                  </a:cubicBezTo>
                  <a:cubicBezTo>
                    <a:pt x="55" y="418"/>
                    <a:pt x="109" y="215"/>
                    <a:pt x="218" y="39"/>
                  </a:cubicBezTo>
                  <a:cubicBezTo>
                    <a:pt x="228" y="19"/>
                    <a:pt x="210" y="0"/>
                    <a:pt x="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2283;p87">
              <a:extLst>
                <a:ext uri="{FF2B5EF4-FFF2-40B4-BE49-F238E27FC236}">
                  <a16:creationId xmlns:a16="http://schemas.microsoft.com/office/drawing/2014/main" id="{0430B8D6-5B3B-3B12-D4B7-EDB1647D0D5C}"/>
                </a:ext>
              </a:extLst>
            </p:cNvPr>
            <p:cNvSpPr/>
            <p:nvPr/>
          </p:nvSpPr>
          <p:spPr>
            <a:xfrm>
              <a:off x="2463725" y="4215625"/>
              <a:ext cx="5450" cy="15950"/>
            </a:xfrm>
            <a:custGeom>
              <a:avLst/>
              <a:gdLst/>
              <a:ahLst/>
              <a:cxnLst/>
              <a:rect l="l" t="t" r="r" b="b"/>
              <a:pathLst>
                <a:path w="218" h="638" extrusionOk="0">
                  <a:moveTo>
                    <a:pt x="177" y="0"/>
                  </a:moveTo>
                  <a:cubicBezTo>
                    <a:pt x="82" y="68"/>
                    <a:pt x="14" y="163"/>
                    <a:pt x="0" y="271"/>
                  </a:cubicBezTo>
                  <a:cubicBezTo>
                    <a:pt x="0" y="394"/>
                    <a:pt x="14" y="516"/>
                    <a:pt x="55" y="610"/>
                  </a:cubicBezTo>
                  <a:lnTo>
                    <a:pt x="55" y="638"/>
                  </a:lnTo>
                  <a:cubicBezTo>
                    <a:pt x="136" y="556"/>
                    <a:pt x="190" y="448"/>
                    <a:pt x="204" y="339"/>
                  </a:cubicBezTo>
                  <a:cubicBezTo>
                    <a:pt x="217" y="231"/>
                    <a:pt x="204" y="109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2284;p87">
              <a:extLst>
                <a:ext uri="{FF2B5EF4-FFF2-40B4-BE49-F238E27FC236}">
                  <a16:creationId xmlns:a16="http://schemas.microsoft.com/office/drawing/2014/main" id="{251886BD-79DA-762D-35C1-971310B4F53A}"/>
                </a:ext>
              </a:extLst>
            </p:cNvPr>
            <p:cNvSpPr/>
            <p:nvPr/>
          </p:nvSpPr>
          <p:spPr>
            <a:xfrm>
              <a:off x="2439375" y="4229275"/>
              <a:ext cx="18600" cy="2650"/>
            </a:xfrm>
            <a:custGeom>
              <a:avLst/>
              <a:gdLst/>
              <a:ahLst/>
              <a:cxnLst/>
              <a:rect l="l" t="t" r="r" b="b"/>
              <a:pathLst>
                <a:path w="744" h="106" extrusionOk="0">
                  <a:moveTo>
                    <a:pt x="376" y="0"/>
                  </a:moveTo>
                  <a:cubicBezTo>
                    <a:pt x="259" y="0"/>
                    <a:pt x="140" y="17"/>
                    <a:pt x="25" y="51"/>
                  </a:cubicBezTo>
                  <a:cubicBezTo>
                    <a:pt x="1" y="51"/>
                    <a:pt x="9" y="94"/>
                    <a:pt x="30" y="94"/>
                  </a:cubicBezTo>
                  <a:cubicBezTo>
                    <a:pt x="33" y="94"/>
                    <a:pt x="36" y="93"/>
                    <a:pt x="39" y="92"/>
                  </a:cubicBezTo>
                  <a:cubicBezTo>
                    <a:pt x="136" y="61"/>
                    <a:pt x="237" y="47"/>
                    <a:pt x="338" y="47"/>
                  </a:cubicBezTo>
                  <a:cubicBezTo>
                    <a:pt x="461" y="47"/>
                    <a:pt x="584" y="68"/>
                    <a:pt x="703" y="105"/>
                  </a:cubicBezTo>
                  <a:cubicBezTo>
                    <a:pt x="730" y="105"/>
                    <a:pt x="744" y="64"/>
                    <a:pt x="717" y="51"/>
                  </a:cubicBezTo>
                  <a:cubicBezTo>
                    <a:pt x="608" y="17"/>
                    <a:pt x="493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2285;p87">
              <a:extLst>
                <a:ext uri="{FF2B5EF4-FFF2-40B4-BE49-F238E27FC236}">
                  <a16:creationId xmlns:a16="http://schemas.microsoft.com/office/drawing/2014/main" id="{A9DD6E00-FE3B-0C10-3DCF-3355DCD3BCF8}"/>
                </a:ext>
              </a:extLst>
            </p:cNvPr>
            <p:cNvSpPr/>
            <p:nvPr/>
          </p:nvSpPr>
          <p:spPr>
            <a:xfrm>
              <a:off x="2448475" y="4226925"/>
              <a:ext cx="16625" cy="6600"/>
            </a:xfrm>
            <a:custGeom>
              <a:avLst/>
              <a:gdLst/>
              <a:ahLst/>
              <a:cxnLst/>
              <a:rect l="l" t="t" r="r" b="b"/>
              <a:pathLst>
                <a:path w="665" h="264" extrusionOk="0">
                  <a:moveTo>
                    <a:pt x="275" y="1"/>
                  </a:moveTo>
                  <a:cubicBezTo>
                    <a:pt x="176" y="1"/>
                    <a:pt x="75" y="40"/>
                    <a:pt x="0" y="104"/>
                  </a:cubicBezTo>
                  <a:cubicBezTo>
                    <a:pt x="95" y="186"/>
                    <a:pt x="190" y="226"/>
                    <a:pt x="312" y="253"/>
                  </a:cubicBezTo>
                  <a:cubicBezTo>
                    <a:pt x="344" y="260"/>
                    <a:pt x="375" y="264"/>
                    <a:pt x="406" y="264"/>
                  </a:cubicBezTo>
                  <a:cubicBezTo>
                    <a:pt x="496" y="264"/>
                    <a:pt x="584" y="236"/>
                    <a:pt x="665" y="186"/>
                  </a:cubicBezTo>
                  <a:lnTo>
                    <a:pt x="638" y="172"/>
                  </a:lnTo>
                  <a:cubicBezTo>
                    <a:pt x="570" y="91"/>
                    <a:pt x="461" y="36"/>
                    <a:pt x="353" y="9"/>
                  </a:cubicBezTo>
                  <a:cubicBezTo>
                    <a:pt x="327" y="4"/>
                    <a:pt x="301" y="1"/>
                    <a:pt x="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2286;p87">
              <a:extLst>
                <a:ext uri="{FF2B5EF4-FFF2-40B4-BE49-F238E27FC236}">
                  <a16:creationId xmlns:a16="http://schemas.microsoft.com/office/drawing/2014/main" id="{85FD0A3A-34B2-1176-BCC5-9627D6DB01D2}"/>
                </a:ext>
              </a:extLst>
            </p:cNvPr>
            <p:cNvSpPr/>
            <p:nvPr/>
          </p:nvSpPr>
          <p:spPr>
            <a:xfrm>
              <a:off x="2528475" y="4283625"/>
              <a:ext cx="9775" cy="26450"/>
            </a:xfrm>
            <a:custGeom>
              <a:avLst/>
              <a:gdLst/>
              <a:ahLst/>
              <a:cxnLst/>
              <a:rect l="l" t="t" r="r" b="b"/>
              <a:pathLst>
                <a:path w="391" h="1058" extrusionOk="0">
                  <a:moveTo>
                    <a:pt x="355" y="1"/>
                  </a:moveTo>
                  <a:cubicBezTo>
                    <a:pt x="349" y="1"/>
                    <a:pt x="343" y="3"/>
                    <a:pt x="340" y="6"/>
                  </a:cubicBezTo>
                  <a:lnTo>
                    <a:pt x="340" y="20"/>
                  </a:lnTo>
                  <a:cubicBezTo>
                    <a:pt x="136" y="318"/>
                    <a:pt x="14" y="671"/>
                    <a:pt x="1" y="1037"/>
                  </a:cubicBezTo>
                  <a:cubicBezTo>
                    <a:pt x="1" y="1050"/>
                    <a:pt x="11" y="1057"/>
                    <a:pt x="21" y="1057"/>
                  </a:cubicBezTo>
                  <a:cubicBezTo>
                    <a:pt x="31" y="1057"/>
                    <a:pt x="41" y="1050"/>
                    <a:pt x="41" y="1037"/>
                  </a:cubicBezTo>
                  <a:cubicBezTo>
                    <a:pt x="69" y="671"/>
                    <a:pt x="191" y="332"/>
                    <a:pt x="381" y="33"/>
                  </a:cubicBezTo>
                  <a:cubicBezTo>
                    <a:pt x="390" y="13"/>
                    <a:pt x="371" y="1"/>
                    <a:pt x="3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2287;p87">
              <a:extLst>
                <a:ext uri="{FF2B5EF4-FFF2-40B4-BE49-F238E27FC236}">
                  <a16:creationId xmlns:a16="http://schemas.microsoft.com/office/drawing/2014/main" id="{668D5717-5E70-5BDB-A37E-B48AEDC3DB76}"/>
                </a:ext>
              </a:extLst>
            </p:cNvPr>
            <p:cNvSpPr/>
            <p:nvPr/>
          </p:nvSpPr>
          <p:spPr>
            <a:xfrm>
              <a:off x="2523050" y="4295300"/>
              <a:ext cx="9525" cy="26125"/>
            </a:xfrm>
            <a:custGeom>
              <a:avLst/>
              <a:gdLst/>
              <a:ahLst/>
              <a:cxnLst/>
              <a:rect l="l" t="t" r="r" b="b"/>
              <a:pathLst>
                <a:path w="381" h="1045" extrusionOk="0">
                  <a:moveTo>
                    <a:pt x="340" y="0"/>
                  </a:moveTo>
                  <a:cubicBezTo>
                    <a:pt x="177" y="95"/>
                    <a:pt x="55" y="258"/>
                    <a:pt x="28" y="434"/>
                  </a:cubicBezTo>
                  <a:cubicBezTo>
                    <a:pt x="1" y="624"/>
                    <a:pt x="28" y="828"/>
                    <a:pt x="96" y="1004"/>
                  </a:cubicBezTo>
                  <a:lnTo>
                    <a:pt x="82" y="1045"/>
                  </a:lnTo>
                  <a:cubicBezTo>
                    <a:pt x="231" y="922"/>
                    <a:pt x="326" y="760"/>
                    <a:pt x="353" y="570"/>
                  </a:cubicBezTo>
                  <a:cubicBezTo>
                    <a:pt x="381" y="380"/>
                    <a:pt x="381" y="190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2288;p87">
              <a:extLst>
                <a:ext uri="{FF2B5EF4-FFF2-40B4-BE49-F238E27FC236}">
                  <a16:creationId xmlns:a16="http://schemas.microsoft.com/office/drawing/2014/main" id="{EE5124A0-0039-9E4A-ECB9-A220713AE70C}"/>
                </a:ext>
              </a:extLst>
            </p:cNvPr>
            <p:cNvSpPr/>
            <p:nvPr/>
          </p:nvSpPr>
          <p:spPr>
            <a:xfrm>
              <a:off x="2482375" y="4315950"/>
              <a:ext cx="30100" cy="4525"/>
            </a:xfrm>
            <a:custGeom>
              <a:avLst/>
              <a:gdLst/>
              <a:ahLst/>
              <a:cxnLst/>
              <a:rect l="l" t="t" r="r" b="b"/>
              <a:pathLst>
                <a:path w="1204" h="181" extrusionOk="0">
                  <a:moveTo>
                    <a:pt x="435" y="0"/>
                  </a:moveTo>
                  <a:cubicBezTo>
                    <a:pt x="300" y="0"/>
                    <a:pt x="164" y="14"/>
                    <a:pt x="27" y="42"/>
                  </a:cubicBezTo>
                  <a:cubicBezTo>
                    <a:pt x="0" y="42"/>
                    <a:pt x="14" y="96"/>
                    <a:pt x="41" y="96"/>
                  </a:cubicBezTo>
                  <a:cubicBezTo>
                    <a:pt x="183" y="66"/>
                    <a:pt x="328" y="51"/>
                    <a:pt x="471" y="51"/>
                  </a:cubicBezTo>
                  <a:cubicBezTo>
                    <a:pt x="710" y="51"/>
                    <a:pt x="946" y="93"/>
                    <a:pt x="1167" y="178"/>
                  </a:cubicBezTo>
                  <a:cubicBezTo>
                    <a:pt x="1170" y="180"/>
                    <a:pt x="1174" y="181"/>
                    <a:pt x="1177" y="181"/>
                  </a:cubicBezTo>
                  <a:cubicBezTo>
                    <a:pt x="1197" y="181"/>
                    <a:pt x="1204" y="149"/>
                    <a:pt x="1180" y="137"/>
                  </a:cubicBezTo>
                  <a:cubicBezTo>
                    <a:pt x="941" y="49"/>
                    <a:pt x="690" y="0"/>
                    <a:pt x="4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2289;p87">
              <a:extLst>
                <a:ext uri="{FF2B5EF4-FFF2-40B4-BE49-F238E27FC236}">
                  <a16:creationId xmlns:a16="http://schemas.microsoft.com/office/drawing/2014/main" id="{B70D4134-01DD-2B10-8333-0AC3B6E58EE6}"/>
                </a:ext>
              </a:extLst>
            </p:cNvPr>
            <p:cNvSpPr/>
            <p:nvPr/>
          </p:nvSpPr>
          <p:spPr>
            <a:xfrm>
              <a:off x="2497300" y="4312750"/>
              <a:ext cx="27825" cy="11325"/>
            </a:xfrm>
            <a:custGeom>
              <a:avLst/>
              <a:gdLst/>
              <a:ahLst/>
              <a:cxnLst/>
              <a:rect l="l" t="t" r="r" b="b"/>
              <a:pathLst>
                <a:path w="1113" h="453" extrusionOk="0">
                  <a:moveTo>
                    <a:pt x="437" y="0"/>
                  </a:moveTo>
                  <a:cubicBezTo>
                    <a:pt x="284" y="0"/>
                    <a:pt x="131" y="56"/>
                    <a:pt x="0" y="157"/>
                  </a:cubicBezTo>
                  <a:cubicBezTo>
                    <a:pt x="149" y="279"/>
                    <a:pt x="312" y="374"/>
                    <a:pt x="502" y="428"/>
                  </a:cubicBezTo>
                  <a:cubicBezTo>
                    <a:pt x="564" y="444"/>
                    <a:pt x="628" y="452"/>
                    <a:pt x="691" y="452"/>
                  </a:cubicBezTo>
                  <a:cubicBezTo>
                    <a:pt x="835" y="452"/>
                    <a:pt x="980" y="412"/>
                    <a:pt x="1112" y="347"/>
                  </a:cubicBezTo>
                  <a:lnTo>
                    <a:pt x="1071" y="333"/>
                  </a:lnTo>
                  <a:cubicBezTo>
                    <a:pt x="949" y="184"/>
                    <a:pt x="787" y="75"/>
                    <a:pt x="597" y="21"/>
                  </a:cubicBezTo>
                  <a:cubicBezTo>
                    <a:pt x="544" y="7"/>
                    <a:pt x="491" y="0"/>
                    <a:pt x="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2290;p87">
              <a:extLst>
                <a:ext uri="{FF2B5EF4-FFF2-40B4-BE49-F238E27FC236}">
                  <a16:creationId xmlns:a16="http://schemas.microsoft.com/office/drawing/2014/main" id="{A324AEC8-2380-73BE-4618-920AFB80AA85}"/>
                </a:ext>
              </a:extLst>
            </p:cNvPr>
            <p:cNvSpPr/>
            <p:nvPr/>
          </p:nvSpPr>
          <p:spPr>
            <a:xfrm>
              <a:off x="2535600" y="4304700"/>
              <a:ext cx="10825" cy="22175"/>
            </a:xfrm>
            <a:custGeom>
              <a:avLst/>
              <a:gdLst/>
              <a:ahLst/>
              <a:cxnLst/>
              <a:rect l="l" t="t" r="r" b="b"/>
              <a:pathLst>
                <a:path w="433" h="887" extrusionOk="0">
                  <a:moveTo>
                    <a:pt x="390" y="0"/>
                  </a:moveTo>
                  <a:cubicBezTo>
                    <a:pt x="386" y="0"/>
                    <a:pt x="383" y="1"/>
                    <a:pt x="380" y="4"/>
                  </a:cubicBezTo>
                  <a:lnTo>
                    <a:pt x="380" y="18"/>
                  </a:lnTo>
                  <a:cubicBezTo>
                    <a:pt x="177" y="262"/>
                    <a:pt x="55" y="546"/>
                    <a:pt x="1" y="858"/>
                  </a:cubicBezTo>
                  <a:cubicBezTo>
                    <a:pt x="1" y="875"/>
                    <a:pt x="16" y="887"/>
                    <a:pt x="31" y="887"/>
                  </a:cubicBezTo>
                  <a:cubicBezTo>
                    <a:pt x="40" y="887"/>
                    <a:pt x="50" y="882"/>
                    <a:pt x="55" y="872"/>
                  </a:cubicBezTo>
                  <a:cubicBezTo>
                    <a:pt x="96" y="574"/>
                    <a:pt x="218" y="289"/>
                    <a:pt x="421" y="45"/>
                  </a:cubicBezTo>
                  <a:cubicBezTo>
                    <a:pt x="432" y="23"/>
                    <a:pt x="407" y="0"/>
                    <a:pt x="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2291;p87">
              <a:extLst>
                <a:ext uri="{FF2B5EF4-FFF2-40B4-BE49-F238E27FC236}">
                  <a16:creationId xmlns:a16="http://schemas.microsoft.com/office/drawing/2014/main" id="{DF873BB1-0758-8BD7-5E7E-B6326E14BF18}"/>
                </a:ext>
              </a:extLst>
            </p:cNvPr>
            <p:cNvSpPr/>
            <p:nvPr/>
          </p:nvSpPr>
          <p:spPr>
            <a:xfrm>
              <a:off x="2531200" y="4314625"/>
              <a:ext cx="8825" cy="21725"/>
            </a:xfrm>
            <a:custGeom>
              <a:avLst/>
              <a:gdLst/>
              <a:ahLst/>
              <a:cxnLst/>
              <a:rect l="l" t="t" r="r" b="b"/>
              <a:pathLst>
                <a:path w="353" h="869" extrusionOk="0">
                  <a:moveTo>
                    <a:pt x="339" y="0"/>
                  </a:moveTo>
                  <a:lnTo>
                    <a:pt x="339" y="0"/>
                  </a:lnTo>
                  <a:cubicBezTo>
                    <a:pt x="190" y="55"/>
                    <a:pt x="82" y="190"/>
                    <a:pt x="41" y="353"/>
                  </a:cubicBezTo>
                  <a:cubicBezTo>
                    <a:pt x="0" y="516"/>
                    <a:pt x="0" y="678"/>
                    <a:pt x="55" y="841"/>
                  </a:cubicBezTo>
                  <a:lnTo>
                    <a:pt x="41" y="868"/>
                  </a:lnTo>
                  <a:cubicBezTo>
                    <a:pt x="177" y="787"/>
                    <a:pt x="272" y="651"/>
                    <a:pt x="312" y="489"/>
                  </a:cubicBezTo>
                  <a:cubicBezTo>
                    <a:pt x="353" y="326"/>
                    <a:pt x="353" y="163"/>
                    <a:pt x="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2292;p87">
              <a:extLst>
                <a:ext uri="{FF2B5EF4-FFF2-40B4-BE49-F238E27FC236}">
                  <a16:creationId xmlns:a16="http://schemas.microsoft.com/office/drawing/2014/main" id="{7BC62915-7ED7-C6DE-D82D-87DC2AD972C5}"/>
                </a:ext>
              </a:extLst>
            </p:cNvPr>
            <p:cNvSpPr/>
            <p:nvPr/>
          </p:nvSpPr>
          <p:spPr>
            <a:xfrm>
              <a:off x="2495600" y="4329200"/>
              <a:ext cx="26025" cy="5850"/>
            </a:xfrm>
            <a:custGeom>
              <a:avLst/>
              <a:gdLst/>
              <a:ahLst/>
              <a:cxnLst/>
              <a:rect l="l" t="t" r="r" b="b"/>
              <a:pathLst>
                <a:path w="1041" h="234" extrusionOk="0">
                  <a:moveTo>
                    <a:pt x="245" y="1"/>
                  </a:moveTo>
                  <a:cubicBezTo>
                    <a:pt x="173" y="1"/>
                    <a:pt x="100" y="5"/>
                    <a:pt x="27" y="14"/>
                  </a:cubicBezTo>
                  <a:cubicBezTo>
                    <a:pt x="3" y="14"/>
                    <a:pt x="1" y="57"/>
                    <a:pt x="19" y="57"/>
                  </a:cubicBezTo>
                  <a:cubicBezTo>
                    <a:pt x="22" y="57"/>
                    <a:pt x="24" y="56"/>
                    <a:pt x="27" y="55"/>
                  </a:cubicBezTo>
                  <a:cubicBezTo>
                    <a:pt x="90" y="47"/>
                    <a:pt x="153" y="43"/>
                    <a:pt x="216" y="43"/>
                  </a:cubicBezTo>
                  <a:cubicBezTo>
                    <a:pt x="482" y="43"/>
                    <a:pt x="749" y="110"/>
                    <a:pt x="990" y="231"/>
                  </a:cubicBezTo>
                  <a:cubicBezTo>
                    <a:pt x="994" y="233"/>
                    <a:pt x="998" y="234"/>
                    <a:pt x="1001" y="234"/>
                  </a:cubicBezTo>
                  <a:cubicBezTo>
                    <a:pt x="1024" y="234"/>
                    <a:pt x="1041" y="200"/>
                    <a:pt x="1017" y="177"/>
                  </a:cubicBezTo>
                  <a:cubicBezTo>
                    <a:pt x="772" y="60"/>
                    <a:pt x="510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2293;p87">
              <a:extLst>
                <a:ext uri="{FF2B5EF4-FFF2-40B4-BE49-F238E27FC236}">
                  <a16:creationId xmlns:a16="http://schemas.microsoft.com/office/drawing/2014/main" id="{66D484C0-D979-FCC8-33B0-40C5E0C72C3C}"/>
                </a:ext>
              </a:extLst>
            </p:cNvPr>
            <p:cNvSpPr/>
            <p:nvPr/>
          </p:nvSpPr>
          <p:spPr>
            <a:xfrm>
              <a:off x="2508475" y="4327600"/>
              <a:ext cx="23750" cy="10375"/>
            </a:xfrm>
            <a:custGeom>
              <a:avLst/>
              <a:gdLst/>
              <a:ahLst/>
              <a:cxnLst/>
              <a:rect l="l" t="t" r="r" b="b"/>
              <a:pathLst>
                <a:path w="950" h="415" extrusionOk="0">
                  <a:moveTo>
                    <a:pt x="332" y="0"/>
                  </a:moveTo>
                  <a:cubicBezTo>
                    <a:pt x="218" y="0"/>
                    <a:pt x="104" y="36"/>
                    <a:pt x="1" y="105"/>
                  </a:cubicBezTo>
                  <a:cubicBezTo>
                    <a:pt x="109" y="214"/>
                    <a:pt x="258" y="309"/>
                    <a:pt x="407" y="376"/>
                  </a:cubicBezTo>
                  <a:cubicBezTo>
                    <a:pt x="487" y="401"/>
                    <a:pt x="569" y="414"/>
                    <a:pt x="651" y="414"/>
                  </a:cubicBezTo>
                  <a:cubicBezTo>
                    <a:pt x="752" y="414"/>
                    <a:pt x="853" y="394"/>
                    <a:pt x="950" y="349"/>
                  </a:cubicBezTo>
                  <a:lnTo>
                    <a:pt x="909" y="349"/>
                  </a:lnTo>
                  <a:cubicBezTo>
                    <a:pt x="814" y="200"/>
                    <a:pt x="692" y="92"/>
                    <a:pt x="530" y="37"/>
                  </a:cubicBezTo>
                  <a:cubicBezTo>
                    <a:pt x="465" y="12"/>
                    <a:pt x="398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2294;p87">
              <a:extLst>
                <a:ext uri="{FF2B5EF4-FFF2-40B4-BE49-F238E27FC236}">
                  <a16:creationId xmlns:a16="http://schemas.microsoft.com/office/drawing/2014/main" id="{0643A1CA-D793-DE64-9981-95E78E9E6E3C}"/>
                </a:ext>
              </a:extLst>
            </p:cNvPr>
            <p:cNvSpPr/>
            <p:nvPr/>
          </p:nvSpPr>
          <p:spPr>
            <a:xfrm>
              <a:off x="2541700" y="4321800"/>
              <a:ext cx="10675" cy="20350"/>
            </a:xfrm>
            <a:custGeom>
              <a:avLst/>
              <a:gdLst/>
              <a:ahLst/>
              <a:cxnLst/>
              <a:rect l="l" t="t" r="r" b="b"/>
              <a:pathLst>
                <a:path w="427" h="814" extrusionOk="0">
                  <a:moveTo>
                    <a:pt x="397" y="0"/>
                  </a:moveTo>
                  <a:cubicBezTo>
                    <a:pt x="391" y="0"/>
                    <a:pt x="384" y="4"/>
                    <a:pt x="380" y="12"/>
                  </a:cubicBezTo>
                  <a:cubicBezTo>
                    <a:pt x="177" y="229"/>
                    <a:pt x="55" y="500"/>
                    <a:pt x="1" y="785"/>
                  </a:cubicBezTo>
                  <a:cubicBezTo>
                    <a:pt x="1" y="801"/>
                    <a:pt x="16" y="813"/>
                    <a:pt x="28" y="813"/>
                  </a:cubicBezTo>
                  <a:cubicBezTo>
                    <a:pt x="35" y="813"/>
                    <a:pt x="41" y="809"/>
                    <a:pt x="41" y="798"/>
                  </a:cubicBezTo>
                  <a:cubicBezTo>
                    <a:pt x="96" y="513"/>
                    <a:pt x="218" y="256"/>
                    <a:pt x="408" y="39"/>
                  </a:cubicBezTo>
                  <a:cubicBezTo>
                    <a:pt x="427" y="20"/>
                    <a:pt x="412" y="0"/>
                    <a:pt x="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2295;p87">
              <a:extLst>
                <a:ext uri="{FF2B5EF4-FFF2-40B4-BE49-F238E27FC236}">
                  <a16:creationId xmlns:a16="http://schemas.microsoft.com/office/drawing/2014/main" id="{32CC51B0-A77A-7589-46EC-92CCF622FC00}"/>
                </a:ext>
              </a:extLst>
            </p:cNvPr>
            <p:cNvSpPr/>
            <p:nvPr/>
          </p:nvSpPr>
          <p:spPr>
            <a:xfrm>
              <a:off x="2537625" y="4330550"/>
              <a:ext cx="8500" cy="20375"/>
            </a:xfrm>
            <a:custGeom>
              <a:avLst/>
              <a:gdLst/>
              <a:ahLst/>
              <a:cxnLst/>
              <a:rect l="l" t="t" r="r" b="b"/>
              <a:pathLst>
                <a:path w="340" h="815" extrusionOk="0">
                  <a:moveTo>
                    <a:pt x="326" y="1"/>
                  </a:moveTo>
                  <a:lnTo>
                    <a:pt x="326" y="1"/>
                  </a:lnTo>
                  <a:cubicBezTo>
                    <a:pt x="177" y="55"/>
                    <a:pt x="82" y="177"/>
                    <a:pt x="42" y="326"/>
                  </a:cubicBezTo>
                  <a:cubicBezTo>
                    <a:pt x="1" y="475"/>
                    <a:pt x="1" y="625"/>
                    <a:pt x="42" y="774"/>
                  </a:cubicBezTo>
                  <a:lnTo>
                    <a:pt x="15" y="814"/>
                  </a:lnTo>
                  <a:cubicBezTo>
                    <a:pt x="150" y="733"/>
                    <a:pt x="245" y="611"/>
                    <a:pt x="286" y="462"/>
                  </a:cubicBezTo>
                  <a:cubicBezTo>
                    <a:pt x="326" y="313"/>
                    <a:pt x="340" y="150"/>
                    <a:pt x="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2296;p87">
              <a:extLst>
                <a:ext uri="{FF2B5EF4-FFF2-40B4-BE49-F238E27FC236}">
                  <a16:creationId xmlns:a16="http://schemas.microsoft.com/office/drawing/2014/main" id="{9AD69338-8A65-548A-722D-58B7F4492C8C}"/>
                </a:ext>
              </a:extLst>
            </p:cNvPr>
            <p:cNvSpPr/>
            <p:nvPr/>
          </p:nvSpPr>
          <p:spPr>
            <a:xfrm>
              <a:off x="2504400" y="4342950"/>
              <a:ext cx="24350" cy="6000"/>
            </a:xfrm>
            <a:custGeom>
              <a:avLst/>
              <a:gdLst/>
              <a:ahLst/>
              <a:cxnLst/>
              <a:rect l="l" t="t" r="r" b="b"/>
              <a:pathLst>
                <a:path w="974" h="240" extrusionOk="0">
                  <a:moveTo>
                    <a:pt x="164" y="1"/>
                  </a:moveTo>
                  <a:cubicBezTo>
                    <a:pt x="118" y="1"/>
                    <a:pt x="73" y="3"/>
                    <a:pt x="28" y="6"/>
                  </a:cubicBezTo>
                  <a:cubicBezTo>
                    <a:pt x="1" y="6"/>
                    <a:pt x="1" y="47"/>
                    <a:pt x="28" y="47"/>
                  </a:cubicBezTo>
                  <a:cubicBezTo>
                    <a:pt x="59" y="46"/>
                    <a:pt x="89" y="45"/>
                    <a:pt x="120" y="45"/>
                  </a:cubicBezTo>
                  <a:cubicBezTo>
                    <a:pt x="401" y="45"/>
                    <a:pt x="678" y="102"/>
                    <a:pt x="923" y="237"/>
                  </a:cubicBezTo>
                  <a:cubicBezTo>
                    <a:pt x="927" y="239"/>
                    <a:pt x="931" y="240"/>
                    <a:pt x="934" y="240"/>
                  </a:cubicBezTo>
                  <a:cubicBezTo>
                    <a:pt x="957" y="240"/>
                    <a:pt x="974" y="208"/>
                    <a:pt x="950" y="196"/>
                  </a:cubicBezTo>
                  <a:cubicBezTo>
                    <a:pt x="707" y="69"/>
                    <a:pt x="433" y="1"/>
                    <a:pt x="1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2297;p87">
              <a:extLst>
                <a:ext uri="{FF2B5EF4-FFF2-40B4-BE49-F238E27FC236}">
                  <a16:creationId xmlns:a16="http://schemas.microsoft.com/office/drawing/2014/main" id="{007B445E-B018-E01E-874D-0D40647F08B9}"/>
                </a:ext>
              </a:extLst>
            </p:cNvPr>
            <p:cNvSpPr/>
            <p:nvPr/>
          </p:nvSpPr>
          <p:spPr>
            <a:xfrm>
              <a:off x="2516275" y="4341975"/>
              <a:ext cx="21725" cy="9975"/>
            </a:xfrm>
            <a:custGeom>
              <a:avLst/>
              <a:gdLst/>
              <a:ahLst/>
              <a:cxnLst/>
              <a:rect l="l" t="t" r="r" b="b"/>
              <a:pathLst>
                <a:path w="869" h="399" extrusionOk="0">
                  <a:moveTo>
                    <a:pt x="297" y="0"/>
                  </a:moveTo>
                  <a:cubicBezTo>
                    <a:pt x="194" y="0"/>
                    <a:pt x="92" y="28"/>
                    <a:pt x="1" y="86"/>
                  </a:cubicBezTo>
                  <a:cubicBezTo>
                    <a:pt x="95" y="195"/>
                    <a:pt x="231" y="290"/>
                    <a:pt x="367" y="357"/>
                  </a:cubicBezTo>
                  <a:cubicBezTo>
                    <a:pt x="448" y="385"/>
                    <a:pt x="536" y="398"/>
                    <a:pt x="623" y="398"/>
                  </a:cubicBezTo>
                  <a:cubicBezTo>
                    <a:pt x="709" y="398"/>
                    <a:pt x="794" y="385"/>
                    <a:pt x="869" y="357"/>
                  </a:cubicBezTo>
                  <a:lnTo>
                    <a:pt x="828" y="344"/>
                  </a:lnTo>
                  <a:cubicBezTo>
                    <a:pt x="760" y="208"/>
                    <a:pt x="638" y="100"/>
                    <a:pt x="489" y="32"/>
                  </a:cubicBezTo>
                  <a:cubicBezTo>
                    <a:pt x="426" y="11"/>
                    <a:pt x="361" y="0"/>
                    <a:pt x="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2298;p87">
              <a:extLst>
                <a:ext uri="{FF2B5EF4-FFF2-40B4-BE49-F238E27FC236}">
                  <a16:creationId xmlns:a16="http://schemas.microsoft.com/office/drawing/2014/main" id="{9531CFE4-0ECC-F6C2-EB53-C4628D8587C6}"/>
                </a:ext>
              </a:extLst>
            </p:cNvPr>
            <p:cNvSpPr/>
            <p:nvPr/>
          </p:nvSpPr>
          <p:spPr>
            <a:xfrm>
              <a:off x="2452525" y="4217075"/>
              <a:ext cx="107525" cy="228700"/>
            </a:xfrm>
            <a:custGeom>
              <a:avLst/>
              <a:gdLst/>
              <a:ahLst/>
              <a:cxnLst/>
              <a:rect l="l" t="t" r="r" b="b"/>
              <a:pathLst>
                <a:path w="4301" h="9148" extrusionOk="0">
                  <a:moveTo>
                    <a:pt x="80" y="0"/>
                  </a:moveTo>
                  <a:cubicBezTo>
                    <a:pt x="37" y="0"/>
                    <a:pt x="1" y="64"/>
                    <a:pt x="42" y="105"/>
                  </a:cubicBezTo>
                  <a:cubicBezTo>
                    <a:pt x="869" y="1014"/>
                    <a:pt x="1615" y="2004"/>
                    <a:pt x="2239" y="3061"/>
                  </a:cubicBezTo>
                  <a:cubicBezTo>
                    <a:pt x="2985" y="4268"/>
                    <a:pt x="3541" y="5570"/>
                    <a:pt x="3880" y="6940"/>
                  </a:cubicBezTo>
                  <a:cubicBezTo>
                    <a:pt x="4056" y="7645"/>
                    <a:pt x="4097" y="8378"/>
                    <a:pt x="4029" y="9096"/>
                  </a:cubicBezTo>
                  <a:cubicBezTo>
                    <a:pt x="4022" y="9130"/>
                    <a:pt x="4049" y="9147"/>
                    <a:pt x="4080" y="9147"/>
                  </a:cubicBezTo>
                  <a:cubicBezTo>
                    <a:pt x="4110" y="9147"/>
                    <a:pt x="4144" y="9130"/>
                    <a:pt x="4151" y="9096"/>
                  </a:cubicBezTo>
                  <a:cubicBezTo>
                    <a:pt x="4300" y="7754"/>
                    <a:pt x="3934" y="6398"/>
                    <a:pt x="3432" y="5164"/>
                  </a:cubicBezTo>
                  <a:cubicBezTo>
                    <a:pt x="2876" y="3875"/>
                    <a:pt x="2184" y="2655"/>
                    <a:pt x="1357" y="1515"/>
                  </a:cubicBezTo>
                  <a:cubicBezTo>
                    <a:pt x="977" y="1000"/>
                    <a:pt x="570" y="498"/>
                    <a:pt x="123" y="24"/>
                  </a:cubicBezTo>
                  <a:cubicBezTo>
                    <a:pt x="110" y="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2299;p87">
              <a:extLst>
                <a:ext uri="{FF2B5EF4-FFF2-40B4-BE49-F238E27FC236}">
                  <a16:creationId xmlns:a16="http://schemas.microsoft.com/office/drawing/2014/main" id="{C31B1FEC-0158-2575-EDA0-7F6450D5CE01}"/>
                </a:ext>
              </a:extLst>
            </p:cNvPr>
            <p:cNvSpPr/>
            <p:nvPr/>
          </p:nvSpPr>
          <p:spPr>
            <a:xfrm>
              <a:off x="2790225" y="4184775"/>
              <a:ext cx="60375" cy="82075"/>
            </a:xfrm>
            <a:custGeom>
              <a:avLst/>
              <a:gdLst/>
              <a:ahLst/>
              <a:cxnLst/>
              <a:rect l="l" t="t" r="r" b="b"/>
              <a:pathLst>
                <a:path w="2415" h="3283" extrusionOk="0">
                  <a:moveTo>
                    <a:pt x="1506" y="0"/>
                  </a:moveTo>
                  <a:lnTo>
                    <a:pt x="1506" y="0"/>
                  </a:lnTo>
                  <a:cubicBezTo>
                    <a:pt x="421" y="515"/>
                    <a:pt x="1" y="2048"/>
                    <a:pt x="652" y="3052"/>
                  </a:cubicBezTo>
                  <a:lnTo>
                    <a:pt x="841" y="3282"/>
                  </a:lnTo>
                  <a:cubicBezTo>
                    <a:pt x="2048" y="2767"/>
                    <a:pt x="2415" y="949"/>
                    <a:pt x="1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2300;p87">
              <a:extLst>
                <a:ext uri="{FF2B5EF4-FFF2-40B4-BE49-F238E27FC236}">
                  <a16:creationId xmlns:a16="http://schemas.microsoft.com/office/drawing/2014/main" id="{4151CB6D-400C-60D6-EEA9-39CD1E2C9944}"/>
                </a:ext>
              </a:extLst>
            </p:cNvPr>
            <p:cNvSpPr/>
            <p:nvPr/>
          </p:nvSpPr>
          <p:spPr>
            <a:xfrm>
              <a:off x="2810900" y="4255150"/>
              <a:ext cx="61075" cy="43800"/>
            </a:xfrm>
            <a:custGeom>
              <a:avLst/>
              <a:gdLst/>
              <a:ahLst/>
              <a:cxnLst/>
              <a:rect l="l" t="t" r="r" b="b"/>
              <a:pathLst>
                <a:path w="2443" h="1752" extrusionOk="0">
                  <a:moveTo>
                    <a:pt x="1758" y="0"/>
                  </a:moveTo>
                  <a:cubicBezTo>
                    <a:pt x="1003" y="0"/>
                    <a:pt x="238" y="506"/>
                    <a:pt x="42" y="1240"/>
                  </a:cubicBezTo>
                  <a:cubicBezTo>
                    <a:pt x="1" y="1321"/>
                    <a:pt x="1" y="1416"/>
                    <a:pt x="42" y="1498"/>
                  </a:cubicBezTo>
                  <a:cubicBezTo>
                    <a:pt x="82" y="1566"/>
                    <a:pt x="150" y="1620"/>
                    <a:pt x="231" y="1647"/>
                  </a:cubicBezTo>
                  <a:cubicBezTo>
                    <a:pt x="420" y="1718"/>
                    <a:pt x="613" y="1752"/>
                    <a:pt x="803" y="1752"/>
                  </a:cubicBezTo>
                  <a:cubicBezTo>
                    <a:pt x="1448" y="1752"/>
                    <a:pt x="2055" y="1364"/>
                    <a:pt x="2306" y="725"/>
                  </a:cubicBezTo>
                  <a:lnTo>
                    <a:pt x="2442" y="155"/>
                  </a:lnTo>
                  <a:cubicBezTo>
                    <a:pt x="2226" y="49"/>
                    <a:pt x="1993" y="0"/>
                    <a:pt x="17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2301;p87">
              <a:extLst>
                <a:ext uri="{FF2B5EF4-FFF2-40B4-BE49-F238E27FC236}">
                  <a16:creationId xmlns:a16="http://schemas.microsoft.com/office/drawing/2014/main" id="{C2AD6AC8-F974-908A-0AD1-A82B7A30B937}"/>
                </a:ext>
              </a:extLst>
            </p:cNvPr>
            <p:cNvSpPr/>
            <p:nvPr/>
          </p:nvSpPr>
          <p:spPr>
            <a:xfrm>
              <a:off x="2752925" y="4253925"/>
              <a:ext cx="33925" cy="63775"/>
            </a:xfrm>
            <a:custGeom>
              <a:avLst/>
              <a:gdLst/>
              <a:ahLst/>
              <a:cxnLst/>
              <a:rect l="l" t="t" r="r" b="b"/>
              <a:pathLst>
                <a:path w="1357" h="2551" extrusionOk="0">
                  <a:moveTo>
                    <a:pt x="814" y="1"/>
                  </a:moveTo>
                  <a:lnTo>
                    <a:pt x="720" y="136"/>
                  </a:lnTo>
                  <a:cubicBezTo>
                    <a:pt x="136" y="747"/>
                    <a:pt x="1" y="1655"/>
                    <a:pt x="367" y="2415"/>
                  </a:cubicBezTo>
                  <a:cubicBezTo>
                    <a:pt x="408" y="2483"/>
                    <a:pt x="448" y="2550"/>
                    <a:pt x="516" y="2550"/>
                  </a:cubicBezTo>
                  <a:cubicBezTo>
                    <a:pt x="570" y="2550"/>
                    <a:pt x="638" y="2523"/>
                    <a:pt x="665" y="2469"/>
                  </a:cubicBezTo>
                  <a:cubicBezTo>
                    <a:pt x="1303" y="1777"/>
                    <a:pt x="1357" y="747"/>
                    <a:pt x="8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2302;p87">
              <a:extLst>
                <a:ext uri="{FF2B5EF4-FFF2-40B4-BE49-F238E27FC236}">
                  <a16:creationId xmlns:a16="http://schemas.microsoft.com/office/drawing/2014/main" id="{F7628A88-984A-829B-8661-EDDCB0D1796A}"/>
                </a:ext>
              </a:extLst>
            </p:cNvPr>
            <p:cNvSpPr/>
            <p:nvPr/>
          </p:nvSpPr>
          <p:spPr>
            <a:xfrm>
              <a:off x="2695300" y="4226125"/>
              <a:ext cx="52900" cy="60050"/>
            </a:xfrm>
            <a:custGeom>
              <a:avLst/>
              <a:gdLst/>
              <a:ahLst/>
              <a:cxnLst/>
              <a:rect l="l" t="t" r="r" b="b"/>
              <a:pathLst>
                <a:path w="2116" h="2402" extrusionOk="0">
                  <a:moveTo>
                    <a:pt x="1912" y="1"/>
                  </a:moveTo>
                  <a:lnTo>
                    <a:pt x="1912" y="1"/>
                  </a:lnTo>
                  <a:cubicBezTo>
                    <a:pt x="814" y="123"/>
                    <a:pt x="0" y="1343"/>
                    <a:pt x="312" y="2401"/>
                  </a:cubicBezTo>
                  <a:lnTo>
                    <a:pt x="434" y="2279"/>
                  </a:lnTo>
                  <a:cubicBezTo>
                    <a:pt x="1465" y="2048"/>
                    <a:pt x="2116" y="1031"/>
                    <a:pt x="1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2303;p87">
              <a:extLst>
                <a:ext uri="{FF2B5EF4-FFF2-40B4-BE49-F238E27FC236}">
                  <a16:creationId xmlns:a16="http://schemas.microsoft.com/office/drawing/2014/main" id="{39D56A48-8D1F-850D-268E-FD39AA87CA3B}"/>
                </a:ext>
              </a:extLst>
            </p:cNvPr>
            <p:cNvSpPr/>
            <p:nvPr/>
          </p:nvSpPr>
          <p:spPr>
            <a:xfrm>
              <a:off x="2704450" y="4308925"/>
              <a:ext cx="47150" cy="35550"/>
            </a:xfrm>
            <a:custGeom>
              <a:avLst/>
              <a:gdLst/>
              <a:ahLst/>
              <a:cxnLst/>
              <a:rect l="l" t="t" r="r" b="b"/>
              <a:pathLst>
                <a:path w="1886" h="1422" extrusionOk="0">
                  <a:moveTo>
                    <a:pt x="1220" y="0"/>
                  </a:moveTo>
                  <a:cubicBezTo>
                    <a:pt x="1040" y="0"/>
                    <a:pt x="862" y="27"/>
                    <a:pt x="692" y="106"/>
                  </a:cubicBezTo>
                  <a:cubicBezTo>
                    <a:pt x="299" y="296"/>
                    <a:pt x="0" y="825"/>
                    <a:pt x="190" y="1191"/>
                  </a:cubicBezTo>
                  <a:cubicBezTo>
                    <a:pt x="283" y="1350"/>
                    <a:pt x="450" y="1422"/>
                    <a:pt x="634" y="1422"/>
                  </a:cubicBezTo>
                  <a:cubicBezTo>
                    <a:pt x="825" y="1422"/>
                    <a:pt x="1034" y="1343"/>
                    <a:pt x="1194" y="1205"/>
                  </a:cubicBezTo>
                  <a:cubicBezTo>
                    <a:pt x="1506" y="947"/>
                    <a:pt x="1682" y="527"/>
                    <a:pt x="1845" y="147"/>
                  </a:cubicBezTo>
                  <a:lnTo>
                    <a:pt x="1886" y="79"/>
                  </a:lnTo>
                  <a:cubicBezTo>
                    <a:pt x="1668" y="42"/>
                    <a:pt x="1443" y="0"/>
                    <a:pt x="1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2304;p87">
              <a:extLst>
                <a:ext uri="{FF2B5EF4-FFF2-40B4-BE49-F238E27FC236}">
                  <a16:creationId xmlns:a16="http://schemas.microsoft.com/office/drawing/2014/main" id="{DC5B57E4-FADF-8F2F-C6EA-E27AA90C25B0}"/>
                </a:ext>
              </a:extLst>
            </p:cNvPr>
            <p:cNvSpPr/>
            <p:nvPr/>
          </p:nvSpPr>
          <p:spPr>
            <a:xfrm>
              <a:off x="2658675" y="4259025"/>
              <a:ext cx="42750" cy="64550"/>
            </a:xfrm>
            <a:custGeom>
              <a:avLst/>
              <a:gdLst/>
              <a:ahLst/>
              <a:cxnLst/>
              <a:rect l="l" t="t" r="r" b="b"/>
              <a:pathLst>
                <a:path w="1710" h="2582" extrusionOk="0">
                  <a:moveTo>
                    <a:pt x="1" y="0"/>
                  </a:moveTo>
                  <a:lnTo>
                    <a:pt x="1" y="0"/>
                  </a:lnTo>
                  <a:cubicBezTo>
                    <a:pt x="28" y="570"/>
                    <a:pt x="68" y="1180"/>
                    <a:pt x="326" y="1695"/>
                  </a:cubicBezTo>
                  <a:cubicBezTo>
                    <a:pt x="569" y="2169"/>
                    <a:pt x="1065" y="2581"/>
                    <a:pt x="1610" y="2581"/>
                  </a:cubicBezTo>
                  <a:cubicBezTo>
                    <a:pt x="1643" y="2581"/>
                    <a:pt x="1676" y="2580"/>
                    <a:pt x="1709" y="2577"/>
                  </a:cubicBezTo>
                  <a:lnTo>
                    <a:pt x="1669" y="1750"/>
                  </a:lnTo>
                  <a:cubicBezTo>
                    <a:pt x="1506" y="882"/>
                    <a:pt x="855" y="20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2305;p87">
              <a:extLst>
                <a:ext uri="{FF2B5EF4-FFF2-40B4-BE49-F238E27FC236}">
                  <a16:creationId xmlns:a16="http://schemas.microsoft.com/office/drawing/2014/main" id="{E5D7DFA7-AD63-9836-E021-A6A8C1F2BB6B}"/>
                </a:ext>
              </a:extLst>
            </p:cNvPr>
            <p:cNvSpPr/>
            <p:nvPr/>
          </p:nvSpPr>
          <p:spPr>
            <a:xfrm>
              <a:off x="2755650" y="4362125"/>
              <a:ext cx="68850" cy="28650"/>
            </a:xfrm>
            <a:custGeom>
              <a:avLst/>
              <a:gdLst/>
              <a:ahLst/>
              <a:cxnLst/>
              <a:rect l="l" t="t" r="r" b="b"/>
              <a:pathLst>
                <a:path w="2754" h="1146" extrusionOk="0">
                  <a:moveTo>
                    <a:pt x="1801" y="1"/>
                  </a:moveTo>
                  <a:cubicBezTo>
                    <a:pt x="1135" y="1"/>
                    <a:pt x="523" y="237"/>
                    <a:pt x="52" y="766"/>
                  </a:cubicBezTo>
                  <a:lnTo>
                    <a:pt x="52" y="766"/>
                  </a:lnTo>
                  <a:cubicBezTo>
                    <a:pt x="34" y="751"/>
                    <a:pt x="17" y="734"/>
                    <a:pt x="0" y="718"/>
                  </a:cubicBezTo>
                  <a:lnTo>
                    <a:pt x="0" y="826"/>
                  </a:lnTo>
                  <a:cubicBezTo>
                    <a:pt x="17" y="806"/>
                    <a:pt x="35" y="786"/>
                    <a:pt x="52" y="766"/>
                  </a:cubicBezTo>
                  <a:lnTo>
                    <a:pt x="52" y="766"/>
                  </a:lnTo>
                  <a:cubicBezTo>
                    <a:pt x="344" y="1025"/>
                    <a:pt x="728" y="1145"/>
                    <a:pt x="1117" y="1145"/>
                  </a:cubicBezTo>
                  <a:cubicBezTo>
                    <a:pt x="1796" y="1145"/>
                    <a:pt x="2492" y="780"/>
                    <a:pt x="2753" y="148"/>
                  </a:cubicBezTo>
                  <a:cubicBezTo>
                    <a:pt x="2430" y="52"/>
                    <a:pt x="2110" y="1"/>
                    <a:pt x="1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2306;p87">
              <a:extLst>
                <a:ext uri="{FF2B5EF4-FFF2-40B4-BE49-F238E27FC236}">
                  <a16:creationId xmlns:a16="http://schemas.microsoft.com/office/drawing/2014/main" id="{CAE4FF84-8123-FB68-34D3-E8D2EA4998C6}"/>
                </a:ext>
              </a:extLst>
            </p:cNvPr>
            <p:cNvSpPr/>
            <p:nvPr/>
          </p:nvSpPr>
          <p:spPr>
            <a:xfrm>
              <a:off x="2653525" y="4225575"/>
              <a:ext cx="171725" cy="279175"/>
            </a:xfrm>
            <a:custGeom>
              <a:avLst/>
              <a:gdLst/>
              <a:ahLst/>
              <a:cxnLst/>
              <a:rect l="l" t="t" r="r" b="b"/>
              <a:pathLst>
                <a:path w="6869" h="11167" extrusionOk="0">
                  <a:moveTo>
                    <a:pt x="6757" y="0"/>
                  </a:moveTo>
                  <a:cubicBezTo>
                    <a:pt x="6721" y="0"/>
                    <a:pt x="6686" y="20"/>
                    <a:pt x="6676" y="63"/>
                  </a:cubicBezTo>
                  <a:cubicBezTo>
                    <a:pt x="6214" y="1826"/>
                    <a:pt x="5401" y="3481"/>
                    <a:pt x="4302" y="4932"/>
                  </a:cubicBezTo>
                  <a:cubicBezTo>
                    <a:pt x="3299" y="6248"/>
                    <a:pt x="1997" y="7319"/>
                    <a:pt x="1047" y="8675"/>
                  </a:cubicBezTo>
                  <a:cubicBezTo>
                    <a:pt x="518" y="9380"/>
                    <a:pt x="166" y="10194"/>
                    <a:pt x="17" y="11062"/>
                  </a:cubicBezTo>
                  <a:cubicBezTo>
                    <a:pt x="1" y="11126"/>
                    <a:pt x="56" y="11167"/>
                    <a:pt x="106" y="11167"/>
                  </a:cubicBezTo>
                  <a:cubicBezTo>
                    <a:pt x="141" y="11167"/>
                    <a:pt x="174" y="11147"/>
                    <a:pt x="179" y="11103"/>
                  </a:cubicBezTo>
                  <a:cubicBezTo>
                    <a:pt x="424" y="9475"/>
                    <a:pt x="1549" y="8228"/>
                    <a:pt x="2634" y="7061"/>
                  </a:cubicBezTo>
                  <a:cubicBezTo>
                    <a:pt x="3204" y="6451"/>
                    <a:pt x="3800" y="5854"/>
                    <a:pt x="4316" y="5203"/>
                  </a:cubicBezTo>
                  <a:cubicBezTo>
                    <a:pt x="5496" y="3698"/>
                    <a:pt x="6350" y="1962"/>
                    <a:pt x="6852" y="118"/>
                  </a:cubicBezTo>
                  <a:cubicBezTo>
                    <a:pt x="6868" y="44"/>
                    <a:pt x="6811" y="0"/>
                    <a:pt x="6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2307;p87">
              <a:extLst>
                <a:ext uri="{FF2B5EF4-FFF2-40B4-BE49-F238E27FC236}">
                  <a16:creationId xmlns:a16="http://schemas.microsoft.com/office/drawing/2014/main" id="{BD036B4E-4493-E554-CF5B-2B31489DED89}"/>
                </a:ext>
              </a:extLst>
            </p:cNvPr>
            <p:cNvSpPr/>
            <p:nvPr/>
          </p:nvSpPr>
          <p:spPr>
            <a:xfrm>
              <a:off x="2789500" y="4276800"/>
              <a:ext cx="44725" cy="28525"/>
            </a:xfrm>
            <a:custGeom>
              <a:avLst/>
              <a:gdLst/>
              <a:ahLst/>
              <a:cxnLst/>
              <a:rect l="l" t="t" r="r" b="b"/>
              <a:pathLst>
                <a:path w="1789" h="1141" extrusionOk="0">
                  <a:moveTo>
                    <a:pt x="1660" y="0"/>
                  </a:moveTo>
                  <a:cubicBezTo>
                    <a:pt x="1641" y="0"/>
                    <a:pt x="1621" y="7"/>
                    <a:pt x="1603" y="21"/>
                  </a:cubicBezTo>
                  <a:cubicBezTo>
                    <a:pt x="1155" y="428"/>
                    <a:pt x="640" y="754"/>
                    <a:pt x="84" y="984"/>
                  </a:cubicBezTo>
                  <a:cubicBezTo>
                    <a:pt x="0" y="1020"/>
                    <a:pt x="54" y="1141"/>
                    <a:pt x="142" y="1141"/>
                  </a:cubicBezTo>
                  <a:cubicBezTo>
                    <a:pt x="154" y="1141"/>
                    <a:pt x="166" y="1138"/>
                    <a:pt x="179" y="1134"/>
                  </a:cubicBezTo>
                  <a:cubicBezTo>
                    <a:pt x="735" y="889"/>
                    <a:pt x="1264" y="550"/>
                    <a:pt x="1725" y="144"/>
                  </a:cubicBezTo>
                  <a:cubicBezTo>
                    <a:pt x="1788" y="80"/>
                    <a:pt x="1728" y="0"/>
                    <a:pt x="1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2308;p87">
              <a:extLst>
                <a:ext uri="{FF2B5EF4-FFF2-40B4-BE49-F238E27FC236}">
                  <a16:creationId xmlns:a16="http://schemas.microsoft.com/office/drawing/2014/main" id="{68598DE7-5121-CACC-B6E4-5EAD93D803E1}"/>
                </a:ext>
              </a:extLst>
            </p:cNvPr>
            <p:cNvSpPr/>
            <p:nvPr/>
          </p:nvSpPr>
          <p:spPr>
            <a:xfrm>
              <a:off x="2761075" y="4288025"/>
              <a:ext cx="13875" cy="45925"/>
            </a:xfrm>
            <a:custGeom>
              <a:avLst/>
              <a:gdLst/>
              <a:ahLst/>
              <a:cxnLst/>
              <a:rect l="l" t="t" r="r" b="b"/>
              <a:pathLst>
                <a:path w="555" h="1837" extrusionOk="0">
                  <a:moveTo>
                    <a:pt x="430" y="0"/>
                  </a:moveTo>
                  <a:cubicBezTo>
                    <a:pt x="406" y="0"/>
                    <a:pt x="382" y="10"/>
                    <a:pt x="366" y="34"/>
                  </a:cubicBezTo>
                  <a:cubicBezTo>
                    <a:pt x="0" y="562"/>
                    <a:pt x="0" y="1268"/>
                    <a:pt x="366" y="1797"/>
                  </a:cubicBezTo>
                  <a:cubicBezTo>
                    <a:pt x="387" y="1825"/>
                    <a:pt x="413" y="1836"/>
                    <a:pt x="438" y="1836"/>
                  </a:cubicBezTo>
                  <a:cubicBezTo>
                    <a:pt x="498" y="1836"/>
                    <a:pt x="554" y="1772"/>
                    <a:pt x="516" y="1715"/>
                  </a:cubicBezTo>
                  <a:cubicBezTo>
                    <a:pt x="177" y="1227"/>
                    <a:pt x="177" y="603"/>
                    <a:pt x="516" y="129"/>
                  </a:cubicBezTo>
                  <a:cubicBezTo>
                    <a:pt x="554" y="61"/>
                    <a:pt x="490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2309;p87">
              <a:extLst>
                <a:ext uri="{FF2B5EF4-FFF2-40B4-BE49-F238E27FC236}">
                  <a16:creationId xmlns:a16="http://schemas.microsoft.com/office/drawing/2014/main" id="{0F287FE0-DF13-5A68-339F-C236832B3438}"/>
                </a:ext>
              </a:extLst>
            </p:cNvPr>
            <p:cNvSpPr/>
            <p:nvPr/>
          </p:nvSpPr>
          <p:spPr>
            <a:xfrm>
              <a:off x="2686900" y="4249350"/>
              <a:ext cx="37150" cy="184350"/>
            </a:xfrm>
            <a:custGeom>
              <a:avLst/>
              <a:gdLst/>
              <a:ahLst/>
              <a:cxnLst/>
              <a:rect l="l" t="t" r="r" b="b"/>
              <a:pathLst>
                <a:path w="1486" h="7374" extrusionOk="0">
                  <a:moveTo>
                    <a:pt x="1377" y="0"/>
                  </a:moveTo>
                  <a:cubicBezTo>
                    <a:pt x="1356" y="0"/>
                    <a:pt x="1333" y="10"/>
                    <a:pt x="1313" y="35"/>
                  </a:cubicBezTo>
                  <a:cubicBezTo>
                    <a:pt x="675" y="821"/>
                    <a:pt x="458" y="1784"/>
                    <a:pt x="431" y="2788"/>
                  </a:cubicBezTo>
                  <a:cubicBezTo>
                    <a:pt x="418" y="3289"/>
                    <a:pt x="445" y="3791"/>
                    <a:pt x="472" y="4293"/>
                  </a:cubicBezTo>
                  <a:cubicBezTo>
                    <a:pt x="513" y="4768"/>
                    <a:pt x="526" y="5242"/>
                    <a:pt x="513" y="5731"/>
                  </a:cubicBezTo>
                  <a:cubicBezTo>
                    <a:pt x="485" y="6259"/>
                    <a:pt x="323" y="6788"/>
                    <a:pt x="38" y="7249"/>
                  </a:cubicBezTo>
                  <a:cubicBezTo>
                    <a:pt x="1" y="7314"/>
                    <a:pt x="59" y="7373"/>
                    <a:pt x="117" y="7373"/>
                  </a:cubicBezTo>
                  <a:cubicBezTo>
                    <a:pt x="143" y="7373"/>
                    <a:pt x="170" y="7361"/>
                    <a:pt x="187" y="7331"/>
                  </a:cubicBezTo>
                  <a:cubicBezTo>
                    <a:pt x="431" y="6951"/>
                    <a:pt x="580" y="6517"/>
                    <a:pt x="648" y="6070"/>
                  </a:cubicBezTo>
                  <a:cubicBezTo>
                    <a:pt x="689" y="5622"/>
                    <a:pt x="702" y="5174"/>
                    <a:pt x="662" y="4741"/>
                  </a:cubicBezTo>
                  <a:cubicBezTo>
                    <a:pt x="607" y="3750"/>
                    <a:pt x="513" y="2720"/>
                    <a:pt x="702" y="1743"/>
                  </a:cubicBezTo>
                  <a:cubicBezTo>
                    <a:pt x="811" y="1160"/>
                    <a:pt x="1069" y="618"/>
                    <a:pt x="1435" y="157"/>
                  </a:cubicBezTo>
                  <a:cubicBezTo>
                    <a:pt x="1485" y="86"/>
                    <a:pt x="1438" y="0"/>
                    <a:pt x="1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2310;p87">
              <a:extLst>
                <a:ext uri="{FF2B5EF4-FFF2-40B4-BE49-F238E27FC236}">
                  <a16:creationId xmlns:a16="http://schemas.microsoft.com/office/drawing/2014/main" id="{820B6CE1-F894-03D1-FE1E-D60E02347880}"/>
                </a:ext>
              </a:extLst>
            </p:cNvPr>
            <p:cNvSpPr/>
            <p:nvPr/>
          </p:nvSpPr>
          <p:spPr>
            <a:xfrm>
              <a:off x="2698800" y="4325125"/>
              <a:ext cx="27925" cy="22950"/>
            </a:xfrm>
            <a:custGeom>
              <a:avLst/>
              <a:gdLst/>
              <a:ahLst/>
              <a:cxnLst/>
              <a:rect l="l" t="t" r="r" b="b"/>
              <a:pathLst>
                <a:path w="1117" h="918" extrusionOk="0">
                  <a:moveTo>
                    <a:pt x="992" y="1"/>
                  </a:moveTo>
                  <a:cubicBezTo>
                    <a:pt x="972" y="1"/>
                    <a:pt x="951" y="9"/>
                    <a:pt x="932" y="28"/>
                  </a:cubicBezTo>
                  <a:cubicBezTo>
                    <a:pt x="647" y="272"/>
                    <a:pt x="362" y="530"/>
                    <a:pt x="64" y="774"/>
                  </a:cubicBezTo>
                  <a:cubicBezTo>
                    <a:pt x="0" y="837"/>
                    <a:pt x="60" y="917"/>
                    <a:pt x="129" y="917"/>
                  </a:cubicBezTo>
                  <a:cubicBezTo>
                    <a:pt x="148" y="917"/>
                    <a:pt x="168" y="911"/>
                    <a:pt x="186" y="896"/>
                  </a:cubicBezTo>
                  <a:lnTo>
                    <a:pt x="1054" y="150"/>
                  </a:lnTo>
                  <a:cubicBezTo>
                    <a:pt x="1116" y="87"/>
                    <a:pt x="1059" y="1"/>
                    <a:pt x="992" y="1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311;p87">
              <a:extLst>
                <a:ext uri="{FF2B5EF4-FFF2-40B4-BE49-F238E27FC236}">
                  <a16:creationId xmlns:a16="http://schemas.microsoft.com/office/drawing/2014/main" id="{415E8399-3352-A640-B86C-12B4BB6B1F5E}"/>
                </a:ext>
              </a:extLst>
            </p:cNvPr>
            <p:cNvSpPr/>
            <p:nvPr/>
          </p:nvSpPr>
          <p:spPr>
            <a:xfrm>
              <a:off x="2738300" y="4372300"/>
              <a:ext cx="58050" cy="10600"/>
            </a:xfrm>
            <a:custGeom>
              <a:avLst/>
              <a:gdLst/>
              <a:ahLst/>
              <a:cxnLst/>
              <a:rect l="l" t="t" r="r" b="b"/>
              <a:pathLst>
                <a:path w="2322" h="424" extrusionOk="0">
                  <a:moveTo>
                    <a:pt x="2192" y="1"/>
                  </a:moveTo>
                  <a:cubicBezTo>
                    <a:pt x="2177" y="1"/>
                    <a:pt x="2162" y="4"/>
                    <a:pt x="2145" y="12"/>
                  </a:cubicBezTo>
                  <a:cubicBezTo>
                    <a:pt x="1778" y="172"/>
                    <a:pt x="1379" y="252"/>
                    <a:pt x="979" y="252"/>
                  </a:cubicBezTo>
                  <a:cubicBezTo>
                    <a:pt x="699" y="252"/>
                    <a:pt x="420" y="213"/>
                    <a:pt x="152" y="134"/>
                  </a:cubicBezTo>
                  <a:cubicBezTo>
                    <a:pt x="139" y="130"/>
                    <a:pt x="128" y="128"/>
                    <a:pt x="117" y="128"/>
                  </a:cubicBezTo>
                  <a:cubicBezTo>
                    <a:pt x="23" y="128"/>
                    <a:pt x="0" y="273"/>
                    <a:pt x="98" y="297"/>
                  </a:cubicBezTo>
                  <a:cubicBezTo>
                    <a:pt x="388" y="381"/>
                    <a:pt x="688" y="423"/>
                    <a:pt x="987" y="423"/>
                  </a:cubicBezTo>
                  <a:cubicBezTo>
                    <a:pt x="1415" y="423"/>
                    <a:pt x="1842" y="337"/>
                    <a:pt x="2240" y="162"/>
                  </a:cubicBezTo>
                  <a:cubicBezTo>
                    <a:pt x="2321" y="115"/>
                    <a:pt x="2274" y="1"/>
                    <a:pt x="2192" y="1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312;p87">
              <a:extLst>
                <a:ext uri="{FF2B5EF4-FFF2-40B4-BE49-F238E27FC236}">
                  <a16:creationId xmlns:a16="http://schemas.microsoft.com/office/drawing/2014/main" id="{D8866BD0-D961-CA00-B236-2641AC683071}"/>
                </a:ext>
              </a:extLst>
            </p:cNvPr>
            <p:cNvSpPr/>
            <p:nvPr/>
          </p:nvSpPr>
          <p:spPr>
            <a:xfrm>
              <a:off x="2517975" y="4325000"/>
              <a:ext cx="298050" cy="212275"/>
            </a:xfrm>
            <a:custGeom>
              <a:avLst/>
              <a:gdLst/>
              <a:ahLst/>
              <a:cxnLst/>
              <a:rect l="l" t="t" r="r" b="b"/>
              <a:pathLst>
                <a:path w="11922" h="8491" extrusionOk="0">
                  <a:moveTo>
                    <a:pt x="6894" y="0"/>
                  </a:moveTo>
                  <a:cubicBezTo>
                    <a:pt x="6322" y="0"/>
                    <a:pt x="5748" y="393"/>
                    <a:pt x="5154" y="507"/>
                  </a:cubicBezTo>
                  <a:cubicBezTo>
                    <a:pt x="4996" y="539"/>
                    <a:pt x="4836" y="550"/>
                    <a:pt x="4676" y="550"/>
                  </a:cubicBezTo>
                  <a:cubicBezTo>
                    <a:pt x="4355" y="550"/>
                    <a:pt x="4033" y="507"/>
                    <a:pt x="3716" y="507"/>
                  </a:cubicBezTo>
                  <a:cubicBezTo>
                    <a:pt x="2048" y="507"/>
                    <a:pt x="489" y="1864"/>
                    <a:pt x="244" y="3505"/>
                  </a:cubicBezTo>
                  <a:cubicBezTo>
                    <a:pt x="0" y="5146"/>
                    <a:pt x="1099" y="6895"/>
                    <a:pt x="2686" y="7397"/>
                  </a:cubicBezTo>
                  <a:lnTo>
                    <a:pt x="1885" y="7383"/>
                  </a:lnTo>
                  <a:lnTo>
                    <a:pt x="1885" y="7383"/>
                  </a:lnTo>
                  <a:cubicBezTo>
                    <a:pt x="3273" y="8024"/>
                    <a:pt x="4800" y="8491"/>
                    <a:pt x="6312" y="8491"/>
                  </a:cubicBezTo>
                  <a:cubicBezTo>
                    <a:pt x="6912" y="8491"/>
                    <a:pt x="7511" y="8417"/>
                    <a:pt x="8097" y="8251"/>
                  </a:cubicBezTo>
                  <a:cubicBezTo>
                    <a:pt x="10172" y="7668"/>
                    <a:pt x="11921" y="5675"/>
                    <a:pt x="11664" y="3545"/>
                  </a:cubicBezTo>
                  <a:cubicBezTo>
                    <a:pt x="11582" y="2962"/>
                    <a:pt x="11392" y="2406"/>
                    <a:pt x="11121" y="1877"/>
                  </a:cubicBezTo>
                  <a:cubicBezTo>
                    <a:pt x="10823" y="1294"/>
                    <a:pt x="10402" y="697"/>
                    <a:pt x="9792" y="521"/>
                  </a:cubicBezTo>
                  <a:cubicBezTo>
                    <a:pt x="9621" y="472"/>
                    <a:pt x="9444" y="457"/>
                    <a:pt x="9264" y="457"/>
                  </a:cubicBezTo>
                  <a:cubicBezTo>
                    <a:pt x="9018" y="457"/>
                    <a:pt x="8768" y="484"/>
                    <a:pt x="8523" y="484"/>
                  </a:cubicBezTo>
                  <a:cubicBezTo>
                    <a:pt x="8307" y="484"/>
                    <a:pt x="8095" y="463"/>
                    <a:pt x="7893" y="385"/>
                  </a:cubicBezTo>
                  <a:cubicBezTo>
                    <a:pt x="7663" y="291"/>
                    <a:pt x="7459" y="128"/>
                    <a:pt x="7215" y="46"/>
                  </a:cubicBezTo>
                  <a:cubicBezTo>
                    <a:pt x="7108" y="14"/>
                    <a:pt x="7001" y="0"/>
                    <a:pt x="6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313;p87">
              <a:extLst>
                <a:ext uri="{FF2B5EF4-FFF2-40B4-BE49-F238E27FC236}">
                  <a16:creationId xmlns:a16="http://schemas.microsoft.com/office/drawing/2014/main" id="{8D09FB71-8C75-EA70-1BAE-4EDB7FBF51E2}"/>
                </a:ext>
              </a:extLst>
            </p:cNvPr>
            <p:cNvSpPr/>
            <p:nvPr/>
          </p:nvSpPr>
          <p:spPr>
            <a:xfrm>
              <a:off x="2559000" y="4348875"/>
              <a:ext cx="94275" cy="157800"/>
            </a:xfrm>
            <a:custGeom>
              <a:avLst/>
              <a:gdLst/>
              <a:ahLst/>
              <a:cxnLst/>
              <a:rect l="l" t="t" r="r" b="b"/>
              <a:pathLst>
                <a:path w="3771" h="6312" extrusionOk="0">
                  <a:moveTo>
                    <a:pt x="3608" y="0"/>
                  </a:moveTo>
                  <a:cubicBezTo>
                    <a:pt x="2591" y="0"/>
                    <a:pt x="1641" y="461"/>
                    <a:pt x="1004" y="1248"/>
                  </a:cubicBezTo>
                  <a:cubicBezTo>
                    <a:pt x="312" y="2129"/>
                    <a:pt x="0" y="3241"/>
                    <a:pt x="136" y="4353"/>
                  </a:cubicBezTo>
                  <a:cubicBezTo>
                    <a:pt x="204" y="5018"/>
                    <a:pt x="394" y="5655"/>
                    <a:pt x="678" y="6252"/>
                  </a:cubicBezTo>
                  <a:cubicBezTo>
                    <a:pt x="695" y="6294"/>
                    <a:pt x="727" y="6311"/>
                    <a:pt x="762" y="6311"/>
                  </a:cubicBezTo>
                  <a:cubicBezTo>
                    <a:pt x="839" y="6311"/>
                    <a:pt x="929" y="6224"/>
                    <a:pt x="882" y="6130"/>
                  </a:cubicBezTo>
                  <a:cubicBezTo>
                    <a:pt x="421" y="5140"/>
                    <a:pt x="204" y="3987"/>
                    <a:pt x="461" y="2902"/>
                  </a:cubicBezTo>
                  <a:cubicBezTo>
                    <a:pt x="665" y="1953"/>
                    <a:pt x="1262" y="1139"/>
                    <a:pt x="2102" y="637"/>
                  </a:cubicBezTo>
                  <a:cubicBezTo>
                    <a:pt x="2530" y="379"/>
                    <a:pt x="3031" y="243"/>
                    <a:pt x="3536" y="243"/>
                  </a:cubicBezTo>
                  <a:cubicBezTo>
                    <a:pt x="3560" y="243"/>
                    <a:pt x="3584" y="244"/>
                    <a:pt x="3608" y="244"/>
                  </a:cubicBezTo>
                  <a:cubicBezTo>
                    <a:pt x="3771" y="244"/>
                    <a:pt x="3771" y="0"/>
                    <a:pt x="3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314;p87">
              <a:extLst>
                <a:ext uri="{FF2B5EF4-FFF2-40B4-BE49-F238E27FC236}">
                  <a16:creationId xmlns:a16="http://schemas.microsoft.com/office/drawing/2014/main" id="{B9EC3AE0-275D-AE02-F39E-270F50D7784C}"/>
                </a:ext>
              </a:extLst>
            </p:cNvPr>
            <p:cNvSpPr/>
            <p:nvPr/>
          </p:nvSpPr>
          <p:spPr>
            <a:xfrm>
              <a:off x="2650125" y="4345575"/>
              <a:ext cx="23150" cy="169150"/>
            </a:xfrm>
            <a:custGeom>
              <a:avLst/>
              <a:gdLst/>
              <a:ahLst/>
              <a:cxnLst/>
              <a:rect l="l" t="t" r="r" b="b"/>
              <a:pathLst>
                <a:path w="926" h="6766" extrusionOk="0">
                  <a:moveTo>
                    <a:pt x="168" y="0"/>
                  </a:moveTo>
                  <a:cubicBezTo>
                    <a:pt x="85" y="0"/>
                    <a:pt x="0" y="86"/>
                    <a:pt x="58" y="173"/>
                  </a:cubicBezTo>
                  <a:cubicBezTo>
                    <a:pt x="641" y="1027"/>
                    <a:pt x="654" y="2071"/>
                    <a:pt x="573" y="3061"/>
                  </a:cubicBezTo>
                  <a:cubicBezTo>
                    <a:pt x="465" y="4255"/>
                    <a:pt x="302" y="5435"/>
                    <a:pt x="71" y="6615"/>
                  </a:cubicBezTo>
                  <a:cubicBezTo>
                    <a:pt x="55" y="6705"/>
                    <a:pt x="134" y="6766"/>
                    <a:pt x="204" y="6766"/>
                  </a:cubicBezTo>
                  <a:cubicBezTo>
                    <a:pt x="249" y="6766"/>
                    <a:pt x="291" y="6741"/>
                    <a:pt x="302" y="6682"/>
                  </a:cubicBezTo>
                  <a:cubicBezTo>
                    <a:pt x="478" y="5720"/>
                    <a:pt x="627" y="4743"/>
                    <a:pt x="749" y="3767"/>
                  </a:cubicBezTo>
                  <a:cubicBezTo>
                    <a:pt x="844" y="2939"/>
                    <a:pt x="926" y="2099"/>
                    <a:pt x="763" y="1285"/>
                  </a:cubicBezTo>
                  <a:cubicBezTo>
                    <a:pt x="682" y="837"/>
                    <a:pt x="519" y="430"/>
                    <a:pt x="261" y="51"/>
                  </a:cubicBezTo>
                  <a:cubicBezTo>
                    <a:pt x="237" y="15"/>
                    <a:pt x="203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315;p87">
              <a:extLst>
                <a:ext uri="{FF2B5EF4-FFF2-40B4-BE49-F238E27FC236}">
                  <a16:creationId xmlns:a16="http://schemas.microsoft.com/office/drawing/2014/main" id="{E90BE035-8A4C-636A-B989-F55F017E5D65}"/>
                </a:ext>
              </a:extLst>
            </p:cNvPr>
            <p:cNvSpPr/>
            <p:nvPr/>
          </p:nvSpPr>
          <p:spPr>
            <a:xfrm>
              <a:off x="2657950" y="4345700"/>
              <a:ext cx="94675" cy="181600"/>
            </a:xfrm>
            <a:custGeom>
              <a:avLst/>
              <a:gdLst/>
              <a:ahLst/>
              <a:cxnLst/>
              <a:rect l="l" t="t" r="r" b="b"/>
              <a:pathLst>
                <a:path w="3787" h="7264" extrusionOk="0">
                  <a:moveTo>
                    <a:pt x="169" y="0"/>
                  </a:moveTo>
                  <a:cubicBezTo>
                    <a:pt x="36" y="0"/>
                    <a:pt x="1" y="198"/>
                    <a:pt x="138" y="236"/>
                  </a:cubicBezTo>
                  <a:cubicBezTo>
                    <a:pt x="1115" y="493"/>
                    <a:pt x="1833" y="1239"/>
                    <a:pt x="2349" y="2080"/>
                  </a:cubicBezTo>
                  <a:cubicBezTo>
                    <a:pt x="2932" y="3043"/>
                    <a:pt x="3298" y="4128"/>
                    <a:pt x="3406" y="5253"/>
                  </a:cubicBezTo>
                  <a:cubicBezTo>
                    <a:pt x="3474" y="5877"/>
                    <a:pt x="3474" y="6515"/>
                    <a:pt x="3393" y="7152"/>
                  </a:cubicBezTo>
                  <a:cubicBezTo>
                    <a:pt x="3379" y="7227"/>
                    <a:pt x="3434" y="7264"/>
                    <a:pt x="3495" y="7264"/>
                  </a:cubicBezTo>
                  <a:cubicBezTo>
                    <a:pt x="3556" y="7264"/>
                    <a:pt x="3623" y="7227"/>
                    <a:pt x="3637" y="7152"/>
                  </a:cubicBezTo>
                  <a:cubicBezTo>
                    <a:pt x="3786" y="5959"/>
                    <a:pt x="3678" y="4752"/>
                    <a:pt x="3312" y="3612"/>
                  </a:cubicBezTo>
                  <a:cubicBezTo>
                    <a:pt x="2986" y="2595"/>
                    <a:pt x="2457" y="1578"/>
                    <a:pt x="1671" y="832"/>
                  </a:cubicBezTo>
                  <a:cubicBezTo>
                    <a:pt x="1250" y="439"/>
                    <a:pt x="748" y="154"/>
                    <a:pt x="206" y="5"/>
                  </a:cubicBezTo>
                  <a:cubicBezTo>
                    <a:pt x="193" y="2"/>
                    <a:pt x="180" y="0"/>
                    <a:pt x="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316;p87">
              <a:extLst>
                <a:ext uri="{FF2B5EF4-FFF2-40B4-BE49-F238E27FC236}">
                  <a16:creationId xmlns:a16="http://schemas.microsoft.com/office/drawing/2014/main" id="{A43D055D-6470-1456-9747-6BB70DB34EAA}"/>
                </a:ext>
              </a:extLst>
            </p:cNvPr>
            <p:cNvSpPr/>
            <p:nvPr/>
          </p:nvSpPr>
          <p:spPr>
            <a:xfrm>
              <a:off x="2661775" y="4340550"/>
              <a:ext cx="128650" cy="143025"/>
            </a:xfrm>
            <a:custGeom>
              <a:avLst/>
              <a:gdLst/>
              <a:ahLst/>
              <a:cxnLst/>
              <a:rect l="l" t="t" r="r" b="b"/>
              <a:pathLst>
                <a:path w="5146" h="5721" extrusionOk="0">
                  <a:moveTo>
                    <a:pt x="1154" y="0"/>
                  </a:moveTo>
                  <a:cubicBezTo>
                    <a:pt x="806" y="0"/>
                    <a:pt x="461" y="67"/>
                    <a:pt x="134" y="197"/>
                  </a:cubicBezTo>
                  <a:cubicBezTo>
                    <a:pt x="1" y="246"/>
                    <a:pt x="41" y="436"/>
                    <a:pt x="149" y="436"/>
                  </a:cubicBezTo>
                  <a:cubicBezTo>
                    <a:pt x="161" y="436"/>
                    <a:pt x="174" y="434"/>
                    <a:pt x="188" y="428"/>
                  </a:cubicBezTo>
                  <a:cubicBezTo>
                    <a:pt x="495" y="301"/>
                    <a:pt x="811" y="243"/>
                    <a:pt x="1125" y="243"/>
                  </a:cubicBezTo>
                  <a:cubicBezTo>
                    <a:pt x="1786" y="243"/>
                    <a:pt x="2440" y="498"/>
                    <a:pt x="2982" y="903"/>
                  </a:cubicBezTo>
                  <a:cubicBezTo>
                    <a:pt x="3877" y="1554"/>
                    <a:pt x="4366" y="2598"/>
                    <a:pt x="4623" y="3656"/>
                  </a:cubicBezTo>
                  <a:cubicBezTo>
                    <a:pt x="4759" y="4293"/>
                    <a:pt x="4854" y="4944"/>
                    <a:pt x="4894" y="5609"/>
                  </a:cubicBezTo>
                  <a:cubicBezTo>
                    <a:pt x="4901" y="5683"/>
                    <a:pt x="4966" y="5720"/>
                    <a:pt x="5027" y="5720"/>
                  </a:cubicBezTo>
                  <a:cubicBezTo>
                    <a:pt x="5088" y="5720"/>
                    <a:pt x="5145" y="5683"/>
                    <a:pt x="5139" y="5609"/>
                  </a:cubicBezTo>
                  <a:cubicBezTo>
                    <a:pt x="5044" y="4388"/>
                    <a:pt x="4867" y="3154"/>
                    <a:pt x="4284" y="2069"/>
                  </a:cubicBezTo>
                  <a:cubicBezTo>
                    <a:pt x="3782" y="1093"/>
                    <a:pt x="2901" y="374"/>
                    <a:pt x="1843" y="89"/>
                  </a:cubicBezTo>
                  <a:cubicBezTo>
                    <a:pt x="1616" y="29"/>
                    <a:pt x="1385" y="0"/>
                    <a:pt x="1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317;p87">
              <a:extLst>
                <a:ext uri="{FF2B5EF4-FFF2-40B4-BE49-F238E27FC236}">
                  <a16:creationId xmlns:a16="http://schemas.microsoft.com/office/drawing/2014/main" id="{963DA067-C2E1-E231-D7DE-F172EB636E3B}"/>
                </a:ext>
              </a:extLst>
            </p:cNvPr>
            <p:cNvSpPr/>
            <p:nvPr/>
          </p:nvSpPr>
          <p:spPr>
            <a:xfrm>
              <a:off x="2620700" y="4288175"/>
              <a:ext cx="42075" cy="64775"/>
            </a:xfrm>
            <a:custGeom>
              <a:avLst/>
              <a:gdLst/>
              <a:ahLst/>
              <a:cxnLst/>
              <a:rect l="l" t="t" r="r" b="b"/>
              <a:pathLst>
                <a:path w="1683" h="2591" extrusionOk="0">
                  <a:moveTo>
                    <a:pt x="679" y="0"/>
                  </a:moveTo>
                  <a:cubicBezTo>
                    <a:pt x="624" y="0"/>
                    <a:pt x="584" y="0"/>
                    <a:pt x="530" y="14"/>
                  </a:cubicBezTo>
                  <a:cubicBezTo>
                    <a:pt x="150" y="123"/>
                    <a:pt x="1" y="584"/>
                    <a:pt x="245" y="909"/>
                  </a:cubicBezTo>
                  <a:cubicBezTo>
                    <a:pt x="638" y="1424"/>
                    <a:pt x="991" y="1967"/>
                    <a:pt x="1316" y="2537"/>
                  </a:cubicBezTo>
                  <a:lnTo>
                    <a:pt x="1682" y="2591"/>
                  </a:lnTo>
                  <a:cubicBezTo>
                    <a:pt x="1655" y="1858"/>
                    <a:pt x="1479" y="1126"/>
                    <a:pt x="1153" y="462"/>
                  </a:cubicBezTo>
                  <a:cubicBezTo>
                    <a:pt x="1058" y="245"/>
                    <a:pt x="909" y="14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318;p87">
              <a:extLst>
                <a:ext uri="{FF2B5EF4-FFF2-40B4-BE49-F238E27FC236}">
                  <a16:creationId xmlns:a16="http://schemas.microsoft.com/office/drawing/2014/main" id="{9102BD4A-0A79-8217-907D-EE8A9B877B68}"/>
                </a:ext>
              </a:extLst>
            </p:cNvPr>
            <p:cNvSpPr/>
            <p:nvPr/>
          </p:nvSpPr>
          <p:spPr>
            <a:xfrm>
              <a:off x="2651925" y="4292550"/>
              <a:ext cx="82925" cy="55300"/>
            </a:xfrm>
            <a:custGeom>
              <a:avLst/>
              <a:gdLst/>
              <a:ahLst/>
              <a:cxnLst/>
              <a:rect l="l" t="t" r="r" b="b"/>
              <a:pathLst>
                <a:path w="3317" h="2212" extrusionOk="0">
                  <a:moveTo>
                    <a:pt x="1736" y="175"/>
                  </a:moveTo>
                  <a:cubicBezTo>
                    <a:pt x="1826" y="175"/>
                    <a:pt x="1874" y="294"/>
                    <a:pt x="1912" y="368"/>
                  </a:cubicBezTo>
                  <a:cubicBezTo>
                    <a:pt x="1952" y="476"/>
                    <a:pt x="1952" y="598"/>
                    <a:pt x="1912" y="707"/>
                  </a:cubicBezTo>
                  <a:cubicBezTo>
                    <a:pt x="1898" y="754"/>
                    <a:pt x="1880" y="799"/>
                    <a:pt x="1859" y="840"/>
                  </a:cubicBezTo>
                  <a:lnTo>
                    <a:pt x="1859" y="840"/>
                  </a:lnTo>
                  <a:cubicBezTo>
                    <a:pt x="1827" y="822"/>
                    <a:pt x="1794" y="800"/>
                    <a:pt x="1762" y="775"/>
                  </a:cubicBezTo>
                  <a:cubicBezTo>
                    <a:pt x="1681" y="721"/>
                    <a:pt x="1627" y="639"/>
                    <a:pt x="1600" y="544"/>
                  </a:cubicBezTo>
                  <a:cubicBezTo>
                    <a:pt x="1559" y="436"/>
                    <a:pt x="1559" y="205"/>
                    <a:pt x="1708" y="178"/>
                  </a:cubicBezTo>
                  <a:cubicBezTo>
                    <a:pt x="1718" y="176"/>
                    <a:pt x="1727" y="175"/>
                    <a:pt x="1736" y="175"/>
                  </a:cubicBezTo>
                  <a:close/>
                  <a:moveTo>
                    <a:pt x="697" y="346"/>
                  </a:moveTo>
                  <a:cubicBezTo>
                    <a:pt x="847" y="346"/>
                    <a:pt x="999" y="477"/>
                    <a:pt x="1044" y="598"/>
                  </a:cubicBezTo>
                  <a:cubicBezTo>
                    <a:pt x="1106" y="795"/>
                    <a:pt x="1039" y="1009"/>
                    <a:pt x="936" y="1194"/>
                  </a:cubicBezTo>
                  <a:lnTo>
                    <a:pt x="936" y="1194"/>
                  </a:lnTo>
                  <a:cubicBezTo>
                    <a:pt x="864" y="1166"/>
                    <a:pt x="795" y="1126"/>
                    <a:pt x="732" y="1073"/>
                  </a:cubicBezTo>
                  <a:cubicBezTo>
                    <a:pt x="582" y="938"/>
                    <a:pt x="325" y="517"/>
                    <a:pt x="596" y="368"/>
                  </a:cubicBezTo>
                  <a:cubicBezTo>
                    <a:pt x="629" y="353"/>
                    <a:pt x="663" y="346"/>
                    <a:pt x="697" y="346"/>
                  </a:cubicBezTo>
                  <a:close/>
                  <a:moveTo>
                    <a:pt x="1722" y="0"/>
                  </a:moveTo>
                  <a:cubicBezTo>
                    <a:pt x="1499" y="0"/>
                    <a:pt x="1377" y="308"/>
                    <a:pt x="1423" y="517"/>
                  </a:cubicBezTo>
                  <a:cubicBezTo>
                    <a:pt x="1465" y="719"/>
                    <a:pt x="1591" y="884"/>
                    <a:pt x="1761" y="987"/>
                  </a:cubicBezTo>
                  <a:lnTo>
                    <a:pt x="1761" y="987"/>
                  </a:lnTo>
                  <a:cubicBezTo>
                    <a:pt x="1619" y="1152"/>
                    <a:pt x="1411" y="1244"/>
                    <a:pt x="1199" y="1244"/>
                  </a:cubicBezTo>
                  <a:cubicBezTo>
                    <a:pt x="1167" y="1244"/>
                    <a:pt x="1135" y="1241"/>
                    <a:pt x="1103" y="1237"/>
                  </a:cubicBezTo>
                  <a:lnTo>
                    <a:pt x="1103" y="1237"/>
                  </a:lnTo>
                  <a:cubicBezTo>
                    <a:pt x="1237" y="979"/>
                    <a:pt x="1319" y="657"/>
                    <a:pt x="1139" y="409"/>
                  </a:cubicBezTo>
                  <a:cubicBezTo>
                    <a:pt x="1036" y="260"/>
                    <a:pt x="877" y="181"/>
                    <a:pt x="713" y="181"/>
                  </a:cubicBezTo>
                  <a:cubicBezTo>
                    <a:pt x="637" y="181"/>
                    <a:pt x="560" y="198"/>
                    <a:pt x="488" y="232"/>
                  </a:cubicBezTo>
                  <a:cubicBezTo>
                    <a:pt x="203" y="422"/>
                    <a:pt x="325" y="856"/>
                    <a:pt x="515" y="1073"/>
                  </a:cubicBezTo>
                  <a:cubicBezTo>
                    <a:pt x="604" y="1186"/>
                    <a:pt x="719" y="1276"/>
                    <a:pt x="848" y="1335"/>
                  </a:cubicBezTo>
                  <a:lnTo>
                    <a:pt x="848" y="1335"/>
                  </a:lnTo>
                  <a:cubicBezTo>
                    <a:pt x="818" y="1377"/>
                    <a:pt x="788" y="1417"/>
                    <a:pt x="759" y="1453"/>
                  </a:cubicBezTo>
                  <a:cubicBezTo>
                    <a:pt x="569" y="1683"/>
                    <a:pt x="338" y="1887"/>
                    <a:pt x="81" y="2050"/>
                  </a:cubicBezTo>
                  <a:cubicBezTo>
                    <a:pt x="1" y="2107"/>
                    <a:pt x="55" y="2211"/>
                    <a:pt x="123" y="2211"/>
                  </a:cubicBezTo>
                  <a:cubicBezTo>
                    <a:pt x="136" y="2211"/>
                    <a:pt x="149" y="2207"/>
                    <a:pt x="162" y="2199"/>
                  </a:cubicBezTo>
                  <a:cubicBezTo>
                    <a:pt x="499" y="1997"/>
                    <a:pt x="782" y="1714"/>
                    <a:pt x="1012" y="1392"/>
                  </a:cubicBezTo>
                  <a:lnTo>
                    <a:pt x="1012" y="1392"/>
                  </a:lnTo>
                  <a:cubicBezTo>
                    <a:pt x="1078" y="1408"/>
                    <a:pt x="1145" y="1416"/>
                    <a:pt x="1214" y="1416"/>
                  </a:cubicBezTo>
                  <a:cubicBezTo>
                    <a:pt x="1270" y="1416"/>
                    <a:pt x="1326" y="1410"/>
                    <a:pt x="1383" y="1399"/>
                  </a:cubicBezTo>
                  <a:cubicBezTo>
                    <a:pt x="1599" y="1345"/>
                    <a:pt x="1785" y="1225"/>
                    <a:pt x="1914" y="1059"/>
                  </a:cubicBezTo>
                  <a:lnTo>
                    <a:pt x="1914" y="1059"/>
                  </a:lnTo>
                  <a:cubicBezTo>
                    <a:pt x="1978" y="1080"/>
                    <a:pt x="2045" y="1095"/>
                    <a:pt x="2115" y="1100"/>
                  </a:cubicBezTo>
                  <a:cubicBezTo>
                    <a:pt x="2134" y="1101"/>
                    <a:pt x="2152" y="1102"/>
                    <a:pt x="2170" y="1102"/>
                  </a:cubicBezTo>
                  <a:cubicBezTo>
                    <a:pt x="2581" y="1102"/>
                    <a:pt x="2942" y="818"/>
                    <a:pt x="3241" y="571"/>
                  </a:cubicBezTo>
                  <a:cubicBezTo>
                    <a:pt x="3316" y="518"/>
                    <a:pt x="3255" y="429"/>
                    <a:pt x="3178" y="429"/>
                  </a:cubicBezTo>
                  <a:cubicBezTo>
                    <a:pt x="3159" y="429"/>
                    <a:pt x="3138" y="435"/>
                    <a:pt x="3119" y="449"/>
                  </a:cubicBezTo>
                  <a:cubicBezTo>
                    <a:pt x="2858" y="662"/>
                    <a:pt x="2514" y="923"/>
                    <a:pt x="2172" y="923"/>
                  </a:cubicBezTo>
                  <a:cubicBezTo>
                    <a:pt x="2118" y="923"/>
                    <a:pt x="2064" y="916"/>
                    <a:pt x="2011" y="902"/>
                  </a:cubicBezTo>
                  <a:lnTo>
                    <a:pt x="2011" y="902"/>
                  </a:lnTo>
                  <a:cubicBezTo>
                    <a:pt x="2031" y="861"/>
                    <a:pt x="2047" y="819"/>
                    <a:pt x="2061" y="775"/>
                  </a:cubicBezTo>
                  <a:cubicBezTo>
                    <a:pt x="2156" y="531"/>
                    <a:pt x="2115" y="151"/>
                    <a:pt x="1844" y="29"/>
                  </a:cubicBezTo>
                  <a:cubicBezTo>
                    <a:pt x="1801" y="9"/>
                    <a:pt x="1760" y="0"/>
                    <a:pt x="1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319;p87">
              <a:extLst>
                <a:ext uri="{FF2B5EF4-FFF2-40B4-BE49-F238E27FC236}">
                  <a16:creationId xmlns:a16="http://schemas.microsoft.com/office/drawing/2014/main" id="{C29E64B2-5BA0-A213-E81B-4FD7E1F75F1A}"/>
                </a:ext>
              </a:extLst>
            </p:cNvPr>
            <p:cNvSpPr/>
            <p:nvPr/>
          </p:nvSpPr>
          <p:spPr>
            <a:xfrm>
              <a:off x="3142850" y="4470550"/>
              <a:ext cx="9100" cy="40100"/>
            </a:xfrm>
            <a:custGeom>
              <a:avLst/>
              <a:gdLst/>
              <a:ahLst/>
              <a:cxnLst/>
              <a:rect l="l" t="t" r="r" b="b"/>
              <a:pathLst>
                <a:path w="364" h="1604" extrusionOk="0">
                  <a:moveTo>
                    <a:pt x="219" y="1"/>
                  </a:moveTo>
                  <a:cubicBezTo>
                    <a:pt x="182" y="1"/>
                    <a:pt x="146" y="21"/>
                    <a:pt x="136" y="70"/>
                  </a:cubicBezTo>
                  <a:cubicBezTo>
                    <a:pt x="0" y="558"/>
                    <a:pt x="0" y="1060"/>
                    <a:pt x="149" y="1534"/>
                  </a:cubicBezTo>
                  <a:cubicBezTo>
                    <a:pt x="165" y="1582"/>
                    <a:pt x="204" y="1603"/>
                    <a:pt x="243" y="1603"/>
                  </a:cubicBezTo>
                  <a:cubicBezTo>
                    <a:pt x="304" y="1603"/>
                    <a:pt x="364" y="1554"/>
                    <a:pt x="339" y="1480"/>
                  </a:cubicBezTo>
                  <a:cubicBezTo>
                    <a:pt x="203" y="1046"/>
                    <a:pt x="190" y="571"/>
                    <a:pt x="312" y="124"/>
                  </a:cubicBezTo>
                  <a:cubicBezTo>
                    <a:pt x="337" y="50"/>
                    <a:pt x="27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320;p87">
              <a:extLst>
                <a:ext uri="{FF2B5EF4-FFF2-40B4-BE49-F238E27FC236}">
                  <a16:creationId xmlns:a16="http://schemas.microsoft.com/office/drawing/2014/main" id="{4AF1E597-E0F2-F2A0-7F07-A2CA14E7264D}"/>
                </a:ext>
              </a:extLst>
            </p:cNvPr>
            <p:cNvSpPr/>
            <p:nvPr/>
          </p:nvSpPr>
          <p:spPr>
            <a:xfrm>
              <a:off x="2548825" y="4620100"/>
              <a:ext cx="218700" cy="264825"/>
            </a:xfrm>
            <a:custGeom>
              <a:avLst/>
              <a:gdLst/>
              <a:ahLst/>
              <a:cxnLst/>
              <a:rect l="l" t="t" r="r" b="b"/>
              <a:pathLst>
                <a:path w="8748" h="10593" fill="none" extrusionOk="0">
                  <a:moveTo>
                    <a:pt x="0" y="1"/>
                  </a:moveTo>
                  <a:cubicBezTo>
                    <a:pt x="109" y="326"/>
                    <a:pt x="136" y="6171"/>
                    <a:pt x="150" y="9521"/>
                  </a:cubicBezTo>
                  <a:cubicBezTo>
                    <a:pt x="150" y="10267"/>
                    <a:pt x="1099" y="10592"/>
                    <a:pt x="1574" y="9996"/>
                  </a:cubicBezTo>
                  <a:lnTo>
                    <a:pt x="8748" y="760"/>
                  </a:lnTo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accent5"/>
              </a:solidFill>
              <a:prstDash val="solid"/>
              <a:miter lim="135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321;p87">
              <a:extLst>
                <a:ext uri="{FF2B5EF4-FFF2-40B4-BE49-F238E27FC236}">
                  <a16:creationId xmlns:a16="http://schemas.microsoft.com/office/drawing/2014/main" id="{735F640A-7F15-AB39-2A67-A81EF3D9BCAC}"/>
                </a:ext>
              </a:extLst>
            </p:cNvPr>
            <p:cNvSpPr/>
            <p:nvPr/>
          </p:nvSpPr>
          <p:spPr>
            <a:xfrm>
              <a:off x="2885500" y="4762150"/>
              <a:ext cx="222100" cy="201300"/>
            </a:xfrm>
            <a:custGeom>
              <a:avLst/>
              <a:gdLst/>
              <a:ahLst/>
              <a:cxnLst/>
              <a:rect l="l" t="t" r="r" b="b"/>
              <a:pathLst>
                <a:path w="8884" h="8052" extrusionOk="0">
                  <a:moveTo>
                    <a:pt x="4430" y="1"/>
                  </a:moveTo>
                  <a:cubicBezTo>
                    <a:pt x="2628" y="1"/>
                    <a:pt x="991" y="1225"/>
                    <a:pt x="543" y="3052"/>
                  </a:cubicBezTo>
                  <a:cubicBezTo>
                    <a:pt x="0" y="5209"/>
                    <a:pt x="1316" y="7392"/>
                    <a:pt x="3472" y="7935"/>
                  </a:cubicBezTo>
                  <a:cubicBezTo>
                    <a:pt x="3795" y="8014"/>
                    <a:pt x="4118" y="8052"/>
                    <a:pt x="4435" y="8052"/>
                  </a:cubicBezTo>
                  <a:cubicBezTo>
                    <a:pt x="6244" y="8052"/>
                    <a:pt x="7891" y="6826"/>
                    <a:pt x="8341" y="4992"/>
                  </a:cubicBezTo>
                  <a:cubicBezTo>
                    <a:pt x="8884" y="2835"/>
                    <a:pt x="7568" y="652"/>
                    <a:pt x="5412" y="123"/>
                  </a:cubicBezTo>
                  <a:cubicBezTo>
                    <a:pt x="5083" y="40"/>
                    <a:pt x="4754" y="1"/>
                    <a:pt x="44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322;p87">
              <a:extLst>
                <a:ext uri="{FF2B5EF4-FFF2-40B4-BE49-F238E27FC236}">
                  <a16:creationId xmlns:a16="http://schemas.microsoft.com/office/drawing/2014/main" id="{F6601407-7642-E74B-D848-D2A0B1FCAC55}"/>
                </a:ext>
              </a:extLst>
            </p:cNvPr>
            <p:cNvSpPr/>
            <p:nvPr/>
          </p:nvSpPr>
          <p:spPr>
            <a:xfrm>
              <a:off x="2947200" y="4813350"/>
              <a:ext cx="98700" cy="99025"/>
            </a:xfrm>
            <a:custGeom>
              <a:avLst/>
              <a:gdLst/>
              <a:ahLst/>
              <a:cxnLst/>
              <a:rect l="l" t="t" r="r" b="b"/>
              <a:pathLst>
                <a:path w="3948" h="3961" extrusionOk="0">
                  <a:moveTo>
                    <a:pt x="1981" y="1"/>
                  </a:moveTo>
                  <a:cubicBezTo>
                    <a:pt x="882" y="1"/>
                    <a:pt x="1" y="882"/>
                    <a:pt x="1" y="1981"/>
                  </a:cubicBezTo>
                  <a:cubicBezTo>
                    <a:pt x="1" y="3066"/>
                    <a:pt x="882" y="3961"/>
                    <a:pt x="1981" y="3961"/>
                  </a:cubicBezTo>
                  <a:cubicBezTo>
                    <a:pt x="3066" y="3961"/>
                    <a:pt x="3947" y="3066"/>
                    <a:pt x="3947" y="1981"/>
                  </a:cubicBezTo>
                  <a:cubicBezTo>
                    <a:pt x="3947" y="882"/>
                    <a:pt x="3066" y="1"/>
                    <a:pt x="1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323;p87">
              <a:extLst>
                <a:ext uri="{FF2B5EF4-FFF2-40B4-BE49-F238E27FC236}">
                  <a16:creationId xmlns:a16="http://schemas.microsoft.com/office/drawing/2014/main" id="{447A7B43-794E-272D-CC33-3D8210B8627D}"/>
                </a:ext>
              </a:extLst>
            </p:cNvPr>
            <p:cNvSpPr/>
            <p:nvPr/>
          </p:nvSpPr>
          <p:spPr>
            <a:xfrm>
              <a:off x="2872950" y="4608575"/>
              <a:ext cx="141425" cy="272950"/>
            </a:xfrm>
            <a:custGeom>
              <a:avLst/>
              <a:gdLst/>
              <a:ahLst/>
              <a:cxnLst/>
              <a:rect l="l" t="t" r="r" b="b"/>
              <a:pathLst>
                <a:path w="5657" h="10918" extrusionOk="0">
                  <a:moveTo>
                    <a:pt x="1004" y="0"/>
                  </a:moveTo>
                  <a:lnTo>
                    <a:pt x="1" y="448"/>
                  </a:lnTo>
                  <a:lnTo>
                    <a:pt x="4666" y="10918"/>
                  </a:lnTo>
                  <a:lnTo>
                    <a:pt x="5656" y="10470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324;p87">
              <a:extLst>
                <a:ext uri="{FF2B5EF4-FFF2-40B4-BE49-F238E27FC236}">
                  <a16:creationId xmlns:a16="http://schemas.microsoft.com/office/drawing/2014/main" id="{70826F4C-E7A3-6CC1-ADF0-59CDF924544D}"/>
                </a:ext>
              </a:extLst>
            </p:cNvPr>
            <p:cNvSpPr/>
            <p:nvPr/>
          </p:nvSpPr>
          <p:spPr>
            <a:xfrm>
              <a:off x="2476163" y="4407825"/>
              <a:ext cx="591225" cy="288625"/>
            </a:xfrm>
            <a:custGeom>
              <a:avLst/>
              <a:gdLst/>
              <a:ahLst/>
              <a:cxnLst/>
              <a:rect l="l" t="t" r="r" b="b"/>
              <a:pathLst>
                <a:path w="23649" h="11545" extrusionOk="0">
                  <a:moveTo>
                    <a:pt x="1153" y="1"/>
                  </a:moveTo>
                  <a:cubicBezTo>
                    <a:pt x="505" y="1"/>
                    <a:pt x="0" y="594"/>
                    <a:pt x="132" y="1250"/>
                  </a:cubicBezTo>
                  <a:lnTo>
                    <a:pt x="1990" y="10703"/>
                  </a:lnTo>
                  <a:cubicBezTo>
                    <a:pt x="2096" y="11195"/>
                    <a:pt x="2529" y="11544"/>
                    <a:pt x="3045" y="11544"/>
                  </a:cubicBezTo>
                  <a:cubicBezTo>
                    <a:pt x="3055" y="11544"/>
                    <a:pt x="3065" y="11544"/>
                    <a:pt x="3075" y="11544"/>
                  </a:cubicBezTo>
                  <a:lnTo>
                    <a:pt x="20705" y="10839"/>
                  </a:lnTo>
                  <a:cubicBezTo>
                    <a:pt x="21180" y="10825"/>
                    <a:pt x="21573" y="10499"/>
                    <a:pt x="21695" y="10038"/>
                  </a:cubicBezTo>
                  <a:lnTo>
                    <a:pt x="23499" y="2525"/>
                  </a:lnTo>
                  <a:cubicBezTo>
                    <a:pt x="23648" y="1888"/>
                    <a:pt x="23187" y="1264"/>
                    <a:pt x="22536" y="1223"/>
                  </a:cubicBezTo>
                  <a:lnTo>
                    <a:pt x="1217" y="3"/>
                  </a:lnTo>
                  <a:cubicBezTo>
                    <a:pt x="1195" y="1"/>
                    <a:pt x="1174" y="1"/>
                    <a:pt x="11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325;p87">
              <a:extLst>
                <a:ext uri="{FF2B5EF4-FFF2-40B4-BE49-F238E27FC236}">
                  <a16:creationId xmlns:a16="http://schemas.microsoft.com/office/drawing/2014/main" id="{520821D8-E76C-B3DE-8E58-C0481AC4C322}"/>
                </a:ext>
              </a:extLst>
            </p:cNvPr>
            <p:cNvSpPr/>
            <p:nvPr/>
          </p:nvSpPr>
          <p:spPr>
            <a:xfrm>
              <a:off x="2215200" y="4243075"/>
              <a:ext cx="291275" cy="196000"/>
            </a:xfrm>
            <a:custGeom>
              <a:avLst/>
              <a:gdLst/>
              <a:ahLst/>
              <a:cxnLst/>
              <a:rect l="l" t="t" r="r" b="b"/>
              <a:pathLst>
                <a:path w="11651" h="7840" fill="none" extrusionOk="0">
                  <a:moveTo>
                    <a:pt x="1" y="1"/>
                  </a:moveTo>
                  <a:cubicBezTo>
                    <a:pt x="204" y="313"/>
                    <a:pt x="3567" y="814"/>
                    <a:pt x="5819" y="1126"/>
                  </a:cubicBezTo>
                  <a:cubicBezTo>
                    <a:pt x="7080" y="1303"/>
                    <a:pt x="8206" y="2049"/>
                    <a:pt x="8870" y="3147"/>
                  </a:cubicBezTo>
                  <a:lnTo>
                    <a:pt x="11650" y="7839"/>
                  </a:lnTo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accent5"/>
              </a:solidFill>
              <a:prstDash val="solid"/>
              <a:miter lim="135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326;p87">
              <a:extLst>
                <a:ext uri="{FF2B5EF4-FFF2-40B4-BE49-F238E27FC236}">
                  <a16:creationId xmlns:a16="http://schemas.microsoft.com/office/drawing/2014/main" id="{B376AF2C-B9FF-1AFE-8AE6-5682E1F730FB}"/>
                </a:ext>
              </a:extLst>
            </p:cNvPr>
            <p:cNvSpPr/>
            <p:nvPr/>
          </p:nvSpPr>
          <p:spPr>
            <a:xfrm>
              <a:off x="2193500" y="4229650"/>
              <a:ext cx="135650" cy="52400"/>
            </a:xfrm>
            <a:custGeom>
              <a:avLst/>
              <a:gdLst/>
              <a:ahLst/>
              <a:cxnLst/>
              <a:rect l="l" t="t" r="r" b="b"/>
              <a:pathLst>
                <a:path w="5426" h="2096" extrusionOk="0">
                  <a:moveTo>
                    <a:pt x="711" y="1"/>
                  </a:moveTo>
                  <a:cubicBezTo>
                    <a:pt x="400" y="1"/>
                    <a:pt x="131" y="218"/>
                    <a:pt x="82" y="524"/>
                  </a:cubicBezTo>
                  <a:lnTo>
                    <a:pt x="55" y="633"/>
                  </a:lnTo>
                  <a:cubicBezTo>
                    <a:pt x="1" y="985"/>
                    <a:pt x="231" y="1311"/>
                    <a:pt x="570" y="1379"/>
                  </a:cubicBezTo>
                  <a:lnTo>
                    <a:pt x="4612" y="2084"/>
                  </a:lnTo>
                  <a:cubicBezTo>
                    <a:pt x="4653" y="2092"/>
                    <a:pt x="4694" y="2096"/>
                    <a:pt x="4735" y="2096"/>
                  </a:cubicBezTo>
                  <a:cubicBezTo>
                    <a:pt x="5037" y="2096"/>
                    <a:pt x="5296" y="1880"/>
                    <a:pt x="5344" y="1568"/>
                  </a:cubicBezTo>
                  <a:lnTo>
                    <a:pt x="5371" y="1460"/>
                  </a:lnTo>
                  <a:cubicBezTo>
                    <a:pt x="5425" y="1107"/>
                    <a:pt x="5195" y="782"/>
                    <a:pt x="4856" y="728"/>
                  </a:cubicBezTo>
                  <a:lnTo>
                    <a:pt x="814" y="9"/>
                  </a:lnTo>
                  <a:cubicBezTo>
                    <a:pt x="780" y="3"/>
                    <a:pt x="745" y="1"/>
                    <a:pt x="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327;p87">
              <a:extLst>
                <a:ext uri="{FF2B5EF4-FFF2-40B4-BE49-F238E27FC236}">
                  <a16:creationId xmlns:a16="http://schemas.microsoft.com/office/drawing/2014/main" id="{732C641B-FFD9-0C7E-61AB-CF6A0A7D5C8E}"/>
                </a:ext>
              </a:extLst>
            </p:cNvPr>
            <p:cNvSpPr/>
            <p:nvPr/>
          </p:nvSpPr>
          <p:spPr>
            <a:xfrm>
              <a:off x="2481350" y="4451600"/>
              <a:ext cx="580475" cy="45125"/>
            </a:xfrm>
            <a:custGeom>
              <a:avLst/>
              <a:gdLst/>
              <a:ahLst/>
              <a:cxnLst/>
              <a:rect l="l" t="t" r="r" b="b"/>
              <a:pathLst>
                <a:path w="23219" h="1805" extrusionOk="0">
                  <a:moveTo>
                    <a:pt x="1" y="0"/>
                  </a:moveTo>
                  <a:lnTo>
                    <a:pt x="177" y="855"/>
                  </a:lnTo>
                  <a:lnTo>
                    <a:pt x="23015" y="1804"/>
                  </a:lnTo>
                  <a:lnTo>
                    <a:pt x="23219" y="9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9496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8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8" grpId="0" build="p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80"/>
          <p:cNvSpPr txBox="1">
            <a:spLocks noGrp="1"/>
          </p:cNvSpPr>
          <p:nvPr>
            <p:ph type="title"/>
          </p:nvPr>
        </p:nvSpPr>
        <p:spPr>
          <a:xfrm>
            <a:off x="1821656" y="465443"/>
            <a:ext cx="6439433" cy="6789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كيف تتم المحافظة على التربة ؟</a:t>
            </a:r>
            <a:endParaRPr sz="44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1888" name="Google Shape;1888;p80"/>
          <p:cNvSpPr txBox="1">
            <a:spLocks noGrp="1"/>
          </p:cNvSpPr>
          <p:nvPr>
            <p:ph type="subTitle" idx="7"/>
          </p:nvPr>
        </p:nvSpPr>
        <p:spPr>
          <a:xfrm>
            <a:off x="4432387" y="2559129"/>
            <a:ext cx="4350562" cy="11705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C00000"/>
                </a:solidFill>
                <a:cs typeface="+mn-cs"/>
              </a:rPr>
              <a:t>حراثة الأخاديد في منحدرات التلال بدلا من حراثتها في اتجاه ميل المنحدر لتقليل سرعة تدفق الماء</a:t>
            </a:r>
            <a:endParaRPr sz="2800" b="1" dirty="0">
              <a:solidFill>
                <a:srgbClr val="C00000"/>
              </a:solidFill>
              <a:cs typeface="+mn-cs"/>
            </a:endParaRPr>
          </a:p>
        </p:txBody>
      </p:sp>
      <p:grpSp>
        <p:nvGrpSpPr>
          <p:cNvPr id="1894" name="Google Shape;1894;p80"/>
          <p:cNvGrpSpPr/>
          <p:nvPr/>
        </p:nvGrpSpPr>
        <p:grpSpPr>
          <a:xfrm>
            <a:off x="5276414" y="4192754"/>
            <a:ext cx="1322681" cy="876948"/>
            <a:chOff x="5875825" y="1610200"/>
            <a:chExt cx="1352850" cy="896950"/>
          </a:xfrm>
        </p:grpSpPr>
        <p:sp>
          <p:nvSpPr>
            <p:cNvPr id="1895" name="Google Shape;1895;p80"/>
            <p:cNvSpPr/>
            <p:nvPr/>
          </p:nvSpPr>
          <p:spPr>
            <a:xfrm>
              <a:off x="6061625" y="1610200"/>
              <a:ext cx="987125" cy="622825"/>
            </a:xfrm>
            <a:custGeom>
              <a:avLst/>
              <a:gdLst/>
              <a:ahLst/>
              <a:cxnLst/>
              <a:rect l="l" t="t" r="r" b="b"/>
              <a:pathLst>
                <a:path w="39485" h="24913" extrusionOk="0">
                  <a:moveTo>
                    <a:pt x="1" y="0"/>
                  </a:moveTo>
                  <a:lnTo>
                    <a:pt x="1" y="11076"/>
                  </a:lnTo>
                  <a:lnTo>
                    <a:pt x="1" y="22885"/>
                  </a:lnTo>
                  <a:lnTo>
                    <a:pt x="1" y="24912"/>
                  </a:lnTo>
                  <a:lnTo>
                    <a:pt x="39484" y="24912"/>
                  </a:lnTo>
                  <a:lnTo>
                    <a:pt x="39484" y="13955"/>
                  </a:lnTo>
                  <a:lnTo>
                    <a:pt x="36546" y="11076"/>
                  </a:lnTo>
                  <a:lnTo>
                    <a:pt x="21535" y="11076"/>
                  </a:lnTo>
                  <a:lnTo>
                    <a:pt x="17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80"/>
            <p:cNvSpPr/>
            <p:nvPr/>
          </p:nvSpPr>
          <p:spPr>
            <a:xfrm>
              <a:off x="5908150" y="1967125"/>
              <a:ext cx="561125" cy="539800"/>
            </a:xfrm>
            <a:custGeom>
              <a:avLst/>
              <a:gdLst/>
              <a:ahLst/>
              <a:cxnLst/>
              <a:rect l="l" t="t" r="r" b="b"/>
              <a:pathLst>
                <a:path w="22445" h="21592" extrusionOk="0">
                  <a:moveTo>
                    <a:pt x="10782" y="1"/>
                  </a:moveTo>
                  <a:cubicBezTo>
                    <a:pt x="4847" y="1"/>
                    <a:pt x="0" y="4848"/>
                    <a:pt x="0" y="10812"/>
                  </a:cubicBezTo>
                  <a:cubicBezTo>
                    <a:pt x="0" y="15159"/>
                    <a:pt x="2644" y="19096"/>
                    <a:pt x="6669" y="20771"/>
                  </a:cubicBezTo>
                  <a:cubicBezTo>
                    <a:pt x="7997" y="21323"/>
                    <a:pt x="9392" y="21591"/>
                    <a:pt x="10777" y="21591"/>
                  </a:cubicBezTo>
                  <a:cubicBezTo>
                    <a:pt x="13587" y="21591"/>
                    <a:pt x="16353" y="20487"/>
                    <a:pt x="18420" y="18420"/>
                  </a:cubicBezTo>
                  <a:cubicBezTo>
                    <a:pt x="21504" y="15336"/>
                    <a:pt x="22444" y="10694"/>
                    <a:pt x="20770" y="6669"/>
                  </a:cubicBezTo>
                  <a:cubicBezTo>
                    <a:pt x="19095" y="2645"/>
                    <a:pt x="15159" y="1"/>
                    <a:pt x="107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80"/>
            <p:cNvSpPr/>
            <p:nvPr/>
          </p:nvSpPr>
          <p:spPr>
            <a:xfrm>
              <a:off x="6049875" y="2108875"/>
              <a:ext cx="298950" cy="256375"/>
            </a:xfrm>
            <a:custGeom>
              <a:avLst/>
              <a:gdLst/>
              <a:ahLst/>
              <a:cxnLst/>
              <a:rect l="l" t="t" r="r" b="b"/>
              <a:pathLst>
                <a:path w="11958" h="10255" extrusionOk="0">
                  <a:moveTo>
                    <a:pt x="5113" y="1"/>
                  </a:moveTo>
                  <a:cubicBezTo>
                    <a:pt x="2292" y="1"/>
                    <a:pt x="1" y="2292"/>
                    <a:pt x="1" y="5142"/>
                  </a:cubicBezTo>
                  <a:cubicBezTo>
                    <a:pt x="1" y="8223"/>
                    <a:pt x="2529" y="10255"/>
                    <a:pt x="5166" y="10255"/>
                  </a:cubicBezTo>
                  <a:cubicBezTo>
                    <a:pt x="6426" y="10255"/>
                    <a:pt x="7710" y="9791"/>
                    <a:pt x="8755" y="8755"/>
                  </a:cubicBezTo>
                  <a:cubicBezTo>
                    <a:pt x="11958" y="5524"/>
                    <a:pt x="9695" y="1"/>
                    <a:pt x="5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80"/>
            <p:cNvSpPr/>
            <p:nvPr/>
          </p:nvSpPr>
          <p:spPr>
            <a:xfrm>
              <a:off x="6780650" y="2122825"/>
              <a:ext cx="448025" cy="384325"/>
            </a:xfrm>
            <a:custGeom>
              <a:avLst/>
              <a:gdLst/>
              <a:ahLst/>
              <a:cxnLst/>
              <a:rect l="l" t="t" r="r" b="b"/>
              <a:pathLst>
                <a:path w="17921" h="15373" extrusionOk="0">
                  <a:moveTo>
                    <a:pt x="7668" y="1"/>
                  </a:moveTo>
                  <a:cubicBezTo>
                    <a:pt x="3438" y="1"/>
                    <a:pt x="0" y="3438"/>
                    <a:pt x="0" y="7698"/>
                  </a:cubicBezTo>
                  <a:cubicBezTo>
                    <a:pt x="0" y="12308"/>
                    <a:pt x="3778" y="15373"/>
                    <a:pt x="7723" y="15373"/>
                  </a:cubicBezTo>
                  <a:cubicBezTo>
                    <a:pt x="9609" y="15373"/>
                    <a:pt x="11534" y="14671"/>
                    <a:pt x="13103" y="13103"/>
                  </a:cubicBezTo>
                  <a:cubicBezTo>
                    <a:pt x="17921" y="8285"/>
                    <a:pt x="14513" y="1"/>
                    <a:pt x="7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80"/>
            <p:cNvSpPr/>
            <p:nvPr/>
          </p:nvSpPr>
          <p:spPr>
            <a:xfrm>
              <a:off x="6881275" y="2224175"/>
              <a:ext cx="213000" cy="181875"/>
            </a:xfrm>
            <a:custGeom>
              <a:avLst/>
              <a:gdLst/>
              <a:ahLst/>
              <a:cxnLst/>
              <a:rect l="l" t="t" r="r" b="b"/>
              <a:pathLst>
                <a:path w="8520" h="7275" extrusionOk="0">
                  <a:moveTo>
                    <a:pt x="3643" y="1"/>
                  </a:moveTo>
                  <a:cubicBezTo>
                    <a:pt x="1645" y="1"/>
                    <a:pt x="0" y="1617"/>
                    <a:pt x="0" y="3644"/>
                  </a:cubicBezTo>
                  <a:cubicBezTo>
                    <a:pt x="0" y="5828"/>
                    <a:pt x="1786" y="7274"/>
                    <a:pt x="3659" y="7274"/>
                  </a:cubicBezTo>
                  <a:cubicBezTo>
                    <a:pt x="4558" y="7274"/>
                    <a:pt x="5476" y="6942"/>
                    <a:pt x="6228" y="6199"/>
                  </a:cubicBezTo>
                  <a:cubicBezTo>
                    <a:pt x="8520" y="3908"/>
                    <a:pt x="6904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80"/>
            <p:cNvSpPr/>
            <p:nvPr/>
          </p:nvSpPr>
          <p:spPr>
            <a:xfrm>
              <a:off x="6310600" y="1656450"/>
              <a:ext cx="244600" cy="244600"/>
            </a:xfrm>
            <a:custGeom>
              <a:avLst/>
              <a:gdLst/>
              <a:ahLst/>
              <a:cxnLst/>
              <a:rect l="l" t="t" r="r" b="b"/>
              <a:pathLst>
                <a:path w="9784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9784" y="9784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80"/>
            <p:cNvSpPr/>
            <p:nvPr/>
          </p:nvSpPr>
          <p:spPr>
            <a:xfrm>
              <a:off x="6119650" y="1656450"/>
              <a:ext cx="160150" cy="244600"/>
            </a:xfrm>
            <a:custGeom>
              <a:avLst/>
              <a:gdLst/>
              <a:ahLst/>
              <a:cxnLst/>
              <a:rect l="l" t="t" r="r" b="b"/>
              <a:pathLst>
                <a:path w="6406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6405" y="9784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80"/>
            <p:cNvSpPr/>
            <p:nvPr/>
          </p:nvSpPr>
          <p:spPr>
            <a:xfrm>
              <a:off x="6795350" y="1826125"/>
              <a:ext cx="97700" cy="60975"/>
            </a:xfrm>
            <a:custGeom>
              <a:avLst/>
              <a:gdLst/>
              <a:ahLst/>
              <a:cxnLst/>
              <a:rect l="l" t="t" r="r" b="b"/>
              <a:pathLst>
                <a:path w="3908" h="2439" extrusionOk="0">
                  <a:moveTo>
                    <a:pt x="0" y="0"/>
                  </a:moveTo>
                  <a:lnTo>
                    <a:pt x="0" y="2439"/>
                  </a:lnTo>
                  <a:lnTo>
                    <a:pt x="3907" y="2439"/>
                  </a:lnTo>
                  <a:lnTo>
                    <a:pt x="39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80"/>
            <p:cNvSpPr/>
            <p:nvPr/>
          </p:nvSpPr>
          <p:spPr>
            <a:xfrm>
              <a:off x="6830600" y="1656450"/>
              <a:ext cx="27925" cy="185850"/>
            </a:xfrm>
            <a:custGeom>
              <a:avLst/>
              <a:gdLst/>
              <a:ahLst/>
              <a:cxnLst/>
              <a:rect l="l" t="t" r="r" b="b"/>
              <a:pathLst>
                <a:path w="1117" h="7434" extrusionOk="0">
                  <a:moveTo>
                    <a:pt x="0" y="1"/>
                  </a:moveTo>
                  <a:lnTo>
                    <a:pt x="0" y="7433"/>
                  </a:lnTo>
                  <a:lnTo>
                    <a:pt x="1116" y="7433"/>
                  </a:lnTo>
                  <a:lnTo>
                    <a:pt x="11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80"/>
            <p:cNvSpPr/>
            <p:nvPr/>
          </p:nvSpPr>
          <p:spPr>
            <a:xfrm>
              <a:off x="5875825" y="1948775"/>
              <a:ext cx="630175" cy="135150"/>
            </a:xfrm>
            <a:custGeom>
              <a:avLst/>
              <a:gdLst/>
              <a:ahLst/>
              <a:cxnLst/>
              <a:rect l="l" t="t" r="r" b="b"/>
              <a:pathLst>
                <a:path w="25207" h="5406" extrusionOk="0">
                  <a:moveTo>
                    <a:pt x="3320" y="0"/>
                  </a:moveTo>
                  <a:lnTo>
                    <a:pt x="0" y="3614"/>
                  </a:lnTo>
                  <a:lnTo>
                    <a:pt x="1087" y="4613"/>
                  </a:lnTo>
                  <a:lnTo>
                    <a:pt x="3966" y="1498"/>
                  </a:lnTo>
                  <a:lnTo>
                    <a:pt x="19566" y="1498"/>
                  </a:lnTo>
                  <a:lnTo>
                    <a:pt x="22504" y="5406"/>
                  </a:lnTo>
                  <a:lnTo>
                    <a:pt x="25206" y="5406"/>
                  </a:lnTo>
                  <a:lnTo>
                    <a:pt x="25206" y="3937"/>
                  </a:lnTo>
                  <a:lnTo>
                    <a:pt x="23238" y="3937"/>
                  </a:lnTo>
                  <a:lnTo>
                    <a:pt x="2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80"/>
            <p:cNvSpPr/>
            <p:nvPr/>
          </p:nvSpPr>
          <p:spPr>
            <a:xfrm>
              <a:off x="6923875" y="1897350"/>
              <a:ext cx="80800" cy="68325"/>
            </a:xfrm>
            <a:custGeom>
              <a:avLst/>
              <a:gdLst/>
              <a:ahLst/>
              <a:cxnLst/>
              <a:rect l="l" t="t" r="r" b="b"/>
              <a:pathLst>
                <a:path w="3232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32" y="2733"/>
                  </a:lnTo>
                  <a:lnTo>
                    <a:pt x="4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80"/>
            <p:cNvSpPr/>
            <p:nvPr/>
          </p:nvSpPr>
          <p:spPr>
            <a:xfrm>
              <a:off x="6887150" y="1897350"/>
              <a:ext cx="80075" cy="68325"/>
            </a:xfrm>
            <a:custGeom>
              <a:avLst/>
              <a:gdLst/>
              <a:ahLst/>
              <a:cxnLst/>
              <a:rect l="l" t="t" r="r" b="b"/>
              <a:pathLst>
                <a:path w="3203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0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80"/>
            <p:cNvSpPr/>
            <p:nvPr/>
          </p:nvSpPr>
          <p:spPr>
            <a:xfrm>
              <a:off x="684967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80"/>
            <p:cNvSpPr/>
            <p:nvPr/>
          </p:nvSpPr>
          <p:spPr>
            <a:xfrm>
              <a:off x="681222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0"/>
            <p:cNvSpPr/>
            <p:nvPr/>
          </p:nvSpPr>
          <p:spPr>
            <a:xfrm>
              <a:off x="6775500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0" name="Google Shape;1910;p80"/>
          <p:cNvGrpSpPr/>
          <p:nvPr/>
        </p:nvGrpSpPr>
        <p:grpSpPr>
          <a:xfrm>
            <a:off x="2113104" y="4425725"/>
            <a:ext cx="1616423" cy="592410"/>
            <a:chOff x="5046670" y="3208808"/>
            <a:chExt cx="1120415" cy="410597"/>
          </a:xfrm>
        </p:grpSpPr>
        <p:grpSp>
          <p:nvGrpSpPr>
            <p:cNvPr id="1911" name="Google Shape;1911;p80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1912" name="Google Shape;1912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9" name="Google Shape;1919;p80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1920" name="Google Shape;1920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2" name="Google Shape;1922;p80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1923" name="Google Shape;1923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5" name="Google Shape;1925;p80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1926" name="Google Shape;1926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3" name="Google Shape;1933;p80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1934" name="Google Shape;1934;p80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80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80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80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80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80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80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41" name="Google Shape;1941;p80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80"/>
          <p:cNvGrpSpPr/>
          <p:nvPr/>
        </p:nvGrpSpPr>
        <p:grpSpPr>
          <a:xfrm>
            <a:off x="3455135" y="4538627"/>
            <a:ext cx="1240412" cy="454613"/>
            <a:chOff x="5046670" y="3208808"/>
            <a:chExt cx="1120415" cy="410597"/>
          </a:xfrm>
        </p:grpSpPr>
        <p:grpSp>
          <p:nvGrpSpPr>
            <p:cNvPr id="1943" name="Google Shape;1943;p80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1944" name="Google Shape;1944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1" name="Google Shape;1951;p80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1952" name="Google Shape;1952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4" name="Google Shape;1954;p80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1955" name="Google Shape;1955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7" name="Google Shape;1957;p80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1958" name="Google Shape;1958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5" name="Google Shape;1965;p80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1966" name="Google Shape;1966;p80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80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80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80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80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80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80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3" name="Google Shape;1973;p80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E7D38EF-A65B-1DCE-9109-FD86EACBE4CC}"/>
              </a:ext>
            </a:extLst>
          </p:cNvPr>
          <p:cNvSpPr/>
          <p:nvPr/>
        </p:nvSpPr>
        <p:spPr>
          <a:xfrm>
            <a:off x="4993986" y="1425143"/>
            <a:ext cx="3414207" cy="806986"/>
          </a:xfrm>
          <a:prstGeom prst="roundRect">
            <a:avLst/>
          </a:prstGeom>
          <a:solidFill>
            <a:srgbClr val="D3F8D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rgbClr val="0070C0"/>
                </a:solidFill>
                <a:latin typeface="Patrick Hand"/>
                <a:sym typeface="Patrick Hand"/>
              </a:rPr>
              <a:t>الحراثة الكنتورية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35BC124-48D8-B823-3C32-51F7CD2A7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98" y="1309299"/>
            <a:ext cx="4096575" cy="3032010"/>
          </a:xfrm>
          <a:prstGeom prst="ellipse">
            <a:avLst/>
          </a:prstGeom>
        </p:spPr>
      </p:pic>
      <p:grpSp>
        <p:nvGrpSpPr>
          <p:cNvPr id="9" name="Google Shape;1991;p82">
            <a:extLst>
              <a:ext uri="{FF2B5EF4-FFF2-40B4-BE49-F238E27FC236}">
                <a16:creationId xmlns:a16="http://schemas.microsoft.com/office/drawing/2014/main" id="{E4ED60EC-3A1C-1076-A6F3-0652197DC465}"/>
              </a:ext>
            </a:extLst>
          </p:cNvPr>
          <p:cNvGrpSpPr/>
          <p:nvPr/>
        </p:nvGrpSpPr>
        <p:grpSpPr>
          <a:xfrm>
            <a:off x="6770031" y="4463478"/>
            <a:ext cx="1109525" cy="647945"/>
            <a:chOff x="5051125" y="3896425"/>
            <a:chExt cx="1716975" cy="1134575"/>
          </a:xfrm>
        </p:grpSpPr>
        <p:sp>
          <p:nvSpPr>
            <p:cNvPr id="10" name="Google Shape;1992;p82">
              <a:extLst>
                <a:ext uri="{FF2B5EF4-FFF2-40B4-BE49-F238E27FC236}">
                  <a16:creationId xmlns:a16="http://schemas.microsoft.com/office/drawing/2014/main" id="{BEDBA3B3-A30A-486F-29CD-396055292B19}"/>
                </a:ext>
              </a:extLst>
            </p:cNvPr>
            <p:cNvSpPr/>
            <p:nvPr/>
          </p:nvSpPr>
          <p:spPr>
            <a:xfrm>
              <a:off x="6206375" y="4432575"/>
              <a:ext cx="87425" cy="164550"/>
            </a:xfrm>
            <a:custGeom>
              <a:avLst/>
              <a:gdLst/>
              <a:ahLst/>
              <a:cxnLst/>
              <a:rect l="l" t="t" r="r" b="b"/>
              <a:pathLst>
                <a:path w="3497" h="6582" extrusionOk="0">
                  <a:moveTo>
                    <a:pt x="3497" y="1"/>
                  </a:moveTo>
                  <a:cubicBezTo>
                    <a:pt x="1293" y="1059"/>
                    <a:pt x="1" y="3614"/>
                    <a:pt x="353" y="6170"/>
                  </a:cubicBezTo>
                  <a:lnTo>
                    <a:pt x="559" y="6581"/>
                  </a:lnTo>
                  <a:cubicBezTo>
                    <a:pt x="2087" y="4672"/>
                    <a:pt x="3085" y="2410"/>
                    <a:pt x="3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93;p82">
              <a:extLst>
                <a:ext uri="{FF2B5EF4-FFF2-40B4-BE49-F238E27FC236}">
                  <a16:creationId xmlns:a16="http://schemas.microsoft.com/office/drawing/2014/main" id="{5C0DFBB8-55B9-1EB2-BBA6-1839B0C5C951}"/>
                </a:ext>
              </a:extLst>
            </p:cNvPr>
            <p:cNvSpPr/>
            <p:nvPr/>
          </p:nvSpPr>
          <p:spPr>
            <a:xfrm>
              <a:off x="6154225" y="4388525"/>
              <a:ext cx="63200" cy="208600"/>
            </a:xfrm>
            <a:custGeom>
              <a:avLst/>
              <a:gdLst/>
              <a:ahLst/>
              <a:cxnLst/>
              <a:rect l="l" t="t" r="r" b="b"/>
              <a:pathLst>
                <a:path w="2528" h="8344" extrusionOk="0">
                  <a:moveTo>
                    <a:pt x="1411" y="0"/>
                  </a:moveTo>
                  <a:cubicBezTo>
                    <a:pt x="1" y="2439"/>
                    <a:pt x="148" y="5788"/>
                    <a:pt x="1734" y="8343"/>
                  </a:cubicBezTo>
                  <a:lnTo>
                    <a:pt x="2381" y="7932"/>
                  </a:lnTo>
                  <a:cubicBezTo>
                    <a:pt x="2527" y="5259"/>
                    <a:pt x="2175" y="2556"/>
                    <a:pt x="1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94;p82">
              <a:extLst>
                <a:ext uri="{FF2B5EF4-FFF2-40B4-BE49-F238E27FC236}">
                  <a16:creationId xmlns:a16="http://schemas.microsoft.com/office/drawing/2014/main" id="{F10C623D-54DA-52D0-7A74-231CE9962081}"/>
                </a:ext>
              </a:extLst>
            </p:cNvPr>
            <p:cNvSpPr/>
            <p:nvPr/>
          </p:nvSpPr>
          <p:spPr>
            <a:xfrm>
              <a:off x="6137350" y="4480325"/>
              <a:ext cx="86675" cy="108725"/>
            </a:xfrm>
            <a:custGeom>
              <a:avLst/>
              <a:gdLst/>
              <a:ahLst/>
              <a:cxnLst/>
              <a:rect l="l" t="t" r="r" b="b"/>
              <a:pathLst>
                <a:path w="3467" h="4349" extrusionOk="0">
                  <a:moveTo>
                    <a:pt x="59" y="0"/>
                  </a:moveTo>
                  <a:cubicBezTo>
                    <a:pt x="0" y="1675"/>
                    <a:pt x="852" y="3232"/>
                    <a:pt x="2262" y="4084"/>
                  </a:cubicBezTo>
                  <a:lnTo>
                    <a:pt x="3467" y="4348"/>
                  </a:lnTo>
                  <a:cubicBezTo>
                    <a:pt x="2820" y="2586"/>
                    <a:pt x="1616" y="1058"/>
                    <a:pt x="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95;p82">
              <a:extLst>
                <a:ext uri="{FF2B5EF4-FFF2-40B4-BE49-F238E27FC236}">
                  <a16:creationId xmlns:a16="http://schemas.microsoft.com/office/drawing/2014/main" id="{88F71C64-6586-70DB-3F2F-9D05298E9C46}"/>
                </a:ext>
              </a:extLst>
            </p:cNvPr>
            <p:cNvSpPr/>
            <p:nvPr/>
          </p:nvSpPr>
          <p:spPr>
            <a:xfrm>
              <a:off x="6189500" y="4449475"/>
              <a:ext cx="54350" cy="148375"/>
            </a:xfrm>
            <a:custGeom>
              <a:avLst/>
              <a:gdLst/>
              <a:ahLst/>
              <a:cxnLst/>
              <a:rect l="l" t="t" r="r" b="b"/>
              <a:pathLst>
                <a:path w="2174" h="5935" extrusionOk="0">
                  <a:moveTo>
                    <a:pt x="1498" y="1"/>
                  </a:moveTo>
                  <a:lnTo>
                    <a:pt x="1498" y="1"/>
                  </a:lnTo>
                  <a:cubicBezTo>
                    <a:pt x="294" y="1734"/>
                    <a:pt x="0" y="3967"/>
                    <a:pt x="734" y="5935"/>
                  </a:cubicBezTo>
                  <a:lnTo>
                    <a:pt x="1410" y="5494"/>
                  </a:lnTo>
                  <a:cubicBezTo>
                    <a:pt x="2145" y="3732"/>
                    <a:pt x="2174" y="1793"/>
                    <a:pt x="1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96;p82">
              <a:extLst>
                <a:ext uri="{FF2B5EF4-FFF2-40B4-BE49-F238E27FC236}">
                  <a16:creationId xmlns:a16="http://schemas.microsoft.com/office/drawing/2014/main" id="{18A008FD-7968-98CB-1608-A3ED46236C7B}"/>
                </a:ext>
              </a:extLst>
            </p:cNvPr>
            <p:cNvSpPr/>
            <p:nvPr/>
          </p:nvSpPr>
          <p:spPr>
            <a:xfrm>
              <a:off x="6157175" y="4577425"/>
              <a:ext cx="95500" cy="328300"/>
            </a:xfrm>
            <a:custGeom>
              <a:avLst/>
              <a:gdLst/>
              <a:ahLst/>
              <a:cxnLst/>
              <a:rect l="l" t="t" r="r" b="b"/>
              <a:pathLst>
                <a:path w="3820" h="13132" extrusionOk="0">
                  <a:moveTo>
                    <a:pt x="1497" y="0"/>
                  </a:moveTo>
                  <a:cubicBezTo>
                    <a:pt x="1045" y="0"/>
                    <a:pt x="573" y="266"/>
                    <a:pt x="353" y="670"/>
                  </a:cubicBezTo>
                  <a:cubicBezTo>
                    <a:pt x="0" y="1316"/>
                    <a:pt x="89" y="2139"/>
                    <a:pt x="206" y="2873"/>
                  </a:cubicBezTo>
                  <a:cubicBezTo>
                    <a:pt x="706" y="6310"/>
                    <a:pt x="1469" y="9718"/>
                    <a:pt x="2204" y="13126"/>
                  </a:cubicBezTo>
                  <a:cubicBezTo>
                    <a:pt x="2227" y="13130"/>
                    <a:pt x="2250" y="13131"/>
                    <a:pt x="2271" y="13131"/>
                  </a:cubicBezTo>
                  <a:cubicBezTo>
                    <a:pt x="2607" y="13131"/>
                    <a:pt x="2766" y="12723"/>
                    <a:pt x="2821" y="12392"/>
                  </a:cubicBezTo>
                  <a:cubicBezTo>
                    <a:pt x="3438" y="8866"/>
                    <a:pt x="3790" y="5312"/>
                    <a:pt x="3790" y="1728"/>
                  </a:cubicBezTo>
                  <a:cubicBezTo>
                    <a:pt x="3820" y="1375"/>
                    <a:pt x="3761" y="1022"/>
                    <a:pt x="3614" y="699"/>
                  </a:cubicBezTo>
                  <a:cubicBezTo>
                    <a:pt x="3483" y="481"/>
                    <a:pt x="3205" y="311"/>
                    <a:pt x="2963" y="311"/>
                  </a:cubicBezTo>
                  <a:cubicBezTo>
                    <a:pt x="2879" y="311"/>
                    <a:pt x="2800" y="331"/>
                    <a:pt x="2733" y="376"/>
                  </a:cubicBezTo>
                  <a:lnTo>
                    <a:pt x="2233" y="317"/>
                  </a:lnTo>
                  <a:cubicBezTo>
                    <a:pt x="2034" y="97"/>
                    <a:pt x="1769" y="0"/>
                    <a:pt x="1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97;p82">
              <a:extLst>
                <a:ext uri="{FF2B5EF4-FFF2-40B4-BE49-F238E27FC236}">
                  <a16:creationId xmlns:a16="http://schemas.microsoft.com/office/drawing/2014/main" id="{BA33D7FD-4558-93E6-B532-33A1044BDE33}"/>
                </a:ext>
              </a:extLst>
            </p:cNvPr>
            <p:cNvSpPr/>
            <p:nvPr/>
          </p:nvSpPr>
          <p:spPr>
            <a:xfrm>
              <a:off x="5997075" y="4366475"/>
              <a:ext cx="87425" cy="124900"/>
            </a:xfrm>
            <a:custGeom>
              <a:avLst/>
              <a:gdLst/>
              <a:ahLst/>
              <a:cxnLst/>
              <a:rect l="l" t="t" r="r" b="b"/>
              <a:pathLst>
                <a:path w="3497" h="4996" extrusionOk="0">
                  <a:moveTo>
                    <a:pt x="3496" y="1"/>
                  </a:moveTo>
                  <a:lnTo>
                    <a:pt x="3496" y="1"/>
                  </a:lnTo>
                  <a:cubicBezTo>
                    <a:pt x="1381" y="824"/>
                    <a:pt x="0" y="2792"/>
                    <a:pt x="206" y="4701"/>
                  </a:cubicBezTo>
                  <a:lnTo>
                    <a:pt x="353" y="4995"/>
                  </a:lnTo>
                  <a:cubicBezTo>
                    <a:pt x="1851" y="3644"/>
                    <a:pt x="2938" y="1910"/>
                    <a:pt x="34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98;p82">
              <a:extLst>
                <a:ext uri="{FF2B5EF4-FFF2-40B4-BE49-F238E27FC236}">
                  <a16:creationId xmlns:a16="http://schemas.microsoft.com/office/drawing/2014/main" id="{83C21877-F41D-1AB5-9210-76C7CC4995B1}"/>
                </a:ext>
              </a:extLst>
            </p:cNvPr>
            <p:cNvSpPr/>
            <p:nvPr/>
          </p:nvSpPr>
          <p:spPr>
            <a:xfrm>
              <a:off x="5958875" y="4337850"/>
              <a:ext cx="56575" cy="152775"/>
            </a:xfrm>
            <a:custGeom>
              <a:avLst/>
              <a:gdLst/>
              <a:ahLst/>
              <a:cxnLst/>
              <a:rect l="l" t="t" r="r" b="b"/>
              <a:pathLst>
                <a:path w="2263" h="6111" extrusionOk="0">
                  <a:moveTo>
                    <a:pt x="823" y="0"/>
                  </a:moveTo>
                  <a:lnTo>
                    <a:pt x="823" y="0"/>
                  </a:lnTo>
                  <a:cubicBezTo>
                    <a:pt x="1" y="2057"/>
                    <a:pt x="382" y="4407"/>
                    <a:pt x="1822" y="6111"/>
                  </a:cubicBezTo>
                  <a:lnTo>
                    <a:pt x="2263" y="5699"/>
                  </a:lnTo>
                  <a:cubicBezTo>
                    <a:pt x="2116" y="3731"/>
                    <a:pt x="1616" y="1792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99;p82">
              <a:extLst>
                <a:ext uri="{FF2B5EF4-FFF2-40B4-BE49-F238E27FC236}">
                  <a16:creationId xmlns:a16="http://schemas.microsoft.com/office/drawing/2014/main" id="{7EECE325-5721-F160-4156-B6101C5C896F}"/>
                </a:ext>
              </a:extLst>
            </p:cNvPr>
            <p:cNvSpPr/>
            <p:nvPr/>
          </p:nvSpPr>
          <p:spPr>
            <a:xfrm>
              <a:off x="5920675" y="4369425"/>
              <a:ext cx="90375" cy="113850"/>
            </a:xfrm>
            <a:custGeom>
              <a:avLst/>
              <a:gdLst/>
              <a:ahLst/>
              <a:cxnLst/>
              <a:rect l="l" t="t" r="r" b="b"/>
              <a:pathLst>
                <a:path w="3615" h="4554" extrusionOk="0">
                  <a:moveTo>
                    <a:pt x="207" y="0"/>
                  </a:moveTo>
                  <a:lnTo>
                    <a:pt x="207" y="0"/>
                  </a:lnTo>
                  <a:cubicBezTo>
                    <a:pt x="1" y="1734"/>
                    <a:pt x="853" y="3408"/>
                    <a:pt x="2351" y="4290"/>
                  </a:cubicBezTo>
                  <a:lnTo>
                    <a:pt x="3614" y="4554"/>
                  </a:lnTo>
                  <a:cubicBezTo>
                    <a:pt x="3056" y="2674"/>
                    <a:pt x="1852" y="1087"/>
                    <a:pt x="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00;p82">
              <a:extLst>
                <a:ext uri="{FF2B5EF4-FFF2-40B4-BE49-F238E27FC236}">
                  <a16:creationId xmlns:a16="http://schemas.microsoft.com/office/drawing/2014/main" id="{F9E89920-0CF7-B9C2-2E3C-64676E26C317}"/>
                </a:ext>
              </a:extLst>
            </p:cNvPr>
            <p:cNvSpPr/>
            <p:nvPr/>
          </p:nvSpPr>
          <p:spPr>
            <a:xfrm>
              <a:off x="5976500" y="4334900"/>
              <a:ext cx="61725" cy="157925"/>
            </a:xfrm>
            <a:custGeom>
              <a:avLst/>
              <a:gdLst/>
              <a:ahLst/>
              <a:cxnLst/>
              <a:rect l="l" t="t" r="r" b="b"/>
              <a:pathLst>
                <a:path w="2469" h="6317" extrusionOk="0">
                  <a:moveTo>
                    <a:pt x="1881" y="1"/>
                  </a:moveTo>
                  <a:lnTo>
                    <a:pt x="1881" y="1"/>
                  </a:lnTo>
                  <a:cubicBezTo>
                    <a:pt x="471" y="1763"/>
                    <a:pt x="1" y="4143"/>
                    <a:pt x="676" y="6317"/>
                  </a:cubicBezTo>
                  <a:lnTo>
                    <a:pt x="1411" y="5817"/>
                  </a:lnTo>
                  <a:cubicBezTo>
                    <a:pt x="2321" y="3996"/>
                    <a:pt x="2468" y="1910"/>
                    <a:pt x="1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01;p82">
              <a:extLst>
                <a:ext uri="{FF2B5EF4-FFF2-40B4-BE49-F238E27FC236}">
                  <a16:creationId xmlns:a16="http://schemas.microsoft.com/office/drawing/2014/main" id="{C5F1A127-A4BD-18B5-B0F6-DC70E850EE85}"/>
                </a:ext>
              </a:extLst>
            </p:cNvPr>
            <p:cNvSpPr/>
            <p:nvPr/>
          </p:nvSpPr>
          <p:spPr>
            <a:xfrm>
              <a:off x="5937575" y="4471425"/>
              <a:ext cx="103575" cy="349000"/>
            </a:xfrm>
            <a:custGeom>
              <a:avLst/>
              <a:gdLst/>
              <a:ahLst/>
              <a:cxnLst/>
              <a:rect l="l" t="t" r="r" b="b"/>
              <a:pathLst>
                <a:path w="4143" h="13960" extrusionOk="0">
                  <a:moveTo>
                    <a:pt x="1717" y="0"/>
                  </a:moveTo>
                  <a:cubicBezTo>
                    <a:pt x="1226" y="0"/>
                    <a:pt x="690" y="293"/>
                    <a:pt x="412" y="738"/>
                  </a:cubicBezTo>
                  <a:cubicBezTo>
                    <a:pt x="1" y="1414"/>
                    <a:pt x="59" y="2266"/>
                    <a:pt x="118" y="3089"/>
                  </a:cubicBezTo>
                  <a:cubicBezTo>
                    <a:pt x="441" y="6731"/>
                    <a:pt x="1029" y="10345"/>
                    <a:pt x="1646" y="13958"/>
                  </a:cubicBezTo>
                  <a:cubicBezTo>
                    <a:pt x="1657" y="13959"/>
                    <a:pt x="1668" y="13960"/>
                    <a:pt x="1680" y="13960"/>
                  </a:cubicBezTo>
                  <a:cubicBezTo>
                    <a:pt x="2040" y="13960"/>
                    <a:pt x="2237" y="13506"/>
                    <a:pt x="2351" y="13136"/>
                  </a:cubicBezTo>
                  <a:cubicBezTo>
                    <a:pt x="3261" y="9434"/>
                    <a:pt x="3820" y="5615"/>
                    <a:pt x="4084" y="1796"/>
                  </a:cubicBezTo>
                  <a:cubicBezTo>
                    <a:pt x="4143" y="1414"/>
                    <a:pt x="4084" y="1032"/>
                    <a:pt x="3937" y="709"/>
                  </a:cubicBezTo>
                  <a:cubicBezTo>
                    <a:pt x="3828" y="448"/>
                    <a:pt x="3559" y="300"/>
                    <a:pt x="3295" y="300"/>
                  </a:cubicBezTo>
                  <a:cubicBezTo>
                    <a:pt x="3203" y="300"/>
                    <a:pt x="3111" y="318"/>
                    <a:pt x="3026" y="356"/>
                  </a:cubicBezTo>
                  <a:lnTo>
                    <a:pt x="2468" y="327"/>
                  </a:lnTo>
                  <a:cubicBezTo>
                    <a:pt x="2273" y="100"/>
                    <a:pt x="2003" y="0"/>
                    <a:pt x="1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02;p82">
              <a:extLst>
                <a:ext uri="{FF2B5EF4-FFF2-40B4-BE49-F238E27FC236}">
                  <a16:creationId xmlns:a16="http://schemas.microsoft.com/office/drawing/2014/main" id="{F8159A4E-5F1F-1589-E370-529857012303}"/>
                </a:ext>
              </a:extLst>
            </p:cNvPr>
            <p:cNvSpPr/>
            <p:nvPr/>
          </p:nvSpPr>
          <p:spPr>
            <a:xfrm>
              <a:off x="5155400" y="4648700"/>
              <a:ext cx="1504150" cy="262775"/>
            </a:xfrm>
            <a:custGeom>
              <a:avLst/>
              <a:gdLst/>
              <a:ahLst/>
              <a:cxnLst/>
              <a:rect l="l" t="t" r="r" b="b"/>
              <a:pathLst>
                <a:path w="60166" h="10511" extrusionOk="0">
                  <a:moveTo>
                    <a:pt x="35821" y="0"/>
                  </a:moveTo>
                  <a:cubicBezTo>
                    <a:pt x="33357" y="0"/>
                    <a:pt x="31028" y="1208"/>
                    <a:pt x="29584" y="3224"/>
                  </a:cubicBezTo>
                  <a:cubicBezTo>
                    <a:pt x="28965" y="2791"/>
                    <a:pt x="28252" y="2582"/>
                    <a:pt x="27544" y="2582"/>
                  </a:cubicBezTo>
                  <a:cubicBezTo>
                    <a:pt x="26572" y="2582"/>
                    <a:pt x="25610" y="2976"/>
                    <a:pt x="24913" y="3724"/>
                  </a:cubicBezTo>
                  <a:cubicBezTo>
                    <a:pt x="24212" y="2415"/>
                    <a:pt x="22842" y="1776"/>
                    <a:pt x="21468" y="1776"/>
                  </a:cubicBezTo>
                  <a:cubicBezTo>
                    <a:pt x="21114" y="1776"/>
                    <a:pt x="20761" y="1818"/>
                    <a:pt x="20418" y="1902"/>
                  </a:cubicBezTo>
                  <a:cubicBezTo>
                    <a:pt x="18773" y="2284"/>
                    <a:pt x="17333" y="3459"/>
                    <a:pt x="16011" y="4693"/>
                  </a:cubicBezTo>
                  <a:cubicBezTo>
                    <a:pt x="15408" y="5239"/>
                    <a:pt x="14664" y="5869"/>
                    <a:pt x="13945" y="5869"/>
                  </a:cubicBezTo>
                  <a:cubicBezTo>
                    <a:pt x="13928" y="5869"/>
                    <a:pt x="13912" y="5869"/>
                    <a:pt x="13896" y="5868"/>
                  </a:cubicBezTo>
                  <a:cubicBezTo>
                    <a:pt x="13132" y="5868"/>
                    <a:pt x="12486" y="5310"/>
                    <a:pt x="11752" y="5163"/>
                  </a:cubicBezTo>
                  <a:cubicBezTo>
                    <a:pt x="11623" y="5139"/>
                    <a:pt x="11496" y="5128"/>
                    <a:pt x="11372" y="5128"/>
                  </a:cubicBezTo>
                  <a:cubicBezTo>
                    <a:pt x="9505" y="5128"/>
                    <a:pt x="8066" y="7648"/>
                    <a:pt x="6111" y="7895"/>
                  </a:cubicBezTo>
                  <a:cubicBezTo>
                    <a:pt x="5965" y="7904"/>
                    <a:pt x="5819" y="7908"/>
                    <a:pt x="5672" y="7908"/>
                  </a:cubicBezTo>
                  <a:cubicBezTo>
                    <a:pt x="5317" y="7908"/>
                    <a:pt x="4957" y="7887"/>
                    <a:pt x="4583" y="7866"/>
                  </a:cubicBezTo>
                  <a:cubicBezTo>
                    <a:pt x="4555" y="7866"/>
                    <a:pt x="4527" y="7865"/>
                    <a:pt x="4499" y="7865"/>
                  </a:cubicBezTo>
                  <a:cubicBezTo>
                    <a:pt x="2680" y="7865"/>
                    <a:pt x="984" y="8800"/>
                    <a:pt x="1" y="10304"/>
                  </a:cubicBezTo>
                  <a:lnTo>
                    <a:pt x="60166" y="10510"/>
                  </a:lnTo>
                  <a:cubicBezTo>
                    <a:pt x="59490" y="9511"/>
                    <a:pt x="58432" y="8865"/>
                    <a:pt x="57228" y="8659"/>
                  </a:cubicBezTo>
                  <a:cubicBezTo>
                    <a:pt x="56611" y="8571"/>
                    <a:pt x="55935" y="8630"/>
                    <a:pt x="55406" y="8189"/>
                  </a:cubicBezTo>
                  <a:cubicBezTo>
                    <a:pt x="54790" y="7690"/>
                    <a:pt x="54584" y="6632"/>
                    <a:pt x="53908" y="6280"/>
                  </a:cubicBezTo>
                  <a:cubicBezTo>
                    <a:pt x="53725" y="6177"/>
                    <a:pt x="53539" y="6135"/>
                    <a:pt x="53350" y="6135"/>
                  </a:cubicBezTo>
                  <a:cubicBezTo>
                    <a:pt x="52568" y="6135"/>
                    <a:pt x="51740" y="6849"/>
                    <a:pt x="50912" y="6897"/>
                  </a:cubicBezTo>
                  <a:cubicBezTo>
                    <a:pt x="50880" y="6898"/>
                    <a:pt x="50848" y="6899"/>
                    <a:pt x="50817" y="6899"/>
                  </a:cubicBezTo>
                  <a:cubicBezTo>
                    <a:pt x="48977" y="6899"/>
                    <a:pt x="47745" y="3854"/>
                    <a:pt x="46076" y="3854"/>
                  </a:cubicBezTo>
                  <a:cubicBezTo>
                    <a:pt x="45929" y="3854"/>
                    <a:pt x="45779" y="3878"/>
                    <a:pt x="45624" y="3929"/>
                  </a:cubicBezTo>
                  <a:cubicBezTo>
                    <a:pt x="45199" y="4071"/>
                    <a:pt x="44802" y="4431"/>
                    <a:pt x="44380" y="4431"/>
                  </a:cubicBezTo>
                  <a:cubicBezTo>
                    <a:pt x="44364" y="4431"/>
                    <a:pt x="44347" y="4430"/>
                    <a:pt x="44331" y="4429"/>
                  </a:cubicBezTo>
                  <a:cubicBezTo>
                    <a:pt x="43891" y="4400"/>
                    <a:pt x="43538" y="4018"/>
                    <a:pt x="43215" y="3665"/>
                  </a:cubicBezTo>
                  <a:cubicBezTo>
                    <a:pt x="41364" y="1638"/>
                    <a:pt x="38955" y="228"/>
                    <a:pt x="36399" y="22"/>
                  </a:cubicBezTo>
                  <a:cubicBezTo>
                    <a:pt x="36206" y="7"/>
                    <a:pt x="36013" y="0"/>
                    <a:pt x="358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03;p82">
              <a:extLst>
                <a:ext uri="{FF2B5EF4-FFF2-40B4-BE49-F238E27FC236}">
                  <a16:creationId xmlns:a16="http://schemas.microsoft.com/office/drawing/2014/main" id="{948C71B2-E77A-0246-E1B6-417064BBF388}"/>
                </a:ext>
              </a:extLst>
            </p:cNvPr>
            <p:cNvSpPr/>
            <p:nvPr/>
          </p:nvSpPr>
          <p:spPr>
            <a:xfrm>
              <a:off x="6174800" y="4175500"/>
              <a:ext cx="312150" cy="192350"/>
            </a:xfrm>
            <a:custGeom>
              <a:avLst/>
              <a:gdLst/>
              <a:ahLst/>
              <a:cxnLst/>
              <a:rect l="l" t="t" r="r" b="b"/>
              <a:pathLst>
                <a:path w="12486" h="7694" extrusionOk="0">
                  <a:moveTo>
                    <a:pt x="4984" y="1"/>
                  </a:moveTo>
                  <a:cubicBezTo>
                    <a:pt x="3608" y="1"/>
                    <a:pt x="2268" y="498"/>
                    <a:pt x="1381" y="1588"/>
                  </a:cubicBezTo>
                  <a:cubicBezTo>
                    <a:pt x="764" y="2411"/>
                    <a:pt x="353" y="3380"/>
                    <a:pt x="206" y="4408"/>
                  </a:cubicBezTo>
                  <a:cubicBezTo>
                    <a:pt x="1" y="5143"/>
                    <a:pt x="1" y="5936"/>
                    <a:pt x="236" y="6670"/>
                  </a:cubicBezTo>
                  <a:cubicBezTo>
                    <a:pt x="449" y="7239"/>
                    <a:pt x="1006" y="7693"/>
                    <a:pt x="1553" y="7693"/>
                  </a:cubicBezTo>
                  <a:cubicBezTo>
                    <a:pt x="1684" y="7693"/>
                    <a:pt x="1815" y="7667"/>
                    <a:pt x="1939" y="7611"/>
                  </a:cubicBezTo>
                  <a:cubicBezTo>
                    <a:pt x="2498" y="7405"/>
                    <a:pt x="2762" y="6759"/>
                    <a:pt x="2968" y="6200"/>
                  </a:cubicBezTo>
                  <a:lnTo>
                    <a:pt x="4378" y="2469"/>
                  </a:lnTo>
                  <a:cubicBezTo>
                    <a:pt x="4520" y="2070"/>
                    <a:pt x="4774" y="1587"/>
                    <a:pt x="5193" y="1587"/>
                  </a:cubicBezTo>
                  <a:cubicBezTo>
                    <a:pt x="5205" y="1587"/>
                    <a:pt x="5217" y="1587"/>
                    <a:pt x="5230" y="1588"/>
                  </a:cubicBezTo>
                  <a:cubicBezTo>
                    <a:pt x="5435" y="1618"/>
                    <a:pt x="5612" y="1676"/>
                    <a:pt x="5758" y="1823"/>
                  </a:cubicBezTo>
                  <a:lnTo>
                    <a:pt x="11252" y="5760"/>
                  </a:lnTo>
                  <a:lnTo>
                    <a:pt x="12486" y="4673"/>
                  </a:lnTo>
                  <a:cubicBezTo>
                    <a:pt x="10958" y="3057"/>
                    <a:pt x="9401" y="1353"/>
                    <a:pt x="7374" y="501"/>
                  </a:cubicBezTo>
                  <a:cubicBezTo>
                    <a:pt x="6622" y="174"/>
                    <a:pt x="5797" y="1"/>
                    <a:pt x="4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04;p82">
              <a:extLst>
                <a:ext uri="{FF2B5EF4-FFF2-40B4-BE49-F238E27FC236}">
                  <a16:creationId xmlns:a16="http://schemas.microsoft.com/office/drawing/2014/main" id="{747245D1-428C-6EB1-2F55-F219FEDCE71E}"/>
                </a:ext>
              </a:extLst>
            </p:cNvPr>
            <p:cNvSpPr/>
            <p:nvPr/>
          </p:nvSpPr>
          <p:spPr>
            <a:xfrm>
              <a:off x="6174800" y="4175800"/>
              <a:ext cx="143250" cy="192500"/>
            </a:xfrm>
            <a:custGeom>
              <a:avLst/>
              <a:gdLst/>
              <a:ahLst/>
              <a:cxnLst/>
              <a:rect l="l" t="t" r="r" b="b"/>
              <a:pathLst>
                <a:path w="5730" h="7700" extrusionOk="0">
                  <a:moveTo>
                    <a:pt x="4976" y="0"/>
                  </a:moveTo>
                  <a:cubicBezTo>
                    <a:pt x="3602" y="0"/>
                    <a:pt x="2250" y="488"/>
                    <a:pt x="1381" y="1606"/>
                  </a:cubicBezTo>
                  <a:cubicBezTo>
                    <a:pt x="764" y="2428"/>
                    <a:pt x="353" y="3398"/>
                    <a:pt x="206" y="4426"/>
                  </a:cubicBezTo>
                  <a:cubicBezTo>
                    <a:pt x="1" y="5160"/>
                    <a:pt x="1" y="5953"/>
                    <a:pt x="236" y="6688"/>
                  </a:cubicBezTo>
                  <a:cubicBezTo>
                    <a:pt x="451" y="7262"/>
                    <a:pt x="1017" y="7700"/>
                    <a:pt x="1569" y="7700"/>
                  </a:cubicBezTo>
                  <a:cubicBezTo>
                    <a:pt x="1694" y="7700"/>
                    <a:pt x="1819" y="7677"/>
                    <a:pt x="1939" y="7628"/>
                  </a:cubicBezTo>
                  <a:cubicBezTo>
                    <a:pt x="2498" y="7393"/>
                    <a:pt x="2762" y="6776"/>
                    <a:pt x="2968" y="6188"/>
                  </a:cubicBezTo>
                  <a:lnTo>
                    <a:pt x="4378" y="2487"/>
                  </a:lnTo>
                  <a:cubicBezTo>
                    <a:pt x="4466" y="2222"/>
                    <a:pt x="4613" y="1987"/>
                    <a:pt x="4789" y="1782"/>
                  </a:cubicBezTo>
                  <a:cubicBezTo>
                    <a:pt x="5053" y="1165"/>
                    <a:pt x="5347" y="577"/>
                    <a:pt x="5729" y="49"/>
                  </a:cubicBezTo>
                  <a:cubicBezTo>
                    <a:pt x="5479" y="17"/>
                    <a:pt x="5227" y="0"/>
                    <a:pt x="49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05;p82">
              <a:extLst>
                <a:ext uri="{FF2B5EF4-FFF2-40B4-BE49-F238E27FC236}">
                  <a16:creationId xmlns:a16="http://schemas.microsoft.com/office/drawing/2014/main" id="{DDF50AAD-77F2-7499-5FE8-C5F5BFDCA80B}"/>
                </a:ext>
              </a:extLst>
            </p:cNvPr>
            <p:cNvSpPr/>
            <p:nvPr/>
          </p:nvSpPr>
          <p:spPr>
            <a:xfrm>
              <a:off x="6687425" y="4789275"/>
              <a:ext cx="80675" cy="132750"/>
            </a:xfrm>
            <a:custGeom>
              <a:avLst/>
              <a:gdLst/>
              <a:ahLst/>
              <a:cxnLst/>
              <a:rect l="l" t="t" r="r" b="b"/>
              <a:pathLst>
                <a:path w="3227" h="5310" extrusionOk="0">
                  <a:moveTo>
                    <a:pt x="562" y="0"/>
                  </a:moveTo>
                  <a:cubicBezTo>
                    <a:pt x="492" y="0"/>
                    <a:pt x="423" y="3"/>
                    <a:pt x="354" y="10"/>
                  </a:cubicBezTo>
                  <a:lnTo>
                    <a:pt x="1" y="5240"/>
                  </a:lnTo>
                  <a:cubicBezTo>
                    <a:pt x="177" y="5287"/>
                    <a:pt x="355" y="5310"/>
                    <a:pt x="533" y="5310"/>
                  </a:cubicBezTo>
                  <a:cubicBezTo>
                    <a:pt x="1783" y="5310"/>
                    <a:pt x="3012" y="4197"/>
                    <a:pt x="3115" y="2860"/>
                  </a:cubicBezTo>
                  <a:cubicBezTo>
                    <a:pt x="3227" y="1377"/>
                    <a:pt x="1952" y="0"/>
                    <a:pt x="5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06;p82">
              <a:extLst>
                <a:ext uri="{FF2B5EF4-FFF2-40B4-BE49-F238E27FC236}">
                  <a16:creationId xmlns:a16="http://schemas.microsoft.com/office/drawing/2014/main" id="{3ED6279D-EAC5-82F2-0E00-0280EB0B6E15}"/>
                </a:ext>
              </a:extLst>
            </p:cNvPr>
            <p:cNvSpPr/>
            <p:nvPr/>
          </p:nvSpPr>
          <p:spPr>
            <a:xfrm>
              <a:off x="6248250" y="4827725"/>
              <a:ext cx="211525" cy="180700"/>
            </a:xfrm>
            <a:custGeom>
              <a:avLst/>
              <a:gdLst/>
              <a:ahLst/>
              <a:cxnLst/>
              <a:rect l="l" t="t" r="r" b="b"/>
              <a:pathLst>
                <a:path w="8461" h="7228" extrusionOk="0">
                  <a:moveTo>
                    <a:pt x="4642" y="0"/>
                  </a:moveTo>
                  <a:cubicBezTo>
                    <a:pt x="3643" y="1381"/>
                    <a:pt x="3320" y="3114"/>
                    <a:pt x="3731" y="4759"/>
                  </a:cubicBezTo>
                  <a:cubicBezTo>
                    <a:pt x="3486" y="4828"/>
                    <a:pt x="3238" y="4847"/>
                    <a:pt x="2989" y="4847"/>
                  </a:cubicBezTo>
                  <a:cubicBezTo>
                    <a:pt x="2657" y="4847"/>
                    <a:pt x="2323" y="4813"/>
                    <a:pt x="1992" y="4813"/>
                  </a:cubicBezTo>
                  <a:cubicBezTo>
                    <a:pt x="1826" y="4813"/>
                    <a:pt x="1662" y="4821"/>
                    <a:pt x="1499" y="4847"/>
                  </a:cubicBezTo>
                  <a:cubicBezTo>
                    <a:pt x="735" y="4994"/>
                    <a:pt x="0" y="5876"/>
                    <a:pt x="441" y="6522"/>
                  </a:cubicBezTo>
                  <a:cubicBezTo>
                    <a:pt x="647" y="6786"/>
                    <a:pt x="911" y="6933"/>
                    <a:pt x="1234" y="6992"/>
                  </a:cubicBezTo>
                  <a:cubicBezTo>
                    <a:pt x="1795" y="7160"/>
                    <a:pt x="2553" y="7227"/>
                    <a:pt x="3382" y="7227"/>
                  </a:cubicBezTo>
                  <a:cubicBezTo>
                    <a:pt x="5157" y="7227"/>
                    <a:pt x="7259" y="6920"/>
                    <a:pt x="8461" y="6639"/>
                  </a:cubicBezTo>
                  <a:lnTo>
                    <a:pt x="464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07;p82">
              <a:extLst>
                <a:ext uri="{FF2B5EF4-FFF2-40B4-BE49-F238E27FC236}">
                  <a16:creationId xmlns:a16="http://schemas.microsoft.com/office/drawing/2014/main" id="{76D73704-2513-822E-2881-430F61F61F99}"/>
                </a:ext>
              </a:extLst>
            </p:cNvPr>
            <p:cNvSpPr/>
            <p:nvPr/>
          </p:nvSpPr>
          <p:spPr>
            <a:xfrm>
              <a:off x="6304050" y="4547900"/>
              <a:ext cx="111675" cy="116200"/>
            </a:xfrm>
            <a:custGeom>
              <a:avLst/>
              <a:gdLst/>
              <a:ahLst/>
              <a:cxnLst/>
              <a:rect l="l" t="t" r="r" b="b"/>
              <a:pathLst>
                <a:path w="4467" h="4648" extrusionOk="0">
                  <a:moveTo>
                    <a:pt x="3976" y="0"/>
                  </a:moveTo>
                  <a:cubicBezTo>
                    <a:pt x="2454" y="0"/>
                    <a:pt x="1044" y="855"/>
                    <a:pt x="353" y="2262"/>
                  </a:cubicBezTo>
                  <a:cubicBezTo>
                    <a:pt x="89" y="2732"/>
                    <a:pt x="1" y="3261"/>
                    <a:pt x="89" y="3790"/>
                  </a:cubicBezTo>
                  <a:cubicBezTo>
                    <a:pt x="199" y="4283"/>
                    <a:pt x="614" y="4648"/>
                    <a:pt x="1098" y="4648"/>
                  </a:cubicBezTo>
                  <a:cubicBezTo>
                    <a:pt x="1134" y="4648"/>
                    <a:pt x="1169" y="4646"/>
                    <a:pt x="1205" y="4642"/>
                  </a:cubicBezTo>
                  <a:cubicBezTo>
                    <a:pt x="1974" y="4488"/>
                    <a:pt x="2474" y="3263"/>
                    <a:pt x="3116" y="3263"/>
                  </a:cubicBezTo>
                  <a:cubicBezTo>
                    <a:pt x="3210" y="3263"/>
                    <a:pt x="3307" y="3289"/>
                    <a:pt x="3409" y="3349"/>
                  </a:cubicBezTo>
                  <a:lnTo>
                    <a:pt x="4466" y="30"/>
                  </a:lnTo>
                  <a:cubicBezTo>
                    <a:pt x="4302" y="10"/>
                    <a:pt x="4139" y="0"/>
                    <a:pt x="39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08;p82">
              <a:extLst>
                <a:ext uri="{FF2B5EF4-FFF2-40B4-BE49-F238E27FC236}">
                  <a16:creationId xmlns:a16="http://schemas.microsoft.com/office/drawing/2014/main" id="{23129098-8D4F-5A7B-1F86-EA89838CCC5D}"/>
                </a:ext>
              </a:extLst>
            </p:cNvPr>
            <p:cNvSpPr/>
            <p:nvPr/>
          </p:nvSpPr>
          <p:spPr>
            <a:xfrm>
              <a:off x="6337850" y="4279825"/>
              <a:ext cx="386325" cy="728575"/>
            </a:xfrm>
            <a:custGeom>
              <a:avLst/>
              <a:gdLst/>
              <a:ahLst/>
              <a:cxnLst/>
              <a:rect l="l" t="t" r="r" b="b"/>
              <a:pathLst>
                <a:path w="15453" h="29143" extrusionOk="0">
                  <a:moveTo>
                    <a:pt x="6816" y="0"/>
                  </a:moveTo>
                  <a:cubicBezTo>
                    <a:pt x="6689" y="0"/>
                    <a:pt x="6562" y="10"/>
                    <a:pt x="6434" y="30"/>
                  </a:cubicBezTo>
                  <a:cubicBezTo>
                    <a:pt x="5611" y="177"/>
                    <a:pt x="4554" y="412"/>
                    <a:pt x="3878" y="911"/>
                  </a:cubicBezTo>
                  <a:cubicBezTo>
                    <a:pt x="2497" y="1910"/>
                    <a:pt x="1322" y="3438"/>
                    <a:pt x="1205" y="5200"/>
                  </a:cubicBezTo>
                  <a:cubicBezTo>
                    <a:pt x="1146" y="6228"/>
                    <a:pt x="1587" y="7198"/>
                    <a:pt x="1851" y="8138"/>
                  </a:cubicBezTo>
                  <a:cubicBezTo>
                    <a:pt x="2615" y="11193"/>
                    <a:pt x="1587" y="14395"/>
                    <a:pt x="911" y="17451"/>
                  </a:cubicBezTo>
                  <a:cubicBezTo>
                    <a:pt x="206" y="20506"/>
                    <a:pt x="0" y="24119"/>
                    <a:pt x="1998" y="26440"/>
                  </a:cubicBezTo>
                  <a:cubicBezTo>
                    <a:pt x="3672" y="28379"/>
                    <a:pt x="6316" y="28820"/>
                    <a:pt x="8755" y="29143"/>
                  </a:cubicBezTo>
                  <a:lnTo>
                    <a:pt x="12956" y="28820"/>
                  </a:lnTo>
                  <a:cubicBezTo>
                    <a:pt x="15394" y="26352"/>
                    <a:pt x="15453" y="22151"/>
                    <a:pt x="14513" y="18684"/>
                  </a:cubicBezTo>
                  <a:cubicBezTo>
                    <a:pt x="13573" y="15247"/>
                    <a:pt x="11810" y="12016"/>
                    <a:pt x="11252" y="8490"/>
                  </a:cubicBezTo>
                  <a:cubicBezTo>
                    <a:pt x="10958" y="6640"/>
                    <a:pt x="10987" y="4760"/>
                    <a:pt x="10341" y="3026"/>
                  </a:cubicBezTo>
                  <a:cubicBezTo>
                    <a:pt x="9771" y="1450"/>
                    <a:pt x="8371" y="0"/>
                    <a:pt x="68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09;p82">
              <a:extLst>
                <a:ext uri="{FF2B5EF4-FFF2-40B4-BE49-F238E27FC236}">
                  <a16:creationId xmlns:a16="http://schemas.microsoft.com/office/drawing/2014/main" id="{D07DAF0F-50CD-3B2D-D33E-83B562F5F010}"/>
                </a:ext>
              </a:extLst>
            </p:cNvPr>
            <p:cNvSpPr/>
            <p:nvPr/>
          </p:nvSpPr>
          <p:spPr>
            <a:xfrm>
              <a:off x="6389250" y="4831125"/>
              <a:ext cx="267375" cy="196750"/>
            </a:xfrm>
            <a:custGeom>
              <a:avLst/>
              <a:gdLst/>
              <a:ahLst/>
              <a:cxnLst/>
              <a:rect l="l" t="t" r="r" b="b"/>
              <a:pathLst>
                <a:path w="10695" h="7870" extrusionOk="0">
                  <a:moveTo>
                    <a:pt x="8527" y="1"/>
                  </a:moveTo>
                  <a:cubicBezTo>
                    <a:pt x="7917" y="1"/>
                    <a:pt x="7308" y="150"/>
                    <a:pt x="6758" y="452"/>
                  </a:cubicBezTo>
                  <a:cubicBezTo>
                    <a:pt x="5465" y="1157"/>
                    <a:pt x="4672" y="2479"/>
                    <a:pt x="4584" y="3948"/>
                  </a:cubicBezTo>
                  <a:cubicBezTo>
                    <a:pt x="4554" y="4594"/>
                    <a:pt x="4525" y="5505"/>
                    <a:pt x="3908" y="5622"/>
                  </a:cubicBezTo>
                  <a:cubicBezTo>
                    <a:pt x="3702" y="5622"/>
                    <a:pt x="3467" y="5593"/>
                    <a:pt x="3291" y="5505"/>
                  </a:cubicBezTo>
                  <a:cubicBezTo>
                    <a:pt x="2966" y="5419"/>
                    <a:pt x="2641" y="5373"/>
                    <a:pt x="2315" y="5373"/>
                  </a:cubicBezTo>
                  <a:cubicBezTo>
                    <a:pt x="2082" y="5373"/>
                    <a:pt x="1849" y="5397"/>
                    <a:pt x="1616" y="5446"/>
                  </a:cubicBezTo>
                  <a:cubicBezTo>
                    <a:pt x="823" y="5622"/>
                    <a:pt x="1" y="6445"/>
                    <a:pt x="412" y="7179"/>
                  </a:cubicBezTo>
                  <a:cubicBezTo>
                    <a:pt x="618" y="7620"/>
                    <a:pt x="1176" y="7737"/>
                    <a:pt x="1646" y="7796"/>
                  </a:cubicBezTo>
                  <a:cubicBezTo>
                    <a:pt x="2086" y="7847"/>
                    <a:pt x="2524" y="7870"/>
                    <a:pt x="2960" y="7870"/>
                  </a:cubicBezTo>
                  <a:cubicBezTo>
                    <a:pt x="5528" y="7870"/>
                    <a:pt x="8054" y="7086"/>
                    <a:pt x="10665" y="6709"/>
                  </a:cubicBezTo>
                  <a:lnTo>
                    <a:pt x="10694" y="687"/>
                  </a:lnTo>
                  <a:cubicBezTo>
                    <a:pt x="10043" y="231"/>
                    <a:pt x="9284" y="1"/>
                    <a:pt x="8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10;p82">
              <a:extLst>
                <a:ext uri="{FF2B5EF4-FFF2-40B4-BE49-F238E27FC236}">
                  <a16:creationId xmlns:a16="http://schemas.microsoft.com/office/drawing/2014/main" id="{1E61348D-B855-F33F-3BFB-AF5D37CA920C}"/>
                </a:ext>
              </a:extLst>
            </p:cNvPr>
            <p:cNvSpPr/>
            <p:nvPr/>
          </p:nvSpPr>
          <p:spPr>
            <a:xfrm>
              <a:off x="6388525" y="4828325"/>
              <a:ext cx="272050" cy="202675"/>
            </a:xfrm>
            <a:custGeom>
              <a:avLst/>
              <a:gdLst/>
              <a:ahLst/>
              <a:cxnLst/>
              <a:rect l="l" t="t" r="r" b="b"/>
              <a:pathLst>
                <a:path w="10882" h="8107" extrusionOk="0">
                  <a:moveTo>
                    <a:pt x="8544" y="1"/>
                  </a:moveTo>
                  <a:cubicBezTo>
                    <a:pt x="7706" y="1"/>
                    <a:pt x="6871" y="265"/>
                    <a:pt x="6170" y="799"/>
                  </a:cubicBezTo>
                  <a:cubicBezTo>
                    <a:pt x="5553" y="1269"/>
                    <a:pt x="5083" y="1915"/>
                    <a:pt x="4789" y="2649"/>
                  </a:cubicBezTo>
                  <a:cubicBezTo>
                    <a:pt x="4642" y="3031"/>
                    <a:pt x="4554" y="3413"/>
                    <a:pt x="4495" y="3824"/>
                  </a:cubicBezTo>
                  <a:cubicBezTo>
                    <a:pt x="4466" y="4177"/>
                    <a:pt x="4466" y="4559"/>
                    <a:pt x="4407" y="4882"/>
                  </a:cubicBezTo>
                  <a:cubicBezTo>
                    <a:pt x="4319" y="5235"/>
                    <a:pt x="4172" y="5617"/>
                    <a:pt x="3761" y="5617"/>
                  </a:cubicBezTo>
                  <a:cubicBezTo>
                    <a:pt x="3496" y="5558"/>
                    <a:pt x="3261" y="5499"/>
                    <a:pt x="2997" y="5411"/>
                  </a:cubicBezTo>
                  <a:cubicBezTo>
                    <a:pt x="2762" y="5381"/>
                    <a:pt x="2527" y="5352"/>
                    <a:pt x="2292" y="5352"/>
                  </a:cubicBezTo>
                  <a:cubicBezTo>
                    <a:pt x="1528" y="5352"/>
                    <a:pt x="705" y="5646"/>
                    <a:pt x="324" y="6380"/>
                  </a:cubicBezTo>
                  <a:cubicBezTo>
                    <a:pt x="0" y="6997"/>
                    <a:pt x="353" y="7761"/>
                    <a:pt x="1029" y="7908"/>
                  </a:cubicBezTo>
                  <a:cubicBezTo>
                    <a:pt x="1440" y="8025"/>
                    <a:pt x="1881" y="8084"/>
                    <a:pt x="2292" y="8084"/>
                  </a:cubicBezTo>
                  <a:cubicBezTo>
                    <a:pt x="2556" y="8099"/>
                    <a:pt x="2821" y="8106"/>
                    <a:pt x="3081" y="8106"/>
                  </a:cubicBezTo>
                  <a:cubicBezTo>
                    <a:pt x="3342" y="8106"/>
                    <a:pt x="3599" y="8099"/>
                    <a:pt x="3849" y="8084"/>
                  </a:cubicBezTo>
                  <a:cubicBezTo>
                    <a:pt x="6170" y="7937"/>
                    <a:pt x="8432" y="7291"/>
                    <a:pt x="10723" y="6968"/>
                  </a:cubicBezTo>
                  <a:cubicBezTo>
                    <a:pt x="10862" y="6940"/>
                    <a:pt x="10817" y="6701"/>
                    <a:pt x="10662" y="6701"/>
                  </a:cubicBezTo>
                  <a:cubicBezTo>
                    <a:pt x="10653" y="6701"/>
                    <a:pt x="10644" y="6702"/>
                    <a:pt x="10635" y="6703"/>
                  </a:cubicBezTo>
                  <a:cubicBezTo>
                    <a:pt x="8725" y="6997"/>
                    <a:pt x="6845" y="7497"/>
                    <a:pt x="4936" y="7732"/>
                  </a:cubicBezTo>
                  <a:cubicBezTo>
                    <a:pt x="4309" y="7810"/>
                    <a:pt x="3669" y="7849"/>
                    <a:pt x="3034" y="7849"/>
                  </a:cubicBezTo>
                  <a:cubicBezTo>
                    <a:pt x="2716" y="7849"/>
                    <a:pt x="2400" y="7839"/>
                    <a:pt x="2086" y="7820"/>
                  </a:cubicBezTo>
                  <a:cubicBezTo>
                    <a:pt x="1469" y="7761"/>
                    <a:pt x="206" y="7644"/>
                    <a:pt x="470" y="6703"/>
                  </a:cubicBezTo>
                  <a:cubicBezTo>
                    <a:pt x="722" y="5893"/>
                    <a:pt x="1664" y="5614"/>
                    <a:pt x="2413" y="5614"/>
                  </a:cubicBezTo>
                  <a:cubicBezTo>
                    <a:pt x="2452" y="5614"/>
                    <a:pt x="2490" y="5615"/>
                    <a:pt x="2527" y="5617"/>
                  </a:cubicBezTo>
                  <a:cubicBezTo>
                    <a:pt x="2732" y="5646"/>
                    <a:pt x="2967" y="5675"/>
                    <a:pt x="3173" y="5734"/>
                  </a:cubicBezTo>
                  <a:cubicBezTo>
                    <a:pt x="3408" y="5822"/>
                    <a:pt x="3614" y="5852"/>
                    <a:pt x="3849" y="5881"/>
                  </a:cubicBezTo>
                  <a:cubicBezTo>
                    <a:pt x="4084" y="5852"/>
                    <a:pt x="4319" y="5705"/>
                    <a:pt x="4466" y="5499"/>
                  </a:cubicBezTo>
                  <a:cubicBezTo>
                    <a:pt x="4789" y="4970"/>
                    <a:pt x="4671" y="4236"/>
                    <a:pt x="4789" y="3619"/>
                  </a:cubicBezTo>
                  <a:cubicBezTo>
                    <a:pt x="4906" y="2855"/>
                    <a:pt x="5259" y="2121"/>
                    <a:pt x="5758" y="1533"/>
                  </a:cubicBezTo>
                  <a:cubicBezTo>
                    <a:pt x="6485" y="703"/>
                    <a:pt x="7506" y="270"/>
                    <a:pt x="8542" y="270"/>
                  </a:cubicBezTo>
                  <a:cubicBezTo>
                    <a:pt x="9265" y="270"/>
                    <a:pt x="9995" y="481"/>
                    <a:pt x="10635" y="916"/>
                  </a:cubicBezTo>
                  <a:cubicBezTo>
                    <a:pt x="10658" y="930"/>
                    <a:pt x="10679" y="936"/>
                    <a:pt x="10700" y="936"/>
                  </a:cubicBezTo>
                  <a:cubicBezTo>
                    <a:pt x="10812" y="936"/>
                    <a:pt x="10881" y="756"/>
                    <a:pt x="10782" y="681"/>
                  </a:cubicBezTo>
                  <a:cubicBezTo>
                    <a:pt x="10103" y="229"/>
                    <a:pt x="9322" y="1"/>
                    <a:pt x="85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11;p82">
              <a:extLst>
                <a:ext uri="{FF2B5EF4-FFF2-40B4-BE49-F238E27FC236}">
                  <a16:creationId xmlns:a16="http://schemas.microsoft.com/office/drawing/2014/main" id="{E64DB390-B71F-3C33-484B-42521E165711}"/>
                </a:ext>
              </a:extLst>
            </p:cNvPr>
            <p:cNvSpPr/>
            <p:nvPr/>
          </p:nvSpPr>
          <p:spPr>
            <a:xfrm>
              <a:off x="6302600" y="4591000"/>
              <a:ext cx="256325" cy="141575"/>
            </a:xfrm>
            <a:custGeom>
              <a:avLst/>
              <a:gdLst/>
              <a:ahLst/>
              <a:cxnLst/>
              <a:rect l="l" t="t" r="r" b="b"/>
              <a:pathLst>
                <a:path w="10253" h="5663" extrusionOk="0">
                  <a:moveTo>
                    <a:pt x="4388" y="1"/>
                  </a:moveTo>
                  <a:cubicBezTo>
                    <a:pt x="3779" y="1"/>
                    <a:pt x="3176" y="121"/>
                    <a:pt x="2615" y="391"/>
                  </a:cubicBezTo>
                  <a:cubicBezTo>
                    <a:pt x="999" y="1185"/>
                    <a:pt x="0" y="3564"/>
                    <a:pt x="999" y="5180"/>
                  </a:cubicBezTo>
                  <a:cubicBezTo>
                    <a:pt x="1087" y="5356"/>
                    <a:pt x="1263" y="5532"/>
                    <a:pt x="1469" y="5621"/>
                  </a:cubicBezTo>
                  <a:cubicBezTo>
                    <a:pt x="1541" y="5649"/>
                    <a:pt x="1613" y="5662"/>
                    <a:pt x="1684" y="5662"/>
                  </a:cubicBezTo>
                  <a:cubicBezTo>
                    <a:pt x="2048" y="5662"/>
                    <a:pt x="2389" y="5318"/>
                    <a:pt x="2585" y="4974"/>
                  </a:cubicBezTo>
                  <a:cubicBezTo>
                    <a:pt x="2820" y="4563"/>
                    <a:pt x="2938" y="4034"/>
                    <a:pt x="3290" y="3711"/>
                  </a:cubicBezTo>
                  <a:cubicBezTo>
                    <a:pt x="3584" y="3383"/>
                    <a:pt x="4008" y="3258"/>
                    <a:pt x="4446" y="3258"/>
                  </a:cubicBezTo>
                  <a:cubicBezTo>
                    <a:pt x="4754" y="3258"/>
                    <a:pt x="5068" y="3320"/>
                    <a:pt x="5347" y="3417"/>
                  </a:cubicBezTo>
                  <a:cubicBezTo>
                    <a:pt x="6052" y="3652"/>
                    <a:pt x="6698" y="4064"/>
                    <a:pt x="7433" y="4152"/>
                  </a:cubicBezTo>
                  <a:cubicBezTo>
                    <a:pt x="7498" y="4156"/>
                    <a:pt x="7563" y="4158"/>
                    <a:pt x="7628" y="4158"/>
                  </a:cubicBezTo>
                  <a:cubicBezTo>
                    <a:pt x="8839" y="4158"/>
                    <a:pt x="9890" y="3384"/>
                    <a:pt x="10253" y="2213"/>
                  </a:cubicBezTo>
                  <a:lnTo>
                    <a:pt x="7756" y="1126"/>
                  </a:lnTo>
                  <a:cubicBezTo>
                    <a:pt x="6769" y="448"/>
                    <a:pt x="5565" y="1"/>
                    <a:pt x="4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12;p82">
              <a:extLst>
                <a:ext uri="{FF2B5EF4-FFF2-40B4-BE49-F238E27FC236}">
                  <a16:creationId xmlns:a16="http://schemas.microsoft.com/office/drawing/2014/main" id="{74A64604-23B8-9756-DA18-1342D0109B8C}"/>
                </a:ext>
              </a:extLst>
            </p:cNvPr>
            <p:cNvSpPr/>
            <p:nvPr/>
          </p:nvSpPr>
          <p:spPr>
            <a:xfrm>
              <a:off x="6312150" y="4587575"/>
              <a:ext cx="250175" cy="147950"/>
            </a:xfrm>
            <a:custGeom>
              <a:avLst/>
              <a:gdLst/>
              <a:ahLst/>
              <a:cxnLst/>
              <a:rect l="l" t="t" r="r" b="b"/>
              <a:pathLst>
                <a:path w="10007" h="5918" extrusionOk="0">
                  <a:moveTo>
                    <a:pt x="4008" y="1"/>
                  </a:moveTo>
                  <a:cubicBezTo>
                    <a:pt x="3560" y="1"/>
                    <a:pt x="3111" y="64"/>
                    <a:pt x="2673" y="205"/>
                  </a:cubicBezTo>
                  <a:cubicBezTo>
                    <a:pt x="1322" y="675"/>
                    <a:pt x="353" y="1850"/>
                    <a:pt x="147" y="3260"/>
                  </a:cubicBezTo>
                  <a:cubicBezTo>
                    <a:pt x="0" y="3907"/>
                    <a:pt x="118" y="4582"/>
                    <a:pt x="411" y="5199"/>
                  </a:cubicBezTo>
                  <a:cubicBezTo>
                    <a:pt x="529" y="5523"/>
                    <a:pt x="793" y="5758"/>
                    <a:pt x="1116" y="5904"/>
                  </a:cubicBezTo>
                  <a:cubicBezTo>
                    <a:pt x="1164" y="5913"/>
                    <a:pt x="1212" y="5917"/>
                    <a:pt x="1261" y="5917"/>
                  </a:cubicBezTo>
                  <a:cubicBezTo>
                    <a:pt x="1541" y="5917"/>
                    <a:pt x="1827" y="5777"/>
                    <a:pt x="2027" y="5552"/>
                  </a:cubicBezTo>
                  <a:cubicBezTo>
                    <a:pt x="2615" y="4964"/>
                    <a:pt x="2585" y="3907"/>
                    <a:pt x="3496" y="3584"/>
                  </a:cubicBezTo>
                  <a:cubicBezTo>
                    <a:pt x="3673" y="3527"/>
                    <a:pt x="3851" y="3502"/>
                    <a:pt x="4027" y="3502"/>
                  </a:cubicBezTo>
                  <a:cubicBezTo>
                    <a:pt x="4671" y="3502"/>
                    <a:pt x="5306" y="3823"/>
                    <a:pt x="5905" y="4054"/>
                  </a:cubicBezTo>
                  <a:cubicBezTo>
                    <a:pt x="6378" y="4273"/>
                    <a:pt x="6861" y="4406"/>
                    <a:pt x="7348" y="4406"/>
                  </a:cubicBezTo>
                  <a:cubicBezTo>
                    <a:pt x="7708" y="4406"/>
                    <a:pt x="8070" y="4333"/>
                    <a:pt x="8431" y="4171"/>
                  </a:cubicBezTo>
                  <a:cubicBezTo>
                    <a:pt x="9166" y="3819"/>
                    <a:pt x="9724" y="3172"/>
                    <a:pt x="9988" y="2379"/>
                  </a:cubicBezTo>
                  <a:cubicBezTo>
                    <a:pt x="10006" y="2272"/>
                    <a:pt x="9926" y="2208"/>
                    <a:pt x="9847" y="2208"/>
                  </a:cubicBezTo>
                  <a:cubicBezTo>
                    <a:pt x="9797" y="2208"/>
                    <a:pt x="9747" y="2234"/>
                    <a:pt x="9724" y="2291"/>
                  </a:cubicBezTo>
                  <a:lnTo>
                    <a:pt x="9724" y="2320"/>
                  </a:lnTo>
                  <a:cubicBezTo>
                    <a:pt x="9518" y="2996"/>
                    <a:pt x="9048" y="3554"/>
                    <a:pt x="8402" y="3907"/>
                  </a:cubicBezTo>
                  <a:cubicBezTo>
                    <a:pt x="8056" y="4080"/>
                    <a:pt x="7676" y="4169"/>
                    <a:pt x="7294" y="4169"/>
                  </a:cubicBezTo>
                  <a:cubicBezTo>
                    <a:pt x="6963" y="4169"/>
                    <a:pt x="6630" y="4102"/>
                    <a:pt x="6316" y="3966"/>
                  </a:cubicBezTo>
                  <a:cubicBezTo>
                    <a:pt x="5582" y="3701"/>
                    <a:pt x="4906" y="3290"/>
                    <a:pt x="4142" y="3260"/>
                  </a:cubicBezTo>
                  <a:cubicBezTo>
                    <a:pt x="4093" y="3256"/>
                    <a:pt x="4044" y="3254"/>
                    <a:pt x="3996" y="3254"/>
                  </a:cubicBezTo>
                  <a:cubicBezTo>
                    <a:pt x="3378" y="3254"/>
                    <a:pt x="2826" y="3595"/>
                    <a:pt x="2527" y="4112"/>
                  </a:cubicBezTo>
                  <a:cubicBezTo>
                    <a:pt x="2350" y="4436"/>
                    <a:pt x="2262" y="4817"/>
                    <a:pt x="2057" y="5141"/>
                  </a:cubicBezTo>
                  <a:cubicBezTo>
                    <a:pt x="1899" y="5388"/>
                    <a:pt x="1621" y="5670"/>
                    <a:pt x="1315" y="5670"/>
                  </a:cubicBezTo>
                  <a:cubicBezTo>
                    <a:pt x="1221" y="5670"/>
                    <a:pt x="1125" y="5643"/>
                    <a:pt x="1028" y="5581"/>
                  </a:cubicBezTo>
                  <a:cubicBezTo>
                    <a:pt x="764" y="5346"/>
                    <a:pt x="558" y="5053"/>
                    <a:pt x="500" y="4700"/>
                  </a:cubicBezTo>
                  <a:cubicBezTo>
                    <a:pt x="382" y="4406"/>
                    <a:pt x="353" y="4083"/>
                    <a:pt x="353" y="3760"/>
                  </a:cubicBezTo>
                  <a:cubicBezTo>
                    <a:pt x="382" y="2467"/>
                    <a:pt x="1146" y="1263"/>
                    <a:pt x="2292" y="646"/>
                  </a:cubicBezTo>
                  <a:cubicBezTo>
                    <a:pt x="2837" y="383"/>
                    <a:pt x="3419" y="268"/>
                    <a:pt x="4003" y="268"/>
                  </a:cubicBezTo>
                  <a:cubicBezTo>
                    <a:pt x="5181" y="268"/>
                    <a:pt x="6373" y="732"/>
                    <a:pt x="7315" y="1380"/>
                  </a:cubicBezTo>
                  <a:cubicBezTo>
                    <a:pt x="7343" y="1403"/>
                    <a:pt x="7372" y="1413"/>
                    <a:pt x="7398" y="1413"/>
                  </a:cubicBezTo>
                  <a:cubicBezTo>
                    <a:pt x="7508" y="1413"/>
                    <a:pt x="7580" y="1246"/>
                    <a:pt x="7462" y="1175"/>
                  </a:cubicBezTo>
                  <a:cubicBezTo>
                    <a:pt x="6470" y="485"/>
                    <a:pt x="5242" y="1"/>
                    <a:pt x="40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13;p82">
              <a:extLst>
                <a:ext uri="{FF2B5EF4-FFF2-40B4-BE49-F238E27FC236}">
                  <a16:creationId xmlns:a16="http://schemas.microsoft.com/office/drawing/2014/main" id="{1C783FA3-18D9-476F-3FAA-625FFC6BB6A7}"/>
                </a:ext>
              </a:extLst>
            </p:cNvPr>
            <p:cNvSpPr/>
            <p:nvPr/>
          </p:nvSpPr>
          <p:spPr>
            <a:xfrm>
              <a:off x="6534675" y="3896425"/>
              <a:ext cx="194650" cy="416475"/>
            </a:xfrm>
            <a:custGeom>
              <a:avLst/>
              <a:gdLst/>
              <a:ahLst/>
              <a:cxnLst/>
              <a:rect l="l" t="t" r="r" b="b"/>
              <a:pathLst>
                <a:path w="7786" h="16659" extrusionOk="0">
                  <a:moveTo>
                    <a:pt x="4125" y="1"/>
                  </a:moveTo>
                  <a:cubicBezTo>
                    <a:pt x="4112" y="1"/>
                    <a:pt x="4098" y="1"/>
                    <a:pt x="4084" y="1"/>
                  </a:cubicBezTo>
                  <a:cubicBezTo>
                    <a:pt x="3203" y="60"/>
                    <a:pt x="2703" y="1118"/>
                    <a:pt x="2527" y="2028"/>
                  </a:cubicBezTo>
                  <a:cubicBezTo>
                    <a:pt x="2086" y="4525"/>
                    <a:pt x="2703" y="7081"/>
                    <a:pt x="2762" y="9637"/>
                  </a:cubicBezTo>
                  <a:cubicBezTo>
                    <a:pt x="2850" y="12193"/>
                    <a:pt x="2145" y="15072"/>
                    <a:pt x="0" y="16218"/>
                  </a:cubicBezTo>
                  <a:lnTo>
                    <a:pt x="970" y="16658"/>
                  </a:lnTo>
                  <a:cubicBezTo>
                    <a:pt x="5612" y="13779"/>
                    <a:pt x="7785" y="7111"/>
                    <a:pt x="5847" y="1764"/>
                  </a:cubicBezTo>
                  <a:cubicBezTo>
                    <a:pt x="5557" y="925"/>
                    <a:pt x="5012" y="1"/>
                    <a:pt x="4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14;p82">
              <a:extLst>
                <a:ext uri="{FF2B5EF4-FFF2-40B4-BE49-F238E27FC236}">
                  <a16:creationId xmlns:a16="http://schemas.microsoft.com/office/drawing/2014/main" id="{520F7558-E9A0-62EA-25F5-9680940D0AC2}"/>
                </a:ext>
              </a:extLst>
            </p:cNvPr>
            <p:cNvSpPr/>
            <p:nvPr/>
          </p:nvSpPr>
          <p:spPr>
            <a:xfrm>
              <a:off x="6369425" y="4389800"/>
              <a:ext cx="31600" cy="20825"/>
            </a:xfrm>
            <a:custGeom>
              <a:avLst/>
              <a:gdLst/>
              <a:ahLst/>
              <a:cxnLst/>
              <a:rect l="l" t="t" r="r" b="b"/>
              <a:pathLst>
                <a:path w="1264" h="833" extrusionOk="0">
                  <a:moveTo>
                    <a:pt x="178" y="1"/>
                  </a:moveTo>
                  <a:cubicBezTo>
                    <a:pt x="108" y="1"/>
                    <a:pt x="55" y="3"/>
                    <a:pt x="30" y="8"/>
                  </a:cubicBezTo>
                  <a:cubicBezTo>
                    <a:pt x="1" y="214"/>
                    <a:pt x="30" y="449"/>
                    <a:pt x="118" y="625"/>
                  </a:cubicBezTo>
                  <a:cubicBezTo>
                    <a:pt x="188" y="765"/>
                    <a:pt x="321" y="832"/>
                    <a:pt x="454" y="832"/>
                  </a:cubicBezTo>
                  <a:cubicBezTo>
                    <a:pt x="544" y="832"/>
                    <a:pt x="635" y="802"/>
                    <a:pt x="706" y="742"/>
                  </a:cubicBezTo>
                  <a:cubicBezTo>
                    <a:pt x="706" y="742"/>
                    <a:pt x="1264" y="243"/>
                    <a:pt x="1264" y="155"/>
                  </a:cubicBezTo>
                  <a:cubicBezTo>
                    <a:pt x="1264" y="58"/>
                    <a:pt x="518" y="1"/>
                    <a:pt x="1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15;p82">
              <a:extLst>
                <a:ext uri="{FF2B5EF4-FFF2-40B4-BE49-F238E27FC236}">
                  <a16:creationId xmlns:a16="http://schemas.microsoft.com/office/drawing/2014/main" id="{1E50D7C3-161D-CAF3-A46E-40E6D2F9C751}"/>
                </a:ext>
              </a:extLst>
            </p:cNvPr>
            <p:cNvSpPr/>
            <p:nvPr/>
          </p:nvSpPr>
          <p:spPr>
            <a:xfrm>
              <a:off x="6439200" y="4354725"/>
              <a:ext cx="27925" cy="24225"/>
            </a:xfrm>
            <a:custGeom>
              <a:avLst/>
              <a:gdLst/>
              <a:ahLst/>
              <a:cxnLst/>
              <a:rect l="l" t="t" r="r" b="b"/>
              <a:pathLst>
                <a:path w="1117" h="969" extrusionOk="0">
                  <a:moveTo>
                    <a:pt x="470" y="1"/>
                  </a:moveTo>
                  <a:cubicBezTo>
                    <a:pt x="206" y="1"/>
                    <a:pt x="0" y="236"/>
                    <a:pt x="0" y="500"/>
                  </a:cubicBezTo>
                  <a:cubicBezTo>
                    <a:pt x="20" y="792"/>
                    <a:pt x="246" y="968"/>
                    <a:pt x="481" y="968"/>
                  </a:cubicBezTo>
                  <a:cubicBezTo>
                    <a:pt x="601" y="968"/>
                    <a:pt x="724" y="923"/>
                    <a:pt x="823" y="823"/>
                  </a:cubicBezTo>
                  <a:cubicBezTo>
                    <a:pt x="1117" y="500"/>
                    <a:pt x="911" y="1"/>
                    <a:pt x="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16;p82">
              <a:extLst>
                <a:ext uri="{FF2B5EF4-FFF2-40B4-BE49-F238E27FC236}">
                  <a16:creationId xmlns:a16="http://schemas.microsoft.com/office/drawing/2014/main" id="{EE822647-C9F0-693F-5A8D-C1C22732DB2B}"/>
                </a:ext>
              </a:extLst>
            </p:cNvPr>
            <p:cNvSpPr/>
            <p:nvPr/>
          </p:nvSpPr>
          <p:spPr>
            <a:xfrm>
              <a:off x="6375300" y="4407975"/>
              <a:ext cx="54200" cy="53200"/>
            </a:xfrm>
            <a:custGeom>
              <a:avLst/>
              <a:gdLst/>
              <a:ahLst/>
              <a:cxnLst/>
              <a:rect l="l" t="t" r="r" b="b"/>
              <a:pathLst>
                <a:path w="2168" h="2128" extrusionOk="0">
                  <a:moveTo>
                    <a:pt x="162" y="1"/>
                  </a:moveTo>
                  <a:cubicBezTo>
                    <a:pt x="140" y="1"/>
                    <a:pt x="118" y="15"/>
                    <a:pt x="118" y="45"/>
                  </a:cubicBezTo>
                  <a:cubicBezTo>
                    <a:pt x="1" y="662"/>
                    <a:pt x="177" y="1308"/>
                    <a:pt x="617" y="1778"/>
                  </a:cubicBezTo>
                  <a:cubicBezTo>
                    <a:pt x="847" y="2007"/>
                    <a:pt x="1149" y="2127"/>
                    <a:pt x="1453" y="2127"/>
                  </a:cubicBezTo>
                  <a:cubicBezTo>
                    <a:pt x="1695" y="2127"/>
                    <a:pt x="1937" y="2052"/>
                    <a:pt x="2145" y="1896"/>
                  </a:cubicBezTo>
                  <a:cubicBezTo>
                    <a:pt x="2167" y="1873"/>
                    <a:pt x="2139" y="1817"/>
                    <a:pt x="2098" y="1817"/>
                  </a:cubicBezTo>
                  <a:cubicBezTo>
                    <a:pt x="2085" y="1817"/>
                    <a:pt x="2071" y="1823"/>
                    <a:pt x="2057" y="1837"/>
                  </a:cubicBezTo>
                  <a:cubicBezTo>
                    <a:pt x="1879" y="1968"/>
                    <a:pt x="1672" y="2031"/>
                    <a:pt x="1465" y="2031"/>
                  </a:cubicBezTo>
                  <a:cubicBezTo>
                    <a:pt x="1160" y="2031"/>
                    <a:pt x="857" y="1894"/>
                    <a:pt x="647" y="1631"/>
                  </a:cubicBezTo>
                  <a:cubicBezTo>
                    <a:pt x="265" y="1191"/>
                    <a:pt x="118" y="603"/>
                    <a:pt x="206" y="45"/>
                  </a:cubicBezTo>
                  <a:cubicBezTo>
                    <a:pt x="206" y="15"/>
                    <a:pt x="184" y="1"/>
                    <a:pt x="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17;p82">
              <a:extLst>
                <a:ext uri="{FF2B5EF4-FFF2-40B4-BE49-F238E27FC236}">
                  <a16:creationId xmlns:a16="http://schemas.microsoft.com/office/drawing/2014/main" id="{E107EFFA-C9D6-B0D6-A02D-7725C35355D9}"/>
                </a:ext>
              </a:extLst>
            </p:cNvPr>
            <p:cNvSpPr/>
            <p:nvPr/>
          </p:nvSpPr>
          <p:spPr>
            <a:xfrm>
              <a:off x="6374125" y="4431675"/>
              <a:ext cx="7800" cy="22300"/>
            </a:xfrm>
            <a:custGeom>
              <a:avLst/>
              <a:gdLst/>
              <a:ahLst/>
              <a:cxnLst/>
              <a:rect l="l" t="t" r="r" b="b"/>
              <a:pathLst>
                <a:path w="312" h="892" extrusionOk="0">
                  <a:moveTo>
                    <a:pt x="268" y="0"/>
                  </a:moveTo>
                  <a:cubicBezTo>
                    <a:pt x="246" y="0"/>
                    <a:pt x="224" y="22"/>
                    <a:pt x="224" y="66"/>
                  </a:cubicBezTo>
                  <a:cubicBezTo>
                    <a:pt x="194" y="331"/>
                    <a:pt x="136" y="595"/>
                    <a:pt x="18" y="830"/>
                  </a:cubicBezTo>
                  <a:cubicBezTo>
                    <a:pt x="0" y="866"/>
                    <a:pt x="38" y="892"/>
                    <a:pt x="77" y="892"/>
                  </a:cubicBezTo>
                  <a:cubicBezTo>
                    <a:pt x="100" y="892"/>
                    <a:pt x="124" y="882"/>
                    <a:pt x="136" y="859"/>
                  </a:cubicBezTo>
                  <a:cubicBezTo>
                    <a:pt x="224" y="595"/>
                    <a:pt x="283" y="331"/>
                    <a:pt x="312" y="66"/>
                  </a:cubicBezTo>
                  <a:cubicBezTo>
                    <a:pt x="312" y="22"/>
                    <a:pt x="290" y="0"/>
                    <a:pt x="2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18;p82">
              <a:extLst>
                <a:ext uri="{FF2B5EF4-FFF2-40B4-BE49-F238E27FC236}">
                  <a16:creationId xmlns:a16="http://schemas.microsoft.com/office/drawing/2014/main" id="{78AB0640-D646-5399-14C9-3838CCF3E2E0}"/>
                </a:ext>
              </a:extLst>
            </p:cNvPr>
            <p:cNvSpPr/>
            <p:nvPr/>
          </p:nvSpPr>
          <p:spPr>
            <a:xfrm>
              <a:off x="5051125" y="4788325"/>
              <a:ext cx="81525" cy="97200"/>
            </a:xfrm>
            <a:custGeom>
              <a:avLst/>
              <a:gdLst/>
              <a:ahLst/>
              <a:cxnLst/>
              <a:rect l="l" t="t" r="r" b="b"/>
              <a:pathLst>
                <a:path w="3261" h="3888" extrusionOk="0">
                  <a:moveTo>
                    <a:pt x="2215" y="1"/>
                  </a:moveTo>
                  <a:cubicBezTo>
                    <a:pt x="1250" y="1"/>
                    <a:pt x="253" y="717"/>
                    <a:pt x="147" y="1694"/>
                  </a:cubicBezTo>
                  <a:cubicBezTo>
                    <a:pt x="0" y="2841"/>
                    <a:pt x="1112" y="3887"/>
                    <a:pt x="2217" y="3887"/>
                  </a:cubicBezTo>
                  <a:cubicBezTo>
                    <a:pt x="2442" y="3887"/>
                    <a:pt x="2666" y="3844"/>
                    <a:pt x="2879" y="3750"/>
                  </a:cubicBezTo>
                  <a:lnTo>
                    <a:pt x="3261" y="342"/>
                  </a:lnTo>
                  <a:cubicBezTo>
                    <a:pt x="2951" y="106"/>
                    <a:pt x="2586" y="1"/>
                    <a:pt x="2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19;p82">
              <a:extLst>
                <a:ext uri="{FF2B5EF4-FFF2-40B4-BE49-F238E27FC236}">
                  <a16:creationId xmlns:a16="http://schemas.microsoft.com/office/drawing/2014/main" id="{E385413F-E256-6E70-F970-C1065E0286AB}"/>
                </a:ext>
              </a:extLst>
            </p:cNvPr>
            <p:cNvSpPr/>
            <p:nvPr/>
          </p:nvSpPr>
          <p:spPr>
            <a:xfrm>
              <a:off x="5422725" y="4302275"/>
              <a:ext cx="231375" cy="316875"/>
            </a:xfrm>
            <a:custGeom>
              <a:avLst/>
              <a:gdLst/>
              <a:ahLst/>
              <a:cxnLst/>
              <a:rect l="l" t="t" r="r" b="b"/>
              <a:pathLst>
                <a:path w="9255" h="12675" extrusionOk="0">
                  <a:moveTo>
                    <a:pt x="1210" y="0"/>
                  </a:moveTo>
                  <a:cubicBezTo>
                    <a:pt x="957" y="0"/>
                    <a:pt x="711" y="54"/>
                    <a:pt x="530" y="219"/>
                  </a:cubicBezTo>
                  <a:cubicBezTo>
                    <a:pt x="354" y="395"/>
                    <a:pt x="265" y="630"/>
                    <a:pt x="207" y="865"/>
                  </a:cubicBezTo>
                  <a:cubicBezTo>
                    <a:pt x="1" y="1864"/>
                    <a:pt x="500" y="2892"/>
                    <a:pt x="1176" y="3685"/>
                  </a:cubicBezTo>
                  <a:cubicBezTo>
                    <a:pt x="1852" y="4449"/>
                    <a:pt x="2704" y="5007"/>
                    <a:pt x="3497" y="5683"/>
                  </a:cubicBezTo>
                  <a:cubicBezTo>
                    <a:pt x="5641" y="7475"/>
                    <a:pt x="7140" y="9943"/>
                    <a:pt x="7757" y="12675"/>
                  </a:cubicBezTo>
                  <a:lnTo>
                    <a:pt x="9255" y="11882"/>
                  </a:lnTo>
                  <a:cubicBezTo>
                    <a:pt x="8990" y="9414"/>
                    <a:pt x="8491" y="6917"/>
                    <a:pt x="7316" y="4743"/>
                  </a:cubicBezTo>
                  <a:cubicBezTo>
                    <a:pt x="6141" y="2540"/>
                    <a:pt x="4202" y="689"/>
                    <a:pt x="1793" y="72"/>
                  </a:cubicBezTo>
                  <a:cubicBezTo>
                    <a:pt x="1612" y="33"/>
                    <a:pt x="1409" y="0"/>
                    <a:pt x="1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20;p82">
              <a:extLst>
                <a:ext uri="{FF2B5EF4-FFF2-40B4-BE49-F238E27FC236}">
                  <a16:creationId xmlns:a16="http://schemas.microsoft.com/office/drawing/2014/main" id="{9CA2DDEC-89C8-B381-2C80-A9FF74559286}"/>
                </a:ext>
              </a:extLst>
            </p:cNvPr>
            <p:cNvSpPr/>
            <p:nvPr/>
          </p:nvSpPr>
          <p:spPr>
            <a:xfrm>
              <a:off x="5657750" y="4389600"/>
              <a:ext cx="164550" cy="215600"/>
            </a:xfrm>
            <a:custGeom>
              <a:avLst/>
              <a:gdLst/>
              <a:ahLst/>
              <a:cxnLst/>
              <a:rect l="l" t="t" r="r" b="b"/>
              <a:pathLst>
                <a:path w="6582" h="8624" extrusionOk="0">
                  <a:moveTo>
                    <a:pt x="4976" y="1"/>
                  </a:moveTo>
                  <a:cubicBezTo>
                    <a:pt x="4904" y="1"/>
                    <a:pt x="4832" y="6"/>
                    <a:pt x="4760" y="16"/>
                  </a:cubicBezTo>
                  <a:cubicBezTo>
                    <a:pt x="4143" y="104"/>
                    <a:pt x="3585" y="398"/>
                    <a:pt x="3144" y="868"/>
                  </a:cubicBezTo>
                  <a:cubicBezTo>
                    <a:pt x="1117" y="2719"/>
                    <a:pt x="324" y="5657"/>
                    <a:pt x="1" y="8389"/>
                  </a:cubicBezTo>
                  <a:lnTo>
                    <a:pt x="735" y="8624"/>
                  </a:lnTo>
                  <a:cubicBezTo>
                    <a:pt x="1293" y="6068"/>
                    <a:pt x="4172" y="4834"/>
                    <a:pt x="5788" y="2778"/>
                  </a:cubicBezTo>
                  <a:cubicBezTo>
                    <a:pt x="6229" y="2219"/>
                    <a:pt x="6581" y="1456"/>
                    <a:pt x="6288" y="809"/>
                  </a:cubicBezTo>
                  <a:cubicBezTo>
                    <a:pt x="6028" y="290"/>
                    <a:pt x="5517" y="1"/>
                    <a:pt x="49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21;p82">
              <a:extLst>
                <a:ext uri="{FF2B5EF4-FFF2-40B4-BE49-F238E27FC236}">
                  <a16:creationId xmlns:a16="http://schemas.microsoft.com/office/drawing/2014/main" id="{39625FFC-D3FF-59B0-EAAB-819A27279A01}"/>
                </a:ext>
              </a:extLst>
            </p:cNvPr>
            <p:cNvSpPr/>
            <p:nvPr/>
          </p:nvSpPr>
          <p:spPr>
            <a:xfrm>
              <a:off x="5103250" y="4589300"/>
              <a:ext cx="674250" cy="350725"/>
            </a:xfrm>
            <a:custGeom>
              <a:avLst/>
              <a:gdLst/>
              <a:ahLst/>
              <a:cxnLst/>
              <a:rect l="l" t="t" r="r" b="b"/>
              <a:pathLst>
                <a:path w="26970" h="14029" extrusionOk="0">
                  <a:moveTo>
                    <a:pt x="21349" y="0"/>
                  </a:moveTo>
                  <a:cubicBezTo>
                    <a:pt x="20361" y="0"/>
                    <a:pt x="19371" y="545"/>
                    <a:pt x="18685" y="900"/>
                  </a:cubicBezTo>
                  <a:lnTo>
                    <a:pt x="18274" y="1018"/>
                  </a:lnTo>
                  <a:cubicBezTo>
                    <a:pt x="17591" y="1146"/>
                    <a:pt x="16917" y="1194"/>
                    <a:pt x="16250" y="1194"/>
                  </a:cubicBezTo>
                  <a:cubicBezTo>
                    <a:pt x="14137" y="1194"/>
                    <a:pt x="12086" y="708"/>
                    <a:pt x="10012" y="708"/>
                  </a:cubicBezTo>
                  <a:cubicBezTo>
                    <a:pt x="9129" y="708"/>
                    <a:pt x="8242" y="796"/>
                    <a:pt x="7345" y="1047"/>
                  </a:cubicBezTo>
                  <a:cubicBezTo>
                    <a:pt x="4084" y="2016"/>
                    <a:pt x="1528" y="4572"/>
                    <a:pt x="500" y="7804"/>
                  </a:cubicBezTo>
                  <a:cubicBezTo>
                    <a:pt x="60" y="9331"/>
                    <a:pt x="1" y="11065"/>
                    <a:pt x="911" y="12357"/>
                  </a:cubicBezTo>
                  <a:cubicBezTo>
                    <a:pt x="1832" y="13611"/>
                    <a:pt x="3366" y="14029"/>
                    <a:pt x="4966" y="14029"/>
                  </a:cubicBezTo>
                  <a:cubicBezTo>
                    <a:pt x="5765" y="14029"/>
                    <a:pt x="6581" y="13924"/>
                    <a:pt x="7345" y="13767"/>
                  </a:cubicBezTo>
                  <a:cubicBezTo>
                    <a:pt x="11194" y="12915"/>
                    <a:pt x="14807" y="11300"/>
                    <a:pt x="17980" y="8979"/>
                  </a:cubicBezTo>
                  <a:cubicBezTo>
                    <a:pt x="18479" y="8568"/>
                    <a:pt x="19067" y="8215"/>
                    <a:pt x="19684" y="8009"/>
                  </a:cubicBezTo>
                  <a:cubicBezTo>
                    <a:pt x="19975" y="7922"/>
                    <a:pt x="20274" y="7888"/>
                    <a:pt x="20579" y="7888"/>
                  </a:cubicBezTo>
                  <a:cubicBezTo>
                    <a:pt x="21813" y="7888"/>
                    <a:pt x="23131" y="8460"/>
                    <a:pt x="24318" y="8460"/>
                  </a:cubicBezTo>
                  <a:cubicBezTo>
                    <a:pt x="24819" y="8460"/>
                    <a:pt x="25297" y="8358"/>
                    <a:pt x="25735" y="8068"/>
                  </a:cubicBezTo>
                  <a:cubicBezTo>
                    <a:pt x="26676" y="7481"/>
                    <a:pt x="26969" y="6217"/>
                    <a:pt x="26734" y="5130"/>
                  </a:cubicBezTo>
                  <a:cubicBezTo>
                    <a:pt x="26499" y="4043"/>
                    <a:pt x="25824" y="3133"/>
                    <a:pt x="25089" y="2310"/>
                  </a:cubicBezTo>
                  <a:cubicBezTo>
                    <a:pt x="24237" y="1399"/>
                    <a:pt x="23268" y="518"/>
                    <a:pt x="22063" y="107"/>
                  </a:cubicBezTo>
                  <a:cubicBezTo>
                    <a:pt x="21828" y="32"/>
                    <a:pt x="21589" y="0"/>
                    <a:pt x="2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22;p82">
              <a:extLst>
                <a:ext uri="{FF2B5EF4-FFF2-40B4-BE49-F238E27FC236}">
                  <a16:creationId xmlns:a16="http://schemas.microsoft.com/office/drawing/2014/main" id="{DCFEDF53-D17E-7AAF-E89A-8F8E6C485A6F}"/>
                </a:ext>
              </a:extLst>
            </p:cNvPr>
            <p:cNvSpPr/>
            <p:nvPr/>
          </p:nvSpPr>
          <p:spPr>
            <a:xfrm>
              <a:off x="5113550" y="4747100"/>
              <a:ext cx="303325" cy="219725"/>
            </a:xfrm>
            <a:custGeom>
              <a:avLst/>
              <a:gdLst/>
              <a:ahLst/>
              <a:cxnLst/>
              <a:rect l="l" t="t" r="r" b="b"/>
              <a:pathLst>
                <a:path w="12133" h="8789" extrusionOk="0">
                  <a:moveTo>
                    <a:pt x="5731" y="0"/>
                  </a:moveTo>
                  <a:cubicBezTo>
                    <a:pt x="5216" y="0"/>
                    <a:pt x="4692" y="148"/>
                    <a:pt x="4377" y="464"/>
                  </a:cubicBezTo>
                  <a:lnTo>
                    <a:pt x="0" y="5370"/>
                  </a:lnTo>
                  <a:cubicBezTo>
                    <a:pt x="1456" y="8255"/>
                    <a:pt x="4398" y="8789"/>
                    <a:pt x="6302" y="8789"/>
                  </a:cubicBezTo>
                  <a:cubicBezTo>
                    <a:pt x="6472" y="8789"/>
                    <a:pt x="6634" y="8785"/>
                    <a:pt x="6786" y="8777"/>
                  </a:cubicBezTo>
                  <a:cubicBezTo>
                    <a:pt x="8431" y="8660"/>
                    <a:pt x="10077" y="8307"/>
                    <a:pt x="11634" y="7779"/>
                  </a:cubicBezTo>
                  <a:cubicBezTo>
                    <a:pt x="11986" y="7661"/>
                    <a:pt x="12133" y="7250"/>
                    <a:pt x="11957" y="6927"/>
                  </a:cubicBezTo>
                  <a:cubicBezTo>
                    <a:pt x="11692" y="6545"/>
                    <a:pt x="11281" y="6251"/>
                    <a:pt x="10811" y="6192"/>
                  </a:cubicBezTo>
                  <a:cubicBezTo>
                    <a:pt x="10752" y="6190"/>
                    <a:pt x="10693" y="6188"/>
                    <a:pt x="10633" y="6188"/>
                  </a:cubicBezTo>
                  <a:cubicBezTo>
                    <a:pt x="9988" y="6188"/>
                    <a:pt x="9347" y="6334"/>
                    <a:pt x="8755" y="6603"/>
                  </a:cubicBezTo>
                  <a:cubicBezTo>
                    <a:pt x="9959" y="5252"/>
                    <a:pt x="9577" y="3078"/>
                    <a:pt x="8520" y="1580"/>
                  </a:cubicBezTo>
                  <a:cubicBezTo>
                    <a:pt x="8049" y="963"/>
                    <a:pt x="7403" y="493"/>
                    <a:pt x="6698" y="199"/>
                  </a:cubicBezTo>
                  <a:cubicBezTo>
                    <a:pt x="6425" y="69"/>
                    <a:pt x="6080" y="0"/>
                    <a:pt x="5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23;p82">
              <a:extLst>
                <a:ext uri="{FF2B5EF4-FFF2-40B4-BE49-F238E27FC236}">
                  <a16:creationId xmlns:a16="http://schemas.microsoft.com/office/drawing/2014/main" id="{0CB3859B-D664-8984-E4B3-A5DCB4442596}"/>
                </a:ext>
              </a:extLst>
            </p:cNvPr>
            <p:cNvSpPr/>
            <p:nvPr/>
          </p:nvSpPr>
          <p:spPr>
            <a:xfrm>
              <a:off x="5110300" y="4743650"/>
              <a:ext cx="313200" cy="226475"/>
            </a:xfrm>
            <a:custGeom>
              <a:avLst/>
              <a:gdLst/>
              <a:ahLst/>
              <a:cxnLst/>
              <a:rect l="l" t="t" r="r" b="b"/>
              <a:pathLst>
                <a:path w="12528" h="9059" extrusionOk="0">
                  <a:moveTo>
                    <a:pt x="5891" y="1"/>
                  </a:moveTo>
                  <a:cubicBezTo>
                    <a:pt x="5369" y="1"/>
                    <a:pt x="4854" y="172"/>
                    <a:pt x="4449" y="513"/>
                  </a:cubicBezTo>
                  <a:cubicBezTo>
                    <a:pt x="4358" y="604"/>
                    <a:pt x="4441" y="728"/>
                    <a:pt x="4538" y="728"/>
                  </a:cubicBezTo>
                  <a:cubicBezTo>
                    <a:pt x="4567" y="728"/>
                    <a:pt x="4597" y="717"/>
                    <a:pt x="4625" y="690"/>
                  </a:cubicBezTo>
                  <a:cubicBezTo>
                    <a:pt x="4974" y="406"/>
                    <a:pt x="5405" y="252"/>
                    <a:pt x="5856" y="252"/>
                  </a:cubicBezTo>
                  <a:cubicBezTo>
                    <a:pt x="6012" y="252"/>
                    <a:pt x="6170" y="270"/>
                    <a:pt x="6329" y="308"/>
                  </a:cubicBezTo>
                  <a:cubicBezTo>
                    <a:pt x="6946" y="484"/>
                    <a:pt x="7563" y="778"/>
                    <a:pt x="8033" y="1248"/>
                  </a:cubicBezTo>
                  <a:cubicBezTo>
                    <a:pt x="9002" y="2129"/>
                    <a:pt x="9531" y="3392"/>
                    <a:pt x="9501" y="4714"/>
                  </a:cubicBezTo>
                  <a:cubicBezTo>
                    <a:pt x="9501" y="5419"/>
                    <a:pt x="9237" y="6125"/>
                    <a:pt x="8796" y="6683"/>
                  </a:cubicBezTo>
                  <a:cubicBezTo>
                    <a:pt x="8746" y="6759"/>
                    <a:pt x="8782" y="6900"/>
                    <a:pt x="8869" y="6900"/>
                  </a:cubicBezTo>
                  <a:cubicBezTo>
                    <a:pt x="8883" y="6900"/>
                    <a:pt x="8898" y="6896"/>
                    <a:pt x="8914" y="6888"/>
                  </a:cubicBezTo>
                  <a:cubicBezTo>
                    <a:pt x="8942" y="6877"/>
                    <a:pt x="8971" y="6866"/>
                    <a:pt x="8999" y="6855"/>
                  </a:cubicBezTo>
                  <a:lnTo>
                    <a:pt x="8999" y="6855"/>
                  </a:lnTo>
                  <a:lnTo>
                    <a:pt x="9002" y="6859"/>
                  </a:lnTo>
                  <a:cubicBezTo>
                    <a:pt x="9004" y="6856"/>
                    <a:pt x="9006" y="6854"/>
                    <a:pt x="9008" y="6851"/>
                  </a:cubicBezTo>
                  <a:lnTo>
                    <a:pt x="9008" y="6851"/>
                  </a:lnTo>
                  <a:cubicBezTo>
                    <a:pt x="9514" y="6654"/>
                    <a:pt x="10050" y="6453"/>
                    <a:pt x="10594" y="6453"/>
                  </a:cubicBezTo>
                  <a:cubicBezTo>
                    <a:pt x="10748" y="6453"/>
                    <a:pt x="10903" y="6469"/>
                    <a:pt x="11058" y="6506"/>
                  </a:cubicBezTo>
                  <a:cubicBezTo>
                    <a:pt x="11352" y="6565"/>
                    <a:pt x="11617" y="6712"/>
                    <a:pt x="11822" y="6947"/>
                  </a:cubicBezTo>
                  <a:cubicBezTo>
                    <a:pt x="12057" y="7182"/>
                    <a:pt x="12145" y="7535"/>
                    <a:pt x="11822" y="7740"/>
                  </a:cubicBezTo>
                  <a:cubicBezTo>
                    <a:pt x="11675" y="7799"/>
                    <a:pt x="11499" y="7858"/>
                    <a:pt x="11323" y="7887"/>
                  </a:cubicBezTo>
                  <a:lnTo>
                    <a:pt x="10823" y="8063"/>
                  </a:lnTo>
                  <a:cubicBezTo>
                    <a:pt x="10471" y="8152"/>
                    <a:pt x="10089" y="8269"/>
                    <a:pt x="9736" y="8357"/>
                  </a:cubicBezTo>
                  <a:cubicBezTo>
                    <a:pt x="9031" y="8533"/>
                    <a:pt x="8326" y="8651"/>
                    <a:pt x="7621" y="8739"/>
                  </a:cubicBezTo>
                  <a:cubicBezTo>
                    <a:pt x="7239" y="8779"/>
                    <a:pt x="6851" y="8801"/>
                    <a:pt x="6461" y="8801"/>
                  </a:cubicBezTo>
                  <a:cubicBezTo>
                    <a:pt x="5144" y="8801"/>
                    <a:pt x="3813" y="8551"/>
                    <a:pt x="2657" y="7917"/>
                  </a:cubicBezTo>
                  <a:cubicBezTo>
                    <a:pt x="1628" y="7358"/>
                    <a:pt x="806" y="6477"/>
                    <a:pt x="277" y="5419"/>
                  </a:cubicBezTo>
                  <a:cubicBezTo>
                    <a:pt x="251" y="5376"/>
                    <a:pt x="215" y="5359"/>
                    <a:pt x="179" y="5359"/>
                  </a:cubicBezTo>
                  <a:cubicBezTo>
                    <a:pt x="91" y="5359"/>
                    <a:pt x="0" y="5462"/>
                    <a:pt x="42" y="5566"/>
                  </a:cubicBezTo>
                  <a:cubicBezTo>
                    <a:pt x="571" y="6595"/>
                    <a:pt x="1335" y="7447"/>
                    <a:pt x="2304" y="8034"/>
                  </a:cubicBezTo>
                  <a:cubicBezTo>
                    <a:pt x="3185" y="8533"/>
                    <a:pt x="4125" y="8827"/>
                    <a:pt x="5095" y="8974"/>
                  </a:cubicBezTo>
                  <a:cubicBezTo>
                    <a:pt x="5566" y="9030"/>
                    <a:pt x="6031" y="9059"/>
                    <a:pt x="6493" y="9059"/>
                  </a:cubicBezTo>
                  <a:cubicBezTo>
                    <a:pt x="7009" y="9059"/>
                    <a:pt x="7521" y="9022"/>
                    <a:pt x="8033" y="8945"/>
                  </a:cubicBezTo>
                  <a:cubicBezTo>
                    <a:pt x="8855" y="8827"/>
                    <a:pt x="9648" y="8651"/>
                    <a:pt x="10442" y="8445"/>
                  </a:cubicBezTo>
                  <a:cubicBezTo>
                    <a:pt x="10823" y="8328"/>
                    <a:pt x="11205" y="8210"/>
                    <a:pt x="11617" y="8093"/>
                  </a:cubicBezTo>
                  <a:cubicBezTo>
                    <a:pt x="11881" y="8034"/>
                    <a:pt x="12116" y="7887"/>
                    <a:pt x="12234" y="7652"/>
                  </a:cubicBezTo>
                  <a:cubicBezTo>
                    <a:pt x="12527" y="7035"/>
                    <a:pt x="11822" y="6477"/>
                    <a:pt x="11323" y="6301"/>
                  </a:cubicBezTo>
                  <a:cubicBezTo>
                    <a:pt x="11104" y="6223"/>
                    <a:pt x="10881" y="6190"/>
                    <a:pt x="10658" y="6190"/>
                  </a:cubicBezTo>
                  <a:cubicBezTo>
                    <a:pt x="10184" y="6190"/>
                    <a:pt x="9707" y="6336"/>
                    <a:pt x="9257" y="6501"/>
                  </a:cubicBezTo>
                  <a:lnTo>
                    <a:pt x="9257" y="6501"/>
                  </a:lnTo>
                  <a:cubicBezTo>
                    <a:pt x="9913" y="5434"/>
                    <a:pt x="9890" y="4108"/>
                    <a:pt x="9443" y="2922"/>
                  </a:cubicBezTo>
                  <a:cubicBezTo>
                    <a:pt x="9208" y="2247"/>
                    <a:pt x="8826" y="1630"/>
                    <a:pt x="8326" y="1130"/>
                  </a:cubicBezTo>
                  <a:cubicBezTo>
                    <a:pt x="8033" y="866"/>
                    <a:pt x="7709" y="660"/>
                    <a:pt x="7386" y="484"/>
                  </a:cubicBezTo>
                  <a:cubicBezTo>
                    <a:pt x="7093" y="278"/>
                    <a:pt x="6799" y="161"/>
                    <a:pt x="6476" y="73"/>
                  </a:cubicBezTo>
                  <a:cubicBezTo>
                    <a:pt x="6283" y="25"/>
                    <a:pt x="6087" y="1"/>
                    <a:pt x="58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24;p82">
              <a:extLst>
                <a:ext uri="{FF2B5EF4-FFF2-40B4-BE49-F238E27FC236}">
                  <a16:creationId xmlns:a16="http://schemas.microsoft.com/office/drawing/2014/main" id="{DE455ACC-C1E8-2063-2BA3-751E4E36031A}"/>
                </a:ext>
              </a:extLst>
            </p:cNvPr>
            <p:cNvSpPr/>
            <p:nvPr/>
          </p:nvSpPr>
          <p:spPr>
            <a:xfrm>
              <a:off x="5441100" y="4715350"/>
              <a:ext cx="157200" cy="173025"/>
            </a:xfrm>
            <a:custGeom>
              <a:avLst/>
              <a:gdLst/>
              <a:ahLst/>
              <a:cxnLst/>
              <a:rect l="l" t="t" r="r" b="b"/>
              <a:pathLst>
                <a:path w="6288" h="6921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1734"/>
                    <a:pt x="177" y="3526"/>
                    <a:pt x="1087" y="4965"/>
                  </a:cubicBezTo>
                  <a:cubicBezTo>
                    <a:pt x="1827" y="6097"/>
                    <a:pt x="3129" y="6920"/>
                    <a:pt x="4423" y="6920"/>
                  </a:cubicBezTo>
                  <a:cubicBezTo>
                    <a:pt x="4775" y="6920"/>
                    <a:pt x="5126" y="6860"/>
                    <a:pt x="5465" y="6728"/>
                  </a:cubicBezTo>
                  <a:cubicBezTo>
                    <a:pt x="5876" y="6551"/>
                    <a:pt x="6287" y="6170"/>
                    <a:pt x="6140" y="5758"/>
                  </a:cubicBezTo>
                  <a:cubicBezTo>
                    <a:pt x="6052" y="5582"/>
                    <a:pt x="5935" y="5435"/>
                    <a:pt x="5758" y="5318"/>
                  </a:cubicBezTo>
                  <a:cubicBezTo>
                    <a:pt x="5141" y="4906"/>
                    <a:pt x="4466" y="4613"/>
                    <a:pt x="3761" y="4436"/>
                  </a:cubicBezTo>
                  <a:cubicBezTo>
                    <a:pt x="4143" y="3437"/>
                    <a:pt x="3819" y="2292"/>
                    <a:pt x="2968" y="1616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25;p82">
              <a:extLst>
                <a:ext uri="{FF2B5EF4-FFF2-40B4-BE49-F238E27FC236}">
                  <a16:creationId xmlns:a16="http://schemas.microsoft.com/office/drawing/2014/main" id="{E840C7B8-1483-F69D-7B9D-4C2DB4A5892A}"/>
                </a:ext>
              </a:extLst>
            </p:cNvPr>
            <p:cNvSpPr/>
            <p:nvPr/>
          </p:nvSpPr>
          <p:spPr>
            <a:xfrm>
              <a:off x="5438150" y="4712600"/>
              <a:ext cx="163825" cy="178850"/>
            </a:xfrm>
            <a:custGeom>
              <a:avLst/>
              <a:gdLst/>
              <a:ahLst/>
              <a:cxnLst/>
              <a:rect l="l" t="t" r="r" b="b"/>
              <a:pathLst>
                <a:path w="6553" h="7154" extrusionOk="0">
                  <a:moveTo>
                    <a:pt x="162" y="0"/>
                  </a:moveTo>
                  <a:cubicBezTo>
                    <a:pt x="104" y="0"/>
                    <a:pt x="45" y="37"/>
                    <a:pt x="30" y="110"/>
                  </a:cubicBezTo>
                  <a:cubicBezTo>
                    <a:pt x="1" y="2137"/>
                    <a:pt x="207" y="4488"/>
                    <a:pt x="1764" y="5956"/>
                  </a:cubicBezTo>
                  <a:cubicBezTo>
                    <a:pt x="2410" y="6603"/>
                    <a:pt x="3232" y="7014"/>
                    <a:pt x="4143" y="7131"/>
                  </a:cubicBezTo>
                  <a:cubicBezTo>
                    <a:pt x="4262" y="7146"/>
                    <a:pt x="4395" y="7154"/>
                    <a:pt x="4536" y="7154"/>
                  </a:cubicBezTo>
                  <a:cubicBezTo>
                    <a:pt x="5267" y="7154"/>
                    <a:pt x="6208" y="6935"/>
                    <a:pt x="6405" y="6221"/>
                  </a:cubicBezTo>
                  <a:cubicBezTo>
                    <a:pt x="6552" y="5663"/>
                    <a:pt x="5994" y="5339"/>
                    <a:pt x="5612" y="5104"/>
                  </a:cubicBezTo>
                  <a:cubicBezTo>
                    <a:pt x="5121" y="4804"/>
                    <a:pt x="4580" y="4606"/>
                    <a:pt x="4035" y="4461"/>
                  </a:cubicBezTo>
                  <a:lnTo>
                    <a:pt x="4035" y="4461"/>
                  </a:lnTo>
                  <a:cubicBezTo>
                    <a:pt x="4354" y="3434"/>
                    <a:pt x="4024" y="2318"/>
                    <a:pt x="3203" y="1638"/>
                  </a:cubicBezTo>
                  <a:cubicBezTo>
                    <a:pt x="3175" y="1621"/>
                    <a:pt x="3147" y="1614"/>
                    <a:pt x="3119" y="1614"/>
                  </a:cubicBezTo>
                  <a:cubicBezTo>
                    <a:pt x="3000" y="1614"/>
                    <a:pt x="2902" y="1748"/>
                    <a:pt x="2997" y="1844"/>
                  </a:cubicBezTo>
                  <a:cubicBezTo>
                    <a:pt x="3820" y="2460"/>
                    <a:pt x="4114" y="3547"/>
                    <a:pt x="3732" y="4517"/>
                  </a:cubicBezTo>
                  <a:cubicBezTo>
                    <a:pt x="3732" y="4576"/>
                    <a:pt x="3761" y="4664"/>
                    <a:pt x="3820" y="4693"/>
                  </a:cubicBezTo>
                  <a:cubicBezTo>
                    <a:pt x="4319" y="4781"/>
                    <a:pt x="4760" y="4958"/>
                    <a:pt x="5201" y="5193"/>
                  </a:cubicBezTo>
                  <a:cubicBezTo>
                    <a:pt x="5524" y="5369"/>
                    <a:pt x="6258" y="5692"/>
                    <a:pt x="6141" y="6133"/>
                  </a:cubicBezTo>
                  <a:cubicBezTo>
                    <a:pt x="6023" y="6603"/>
                    <a:pt x="5494" y="6750"/>
                    <a:pt x="5113" y="6838"/>
                  </a:cubicBezTo>
                  <a:cubicBezTo>
                    <a:pt x="4922" y="6882"/>
                    <a:pt x="4723" y="6904"/>
                    <a:pt x="4521" y="6904"/>
                  </a:cubicBezTo>
                  <a:cubicBezTo>
                    <a:pt x="4319" y="6904"/>
                    <a:pt x="4114" y="6882"/>
                    <a:pt x="3908" y="6838"/>
                  </a:cubicBezTo>
                  <a:cubicBezTo>
                    <a:pt x="2145" y="6485"/>
                    <a:pt x="1029" y="4958"/>
                    <a:pt x="588" y="3312"/>
                  </a:cubicBezTo>
                  <a:cubicBezTo>
                    <a:pt x="324" y="2255"/>
                    <a:pt x="236" y="1168"/>
                    <a:pt x="295" y="110"/>
                  </a:cubicBezTo>
                  <a:cubicBezTo>
                    <a:pt x="280" y="37"/>
                    <a:pt x="221" y="0"/>
                    <a:pt x="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26;p82">
              <a:extLst>
                <a:ext uri="{FF2B5EF4-FFF2-40B4-BE49-F238E27FC236}">
                  <a16:creationId xmlns:a16="http://schemas.microsoft.com/office/drawing/2014/main" id="{0210F702-EEAE-96EA-3C92-7B64A5034F74}"/>
                </a:ext>
              </a:extLst>
            </p:cNvPr>
            <p:cNvSpPr/>
            <p:nvPr/>
          </p:nvSpPr>
          <p:spPr>
            <a:xfrm>
              <a:off x="5690275" y="4688125"/>
              <a:ext cx="27725" cy="23600"/>
            </a:xfrm>
            <a:custGeom>
              <a:avLst/>
              <a:gdLst/>
              <a:ahLst/>
              <a:cxnLst/>
              <a:rect l="l" t="t" r="r" b="b"/>
              <a:pathLst>
                <a:path w="1109" h="944" extrusionOk="0">
                  <a:moveTo>
                    <a:pt x="631" y="1"/>
                  </a:moveTo>
                  <a:cubicBezTo>
                    <a:pt x="241" y="1"/>
                    <a:pt x="0" y="453"/>
                    <a:pt x="257" y="766"/>
                  </a:cubicBezTo>
                  <a:cubicBezTo>
                    <a:pt x="357" y="889"/>
                    <a:pt x="492" y="944"/>
                    <a:pt x="623" y="944"/>
                  </a:cubicBezTo>
                  <a:cubicBezTo>
                    <a:pt x="837" y="944"/>
                    <a:pt x="1043" y="797"/>
                    <a:pt x="1079" y="560"/>
                  </a:cubicBezTo>
                  <a:cubicBezTo>
                    <a:pt x="1109" y="296"/>
                    <a:pt x="932" y="61"/>
                    <a:pt x="668" y="2"/>
                  </a:cubicBezTo>
                  <a:cubicBezTo>
                    <a:pt x="656" y="1"/>
                    <a:pt x="644" y="1"/>
                    <a:pt x="6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7861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8" grpId="0" build="p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B4947ED-771B-4566-BA3F-8A4EF3FC3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6" t="41156" r="164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D8A9E8-4D73-474C-A610-2659A8429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4188">
            <a:off x="411857" y="-348402"/>
            <a:ext cx="3571875" cy="35718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80435EB-57FF-4010-85CB-6441B8B61A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45777"/>
            <a:ext cx="3995936" cy="408737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9B97350-F68B-440D-A988-7D3A7080C8A1}"/>
              </a:ext>
            </a:extLst>
          </p:cNvPr>
          <p:cNvSpPr txBox="1"/>
          <p:nvPr/>
        </p:nvSpPr>
        <p:spPr>
          <a:xfrm>
            <a:off x="128588" y="2449959"/>
            <a:ext cx="5067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ت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B05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ق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ي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ي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م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 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م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C00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ر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ح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ل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B0F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ي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 </a:t>
            </a:r>
            <a:endParaRPr lang="zh-CN" altLang="en-US" sz="6600" b="1" dirty="0">
              <a:ln w="19050">
                <a:solidFill>
                  <a:schemeClr val="tx1">
                    <a:lumMod val="1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032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543BE8D-CACD-4F58-B9E0-1F16407A4A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69" t="21371" r="12336" b="12804"/>
          <a:stretch/>
        </p:blipFill>
        <p:spPr>
          <a:xfrm>
            <a:off x="168552" y="2454704"/>
            <a:ext cx="1990189" cy="2839224"/>
          </a:xfrm>
          <a:prstGeom prst="rect">
            <a:avLst/>
          </a:prstGeom>
          <a:effectLst>
            <a:outerShdw blurRad="215900" dist="139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A590CE14-68E9-7994-6CF4-6BE626FAA2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11" t="23099" r="9382" b="13042"/>
          <a:stretch/>
        </p:blipFill>
        <p:spPr>
          <a:xfrm>
            <a:off x="6940803" y="1720258"/>
            <a:ext cx="2300302" cy="3446936"/>
          </a:xfrm>
          <a:prstGeom prst="rect">
            <a:avLst/>
          </a:prstGeom>
          <a:effectLst>
            <a:outerShdw blurRad="177800" dist="1270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C9D0F9D9-C5AA-EB06-5E1E-FDB4DA025151}"/>
              </a:ext>
            </a:extLst>
          </p:cNvPr>
          <p:cNvSpPr txBox="1"/>
          <p:nvPr/>
        </p:nvSpPr>
        <p:spPr>
          <a:xfrm>
            <a:off x="2193346" y="2668898"/>
            <a:ext cx="4757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لتقليل سرعة تدفق المياه لمنع جرف التربة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0C83269-6B96-06BB-C50F-AF86F30ABD0B}"/>
              </a:ext>
            </a:extLst>
          </p:cNvPr>
          <p:cNvSpPr txBox="1"/>
          <p:nvPr/>
        </p:nvSpPr>
        <p:spPr>
          <a:xfrm>
            <a:off x="2158740" y="1666690"/>
            <a:ext cx="44879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800" rtl="1"/>
            <a:r>
              <a:rPr lang="ar-SA" altLang="ar-SA" sz="2400" b="1" dirty="0">
                <a:solidFill>
                  <a:srgbClr val="FFFF00"/>
                </a:solidFill>
                <a:cs typeface="PT Bold Heading" panose="02010400000000000000" pitchFamily="2" charset="-78"/>
              </a:rPr>
              <a:t>ما أهمية عمل </a:t>
            </a:r>
            <a:r>
              <a:rPr lang="ar-SA" altLang="ar-SA" sz="2400" b="1" dirty="0" err="1">
                <a:solidFill>
                  <a:srgbClr val="FFFF00"/>
                </a:solidFill>
                <a:cs typeface="PT Bold Heading" panose="02010400000000000000" pitchFamily="2" charset="-78"/>
              </a:rPr>
              <a:t>أخدايد</a:t>
            </a:r>
            <a:r>
              <a:rPr lang="ar-SA" altLang="ar-SA" sz="2400" b="1" dirty="0">
                <a:solidFill>
                  <a:srgbClr val="FFFF00"/>
                </a:solidFill>
                <a:cs typeface="PT Bold Heading" panose="02010400000000000000" pitchFamily="2" charset="-78"/>
              </a:rPr>
              <a:t> في المنحدرات ؟</a:t>
            </a:r>
            <a:endParaRPr lang="ar-SA" sz="2400" b="1" dirty="0">
              <a:solidFill>
                <a:srgbClr val="FFFF00"/>
              </a:solidFill>
              <a:cs typeface="PT Bold Heading" panose="02010400000000000000" pitchFamily="2" charset="-7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C874BFC-1D11-2918-CF0B-95C6DF02B5E5}"/>
              </a:ext>
            </a:extLst>
          </p:cNvPr>
          <p:cNvSpPr/>
          <p:nvPr/>
        </p:nvSpPr>
        <p:spPr>
          <a:xfrm>
            <a:off x="121487" y="113039"/>
            <a:ext cx="1105077" cy="3000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/>
              <a:t>التفكير الناقد</a:t>
            </a:r>
          </a:p>
        </p:txBody>
      </p:sp>
    </p:spTree>
    <p:extLst>
      <p:ext uri="{BB962C8B-B14F-4D97-AF65-F5344CB8AC3E}">
        <p14:creationId xmlns:p14="http://schemas.microsoft.com/office/powerpoint/2010/main" val="3449604649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-0.018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-4.44444E-6 L 4.16667E-6 -0.018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34"/>
          <p:cNvSpPr txBox="1">
            <a:spLocks noGrp="1"/>
          </p:cNvSpPr>
          <p:nvPr>
            <p:ph type="title"/>
          </p:nvPr>
        </p:nvSpPr>
        <p:spPr>
          <a:xfrm>
            <a:off x="2247912" y="764218"/>
            <a:ext cx="4749000" cy="20621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9600" dirty="0">
                <a:solidFill>
                  <a:schemeClr val="accent4">
                    <a:lumMod val="75000"/>
                  </a:schemeClr>
                </a:solidFill>
                <a:cs typeface="PT Bold Heading" panose="02010400000000000000" pitchFamily="2" charset="-78"/>
              </a:rPr>
              <a:t>التربة</a:t>
            </a:r>
            <a:endParaRPr sz="9600" dirty="0">
              <a:solidFill>
                <a:schemeClr val="accent4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grpSp>
        <p:nvGrpSpPr>
          <p:cNvPr id="625" name="Google Shape;625;p34"/>
          <p:cNvGrpSpPr/>
          <p:nvPr/>
        </p:nvGrpSpPr>
        <p:grpSpPr>
          <a:xfrm>
            <a:off x="575089" y="1732541"/>
            <a:ext cx="2079463" cy="3372907"/>
            <a:chOff x="2680800" y="1044275"/>
            <a:chExt cx="2220225" cy="3601225"/>
          </a:xfrm>
        </p:grpSpPr>
        <p:sp>
          <p:nvSpPr>
            <p:cNvPr id="626" name="Google Shape;626;p34"/>
            <p:cNvSpPr/>
            <p:nvPr/>
          </p:nvSpPr>
          <p:spPr>
            <a:xfrm>
              <a:off x="2680800" y="3732575"/>
              <a:ext cx="2220225" cy="912925"/>
            </a:xfrm>
            <a:custGeom>
              <a:avLst/>
              <a:gdLst/>
              <a:ahLst/>
              <a:cxnLst/>
              <a:rect l="l" t="t" r="r" b="b"/>
              <a:pathLst>
                <a:path w="88809" h="36517" extrusionOk="0">
                  <a:moveTo>
                    <a:pt x="53643" y="0"/>
                  </a:moveTo>
                  <a:lnTo>
                    <a:pt x="53643" y="0"/>
                  </a:lnTo>
                  <a:cubicBezTo>
                    <a:pt x="46035" y="823"/>
                    <a:pt x="38720" y="3349"/>
                    <a:pt x="32227" y="7403"/>
                  </a:cubicBezTo>
                  <a:cubicBezTo>
                    <a:pt x="28387" y="9824"/>
                    <a:pt x="24049" y="12853"/>
                    <a:pt x="19812" y="12853"/>
                  </a:cubicBezTo>
                  <a:cubicBezTo>
                    <a:pt x="18701" y="12853"/>
                    <a:pt x="17597" y="12645"/>
                    <a:pt x="16510" y="12163"/>
                  </a:cubicBezTo>
                  <a:lnTo>
                    <a:pt x="16510" y="12163"/>
                  </a:lnTo>
                  <a:lnTo>
                    <a:pt x="19918" y="15747"/>
                  </a:lnTo>
                  <a:cubicBezTo>
                    <a:pt x="18884" y="15343"/>
                    <a:pt x="17787" y="15143"/>
                    <a:pt x="16687" y="15143"/>
                  </a:cubicBezTo>
                  <a:cubicBezTo>
                    <a:pt x="15788" y="15143"/>
                    <a:pt x="14886" y="15277"/>
                    <a:pt x="14013" y="15541"/>
                  </a:cubicBezTo>
                  <a:lnTo>
                    <a:pt x="17685" y="19096"/>
                  </a:lnTo>
                  <a:lnTo>
                    <a:pt x="11604" y="22034"/>
                  </a:lnTo>
                  <a:cubicBezTo>
                    <a:pt x="11700" y="22027"/>
                    <a:pt x="11795" y="22024"/>
                    <a:pt x="11890" y="22024"/>
                  </a:cubicBezTo>
                  <a:cubicBezTo>
                    <a:pt x="13052" y="22024"/>
                    <a:pt x="14163" y="22518"/>
                    <a:pt x="14924" y="23414"/>
                  </a:cubicBezTo>
                  <a:cubicBezTo>
                    <a:pt x="9342" y="26205"/>
                    <a:pt x="4289" y="29965"/>
                    <a:pt x="0" y="34519"/>
                  </a:cubicBezTo>
                  <a:cubicBezTo>
                    <a:pt x="1851" y="33314"/>
                    <a:pt x="3966" y="32639"/>
                    <a:pt x="6169" y="32551"/>
                  </a:cubicBezTo>
                  <a:lnTo>
                    <a:pt x="6169" y="32551"/>
                  </a:lnTo>
                  <a:lnTo>
                    <a:pt x="3437" y="35635"/>
                  </a:lnTo>
                  <a:lnTo>
                    <a:pt x="3437" y="35635"/>
                  </a:lnTo>
                  <a:lnTo>
                    <a:pt x="6698" y="33726"/>
                  </a:lnTo>
                  <a:lnTo>
                    <a:pt x="4789" y="36487"/>
                  </a:lnTo>
                  <a:cubicBezTo>
                    <a:pt x="7080" y="36223"/>
                    <a:pt x="9195" y="35165"/>
                    <a:pt x="10811" y="33491"/>
                  </a:cubicBezTo>
                  <a:lnTo>
                    <a:pt x="10811" y="33491"/>
                  </a:lnTo>
                  <a:lnTo>
                    <a:pt x="10370" y="35342"/>
                  </a:lnTo>
                  <a:cubicBezTo>
                    <a:pt x="20272" y="34676"/>
                    <a:pt x="30188" y="34342"/>
                    <a:pt x="40102" y="34342"/>
                  </a:cubicBezTo>
                  <a:cubicBezTo>
                    <a:pt x="54692" y="34342"/>
                    <a:pt x="69279" y="35065"/>
                    <a:pt x="83814" y="36517"/>
                  </a:cubicBezTo>
                  <a:lnTo>
                    <a:pt x="76235" y="32580"/>
                  </a:lnTo>
                  <a:lnTo>
                    <a:pt x="87104" y="32463"/>
                  </a:lnTo>
                  <a:cubicBezTo>
                    <a:pt x="84255" y="31875"/>
                    <a:pt x="81464" y="30994"/>
                    <a:pt x="78820" y="29789"/>
                  </a:cubicBezTo>
                  <a:lnTo>
                    <a:pt x="87839" y="28790"/>
                  </a:lnTo>
                  <a:lnTo>
                    <a:pt x="84666" y="27733"/>
                  </a:lnTo>
                  <a:lnTo>
                    <a:pt x="88808" y="27968"/>
                  </a:lnTo>
                  <a:cubicBezTo>
                    <a:pt x="82754" y="25397"/>
                    <a:pt x="76231" y="24074"/>
                    <a:pt x="69656" y="24074"/>
                  </a:cubicBezTo>
                  <a:cubicBezTo>
                    <a:pt x="69244" y="24074"/>
                    <a:pt x="68832" y="24080"/>
                    <a:pt x="68420" y="24090"/>
                  </a:cubicBezTo>
                  <a:cubicBezTo>
                    <a:pt x="69331" y="22504"/>
                    <a:pt x="70829" y="21387"/>
                    <a:pt x="72592" y="20947"/>
                  </a:cubicBezTo>
                  <a:cubicBezTo>
                    <a:pt x="66511" y="16922"/>
                    <a:pt x="59725" y="14131"/>
                    <a:pt x="52556" y="12691"/>
                  </a:cubicBezTo>
                  <a:cubicBezTo>
                    <a:pt x="54877" y="9901"/>
                    <a:pt x="58168" y="8109"/>
                    <a:pt x="61752" y="7668"/>
                  </a:cubicBezTo>
                  <a:lnTo>
                    <a:pt x="52057" y="7492"/>
                  </a:lnTo>
                  <a:cubicBezTo>
                    <a:pt x="53173" y="5817"/>
                    <a:pt x="54525" y="4378"/>
                    <a:pt x="56111" y="3144"/>
                  </a:cubicBezTo>
                  <a:lnTo>
                    <a:pt x="56111" y="3144"/>
                  </a:lnTo>
                  <a:cubicBezTo>
                    <a:pt x="54084" y="3996"/>
                    <a:pt x="51910" y="4495"/>
                    <a:pt x="49707" y="4583"/>
                  </a:cubicBezTo>
                  <a:lnTo>
                    <a:pt x="53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3531275" y="1590225"/>
              <a:ext cx="116050" cy="1847125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4"/>
            <p:cNvSpPr/>
            <p:nvPr/>
          </p:nvSpPr>
          <p:spPr>
            <a:xfrm>
              <a:off x="3346925" y="3409350"/>
              <a:ext cx="583175" cy="617750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3706075" y="3425575"/>
              <a:ext cx="56575" cy="583175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3526850" y="3427775"/>
              <a:ext cx="56600" cy="60962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3504825" y="1044275"/>
              <a:ext cx="156475" cy="2092200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4"/>
            <p:cNvSpPr/>
            <p:nvPr/>
          </p:nvSpPr>
          <p:spPr>
            <a:xfrm>
              <a:off x="3576075" y="2980500"/>
              <a:ext cx="85225" cy="155975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4"/>
            <p:cNvSpPr/>
            <p:nvPr/>
          </p:nvSpPr>
          <p:spPr>
            <a:xfrm>
              <a:off x="3481775" y="4008725"/>
              <a:ext cx="604750" cy="315400"/>
            </a:xfrm>
            <a:custGeom>
              <a:avLst/>
              <a:gdLst/>
              <a:ahLst/>
              <a:cxnLst/>
              <a:rect l="l" t="t" r="r" b="b"/>
              <a:pathLst>
                <a:path w="24190" h="12616" extrusionOk="0">
                  <a:moveTo>
                    <a:pt x="12488" y="0"/>
                  </a:moveTo>
                  <a:cubicBezTo>
                    <a:pt x="10243" y="0"/>
                    <a:pt x="7989" y="230"/>
                    <a:pt x="5799" y="588"/>
                  </a:cubicBezTo>
                  <a:cubicBezTo>
                    <a:pt x="3919" y="911"/>
                    <a:pt x="2068" y="1293"/>
                    <a:pt x="247" y="1734"/>
                  </a:cubicBezTo>
                  <a:cubicBezTo>
                    <a:pt x="0" y="1788"/>
                    <a:pt x="86" y="2151"/>
                    <a:pt x="314" y="2151"/>
                  </a:cubicBezTo>
                  <a:cubicBezTo>
                    <a:pt x="330" y="2151"/>
                    <a:pt x="347" y="2149"/>
                    <a:pt x="364" y="2145"/>
                  </a:cubicBezTo>
                  <a:lnTo>
                    <a:pt x="364" y="2115"/>
                  </a:lnTo>
                  <a:cubicBezTo>
                    <a:pt x="4315" y="1204"/>
                    <a:pt x="8425" y="403"/>
                    <a:pt x="12512" y="403"/>
                  </a:cubicBezTo>
                  <a:cubicBezTo>
                    <a:pt x="14747" y="403"/>
                    <a:pt x="16975" y="642"/>
                    <a:pt x="19166" y="1234"/>
                  </a:cubicBezTo>
                  <a:cubicBezTo>
                    <a:pt x="20632" y="1634"/>
                    <a:pt x="22050" y="2179"/>
                    <a:pt x="23397" y="2913"/>
                  </a:cubicBezTo>
                  <a:lnTo>
                    <a:pt x="23397" y="2913"/>
                  </a:lnTo>
                  <a:cubicBezTo>
                    <a:pt x="21241" y="3620"/>
                    <a:pt x="19137" y="4480"/>
                    <a:pt x="17110" y="5494"/>
                  </a:cubicBezTo>
                  <a:cubicBezTo>
                    <a:pt x="16963" y="5582"/>
                    <a:pt x="16992" y="5817"/>
                    <a:pt x="17168" y="5876"/>
                  </a:cubicBezTo>
                  <a:lnTo>
                    <a:pt x="22181" y="7148"/>
                  </a:lnTo>
                  <a:lnTo>
                    <a:pt x="22181" y="7148"/>
                  </a:lnTo>
                  <a:cubicBezTo>
                    <a:pt x="21110" y="7387"/>
                    <a:pt x="20061" y="7688"/>
                    <a:pt x="19049" y="8079"/>
                  </a:cubicBezTo>
                  <a:cubicBezTo>
                    <a:pt x="18872" y="8109"/>
                    <a:pt x="18843" y="8344"/>
                    <a:pt x="18990" y="8461"/>
                  </a:cubicBezTo>
                  <a:cubicBezTo>
                    <a:pt x="19962" y="9078"/>
                    <a:pt x="20935" y="9656"/>
                    <a:pt x="21938" y="10181"/>
                  </a:cubicBezTo>
                  <a:lnTo>
                    <a:pt x="21938" y="10181"/>
                  </a:lnTo>
                  <a:lnTo>
                    <a:pt x="18050" y="10253"/>
                  </a:lnTo>
                  <a:cubicBezTo>
                    <a:pt x="17873" y="10253"/>
                    <a:pt x="17785" y="10488"/>
                    <a:pt x="17903" y="10635"/>
                  </a:cubicBezTo>
                  <a:cubicBezTo>
                    <a:pt x="18206" y="10910"/>
                    <a:pt x="18522" y="11166"/>
                    <a:pt x="18850" y="11402"/>
                  </a:cubicBezTo>
                  <a:lnTo>
                    <a:pt x="18850" y="11402"/>
                  </a:lnTo>
                  <a:cubicBezTo>
                    <a:pt x="16620" y="10771"/>
                    <a:pt x="14311" y="10450"/>
                    <a:pt x="11984" y="10450"/>
                  </a:cubicBezTo>
                  <a:cubicBezTo>
                    <a:pt x="11763" y="10450"/>
                    <a:pt x="11543" y="10453"/>
                    <a:pt x="11322" y="10459"/>
                  </a:cubicBezTo>
                  <a:cubicBezTo>
                    <a:pt x="11087" y="10488"/>
                    <a:pt x="11087" y="10870"/>
                    <a:pt x="11322" y="10899"/>
                  </a:cubicBezTo>
                  <a:cubicBezTo>
                    <a:pt x="11602" y="10890"/>
                    <a:pt x="11882" y="10885"/>
                    <a:pt x="12162" y="10885"/>
                  </a:cubicBezTo>
                  <a:cubicBezTo>
                    <a:pt x="15108" y="10885"/>
                    <a:pt x="18019" y="11428"/>
                    <a:pt x="20776" y="12476"/>
                  </a:cubicBezTo>
                  <a:lnTo>
                    <a:pt x="20776" y="12476"/>
                  </a:lnTo>
                  <a:cubicBezTo>
                    <a:pt x="20884" y="12520"/>
                    <a:pt x="20994" y="12563"/>
                    <a:pt x="21105" y="12603"/>
                  </a:cubicBezTo>
                  <a:cubicBezTo>
                    <a:pt x="21128" y="12612"/>
                    <a:pt x="21149" y="12616"/>
                    <a:pt x="21169" y="12616"/>
                  </a:cubicBezTo>
                  <a:cubicBezTo>
                    <a:pt x="21359" y="12616"/>
                    <a:pt x="21432" y="12272"/>
                    <a:pt x="21193" y="12192"/>
                  </a:cubicBezTo>
                  <a:cubicBezTo>
                    <a:pt x="20280" y="11822"/>
                    <a:pt x="19409" y="11328"/>
                    <a:pt x="18649" y="10709"/>
                  </a:cubicBezTo>
                  <a:lnTo>
                    <a:pt x="18649" y="10709"/>
                  </a:lnTo>
                  <a:lnTo>
                    <a:pt x="22780" y="10606"/>
                  </a:lnTo>
                  <a:cubicBezTo>
                    <a:pt x="22985" y="10606"/>
                    <a:pt x="23073" y="10312"/>
                    <a:pt x="22897" y="10224"/>
                  </a:cubicBezTo>
                  <a:cubicBezTo>
                    <a:pt x="21764" y="9644"/>
                    <a:pt x="20655" y="9017"/>
                    <a:pt x="19590" y="8343"/>
                  </a:cubicBezTo>
                  <a:lnTo>
                    <a:pt x="19590" y="8343"/>
                  </a:lnTo>
                  <a:cubicBezTo>
                    <a:pt x="20771" y="7940"/>
                    <a:pt x="21958" y="7613"/>
                    <a:pt x="23191" y="7403"/>
                  </a:cubicBezTo>
                  <a:cubicBezTo>
                    <a:pt x="23396" y="7345"/>
                    <a:pt x="23396" y="7051"/>
                    <a:pt x="23191" y="6992"/>
                  </a:cubicBezTo>
                  <a:lnTo>
                    <a:pt x="17840" y="5635"/>
                  </a:lnTo>
                  <a:lnTo>
                    <a:pt x="17840" y="5635"/>
                  </a:lnTo>
                  <a:cubicBezTo>
                    <a:pt x="19828" y="4679"/>
                    <a:pt x="21869" y="3851"/>
                    <a:pt x="23984" y="3173"/>
                  </a:cubicBezTo>
                  <a:cubicBezTo>
                    <a:pt x="24160" y="3114"/>
                    <a:pt x="24190" y="2879"/>
                    <a:pt x="24043" y="2791"/>
                  </a:cubicBezTo>
                  <a:cubicBezTo>
                    <a:pt x="20499" y="737"/>
                    <a:pt x="16508" y="0"/>
                    <a:pt x="124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3260250" y="4322925"/>
              <a:ext cx="359425" cy="266550"/>
            </a:xfrm>
            <a:custGeom>
              <a:avLst/>
              <a:gdLst/>
              <a:ahLst/>
              <a:cxnLst/>
              <a:rect l="l" t="t" r="r" b="b"/>
              <a:pathLst>
                <a:path w="14377" h="10662" extrusionOk="0">
                  <a:moveTo>
                    <a:pt x="8218" y="0"/>
                  </a:moveTo>
                  <a:cubicBezTo>
                    <a:pt x="8202" y="0"/>
                    <a:pt x="8185" y="2"/>
                    <a:pt x="8168" y="6"/>
                  </a:cubicBezTo>
                  <a:lnTo>
                    <a:pt x="8168" y="35"/>
                  </a:lnTo>
                  <a:cubicBezTo>
                    <a:pt x="5171" y="770"/>
                    <a:pt x="2410" y="2268"/>
                    <a:pt x="148" y="4383"/>
                  </a:cubicBezTo>
                  <a:cubicBezTo>
                    <a:pt x="1" y="4501"/>
                    <a:pt x="89" y="4765"/>
                    <a:pt x="295" y="4765"/>
                  </a:cubicBezTo>
                  <a:lnTo>
                    <a:pt x="5013" y="4238"/>
                  </a:lnTo>
                  <a:lnTo>
                    <a:pt x="5013" y="4238"/>
                  </a:lnTo>
                  <a:cubicBezTo>
                    <a:pt x="3645" y="5663"/>
                    <a:pt x="2207" y="7037"/>
                    <a:pt x="720" y="8340"/>
                  </a:cubicBezTo>
                  <a:lnTo>
                    <a:pt x="720" y="8340"/>
                  </a:lnTo>
                  <a:cubicBezTo>
                    <a:pt x="716" y="8343"/>
                    <a:pt x="711" y="8346"/>
                    <a:pt x="706" y="8349"/>
                  </a:cubicBezTo>
                  <a:lnTo>
                    <a:pt x="708" y="8351"/>
                  </a:lnTo>
                  <a:lnTo>
                    <a:pt x="708" y="8351"/>
                  </a:lnTo>
                  <a:cubicBezTo>
                    <a:pt x="697" y="8360"/>
                    <a:pt x="687" y="8369"/>
                    <a:pt x="677" y="8378"/>
                  </a:cubicBezTo>
                  <a:cubicBezTo>
                    <a:pt x="532" y="8499"/>
                    <a:pt x="665" y="8739"/>
                    <a:pt x="831" y="8739"/>
                  </a:cubicBezTo>
                  <a:cubicBezTo>
                    <a:pt x="867" y="8739"/>
                    <a:pt x="904" y="8728"/>
                    <a:pt x="941" y="8702"/>
                  </a:cubicBezTo>
                  <a:cubicBezTo>
                    <a:pt x="2371" y="7802"/>
                    <a:pt x="3943" y="7116"/>
                    <a:pt x="5573" y="6645"/>
                  </a:cubicBezTo>
                  <a:lnTo>
                    <a:pt x="5573" y="6645"/>
                  </a:lnTo>
                  <a:lnTo>
                    <a:pt x="3027" y="10347"/>
                  </a:lnTo>
                  <a:cubicBezTo>
                    <a:pt x="2929" y="10494"/>
                    <a:pt x="3076" y="10662"/>
                    <a:pt x="3230" y="10662"/>
                  </a:cubicBezTo>
                  <a:cubicBezTo>
                    <a:pt x="3261" y="10662"/>
                    <a:pt x="3292" y="10655"/>
                    <a:pt x="3321" y="10641"/>
                  </a:cubicBezTo>
                  <a:cubicBezTo>
                    <a:pt x="6611" y="8496"/>
                    <a:pt x="10283" y="7027"/>
                    <a:pt x="14102" y="6263"/>
                  </a:cubicBezTo>
                  <a:cubicBezTo>
                    <a:pt x="14376" y="6208"/>
                    <a:pt x="14292" y="5846"/>
                    <a:pt x="14065" y="5846"/>
                  </a:cubicBezTo>
                  <a:cubicBezTo>
                    <a:pt x="14048" y="5846"/>
                    <a:pt x="14032" y="5848"/>
                    <a:pt x="14014" y="5852"/>
                  </a:cubicBezTo>
                  <a:cubicBezTo>
                    <a:pt x="10467" y="6551"/>
                    <a:pt x="7067" y="7864"/>
                    <a:pt x="3973" y="9724"/>
                  </a:cubicBezTo>
                  <a:lnTo>
                    <a:pt x="3973" y="9724"/>
                  </a:lnTo>
                  <a:lnTo>
                    <a:pt x="6229" y="6410"/>
                  </a:lnTo>
                  <a:cubicBezTo>
                    <a:pt x="6332" y="6281"/>
                    <a:pt x="6208" y="6106"/>
                    <a:pt x="6057" y="6106"/>
                  </a:cubicBezTo>
                  <a:cubicBezTo>
                    <a:pt x="6036" y="6106"/>
                    <a:pt x="6015" y="6109"/>
                    <a:pt x="5994" y="6116"/>
                  </a:cubicBezTo>
                  <a:cubicBezTo>
                    <a:pt x="4741" y="6415"/>
                    <a:pt x="3516" y="6861"/>
                    <a:pt x="2345" y="7437"/>
                  </a:cubicBezTo>
                  <a:lnTo>
                    <a:pt x="2345" y="7437"/>
                  </a:lnTo>
                  <a:cubicBezTo>
                    <a:pt x="3501" y="6368"/>
                    <a:pt x="4623" y="5259"/>
                    <a:pt x="5700" y="4119"/>
                  </a:cubicBezTo>
                  <a:cubicBezTo>
                    <a:pt x="5788" y="3972"/>
                    <a:pt x="5730" y="3737"/>
                    <a:pt x="5553" y="3737"/>
                  </a:cubicBezTo>
                  <a:lnTo>
                    <a:pt x="909" y="4256"/>
                  </a:lnTo>
                  <a:lnTo>
                    <a:pt x="909" y="4256"/>
                  </a:lnTo>
                  <a:cubicBezTo>
                    <a:pt x="3023" y="2419"/>
                    <a:pt x="5552" y="1100"/>
                    <a:pt x="8285" y="417"/>
                  </a:cubicBezTo>
                  <a:cubicBezTo>
                    <a:pt x="8532" y="362"/>
                    <a:pt x="8446" y="0"/>
                    <a:pt x="8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4"/>
            <p:cNvSpPr/>
            <p:nvPr/>
          </p:nvSpPr>
          <p:spPr>
            <a:xfrm>
              <a:off x="4133325" y="4298300"/>
              <a:ext cx="365400" cy="259900"/>
            </a:xfrm>
            <a:custGeom>
              <a:avLst/>
              <a:gdLst/>
              <a:ahLst/>
              <a:cxnLst/>
              <a:rect l="l" t="t" r="r" b="b"/>
              <a:pathLst>
                <a:path w="14616" h="10396" extrusionOk="0">
                  <a:moveTo>
                    <a:pt x="8884" y="0"/>
                  </a:moveTo>
                  <a:cubicBezTo>
                    <a:pt x="8852" y="0"/>
                    <a:pt x="8821" y="7"/>
                    <a:pt x="8792" y="21"/>
                  </a:cubicBezTo>
                  <a:cubicBezTo>
                    <a:pt x="5736" y="1461"/>
                    <a:pt x="2828" y="3253"/>
                    <a:pt x="184" y="5309"/>
                  </a:cubicBezTo>
                  <a:cubicBezTo>
                    <a:pt x="0" y="5447"/>
                    <a:pt x="158" y="5658"/>
                    <a:pt x="334" y="5658"/>
                  </a:cubicBezTo>
                  <a:cubicBezTo>
                    <a:pt x="383" y="5658"/>
                    <a:pt x="433" y="5641"/>
                    <a:pt x="478" y="5603"/>
                  </a:cubicBezTo>
                  <a:lnTo>
                    <a:pt x="448" y="5603"/>
                  </a:lnTo>
                  <a:cubicBezTo>
                    <a:pt x="2904" y="3741"/>
                    <a:pt x="5509" y="2102"/>
                    <a:pt x="8262" y="732"/>
                  </a:cubicBezTo>
                  <a:lnTo>
                    <a:pt x="8262" y="732"/>
                  </a:lnTo>
                  <a:cubicBezTo>
                    <a:pt x="7137" y="2255"/>
                    <a:pt x="6152" y="3869"/>
                    <a:pt x="5325" y="5574"/>
                  </a:cubicBezTo>
                  <a:cubicBezTo>
                    <a:pt x="5247" y="5679"/>
                    <a:pt x="5332" y="5877"/>
                    <a:pt x="5497" y="5877"/>
                  </a:cubicBezTo>
                  <a:cubicBezTo>
                    <a:pt x="5517" y="5877"/>
                    <a:pt x="5538" y="5874"/>
                    <a:pt x="5560" y="5868"/>
                  </a:cubicBezTo>
                  <a:cubicBezTo>
                    <a:pt x="7301" y="5171"/>
                    <a:pt x="9115" y="4646"/>
                    <a:pt x="10957" y="4314"/>
                  </a:cubicBezTo>
                  <a:lnTo>
                    <a:pt x="10957" y="4314"/>
                  </a:lnTo>
                  <a:cubicBezTo>
                    <a:pt x="10137" y="5403"/>
                    <a:pt x="9171" y="6401"/>
                    <a:pt x="8116" y="7270"/>
                  </a:cubicBezTo>
                  <a:lnTo>
                    <a:pt x="8116" y="7270"/>
                  </a:lnTo>
                  <a:lnTo>
                    <a:pt x="8087" y="7278"/>
                  </a:lnTo>
                  <a:lnTo>
                    <a:pt x="8093" y="7289"/>
                  </a:lnTo>
                  <a:lnTo>
                    <a:pt x="8093" y="7289"/>
                  </a:lnTo>
                  <a:cubicBezTo>
                    <a:pt x="8061" y="7315"/>
                    <a:pt x="8030" y="7340"/>
                    <a:pt x="7999" y="7366"/>
                  </a:cubicBezTo>
                  <a:cubicBezTo>
                    <a:pt x="7831" y="7477"/>
                    <a:pt x="7981" y="7721"/>
                    <a:pt x="8172" y="7721"/>
                  </a:cubicBezTo>
                  <a:cubicBezTo>
                    <a:pt x="8183" y="7721"/>
                    <a:pt x="8193" y="7720"/>
                    <a:pt x="8204" y="7718"/>
                  </a:cubicBezTo>
                  <a:lnTo>
                    <a:pt x="13642" y="6320"/>
                  </a:lnTo>
                  <a:lnTo>
                    <a:pt x="13642" y="6320"/>
                  </a:lnTo>
                  <a:cubicBezTo>
                    <a:pt x="12195" y="7825"/>
                    <a:pt x="10501" y="9069"/>
                    <a:pt x="8645" y="10010"/>
                  </a:cubicBezTo>
                  <a:cubicBezTo>
                    <a:pt x="8447" y="10109"/>
                    <a:pt x="8562" y="10395"/>
                    <a:pt x="8743" y="10395"/>
                  </a:cubicBezTo>
                  <a:cubicBezTo>
                    <a:pt x="8777" y="10395"/>
                    <a:pt x="8813" y="10385"/>
                    <a:pt x="8850" y="10362"/>
                  </a:cubicBezTo>
                  <a:cubicBezTo>
                    <a:pt x="10966" y="9305"/>
                    <a:pt x="12875" y="7836"/>
                    <a:pt x="14462" y="6044"/>
                  </a:cubicBezTo>
                  <a:cubicBezTo>
                    <a:pt x="14616" y="5916"/>
                    <a:pt x="14523" y="5675"/>
                    <a:pt x="14340" y="5675"/>
                  </a:cubicBezTo>
                  <a:cubicBezTo>
                    <a:pt x="14314" y="5675"/>
                    <a:pt x="14286" y="5680"/>
                    <a:pt x="14256" y="5691"/>
                  </a:cubicBezTo>
                  <a:lnTo>
                    <a:pt x="9018" y="7038"/>
                  </a:lnTo>
                  <a:lnTo>
                    <a:pt x="9018" y="7038"/>
                  </a:lnTo>
                  <a:cubicBezTo>
                    <a:pt x="9987" y="6164"/>
                    <a:pt x="10862" y="5192"/>
                    <a:pt x="11641" y="4105"/>
                  </a:cubicBezTo>
                  <a:cubicBezTo>
                    <a:pt x="11750" y="3969"/>
                    <a:pt x="11582" y="3808"/>
                    <a:pt x="11417" y="3808"/>
                  </a:cubicBezTo>
                  <a:cubicBezTo>
                    <a:pt x="11403" y="3808"/>
                    <a:pt x="11390" y="3809"/>
                    <a:pt x="11377" y="3811"/>
                  </a:cubicBezTo>
                  <a:cubicBezTo>
                    <a:pt x="9526" y="4106"/>
                    <a:pt x="7699" y="4597"/>
                    <a:pt x="5942" y="5262"/>
                  </a:cubicBezTo>
                  <a:lnTo>
                    <a:pt x="5942" y="5262"/>
                  </a:lnTo>
                  <a:cubicBezTo>
                    <a:pt x="6853" y="3516"/>
                    <a:pt x="7908" y="1867"/>
                    <a:pt x="9085" y="315"/>
                  </a:cubicBezTo>
                  <a:cubicBezTo>
                    <a:pt x="9208" y="168"/>
                    <a:pt x="9044" y="0"/>
                    <a:pt x="88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" name="Google Shape;636;p34"/>
          <p:cNvGrpSpPr/>
          <p:nvPr/>
        </p:nvGrpSpPr>
        <p:grpSpPr>
          <a:xfrm>
            <a:off x="7020066" y="3812138"/>
            <a:ext cx="1798267" cy="1249346"/>
            <a:chOff x="1164425" y="4291100"/>
            <a:chExt cx="1089925" cy="757225"/>
          </a:xfrm>
        </p:grpSpPr>
        <p:sp>
          <p:nvSpPr>
            <p:cNvPr id="637" name="Google Shape;637;p34"/>
            <p:cNvSpPr/>
            <p:nvPr/>
          </p:nvSpPr>
          <p:spPr>
            <a:xfrm>
              <a:off x="1208475" y="4507025"/>
              <a:ext cx="1003275" cy="51450"/>
            </a:xfrm>
            <a:custGeom>
              <a:avLst/>
              <a:gdLst/>
              <a:ahLst/>
              <a:cxnLst/>
              <a:rect l="l" t="t" r="r" b="b"/>
              <a:pathLst>
                <a:path w="40131" h="2058" extrusionOk="0">
                  <a:moveTo>
                    <a:pt x="1" y="1"/>
                  </a:moveTo>
                  <a:lnTo>
                    <a:pt x="1" y="2057"/>
                  </a:lnTo>
                  <a:lnTo>
                    <a:pt x="40130" y="2057"/>
                  </a:lnTo>
                  <a:lnTo>
                    <a:pt x="401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1208475" y="4778775"/>
              <a:ext cx="1003275" cy="51425"/>
            </a:xfrm>
            <a:custGeom>
              <a:avLst/>
              <a:gdLst/>
              <a:ahLst/>
              <a:cxnLst/>
              <a:rect l="l" t="t" r="r" b="b"/>
              <a:pathLst>
                <a:path w="40131" h="2057" extrusionOk="0">
                  <a:moveTo>
                    <a:pt x="1" y="0"/>
                  </a:moveTo>
                  <a:lnTo>
                    <a:pt x="1" y="2057"/>
                  </a:lnTo>
                  <a:lnTo>
                    <a:pt x="40130" y="2057"/>
                  </a:lnTo>
                  <a:lnTo>
                    <a:pt x="401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1991400" y="4291100"/>
              <a:ext cx="173350" cy="755025"/>
            </a:xfrm>
            <a:custGeom>
              <a:avLst/>
              <a:gdLst/>
              <a:ahLst/>
              <a:cxnLst/>
              <a:rect l="l" t="t" r="r" b="b"/>
              <a:pathLst>
                <a:path w="6934" h="30201" extrusionOk="0">
                  <a:moveTo>
                    <a:pt x="3379" y="1"/>
                  </a:moveTo>
                  <a:lnTo>
                    <a:pt x="0" y="2086"/>
                  </a:lnTo>
                  <a:lnTo>
                    <a:pt x="0" y="30201"/>
                  </a:lnTo>
                  <a:lnTo>
                    <a:pt x="6933" y="30201"/>
                  </a:lnTo>
                  <a:lnTo>
                    <a:pt x="6933" y="2086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2075125" y="4291100"/>
              <a:ext cx="89625" cy="755025"/>
            </a:xfrm>
            <a:custGeom>
              <a:avLst/>
              <a:gdLst/>
              <a:ahLst/>
              <a:cxnLst/>
              <a:rect l="l" t="t" r="r" b="b"/>
              <a:pathLst>
                <a:path w="3585" h="30201" extrusionOk="0">
                  <a:moveTo>
                    <a:pt x="30" y="1"/>
                  </a:moveTo>
                  <a:lnTo>
                    <a:pt x="0" y="30"/>
                  </a:lnTo>
                  <a:lnTo>
                    <a:pt x="2967" y="2380"/>
                  </a:lnTo>
                  <a:lnTo>
                    <a:pt x="3026" y="30201"/>
                  </a:lnTo>
                  <a:lnTo>
                    <a:pt x="3584" y="30201"/>
                  </a:lnTo>
                  <a:lnTo>
                    <a:pt x="3584" y="2086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4"/>
            <p:cNvSpPr/>
            <p:nvPr/>
          </p:nvSpPr>
          <p:spPr>
            <a:xfrm>
              <a:off x="1757100" y="4291100"/>
              <a:ext cx="173350" cy="755025"/>
            </a:xfrm>
            <a:custGeom>
              <a:avLst/>
              <a:gdLst/>
              <a:ahLst/>
              <a:cxnLst/>
              <a:rect l="l" t="t" r="r" b="b"/>
              <a:pathLst>
                <a:path w="6934" h="30201" extrusionOk="0">
                  <a:moveTo>
                    <a:pt x="3379" y="1"/>
                  </a:moveTo>
                  <a:lnTo>
                    <a:pt x="1" y="2086"/>
                  </a:lnTo>
                  <a:lnTo>
                    <a:pt x="1" y="30201"/>
                  </a:lnTo>
                  <a:lnTo>
                    <a:pt x="6934" y="30201"/>
                  </a:lnTo>
                  <a:lnTo>
                    <a:pt x="6934" y="2086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1840825" y="4291100"/>
              <a:ext cx="89625" cy="755025"/>
            </a:xfrm>
            <a:custGeom>
              <a:avLst/>
              <a:gdLst/>
              <a:ahLst/>
              <a:cxnLst/>
              <a:rect l="l" t="t" r="r" b="b"/>
              <a:pathLst>
                <a:path w="3585" h="30201" extrusionOk="0">
                  <a:moveTo>
                    <a:pt x="30" y="1"/>
                  </a:moveTo>
                  <a:lnTo>
                    <a:pt x="1" y="30"/>
                  </a:lnTo>
                  <a:lnTo>
                    <a:pt x="2939" y="2380"/>
                  </a:lnTo>
                  <a:lnTo>
                    <a:pt x="3027" y="30201"/>
                  </a:lnTo>
                  <a:lnTo>
                    <a:pt x="3585" y="30201"/>
                  </a:lnTo>
                  <a:lnTo>
                    <a:pt x="3585" y="2086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4"/>
            <p:cNvSpPr/>
            <p:nvPr/>
          </p:nvSpPr>
          <p:spPr>
            <a:xfrm>
              <a:off x="1513275" y="4291100"/>
              <a:ext cx="173350" cy="755025"/>
            </a:xfrm>
            <a:custGeom>
              <a:avLst/>
              <a:gdLst/>
              <a:ahLst/>
              <a:cxnLst/>
              <a:rect l="l" t="t" r="r" b="b"/>
              <a:pathLst>
                <a:path w="6934" h="30201" extrusionOk="0">
                  <a:moveTo>
                    <a:pt x="3379" y="1"/>
                  </a:moveTo>
                  <a:lnTo>
                    <a:pt x="0" y="2086"/>
                  </a:lnTo>
                  <a:lnTo>
                    <a:pt x="0" y="30201"/>
                  </a:lnTo>
                  <a:lnTo>
                    <a:pt x="6934" y="30201"/>
                  </a:lnTo>
                  <a:lnTo>
                    <a:pt x="6934" y="2086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1595525" y="4291100"/>
              <a:ext cx="89625" cy="755025"/>
            </a:xfrm>
            <a:custGeom>
              <a:avLst/>
              <a:gdLst/>
              <a:ahLst/>
              <a:cxnLst/>
              <a:rect l="l" t="t" r="r" b="b"/>
              <a:pathLst>
                <a:path w="3585" h="30201" extrusionOk="0">
                  <a:moveTo>
                    <a:pt x="30" y="1"/>
                  </a:moveTo>
                  <a:lnTo>
                    <a:pt x="1" y="30"/>
                  </a:lnTo>
                  <a:lnTo>
                    <a:pt x="2938" y="2380"/>
                  </a:lnTo>
                  <a:lnTo>
                    <a:pt x="3027" y="30201"/>
                  </a:lnTo>
                  <a:lnTo>
                    <a:pt x="3585" y="30201"/>
                  </a:lnTo>
                  <a:lnTo>
                    <a:pt x="3585" y="2086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1278250" y="4291100"/>
              <a:ext cx="174100" cy="755025"/>
            </a:xfrm>
            <a:custGeom>
              <a:avLst/>
              <a:gdLst/>
              <a:ahLst/>
              <a:cxnLst/>
              <a:rect l="l" t="t" r="r" b="b"/>
              <a:pathLst>
                <a:path w="6964" h="30201" extrusionOk="0">
                  <a:moveTo>
                    <a:pt x="3408" y="1"/>
                  </a:moveTo>
                  <a:lnTo>
                    <a:pt x="1" y="2086"/>
                  </a:lnTo>
                  <a:lnTo>
                    <a:pt x="1" y="30201"/>
                  </a:lnTo>
                  <a:lnTo>
                    <a:pt x="6963" y="30201"/>
                  </a:lnTo>
                  <a:lnTo>
                    <a:pt x="6963" y="2086"/>
                  </a:lnTo>
                  <a:lnTo>
                    <a:pt x="34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1361250" y="4291100"/>
              <a:ext cx="89625" cy="755025"/>
            </a:xfrm>
            <a:custGeom>
              <a:avLst/>
              <a:gdLst/>
              <a:ahLst/>
              <a:cxnLst/>
              <a:rect l="l" t="t" r="r" b="b"/>
              <a:pathLst>
                <a:path w="3585" h="30201" extrusionOk="0">
                  <a:moveTo>
                    <a:pt x="30" y="1"/>
                  </a:moveTo>
                  <a:lnTo>
                    <a:pt x="0" y="30"/>
                  </a:lnTo>
                  <a:lnTo>
                    <a:pt x="2938" y="2380"/>
                  </a:lnTo>
                  <a:lnTo>
                    <a:pt x="2997" y="30201"/>
                  </a:lnTo>
                  <a:lnTo>
                    <a:pt x="3584" y="30201"/>
                  </a:lnTo>
                  <a:lnTo>
                    <a:pt x="3584" y="2086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2046475" y="4507025"/>
              <a:ext cx="52175" cy="44650"/>
            </a:xfrm>
            <a:custGeom>
              <a:avLst/>
              <a:gdLst/>
              <a:ahLst/>
              <a:cxnLst/>
              <a:rect l="l" t="t" r="r" b="b"/>
              <a:pathLst>
                <a:path w="2087" h="1786" extrusionOk="0">
                  <a:moveTo>
                    <a:pt x="1205" y="1"/>
                  </a:moveTo>
                  <a:cubicBezTo>
                    <a:pt x="412" y="1"/>
                    <a:pt x="1" y="970"/>
                    <a:pt x="559" y="1528"/>
                  </a:cubicBezTo>
                  <a:cubicBezTo>
                    <a:pt x="746" y="1706"/>
                    <a:pt x="969" y="1786"/>
                    <a:pt x="1186" y="1786"/>
                  </a:cubicBezTo>
                  <a:cubicBezTo>
                    <a:pt x="1650" y="1786"/>
                    <a:pt x="2086" y="1422"/>
                    <a:pt x="2086" y="882"/>
                  </a:cubicBezTo>
                  <a:cubicBezTo>
                    <a:pt x="2086" y="412"/>
                    <a:pt x="1704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1812200" y="4507025"/>
              <a:ext cx="52150" cy="44650"/>
            </a:xfrm>
            <a:custGeom>
              <a:avLst/>
              <a:gdLst/>
              <a:ahLst/>
              <a:cxnLst/>
              <a:rect l="l" t="t" r="r" b="b"/>
              <a:pathLst>
                <a:path w="2086" h="1786" extrusionOk="0">
                  <a:moveTo>
                    <a:pt x="1205" y="1"/>
                  </a:moveTo>
                  <a:cubicBezTo>
                    <a:pt x="411" y="1"/>
                    <a:pt x="0" y="970"/>
                    <a:pt x="558" y="1528"/>
                  </a:cubicBezTo>
                  <a:cubicBezTo>
                    <a:pt x="736" y="1706"/>
                    <a:pt x="956" y="1786"/>
                    <a:pt x="1172" y="1786"/>
                  </a:cubicBezTo>
                  <a:cubicBezTo>
                    <a:pt x="1636" y="1786"/>
                    <a:pt x="2086" y="1422"/>
                    <a:pt x="2086" y="882"/>
                  </a:cubicBezTo>
                  <a:cubicBezTo>
                    <a:pt x="2086" y="412"/>
                    <a:pt x="1704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1569825" y="4507025"/>
              <a:ext cx="52175" cy="44650"/>
            </a:xfrm>
            <a:custGeom>
              <a:avLst/>
              <a:gdLst/>
              <a:ahLst/>
              <a:cxnLst/>
              <a:rect l="l" t="t" r="r" b="b"/>
              <a:pathLst>
                <a:path w="2087" h="1786" extrusionOk="0">
                  <a:moveTo>
                    <a:pt x="1205" y="1"/>
                  </a:moveTo>
                  <a:cubicBezTo>
                    <a:pt x="412" y="1"/>
                    <a:pt x="1" y="970"/>
                    <a:pt x="559" y="1528"/>
                  </a:cubicBezTo>
                  <a:cubicBezTo>
                    <a:pt x="737" y="1706"/>
                    <a:pt x="956" y="1786"/>
                    <a:pt x="1173" y="1786"/>
                  </a:cubicBezTo>
                  <a:cubicBezTo>
                    <a:pt x="1636" y="1786"/>
                    <a:pt x="2086" y="1422"/>
                    <a:pt x="2086" y="882"/>
                  </a:cubicBezTo>
                  <a:cubicBezTo>
                    <a:pt x="2086" y="412"/>
                    <a:pt x="1675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1335550" y="4507025"/>
              <a:ext cx="52150" cy="44650"/>
            </a:xfrm>
            <a:custGeom>
              <a:avLst/>
              <a:gdLst/>
              <a:ahLst/>
              <a:cxnLst/>
              <a:rect l="l" t="t" r="r" b="b"/>
              <a:pathLst>
                <a:path w="2086" h="1786" extrusionOk="0">
                  <a:moveTo>
                    <a:pt x="1205" y="1"/>
                  </a:moveTo>
                  <a:cubicBezTo>
                    <a:pt x="382" y="1"/>
                    <a:pt x="0" y="970"/>
                    <a:pt x="558" y="1528"/>
                  </a:cubicBezTo>
                  <a:cubicBezTo>
                    <a:pt x="736" y="1706"/>
                    <a:pt x="956" y="1786"/>
                    <a:pt x="1172" y="1786"/>
                  </a:cubicBezTo>
                  <a:cubicBezTo>
                    <a:pt x="1636" y="1786"/>
                    <a:pt x="2086" y="1422"/>
                    <a:pt x="2086" y="882"/>
                  </a:cubicBezTo>
                  <a:cubicBezTo>
                    <a:pt x="2086" y="412"/>
                    <a:pt x="1675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2054550" y="4778025"/>
              <a:ext cx="44100" cy="44100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882" y="1"/>
                  </a:moveTo>
                  <a:cubicBezTo>
                    <a:pt x="383" y="1"/>
                    <a:pt x="1" y="383"/>
                    <a:pt x="1" y="882"/>
                  </a:cubicBezTo>
                  <a:cubicBezTo>
                    <a:pt x="1" y="1382"/>
                    <a:pt x="383" y="1764"/>
                    <a:pt x="882" y="1764"/>
                  </a:cubicBezTo>
                  <a:cubicBezTo>
                    <a:pt x="1381" y="1764"/>
                    <a:pt x="1763" y="1382"/>
                    <a:pt x="1763" y="882"/>
                  </a:cubicBezTo>
                  <a:cubicBezTo>
                    <a:pt x="1763" y="383"/>
                    <a:pt x="1381" y="1"/>
                    <a:pt x="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1812200" y="4778025"/>
              <a:ext cx="52150" cy="44425"/>
            </a:xfrm>
            <a:custGeom>
              <a:avLst/>
              <a:gdLst/>
              <a:ahLst/>
              <a:cxnLst/>
              <a:rect l="l" t="t" r="r" b="b"/>
              <a:pathLst>
                <a:path w="2086" h="1777" extrusionOk="0">
                  <a:moveTo>
                    <a:pt x="1205" y="1"/>
                  </a:moveTo>
                  <a:cubicBezTo>
                    <a:pt x="411" y="1"/>
                    <a:pt x="0" y="941"/>
                    <a:pt x="558" y="1499"/>
                  </a:cubicBezTo>
                  <a:cubicBezTo>
                    <a:pt x="741" y="1691"/>
                    <a:pt x="968" y="1777"/>
                    <a:pt x="1190" y="1777"/>
                  </a:cubicBezTo>
                  <a:cubicBezTo>
                    <a:pt x="1647" y="1777"/>
                    <a:pt x="2086" y="1416"/>
                    <a:pt x="2086" y="882"/>
                  </a:cubicBezTo>
                  <a:cubicBezTo>
                    <a:pt x="2086" y="383"/>
                    <a:pt x="1704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1569825" y="4778025"/>
              <a:ext cx="52175" cy="44425"/>
            </a:xfrm>
            <a:custGeom>
              <a:avLst/>
              <a:gdLst/>
              <a:ahLst/>
              <a:cxnLst/>
              <a:rect l="l" t="t" r="r" b="b"/>
              <a:pathLst>
                <a:path w="2087" h="1777" extrusionOk="0">
                  <a:moveTo>
                    <a:pt x="1205" y="1"/>
                  </a:moveTo>
                  <a:cubicBezTo>
                    <a:pt x="412" y="1"/>
                    <a:pt x="1" y="941"/>
                    <a:pt x="559" y="1499"/>
                  </a:cubicBezTo>
                  <a:cubicBezTo>
                    <a:pt x="741" y="1691"/>
                    <a:pt x="968" y="1777"/>
                    <a:pt x="1190" y="1777"/>
                  </a:cubicBezTo>
                  <a:cubicBezTo>
                    <a:pt x="1647" y="1777"/>
                    <a:pt x="2086" y="1416"/>
                    <a:pt x="2086" y="882"/>
                  </a:cubicBezTo>
                  <a:cubicBezTo>
                    <a:pt x="2086" y="383"/>
                    <a:pt x="1675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1335550" y="4778025"/>
              <a:ext cx="52150" cy="44425"/>
            </a:xfrm>
            <a:custGeom>
              <a:avLst/>
              <a:gdLst/>
              <a:ahLst/>
              <a:cxnLst/>
              <a:rect l="l" t="t" r="r" b="b"/>
              <a:pathLst>
                <a:path w="2086" h="1777" extrusionOk="0">
                  <a:moveTo>
                    <a:pt x="1205" y="1"/>
                  </a:moveTo>
                  <a:cubicBezTo>
                    <a:pt x="382" y="1"/>
                    <a:pt x="0" y="941"/>
                    <a:pt x="558" y="1499"/>
                  </a:cubicBezTo>
                  <a:cubicBezTo>
                    <a:pt x="741" y="1691"/>
                    <a:pt x="968" y="1777"/>
                    <a:pt x="1190" y="1777"/>
                  </a:cubicBezTo>
                  <a:cubicBezTo>
                    <a:pt x="1647" y="1777"/>
                    <a:pt x="2086" y="1416"/>
                    <a:pt x="2086" y="882"/>
                  </a:cubicBezTo>
                  <a:cubicBezTo>
                    <a:pt x="2086" y="383"/>
                    <a:pt x="1675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4"/>
            <p:cNvSpPr/>
            <p:nvPr/>
          </p:nvSpPr>
          <p:spPr>
            <a:xfrm>
              <a:off x="2124325" y="4862500"/>
              <a:ext cx="130025" cy="185825"/>
            </a:xfrm>
            <a:custGeom>
              <a:avLst/>
              <a:gdLst/>
              <a:ahLst/>
              <a:cxnLst/>
              <a:rect l="l" t="t" r="r" b="b"/>
              <a:pathLst>
                <a:path w="5201" h="7433" extrusionOk="0">
                  <a:moveTo>
                    <a:pt x="5200" y="0"/>
                  </a:moveTo>
                  <a:lnTo>
                    <a:pt x="5200" y="0"/>
                  </a:lnTo>
                  <a:cubicBezTo>
                    <a:pt x="2409" y="1322"/>
                    <a:pt x="412" y="4260"/>
                    <a:pt x="1" y="7286"/>
                  </a:cubicBezTo>
                  <a:lnTo>
                    <a:pt x="1616" y="7433"/>
                  </a:lnTo>
                  <a:cubicBezTo>
                    <a:pt x="2321" y="6787"/>
                    <a:pt x="3115" y="6228"/>
                    <a:pt x="3937" y="5729"/>
                  </a:cubicBezTo>
                  <a:cubicBezTo>
                    <a:pt x="3836" y="5712"/>
                    <a:pt x="3733" y="5704"/>
                    <a:pt x="3630" y="5704"/>
                  </a:cubicBezTo>
                  <a:cubicBezTo>
                    <a:pt x="3198" y="5704"/>
                    <a:pt x="2765" y="5850"/>
                    <a:pt x="2409" y="6111"/>
                  </a:cubicBezTo>
                  <a:cubicBezTo>
                    <a:pt x="3232" y="5141"/>
                    <a:pt x="4113" y="4260"/>
                    <a:pt x="5024" y="3379"/>
                  </a:cubicBezTo>
                  <a:lnTo>
                    <a:pt x="5024" y="3379"/>
                  </a:lnTo>
                  <a:cubicBezTo>
                    <a:pt x="3496" y="4054"/>
                    <a:pt x="2145" y="5053"/>
                    <a:pt x="1029" y="6346"/>
                  </a:cubicBezTo>
                  <a:cubicBezTo>
                    <a:pt x="1675" y="3878"/>
                    <a:pt x="3467" y="1881"/>
                    <a:pt x="5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4"/>
            <p:cNvSpPr/>
            <p:nvPr/>
          </p:nvSpPr>
          <p:spPr>
            <a:xfrm>
              <a:off x="1164425" y="4871300"/>
              <a:ext cx="249000" cy="174825"/>
            </a:xfrm>
            <a:custGeom>
              <a:avLst/>
              <a:gdLst/>
              <a:ahLst/>
              <a:cxnLst/>
              <a:rect l="l" t="t" r="r" b="b"/>
              <a:pathLst>
                <a:path w="9960" h="6993" extrusionOk="0">
                  <a:moveTo>
                    <a:pt x="3437" y="1"/>
                  </a:moveTo>
                  <a:lnTo>
                    <a:pt x="5905" y="5230"/>
                  </a:lnTo>
                  <a:cubicBezTo>
                    <a:pt x="4407" y="3291"/>
                    <a:pt x="2409" y="1764"/>
                    <a:pt x="118" y="882"/>
                  </a:cubicBezTo>
                  <a:lnTo>
                    <a:pt x="118" y="882"/>
                  </a:lnTo>
                  <a:cubicBezTo>
                    <a:pt x="1939" y="2145"/>
                    <a:pt x="3290" y="3937"/>
                    <a:pt x="4612" y="5700"/>
                  </a:cubicBezTo>
                  <a:cubicBezTo>
                    <a:pt x="3261" y="4701"/>
                    <a:pt x="1675" y="4026"/>
                    <a:pt x="0" y="3702"/>
                  </a:cubicBezTo>
                  <a:lnTo>
                    <a:pt x="0" y="3702"/>
                  </a:lnTo>
                  <a:cubicBezTo>
                    <a:pt x="1704" y="4437"/>
                    <a:pt x="3202" y="5553"/>
                    <a:pt x="4377" y="6993"/>
                  </a:cubicBezTo>
                  <a:lnTo>
                    <a:pt x="9166" y="6993"/>
                  </a:lnTo>
                  <a:cubicBezTo>
                    <a:pt x="9460" y="6699"/>
                    <a:pt x="9724" y="6346"/>
                    <a:pt x="9959" y="6023"/>
                  </a:cubicBezTo>
                  <a:cubicBezTo>
                    <a:pt x="9548" y="6023"/>
                    <a:pt x="9107" y="6082"/>
                    <a:pt x="8696" y="6258"/>
                  </a:cubicBezTo>
                  <a:lnTo>
                    <a:pt x="9577" y="4789"/>
                  </a:lnTo>
                  <a:lnTo>
                    <a:pt x="9577" y="4789"/>
                  </a:lnTo>
                  <a:cubicBezTo>
                    <a:pt x="8960" y="4878"/>
                    <a:pt x="8402" y="5142"/>
                    <a:pt x="7903" y="5553"/>
                  </a:cubicBezTo>
                  <a:lnTo>
                    <a:pt x="8373" y="3027"/>
                  </a:lnTo>
                  <a:lnTo>
                    <a:pt x="8373" y="3027"/>
                  </a:lnTo>
                  <a:cubicBezTo>
                    <a:pt x="7697" y="3614"/>
                    <a:pt x="7198" y="4378"/>
                    <a:pt x="6904" y="5230"/>
                  </a:cubicBezTo>
                  <a:cubicBezTo>
                    <a:pt x="6404" y="3115"/>
                    <a:pt x="5171" y="1264"/>
                    <a:pt x="3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4"/>
            <p:cNvSpPr/>
            <p:nvPr/>
          </p:nvSpPr>
          <p:spPr>
            <a:xfrm>
              <a:off x="1851850" y="4839000"/>
              <a:ext cx="224025" cy="205650"/>
            </a:xfrm>
            <a:custGeom>
              <a:avLst/>
              <a:gdLst/>
              <a:ahLst/>
              <a:cxnLst/>
              <a:rect l="l" t="t" r="r" b="b"/>
              <a:pathLst>
                <a:path w="8961" h="8226" extrusionOk="0">
                  <a:moveTo>
                    <a:pt x="5670" y="0"/>
                  </a:moveTo>
                  <a:lnTo>
                    <a:pt x="5670" y="0"/>
                  </a:lnTo>
                  <a:cubicBezTo>
                    <a:pt x="3996" y="1763"/>
                    <a:pt x="3408" y="4319"/>
                    <a:pt x="4172" y="6610"/>
                  </a:cubicBezTo>
                  <a:cubicBezTo>
                    <a:pt x="3232" y="5376"/>
                    <a:pt x="2028" y="4348"/>
                    <a:pt x="617" y="3672"/>
                  </a:cubicBezTo>
                  <a:lnTo>
                    <a:pt x="617" y="3672"/>
                  </a:lnTo>
                  <a:lnTo>
                    <a:pt x="2850" y="6933"/>
                  </a:lnTo>
                  <a:cubicBezTo>
                    <a:pt x="2096" y="6368"/>
                    <a:pt x="1195" y="6074"/>
                    <a:pt x="258" y="6074"/>
                  </a:cubicBezTo>
                  <a:cubicBezTo>
                    <a:pt x="172" y="6074"/>
                    <a:pt x="86" y="6077"/>
                    <a:pt x="0" y="6081"/>
                  </a:cubicBezTo>
                  <a:cubicBezTo>
                    <a:pt x="764" y="6434"/>
                    <a:pt x="1499" y="7550"/>
                    <a:pt x="2028" y="8226"/>
                  </a:cubicBezTo>
                  <a:lnTo>
                    <a:pt x="7521" y="8226"/>
                  </a:lnTo>
                  <a:cubicBezTo>
                    <a:pt x="8021" y="8226"/>
                    <a:pt x="8520" y="8079"/>
                    <a:pt x="8961" y="7785"/>
                  </a:cubicBezTo>
                  <a:cubicBezTo>
                    <a:pt x="8569" y="7629"/>
                    <a:pt x="8138" y="7550"/>
                    <a:pt x="7712" y="7550"/>
                  </a:cubicBezTo>
                  <a:cubicBezTo>
                    <a:pt x="7498" y="7550"/>
                    <a:pt x="7286" y="7570"/>
                    <a:pt x="7080" y="7609"/>
                  </a:cubicBezTo>
                  <a:cubicBezTo>
                    <a:pt x="7697" y="7110"/>
                    <a:pt x="8285" y="6551"/>
                    <a:pt x="8814" y="5935"/>
                  </a:cubicBezTo>
                  <a:lnTo>
                    <a:pt x="8814" y="5935"/>
                  </a:lnTo>
                  <a:lnTo>
                    <a:pt x="6493" y="6610"/>
                  </a:lnTo>
                  <a:cubicBezTo>
                    <a:pt x="7139" y="5729"/>
                    <a:pt x="7786" y="4848"/>
                    <a:pt x="8432" y="3996"/>
                  </a:cubicBezTo>
                  <a:lnTo>
                    <a:pt x="8432" y="3996"/>
                  </a:lnTo>
                  <a:cubicBezTo>
                    <a:pt x="7521" y="4289"/>
                    <a:pt x="6728" y="4789"/>
                    <a:pt x="6082" y="5494"/>
                  </a:cubicBezTo>
                  <a:cubicBezTo>
                    <a:pt x="6229" y="3408"/>
                    <a:pt x="6816" y="2497"/>
                    <a:pt x="8079" y="735"/>
                  </a:cubicBezTo>
                  <a:lnTo>
                    <a:pt x="8079" y="735"/>
                  </a:lnTo>
                  <a:cubicBezTo>
                    <a:pt x="6493" y="2292"/>
                    <a:pt x="5876" y="2497"/>
                    <a:pt x="5142" y="4701"/>
                  </a:cubicBezTo>
                  <a:cubicBezTo>
                    <a:pt x="5083" y="2586"/>
                    <a:pt x="5200" y="2057"/>
                    <a:pt x="56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80"/>
          <p:cNvSpPr txBox="1">
            <a:spLocks noGrp="1"/>
          </p:cNvSpPr>
          <p:nvPr>
            <p:ph type="title"/>
          </p:nvPr>
        </p:nvSpPr>
        <p:spPr>
          <a:xfrm>
            <a:off x="1821656" y="465443"/>
            <a:ext cx="6439433" cy="6789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كيف تتم المحافظة على التربة ؟</a:t>
            </a:r>
            <a:endParaRPr sz="44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1888" name="Google Shape;1888;p80"/>
          <p:cNvSpPr txBox="1">
            <a:spLocks noGrp="1"/>
          </p:cNvSpPr>
          <p:nvPr>
            <p:ph type="subTitle" idx="7"/>
          </p:nvPr>
        </p:nvSpPr>
        <p:spPr>
          <a:xfrm>
            <a:off x="4432387" y="2559129"/>
            <a:ext cx="4350562" cy="11705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C00000"/>
                </a:solidFill>
                <a:cs typeface="+mn-cs"/>
              </a:rPr>
              <a:t>مسطحات مستوية على شكل مدرجات يتم اقتطاعها من التلال لتقليل سرعة تدفق الماء لأسفل</a:t>
            </a:r>
            <a:endParaRPr sz="2800" b="1" dirty="0">
              <a:solidFill>
                <a:srgbClr val="C00000"/>
              </a:solidFill>
              <a:cs typeface="+mn-cs"/>
            </a:endParaRPr>
          </a:p>
        </p:txBody>
      </p:sp>
      <p:grpSp>
        <p:nvGrpSpPr>
          <p:cNvPr id="1894" name="Google Shape;1894;p80"/>
          <p:cNvGrpSpPr/>
          <p:nvPr/>
        </p:nvGrpSpPr>
        <p:grpSpPr>
          <a:xfrm>
            <a:off x="5276414" y="4192754"/>
            <a:ext cx="1322681" cy="876948"/>
            <a:chOff x="5875825" y="1610200"/>
            <a:chExt cx="1352850" cy="896950"/>
          </a:xfrm>
        </p:grpSpPr>
        <p:sp>
          <p:nvSpPr>
            <p:cNvPr id="1895" name="Google Shape;1895;p80"/>
            <p:cNvSpPr/>
            <p:nvPr/>
          </p:nvSpPr>
          <p:spPr>
            <a:xfrm>
              <a:off x="6061625" y="1610200"/>
              <a:ext cx="987125" cy="622825"/>
            </a:xfrm>
            <a:custGeom>
              <a:avLst/>
              <a:gdLst/>
              <a:ahLst/>
              <a:cxnLst/>
              <a:rect l="l" t="t" r="r" b="b"/>
              <a:pathLst>
                <a:path w="39485" h="24913" extrusionOk="0">
                  <a:moveTo>
                    <a:pt x="1" y="0"/>
                  </a:moveTo>
                  <a:lnTo>
                    <a:pt x="1" y="11076"/>
                  </a:lnTo>
                  <a:lnTo>
                    <a:pt x="1" y="22885"/>
                  </a:lnTo>
                  <a:lnTo>
                    <a:pt x="1" y="24912"/>
                  </a:lnTo>
                  <a:lnTo>
                    <a:pt x="39484" y="24912"/>
                  </a:lnTo>
                  <a:lnTo>
                    <a:pt x="39484" y="13955"/>
                  </a:lnTo>
                  <a:lnTo>
                    <a:pt x="36546" y="11076"/>
                  </a:lnTo>
                  <a:lnTo>
                    <a:pt x="21535" y="11076"/>
                  </a:lnTo>
                  <a:lnTo>
                    <a:pt x="17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80"/>
            <p:cNvSpPr/>
            <p:nvPr/>
          </p:nvSpPr>
          <p:spPr>
            <a:xfrm>
              <a:off x="5908150" y="1967125"/>
              <a:ext cx="561125" cy="539800"/>
            </a:xfrm>
            <a:custGeom>
              <a:avLst/>
              <a:gdLst/>
              <a:ahLst/>
              <a:cxnLst/>
              <a:rect l="l" t="t" r="r" b="b"/>
              <a:pathLst>
                <a:path w="22445" h="21592" extrusionOk="0">
                  <a:moveTo>
                    <a:pt x="10782" y="1"/>
                  </a:moveTo>
                  <a:cubicBezTo>
                    <a:pt x="4847" y="1"/>
                    <a:pt x="0" y="4848"/>
                    <a:pt x="0" y="10812"/>
                  </a:cubicBezTo>
                  <a:cubicBezTo>
                    <a:pt x="0" y="15159"/>
                    <a:pt x="2644" y="19096"/>
                    <a:pt x="6669" y="20771"/>
                  </a:cubicBezTo>
                  <a:cubicBezTo>
                    <a:pt x="7997" y="21323"/>
                    <a:pt x="9392" y="21591"/>
                    <a:pt x="10777" y="21591"/>
                  </a:cubicBezTo>
                  <a:cubicBezTo>
                    <a:pt x="13587" y="21591"/>
                    <a:pt x="16353" y="20487"/>
                    <a:pt x="18420" y="18420"/>
                  </a:cubicBezTo>
                  <a:cubicBezTo>
                    <a:pt x="21504" y="15336"/>
                    <a:pt x="22444" y="10694"/>
                    <a:pt x="20770" y="6669"/>
                  </a:cubicBezTo>
                  <a:cubicBezTo>
                    <a:pt x="19095" y="2645"/>
                    <a:pt x="15159" y="1"/>
                    <a:pt x="107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80"/>
            <p:cNvSpPr/>
            <p:nvPr/>
          </p:nvSpPr>
          <p:spPr>
            <a:xfrm>
              <a:off x="6049875" y="2108875"/>
              <a:ext cx="298950" cy="256375"/>
            </a:xfrm>
            <a:custGeom>
              <a:avLst/>
              <a:gdLst/>
              <a:ahLst/>
              <a:cxnLst/>
              <a:rect l="l" t="t" r="r" b="b"/>
              <a:pathLst>
                <a:path w="11958" h="10255" extrusionOk="0">
                  <a:moveTo>
                    <a:pt x="5113" y="1"/>
                  </a:moveTo>
                  <a:cubicBezTo>
                    <a:pt x="2292" y="1"/>
                    <a:pt x="1" y="2292"/>
                    <a:pt x="1" y="5142"/>
                  </a:cubicBezTo>
                  <a:cubicBezTo>
                    <a:pt x="1" y="8223"/>
                    <a:pt x="2529" y="10255"/>
                    <a:pt x="5166" y="10255"/>
                  </a:cubicBezTo>
                  <a:cubicBezTo>
                    <a:pt x="6426" y="10255"/>
                    <a:pt x="7710" y="9791"/>
                    <a:pt x="8755" y="8755"/>
                  </a:cubicBezTo>
                  <a:cubicBezTo>
                    <a:pt x="11958" y="5524"/>
                    <a:pt x="9695" y="1"/>
                    <a:pt x="5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80"/>
            <p:cNvSpPr/>
            <p:nvPr/>
          </p:nvSpPr>
          <p:spPr>
            <a:xfrm>
              <a:off x="6780650" y="2122825"/>
              <a:ext cx="448025" cy="384325"/>
            </a:xfrm>
            <a:custGeom>
              <a:avLst/>
              <a:gdLst/>
              <a:ahLst/>
              <a:cxnLst/>
              <a:rect l="l" t="t" r="r" b="b"/>
              <a:pathLst>
                <a:path w="17921" h="15373" extrusionOk="0">
                  <a:moveTo>
                    <a:pt x="7668" y="1"/>
                  </a:moveTo>
                  <a:cubicBezTo>
                    <a:pt x="3438" y="1"/>
                    <a:pt x="0" y="3438"/>
                    <a:pt x="0" y="7698"/>
                  </a:cubicBezTo>
                  <a:cubicBezTo>
                    <a:pt x="0" y="12308"/>
                    <a:pt x="3778" y="15373"/>
                    <a:pt x="7723" y="15373"/>
                  </a:cubicBezTo>
                  <a:cubicBezTo>
                    <a:pt x="9609" y="15373"/>
                    <a:pt x="11534" y="14671"/>
                    <a:pt x="13103" y="13103"/>
                  </a:cubicBezTo>
                  <a:cubicBezTo>
                    <a:pt x="17921" y="8285"/>
                    <a:pt x="14513" y="1"/>
                    <a:pt x="7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80"/>
            <p:cNvSpPr/>
            <p:nvPr/>
          </p:nvSpPr>
          <p:spPr>
            <a:xfrm>
              <a:off x="6881275" y="2224175"/>
              <a:ext cx="213000" cy="181875"/>
            </a:xfrm>
            <a:custGeom>
              <a:avLst/>
              <a:gdLst/>
              <a:ahLst/>
              <a:cxnLst/>
              <a:rect l="l" t="t" r="r" b="b"/>
              <a:pathLst>
                <a:path w="8520" h="7275" extrusionOk="0">
                  <a:moveTo>
                    <a:pt x="3643" y="1"/>
                  </a:moveTo>
                  <a:cubicBezTo>
                    <a:pt x="1645" y="1"/>
                    <a:pt x="0" y="1617"/>
                    <a:pt x="0" y="3644"/>
                  </a:cubicBezTo>
                  <a:cubicBezTo>
                    <a:pt x="0" y="5828"/>
                    <a:pt x="1786" y="7274"/>
                    <a:pt x="3659" y="7274"/>
                  </a:cubicBezTo>
                  <a:cubicBezTo>
                    <a:pt x="4558" y="7274"/>
                    <a:pt x="5476" y="6942"/>
                    <a:pt x="6228" y="6199"/>
                  </a:cubicBezTo>
                  <a:cubicBezTo>
                    <a:pt x="8520" y="3908"/>
                    <a:pt x="6904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80"/>
            <p:cNvSpPr/>
            <p:nvPr/>
          </p:nvSpPr>
          <p:spPr>
            <a:xfrm>
              <a:off x="6310600" y="1656450"/>
              <a:ext cx="244600" cy="244600"/>
            </a:xfrm>
            <a:custGeom>
              <a:avLst/>
              <a:gdLst/>
              <a:ahLst/>
              <a:cxnLst/>
              <a:rect l="l" t="t" r="r" b="b"/>
              <a:pathLst>
                <a:path w="9784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9784" y="9784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80"/>
            <p:cNvSpPr/>
            <p:nvPr/>
          </p:nvSpPr>
          <p:spPr>
            <a:xfrm>
              <a:off x="6119650" y="1656450"/>
              <a:ext cx="160150" cy="244600"/>
            </a:xfrm>
            <a:custGeom>
              <a:avLst/>
              <a:gdLst/>
              <a:ahLst/>
              <a:cxnLst/>
              <a:rect l="l" t="t" r="r" b="b"/>
              <a:pathLst>
                <a:path w="6406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6405" y="9784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80"/>
            <p:cNvSpPr/>
            <p:nvPr/>
          </p:nvSpPr>
          <p:spPr>
            <a:xfrm>
              <a:off x="6795350" y="1826125"/>
              <a:ext cx="97700" cy="60975"/>
            </a:xfrm>
            <a:custGeom>
              <a:avLst/>
              <a:gdLst/>
              <a:ahLst/>
              <a:cxnLst/>
              <a:rect l="l" t="t" r="r" b="b"/>
              <a:pathLst>
                <a:path w="3908" h="2439" extrusionOk="0">
                  <a:moveTo>
                    <a:pt x="0" y="0"/>
                  </a:moveTo>
                  <a:lnTo>
                    <a:pt x="0" y="2439"/>
                  </a:lnTo>
                  <a:lnTo>
                    <a:pt x="3907" y="2439"/>
                  </a:lnTo>
                  <a:lnTo>
                    <a:pt x="39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80"/>
            <p:cNvSpPr/>
            <p:nvPr/>
          </p:nvSpPr>
          <p:spPr>
            <a:xfrm>
              <a:off x="6830600" y="1656450"/>
              <a:ext cx="27925" cy="185850"/>
            </a:xfrm>
            <a:custGeom>
              <a:avLst/>
              <a:gdLst/>
              <a:ahLst/>
              <a:cxnLst/>
              <a:rect l="l" t="t" r="r" b="b"/>
              <a:pathLst>
                <a:path w="1117" h="7434" extrusionOk="0">
                  <a:moveTo>
                    <a:pt x="0" y="1"/>
                  </a:moveTo>
                  <a:lnTo>
                    <a:pt x="0" y="7433"/>
                  </a:lnTo>
                  <a:lnTo>
                    <a:pt x="1116" y="7433"/>
                  </a:lnTo>
                  <a:lnTo>
                    <a:pt x="11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80"/>
            <p:cNvSpPr/>
            <p:nvPr/>
          </p:nvSpPr>
          <p:spPr>
            <a:xfrm>
              <a:off x="5875825" y="1948775"/>
              <a:ext cx="630175" cy="135150"/>
            </a:xfrm>
            <a:custGeom>
              <a:avLst/>
              <a:gdLst/>
              <a:ahLst/>
              <a:cxnLst/>
              <a:rect l="l" t="t" r="r" b="b"/>
              <a:pathLst>
                <a:path w="25207" h="5406" extrusionOk="0">
                  <a:moveTo>
                    <a:pt x="3320" y="0"/>
                  </a:moveTo>
                  <a:lnTo>
                    <a:pt x="0" y="3614"/>
                  </a:lnTo>
                  <a:lnTo>
                    <a:pt x="1087" y="4613"/>
                  </a:lnTo>
                  <a:lnTo>
                    <a:pt x="3966" y="1498"/>
                  </a:lnTo>
                  <a:lnTo>
                    <a:pt x="19566" y="1498"/>
                  </a:lnTo>
                  <a:lnTo>
                    <a:pt x="22504" y="5406"/>
                  </a:lnTo>
                  <a:lnTo>
                    <a:pt x="25206" y="5406"/>
                  </a:lnTo>
                  <a:lnTo>
                    <a:pt x="25206" y="3937"/>
                  </a:lnTo>
                  <a:lnTo>
                    <a:pt x="23238" y="3937"/>
                  </a:lnTo>
                  <a:lnTo>
                    <a:pt x="2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80"/>
            <p:cNvSpPr/>
            <p:nvPr/>
          </p:nvSpPr>
          <p:spPr>
            <a:xfrm>
              <a:off x="6923875" y="1897350"/>
              <a:ext cx="80800" cy="68325"/>
            </a:xfrm>
            <a:custGeom>
              <a:avLst/>
              <a:gdLst/>
              <a:ahLst/>
              <a:cxnLst/>
              <a:rect l="l" t="t" r="r" b="b"/>
              <a:pathLst>
                <a:path w="3232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32" y="2733"/>
                  </a:lnTo>
                  <a:lnTo>
                    <a:pt x="4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80"/>
            <p:cNvSpPr/>
            <p:nvPr/>
          </p:nvSpPr>
          <p:spPr>
            <a:xfrm>
              <a:off x="6887150" y="1897350"/>
              <a:ext cx="80075" cy="68325"/>
            </a:xfrm>
            <a:custGeom>
              <a:avLst/>
              <a:gdLst/>
              <a:ahLst/>
              <a:cxnLst/>
              <a:rect l="l" t="t" r="r" b="b"/>
              <a:pathLst>
                <a:path w="3203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0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80"/>
            <p:cNvSpPr/>
            <p:nvPr/>
          </p:nvSpPr>
          <p:spPr>
            <a:xfrm>
              <a:off x="684967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80"/>
            <p:cNvSpPr/>
            <p:nvPr/>
          </p:nvSpPr>
          <p:spPr>
            <a:xfrm>
              <a:off x="681222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0"/>
            <p:cNvSpPr/>
            <p:nvPr/>
          </p:nvSpPr>
          <p:spPr>
            <a:xfrm>
              <a:off x="6775500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0" name="Google Shape;1910;p80"/>
          <p:cNvGrpSpPr/>
          <p:nvPr/>
        </p:nvGrpSpPr>
        <p:grpSpPr>
          <a:xfrm>
            <a:off x="2113104" y="4425725"/>
            <a:ext cx="1616423" cy="592410"/>
            <a:chOff x="5046670" y="3208808"/>
            <a:chExt cx="1120415" cy="410597"/>
          </a:xfrm>
        </p:grpSpPr>
        <p:grpSp>
          <p:nvGrpSpPr>
            <p:cNvPr id="1911" name="Google Shape;1911;p80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1912" name="Google Shape;1912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9" name="Google Shape;1919;p80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1920" name="Google Shape;1920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2" name="Google Shape;1922;p80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1923" name="Google Shape;1923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5" name="Google Shape;1925;p80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1926" name="Google Shape;1926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3" name="Google Shape;1933;p80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1934" name="Google Shape;1934;p80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80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80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80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80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80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80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41" name="Google Shape;1941;p80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80"/>
          <p:cNvGrpSpPr/>
          <p:nvPr/>
        </p:nvGrpSpPr>
        <p:grpSpPr>
          <a:xfrm>
            <a:off x="3455135" y="4538627"/>
            <a:ext cx="1240412" cy="454613"/>
            <a:chOff x="5046670" y="3208808"/>
            <a:chExt cx="1120415" cy="410597"/>
          </a:xfrm>
        </p:grpSpPr>
        <p:grpSp>
          <p:nvGrpSpPr>
            <p:cNvPr id="1943" name="Google Shape;1943;p80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1944" name="Google Shape;1944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1" name="Google Shape;1951;p80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1952" name="Google Shape;1952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4" name="Google Shape;1954;p80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1955" name="Google Shape;1955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7" name="Google Shape;1957;p80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1958" name="Google Shape;1958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5" name="Google Shape;1965;p80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1966" name="Google Shape;1966;p80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80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80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80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80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80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80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3" name="Google Shape;1973;p80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E7D38EF-A65B-1DCE-9109-FD86EACBE4CC}"/>
              </a:ext>
            </a:extLst>
          </p:cNvPr>
          <p:cNvSpPr/>
          <p:nvPr/>
        </p:nvSpPr>
        <p:spPr>
          <a:xfrm>
            <a:off x="4993986" y="1425143"/>
            <a:ext cx="3788963" cy="806986"/>
          </a:xfrm>
          <a:prstGeom prst="roundRect">
            <a:avLst/>
          </a:prstGeom>
          <a:solidFill>
            <a:srgbClr val="D3F8D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0070C0"/>
                </a:solidFill>
                <a:latin typeface="Patrick Hand"/>
                <a:sym typeface="Patrick Hand"/>
              </a:rPr>
              <a:t>المصاطب ( </a:t>
            </a:r>
            <a:r>
              <a:rPr lang="ar-SA" sz="3600" b="1" dirty="0">
                <a:solidFill>
                  <a:schemeClr val="tx1">
                    <a:lumMod val="25000"/>
                  </a:schemeClr>
                </a:solidFill>
                <a:latin typeface="Patrick Hand"/>
                <a:sym typeface="Patrick Hand"/>
              </a:rPr>
              <a:t>المدرجات</a:t>
            </a:r>
            <a:r>
              <a:rPr lang="ar-SA" sz="3600" b="1" dirty="0">
                <a:solidFill>
                  <a:srgbClr val="0070C0"/>
                </a:solidFill>
                <a:latin typeface="Patrick Hand"/>
                <a:sym typeface="Patrick Hand"/>
              </a:rPr>
              <a:t> )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F1371AE-A7CB-A96E-B787-2C2BA56AF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10" y="1321768"/>
            <a:ext cx="3887540" cy="3057525"/>
          </a:xfrm>
          <a:prstGeom prst="ellipse">
            <a:avLst/>
          </a:prstGeom>
        </p:spPr>
      </p:pic>
      <p:grpSp>
        <p:nvGrpSpPr>
          <p:cNvPr id="6" name="Google Shape;1539;p60">
            <a:extLst>
              <a:ext uri="{FF2B5EF4-FFF2-40B4-BE49-F238E27FC236}">
                <a16:creationId xmlns:a16="http://schemas.microsoft.com/office/drawing/2014/main" id="{B128C458-D42D-9101-8AAA-451892EAD680}"/>
              </a:ext>
            </a:extLst>
          </p:cNvPr>
          <p:cNvGrpSpPr/>
          <p:nvPr/>
        </p:nvGrpSpPr>
        <p:grpSpPr>
          <a:xfrm>
            <a:off x="1230480" y="4576335"/>
            <a:ext cx="1117693" cy="520186"/>
            <a:chOff x="6381129" y="3915276"/>
            <a:chExt cx="1764907" cy="1018019"/>
          </a:xfrm>
        </p:grpSpPr>
        <p:sp>
          <p:nvSpPr>
            <p:cNvPr id="7" name="Google Shape;1540;p60">
              <a:extLst>
                <a:ext uri="{FF2B5EF4-FFF2-40B4-BE49-F238E27FC236}">
                  <a16:creationId xmlns:a16="http://schemas.microsoft.com/office/drawing/2014/main" id="{AD7DB818-12E7-019A-F193-9EF6E758A083}"/>
                </a:ext>
              </a:extLst>
            </p:cNvPr>
            <p:cNvSpPr/>
            <p:nvPr/>
          </p:nvSpPr>
          <p:spPr>
            <a:xfrm flipH="1">
              <a:off x="6408685" y="4226894"/>
              <a:ext cx="251626" cy="369481"/>
            </a:xfrm>
            <a:custGeom>
              <a:avLst/>
              <a:gdLst/>
              <a:ahLst/>
              <a:cxnLst/>
              <a:rect l="l" t="t" r="r" b="b"/>
              <a:pathLst>
                <a:path w="6566" h="9642" extrusionOk="0">
                  <a:moveTo>
                    <a:pt x="6181" y="1"/>
                  </a:moveTo>
                  <a:cubicBezTo>
                    <a:pt x="5235" y="1982"/>
                    <a:pt x="3283" y="3135"/>
                    <a:pt x="1952" y="4821"/>
                  </a:cubicBezTo>
                  <a:cubicBezTo>
                    <a:pt x="888" y="6152"/>
                    <a:pt x="208" y="7837"/>
                    <a:pt x="1" y="9641"/>
                  </a:cubicBezTo>
                  <a:lnTo>
                    <a:pt x="119" y="9552"/>
                  </a:lnTo>
                  <a:cubicBezTo>
                    <a:pt x="2189" y="9227"/>
                    <a:pt x="3993" y="8015"/>
                    <a:pt x="5087" y="6270"/>
                  </a:cubicBezTo>
                  <a:cubicBezTo>
                    <a:pt x="6211" y="4525"/>
                    <a:pt x="6566" y="2248"/>
                    <a:pt x="6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41;p60">
              <a:extLst>
                <a:ext uri="{FF2B5EF4-FFF2-40B4-BE49-F238E27FC236}">
                  <a16:creationId xmlns:a16="http://schemas.microsoft.com/office/drawing/2014/main" id="{B75065B6-6211-DF20-5E11-1B40137D21C8}"/>
                </a:ext>
              </a:extLst>
            </p:cNvPr>
            <p:cNvSpPr/>
            <p:nvPr/>
          </p:nvSpPr>
          <p:spPr>
            <a:xfrm flipH="1">
              <a:off x="6535226" y="4631246"/>
              <a:ext cx="225911" cy="41079"/>
            </a:xfrm>
            <a:custGeom>
              <a:avLst/>
              <a:gdLst/>
              <a:ahLst/>
              <a:cxnLst/>
              <a:rect l="l" t="t" r="r" b="b"/>
              <a:pathLst>
                <a:path w="5895" h="1072" extrusionOk="0">
                  <a:moveTo>
                    <a:pt x="5557" y="0"/>
                  </a:moveTo>
                  <a:cubicBezTo>
                    <a:pt x="5539" y="0"/>
                    <a:pt x="5520" y="2"/>
                    <a:pt x="5500" y="6"/>
                  </a:cubicBezTo>
                  <a:cubicBezTo>
                    <a:pt x="3785" y="331"/>
                    <a:pt x="2040" y="568"/>
                    <a:pt x="295" y="627"/>
                  </a:cubicBezTo>
                  <a:cubicBezTo>
                    <a:pt x="9" y="627"/>
                    <a:pt x="0" y="1072"/>
                    <a:pt x="269" y="1072"/>
                  </a:cubicBezTo>
                  <a:cubicBezTo>
                    <a:pt x="278" y="1072"/>
                    <a:pt x="286" y="1071"/>
                    <a:pt x="295" y="1071"/>
                  </a:cubicBezTo>
                  <a:cubicBezTo>
                    <a:pt x="2070" y="952"/>
                    <a:pt x="3874" y="745"/>
                    <a:pt x="5618" y="420"/>
                  </a:cubicBezTo>
                  <a:cubicBezTo>
                    <a:pt x="5895" y="365"/>
                    <a:pt x="5810" y="0"/>
                    <a:pt x="5557" y="0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2;p60">
              <a:extLst>
                <a:ext uri="{FF2B5EF4-FFF2-40B4-BE49-F238E27FC236}">
                  <a16:creationId xmlns:a16="http://schemas.microsoft.com/office/drawing/2014/main" id="{B6127D53-784A-0580-53B9-9FA7CC91BEBF}"/>
                </a:ext>
              </a:extLst>
            </p:cNvPr>
            <p:cNvSpPr/>
            <p:nvPr/>
          </p:nvSpPr>
          <p:spPr>
            <a:xfrm flipH="1">
              <a:off x="6464828" y="4350974"/>
              <a:ext cx="300180" cy="324187"/>
            </a:xfrm>
            <a:custGeom>
              <a:avLst/>
              <a:gdLst/>
              <a:ahLst/>
              <a:cxnLst/>
              <a:rect l="l" t="t" r="r" b="b"/>
              <a:pathLst>
                <a:path w="7833" h="8460" extrusionOk="0">
                  <a:moveTo>
                    <a:pt x="7504" y="1"/>
                  </a:moveTo>
                  <a:cubicBezTo>
                    <a:pt x="7433" y="1"/>
                    <a:pt x="7362" y="31"/>
                    <a:pt x="7316" y="104"/>
                  </a:cubicBezTo>
                  <a:cubicBezTo>
                    <a:pt x="5690" y="3328"/>
                    <a:pt x="3235" y="6107"/>
                    <a:pt x="219" y="8030"/>
                  </a:cubicBezTo>
                  <a:cubicBezTo>
                    <a:pt x="1" y="8175"/>
                    <a:pt x="121" y="8460"/>
                    <a:pt x="301" y="8460"/>
                  </a:cubicBezTo>
                  <a:cubicBezTo>
                    <a:pt x="341" y="8460"/>
                    <a:pt x="383" y="8446"/>
                    <a:pt x="426" y="8414"/>
                  </a:cubicBezTo>
                  <a:cubicBezTo>
                    <a:pt x="3531" y="6433"/>
                    <a:pt x="6045" y="3623"/>
                    <a:pt x="7730" y="341"/>
                  </a:cubicBezTo>
                  <a:cubicBezTo>
                    <a:pt x="7833" y="157"/>
                    <a:pt x="7666" y="1"/>
                    <a:pt x="7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43;p60">
              <a:extLst>
                <a:ext uri="{FF2B5EF4-FFF2-40B4-BE49-F238E27FC236}">
                  <a16:creationId xmlns:a16="http://schemas.microsoft.com/office/drawing/2014/main" id="{7239795D-8F69-B376-F1DA-08C518475B87}"/>
                </a:ext>
              </a:extLst>
            </p:cNvPr>
            <p:cNvSpPr/>
            <p:nvPr/>
          </p:nvSpPr>
          <p:spPr>
            <a:xfrm flipH="1">
              <a:off x="6536721" y="4411596"/>
              <a:ext cx="27247" cy="77406"/>
            </a:xfrm>
            <a:custGeom>
              <a:avLst/>
              <a:gdLst/>
              <a:ahLst/>
              <a:cxnLst/>
              <a:rect l="l" t="t" r="r" b="b"/>
              <a:pathLst>
                <a:path w="711" h="2020" extrusionOk="0">
                  <a:moveTo>
                    <a:pt x="473" y="1"/>
                  </a:moveTo>
                  <a:cubicBezTo>
                    <a:pt x="355" y="1"/>
                    <a:pt x="237" y="119"/>
                    <a:pt x="237" y="237"/>
                  </a:cubicBezTo>
                  <a:cubicBezTo>
                    <a:pt x="237" y="740"/>
                    <a:pt x="178" y="1243"/>
                    <a:pt x="30" y="1716"/>
                  </a:cubicBezTo>
                  <a:cubicBezTo>
                    <a:pt x="0" y="1834"/>
                    <a:pt x="59" y="1982"/>
                    <a:pt x="178" y="2012"/>
                  </a:cubicBezTo>
                  <a:cubicBezTo>
                    <a:pt x="197" y="2017"/>
                    <a:pt x="217" y="2019"/>
                    <a:pt x="236" y="2019"/>
                  </a:cubicBezTo>
                  <a:cubicBezTo>
                    <a:pt x="333" y="2019"/>
                    <a:pt x="419" y="1958"/>
                    <a:pt x="444" y="1834"/>
                  </a:cubicBezTo>
                  <a:cubicBezTo>
                    <a:pt x="621" y="1302"/>
                    <a:pt x="710" y="740"/>
                    <a:pt x="710" y="237"/>
                  </a:cubicBezTo>
                  <a:cubicBezTo>
                    <a:pt x="710" y="119"/>
                    <a:pt x="592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44;p60">
              <a:extLst>
                <a:ext uri="{FF2B5EF4-FFF2-40B4-BE49-F238E27FC236}">
                  <a16:creationId xmlns:a16="http://schemas.microsoft.com/office/drawing/2014/main" id="{A5C68DD1-EBA5-0460-BF34-809BF97E93F6}"/>
                </a:ext>
              </a:extLst>
            </p:cNvPr>
            <p:cNvSpPr/>
            <p:nvPr/>
          </p:nvSpPr>
          <p:spPr>
            <a:xfrm flipH="1">
              <a:off x="6576385" y="4462600"/>
              <a:ext cx="29508" cy="81622"/>
            </a:xfrm>
            <a:custGeom>
              <a:avLst/>
              <a:gdLst/>
              <a:ahLst/>
              <a:cxnLst/>
              <a:rect l="l" t="t" r="r" b="b"/>
              <a:pathLst>
                <a:path w="770" h="2130" extrusionOk="0">
                  <a:moveTo>
                    <a:pt x="532" y="1"/>
                  </a:moveTo>
                  <a:cubicBezTo>
                    <a:pt x="385" y="1"/>
                    <a:pt x="296" y="119"/>
                    <a:pt x="296" y="237"/>
                  </a:cubicBezTo>
                  <a:cubicBezTo>
                    <a:pt x="266" y="770"/>
                    <a:pt x="148" y="1302"/>
                    <a:pt x="59" y="1805"/>
                  </a:cubicBezTo>
                  <a:cubicBezTo>
                    <a:pt x="0" y="1923"/>
                    <a:pt x="89" y="2071"/>
                    <a:pt x="207" y="2130"/>
                  </a:cubicBezTo>
                  <a:cubicBezTo>
                    <a:pt x="325" y="2130"/>
                    <a:pt x="473" y="2041"/>
                    <a:pt x="503" y="1923"/>
                  </a:cubicBezTo>
                  <a:cubicBezTo>
                    <a:pt x="651" y="1391"/>
                    <a:pt x="710" y="770"/>
                    <a:pt x="769" y="237"/>
                  </a:cubicBezTo>
                  <a:cubicBezTo>
                    <a:pt x="769" y="119"/>
                    <a:pt x="651" y="1"/>
                    <a:pt x="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45;p60">
              <a:extLst>
                <a:ext uri="{FF2B5EF4-FFF2-40B4-BE49-F238E27FC236}">
                  <a16:creationId xmlns:a16="http://schemas.microsoft.com/office/drawing/2014/main" id="{C1688453-4B8B-AE0F-E86F-E150A7AC3809}"/>
                </a:ext>
              </a:extLst>
            </p:cNvPr>
            <p:cNvSpPr/>
            <p:nvPr/>
          </p:nvSpPr>
          <p:spPr>
            <a:xfrm flipH="1">
              <a:off x="6504990" y="4477353"/>
              <a:ext cx="65800" cy="35139"/>
            </a:xfrm>
            <a:custGeom>
              <a:avLst/>
              <a:gdLst/>
              <a:ahLst/>
              <a:cxnLst/>
              <a:rect l="l" t="t" r="r" b="b"/>
              <a:pathLst>
                <a:path w="1717" h="917" extrusionOk="0">
                  <a:moveTo>
                    <a:pt x="1471" y="0"/>
                  </a:moveTo>
                  <a:cubicBezTo>
                    <a:pt x="1437" y="0"/>
                    <a:pt x="1401" y="10"/>
                    <a:pt x="1361" y="30"/>
                  </a:cubicBezTo>
                  <a:cubicBezTo>
                    <a:pt x="1243" y="59"/>
                    <a:pt x="1184" y="148"/>
                    <a:pt x="1065" y="178"/>
                  </a:cubicBezTo>
                  <a:cubicBezTo>
                    <a:pt x="1006" y="207"/>
                    <a:pt x="947" y="207"/>
                    <a:pt x="918" y="266"/>
                  </a:cubicBezTo>
                  <a:lnTo>
                    <a:pt x="888" y="266"/>
                  </a:lnTo>
                  <a:cubicBezTo>
                    <a:pt x="829" y="266"/>
                    <a:pt x="829" y="296"/>
                    <a:pt x="799" y="296"/>
                  </a:cubicBezTo>
                  <a:cubicBezTo>
                    <a:pt x="592" y="355"/>
                    <a:pt x="385" y="444"/>
                    <a:pt x="178" y="503"/>
                  </a:cubicBezTo>
                  <a:cubicBezTo>
                    <a:pt x="60" y="562"/>
                    <a:pt x="1" y="651"/>
                    <a:pt x="30" y="799"/>
                  </a:cubicBezTo>
                  <a:cubicBezTo>
                    <a:pt x="30" y="858"/>
                    <a:pt x="149" y="917"/>
                    <a:pt x="297" y="917"/>
                  </a:cubicBezTo>
                  <a:cubicBezTo>
                    <a:pt x="740" y="769"/>
                    <a:pt x="1184" y="621"/>
                    <a:pt x="1568" y="414"/>
                  </a:cubicBezTo>
                  <a:cubicBezTo>
                    <a:pt x="1687" y="355"/>
                    <a:pt x="1716" y="178"/>
                    <a:pt x="1657" y="118"/>
                  </a:cubicBezTo>
                  <a:cubicBezTo>
                    <a:pt x="1598" y="40"/>
                    <a:pt x="1539" y="0"/>
                    <a:pt x="1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46;p60">
              <a:extLst>
                <a:ext uri="{FF2B5EF4-FFF2-40B4-BE49-F238E27FC236}">
                  <a16:creationId xmlns:a16="http://schemas.microsoft.com/office/drawing/2014/main" id="{7C130C0A-79FA-7132-C120-BE444BD9F082}"/>
                </a:ext>
              </a:extLst>
            </p:cNvPr>
            <p:cNvSpPr/>
            <p:nvPr/>
          </p:nvSpPr>
          <p:spPr>
            <a:xfrm flipH="1">
              <a:off x="6759988" y="4297173"/>
              <a:ext cx="102053" cy="141669"/>
            </a:xfrm>
            <a:custGeom>
              <a:avLst/>
              <a:gdLst/>
              <a:ahLst/>
              <a:cxnLst/>
              <a:rect l="l" t="t" r="r" b="b"/>
              <a:pathLst>
                <a:path w="2663" h="36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" y="1567"/>
                    <a:pt x="1006" y="3135"/>
                    <a:pt x="2514" y="3697"/>
                  </a:cubicBezTo>
                  <a:lnTo>
                    <a:pt x="2662" y="3253"/>
                  </a:lnTo>
                  <a:cubicBezTo>
                    <a:pt x="2485" y="1893"/>
                    <a:pt x="1509" y="621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47;p60">
              <a:extLst>
                <a:ext uri="{FF2B5EF4-FFF2-40B4-BE49-F238E27FC236}">
                  <a16:creationId xmlns:a16="http://schemas.microsoft.com/office/drawing/2014/main" id="{610E1237-92B7-E837-DF7C-3CF7F3128BE8}"/>
                </a:ext>
              </a:extLst>
            </p:cNvPr>
            <p:cNvSpPr/>
            <p:nvPr/>
          </p:nvSpPr>
          <p:spPr>
            <a:xfrm flipH="1">
              <a:off x="6587728" y="4305488"/>
              <a:ext cx="190425" cy="128832"/>
            </a:xfrm>
            <a:custGeom>
              <a:avLst/>
              <a:gdLst/>
              <a:ahLst/>
              <a:cxnLst/>
              <a:rect l="l" t="t" r="r" b="b"/>
              <a:pathLst>
                <a:path w="4969" h="3362" extrusionOk="0">
                  <a:moveTo>
                    <a:pt x="3076" y="0"/>
                  </a:moveTo>
                  <a:cubicBezTo>
                    <a:pt x="2576" y="0"/>
                    <a:pt x="2071" y="126"/>
                    <a:pt x="1656" y="375"/>
                  </a:cubicBezTo>
                  <a:cubicBezTo>
                    <a:pt x="695" y="935"/>
                    <a:pt x="192" y="1979"/>
                    <a:pt x="103" y="3025"/>
                  </a:cubicBezTo>
                  <a:lnTo>
                    <a:pt x="103" y="3025"/>
                  </a:lnTo>
                  <a:cubicBezTo>
                    <a:pt x="66" y="2994"/>
                    <a:pt x="31" y="2958"/>
                    <a:pt x="0" y="2918"/>
                  </a:cubicBezTo>
                  <a:lnTo>
                    <a:pt x="0" y="2918"/>
                  </a:lnTo>
                  <a:lnTo>
                    <a:pt x="89" y="3361"/>
                  </a:lnTo>
                  <a:cubicBezTo>
                    <a:pt x="89" y="3250"/>
                    <a:pt x="94" y="3137"/>
                    <a:pt x="103" y="3025"/>
                  </a:cubicBezTo>
                  <a:lnTo>
                    <a:pt x="103" y="3025"/>
                  </a:lnTo>
                  <a:cubicBezTo>
                    <a:pt x="258" y="3155"/>
                    <a:pt x="463" y="3211"/>
                    <a:pt x="679" y="3211"/>
                  </a:cubicBezTo>
                  <a:cubicBezTo>
                    <a:pt x="911" y="3211"/>
                    <a:pt x="1155" y="3146"/>
                    <a:pt x="1360" y="3036"/>
                  </a:cubicBezTo>
                  <a:cubicBezTo>
                    <a:pt x="1804" y="2799"/>
                    <a:pt x="2159" y="2445"/>
                    <a:pt x="2514" y="2119"/>
                  </a:cubicBezTo>
                  <a:cubicBezTo>
                    <a:pt x="3194" y="1469"/>
                    <a:pt x="4022" y="1055"/>
                    <a:pt x="4968" y="848"/>
                  </a:cubicBezTo>
                  <a:cubicBezTo>
                    <a:pt x="4561" y="281"/>
                    <a:pt x="3824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48;p60">
              <a:extLst>
                <a:ext uri="{FF2B5EF4-FFF2-40B4-BE49-F238E27FC236}">
                  <a16:creationId xmlns:a16="http://schemas.microsoft.com/office/drawing/2014/main" id="{A3F5861B-E91C-D0C0-5FC7-5E8D977F5B16}"/>
                </a:ext>
              </a:extLst>
            </p:cNvPr>
            <p:cNvSpPr/>
            <p:nvPr/>
          </p:nvSpPr>
          <p:spPr>
            <a:xfrm flipH="1">
              <a:off x="7934113" y="4522226"/>
              <a:ext cx="97454" cy="16516"/>
            </a:xfrm>
            <a:custGeom>
              <a:avLst/>
              <a:gdLst/>
              <a:ahLst/>
              <a:cxnLst/>
              <a:rect l="l" t="t" r="r" b="b"/>
              <a:pathLst>
                <a:path w="2543" h="431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71"/>
                    <a:pt x="30" y="189"/>
                    <a:pt x="118" y="189"/>
                  </a:cubicBezTo>
                  <a:cubicBezTo>
                    <a:pt x="373" y="142"/>
                    <a:pt x="631" y="119"/>
                    <a:pt x="887" y="119"/>
                  </a:cubicBezTo>
                  <a:cubicBezTo>
                    <a:pt x="1436" y="119"/>
                    <a:pt x="1981" y="225"/>
                    <a:pt x="2484" y="426"/>
                  </a:cubicBezTo>
                  <a:cubicBezTo>
                    <a:pt x="2491" y="429"/>
                    <a:pt x="2496" y="431"/>
                    <a:pt x="2502" y="431"/>
                  </a:cubicBezTo>
                  <a:cubicBezTo>
                    <a:pt x="2543" y="431"/>
                    <a:pt x="2540" y="334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49;p60">
              <a:extLst>
                <a:ext uri="{FF2B5EF4-FFF2-40B4-BE49-F238E27FC236}">
                  <a16:creationId xmlns:a16="http://schemas.microsoft.com/office/drawing/2014/main" id="{1C5F2758-D7CE-EAD0-AFAD-669E7B4D4707}"/>
                </a:ext>
              </a:extLst>
            </p:cNvPr>
            <p:cNvSpPr/>
            <p:nvPr/>
          </p:nvSpPr>
          <p:spPr>
            <a:xfrm flipH="1">
              <a:off x="7893299" y="4511650"/>
              <a:ext cx="91821" cy="37439"/>
            </a:xfrm>
            <a:custGeom>
              <a:avLst/>
              <a:gdLst/>
              <a:ahLst/>
              <a:cxnLst/>
              <a:rect l="l" t="t" r="r" b="b"/>
              <a:pathLst>
                <a:path w="2396" h="977" extrusionOk="0">
                  <a:moveTo>
                    <a:pt x="836" y="1"/>
                  </a:moveTo>
                  <a:cubicBezTo>
                    <a:pt x="526" y="1"/>
                    <a:pt x="233" y="106"/>
                    <a:pt x="1" y="318"/>
                  </a:cubicBezTo>
                  <a:cubicBezTo>
                    <a:pt x="326" y="584"/>
                    <a:pt x="740" y="791"/>
                    <a:pt x="1154" y="909"/>
                  </a:cubicBezTo>
                  <a:cubicBezTo>
                    <a:pt x="1319" y="953"/>
                    <a:pt x="1484" y="977"/>
                    <a:pt x="1645" y="977"/>
                  </a:cubicBezTo>
                  <a:cubicBezTo>
                    <a:pt x="1915" y="977"/>
                    <a:pt x="2173" y="910"/>
                    <a:pt x="2396" y="761"/>
                  </a:cubicBezTo>
                  <a:lnTo>
                    <a:pt x="2337" y="732"/>
                  </a:lnTo>
                  <a:cubicBezTo>
                    <a:pt x="2011" y="436"/>
                    <a:pt x="1627" y="170"/>
                    <a:pt x="1213" y="51"/>
                  </a:cubicBezTo>
                  <a:cubicBezTo>
                    <a:pt x="1086" y="18"/>
                    <a:pt x="960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50;p60">
              <a:extLst>
                <a:ext uri="{FF2B5EF4-FFF2-40B4-BE49-F238E27FC236}">
                  <a16:creationId xmlns:a16="http://schemas.microsoft.com/office/drawing/2014/main" id="{9E2CE9C0-141C-92CC-BCE4-CA7935DF549B}"/>
                </a:ext>
              </a:extLst>
            </p:cNvPr>
            <p:cNvSpPr/>
            <p:nvPr/>
          </p:nvSpPr>
          <p:spPr>
            <a:xfrm flipH="1">
              <a:off x="7836888" y="4389639"/>
              <a:ext cx="41695" cy="105035"/>
            </a:xfrm>
            <a:custGeom>
              <a:avLst/>
              <a:gdLst/>
              <a:ahLst/>
              <a:cxnLst/>
              <a:rect l="l" t="t" r="r" b="b"/>
              <a:pathLst>
                <a:path w="1088" h="2741" extrusionOk="0">
                  <a:moveTo>
                    <a:pt x="994" y="1"/>
                  </a:moveTo>
                  <a:cubicBezTo>
                    <a:pt x="978" y="1"/>
                    <a:pt x="961" y="5"/>
                    <a:pt x="947" y="12"/>
                  </a:cubicBezTo>
                  <a:cubicBezTo>
                    <a:pt x="414" y="810"/>
                    <a:pt x="59" y="1727"/>
                    <a:pt x="0" y="2674"/>
                  </a:cubicBezTo>
                  <a:cubicBezTo>
                    <a:pt x="0" y="2718"/>
                    <a:pt x="30" y="2740"/>
                    <a:pt x="59" y="2740"/>
                  </a:cubicBezTo>
                  <a:cubicBezTo>
                    <a:pt x="89" y="2740"/>
                    <a:pt x="119" y="2718"/>
                    <a:pt x="119" y="2674"/>
                  </a:cubicBezTo>
                  <a:cubicBezTo>
                    <a:pt x="178" y="1757"/>
                    <a:pt x="503" y="870"/>
                    <a:pt x="1065" y="101"/>
                  </a:cubicBezTo>
                  <a:cubicBezTo>
                    <a:pt x="1087" y="34"/>
                    <a:pt x="1043" y="1"/>
                    <a:pt x="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51;p60">
              <a:extLst>
                <a:ext uri="{FF2B5EF4-FFF2-40B4-BE49-F238E27FC236}">
                  <a16:creationId xmlns:a16="http://schemas.microsoft.com/office/drawing/2014/main" id="{93BBF786-2800-0341-7729-9740C442567A}"/>
                </a:ext>
              </a:extLst>
            </p:cNvPr>
            <p:cNvSpPr/>
            <p:nvPr/>
          </p:nvSpPr>
          <p:spPr>
            <a:xfrm flipH="1">
              <a:off x="7859269" y="4438803"/>
              <a:ext cx="43113" cy="102046"/>
            </a:xfrm>
            <a:custGeom>
              <a:avLst/>
              <a:gdLst/>
              <a:ahLst/>
              <a:cxnLst/>
              <a:rect l="l" t="t" r="r" b="b"/>
              <a:pathLst>
                <a:path w="1125" h="2663" extrusionOk="0">
                  <a:moveTo>
                    <a:pt x="947" y="1"/>
                  </a:moveTo>
                  <a:cubicBezTo>
                    <a:pt x="473" y="267"/>
                    <a:pt x="178" y="740"/>
                    <a:pt x="59" y="1213"/>
                  </a:cubicBezTo>
                  <a:cubicBezTo>
                    <a:pt x="0" y="1716"/>
                    <a:pt x="59" y="2159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64"/>
                    <a:pt x="1035" y="1361"/>
                  </a:cubicBezTo>
                  <a:cubicBezTo>
                    <a:pt x="112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52;p60">
              <a:extLst>
                <a:ext uri="{FF2B5EF4-FFF2-40B4-BE49-F238E27FC236}">
                  <a16:creationId xmlns:a16="http://schemas.microsoft.com/office/drawing/2014/main" id="{63F59DBB-1952-3943-8585-AA34CFDE9C94}"/>
                </a:ext>
              </a:extLst>
            </p:cNvPr>
            <p:cNvSpPr/>
            <p:nvPr/>
          </p:nvSpPr>
          <p:spPr>
            <a:xfrm flipH="1">
              <a:off x="7973776" y="4464439"/>
              <a:ext cx="97454" cy="15826"/>
            </a:xfrm>
            <a:custGeom>
              <a:avLst/>
              <a:gdLst/>
              <a:ahLst/>
              <a:cxnLst/>
              <a:rect l="l" t="t" r="r" b="b"/>
              <a:pathLst>
                <a:path w="2543" h="413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101"/>
                    <a:pt x="30" y="189"/>
                    <a:pt x="118" y="189"/>
                  </a:cubicBezTo>
                  <a:cubicBezTo>
                    <a:pt x="397" y="138"/>
                    <a:pt x="678" y="111"/>
                    <a:pt x="959" y="111"/>
                  </a:cubicBezTo>
                  <a:cubicBezTo>
                    <a:pt x="1483" y="111"/>
                    <a:pt x="2002" y="204"/>
                    <a:pt x="2484" y="396"/>
                  </a:cubicBezTo>
                  <a:cubicBezTo>
                    <a:pt x="2496" y="408"/>
                    <a:pt x="2505" y="413"/>
                    <a:pt x="2512" y="413"/>
                  </a:cubicBezTo>
                  <a:cubicBezTo>
                    <a:pt x="2542" y="413"/>
                    <a:pt x="2537" y="331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53;p60">
              <a:extLst>
                <a:ext uri="{FF2B5EF4-FFF2-40B4-BE49-F238E27FC236}">
                  <a16:creationId xmlns:a16="http://schemas.microsoft.com/office/drawing/2014/main" id="{E7E514F4-4001-7051-83BD-253F3E7EDFDD}"/>
                </a:ext>
              </a:extLst>
            </p:cNvPr>
            <p:cNvSpPr/>
            <p:nvPr/>
          </p:nvSpPr>
          <p:spPr>
            <a:xfrm flipH="1">
              <a:off x="7932963" y="4453863"/>
              <a:ext cx="91821" cy="36634"/>
            </a:xfrm>
            <a:custGeom>
              <a:avLst/>
              <a:gdLst/>
              <a:ahLst/>
              <a:cxnLst/>
              <a:rect l="l" t="t" r="r" b="b"/>
              <a:pathLst>
                <a:path w="2396" h="956" extrusionOk="0">
                  <a:moveTo>
                    <a:pt x="836" y="1"/>
                  </a:moveTo>
                  <a:cubicBezTo>
                    <a:pt x="526" y="1"/>
                    <a:pt x="233" y="106"/>
                    <a:pt x="1" y="317"/>
                  </a:cubicBezTo>
                  <a:cubicBezTo>
                    <a:pt x="326" y="554"/>
                    <a:pt x="740" y="791"/>
                    <a:pt x="1154" y="909"/>
                  </a:cubicBezTo>
                  <a:cubicBezTo>
                    <a:pt x="1307" y="939"/>
                    <a:pt x="1460" y="956"/>
                    <a:pt x="1610" y="956"/>
                  </a:cubicBezTo>
                  <a:cubicBezTo>
                    <a:pt x="1893" y="956"/>
                    <a:pt x="2164" y="897"/>
                    <a:pt x="2396" y="761"/>
                  </a:cubicBezTo>
                  <a:lnTo>
                    <a:pt x="2337" y="702"/>
                  </a:lnTo>
                  <a:cubicBezTo>
                    <a:pt x="2011" y="406"/>
                    <a:pt x="1627" y="170"/>
                    <a:pt x="1213" y="51"/>
                  </a:cubicBezTo>
                  <a:cubicBezTo>
                    <a:pt x="1086" y="17"/>
                    <a:pt x="959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54;p60">
              <a:extLst>
                <a:ext uri="{FF2B5EF4-FFF2-40B4-BE49-F238E27FC236}">
                  <a16:creationId xmlns:a16="http://schemas.microsoft.com/office/drawing/2014/main" id="{81190077-503F-2658-4D7D-5697F77D7845}"/>
                </a:ext>
              </a:extLst>
            </p:cNvPr>
            <p:cNvSpPr/>
            <p:nvPr/>
          </p:nvSpPr>
          <p:spPr>
            <a:xfrm flipH="1">
              <a:off x="7876590" y="4332504"/>
              <a:ext cx="41657" cy="105495"/>
            </a:xfrm>
            <a:custGeom>
              <a:avLst/>
              <a:gdLst/>
              <a:ahLst/>
              <a:cxnLst/>
              <a:rect l="l" t="t" r="r" b="b"/>
              <a:pathLst>
                <a:path w="1087" h="2753" extrusionOk="0">
                  <a:moveTo>
                    <a:pt x="1000" y="1"/>
                  </a:moveTo>
                  <a:cubicBezTo>
                    <a:pt x="982" y="1"/>
                    <a:pt x="963" y="8"/>
                    <a:pt x="947" y="24"/>
                  </a:cubicBezTo>
                  <a:cubicBezTo>
                    <a:pt x="414" y="823"/>
                    <a:pt x="59" y="1740"/>
                    <a:pt x="0" y="2686"/>
                  </a:cubicBezTo>
                  <a:cubicBezTo>
                    <a:pt x="0" y="2730"/>
                    <a:pt x="30" y="2752"/>
                    <a:pt x="59" y="2752"/>
                  </a:cubicBezTo>
                  <a:cubicBezTo>
                    <a:pt x="89" y="2752"/>
                    <a:pt x="119" y="2730"/>
                    <a:pt x="119" y="2686"/>
                  </a:cubicBezTo>
                  <a:cubicBezTo>
                    <a:pt x="178" y="1769"/>
                    <a:pt x="503" y="882"/>
                    <a:pt x="1065" y="113"/>
                  </a:cubicBezTo>
                  <a:cubicBezTo>
                    <a:pt x="1086" y="49"/>
                    <a:pt x="1046" y="1"/>
                    <a:pt x="1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55;p60">
              <a:extLst>
                <a:ext uri="{FF2B5EF4-FFF2-40B4-BE49-F238E27FC236}">
                  <a16:creationId xmlns:a16="http://schemas.microsoft.com/office/drawing/2014/main" id="{6C5E8282-ED56-2723-F1DA-805E407B24D0}"/>
                </a:ext>
              </a:extLst>
            </p:cNvPr>
            <p:cNvSpPr/>
            <p:nvPr/>
          </p:nvSpPr>
          <p:spPr>
            <a:xfrm flipH="1">
              <a:off x="7898932" y="4381017"/>
              <a:ext cx="43113" cy="102008"/>
            </a:xfrm>
            <a:custGeom>
              <a:avLst/>
              <a:gdLst/>
              <a:ahLst/>
              <a:cxnLst/>
              <a:rect l="l" t="t" r="r" b="b"/>
              <a:pathLst>
                <a:path w="1125" h="2662" extrusionOk="0">
                  <a:moveTo>
                    <a:pt x="947" y="0"/>
                  </a:moveTo>
                  <a:cubicBezTo>
                    <a:pt x="473" y="237"/>
                    <a:pt x="178" y="740"/>
                    <a:pt x="59" y="1213"/>
                  </a:cubicBezTo>
                  <a:cubicBezTo>
                    <a:pt x="0" y="1686"/>
                    <a:pt x="59" y="2130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34"/>
                    <a:pt x="1035" y="1361"/>
                  </a:cubicBezTo>
                  <a:cubicBezTo>
                    <a:pt x="1124" y="888"/>
                    <a:pt x="1065" y="444"/>
                    <a:pt x="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56;p60">
              <a:extLst>
                <a:ext uri="{FF2B5EF4-FFF2-40B4-BE49-F238E27FC236}">
                  <a16:creationId xmlns:a16="http://schemas.microsoft.com/office/drawing/2014/main" id="{12EEF84B-B1AB-F780-0ACF-3C84972A430B}"/>
                </a:ext>
              </a:extLst>
            </p:cNvPr>
            <p:cNvSpPr/>
            <p:nvPr/>
          </p:nvSpPr>
          <p:spPr>
            <a:xfrm flipH="1">
              <a:off x="8012329" y="4407802"/>
              <a:ext cx="97454" cy="15788"/>
            </a:xfrm>
            <a:custGeom>
              <a:avLst/>
              <a:gdLst/>
              <a:ahLst/>
              <a:cxnLst/>
              <a:rect l="l" t="t" r="r" b="b"/>
              <a:pathLst>
                <a:path w="2543" h="412" extrusionOk="0">
                  <a:moveTo>
                    <a:pt x="866" y="0"/>
                  </a:moveTo>
                  <a:cubicBezTo>
                    <a:pt x="604" y="0"/>
                    <a:pt x="344" y="23"/>
                    <a:pt x="89" y="70"/>
                  </a:cubicBezTo>
                  <a:cubicBezTo>
                    <a:pt x="1" y="70"/>
                    <a:pt x="30" y="189"/>
                    <a:pt x="119" y="189"/>
                  </a:cubicBezTo>
                  <a:cubicBezTo>
                    <a:pt x="397" y="137"/>
                    <a:pt x="679" y="111"/>
                    <a:pt x="959" y="111"/>
                  </a:cubicBezTo>
                  <a:cubicBezTo>
                    <a:pt x="1484" y="111"/>
                    <a:pt x="2003" y="203"/>
                    <a:pt x="2485" y="396"/>
                  </a:cubicBezTo>
                  <a:cubicBezTo>
                    <a:pt x="2496" y="407"/>
                    <a:pt x="2506" y="412"/>
                    <a:pt x="2513" y="412"/>
                  </a:cubicBezTo>
                  <a:cubicBezTo>
                    <a:pt x="2543" y="412"/>
                    <a:pt x="2538" y="331"/>
                    <a:pt x="2514" y="307"/>
                  </a:cubicBezTo>
                  <a:cubicBezTo>
                    <a:pt x="1991" y="105"/>
                    <a:pt x="1426" y="0"/>
                    <a:pt x="8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57;p60">
              <a:extLst>
                <a:ext uri="{FF2B5EF4-FFF2-40B4-BE49-F238E27FC236}">
                  <a16:creationId xmlns:a16="http://schemas.microsoft.com/office/drawing/2014/main" id="{5CAC79CB-7478-619C-30C2-1E888F40CDF5}"/>
                </a:ext>
              </a:extLst>
            </p:cNvPr>
            <p:cNvSpPr/>
            <p:nvPr/>
          </p:nvSpPr>
          <p:spPr>
            <a:xfrm flipH="1">
              <a:off x="7970366" y="4397188"/>
              <a:ext cx="92932" cy="36672"/>
            </a:xfrm>
            <a:custGeom>
              <a:avLst/>
              <a:gdLst/>
              <a:ahLst/>
              <a:cxnLst/>
              <a:rect l="l" t="t" r="r" b="b"/>
              <a:pathLst>
                <a:path w="2425" h="957" extrusionOk="0">
                  <a:moveTo>
                    <a:pt x="864" y="1"/>
                  </a:moveTo>
                  <a:cubicBezTo>
                    <a:pt x="552" y="1"/>
                    <a:pt x="254" y="107"/>
                    <a:pt x="0" y="318"/>
                  </a:cubicBezTo>
                  <a:cubicBezTo>
                    <a:pt x="355" y="554"/>
                    <a:pt x="739" y="791"/>
                    <a:pt x="1153" y="909"/>
                  </a:cubicBezTo>
                  <a:cubicBezTo>
                    <a:pt x="1307" y="940"/>
                    <a:pt x="1460" y="956"/>
                    <a:pt x="1610" y="956"/>
                  </a:cubicBezTo>
                  <a:cubicBezTo>
                    <a:pt x="1896" y="956"/>
                    <a:pt x="2173" y="897"/>
                    <a:pt x="2425" y="761"/>
                  </a:cubicBezTo>
                  <a:lnTo>
                    <a:pt x="2336" y="702"/>
                  </a:lnTo>
                  <a:cubicBezTo>
                    <a:pt x="2011" y="406"/>
                    <a:pt x="1627" y="170"/>
                    <a:pt x="1242" y="52"/>
                  </a:cubicBezTo>
                  <a:cubicBezTo>
                    <a:pt x="1115" y="18"/>
                    <a:pt x="989" y="1"/>
                    <a:pt x="8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58;p60">
              <a:extLst>
                <a:ext uri="{FF2B5EF4-FFF2-40B4-BE49-F238E27FC236}">
                  <a16:creationId xmlns:a16="http://schemas.microsoft.com/office/drawing/2014/main" id="{7B609DB7-B439-9E68-9F9B-50309284B4D1}"/>
                </a:ext>
              </a:extLst>
            </p:cNvPr>
            <p:cNvSpPr/>
            <p:nvPr/>
          </p:nvSpPr>
          <p:spPr>
            <a:xfrm flipH="1">
              <a:off x="7915948" y="4275215"/>
              <a:ext cx="40852" cy="104997"/>
            </a:xfrm>
            <a:custGeom>
              <a:avLst/>
              <a:gdLst/>
              <a:ahLst/>
              <a:cxnLst/>
              <a:rect l="l" t="t" r="r" b="b"/>
              <a:pathLst>
                <a:path w="1066" h="2740" extrusionOk="0">
                  <a:moveTo>
                    <a:pt x="1003" y="0"/>
                  </a:moveTo>
                  <a:cubicBezTo>
                    <a:pt x="993" y="0"/>
                    <a:pt x="984" y="4"/>
                    <a:pt x="977" y="11"/>
                  </a:cubicBezTo>
                  <a:cubicBezTo>
                    <a:pt x="415" y="810"/>
                    <a:pt x="90" y="1726"/>
                    <a:pt x="1" y="2673"/>
                  </a:cubicBezTo>
                  <a:cubicBezTo>
                    <a:pt x="1" y="2717"/>
                    <a:pt x="30" y="2739"/>
                    <a:pt x="60" y="2739"/>
                  </a:cubicBezTo>
                  <a:cubicBezTo>
                    <a:pt x="90" y="2739"/>
                    <a:pt x="119" y="2717"/>
                    <a:pt x="119" y="2673"/>
                  </a:cubicBezTo>
                  <a:cubicBezTo>
                    <a:pt x="178" y="1756"/>
                    <a:pt x="533" y="869"/>
                    <a:pt x="1065" y="100"/>
                  </a:cubicBezTo>
                  <a:cubicBezTo>
                    <a:pt x="1065" y="33"/>
                    <a:pt x="1032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59;p60">
              <a:extLst>
                <a:ext uri="{FF2B5EF4-FFF2-40B4-BE49-F238E27FC236}">
                  <a16:creationId xmlns:a16="http://schemas.microsoft.com/office/drawing/2014/main" id="{945AC393-8B99-9F39-01D7-8D9D39C92032}"/>
                </a:ext>
              </a:extLst>
            </p:cNvPr>
            <p:cNvSpPr/>
            <p:nvPr/>
          </p:nvSpPr>
          <p:spPr>
            <a:xfrm flipH="1">
              <a:off x="7936335" y="4324342"/>
              <a:ext cx="44262" cy="102046"/>
            </a:xfrm>
            <a:custGeom>
              <a:avLst/>
              <a:gdLst/>
              <a:ahLst/>
              <a:cxnLst/>
              <a:rect l="l" t="t" r="r" b="b"/>
              <a:pathLst>
                <a:path w="1155" h="2663" extrusionOk="0">
                  <a:moveTo>
                    <a:pt x="947" y="1"/>
                  </a:moveTo>
                  <a:cubicBezTo>
                    <a:pt x="474" y="237"/>
                    <a:pt x="178" y="740"/>
                    <a:pt x="60" y="1213"/>
                  </a:cubicBezTo>
                  <a:cubicBezTo>
                    <a:pt x="1" y="1686"/>
                    <a:pt x="60" y="2130"/>
                    <a:pt x="267" y="2544"/>
                  </a:cubicBezTo>
                  <a:lnTo>
                    <a:pt x="267" y="2662"/>
                  </a:lnTo>
                  <a:cubicBezTo>
                    <a:pt x="681" y="2337"/>
                    <a:pt x="947" y="1834"/>
                    <a:pt x="1036" y="1361"/>
                  </a:cubicBezTo>
                  <a:cubicBezTo>
                    <a:pt x="115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60;p60">
              <a:extLst>
                <a:ext uri="{FF2B5EF4-FFF2-40B4-BE49-F238E27FC236}">
                  <a16:creationId xmlns:a16="http://schemas.microsoft.com/office/drawing/2014/main" id="{2EC1EAD7-50E8-8F38-74D4-A4BC2BEDEFBB}"/>
                </a:ext>
              </a:extLst>
            </p:cNvPr>
            <p:cNvSpPr/>
            <p:nvPr/>
          </p:nvSpPr>
          <p:spPr>
            <a:xfrm flipH="1">
              <a:off x="8044060" y="4351051"/>
              <a:ext cx="84999" cy="14370"/>
            </a:xfrm>
            <a:custGeom>
              <a:avLst/>
              <a:gdLst/>
              <a:ahLst/>
              <a:cxnLst/>
              <a:rect l="l" t="t" r="r" b="b"/>
              <a:pathLst>
                <a:path w="2218" h="375" extrusionOk="0">
                  <a:moveTo>
                    <a:pt x="775" y="0"/>
                  </a:moveTo>
                  <a:cubicBezTo>
                    <a:pt x="536" y="0"/>
                    <a:pt x="297" y="23"/>
                    <a:pt x="60" y="73"/>
                  </a:cubicBezTo>
                  <a:cubicBezTo>
                    <a:pt x="1" y="73"/>
                    <a:pt x="30" y="191"/>
                    <a:pt x="90" y="191"/>
                  </a:cubicBezTo>
                  <a:cubicBezTo>
                    <a:pt x="346" y="148"/>
                    <a:pt x="602" y="125"/>
                    <a:pt x="854" y="125"/>
                  </a:cubicBezTo>
                  <a:cubicBezTo>
                    <a:pt x="1300" y="125"/>
                    <a:pt x="1733" y="198"/>
                    <a:pt x="2130" y="368"/>
                  </a:cubicBezTo>
                  <a:cubicBezTo>
                    <a:pt x="2142" y="372"/>
                    <a:pt x="2153" y="374"/>
                    <a:pt x="2162" y="374"/>
                  </a:cubicBezTo>
                  <a:cubicBezTo>
                    <a:pt x="2218" y="374"/>
                    <a:pt x="2211" y="301"/>
                    <a:pt x="2160" y="250"/>
                  </a:cubicBezTo>
                  <a:cubicBezTo>
                    <a:pt x="1726" y="92"/>
                    <a:pt x="1253" y="0"/>
                    <a:pt x="7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61;p60">
              <a:extLst>
                <a:ext uri="{FF2B5EF4-FFF2-40B4-BE49-F238E27FC236}">
                  <a16:creationId xmlns:a16="http://schemas.microsoft.com/office/drawing/2014/main" id="{278A0F90-2B0E-5F59-D152-E2AB304E60F1}"/>
                </a:ext>
              </a:extLst>
            </p:cNvPr>
            <p:cNvSpPr/>
            <p:nvPr/>
          </p:nvSpPr>
          <p:spPr>
            <a:xfrm flipH="1">
              <a:off x="8008880" y="4342620"/>
              <a:ext cx="79366" cy="31192"/>
            </a:xfrm>
            <a:custGeom>
              <a:avLst/>
              <a:gdLst/>
              <a:ahLst/>
              <a:cxnLst/>
              <a:rect l="l" t="t" r="r" b="b"/>
              <a:pathLst>
                <a:path w="2071" h="814" extrusionOk="0">
                  <a:moveTo>
                    <a:pt x="729" y="1"/>
                  </a:moveTo>
                  <a:cubicBezTo>
                    <a:pt x="463" y="1"/>
                    <a:pt x="216" y="69"/>
                    <a:pt x="0" y="263"/>
                  </a:cubicBezTo>
                  <a:cubicBezTo>
                    <a:pt x="296" y="470"/>
                    <a:pt x="621" y="707"/>
                    <a:pt x="1006" y="766"/>
                  </a:cubicBezTo>
                  <a:cubicBezTo>
                    <a:pt x="1128" y="796"/>
                    <a:pt x="1254" y="813"/>
                    <a:pt x="1380" y="813"/>
                  </a:cubicBezTo>
                  <a:cubicBezTo>
                    <a:pt x="1619" y="813"/>
                    <a:pt x="1858" y="754"/>
                    <a:pt x="2071" y="618"/>
                  </a:cubicBezTo>
                  <a:lnTo>
                    <a:pt x="1982" y="618"/>
                  </a:lnTo>
                  <a:cubicBezTo>
                    <a:pt x="1686" y="352"/>
                    <a:pt x="1390" y="115"/>
                    <a:pt x="1035" y="27"/>
                  </a:cubicBezTo>
                  <a:cubicBezTo>
                    <a:pt x="931" y="10"/>
                    <a:pt x="829" y="1"/>
                    <a:pt x="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62;p60">
              <a:extLst>
                <a:ext uri="{FF2B5EF4-FFF2-40B4-BE49-F238E27FC236}">
                  <a16:creationId xmlns:a16="http://schemas.microsoft.com/office/drawing/2014/main" id="{AB826D29-58BC-22F1-10C5-57A524A77EC6}"/>
                </a:ext>
              </a:extLst>
            </p:cNvPr>
            <p:cNvSpPr/>
            <p:nvPr/>
          </p:nvSpPr>
          <p:spPr>
            <a:xfrm flipH="1">
              <a:off x="7961628" y="4237930"/>
              <a:ext cx="35947" cy="91278"/>
            </a:xfrm>
            <a:custGeom>
              <a:avLst/>
              <a:gdLst/>
              <a:ahLst/>
              <a:cxnLst/>
              <a:rect l="l" t="t" r="r" b="b"/>
              <a:pathLst>
                <a:path w="938" h="2382" extrusionOk="0">
                  <a:moveTo>
                    <a:pt x="870" y="0"/>
                  </a:moveTo>
                  <a:cubicBezTo>
                    <a:pt x="850" y="0"/>
                    <a:pt x="826" y="11"/>
                    <a:pt x="799" y="38"/>
                  </a:cubicBezTo>
                  <a:cubicBezTo>
                    <a:pt x="326" y="688"/>
                    <a:pt x="30" y="1517"/>
                    <a:pt x="0" y="2315"/>
                  </a:cubicBezTo>
                  <a:cubicBezTo>
                    <a:pt x="0" y="2359"/>
                    <a:pt x="30" y="2382"/>
                    <a:pt x="59" y="2382"/>
                  </a:cubicBezTo>
                  <a:cubicBezTo>
                    <a:pt x="89" y="2382"/>
                    <a:pt x="119" y="2359"/>
                    <a:pt x="119" y="2315"/>
                  </a:cubicBezTo>
                  <a:cubicBezTo>
                    <a:pt x="178" y="1517"/>
                    <a:pt x="473" y="777"/>
                    <a:pt x="917" y="97"/>
                  </a:cubicBezTo>
                  <a:cubicBezTo>
                    <a:pt x="938" y="56"/>
                    <a:pt x="915" y="0"/>
                    <a:pt x="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63;p60">
              <a:extLst>
                <a:ext uri="{FF2B5EF4-FFF2-40B4-BE49-F238E27FC236}">
                  <a16:creationId xmlns:a16="http://schemas.microsoft.com/office/drawing/2014/main" id="{0BD21ED8-360F-39D7-D827-347EFCDFFEAE}"/>
                </a:ext>
              </a:extLst>
            </p:cNvPr>
            <p:cNvSpPr/>
            <p:nvPr/>
          </p:nvSpPr>
          <p:spPr>
            <a:xfrm flipH="1">
              <a:off x="7980559" y="4279009"/>
              <a:ext cx="35142" cy="87293"/>
            </a:xfrm>
            <a:custGeom>
              <a:avLst/>
              <a:gdLst/>
              <a:ahLst/>
              <a:cxnLst/>
              <a:rect l="l" t="t" r="r" b="b"/>
              <a:pathLst>
                <a:path w="917" h="2278" extrusionOk="0">
                  <a:moveTo>
                    <a:pt x="799" y="1"/>
                  </a:moveTo>
                  <a:cubicBezTo>
                    <a:pt x="385" y="208"/>
                    <a:pt x="148" y="652"/>
                    <a:pt x="59" y="1036"/>
                  </a:cubicBezTo>
                  <a:cubicBezTo>
                    <a:pt x="0" y="1450"/>
                    <a:pt x="59" y="1834"/>
                    <a:pt x="207" y="2189"/>
                  </a:cubicBezTo>
                  <a:lnTo>
                    <a:pt x="178" y="2278"/>
                  </a:lnTo>
                  <a:cubicBezTo>
                    <a:pt x="532" y="1982"/>
                    <a:pt x="769" y="1598"/>
                    <a:pt x="828" y="1184"/>
                  </a:cubicBezTo>
                  <a:cubicBezTo>
                    <a:pt x="917" y="770"/>
                    <a:pt x="887" y="356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64;p60">
              <a:extLst>
                <a:ext uri="{FF2B5EF4-FFF2-40B4-BE49-F238E27FC236}">
                  <a16:creationId xmlns:a16="http://schemas.microsoft.com/office/drawing/2014/main" id="{C6DF6C62-6A68-ABD9-DB7F-76B26CF58099}"/>
                </a:ext>
              </a:extLst>
            </p:cNvPr>
            <p:cNvSpPr/>
            <p:nvPr/>
          </p:nvSpPr>
          <p:spPr>
            <a:xfrm flipH="1">
              <a:off x="8064409" y="4300775"/>
              <a:ext cx="69172" cy="12454"/>
            </a:xfrm>
            <a:custGeom>
              <a:avLst/>
              <a:gdLst/>
              <a:ahLst/>
              <a:cxnLst/>
              <a:rect l="l" t="t" r="r" b="b"/>
              <a:pathLst>
                <a:path w="1805" h="325" extrusionOk="0">
                  <a:moveTo>
                    <a:pt x="634" y="0"/>
                  </a:moveTo>
                  <a:cubicBezTo>
                    <a:pt x="459" y="0"/>
                    <a:pt x="286" y="17"/>
                    <a:pt x="119" y="54"/>
                  </a:cubicBezTo>
                  <a:cubicBezTo>
                    <a:pt x="1" y="84"/>
                    <a:pt x="30" y="172"/>
                    <a:pt x="119" y="172"/>
                  </a:cubicBezTo>
                  <a:cubicBezTo>
                    <a:pt x="286" y="135"/>
                    <a:pt x="456" y="118"/>
                    <a:pt x="627" y="118"/>
                  </a:cubicBezTo>
                  <a:cubicBezTo>
                    <a:pt x="1001" y="118"/>
                    <a:pt x="1380" y="198"/>
                    <a:pt x="1745" y="320"/>
                  </a:cubicBezTo>
                  <a:cubicBezTo>
                    <a:pt x="1752" y="323"/>
                    <a:pt x="1758" y="325"/>
                    <a:pt x="1763" y="325"/>
                  </a:cubicBezTo>
                  <a:cubicBezTo>
                    <a:pt x="1804" y="325"/>
                    <a:pt x="1801" y="228"/>
                    <a:pt x="1775" y="202"/>
                  </a:cubicBezTo>
                  <a:cubicBezTo>
                    <a:pt x="1410" y="80"/>
                    <a:pt x="1017" y="0"/>
                    <a:pt x="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65;p60">
              <a:extLst>
                <a:ext uri="{FF2B5EF4-FFF2-40B4-BE49-F238E27FC236}">
                  <a16:creationId xmlns:a16="http://schemas.microsoft.com/office/drawing/2014/main" id="{A43210D9-E9D5-87C8-0B8C-7AD19A4021AE}"/>
                </a:ext>
              </a:extLst>
            </p:cNvPr>
            <p:cNvSpPr/>
            <p:nvPr/>
          </p:nvSpPr>
          <p:spPr>
            <a:xfrm flipH="1">
              <a:off x="8037200" y="4294682"/>
              <a:ext cx="62389" cy="25138"/>
            </a:xfrm>
            <a:custGeom>
              <a:avLst/>
              <a:gdLst/>
              <a:ahLst/>
              <a:cxnLst/>
              <a:rect l="l" t="t" r="r" b="b"/>
              <a:pathLst>
                <a:path w="1628" h="656" extrusionOk="0">
                  <a:moveTo>
                    <a:pt x="589" y="1"/>
                  </a:moveTo>
                  <a:cubicBezTo>
                    <a:pt x="383" y="1"/>
                    <a:pt x="152" y="83"/>
                    <a:pt x="1" y="213"/>
                  </a:cubicBezTo>
                  <a:cubicBezTo>
                    <a:pt x="208" y="390"/>
                    <a:pt x="474" y="538"/>
                    <a:pt x="770" y="627"/>
                  </a:cubicBezTo>
                  <a:cubicBezTo>
                    <a:pt x="863" y="646"/>
                    <a:pt x="957" y="656"/>
                    <a:pt x="1050" y="656"/>
                  </a:cubicBezTo>
                  <a:cubicBezTo>
                    <a:pt x="1250" y="656"/>
                    <a:pt x="1445" y="610"/>
                    <a:pt x="1627" y="509"/>
                  </a:cubicBezTo>
                  <a:lnTo>
                    <a:pt x="1538" y="509"/>
                  </a:lnTo>
                  <a:cubicBezTo>
                    <a:pt x="1361" y="302"/>
                    <a:pt x="1095" y="95"/>
                    <a:pt x="799" y="36"/>
                  </a:cubicBezTo>
                  <a:cubicBezTo>
                    <a:pt x="736" y="12"/>
                    <a:pt x="664" y="1"/>
                    <a:pt x="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66;p60">
              <a:extLst>
                <a:ext uri="{FF2B5EF4-FFF2-40B4-BE49-F238E27FC236}">
                  <a16:creationId xmlns:a16="http://schemas.microsoft.com/office/drawing/2014/main" id="{66AA45E6-30E6-D0C3-36AA-D190CA6457FC}"/>
                </a:ext>
              </a:extLst>
            </p:cNvPr>
            <p:cNvSpPr/>
            <p:nvPr/>
          </p:nvSpPr>
          <p:spPr>
            <a:xfrm flipH="1">
              <a:off x="7997881" y="4211183"/>
              <a:ext cx="31424" cy="72693"/>
            </a:xfrm>
            <a:custGeom>
              <a:avLst/>
              <a:gdLst/>
              <a:ahLst/>
              <a:cxnLst/>
              <a:rect l="l" t="t" r="r" b="b"/>
              <a:pathLst>
                <a:path w="820" h="1897" extrusionOk="0">
                  <a:moveTo>
                    <a:pt x="726" y="1"/>
                  </a:moveTo>
                  <a:cubicBezTo>
                    <a:pt x="707" y="1"/>
                    <a:pt x="690" y="8"/>
                    <a:pt x="680" y="26"/>
                  </a:cubicBezTo>
                  <a:cubicBezTo>
                    <a:pt x="296" y="588"/>
                    <a:pt x="59" y="1209"/>
                    <a:pt x="0" y="1830"/>
                  </a:cubicBezTo>
                  <a:cubicBezTo>
                    <a:pt x="0" y="1874"/>
                    <a:pt x="30" y="1897"/>
                    <a:pt x="59" y="1897"/>
                  </a:cubicBezTo>
                  <a:cubicBezTo>
                    <a:pt x="89" y="1897"/>
                    <a:pt x="119" y="1874"/>
                    <a:pt x="119" y="1830"/>
                  </a:cubicBezTo>
                  <a:cubicBezTo>
                    <a:pt x="148" y="1209"/>
                    <a:pt x="414" y="588"/>
                    <a:pt x="799" y="56"/>
                  </a:cubicBezTo>
                  <a:cubicBezTo>
                    <a:pt x="819" y="35"/>
                    <a:pt x="769" y="1"/>
                    <a:pt x="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67;p60">
              <a:extLst>
                <a:ext uri="{FF2B5EF4-FFF2-40B4-BE49-F238E27FC236}">
                  <a16:creationId xmlns:a16="http://schemas.microsoft.com/office/drawing/2014/main" id="{87E7BD5E-F3E4-9ED8-A12A-6A03AF680E1F}"/>
                </a:ext>
              </a:extLst>
            </p:cNvPr>
            <p:cNvSpPr/>
            <p:nvPr/>
          </p:nvSpPr>
          <p:spPr>
            <a:xfrm flipH="1">
              <a:off x="8014551" y="4243908"/>
              <a:ext cx="29508" cy="70279"/>
            </a:xfrm>
            <a:custGeom>
              <a:avLst/>
              <a:gdLst/>
              <a:ahLst/>
              <a:cxnLst/>
              <a:rect l="l" t="t" r="r" b="b"/>
              <a:pathLst>
                <a:path w="770" h="1834" extrusionOk="0">
                  <a:moveTo>
                    <a:pt x="651" y="0"/>
                  </a:moveTo>
                  <a:cubicBezTo>
                    <a:pt x="326" y="178"/>
                    <a:pt x="149" y="503"/>
                    <a:pt x="60" y="828"/>
                  </a:cubicBezTo>
                  <a:cubicBezTo>
                    <a:pt x="1" y="1183"/>
                    <a:pt x="60" y="1479"/>
                    <a:pt x="178" y="1775"/>
                  </a:cubicBezTo>
                  <a:lnTo>
                    <a:pt x="178" y="1834"/>
                  </a:lnTo>
                  <a:cubicBezTo>
                    <a:pt x="474" y="1627"/>
                    <a:pt x="651" y="1272"/>
                    <a:pt x="681" y="947"/>
                  </a:cubicBezTo>
                  <a:cubicBezTo>
                    <a:pt x="770" y="621"/>
                    <a:pt x="740" y="325"/>
                    <a:pt x="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68;p60">
              <a:extLst>
                <a:ext uri="{FF2B5EF4-FFF2-40B4-BE49-F238E27FC236}">
                  <a16:creationId xmlns:a16="http://schemas.microsoft.com/office/drawing/2014/main" id="{96183BC9-8238-57FB-31AC-48A30F60F761}"/>
                </a:ext>
              </a:extLst>
            </p:cNvPr>
            <p:cNvSpPr/>
            <p:nvPr/>
          </p:nvSpPr>
          <p:spPr>
            <a:xfrm flipH="1">
              <a:off x="8085946" y="4251112"/>
              <a:ext cx="60090" cy="11151"/>
            </a:xfrm>
            <a:custGeom>
              <a:avLst/>
              <a:gdLst/>
              <a:ahLst/>
              <a:cxnLst/>
              <a:rect l="l" t="t" r="r" b="b"/>
              <a:pathLst>
                <a:path w="1568" h="291" extrusionOk="0">
                  <a:moveTo>
                    <a:pt x="612" y="0"/>
                  </a:moveTo>
                  <a:cubicBezTo>
                    <a:pt x="434" y="0"/>
                    <a:pt x="250" y="17"/>
                    <a:pt x="59" y="49"/>
                  </a:cubicBezTo>
                  <a:cubicBezTo>
                    <a:pt x="0" y="108"/>
                    <a:pt x="30" y="167"/>
                    <a:pt x="89" y="167"/>
                  </a:cubicBezTo>
                  <a:cubicBezTo>
                    <a:pt x="248" y="148"/>
                    <a:pt x="404" y="138"/>
                    <a:pt x="558" y="138"/>
                  </a:cubicBezTo>
                  <a:cubicBezTo>
                    <a:pt x="888" y="138"/>
                    <a:pt x="1205" y="184"/>
                    <a:pt x="1508" y="285"/>
                  </a:cubicBezTo>
                  <a:cubicBezTo>
                    <a:pt x="1515" y="289"/>
                    <a:pt x="1521" y="290"/>
                    <a:pt x="1526" y="290"/>
                  </a:cubicBezTo>
                  <a:cubicBezTo>
                    <a:pt x="1567" y="290"/>
                    <a:pt x="1564" y="193"/>
                    <a:pt x="1538" y="167"/>
                  </a:cubicBezTo>
                  <a:cubicBezTo>
                    <a:pt x="1235" y="53"/>
                    <a:pt x="931" y="0"/>
                    <a:pt x="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69;p60">
              <a:extLst>
                <a:ext uri="{FF2B5EF4-FFF2-40B4-BE49-F238E27FC236}">
                  <a16:creationId xmlns:a16="http://schemas.microsoft.com/office/drawing/2014/main" id="{033A4196-8943-B37D-3514-667F7A74DF70}"/>
                </a:ext>
              </a:extLst>
            </p:cNvPr>
            <p:cNvSpPr/>
            <p:nvPr/>
          </p:nvSpPr>
          <p:spPr>
            <a:xfrm flipH="1">
              <a:off x="8060998" y="4247740"/>
              <a:ext cx="55568" cy="20578"/>
            </a:xfrm>
            <a:custGeom>
              <a:avLst/>
              <a:gdLst/>
              <a:ahLst/>
              <a:cxnLst/>
              <a:rect l="l" t="t" r="r" b="b"/>
              <a:pathLst>
                <a:path w="1450" h="537" extrusionOk="0">
                  <a:moveTo>
                    <a:pt x="459" y="1"/>
                  </a:moveTo>
                  <a:cubicBezTo>
                    <a:pt x="283" y="1"/>
                    <a:pt x="116" y="60"/>
                    <a:pt x="0" y="196"/>
                  </a:cubicBezTo>
                  <a:cubicBezTo>
                    <a:pt x="207" y="344"/>
                    <a:pt x="444" y="432"/>
                    <a:pt x="710" y="521"/>
                  </a:cubicBezTo>
                  <a:cubicBezTo>
                    <a:pt x="783" y="530"/>
                    <a:pt x="859" y="537"/>
                    <a:pt x="936" y="537"/>
                  </a:cubicBezTo>
                  <a:cubicBezTo>
                    <a:pt x="1108" y="537"/>
                    <a:pt x="1286" y="505"/>
                    <a:pt x="1449" y="403"/>
                  </a:cubicBezTo>
                  <a:lnTo>
                    <a:pt x="1449" y="403"/>
                  </a:lnTo>
                  <a:lnTo>
                    <a:pt x="1390" y="432"/>
                  </a:lnTo>
                  <a:cubicBezTo>
                    <a:pt x="1213" y="255"/>
                    <a:pt x="1006" y="107"/>
                    <a:pt x="739" y="48"/>
                  </a:cubicBezTo>
                  <a:cubicBezTo>
                    <a:pt x="648" y="17"/>
                    <a:pt x="552" y="1"/>
                    <a:pt x="4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70;p60">
              <a:extLst>
                <a:ext uri="{FF2B5EF4-FFF2-40B4-BE49-F238E27FC236}">
                  <a16:creationId xmlns:a16="http://schemas.microsoft.com/office/drawing/2014/main" id="{B2EB8768-F091-BC3D-DCD1-5466098BAB62}"/>
                </a:ext>
              </a:extLst>
            </p:cNvPr>
            <p:cNvSpPr/>
            <p:nvPr/>
          </p:nvSpPr>
          <p:spPr>
            <a:xfrm flipH="1">
              <a:off x="8027658" y="4172709"/>
              <a:ext cx="26596" cy="64722"/>
            </a:xfrm>
            <a:custGeom>
              <a:avLst/>
              <a:gdLst/>
              <a:ahLst/>
              <a:cxnLst/>
              <a:rect l="l" t="t" r="r" b="b"/>
              <a:pathLst>
                <a:path w="694" h="1689" extrusionOk="0">
                  <a:moveTo>
                    <a:pt x="628" y="0"/>
                  </a:moveTo>
                  <a:cubicBezTo>
                    <a:pt x="614" y="0"/>
                    <a:pt x="601" y="7"/>
                    <a:pt x="592" y="25"/>
                  </a:cubicBezTo>
                  <a:cubicBezTo>
                    <a:pt x="267" y="527"/>
                    <a:pt x="30" y="1060"/>
                    <a:pt x="1" y="1622"/>
                  </a:cubicBezTo>
                  <a:cubicBezTo>
                    <a:pt x="1" y="1666"/>
                    <a:pt x="30" y="1688"/>
                    <a:pt x="60" y="1688"/>
                  </a:cubicBezTo>
                  <a:cubicBezTo>
                    <a:pt x="89" y="1688"/>
                    <a:pt x="119" y="1666"/>
                    <a:pt x="119" y="1622"/>
                  </a:cubicBezTo>
                  <a:cubicBezTo>
                    <a:pt x="148" y="1060"/>
                    <a:pt x="355" y="557"/>
                    <a:pt x="651" y="84"/>
                  </a:cubicBezTo>
                  <a:cubicBezTo>
                    <a:pt x="693" y="42"/>
                    <a:pt x="661" y="0"/>
                    <a:pt x="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71;p60">
              <a:extLst>
                <a:ext uri="{FF2B5EF4-FFF2-40B4-BE49-F238E27FC236}">
                  <a16:creationId xmlns:a16="http://schemas.microsoft.com/office/drawing/2014/main" id="{54FE4E7F-4793-0421-FC5C-FA3B8AA9A63A}"/>
                </a:ext>
              </a:extLst>
            </p:cNvPr>
            <p:cNvSpPr/>
            <p:nvPr/>
          </p:nvSpPr>
          <p:spPr>
            <a:xfrm flipH="1">
              <a:off x="8040611" y="4201986"/>
              <a:ext cx="24986" cy="61197"/>
            </a:xfrm>
            <a:custGeom>
              <a:avLst/>
              <a:gdLst/>
              <a:ahLst/>
              <a:cxnLst/>
              <a:rect l="l" t="t" r="r" b="b"/>
              <a:pathLst>
                <a:path w="652" h="1597" extrusionOk="0">
                  <a:moveTo>
                    <a:pt x="563" y="0"/>
                  </a:moveTo>
                  <a:cubicBezTo>
                    <a:pt x="267" y="148"/>
                    <a:pt x="60" y="444"/>
                    <a:pt x="30" y="739"/>
                  </a:cubicBezTo>
                  <a:cubicBezTo>
                    <a:pt x="1" y="1035"/>
                    <a:pt x="30" y="1301"/>
                    <a:pt x="149" y="1567"/>
                  </a:cubicBezTo>
                  <a:lnTo>
                    <a:pt x="119" y="1597"/>
                  </a:lnTo>
                  <a:cubicBezTo>
                    <a:pt x="356" y="1419"/>
                    <a:pt x="504" y="1124"/>
                    <a:pt x="592" y="828"/>
                  </a:cubicBezTo>
                  <a:cubicBezTo>
                    <a:pt x="651" y="532"/>
                    <a:pt x="622" y="266"/>
                    <a:pt x="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72;p60">
              <a:extLst>
                <a:ext uri="{FF2B5EF4-FFF2-40B4-BE49-F238E27FC236}">
                  <a16:creationId xmlns:a16="http://schemas.microsoft.com/office/drawing/2014/main" id="{5E98CB44-642E-421D-8B7B-01760FCF8624}"/>
                </a:ext>
              </a:extLst>
            </p:cNvPr>
            <p:cNvSpPr/>
            <p:nvPr/>
          </p:nvSpPr>
          <p:spPr>
            <a:xfrm flipH="1">
              <a:off x="7894449" y="4577215"/>
              <a:ext cx="96343" cy="12531"/>
            </a:xfrm>
            <a:custGeom>
              <a:avLst/>
              <a:gdLst/>
              <a:ahLst/>
              <a:cxnLst/>
              <a:rect l="l" t="t" r="r" b="b"/>
              <a:pathLst>
                <a:path w="2514" h="327" extrusionOk="0">
                  <a:moveTo>
                    <a:pt x="1243" y="0"/>
                  </a:moveTo>
                  <a:cubicBezTo>
                    <a:pt x="841" y="0"/>
                    <a:pt x="432" y="59"/>
                    <a:pt x="30" y="174"/>
                  </a:cubicBezTo>
                  <a:cubicBezTo>
                    <a:pt x="1" y="203"/>
                    <a:pt x="1" y="263"/>
                    <a:pt x="89" y="263"/>
                  </a:cubicBezTo>
                  <a:cubicBezTo>
                    <a:pt x="436" y="169"/>
                    <a:pt x="788" y="124"/>
                    <a:pt x="1143" y="124"/>
                  </a:cubicBezTo>
                  <a:cubicBezTo>
                    <a:pt x="1577" y="124"/>
                    <a:pt x="2016" y="192"/>
                    <a:pt x="2455" y="322"/>
                  </a:cubicBezTo>
                  <a:cubicBezTo>
                    <a:pt x="2462" y="325"/>
                    <a:pt x="2467" y="326"/>
                    <a:pt x="2473" y="326"/>
                  </a:cubicBezTo>
                  <a:cubicBezTo>
                    <a:pt x="2514" y="326"/>
                    <a:pt x="2511" y="230"/>
                    <a:pt x="2485" y="203"/>
                  </a:cubicBezTo>
                  <a:cubicBezTo>
                    <a:pt x="2089" y="66"/>
                    <a:pt x="1670" y="0"/>
                    <a:pt x="1243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73;p60">
              <a:extLst>
                <a:ext uri="{FF2B5EF4-FFF2-40B4-BE49-F238E27FC236}">
                  <a16:creationId xmlns:a16="http://schemas.microsoft.com/office/drawing/2014/main" id="{A921F6A5-4B2F-D800-2C48-2BB10D1D3619}"/>
                </a:ext>
              </a:extLst>
            </p:cNvPr>
            <p:cNvSpPr/>
            <p:nvPr/>
          </p:nvSpPr>
          <p:spPr>
            <a:xfrm flipH="1">
              <a:off x="7851336" y="4564033"/>
              <a:ext cx="92970" cy="35446"/>
            </a:xfrm>
            <a:custGeom>
              <a:avLst/>
              <a:gdLst/>
              <a:ahLst/>
              <a:cxnLst/>
              <a:rect l="l" t="t" r="r" b="b"/>
              <a:pathLst>
                <a:path w="2426" h="925" extrusionOk="0">
                  <a:moveTo>
                    <a:pt x="982" y="0"/>
                  </a:moveTo>
                  <a:cubicBezTo>
                    <a:pt x="637" y="0"/>
                    <a:pt x="247" y="124"/>
                    <a:pt x="0" y="370"/>
                  </a:cubicBezTo>
                  <a:cubicBezTo>
                    <a:pt x="385" y="607"/>
                    <a:pt x="799" y="814"/>
                    <a:pt x="1183" y="873"/>
                  </a:cubicBezTo>
                  <a:cubicBezTo>
                    <a:pt x="1304" y="907"/>
                    <a:pt x="1427" y="924"/>
                    <a:pt x="1551" y="924"/>
                  </a:cubicBezTo>
                  <a:cubicBezTo>
                    <a:pt x="1851" y="924"/>
                    <a:pt x="2153" y="825"/>
                    <a:pt x="2425" y="636"/>
                  </a:cubicBezTo>
                  <a:lnTo>
                    <a:pt x="2336" y="607"/>
                  </a:lnTo>
                  <a:cubicBezTo>
                    <a:pt x="2011" y="311"/>
                    <a:pt x="1597" y="104"/>
                    <a:pt x="1183" y="15"/>
                  </a:cubicBezTo>
                  <a:cubicBezTo>
                    <a:pt x="1119" y="5"/>
                    <a:pt x="1052" y="0"/>
                    <a:pt x="982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74;p60">
              <a:extLst>
                <a:ext uri="{FF2B5EF4-FFF2-40B4-BE49-F238E27FC236}">
                  <a16:creationId xmlns:a16="http://schemas.microsoft.com/office/drawing/2014/main" id="{BB519254-E7F3-37CF-834B-B976491FBDA6}"/>
                </a:ext>
              </a:extLst>
            </p:cNvPr>
            <p:cNvSpPr/>
            <p:nvPr/>
          </p:nvSpPr>
          <p:spPr>
            <a:xfrm flipH="1">
              <a:off x="7806154" y="4435929"/>
              <a:ext cx="36176" cy="107449"/>
            </a:xfrm>
            <a:custGeom>
              <a:avLst/>
              <a:gdLst/>
              <a:ahLst/>
              <a:cxnLst/>
              <a:rect l="l" t="t" r="r" b="b"/>
              <a:pathLst>
                <a:path w="944" h="2804" extrusionOk="0">
                  <a:moveTo>
                    <a:pt x="883" y="1"/>
                  </a:moveTo>
                  <a:cubicBezTo>
                    <a:pt x="862" y="1"/>
                    <a:pt x="840" y="13"/>
                    <a:pt x="829" y="46"/>
                  </a:cubicBezTo>
                  <a:cubicBezTo>
                    <a:pt x="356" y="845"/>
                    <a:pt x="60" y="1761"/>
                    <a:pt x="1" y="2737"/>
                  </a:cubicBezTo>
                  <a:cubicBezTo>
                    <a:pt x="1" y="2782"/>
                    <a:pt x="30" y="2804"/>
                    <a:pt x="60" y="2804"/>
                  </a:cubicBezTo>
                  <a:cubicBezTo>
                    <a:pt x="89" y="2804"/>
                    <a:pt x="119" y="2782"/>
                    <a:pt x="119" y="2737"/>
                  </a:cubicBezTo>
                  <a:cubicBezTo>
                    <a:pt x="119" y="1820"/>
                    <a:pt x="415" y="904"/>
                    <a:pt x="888" y="76"/>
                  </a:cubicBezTo>
                  <a:cubicBezTo>
                    <a:pt x="944" y="38"/>
                    <a:pt x="917" y="1"/>
                    <a:pt x="88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75;p60">
              <a:extLst>
                <a:ext uri="{FF2B5EF4-FFF2-40B4-BE49-F238E27FC236}">
                  <a16:creationId xmlns:a16="http://schemas.microsoft.com/office/drawing/2014/main" id="{E74D9959-D5AF-0B02-E8AD-65986518D755}"/>
                </a:ext>
              </a:extLst>
            </p:cNvPr>
            <p:cNvSpPr/>
            <p:nvPr/>
          </p:nvSpPr>
          <p:spPr>
            <a:xfrm flipH="1">
              <a:off x="7821904" y="4485286"/>
              <a:ext cx="43074" cy="103157"/>
            </a:xfrm>
            <a:custGeom>
              <a:avLst/>
              <a:gdLst/>
              <a:ahLst/>
              <a:cxnLst/>
              <a:rect l="l" t="t" r="r" b="b"/>
              <a:pathLst>
                <a:path w="1124" h="2692" extrusionOk="0">
                  <a:moveTo>
                    <a:pt x="887" y="0"/>
                  </a:moveTo>
                  <a:cubicBezTo>
                    <a:pt x="444" y="296"/>
                    <a:pt x="148" y="828"/>
                    <a:pt x="89" y="1301"/>
                  </a:cubicBezTo>
                  <a:cubicBezTo>
                    <a:pt x="0" y="1774"/>
                    <a:pt x="148" y="2218"/>
                    <a:pt x="355" y="2632"/>
                  </a:cubicBezTo>
                  <a:lnTo>
                    <a:pt x="355" y="2691"/>
                  </a:lnTo>
                  <a:cubicBezTo>
                    <a:pt x="740" y="2336"/>
                    <a:pt x="976" y="1863"/>
                    <a:pt x="1035" y="1360"/>
                  </a:cubicBezTo>
                  <a:cubicBezTo>
                    <a:pt x="1124" y="887"/>
                    <a:pt x="1006" y="444"/>
                    <a:pt x="887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76;p60">
              <a:extLst>
                <a:ext uri="{FF2B5EF4-FFF2-40B4-BE49-F238E27FC236}">
                  <a16:creationId xmlns:a16="http://schemas.microsoft.com/office/drawing/2014/main" id="{6813CCCA-005B-CCBC-BFDC-CA696CB61301}"/>
                </a:ext>
              </a:extLst>
            </p:cNvPr>
            <p:cNvSpPr/>
            <p:nvPr/>
          </p:nvSpPr>
          <p:spPr>
            <a:xfrm flipH="1">
              <a:off x="7845703" y="4629484"/>
              <a:ext cx="87797" cy="13565"/>
            </a:xfrm>
            <a:custGeom>
              <a:avLst/>
              <a:gdLst/>
              <a:ahLst/>
              <a:cxnLst/>
              <a:rect l="l" t="t" r="r" b="b"/>
              <a:pathLst>
                <a:path w="2291" h="354" extrusionOk="0">
                  <a:moveTo>
                    <a:pt x="1415" y="1"/>
                  </a:moveTo>
                  <a:cubicBezTo>
                    <a:pt x="962" y="1"/>
                    <a:pt x="515" y="80"/>
                    <a:pt x="103" y="229"/>
                  </a:cubicBezTo>
                  <a:cubicBezTo>
                    <a:pt x="0" y="280"/>
                    <a:pt x="9" y="354"/>
                    <a:pt x="70" y="354"/>
                  </a:cubicBezTo>
                  <a:cubicBezTo>
                    <a:pt x="79" y="354"/>
                    <a:pt x="90" y="352"/>
                    <a:pt x="103" y="348"/>
                  </a:cubicBezTo>
                  <a:cubicBezTo>
                    <a:pt x="515" y="198"/>
                    <a:pt x="950" y="119"/>
                    <a:pt x="1395" y="119"/>
                  </a:cubicBezTo>
                  <a:cubicBezTo>
                    <a:pt x="1652" y="119"/>
                    <a:pt x="1912" y="146"/>
                    <a:pt x="2173" y="200"/>
                  </a:cubicBezTo>
                  <a:cubicBezTo>
                    <a:pt x="2232" y="200"/>
                    <a:pt x="2291" y="141"/>
                    <a:pt x="2202" y="82"/>
                  </a:cubicBezTo>
                  <a:cubicBezTo>
                    <a:pt x="1942" y="27"/>
                    <a:pt x="1678" y="1"/>
                    <a:pt x="1415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77;p60">
              <a:extLst>
                <a:ext uri="{FF2B5EF4-FFF2-40B4-BE49-F238E27FC236}">
                  <a16:creationId xmlns:a16="http://schemas.microsoft.com/office/drawing/2014/main" id="{14333025-F4B6-3247-70E6-10FDB9F991AA}"/>
                </a:ext>
              </a:extLst>
            </p:cNvPr>
            <p:cNvSpPr/>
            <p:nvPr/>
          </p:nvSpPr>
          <p:spPr>
            <a:xfrm flipH="1">
              <a:off x="7813971" y="4617873"/>
              <a:ext cx="80477" cy="28548"/>
            </a:xfrm>
            <a:custGeom>
              <a:avLst/>
              <a:gdLst/>
              <a:ahLst/>
              <a:cxnLst/>
              <a:rect l="l" t="t" r="r" b="b"/>
              <a:pathLst>
                <a:path w="2100" h="745" extrusionOk="0">
                  <a:moveTo>
                    <a:pt x="1006" y="0"/>
                  </a:moveTo>
                  <a:cubicBezTo>
                    <a:pt x="621" y="0"/>
                    <a:pt x="266" y="89"/>
                    <a:pt x="0" y="385"/>
                  </a:cubicBezTo>
                  <a:cubicBezTo>
                    <a:pt x="326" y="532"/>
                    <a:pt x="710" y="680"/>
                    <a:pt x="1065" y="739"/>
                  </a:cubicBezTo>
                  <a:cubicBezTo>
                    <a:pt x="1112" y="743"/>
                    <a:pt x="1159" y="745"/>
                    <a:pt x="1206" y="745"/>
                  </a:cubicBezTo>
                  <a:cubicBezTo>
                    <a:pt x="1536" y="745"/>
                    <a:pt x="1841" y="651"/>
                    <a:pt x="2100" y="444"/>
                  </a:cubicBezTo>
                  <a:lnTo>
                    <a:pt x="2041" y="444"/>
                  </a:lnTo>
                  <a:cubicBezTo>
                    <a:pt x="1716" y="207"/>
                    <a:pt x="1361" y="30"/>
                    <a:pt x="1006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78;p60">
              <a:extLst>
                <a:ext uri="{FF2B5EF4-FFF2-40B4-BE49-F238E27FC236}">
                  <a16:creationId xmlns:a16="http://schemas.microsoft.com/office/drawing/2014/main" id="{FEEFF1DC-CE04-EA68-3E3E-6A0A1C8D2CB0}"/>
                </a:ext>
              </a:extLst>
            </p:cNvPr>
            <p:cNvSpPr/>
            <p:nvPr/>
          </p:nvSpPr>
          <p:spPr>
            <a:xfrm flipH="1">
              <a:off x="7784080" y="4497395"/>
              <a:ext cx="25369" cy="94995"/>
            </a:xfrm>
            <a:custGeom>
              <a:avLst/>
              <a:gdLst/>
              <a:ahLst/>
              <a:cxnLst/>
              <a:rect l="l" t="t" r="r" b="b"/>
              <a:pathLst>
                <a:path w="662" h="2479" extrusionOk="0">
                  <a:moveTo>
                    <a:pt x="601" y="1"/>
                  </a:moveTo>
                  <a:cubicBezTo>
                    <a:pt x="587" y="1"/>
                    <a:pt x="572" y="11"/>
                    <a:pt x="562" y="39"/>
                  </a:cubicBezTo>
                  <a:cubicBezTo>
                    <a:pt x="178" y="778"/>
                    <a:pt x="0" y="1606"/>
                    <a:pt x="30" y="2434"/>
                  </a:cubicBezTo>
                  <a:cubicBezTo>
                    <a:pt x="30" y="2464"/>
                    <a:pt x="59" y="2479"/>
                    <a:pt x="89" y="2479"/>
                  </a:cubicBezTo>
                  <a:cubicBezTo>
                    <a:pt x="119" y="2479"/>
                    <a:pt x="148" y="2464"/>
                    <a:pt x="148" y="2434"/>
                  </a:cubicBezTo>
                  <a:cubicBezTo>
                    <a:pt x="89" y="1606"/>
                    <a:pt x="296" y="808"/>
                    <a:pt x="621" y="69"/>
                  </a:cubicBezTo>
                  <a:cubicBezTo>
                    <a:pt x="662" y="48"/>
                    <a:pt x="633" y="1"/>
                    <a:pt x="601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579;p60">
              <a:extLst>
                <a:ext uri="{FF2B5EF4-FFF2-40B4-BE49-F238E27FC236}">
                  <a16:creationId xmlns:a16="http://schemas.microsoft.com/office/drawing/2014/main" id="{A316C3EE-C681-E466-698A-990F79C4FBEB}"/>
                </a:ext>
              </a:extLst>
            </p:cNvPr>
            <p:cNvSpPr/>
            <p:nvPr/>
          </p:nvSpPr>
          <p:spPr>
            <a:xfrm flipH="1">
              <a:off x="7792434" y="4541922"/>
              <a:ext cx="34030" cy="92964"/>
            </a:xfrm>
            <a:custGeom>
              <a:avLst/>
              <a:gdLst/>
              <a:ahLst/>
              <a:cxnLst/>
              <a:rect l="l" t="t" r="r" b="b"/>
              <a:pathLst>
                <a:path w="888" h="2426" extrusionOk="0">
                  <a:moveTo>
                    <a:pt x="622" y="1"/>
                  </a:moveTo>
                  <a:cubicBezTo>
                    <a:pt x="267" y="296"/>
                    <a:pt x="30" y="740"/>
                    <a:pt x="30" y="1184"/>
                  </a:cubicBezTo>
                  <a:cubicBezTo>
                    <a:pt x="1" y="1598"/>
                    <a:pt x="149" y="2012"/>
                    <a:pt x="385" y="2337"/>
                  </a:cubicBezTo>
                  <a:lnTo>
                    <a:pt x="326" y="2426"/>
                  </a:lnTo>
                  <a:cubicBezTo>
                    <a:pt x="681" y="2071"/>
                    <a:pt x="829" y="1598"/>
                    <a:pt x="858" y="1184"/>
                  </a:cubicBezTo>
                  <a:cubicBezTo>
                    <a:pt x="888" y="799"/>
                    <a:pt x="770" y="385"/>
                    <a:pt x="622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80;p60">
              <a:extLst>
                <a:ext uri="{FF2B5EF4-FFF2-40B4-BE49-F238E27FC236}">
                  <a16:creationId xmlns:a16="http://schemas.microsoft.com/office/drawing/2014/main" id="{CE34B1A7-270C-D98B-B65B-79F718FBE422}"/>
                </a:ext>
              </a:extLst>
            </p:cNvPr>
            <p:cNvSpPr/>
            <p:nvPr/>
          </p:nvSpPr>
          <p:spPr>
            <a:xfrm flipH="1">
              <a:off x="7806039" y="4670294"/>
              <a:ext cx="81244" cy="15788"/>
            </a:xfrm>
            <a:custGeom>
              <a:avLst/>
              <a:gdLst/>
              <a:ahLst/>
              <a:cxnLst/>
              <a:rect l="l" t="t" r="r" b="b"/>
              <a:pathLst>
                <a:path w="2120" h="412" extrusionOk="0">
                  <a:moveTo>
                    <a:pt x="1456" y="0"/>
                  </a:moveTo>
                  <a:cubicBezTo>
                    <a:pt x="989" y="0"/>
                    <a:pt x="519" y="100"/>
                    <a:pt x="79" y="288"/>
                  </a:cubicBezTo>
                  <a:cubicBezTo>
                    <a:pt x="0" y="314"/>
                    <a:pt x="39" y="411"/>
                    <a:pt x="69" y="411"/>
                  </a:cubicBezTo>
                  <a:cubicBezTo>
                    <a:pt x="73" y="411"/>
                    <a:pt x="76" y="410"/>
                    <a:pt x="79" y="406"/>
                  </a:cubicBezTo>
                  <a:cubicBezTo>
                    <a:pt x="498" y="218"/>
                    <a:pt x="947" y="118"/>
                    <a:pt x="1415" y="118"/>
                  </a:cubicBezTo>
                  <a:cubicBezTo>
                    <a:pt x="1607" y="118"/>
                    <a:pt x="1803" y="135"/>
                    <a:pt x="2002" y="170"/>
                  </a:cubicBezTo>
                  <a:cubicBezTo>
                    <a:pt x="2061" y="170"/>
                    <a:pt x="2120" y="81"/>
                    <a:pt x="2031" y="52"/>
                  </a:cubicBezTo>
                  <a:cubicBezTo>
                    <a:pt x="1841" y="17"/>
                    <a:pt x="1649" y="0"/>
                    <a:pt x="1456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81;p60">
              <a:extLst>
                <a:ext uri="{FF2B5EF4-FFF2-40B4-BE49-F238E27FC236}">
                  <a16:creationId xmlns:a16="http://schemas.microsoft.com/office/drawing/2014/main" id="{20CF2E5A-CEA8-46A1-A9C5-CFC0BBA15C1D}"/>
                </a:ext>
              </a:extLst>
            </p:cNvPr>
            <p:cNvSpPr/>
            <p:nvPr/>
          </p:nvSpPr>
          <p:spPr>
            <a:xfrm flipH="1">
              <a:off x="7775419" y="4658645"/>
              <a:ext cx="74844" cy="27246"/>
            </a:xfrm>
            <a:custGeom>
              <a:avLst/>
              <a:gdLst/>
              <a:ahLst/>
              <a:cxnLst/>
              <a:rect l="l" t="t" r="r" b="b"/>
              <a:pathLst>
                <a:path w="1953" h="711" extrusionOk="0">
                  <a:moveTo>
                    <a:pt x="917" y="1"/>
                  </a:moveTo>
                  <a:cubicBezTo>
                    <a:pt x="592" y="1"/>
                    <a:pt x="208" y="89"/>
                    <a:pt x="1" y="385"/>
                  </a:cubicBezTo>
                  <a:cubicBezTo>
                    <a:pt x="326" y="563"/>
                    <a:pt x="651" y="710"/>
                    <a:pt x="1006" y="710"/>
                  </a:cubicBezTo>
                  <a:cubicBezTo>
                    <a:pt x="1331" y="710"/>
                    <a:pt x="1686" y="622"/>
                    <a:pt x="1952" y="356"/>
                  </a:cubicBezTo>
                  <a:lnTo>
                    <a:pt x="1893" y="356"/>
                  </a:lnTo>
                  <a:cubicBezTo>
                    <a:pt x="1598" y="178"/>
                    <a:pt x="1243" y="1"/>
                    <a:pt x="91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82;p60">
              <a:extLst>
                <a:ext uri="{FF2B5EF4-FFF2-40B4-BE49-F238E27FC236}">
                  <a16:creationId xmlns:a16="http://schemas.microsoft.com/office/drawing/2014/main" id="{D670C631-4129-DF57-31C7-945340158A26}"/>
                </a:ext>
              </a:extLst>
            </p:cNvPr>
            <p:cNvSpPr/>
            <p:nvPr/>
          </p:nvSpPr>
          <p:spPr>
            <a:xfrm flipH="1">
              <a:off x="7752042" y="4545218"/>
              <a:ext cx="22265" cy="89975"/>
            </a:xfrm>
            <a:custGeom>
              <a:avLst/>
              <a:gdLst/>
              <a:ahLst/>
              <a:cxnLst/>
              <a:rect l="l" t="t" r="r" b="b"/>
              <a:pathLst>
                <a:path w="581" h="2348" extrusionOk="0">
                  <a:moveTo>
                    <a:pt x="543" y="1"/>
                  </a:moveTo>
                  <a:cubicBezTo>
                    <a:pt x="530" y="1"/>
                    <a:pt x="514" y="10"/>
                    <a:pt x="503" y="33"/>
                  </a:cubicBezTo>
                  <a:cubicBezTo>
                    <a:pt x="148" y="743"/>
                    <a:pt x="0" y="1512"/>
                    <a:pt x="89" y="2281"/>
                  </a:cubicBezTo>
                  <a:cubicBezTo>
                    <a:pt x="89" y="2325"/>
                    <a:pt x="118" y="2347"/>
                    <a:pt x="148" y="2347"/>
                  </a:cubicBezTo>
                  <a:cubicBezTo>
                    <a:pt x="177" y="2347"/>
                    <a:pt x="207" y="2325"/>
                    <a:pt x="207" y="2281"/>
                  </a:cubicBezTo>
                  <a:cubicBezTo>
                    <a:pt x="118" y="1512"/>
                    <a:pt x="266" y="772"/>
                    <a:pt x="562" y="63"/>
                  </a:cubicBezTo>
                  <a:cubicBezTo>
                    <a:pt x="580" y="26"/>
                    <a:pt x="565" y="1"/>
                    <a:pt x="54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83;p60">
              <a:extLst>
                <a:ext uri="{FF2B5EF4-FFF2-40B4-BE49-F238E27FC236}">
                  <a16:creationId xmlns:a16="http://schemas.microsoft.com/office/drawing/2014/main" id="{F2A21931-4701-95FD-CF3B-8952B5F59E6F}"/>
                </a:ext>
              </a:extLst>
            </p:cNvPr>
            <p:cNvSpPr/>
            <p:nvPr/>
          </p:nvSpPr>
          <p:spPr>
            <a:xfrm flipH="1">
              <a:off x="7758404" y="4587255"/>
              <a:ext cx="29508" cy="85032"/>
            </a:xfrm>
            <a:custGeom>
              <a:avLst/>
              <a:gdLst/>
              <a:ahLst/>
              <a:cxnLst/>
              <a:rect l="l" t="t" r="r" b="b"/>
              <a:pathLst>
                <a:path w="770" h="2219" extrusionOk="0">
                  <a:moveTo>
                    <a:pt x="503" y="1"/>
                  </a:moveTo>
                  <a:cubicBezTo>
                    <a:pt x="178" y="296"/>
                    <a:pt x="0" y="740"/>
                    <a:pt x="0" y="1124"/>
                  </a:cubicBezTo>
                  <a:cubicBezTo>
                    <a:pt x="0" y="1538"/>
                    <a:pt x="148" y="1864"/>
                    <a:pt x="325" y="2159"/>
                  </a:cubicBezTo>
                  <a:lnTo>
                    <a:pt x="325" y="2219"/>
                  </a:lnTo>
                  <a:cubicBezTo>
                    <a:pt x="621" y="1893"/>
                    <a:pt x="769" y="1479"/>
                    <a:pt x="769" y="1095"/>
                  </a:cubicBezTo>
                  <a:cubicBezTo>
                    <a:pt x="769" y="681"/>
                    <a:pt x="651" y="355"/>
                    <a:pt x="503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84;p60">
              <a:extLst>
                <a:ext uri="{FF2B5EF4-FFF2-40B4-BE49-F238E27FC236}">
                  <a16:creationId xmlns:a16="http://schemas.microsoft.com/office/drawing/2014/main" id="{82CCC90E-0F01-1B8D-21FD-CB1B6CA6C31F}"/>
                </a:ext>
              </a:extLst>
            </p:cNvPr>
            <p:cNvSpPr/>
            <p:nvPr/>
          </p:nvSpPr>
          <p:spPr>
            <a:xfrm flipH="1">
              <a:off x="7487924" y="4205051"/>
              <a:ext cx="608331" cy="652053"/>
            </a:xfrm>
            <a:custGeom>
              <a:avLst/>
              <a:gdLst/>
              <a:ahLst/>
              <a:cxnLst/>
              <a:rect l="l" t="t" r="r" b="b"/>
              <a:pathLst>
                <a:path w="15874" h="17016" extrusionOk="0">
                  <a:moveTo>
                    <a:pt x="175" y="1"/>
                  </a:moveTo>
                  <a:cubicBezTo>
                    <a:pt x="92" y="1"/>
                    <a:pt x="1" y="95"/>
                    <a:pt x="62" y="216"/>
                  </a:cubicBezTo>
                  <a:cubicBezTo>
                    <a:pt x="1244" y="2936"/>
                    <a:pt x="2753" y="5480"/>
                    <a:pt x="4468" y="7845"/>
                  </a:cubicBezTo>
                  <a:cubicBezTo>
                    <a:pt x="6331" y="10477"/>
                    <a:pt x="8519" y="12991"/>
                    <a:pt x="11181" y="14854"/>
                  </a:cubicBezTo>
                  <a:cubicBezTo>
                    <a:pt x="12512" y="15830"/>
                    <a:pt x="14020" y="16599"/>
                    <a:pt x="15617" y="17013"/>
                  </a:cubicBezTo>
                  <a:cubicBezTo>
                    <a:pt x="15626" y="17014"/>
                    <a:pt x="15635" y="17015"/>
                    <a:pt x="15644" y="17015"/>
                  </a:cubicBezTo>
                  <a:cubicBezTo>
                    <a:pt x="15803" y="17015"/>
                    <a:pt x="15874" y="16775"/>
                    <a:pt x="15705" y="16747"/>
                  </a:cubicBezTo>
                  <a:cubicBezTo>
                    <a:pt x="12748" y="15978"/>
                    <a:pt x="10234" y="13967"/>
                    <a:pt x="8105" y="11838"/>
                  </a:cubicBezTo>
                  <a:cubicBezTo>
                    <a:pt x="5858" y="9501"/>
                    <a:pt x="3965" y="6870"/>
                    <a:pt x="2339" y="4119"/>
                  </a:cubicBezTo>
                  <a:cubicBezTo>
                    <a:pt x="1570" y="2818"/>
                    <a:pt x="860" y="1458"/>
                    <a:pt x="269" y="68"/>
                  </a:cubicBezTo>
                  <a:cubicBezTo>
                    <a:pt x="250" y="21"/>
                    <a:pt x="213" y="1"/>
                    <a:pt x="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85;p60">
              <a:extLst>
                <a:ext uri="{FF2B5EF4-FFF2-40B4-BE49-F238E27FC236}">
                  <a16:creationId xmlns:a16="http://schemas.microsoft.com/office/drawing/2014/main" id="{563BCA4B-9CBE-B7CF-6E5D-3F7B44CA6FED}"/>
                </a:ext>
              </a:extLst>
            </p:cNvPr>
            <p:cNvSpPr/>
            <p:nvPr/>
          </p:nvSpPr>
          <p:spPr>
            <a:xfrm flipH="1">
              <a:off x="6778114" y="3915276"/>
              <a:ext cx="181380" cy="247049"/>
            </a:xfrm>
            <a:custGeom>
              <a:avLst/>
              <a:gdLst/>
              <a:ahLst/>
              <a:cxnLst/>
              <a:rect l="l" t="t" r="r" b="b"/>
              <a:pathLst>
                <a:path w="4733" h="6447" extrusionOk="0">
                  <a:moveTo>
                    <a:pt x="2958" y="0"/>
                  </a:moveTo>
                  <a:lnTo>
                    <a:pt x="2958" y="0"/>
                  </a:lnTo>
                  <a:cubicBezTo>
                    <a:pt x="829" y="1035"/>
                    <a:pt x="1" y="4052"/>
                    <a:pt x="1302" y="6003"/>
                  </a:cubicBezTo>
                  <a:lnTo>
                    <a:pt x="1657" y="6447"/>
                  </a:lnTo>
                  <a:cubicBezTo>
                    <a:pt x="4022" y="5412"/>
                    <a:pt x="4732" y="1834"/>
                    <a:pt x="2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86;p60">
              <a:extLst>
                <a:ext uri="{FF2B5EF4-FFF2-40B4-BE49-F238E27FC236}">
                  <a16:creationId xmlns:a16="http://schemas.microsoft.com/office/drawing/2014/main" id="{B89615B9-639E-5151-305A-AA4AD5AA64FA}"/>
                </a:ext>
              </a:extLst>
            </p:cNvPr>
            <p:cNvSpPr/>
            <p:nvPr/>
          </p:nvSpPr>
          <p:spPr>
            <a:xfrm flipH="1">
              <a:off x="6712391" y="4126840"/>
              <a:ext cx="184753" cy="133890"/>
            </a:xfrm>
            <a:custGeom>
              <a:avLst/>
              <a:gdLst/>
              <a:ahLst/>
              <a:cxnLst/>
              <a:rect l="l" t="t" r="r" b="b"/>
              <a:pathLst>
                <a:path w="4821" h="3494" extrusionOk="0">
                  <a:moveTo>
                    <a:pt x="3491" y="1"/>
                  </a:moveTo>
                  <a:cubicBezTo>
                    <a:pt x="2000" y="1"/>
                    <a:pt x="473" y="1016"/>
                    <a:pt x="89" y="2464"/>
                  </a:cubicBezTo>
                  <a:cubicBezTo>
                    <a:pt x="30" y="2641"/>
                    <a:pt x="0" y="2819"/>
                    <a:pt x="89" y="2966"/>
                  </a:cubicBezTo>
                  <a:cubicBezTo>
                    <a:pt x="148" y="3114"/>
                    <a:pt x="296" y="3203"/>
                    <a:pt x="444" y="3262"/>
                  </a:cubicBezTo>
                  <a:cubicBezTo>
                    <a:pt x="800" y="3420"/>
                    <a:pt x="1182" y="3493"/>
                    <a:pt x="1565" y="3493"/>
                  </a:cubicBezTo>
                  <a:cubicBezTo>
                    <a:pt x="2835" y="3493"/>
                    <a:pt x="4122" y="2685"/>
                    <a:pt x="4554" y="1458"/>
                  </a:cubicBezTo>
                  <a:lnTo>
                    <a:pt x="4820" y="305"/>
                  </a:lnTo>
                  <a:cubicBezTo>
                    <a:pt x="4403" y="96"/>
                    <a:pt x="3949" y="1"/>
                    <a:pt x="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587;p60">
              <a:extLst>
                <a:ext uri="{FF2B5EF4-FFF2-40B4-BE49-F238E27FC236}">
                  <a16:creationId xmlns:a16="http://schemas.microsoft.com/office/drawing/2014/main" id="{BCC03B1A-D121-011A-16A5-0A92FAACFB68}"/>
                </a:ext>
              </a:extLst>
            </p:cNvPr>
            <p:cNvSpPr/>
            <p:nvPr/>
          </p:nvSpPr>
          <p:spPr>
            <a:xfrm flipH="1">
              <a:off x="6969650" y="4122625"/>
              <a:ext cx="103164" cy="191792"/>
            </a:xfrm>
            <a:custGeom>
              <a:avLst/>
              <a:gdLst/>
              <a:ahLst/>
              <a:cxnLst/>
              <a:rect l="l" t="t" r="r" b="b"/>
              <a:pathLst>
                <a:path w="2692" h="5005" extrusionOk="0">
                  <a:moveTo>
                    <a:pt x="1627" y="1"/>
                  </a:moveTo>
                  <a:lnTo>
                    <a:pt x="1449" y="238"/>
                  </a:lnTo>
                  <a:cubicBezTo>
                    <a:pt x="296" y="1391"/>
                    <a:pt x="0" y="3313"/>
                    <a:pt x="740" y="4733"/>
                  </a:cubicBezTo>
                  <a:cubicBezTo>
                    <a:pt x="799" y="4851"/>
                    <a:pt x="887" y="4999"/>
                    <a:pt x="1035" y="4999"/>
                  </a:cubicBezTo>
                  <a:cubicBezTo>
                    <a:pt x="1051" y="5003"/>
                    <a:pt x="1067" y="5004"/>
                    <a:pt x="1083" y="5004"/>
                  </a:cubicBezTo>
                  <a:cubicBezTo>
                    <a:pt x="1184" y="5004"/>
                    <a:pt x="1280" y="4928"/>
                    <a:pt x="1331" y="4851"/>
                  </a:cubicBezTo>
                  <a:cubicBezTo>
                    <a:pt x="2544" y="3609"/>
                    <a:pt x="2691" y="1420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588;p60">
              <a:extLst>
                <a:ext uri="{FF2B5EF4-FFF2-40B4-BE49-F238E27FC236}">
                  <a16:creationId xmlns:a16="http://schemas.microsoft.com/office/drawing/2014/main" id="{FB82D65B-D047-FA36-8435-9F26C9450A5A}"/>
                </a:ext>
              </a:extLst>
            </p:cNvPr>
            <p:cNvSpPr/>
            <p:nvPr/>
          </p:nvSpPr>
          <p:spPr>
            <a:xfrm flipH="1">
              <a:off x="7082970" y="4041042"/>
              <a:ext cx="160993" cy="180219"/>
            </a:xfrm>
            <a:custGeom>
              <a:avLst/>
              <a:gdLst/>
              <a:ahLst/>
              <a:cxnLst/>
              <a:rect l="l" t="t" r="r" b="b"/>
              <a:pathLst>
                <a:path w="4201" h="4703" extrusionOk="0">
                  <a:moveTo>
                    <a:pt x="3727" y="1"/>
                  </a:moveTo>
                  <a:lnTo>
                    <a:pt x="3727" y="1"/>
                  </a:lnTo>
                  <a:cubicBezTo>
                    <a:pt x="1598" y="208"/>
                    <a:pt x="1" y="2633"/>
                    <a:pt x="592" y="4703"/>
                  </a:cubicBezTo>
                  <a:lnTo>
                    <a:pt x="858" y="4466"/>
                  </a:lnTo>
                  <a:cubicBezTo>
                    <a:pt x="2810" y="4111"/>
                    <a:pt x="4200" y="1923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589;p60">
              <a:extLst>
                <a:ext uri="{FF2B5EF4-FFF2-40B4-BE49-F238E27FC236}">
                  <a16:creationId xmlns:a16="http://schemas.microsoft.com/office/drawing/2014/main" id="{DD63836A-6C37-AD85-E13E-5A7E30444F03}"/>
                </a:ext>
              </a:extLst>
            </p:cNvPr>
            <p:cNvSpPr/>
            <p:nvPr/>
          </p:nvSpPr>
          <p:spPr>
            <a:xfrm flipH="1">
              <a:off x="7075037" y="4289892"/>
              <a:ext cx="143978" cy="106606"/>
            </a:xfrm>
            <a:custGeom>
              <a:avLst/>
              <a:gdLst/>
              <a:ahLst/>
              <a:cxnLst/>
              <a:rect l="l" t="t" r="r" b="b"/>
              <a:pathLst>
                <a:path w="3757" h="2782" extrusionOk="0">
                  <a:moveTo>
                    <a:pt x="2462" y="0"/>
                  </a:moveTo>
                  <a:cubicBezTo>
                    <a:pt x="2100" y="0"/>
                    <a:pt x="1742" y="57"/>
                    <a:pt x="1390" y="220"/>
                  </a:cubicBezTo>
                  <a:cubicBezTo>
                    <a:pt x="651" y="545"/>
                    <a:pt x="0" y="1639"/>
                    <a:pt x="414" y="2319"/>
                  </a:cubicBezTo>
                  <a:cubicBezTo>
                    <a:pt x="604" y="2640"/>
                    <a:pt x="931" y="2781"/>
                    <a:pt x="1288" y="2781"/>
                  </a:cubicBezTo>
                  <a:cubicBezTo>
                    <a:pt x="1654" y="2781"/>
                    <a:pt x="2052" y="2633"/>
                    <a:pt x="2366" y="2378"/>
                  </a:cubicBezTo>
                  <a:cubicBezTo>
                    <a:pt x="3017" y="1817"/>
                    <a:pt x="3342" y="1048"/>
                    <a:pt x="3638" y="279"/>
                  </a:cubicBezTo>
                  <a:lnTo>
                    <a:pt x="3756" y="161"/>
                  </a:lnTo>
                  <a:cubicBezTo>
                    <a:pt x="3323" y="80"/>
                    <a:pt x="2890" y="0"/>
                    <a:pt x="2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590;p60">
              <a:extLst>
                <a:ext uri="{FF2B5EF4-FFF2-40B4-BE49-F238E27FC236}">
                  <a16:creationId xmlns:a16="http://schemas.microsoft.com/office/drawing/2014/main" id="{EDF282BE-FA46-AB93-6380-67ECE77785BE}"/>
                </a:ext>
              </a:extLst>
            </p:cNvPr>
            <p:cNvSpPr/>
            <p:nvPr/>
          </p:nvSpPr>
          <p:spPr>
            <a:xfrm flipH="1">
              <a:off x="7228059" y="4138490"/>
              <a:ext cx="128074" cy="195432"/>
            </a:xfrm>
            <a:custGeom>
              <a:avLst/>
              <a:gdLst/>
              <a:ahLst/>
              <a:cxnLst/>
              <a:rect l="l" t="t" r="r" b="b"/>
              <a:pathLst>
                <a:path w="3342" h="5100" extrusionOk="0">
                  <a:moveTo>
                    <a:pt x="0" y="1"/>
                  </a:moveTo>
                  <a:cubicBezTo>
                    <a:pt x="89" y="1154"/>
                    <a:pt x="148" y="2337"/>
                    <a:pt x="621" y="3372"/>
                  </a:cubicBezTo>
                  <a:cubicBezTo>
                    <a:pt x="1118" y="4339"/>
                    <a:pt x="2080" y="5099"/>
                    <a:pt x="3120" y="5099"/>
                  </a:cubicBezTo>
                  <a:cubicBezTo>
                    <a:pt x="3194" y="5099"/>
                    <a:pt x="3268" y="5095"/>
                    <a:pt x="3342" y="5087"/>
                  </a:cubicBezTo>
                  <a:lnTo>
                    <a:pt x="3283" y="3431"/>
                  </a:lnTo>
                  <a:cubicBezTo>
                    <a:pt x="3046" y="1775"/>
                    <a:pt x="1656" y="32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591;p60">
              <a:extLst>
                <a:ext uri="{FF2B5EF4-FFF2-40B4-BE49-F238E27FC236}">
                  <a16:creationId xmlns:a16="http://schemas.microsoft.com/office/drawing/2014/main" id="{7F727567-0F7E-F345-7017-70DB8269DFDA}"/>
                </a:ext>
              </a:extLst>
            </p:cNvPr>
            <p:cNvSpPr/>
            <p:nvPr/>
          </p:nvSpPr>
          <p:spPr>
            <a:xfrm flipH="1">
              <a:off x="6857442" y="4448575"/>
              <a:ext cx="206328" cy="85875"/>
            </a:xfrm>
            <a:custGeom>
              <a:avLst/>
              <a:gdLst/>
              <a:ahLst/>
              <a:cxnLst/>
              <a:rect l="l" t="t" r="r" b="b"/>
              <a:pathLst>
                <a:path w="5384" h="2241" extrusionOk="0">
                  <a:moveTo>
                    <a:pt x="3515" y="0"/>
                  </a:moveTo>
                  <a:cubicBezTo>
                    <a:pt x="2225" y="0"/>
                    <a:pt x="1037" y="477"/>
                    <a:pt x="115" y="1507"/>
                  </a:cubicBezTo>
                  <a:lnTo>
                    <a:pt x="115" y="1507"/>
                  </a:lnTo>
                  <a:cubicBezTo>
                    <a:pt x="76" y="1473"/>
                    <a:pt x="38" y="1438"/>
                    <a:pt x="1" y="1402"/>
                  </a:cubicBezTo>
                  <a:lnTo>
                    <a:pt x="1" y="1638"/>
                  </a:lnTo>
                  <a:cubicBezTo>
                    <a:pt x="38" y="1594"/>
                    <a:pt x="76" y="1550"/>
                    <a:pt x="115" y="1507"/>
                  </a:cubicBezTo>
                  <a:lnTo>
                    <a:pt x="115" y="1507"/>
                  </a:lnTo>
                  <a:cubicBezTo>
                    <a:pt x="687" y="2008"/>
                    <a:pt x="1440" y="2241"/>
                    <a:pt x="2203" y="2241"/>
                  </a:cubicBezTo>
                  <a:cubicBezTo>
                    <a:pt x="3530" y="2241"/>
                    <a:pt x="4888" y="1535"/>
                    <a:pt x="5383" y="308"/>
                  </a:cubicBezTo>
                  <a:cubicBezTo>
                    <a:pt x="4749" y="105"/>
                    <a:pt x="4121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592;p60">
              <a:extLst>
                <a:ext uri="{FF2B5EF4-FFF2-40B4-BE49-F238E27FC236}">
                  <a16:creationId xmlns:a16="http://schemas.microsoft.com/office/drawing/2014/main" id="{B670C49A-4422-463F-5BA6-B0A98CC57FFE}"/>
                </a:ext>
              </a:extLst>
            </p:cNvPr>
            <p:cNvSpPr/>
            <p:nvPr/>
          </p:nvSpPr>
          <p:spPr>
            <a:xfrm flipH="1">
              <a:off x="6852652" y="4037746"/>
              <a:ext cx="520075" cy="842312"/>
            </a:xfrm>
            <a:custGeom>
              <a:avLst/>
              <a:gdLst/>
              <a:ahLst/>
              <a:cxnLst/>
              <a:rect l="l" t="t" r="r" b="b"/>
              <a:pathLst>
                <a:path w="13571" h="21981" extrusionOk="0">
                  <a:moveTo>
                    <a:pt x="13333" y="0"/>
                  </a:moveTo>
                  <a:cubicBezTo>
                    <a:pt x="13258" y="0"/>
                    <a:pt x="13184" y="36"/>
                    <a:pt x="13149" y="116"/>
                  </a:cubicBezTo>
                  <a:cubicBezTo>
                    <a:pt x="12233" y="3606"/>
                    <a:pt x="10606" y="6918"/>
                    <a:pt x="8418" y="9757"/>
                  </a:cubicBezTo>
                  <a:cubicBezTo>
                    <a:pt x="6466" y="12330"/>
                    <a:pt x="3952" y="14429"/>
                    <a:pt x="2060" y="17061"/>
                  </a:cubicBezTo>
                  <a:cubicBezTo>
                    <a:pt x="1054" y="18451"/>
                    <a:pt x="285" y="20019"/>
                    <a:pt x="19" y="21734"/>
                  </a:cubicBezTo>
                  <a:cubicBezTo>
                    <a:pt x="1" y="21880"/>
                    <a:pt x="129" y="21981"/>
                    <a:pt x="244" y="21981"/>
                  </a:cubicBezTo>
                  <a:cubicBezTo>
                    <a:pt x="315" y="21981"/>
                    <a:pt x="381" y="21942"/>
                    <a:pt x="404" y="21852"/>
                  </a:cubicBezTo>
                  <a:cubicBezTo>
                    <a:pt x="877" y="18629"/>
                    <a:pt x="3124" y="16174"/>
                    <a:pt x="5283" y="13867"/>
                  </a:cubicBezTo>
                  <a:cubicBezTo>
                    <a:pt x="6377" y="12685"/>
                    <a:pt x="7501" y="11531"/>
                    <a:pt x="8477" y="10289"/>
                  </a:cubicBezTo>
                  <a:cubicBezTo>
                    <a:pt x="9601" y="8870"/>
                    <a:pt x="10577" y="7391"/>
                    <a:pt x="11375" y="5824"/>
                  </a:cubicBezTo>
                  <a:cubicBezTo>
                    <a:pt x="12292" y="4049"/>
                    <a:pt x="13001" y="2157"/>
                    <a:pt x="13534" y="235"/>
                  </a:cubicBezTo>
                  <a:cubicBezTo>
                    <a:pt x="13570" y="90"/>
                    <a:pt x="13451" y="0"/>
                    <a:pt x="13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593;p60">
              <a:extLst>
                <a:ext uri="{FF2B5EF4-FFF2-40B4-BE49-F238E27FC236}">
                  <a16:creationId xmlns:a16="http://schemas.microsoft.com/office/drawing/2014/main" id="{84BE112D-B20D-1417-0721-6DF6FF48A76B}"/>
                </a:ext>
              </a:extLst>
            </p:cNvPr>
            <p:cNvSpPr/>
            <p:nvPr/>
          </p:nvSpPr>
          <p:spPr>
            <a:xfrm flipH="1">
              <a:off x="6826209" y="4192367"/>
              <a:ext cx="133286" cy="87331"/>
            </a:xfrm>
            <a:custGeom>
              <a:avLst/>
              <a:gdLst/>
              <a:ahLst/>
              <a:cxnLst/>
              <a:rect l="l" t="t" r="r" b="b"/>
              <a:pathLst>
                <a:path w="3478" h="2279" extrusionOk="0">
                  <a:moveTo>
                    <a:pt x="3192" y="1"/>
                  </a:moveTo>
                  <a:cubicBezTo>
                    <a:pt x="3153" y="1"/>
                    <a:pt x="3113" y="14"/>
                    <a:pt x="3076" y="44"/>
                  </a:cubicBezTo>
                  <a:cubicBezTo>
                    <a:pt x="2189" y="813"/>
                    <a:pt x="1183" y="1493"/>
                    <a:pt x="119" y="1937"/>
                  </a:cubicBezTo>
                  <a:cubicBezTo>
                    <a:pt x="1" y="1966"/>
                    <a:pt x="1" y="2114"/>
                    <a:pt x="30" y="2173"/>
                  </a:cubicBezTo>
                  <a:cubicBezTo>
                    <a:pt x="89" y="2252"/>
                    <a:pt x="162" y="2278"/>
                    <a:pt x="221" y="2278"/>
                  </a:cubicBezTo>
                  <a:cubicBezTo>
                    <a:pt x="250" y="2278"/>
                    <a:pt x="277" y="2272"/>
                    <a:pt x="296" y="2262"/>
                  </a:cubicBezTo>
                  <a:cubicBezTo>
                    <a:pt x="1390" y="1789"/>
                    <a:pt x="2455" y="1109"/>
                    <a:pt x="3313" y="310"/>
                  </a:cubicBezTo>
                  <a:cubicBezTo>
                    <a:pt x="3477" y="193"/>
                    <a:pt x="3343" y="1"/>
                    <a:pt x="3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594;p60">
              <a:extLst>
                <a:ext uri="{FF2B5EF4-FFF2-40B4-BE49-F238E27FC236}">
                  <a16:creationId xmlns:a16="http://schemas.microsoft.com/office/drawing/2014/main" id="{ABF58CE3-91FE-1C1E-56E4-EF7EE1AA89F8}"/>
                </a:ext>
              </a:extLst>
            </p:cNvPr>
            <p:cNvSpPr/>
            <p:nvPr/>
          </p:nvSpPr>
          <p:spPr>
            <a:xfrm flipH="1">
              <a:off x="7004677" y="4225629"/>
              <a:ext cx="42078" cy="139485"/>
            </a:xfrm>
            <a:custGeom>
              <a:avLst/>
              <a:gdLst/>
              <a:ahLst/>
              <a:cxnLst/>
              <a:rect l="l" t="t" r="r" b="b"/>
              <a:pathLst>
                <a:path w="1098" h="3640" extrusionOk="0">
                  <a:moveTo>
                    <a:pt x="848" y="0"/>
                  </a:moveTo>
                  <a:cubicBezTo>
                    <a:pt x="788" y="0"/>
                    <a:pt x="727" y="28"/>
                    <a:pt x="681" y="93"/>
                  </a:cubicBezTo>
                  <a:cubicBezTo>
                    <a:pt x="0" y="1128"/>
                    <a:pt x="0" y="2577"/>
                    <a:pt x="681" y="3553"/>
                  </a:cubicBezTo>
                  <a:cubicBezTo>
                    <a:pt x="725" y="3614"/>
                    <a:pt x="782" y="3639"/>
                    <a:pt x="838" y="3639"/>
                  </a:cubicBezTo>
                  <a:cubicBezTo>
                    <a:pt x="970" y="3639"/>
                    <a:pt x="1098" y="3500"/>
                    <a:pt x="1036" y="3375"/>
                  </a:cubicBezTo>
                  <a:cubicBezTo>
                    <a:pt x="355" y="2459"/>
                    <a:pt x="355" y="1187"/>
                    <a:pt x="1036" y="270"/>
                  </a:cubicBezTo>
                  <a:cubicBezTo>
                    <a:pt x="1096" y="128"/>
                    <a:pt x="977" y="0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595;p60">
              <a:extLst>
                <a:ext uri="{FF2B5EF4-FFF2-40B4-BE49-F238E27FC236}">
                  <a16:creationId xmlns:a16="http://schemas.microsoft.com/office/drawing/2014/main" id="{504C5D9D-37AC-1E0E-64E6-0C792CE43AFF}"/>
                </a:ext>
              </a:extLst>
            </p:cNvPr>
            <p:cNvSpPr/>
            <p:nvPr/>
          </p:nvSpPr>
          <p:spPr>
            <a:xfrm flipH="1">
              <a:off x="7157967" y="4109060"/>
              <a:ext cx="113320" cy="556943"/>
            </a:xfrm>
            <a:custGeom>
              <a:avLst/>
              <a:gdLst/>
              <a:ahLst/>
              <a:cxnLst/>
              <a:rect l="l" t="t" r="r" b="b"/>
              <a:pathLst>
                <a:path w="2957" h="14534" extrusionOk="0">
                  <a:moveTo>
                    <a:pt x="2693" y="1"/>
                  </a:moveTo>
                  <a:cubicBezTo>
                    <a:pt x="2652" y="1"/>
                    <a:pt x="2611" y="18"/>
                    <a:pt x="2577" y="59"/>
                  </a:cubicBezTo>
                  <a:cubicBezTo>
                    <a:pt x="1335" y="1597"/>
                    <a:pt x="891" y="3460"/>
                    <a:pt x="862" y="5382"/>
                  </a:cubicBezTo>
                  <a:cubicBezTo>
                    <a:pt x="803" y="7364"/>
                    <a:pt x="1098" y="9286"/>
                    <a:pt x="1010" y="11238"/>
                  </a:cubicBezTo>
                  <a:cubicBezTo>
                    <a:pt x="921" y="12302"/>
                    <a:pt x="655" y="13337"/>
                    <a:pt x="63" y="14254"/>
                  </a:cubicBezTo>
                  <a:cubicBezTo>
                    <a:pt x="0" y="14401"/>
                    <a:pt x="132" y="14534"/>
                    <a:pt x="266" y="14534"/>
                  </a:cubicBezTo>
                  <a:cubicBezTo>
                    <a:pt x="321" y="14534"/>
                    <a:pt x="376" y="14512"/>
                    <a:pt x="418" y="14461"/>
                  </a:cubicBezTo>
                  <a:cubicBezTo>
                    <a:pt x="1394" y="12864"/>
                    <a:pt x="1453" y="11119"/>
                    <a:pt x="1335" y="9315"/>
                  </a:cubicBezTo>
                  <a:cubicBezTo>
                    <a:pt x="1217" y="7393"/>
                    <a:pt x="1039" y="5382"/>
                    <a:pt x="1394" y="3460"/>
                  </a:cubicBezTo>
                  <a:cubicBezTo>
                    <a:pt x="1631" y="2336"/>
                    <a:pt x="2104" y="1242"/>
                    <a:pt x="2843" y="325"/>
                  </a:cubicBezTo>
                  <a:cubicBezTo>
                    <a:pt x="2957" y="189"/>
                    <a:pt x="2826" y="1"/>
                    <a:pt x="2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596;p60">
              <a:extLst>
                <a:ext uri="{FF2B5EF4-FFF2-40B4-BE49-F238E27FC236}">
                  <a16:creationId xmlns:a16="http://schemas.microsoft.com/office/drawing/2014/main" id="{37145EA1-4E16-F7E2-2C21-A80EACA64838}"/>
                </a:ext>
              </a:extLst>
            </p:cNvPr>
            <p:cNvSpPr/>
            <p:nvPr/>
          </p:nvSpPr>
          <p:spPr>
            <a:xfrm flipH="1">
              <a:off x="7152104" y="4337677"/>
              <a:ext cx="80516" cy="70854"/>
            </a:xfrm>
            <a:custGeom>
              <a:avLst/>
              <a:gdLst/>
              <a:ahLst/>
              <a:cxnLst/>
              <a:rect l="l" t="t" r="r" b="b"/>
              <a:pathLst>
                <a:path w="2101" h="1849" extrusionOk="0">
                  <a:moveTo>
                    <a:pt x="1897" y="0"/>
                  </a:moveTo>
                  <a:cubicBezTo>
                    <a:pt x="1849" y="0"/>
                    <a:pt x="1805" y="22"/>
                    <a:pt x="1775" y="67"/>
                  </a:cubicBezTo>
                  <a:cubicBezTo>
                    <a:pt x="1213" y="540"/>
                    <a:pt x="622" y="1043"/>
                    <a:pt x="60" y="1545"/>
                  </a:cubicBezTo>
                  <a:cubicBezTo>
                    <a:pt x="1" y="1605"/>
                    <a:pt x="1" y="1723"/>
                    <a:pt x="60" y="1782"/>
                  </a:cubicBezTo>
                  <a:cubicBezTo>
                    <a:pt x="104" y="1826"/>
                    <a:pt x="156" y="1849"/>
                    <a:pt x="204" y="1849"/>
                  </a:cubicBezTo>
                  <a:cubicBezTo>
                    <a:pt x="252" y="1849"/>
                    <a:pt x="296" y="1826"/>
                    <a:pt x="326" y="1782"/>
                  </a:cubicBezTo>
                  <a:cubicBezTo>
                    <a:pt x="888" y="1309"/>
                    <a:pt x="1479" y="806"/>
                    <a:pt x="2041" y="303"/>
                  </a:cubicBezTo>
                  <a:cubicBezTo>
                    <a:pt x="2100" y="244"/>
                    <a:pt x="2100" y="126"/>
                    <a:pt x="2041" y="67"/>
                  </a:cubicBezTo>
                  <a:cubicBezTo>
                    <a:pt x="1997" y="22"/>
                    <a:pt x="1945" y="0"/>
                    <a:pt x="1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597;p60">
              <a:extLst>
                <a:ext uri="{FF2B5EF4-FFF2-40B4-BE49-F238E27FC236}">
                  <a16:creationId xmlns:a16="http://schemas.microsoft.com/office/drawing/2014/main" id="{A63774F3-92ED-D96B-6F06-8A7AB31A5072}"/>
                </a:ext>
              </a:extLst>
            </p:cNvPr>
            <p:cNvSpPr/>
            <p:nvPr/>
          </p:nvSpPr>
          <p:spPr>
            <a:xfrm flipH="1">
              <a:off x="6938724" y="4479308"/>
              <a:ext cx="177893" cy="33223"/>
            </a:xfrm>
            <a:custGeom>
              <a:avLst/>
              <a:gdLst/>
              <a:ahLst/>
              <a:cxnLst/>
              <a:rect l="l" t="t" r="r" b="b"/>
              <a:pathLst>
                <a:path w="4642" h="867" extrusionOk="0">
                  <a:moveTo>
                    <a:pt x="4310" y="1"/>
                  </a:moveTo>
                  <a:cubicBezTo>
                    <a:pt x="4290" y="1"/>
                    <a:pt x="4270" y="3"/>
                    <a:pt x="4248" y="8"/>
                  </a:cubicBezTo>
                  <a:cubicBezTo>
                    <a:pt x="3541" y="336"/>
                    <a:pt x="2754" y="503"/>
                    <a:pt x="1968" y="503"/>
                  </a:cubicBezTo>
                  <a:cubicBezTo>
                    <a:pt x="1406" y="503"/>
                    <a:pt x="845" y="417"/>
                    <a:pt x="315" y="245"/>
                  </a:cubicBezTo>
                  <a:cubicBezTo>
                    <a:pt x="305" y="244"/>
                    <a:pt x="295" y="243"/>
                    <a:pt x="285" y="243"/>
                  </a:cubicBezTo>
                  <a:cubicBezTo>
                    <a:pt x="72" y="243"/>
                    <a:pt x="0" y="543"/>
                    <a:pt x="227" y="600"/>
                  </a:cubicBezTo>
                  <a:cubicBezTo>
                    <a:pt x="806" y="776"/>
                    <a:pt x="1424" y="867"/>
                    <a:pt x="2040" y="867"/>
                  </a:cubicBezTo>
                  <a:cubicBezTo>
                    <a:pt x="2869" y="867"/>
                    <a:pt x="3696" y="703"/>
                    <a:pt x="4426" y="363"/>
                  </a:cubicBezTo>
                  <a:cubicBezTo>
                    <a:pt x="4641" y="255"/>
                    <a:pt x="4513" y="1"/>
                    <a:pt x="4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7" name="Google Shape;1598;p60">
              <a:extLst>
                <a:ext uri="{FF2B5EF4-FFF2-40B4-BE49-F238E27FC236}">
                  <a16:creationId xmlns:a16="http://schemas.microsoft.com/office/drawing/2014/main" id="{632DD4FE-0BF7-B5AA-3951-809CE736EC70}"/>
                </a:ext>
              </a:extLst>
            </p:cNvPr>
            <p:cNvGrpSpPr/>
            <p:nvPr/>
          </p:nvGrpSpPr>
          <p:grpSpPr>
            <a:xfrm>
              <a:off x="7153253" y="4196314"/>
              <a:ext cx="768404" cy="645156"/>
              <a:chOff x="6915228" y="4218464"/>
              <a:chExt cx="768404" cy="645156"/>
            </a:xfrm>
          </p:grpSpPr>
          <p:sp>
            <p:nvSpPr>
              <p:cNvPr id="1874" name="Google Shape;1599;p60">
                <a:extLst>
                  <a:ext uri="{FF2B5EF4-FFF2-40B4-BE49-F238E27FC236}">
                    <a16:creationId xmlns:a16="http://schemas.microsoft.com/office/drawing/2014/main" id="{626FAB12-0582-D104-BCEE-6985851510A7}"/>
                  </a:ext>
                </a:extLst>
              </p:cNvPr>
              <p:cNvSpPr/>
              <p:nvPr/>
            </p:nvSpPr>
            <p:spPr>
              <a:xfrm flipH="1">
                <a:off x="6915228" y="4316602"/>
                <a:ext cx="768404" cy="54701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4275" extrusionOk="0">
                    <a:moveTo>
                      <a:pt x="11610" y="0"/>
                    </a:moveTo>
                    <a:cubicBezTo>
                      <a:pt x="10650" y="0"/>
                      <a:pt x="9668" y="664"/>
                      <a:pt x="8665" y="840"/>
                    </a:cubicBezTo>
                    <a:cubicBezTo>
                      <a:pt x="8409" y="889"/>
                      <a:pt x="8146" y="906"/>
                      <a:pt x="7880" y="906"/>
                    </a:cubicBezTo>
                    <a:cubicBezTo>
                      <a:pt x="7348" y="906"/>
                      <a:pt x="6802" y="840"/>
                      <a:pt x="6270" y="840"/>
                    </a:cubicBezTo>
                    <a:cubicBezTo>
                      <a:pt x="3461" y="840"/>
                      <a:pt x="829" y="3147"/>
                      <a:pt x="415" y="5926"/>
                    </a:cubicBezTo>
                    <a:cubicBezTo>
                      <a:pt x="1" y="8677"/>
                      <a:pt x="1834" y="11604"/>
                      <a:pt x="4525" y="12462"/>
                    </a:cubicBezTo>
                    <a:lnTo>
                      <a:pt x="3106" y="12432"/>
                    </a:lnTo>
                    <a:lnTo>
                      <a:pt x="3106" y="12432"/>
                    </a:lnTo>
                    <a:cubicBezTo>
                      <a:pt x="5455" y="13502"/>
                      <a:pt x="8012" y="14274"/>
                      <a:pt x="10534" y="14274"/>
                    </a:cubicBezTo>
                    <a:cubicBezTo>
                      <a:pt x="11569" y="14274"/>
                      <a:pt x="12598" y="14144"/>
                      <a:pt x="13604" y="13852"/>
                    </a:cubicBezTo>
                    <a:cubicBezTo>
                      <a:pt x="17093" y="12906"/>
                      <a:pt x="20051" y="9534"/>
                      <a:pt x="19607" y="5956"/>
                    </a:cubicBezTo>
                    <a:cubicBezTo>
                      <a:pt x="19489" y="4980"/>
                      <a:pt x="19134" y="4034"/>
                      <a:pt x="18690" y="3147"/>
                    </a:cubicBezTo>
                    <a:cubicBezTo>
                      <a:pt x="18188" y="2141"/>
                      <a:pt x="17537" y="1136"/>
                      <a:pt x="16472" y="840"/>
                    </a:cubicBezTo>
                    <a:cubicBezTo>
                      <a:pt x="16187" y="756"/>
                      <a:pt x="15888" y="732"/>
                      <a:pt x="15582" y="732"/>
                    </a:cubicBezTo>
                    <a:cubicBezTo>
                      <a:pt x="15157" y="732"/>
                      <a:pt x="14721" y="779"/>
                      <a:pt x="14294" y="779"/>
                    </a:cubicBezTo>
                    <a:cubicBezTo>
                      <a:pt x="13945" y="779"/>
                      <a:pt x="13603" y="747"/>
                      <a:pt x="13279" y="633"/>
                    </a:cubicBezTo>
                    <a:cubicBezTo>
                      <a:pt x="12865" y="485"/>
                      <a:pt x="12539" y="189"/>
                      <a:pt x="12125" y="71"/>
                    </a:cubicBezTo>
                    <a:cubicBezTo>
                      <a:pt x="11954" y="22"/>
                      <a:pt x="11782" y="0"/>
                      <a:pt x="116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600;p60">
                <a:extLst>
                  <a:ext uri="{FF2B5EF4-FFF2-40B4-BE49-F238E27FC236}">
                    <a16:creationId xmlns:a16="http://schemas.microsoft.com/office/drawing/2014/main" id="{60E3E54D-7D65-BCAB-4E74-A760CE159F65}"/>
                  </a:ext>
                </a:extLst>
              </p:cNvPr>
              <p:cNvSpPr/>
              <p:nvPr/>
            </p:nvSpPr>
            <p:spPr>
              <a:xfrm flipH="1">
                <a:off x="7332254" y="4374810"/>
                <a:ext cx="245992" cy="412975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0777" extrusionOk="0">
                    <a:moveTo>
                      <a:pt x="6005" y="0"/>
                    </a:moveTo>
                    <a:cubicBezTo>
                      <a:pt x="4351" y="0"/>
                      <a:pt x="2762" y="822"/>
                      <a:pt x="1686" y="2101"/>
                    </a:cubicBezTo>
                    <a:cubicBezTo>
                      <a:pt x="474" y="3550"/>
                      <a:pt x="1" y="5472"/>
                      <a:pt x="178" y="7365"/>
                    </a:cubicBezTo>
                    <a:cubicBezTo>
                      <a:pt x="297" y="8488"/>
                      <a:pt x="622" y="9612"/>
                      <a:pt x="1095" y="10647"/>
                    </a:cubicBezTo>
                    <a:cubicBezTo>
                      <a:pt x="1141" y="10738"/>
                      <a:pt x="1214" y="10776"/>
                      <a:pt x="1290" y="10776"/>
                    </a:cubicBezTo>
                    <a:cubicBezTo>
                      <a:pt x="1460" y="10776"/>
                      <a:pt x="1641" y="10586"/>
                      <a:pt x="1539" y="10381"/>
                    </a:cubicBezTo>
                    <a:cubicBezTo>
                      <a:pt x="592" y="8311"/>
                      <a:pt x="267" y="5738"/>
                      <a:pt x="1332" y="3579"/>
                    </a:cubicBezTo>
                    <a:cubicBezTo>
                      <a:pt x="2209" y="1824"/>
                      <a:pt x="4012" y="503"/>
                      <a:pt x="6026" y="503"/>
                    </a:cubicBezTo>
                    <a:cubicBezTo>
                      <a:pt x="6048" y="503"/>
                      <a:pt x="6070" y="504"/>
                      <a:pt x="6093" y="504"/>
                    </a:cubicBezTo>
                    <a:cubicBezTo>
                      <a:pt x="6418" y="504"/>
                      <a:pt x="6418" y="1"/>
                      <a:pt x="6093" y="1"/>
                    </a:cubicBezTo>
                    <a:cubicBezTo>
                      <a:pt x="6064" y="1"/>
                      <a:pt x="6034" y="0"/>
                      <a:pt x="60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601;p60">
                <a:extLst>
                  <a:ext uri="{FF2B5EF4-FFF2-40B4-BE49-F238E27FC236}">
                    <a16:creationId xmlns:a16="http://schemas.microsoft.com/office/drawing/2014/main" id="{4E1DDCF7-0FE6-9E0B-C5F1-AE162D1EE218}"/>
                  </a:ext>
                </a:extLst>
              </p:cNvPr>
              <p:cNvSpPr/>
              <p:nvPr/>
            </p:nvSpPr>
            <p:spPr>
              <a:xfrm flipH="1">
                <a:off x="7281285" y="4367721"/>
                <a:ext cx="62657" cy="44022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1488" extrusionOk="0">
                    <a:moveTo>
                      <a:pt x="371" y="0"/>
                    </a:moveTo>
                    <a:cubicBezTo>
                      <a:pt x="188" y="0"/>
                      <a:pt x="0" y="174"/>
                      <a:pt x="127" y="364"/>
                    </a:cubicBezTo>
                    <a:cubicBezTo>
                      <a:pt x="1102" y="1783"/>
                      <a:pt x="1132" y="3557"/>
                      <a:pt x="984" y="5213"/>
                    </a:cubicBezTo>
                    <a:cubicBezTo>
                      <a:pt x="807" y="7195"/>
                      <a:pt x="511" y="9206"/>
                      <a:pt x="127" y="11157"/>
                    </a:cubicBezTo>
                    <a:cubicBezTo>
                      <a:pt x="55" y="11355"/>
                      <a:pt x="223" y="11488"/>
                      <a:pt x="380" y="11488"/>
                    </a:cubicBezTo>
                    <a:cubicBezTo>
                      <a:pt x="481" y="11488"/>
                      <a:pt x="577" y="11433"/>
                      <a:pt x="600" y="11305"/>
                    </a:cubicBezTo>
                    <a:cubicBezTo>
                      <a:pt x="984" y="9265"/>
                      <a:pt x="1310" y="7165"/>
                      <a:pt x="1487" y="5095"/>
                    </a:cubicBezTo>
                    <a:cubicBezTo>
                      <a:pt x="1635" y="3380"/>
                      <a:pt x="1576" y="1546"/>
                      <a:pt x="570" y="97"/>
                    </a:cubicBezTo>
                    <a:cubicBezTo>
                      <a:pt x="519" y="29"/>
                      <a:pt x="445" y="0"/>
                      <a:pt x="3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602;p60">
                <a:extLst>
                  <a:ext uri="{FF2B5EF4-FFF2-40B4-BE49-F238E27FC236}">
                    <a16:creationId xmlns:a16="http://schemas.microsoft.com/office/drawing/2014/main" id="{C0E88ED3-7F31-CDA2-18F3-D22DB41CAEAC}"/>
                  </a:ext>
                </a:extLst>
              </p:cNvPr>
              <p:cNvSpPr/>
              <p:nvPr/>
            </p:nvSpPr>
            <p:spPr>
              <a:xfrm flipH="1">
                <a:off x="7076144" y="4367606"/>
                <a:ext cx="249326" cy="47444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12381" extrusionOk="0">
                    <a:moveTo>
                      <a:pt x="342" y="1"/>
                    </a:moveTo>
                    <a:cubicBezTo>
                      <a:pt x="96" y="1"/>
                      <a:pt x="0" y="406"/>
                      <a:pt x="325" y="514"/>
                    </a:cubicBezTo>
                    <a:cubicBezTo>
                      <a:pt x="2454" y="1076"/>
                      <a:pt x="3873" y="3028"/>
                      <a:pt x="4701" y="4950"/>
                    </a:cubicBezTo>
                    <a:cubicBezTo>
                      <a:pt x="5707" y="7168"/>
                      <a:pt x="6032" y="9682"/>
                      <a:pt x="5737" y="12136"/>
                    </a:cubicBezTo>
                    <a:cubicBezTo>
                      <a:pt x="5722" y="12299"/>
                      <a:pt x="5847" y="12380"/>
                      <a:pt x="5980" y="12380"/>
                    </a:cubicBezTo>
                    <a:cubicBezTo>
                      <a:pt x="6114" y="12380"/>
                      <a:pt x="6254" y="12299"/>
                      <a:pt x="6269" y="12136"/>
                    </a:cubicBezTo>
                    <a:cubicBezTo>
                      <a:pt x="6505" y="10125"/>
                      <a:pt x="6328" y="8055"/>
                      <a:pt x="5707" y="6133"/>
                    </a:cubicBezTo>
                    <a:cubicBezTo>
                      <a:pt x="5145" y="4388"/>
                      <a:pt x="4258" y="2673"/>
                      <a:pt x="2898" y="1402"/>
                    </a:cubicBezTo>
                    <a:cubicBezTo>
                      <a:pt x="2188" y="751"/>
                      <a:pt x="1330" y="248"/>
                      <a:pt x="413" y="12"/>
                    </a:cubicBezTo>
                    <a:cubicBezTo>
                      <a:pt x="388" y="4"/>
                      <a:pt x="364" y="1"/>
                      <a:pt x="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603;p60">
                <a:extLst>
                  <a:ext uri="{FF2B5EF4-FFF2-40B4-BE49-F238E27FC236}">
                    <a16:creationId xmlns:a16="http://schemas.microsoft.com/office/drawing/2014/main" id="{8D51BCE0-F736-F035-82C3-39310D0A26BF}"/>
                  </a:ext>
                </a:extLst>
              </p:cNvPr>
              <p:cNvSpPr/>
              <p:nvPr/>
            </p:nvSpPr>
            <p:spPr>
              <a:xfrm flipH="1">
                <a:off x="6978690" y="4354884"/>
                <a:ext cx="336587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756" extrusionOk="0">
                    <a:moveTo>
                      <a:pt x="1963" y="1"/>
                    </a:moveTo>
                    <a:cubicBezTo>
                      <a:pt x="1380" y="1"/>
                      <a:pt x="803" y="101"/>
                      <a:pt x="266" y="344"/>
                    </a:cubicBezTo>
                    <a:cubicBezTo>
                      <a:pt x="1" y="423"/>
                      <a:pt x="92" y="835"/>
                      <a:pt x="326" y="835"/>
                    </a:cubicBezTo>
                    <a:cubicBezTo>
                      <a:pt x="354" y="835"/>
                      <a:pt x="383" y="829"/>
                      <a:pt x="414" y="817"/>
                    </a:cubicBezTo>
                    <a:cubicBezTo>
                      <a:pt x="921" y="601"/>
                      <a:pt x="1444" y="504"/>
                      <a:pt x="1963" y="504"/>
                    </a:cubicBezTo>
                    <a:cubicBezTo>
                      <a:pt x="3078" y="504"/>
                      <a:pt x="4178" y="950"/>
                      <a:pt x="5086" y="1615"/>
                    </a:cubicBezTo>
                    <a:cubicBezTo>
                      <a:pt x="6565" y="2739"/>
                      <a:pt x="7363" y="4454"/>
                      <a:pt x="7807" y="6258"/>
                    </a:cubicBezTo>
                    <a:cubicBezTo>
                      <a:pt x="8073" y="7323"/>
                      <a:pt x="8191" y="8417"/>
                      <a:pt x="8250" y="9511"/>
                    </a:cubicBezTo>
                    <a:cubicBezTo>
                      <a:pt x="8265" y="9674"/>
                      <a:pt x="8406" y="9755"/>
                      <a:pt x="8535" y="9755"/>
                    </a:cubicBezTo>
                    <a:cubicBezTo>
                      <a:pt x="8664" y="9755"/>
                      <a:pt x="8783" y="9674"/>
                      <a:pt x="8753" y="9511"/>
                    </a:cubicBezTo>
                    <a:cubicBezTo>
                      <a:pt x="8635" y="7471"/>
                      <a:pt x="8339" y="5371"/>
                      <a:pt x="7363" y="3538"/>
                    </a:cubicBezTo>
                    <a:cubicBezTo>
                      <a:pt x="6476" y="1911"/>
                      <a:pt x="4997" y="580"/>
                      <a:pt x="3193" y="137"/>
                    </a:cubicBezTo>
                    <a:cubicBezTo>
                      <a:pt x="2789" y="51"/>
                      <a:pt x="2375" y="1"/>
                      <a:pt x="1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604;p60">
                <a:extLst>
                  <a:ext uri="{FF2B5EF4-FFF2-40B4-BE49-F238E27FC236}">
                    <a16:creationId xmlns:a16="http://schemas.microsoft.com/office/drawing/2014/main" id="{44E8C066-3B29-65FD-2558-A48D7CB5B41D}"/>
                  </a:ext>
                </a:extLst>
              </p:cNvPr>
              <p:cNvSpPr/>
              <p:nvPr/>
            </p:nvSpPr>
            <p:spPr>
              <a:xfrm flipH="1">
                <a:off x="7310755" y="4218464"/>
                <a:ext cx="107686" cy="167727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4377" extrusionOk="0">
                    <a:moveTo>
                      <a:pt x="1124" y="0"/>
                    </a:moveTo>
                    <a:cubicBezTo>
                      <a:pt x="1036" y="0"/>
                      <a:pt x="976" y="0"/>
                      <a:pt x="888" y="59"/>
                    </a:cubicBezTo>
                    <a:cubicBezTo>
                      <a:pt x="267" y="237"/>
                      <a:pt x="1" y="1035"/>
                      <a:pt x="415" y="1567"/>
                    </a:cubicBezTo>
                    <a:cubicBezTo>
                      <a:pt x="1065" y="2455"/>
                      <a:pt x="1716" y="3371"/>
                      <a:pt x="2218" y="4318"/>
                    </a:cubicBezTo>
                    <a:lnTo>
                      <a:pt x="2810" y="4377"/>
                    </a:lnTo>
                    <a:cubicBezTo>
                      <a:pt x="2780" y="3164"/>
                      <a:pt x="2455" y="1893"/>
                      <a:pt x="1923" y="799"/>
                    </a:cubicBezTo>
                    <a:cubicBezTo>
                      <a:pt x="1775" y="414"/>
                      <a:pt x="1509" y="59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605;p60">
                <a:extLst>
                  <a:ext uri="{FF2B5EF4-FFF2-40B4-BE49-F238E27FC236}">
                    <a16:creationId xmlns:a16="http://schemas.microsoft.com/office/drawing/2014/main" id="{02A01DD3-259A-F533-F00F-4A827989134A}"/>
                  </a:ext>
                </a:extLst>
              </p:cNvPr>
              <p:cNvSpPr/>
              <p:nvPr/>
            </p:nvSpPr>
            <p:spPr>
              <a:xfrm flipH="1">
                <a:off x="7119602" y="4230535"/>
                <a:ext cx="220584" cy="146459"/>
              </a:xfrm>
              <a:custGeom>
                <a:avLst/>
                <a:gdLst/>
                <a:ahLst/>
                <a:cxnLst/>
                <a:rect l="l" t="t" r="r" b="b"/>
                <a:pathLst>
                  <a:path w="5756" h="3822" extrusionOk="0">
                    <a:moveTo>
                      <a:pt x="3044" y="375"/>
                    </a:moveTo>
                    <a:cubicBezTo>
                      <a:pt x="3311" y="375"/>
                      <a:pt x="3308" y="1002"/>
                      <a:pt x="3282" y="1164"/>
                    </a:cubicBezTo>
                    <a:cubicBezTo>
                      <a:pt x="3256" y="1242"/>
                      <a:pt x="3225" y="1317"/>
                      <a:pt x="3189" y="1387"/>
                    </a:cubicBezTo>
                    <a:lnTo>
                      <a:pt x="3189" y="1387"/>
                    </a:lnTo>
                    <a:cubicBezTo>
                      <a:pt x="3180" y="1382"/>
                      <a:pt x="3172" y="1376"/>
                      <a:pt x="3163" y="1371"/>
                    </a:cubicBezTo>
                    <a:cubicBezTo>
                      <a:pt x="3015" y="1252"/>
                      <a:pt x="2927" y="1105"/>
                      <a:pt x="2838" y="957"/>
                    </a:cubicBezTo>
                    <a:cubicBezTo>
                      <a:pt x="2808" y="809"/>
                      <a:pt x="2779" y="484"/>
                      <a:pt x="2956" y="395"/>
                    </a:cubicBezTo>
                    <a:cubicBezTo>
                      <a:pt x="2988" y="382"/>
                      <a:pt x="3017" y="375"/>
                      <a:pt x="3044" y="375"/>
                    </a:cubicBezTo>
                    <a:close/>
                    <a:moveTo>
                      <a:pt x="1289" y="612"/>
                    </a:moveTo>
                    <a:cubicBezTo>
                      <a:pt x="1500" y="612"/>
                      <a:pt x="1708" y="791"/>
                      <a:pt x="1773" y="986"/>
                    </a:cubicBezTo>
                    <a:cubicBezTo>
                      <a:pt x="1889" y="1296"/>
                      <a:pt x="1790" y="1656"/>
                      <a:pt x="1625" y="1976"/>
                    </a:cubicBezTo>
                    <a:lnTo>
                      <a:pt x="1625" y="1976"/>
                    </a:lnTo>
                    <a:cubicBezTo>
                      <a:pt x="1544" y="1934"/>
                      <a:pt x="1465" y="1880"/>
                      <a:pt x="1389" y="1814"/>
                    </a:cubicBezTo>
                    <a:cubicBezTo>
                      <a:pt x="1152" y="1607"/>
                      <a:pt x="738" y="986"/>
                      <a:pt x="1064" y="691"/>
                    </a:cubicBezTo>
                    <a:cubicBezTo>
                      <a:pt x="1135" y="635"/>
                      <a:pt x="1212" y="612"/>
                      <a:pt x="1289" y="612"/>
                    </a:cubicBezTo>
                    <a:close/>
                    <a:moveTo>
                      <a:pt x="2997" y="0"/>
                    </a:moveTo>
                    <a:cubicBezTo>
                      <a:pt x="2596" y="0"/>
                      <a:pt x="2402" y="542"/>
                      <a:pt x="2454" y="927"/>
                    </a:cubicBezTo>
                    <a:cubicBezTo>
                      <a:pt x="2519" y="1256"/>
                      <a:pt x="2722" y="1512"/>
                      <a:pt x="2986" y="1679"/>
                    </a:cubicBezTo>
                    <a:lnTo>
                      <a:pt x="2986" y="1679"/>
                    </a:lnTo>
                    <a:cubicBezTo>
                      <a:pt x="2752" y="1939"/>
                      <a:pt x="2432" y="2093"/>
                      <a:pt x="2104" y="2093"/>
                    </a:cubicBezTo>
                    <a:cubicBezTo>
                      <a:pt x="2075" y="2093"/>
                      <a:pt x="2046" y="2092"/>
                      <a:pt x="2017" y="2089"/>
                    </a:cubicBezTo>
                    <a:lnTo>
                      <a:pt x="2017" y="2089"/>
                    </a:lnTo>
                    <a:cubicBezTo>
                      <a:pt x="2236" y="1636"/>
                      <a:pt x="2332" y="1063"/>
                      <a:pt x="1980" y="661"/>
                    </a:cubicBezTo>
                    <a:cubicBezTo>
                      <a:pt x="1819" y="440"/>
                      <a:pt x="1521" y="273"/>
                      <a:pt x="1236" y="273"/>
                    </a:cubicBezTo>
                    <a:cubicBezTo>
                      <a:pt x="1102" y="273"/>
                      <a:pt x="970" y="310"/>
                      <a:pt x="857" y="395"/>
                    </a:cubicBezTo>
                    <a:cubicBezTo>
                      <a:pt x="354" y="779"/>
                      <a:pt x="620" y="1519"/>
                      <a:pt x="945" y="1903"/>
                    </a:cubicBezTo>
                    <a:cubicBezTo>
                      <a:pt x="1089" y="2058"/>
                      <a:pt x="1258" y="2188"/>
                      <a:pt x="1440" y="2284"/>
                    </a:cubicBezTo>
                    <a:lnTo>
                      <a:pt x="1440" y="2284"/>
                    </a:lnTo>
                    <a:cubicBezTo>
                      <a:pt x="1403" y="2337"/>
                      <a:pt x="1366" y="2388"/>
                      <a:pt x="1330" y="2435"/>
                    </a:cubicBezTo>
                    <a:cubicBezTo>
                      <a:pt x="1004" y="2849"/>
                      <a:pt x="620" y="3175"/>
                      <a:pt x="176" y="3441"/>
                    </a:cubicBezTo>
                    <a:cubicBezTo>
                      <a:pt x="0" y="3567"/>
                      <a:pt x="103" y="3821"/>
                      <a:pt x="265" y="3821"/>
                    </a:cubicBezTo>
                    <a:cubicBezTo>
                      <a:pt x="293" y="3821"/>
                      <a:pt x="323" y="3813"/>
                      <a:pt x="354" y="3796"/>
                    </a:cubicBezTo>
                    <a:cubicBezTo>
                      <a:pt x="910" y="3462"/>
                      <a:pt x="1440" y="2998"/>
                      <a:pt x="1821" y="2427"/>
                    </a:cubicBezTo>
                    <a:lnTo>
                      <a:pt x="1821" y="2427"/>
                    </a:lnTo>
                    <a:cubicBezTo>
                      <a:pt x="1927" y="2453"/>
                      <a:pt x="2035" y="2466"/>
                      <a:pt x="2144" y="2466"/>
                    </a:cubicBezTo>
                    <a:cubicBezTo>
                      <a:pt x="2238" y="2466"/>
                      <a:pt x="2331" y="2456"/>
                      <a:pt x="2424" y="2435"/>
                    </a:cubicBezTo>
                    <a:cubicBezTo>
                      <a:pt x="2799" y="2356"/>
                      <a:pt x="3122" y="2132"/>
                      <a:pt x="3347" y="1843"/>
                    </a:cubicBezTo>
                    <a:lnTo>
                      <a:pt x="3347" y="1843"/>
                    </a:lnTo>
                    <a:cubicBezTo>
                      <a:pt x="3461" y="1876"/>
                      <a:pt x="3578" y="1897"/>
                      <a:pt x="3696" y="1903"/>
                    </a:cubicBezTo>
                    <a:cubicBezTo>
                      <a:pt x="3751" y="1910"/>
                      <a:pt x="3805" y="1913"/>
                      <a:pt x="3860" y="1913"/>
                    </a:cubicBezTo>
                    <a:cubicBezTo>
                      <a:pt x="4531" y="1913"/>
                      <a:pt x="5125" y="1426"/>
                      <a:pt x="5618" y="1016"/>
                    </a:cubicBezTo>
                    <a:cubicBezTo>
                      <a:pt x="5756" y="901"/>
                      <a:pt x="5626" y="733"/>
                      <a:pt x="5478" y="733"/>
                    </a:cubicBezTo>
                    <a:cubicBezTo>
                      <a:pt x="5435" y="733"/>
                      <a:pt x="5391" y="746"/>
                      <a:pt x="5352" y="779"/>
                    </a:cubicBezTo>
                    <a:cubicBezTo>
                      <a:pt x="4916" y="1128"/>
                      <a:pt x="4351" y="1557"/>
                      <a:pt x="3776" y="1557"/>
                    </a:cubicBezTo>
                    <a:cubicBezTo>
                      <a:pt x="3698" y="1557"/>
                      <a:pt x="3619" y="1549"/>
                      <a:pt x="3540" y="1532"/>
                    </a:cubicBezTo>
                    <a:lnTo>
                      <a:pt x="3540" y="1532"/>
                    </a:lnTo>
                    <a:cubicBezTo>
                      <a:pt x="3565" y="1479"/>
                      <a:pt x="3588" y="1425"/>
                      <a:pt x="3607" y="1371"/>
                    </a:cubicBezTo>
                    <a:cubicBezTo>
                      <a:pt x="3755" y="927"/>
                      <a:pt x="3696" y="217"/>
                      <a:pt x="3193" y="40"/>
                    </a:cubicBezTo>
                    <a:cubicBezTo>
                      <a:pt x="3123" y="13"/>
                      <a:pt x="3058" y="0"/>
                      <a:pt x="29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8" name="Google Shape;1606;p60">
              <a:extLst>
                <a:ext uri="{FF2B5EF4-FFF2-40B4-BE49-F238E27FC236}">
                  <a16:creationId xmlns:a16="http://schemas.microsoft.com/office/drawing/2014/main" id="{8511809B-3D8D-C73A-40BB-20CE7833F8B5}"/>
                </a:ext>
              </a:extLst>
            </p:cNvPr>
            <p:cNvSpPr/>
            <p:nvPr/>
          </p:nvSpPr>
          <p:spPr>
            <a:xfrm flipH="1">
              <a:off x="7883067" y="4648337"/>
              <a:ext cx="34069" cy="34143"/>
            </a:xfrm>
            <a:custGeom>
              <a:avLst/>
              <a:gdLst/>
              <a:ahLst/>
              <a:cxnLst/>
              <a:rect l="l" t="t" r="r" b="b"/>
              <a:pathLst>
                <a:path w="889" h="891" extrusionOk="0">
                  <a:moveTo>
                    <a:pt x="494" y="1"/>
                  </a:moveTo>
                  <a:cubicBezTo>
                    <a:pt x="478" y="1"/>
                    <a:pt x="462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17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3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607;p60">
              <a:extLst>
                <a:ext uri="{FF2B5EF4-FFF2-40B4-BE49-F238E27FC236}">
                  <a16:creationId xmlns:a16="http://schemas.microsoft.com/office/drawing/2014/main" id="{BC99B10C-606B-9F92-9784-2A5D9B52F47F}"/>
                </a:ext>
              </a:extLst>
            </p:cNvPr>
            <p:cNvSpPr/>
            <p:nvPr/>
          </p:nvSpPr>
          <p:spPr>
            <a:xfrm flipH="1">
              <a:off x="6731966" y="4533840"/>
              <a:ext cx="184753" cy="133890"/>
            </a:xfrm>
            <a:custGeom>
              <a:avLst/>
              <a:gdLst/>
              <a:ahLst/>
              <a:cxnLst/>
              <a:rect l="l" t="t" r="r" b="b"/>
              <a:pathLst>
                <a:path w="4821" h="3494" extrusionOk="0">
                  <a:moveTo>
                    <a:pt x="3491" y="1"/>
                  </a:moveTo>
                  <a:cubicBezTo>
                    <a:pt x="2000" y="1"/>
                    <a:pt x="473" y="1016"/>
                    <a:pt x="89" y="2464"/>
                  </a:cubicBezTo>
                  <a:cubicBezTo>
                    <a:pt x="30" y="2641"/>
                    <a:pt x="0" y="2819"/>
                    <a:pt x="89" y="2966"/>
                  </a:cubicBezTo>
                  <a:cubicBezTo>
                    <a:pt x="148" y="3114"/>
                    <a:pt x="296" y="3203"/>
                    <a:pt x="444" y="3262"/>
                  </a:cubicBezTo>
                  <a:cubicBezTo>
                    <a:pt x="800" y="3420"/>
                    <a:pt x="1182" y="3493"/>
                    <a:pt x="1565" y="3493"/>
                  </a:cubicBezTo>
                  <a:cubicBezTo>
                    <a:pt x="2835" y="3493"/>
                    <a:pt x="4122" y="2685"/>
                    <a:pt x="4554" y="1458"/>
                  </a:cubicBezTo>
                  <a:lnTo>
                    <a:pt x="4820" y="305"/>
                  </a:lnTo>
                  <a:cubicBezTo>
                    <a:pt x="4403" y="96"/>
                    <a:pt x="3949" y="1"/>
                    <a:pt x="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0" name="Google Shape;1608;p60">
              <a:extLst>
                <a:ext uri="{FF2B5EF4-FFF2-40B4-BE49-F238E27FC236}">
                  <a16:creationId xmlns:a16="http://schemas.microsoft.com/office/drawing/2014/main" id="{61A04C02-6FFD-7634-16B1-55B8DCB44D3C}"/>
                </a:ext>
              </a:extLst>
            </p:cNvPr>
            <p:cNvGrpSpPr/>
            <p:nvPr/>
          </p:nvGrpSpPr>
          <p:grpSpPr>
            <a:xfrm flipH="1">
              <a:off x="6650294" y="4412267"/>
              <a:ext cx="620640" cy="521028"/>
              <a:chOff x="6915228" y="4218464"/>
              <a:chExt cx="768404" cy="645156"/>
            </a:xfrm>
          </p:grpSpPr>
          <p:sp>
            <p:nvSpPr>
              <p:cNvPr id="1867" name="Google Shape;1609;p60">
                <a:extLst>
                  <a:ext uri="{FF2B5EF4-FFF2-40B4-BE49-F238E27FC236}">
                    <a16:creationId xmlns:a16="http://schemas.microsoft.com/office/drawing/2014/main" id="{83638284-ED5F-C7BC-3E07-FA372AC3682C}"/>
                  </a:ext>
                </a:extLst>
              </p:cNvPr>
              <p:cNvSpPr/>
              <p:nvPr/>
            </p:nvSpPr>
            <p:spPr>
              <a:xfrm flipH="1">
                <a:off x="6915228" y="4316602"/>
                <a:ext cx="768404" cy="54701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4275" extrusionOk="0">
                    <a:moveTo>
                      <a:pt x="11610" y="0"/>
                    </a:moveTo>
                    <a:cubicBezTo>
                      <a:pt x="10650" y="0"/>
                      <a:pt x="9668" y="664"/>
                      <a:pt x="8665" y="840"/>
                    </a:cubicBezTo>
                    <a:cubicBezTo>
                      <a:pt x="8409" y="889"/>
                      <a:pt x="8146" y="906"/>
                      <a:pt x="7880" y="906"/>
                    </a:cubicBezTo>
                    <a:cubicBezTo>
                      <a:pt x="7348" y="906"/>
                      <a:pt x="6802" y="840"/>
                      <a:pt x="6270" y="840"/>
                    </a:cubicBezTo>
                    <a:cubicBezTo>
                      <a:pt x="3461" y="840"/>
                      <a:pt x="829" y="3147"/>
                      <a:pt x="415" y="5926"/>
                    </a:cubicBezTo>
                    <a:cubicBezTo>
                      <a:pt x="1" y="8677"/>
                      <a:pt x="1834" y="11604"/>
                      <a:pt x="4525" y="12462"/>
                    </a:cubicBezTo>
                    <a:lnTo>
                      <a:pt x="3106" y="12432"/>
                    </a:lnTo>
                    <a:lnTo>
                      <a:pt x="3106" y="12432"/>
                    </a:lnTo>
                    <a:cubicBezTo>
                      <a:pt x="5455" y="13502"/>
                      <a:pt x="8012" y="14274"/>
                      <a:pt x="10534" y="14274"/>
                    </a:cubicBezTo>
                    <a:cubicBezTo>
                      <a:pt x="11569" y="14274"/>
                      <a:pt x="12598" y="14144"/>
                      <a:pt x="13604" y="13852"/>
                    </a:cubicBezTo>
                    <a:cubicBezTo>
                      <a:pt x="17093" y="12906"/>
                      <a:pt x="20051" y="9534"/>
                      <a:pt x="19607" y="5956"/>
                    </a:cubicBezTo>
                    <a:cubicBezTo>
                      <a:pt x="19489" y="4980"/>
                      <a:pt x="19134" y="4034"/>
                      <a:pt x="18690" y="3147"/>
                    </a:cubicBezTo>
                    <a:cubicBezTo>
                      <a:pt x="18188" y="2141"/>
                      <a:pt x="17537" y="1136"/>
                      <a:pt x="16472" y="840"/>
                    </a:cubicBezTo>
                    <a:cubicBezTo>
                      <a:pt x="16187" y="756"/>
                      <a:pt x="15888" y="732"/>
                      <a:pt x="15582" y="732"/>
                    </a:cubicBezTo>
                    <a:cubicBezTo>
                      <a:pt x="15157" y="732"/>
                      <a:pt x="14721" y="779"/>
                      <a:pt x="14294" y="779"/>
                    </a:cubicBezTo>
                    <a:cubicBezTo>
                      <a:pt x="13945" y="779"/>
                      <a:pt x="13603" y="747"/>
                      <a:pt x="13279" y="633"/>
                    </a:cubicBezTo>
                    <a:cubicBezTo>
                      <a:pt x="12865" y="485"/>
                      <a:pt x="12539" y="189"/>
                      <a:pt x="12125" y="71"/>
                    </a:cubicBezTo>
                    <a:cubicBezTo>
                      <a:pt x="11954" y="22"/>
                      <a:pt x="11782" y="0"/>
                      <a:pt x="116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610;p60">
                <a:extLst>
                  <a:ext uri="{FF2B5EF4-FFF2-40B4-BE49-F238E27FC236}">
                    <a16:creationId xmlns:a16="http://schemas.microsoft.com/office/drawing/2014/main" id="{0973BC73-00CD-9391-F790-DDE05DCABEA4}"/>
                  </a:ext>
                </a:extLst>
              </p:cNvPr>
              <p:cNvSpPr/>
              <p:nvPr/>
            </p:nvSpPr>
            <p:spPr>
              <a:xfrm flipH="1">
                <a:off x="7332254" y="4374810"/>
                <a:ext cx="245992" cy="412975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0777" extrusionOk="0">
                    <a:moveTo>
                      <a:pt x="6005" y="0"/>
                    </a:moveTo>
                    <a:cubicBezTo>
                      <a:pt x="4351" y="0"/>
                      <a:pt x="2762" y="822"/>
                      <a:pt x="1686" y="2101"/>
                    </a:cubicBezTo>
                    <a:cubicBezTo>
                      <a:pt x="474" y="3550"/>
                      <a:pt x="1" y="5472"/>
                      <a:pt x="178" y="7365"/>
                    </a:cubicBezTo>
                    <a:cubicBezTo>
                      <a:pt x="297" y="8488"/>
                      <a:pt x="622" y="9612"/>
                      <a:pt x="1095" y="10647"/>
                    </a:cubicBezTo>
                    <a:cubicBezTo>
                      <a:pt x="1141" y="10738"/>
                      <a:pt x="1214" y="10776"/>
                      <a:pt x="1290" y="10776"/>
                    </a:cubicBezTo>
                    <a:cubicBezTo>
                      <a:pt x="1460" y="10776"/>
                      <a:pt x="1641" y="10586"/>
                      <a:pt x="1539" y="10381"/>
                    </a:cubicBezTo>
                    <a:cubicBezTo>
                      <a:pt x="592" y="8311"/>
                      <a:pt x="267" y="5738"/>
                      <a:pt x="1332" y="3579"/>
                    </a:cubicBezTo>
                    <a:cubicBezTo>
                      <a:pt x="2209" y="1824"/>
                      <a:pt x="4012" y="503"/>
                      <a:pt x="6026" y="503"/>
                    </a:cubicBezTo>
                    <a:cubicBezTo>
                      <a:pt x="6048" y="503"/>
                      <a:pt x="6070" y="504"/>
                      <a:pt x="6093" y="504"/>
                    </a:cubicBezTo>
                    <a:cubicBezTo>
                      <a:pt x="6418" y="504"/>
                      <a:pt x="6418" y="1"/>
                      <a:pt x="6093" y="1"/>
                    </a:cubicBezTo>
                    <a:cubicBezTo>
                      <a:pt x="6064" y="1"/>
                      <a:pt x="6034" y="0"/>
                      <a:pt x="60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611;p60">
                <a:extLst>
                  <a:ext uri="{FF2B5EF4-FFF2-40B4-BE49-F238E27FC236}">
                    <a16:creationId xmlns:a16="http://schemas.microsoft.com/office/drawing/2014/main" id="{F477F094-36D2-8CBB-8431-065DCC7FF395}"/>
                  </a:ext>
                </a:extLst>
              </p:cNvPr>
              <p:cNvSpPr/>
              <p:nvPr/>
            </p:nvSpPr>
            <p:spPr>
              <a:xfrm flipH="1">
                <a:off x="7281285" y="4367721"/>
                <a:ext cx="62657" cy="44022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1488" extrusionOk="0">
                    <a:moveTo>
                      <a:pt x="371" y="0"/>
                    </a:moveTo>
                    <a:cubicBezTo>
                      <a:pt x="188" y="0"/>
                      <a:pt x="0" y="174"/>
                      <a:pt x="127" y="364"/>
                    </a:cubicBezTo>
                    <a:cubicBezTo>
                      <a:pt x="1102" y="1783"/>
                      <a:pt x="1132" y="3557"/>
                      <a:pt x="984" y="5213"/>
                    </a:cubicBezTo>
                    <a:cubicBezTo>
                      <a:pt x="807" y="7195"/>
                      <a:pt x="511" y="9206"/>
                      <a:pt x="127" y="11157"/>
                    </a:cubicBezTo>
                    <a:cubicBezTo>
                      <a:pt x="55" y="11355"/>
                      <a:pt x="223" y="11488"/>
                      <a:pt x="380" y="11488"/>
                    </a:cubicBezTo>
                    <a:cubicBezTo>
                      <a:pt x="481" y="11488"/>
                      <a:pt x="577" y="11433"/>
                      <a:pt x="600" y="11305"/>
                    </a:cubicBezTo>
                    <a:cubicBezTo>
                      <a:pt x="984" y="9265"/>
                      <a:pt x="1310" y="7165"/>
                      <a:pt x="1487" y="5095"/>
                    </a:cubicBezTo>
                    <a:cubicBezTo>
                      <a:pt x="1635" y="3380"/>
                      <a:pt x="1576" y="1546"/>
                      <a:pt x="570" y="97"/>
                    </a:cubicBezTo>
                    <a:cubicBezTo>
                      <a:pt x="519" y="29"/>
                      <a:pt x="445" y="0"/>
                      <a:pt x="3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612;p60">
                <a:extLst>
                  <a:ext uri="{FF2B5EF4-FFF2-40B4-BE49-F238E27FC236}">
                    <a16:creationId xmlns:a16="http://schemas.microsoft.com/office/drawing/2014/main" id="{706D99F4-D17C-0CBB-1F71-F2A1CCC7EAAB}"/>
                  </a:ext>
                </a:extLst>
              </p:cNvPr>
              <p:cNvSpPr/>
              <p:nvPr/>
            </p:nvSpPr>
            <p:spPr>
              <a:xfrm flipH="1">
                <a:off x="7076144" y="4367606"/>
                <a:ext cx="249326" cy="47444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12381" extrusionOk="0">
                    <a:moveTo>
                      <a:pt x="342" y="1"/>
                    </a:moveTo>
                    <a:cubicBezTo>
                      <a:pt x="96" y="1"/>
                      <a:pt x="0" y="406"/>
                      <a:pt x="325" y="514"/>
                    </a:cubicBezTo>
                    <a:cubicBezTo>
                      <a:pt x="2454" y="1076"/>
                      <a:pt x="3873" y="3028"/>
                      <a:pt x="4701" y="4950"/>
                    </a:cubicBezTo>
                    <a:cubicBezTo>
                      <a:pt x="5707" y="7168"/>
                      <a:pt x="6032" y="9682"/>
                      <a:pt x="5737" y="12136"/>
                    </a:cubicBezTo>
                    <a:cubicBezTo>
                      <a:pt x="5722" y="12299"/>
                      <a:pt x="5847" y="12380"/>
                      <a:pt x="5980" y="12380"/>
                    </a:cubicBezTo>
                    <a:cubicBezTo>
                      <a:pt x="6114" y="12380"/>
                      <a:pt x="6254" y="12299"/>
                      <a:pt x="6269" y="12136"/>
                    </a:cubicBezTo>
                    <a:cubicBezTo>
                      <a:pt x="6505" y="10125"/>
                      <a:pt x="6328" y="8055"/>
                      <a:pt x="5707" y="6133"/>
                    </a:cubicBezTo>
                    <a:cubicBezTo>
                      <a:pt x="5145" y="4388"/>
                      <a:pt x="4258" y="2673"/>
                      <a:pt x="2898" y="1402"/>
                    </a:cubicBezTo>
                    <a:cubicBezTo>
                      <a:pt x="2188" y="751"/>
                      <a:pt x="1330" y="248"/>
                      <a:pt x="413" y="12"/>
                    </a:cubicBezTo>
                    <a:cubicBezTo>
                      <a:pt x="388" y="4"/>
                      <a:pt x="364" y="1"/>
                      <a:pt x="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613;p60">
                <a:extLst>
                  <a:ext uri="{FF2B5EF4-FFF2-40B4-BE49-F238E27FC236}">
                    <a16:creationId xmlns:a16="http://schemas.microsoft.com/office/drawing/2014/main" id="{52571A5C-2EFA-5259-6C57-49EAB3E745AA}"/>
                  </a:ext>
                </a:extLst>
              </p:cNvPr>
              <p:cNvSpPr/>
              <p:nvPr/>
            </p:nvSpPr>
            <p:spPr>
              <a:xfrm flipH="1">
                <a:off x="6978690" y="4354884"/>
                <a:ext cx="336587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756" extrusionOk="0">
                    <a:moveTo>
                      <a:pt x="1963" y="1"/>
                    </a:moveTo>
                    <a:cubicBezTo>
                      <a:pt x="1380" y="1"/>
                      <a:pt x="803" y="101"/>
                      <a:pt x="266" y="344"/>
                    </a:cubicBezTo>
                    <a:cubicBezTo>
                      <a:pt x="1" y="423"/>
                      <a:pt x="92" y="835"/>
                      <a:pt x="326" y="835"/>
                    </a:cubicBezTo>
                    <a:cubicBezTo>
                      <a:pt x="354" y="835"/>
                      <a:pt x="383" y="829"/>
                      <a:pt x="414" y="817"/>
                    </a:cubicBezTo>
                    <a:cubicBezTo>
                      <a:pt x="921" y="601"/>
                      <a:pt x="1444" y="504"/>
                      <a:pt x="1963" y="504"/>
                    </a:cubicBezTo>
                    <a:cubicBezTo>
                      <a:pt x="3078" y="504"/>
                      <a:pt x="4178" y="950"/>
                      <a:pt x="5086" y="1615"/>
                    </a:cubicBezTo>
                    <a:cubicBezTo>
                      <a:pt x="6565" y="2739"/>
                      <a:pt x="7363" y="4454"/>
                      <a:pt x="7807" y="6258"/>
                    </a:cubicBezTo>
                    <a:cubicBezTo>
                      <a:pt x="8073" y="7323"/>
                      <a:pt x="8191" y="8417"/>
                      <a:pt x="8250" y="9511"/>
                    </a:cubicBezTo>
                    <a:cubicBezTo>
                      <a:pt x="8265" y="9674"/>
                      <a:pt x="8406" y="9755"/>
                      <a:pt x="8535" y="9755"/>
                    </a:cubicBezTo>
                    <a:cubicBezTo>
                      <a:pt x="8664" y="9755"/>
                      <a:pt x="8783" y="9674"/>
                      <a:pt x="8753" y="9511"/>
                    </a:cubicBezTo>
                    <a:cubicBezTo>
                      <a:pt x="8635" y="7471"/>
                      <a:pt x="8339" y="5371"/>
                      <a:pt x="7363" y="3538"/>
                    </a:cubicBezTo>
                    <a:cubicBezTo>
                      <a:pt x="6476" y="1911"/>
                      <a:pt x="4997" y="580"/>
                      <a:pt x="3193" y="137"/>
                    </a:cubicBezTo>
                    <a:cubicBezTo>
                      <a:pt x="2789" y="51"/>
                      <a:pt x="2375" y="1"/>
                      <a:pt x="1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614;p60">
                <a:extLst>
                  <a:ext uri="{FF2B5EF4-FFF2-40B4-BE49-F238E27FC236}">
                    <a16:creationId xmlns:a16="http://schemas.microsoft.com/office/drawing/2014/main" id="{39487BA9-FADD-3DA9-2325-8F7B3BF56041}"/>
                  </a:ext>
                </a:extLst>
              </p:cNvPr>
              <p:cNvSpPr/>
              <p:nvPr/>
            </p:nvSpPr>
            <p:spPr>
              <a:xfrm flipH="1">
                <a:off x="7310755" y="4218464"/>
                <a:ext cx="107686" cy="167727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4377" extrusionOk="0">
                    <a:moveTo>
                      <a:pt x="1124" y="0"/>
                    </a:moveTo>
                    <a:cubicBezTo>
                      <a:pt x="1036" y="0"/>
                      <a:pt x="976" y="0"/>
                      <a:pt x="888" y="59"/>
                    </a:cubicBezTo>
                    <a:cubicBezTo>
                      <a:pt x="267" y="237"/>
                      <a:pt x="1" y="1035"/>
                      <a:pt x="415" y="1567"/>
                    </a:cubicBezTo>
                    <a:cubicBezTo>
                      <a:pt x="1065" y="2455"/>
                      <a:pt x="1716" y="3371"/>
                      <a:pt x="2218" y="4318"/>
                    </a:cubicBezTo>
                    <a:lnTo>
                      <a:pt x="2810" y="4377"/>
                    </a:lnTo>
                    <a:cubicBezTo>
                      <a:pt x="2780" y="3164"/>
                      <a:pt x="2455" y="1893"/>
                      <a:pt x="1923" y="799"/>
                    </a:cubicBezTo>
                    <a:cubicBezTo>
                      <a:pt x="1775" y="414"/>
                      <a:pt x="1509" y="59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615;p60">
                <a:extLst>
                  <a:ext uri="{FF2B5EF4-FFF2-40B4-BE49-F238E27FC236}">
                    <a16:creationId xmlns:a16="http://schemas.microsoft.com/office/drawing/2014/main" id="{3C6C6192-49EA-00A5-2561-C30A47FBFC53}"/>
                  </a:ext>
                </a:extLst>
              </p:cNvPr>
              <p:cNvSpPr/>
              <p:nvPr/>
            </p:nvSpPr>
            <p:spPr>
              <a:xfrm flipH="1">
                <a:off x="7119602" y="4230535"/>
                <a:ext cx="220584" cy="146459"/>
              </a:xfrm>
              <a:custGeom>
                <a:avLst/>
                <a:gdLst/>
                <a:ahLst/>
                <a:cxnLst/>
                <a:rect l="l" t="t" r="r" b="b"/>
                <a:pathLst>
                  <a:path w="5756" h="3822" extrusionOk="0">
                    <a:moveTo>
                      <a:pt x="3044" y="375"/>
                    </a:moveTo>
                    <a:cubicBezTo>
                      <a:pt x="3311" y="375"/>
                      <a:pt x="3308" y="1002"/>
                      <a:pt x="3282" y="1164"/>
                    </a:cubicBezTo>
                    <a:cubicBezTo>
                      <a:pt x="3256" y="1242"/>
                      <a:pt x="3225" y="1317"/>
                      <a:pt x="3189" y="1387"/>
                    </a:cubicBezTo>
                    <a:lnTo>
                      <a:pt x="3189" y="1387"/>
                    </a:lnTo>
                    <a:cubicBezTo>
                      <a:pt x="3180" y="1382"/>
                      <a:pt x="3172" y="1376"/>
                      <a:pt x="3163" y="1371"/>
                    </a:cubicBezTo>
                    <a:cubicBezTo>
                      <a:pt x="3015" y="1252"/>
                      <a:pt x="2927" y="1105"/>
                      <a:pt x="2838" y="957"/>
                    </a:cubicBezTo>
                    <a:cubicBezTo>
                      <a:pt x="2808" y="809"/>
                      <a:pt x="2779" y="484"/>
                      <a:pt x="2956" y="395"/>
                    </a:cubicBezTo>
                    <a:cubicBezTo>
                      <a:pt x="2988" y="382"/>
                      <a:pt x="3017" y="375"/>
                      <a:pt x="3044" y="375"/>
                    </a:cubicBezTo>
                    <a:close/>
                    <a:moveTo>
                      <a:pt x="1289" y="612"/>
                    </a:moveTo>
                    <a:cubicBezTo>
                      <a:pt x="1500" y="612"/>
                      <a:pt x="1708" y="791"/>
                      <a:pt x="1773" y="986"/>
                    </a:cubicBezTo>
                    <a:cubicBezTo>
                      <a:pt x="1889" y="1296"/>
                      <a:pt x="1790" y="1656"/>
                      <a:pt x="1625" y="1976"/>
                    </a:cubicBezTo>
                    <a:lnTo>
                      <a:pt x="1625" y="1976"/>
                    </a:lnTo>
                    <a:cubicBezTo>
                      <a:pt x="1544" y="1934"/>
                      <a:pt x="1465" y="1880"/>
                      <a:pt x="1389" y="1814"/>
                    </a:cubicBezTo>
                    <a:cubicBezTo>
                      <a:pt x="1152" y="1607"/>
                      <a:pt x="738" y="986"/>
                      <a:pt x="1064" y="691"/>
                    </a:cubicBezTo>
                    <a:cubicBezTo>
                      <a:pt x="1135" y="635"/>
                      <a:pt x="1212" y="612"/>
                      <a:pt x="1289" y="612"/>
                    </a:cubicBezTo>
                    <a:close/>
                    <a:moveTo>
                      <a:pt x="2997" y="0"/>
                    </a:moveTo>
                    <a:cubicBezTo>
                      <a:pt x="2596" y="0"/>
                      <a:pt x="2402" y="542"/>
                      <a:pt x="2454" y="927"/>
                    </a:cubicBezTo>
                    <a:cubicBezTo>
                      <a:pt x="2519" y="1256"/>
                      <a:pt x="2722" y="1512"/>
                      <a:pt x="2986" y="1679"/>
                    </a:cubicBezTo>
                    <a:lnTo>
                      <a:pt x="2986" y="1679"/>
                    </a:lnTo>
                    <a:cubicBezTo>
                      <a:pt x="2752" y="1939"/>
                      <a:pt x="2432" y="2093"/>
                      <a:pt x="2104" y="2093"/>
                    </a:cubicBezTo>
                    <a:cubicBezTo>
                      <a:pt x="2075" y="2093"/>
                      <a:pt x="2046" y="2092"/>
                      <a:pt x="2017" y="2089"/>
                    </a:cubicBezTo>
                    <a:lnTo>
                      <a:pt x="2017" y="2089"/>
                    </a:lnTo>
                    <a:cubicBezTo>
                      <a:pt x="2236" y="1636"/>
                      <a:pt x="2332" y="1063"/>
                      <a:pt x="1980" y="661"/>
                    </a:cubicBezTo>
                    <a:cubicBezTo>
                      <a:pt x="1819" y="440"/>
                      <a:pt x="1521" y="273"/>
                      <a:pt x="1236" y="273"/>
                    </a:cubicBezTo>
                    <a:cubicBezTo>
                      <a:pt x="1102" y="273"/>
                      <a:pt x="970" y="310"/>
                      <a:pt x="857" y="395"/>
                    </a:cubicBezTo>
                    <a:cubicBezTo>
                      <a:pt x="354" y="779"/>
                      <a:pt x="620" y="1519"/>
                      <a:pt x="945" y="1903"/>
                    </a:cubicBezTo>
                    <a:cubicBezTo>
                      <a:pt x="1089" y="2058"/>
                      <a:pt x="1258" y="2188"/>
                      <a:pt x="1440" y="2284"/>
                    </a:cubicBezTo>
                    <a:lnTo>
                      <a:pt x="1440" y="2284"/>
                    </a:lnTo>
                    <a:cubicBezTo>
                      <a:pt x="1403" y="2337"/>
                      <a:pt x="1366" y="2388"/>
                      <a:pt x="1330" y="2435"/>
                    </a:cubicBezTo>
                    <a:cubicBezTo>
                      <a:pt x="1004" y="2849"/>
                      <a:pt x="620" y="3175"/>
                      <a:pt x="176" y="3441"/>
                    </a:cubicBezTo>
                    <a:cubicBezTo>
                      <a:pt x="0" y="3567"/>
                      <a:pt x="103" y="3821"/>
                      <a:pt x="265" y="3821"/>
                    </a:cubicBezTo>
                    <a:cubicBezTo>
                      <a:pt x="293" y="3821"/>
                      <a:pt x="323" y="3813"/>
                      <a:pt x="354" y="3796"/>
                    </a:cubicBezTo>
                    <a:cubicBezTo>
                      <a:pt x="910" y="3462"/>
                      <a:pt x="1440" y="2998"/>
                      <a:pt x="1821" y="2427"/>
                    </a:cubicBezTo>
                    <a:lnTo>
                      <a:pt x="1821" y="2427"/>
                    </a:lnTo>
                    <a:cubicBezTo>
                      <a:pt x="1927" y="2453"/>
                      <a:pt x="2035" y="2466"/>
                      <a:pt x="2144" y="2466"/>
                    </a:cubicBezTo>
                    <a:cubicBezTo>
                      <a:pt x="2238" y="2466"/>
                      <a:pt x="2331" y="2456"/>
                      <a:pt x="2424" y="2435"/>
                    </a:cubicBezTo>
                    <a:cubicBezTo>
                      <a:pt x="2799" y="2356"/>
                      <a:pt x="3122" y="2132"/>
                      <a:pt x="3347" y="1843"/>
                    </a:cubicBezTo>
                    <a:lnTo>
                      <a:pt x="3347" y="1843"/>
                    </a:lnTo>
                    <a:cubicBezTo>
                      <a:pt x="3461" y="1876"/>
                      <a:pt x="3578" y="1897"/>
                      <a:pt x="3696" y="1903"/>
                    </a:cubicBezTo>
                    <a:cubicBezTo>
                      <a:pt x="3751" y="1910"/>
                      <a:pt x="3805" y="1913"/>
                      <a:pt x="3860" y="1913"/>
                    </a:cubicBezTo>
                    <a:cubicBezTo>
                      <a:pt x="4531" y="1913"/>
                      <a:pt x="5125" y="1426"/>
                      <a:pt x="5618" y="1016"/>
                    </a:cubicBezTo>
                    <a:cubicBezTo>
                      <a:pt x="5756" y="901"/>
                      <a:pt x="5626" y="733"/>
                      <a:pt x="5478" y="733"/>
                    </a:cubicBezTo>
                    <a:cubicBezTo>
                      <a:pt x="5435" y="733"/>
                      <a:pt x="5391" y="746"/>
                      <a:pt x="5352" y="779"/>
                    </a:cubicBezTo>
                    <a:cubicBezTo>
                      <a:pt x="4916" y="1128"/>
                      <a:pt x="4351" y="1557"/>
                      <a:pt x="3776" y="1557"/>
                    </a:cubicBezTo>
                    <a:cubicBezTo>
                      <a:pt x="3698" y="1557"/>
                      <a:pt x="3619" y="1549"/>
                      <a:pt x="3540" y="1532"/>
                    </a:cubicBezTo>
                    <a:lnTo>
                      <a:pt x="3540" y="1532"/>
                    </a:lnTo>
                    <a:cubicBezTo>
                      <a:pt x="3565" y="1479"/>
                      <a:pt x="3588" y="1425"/>
                      <a:pt x="3607" y="1371"/>
                    </a:cubicBezTo>
                    <a:cubicBezTo>
                      <a:pt x="3755" y="927"/>
                      <a:pt x="3696" y="217"/>
                      <a:pt x="3193" y="40"/>
                    </a:cubicBezTo>
                    <a:cubicBezTo>
                      <a:pt x="3123" y="13"/>
                      <a:pt x="3058" y="0"/>
                      <a:pt x="29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1" name="Google Shape;1616;p60">
              <a:extLst>
                <a:ext uri="{FF2B5EF4-FFF2-40B4-BE49-F238E27FC236}">
                  <a16:creationId xmlns:a16="http://schemas.microsoft.com/office/drawing/2014/main" id="{40DDEA16-562E-93C9-CEBF-B4B988C5449E}"/>
                </a:ext>
              </a:extLst>
            </p:cNvPr>
            <p:cNvGrpSpPr/>
            <p:nvPr/>
          </p:nvGrpSpPr>
          <p:grpSpPr>
            <a:xfrm flipH="1">
              <a:off x="6381129" y="4533148"/>
              <a:ext cx="317586" cy="357454"/>
              <a:chOff x="4022900" y="2592825"/>
              <a:chExt cx="252875" cy="298475"/>
            </a:xfrm>
          </p:grpSpPr>
          <p:sp>
            <p:nvSpPr>
              <p:cNvPr id="1862" name="Google Shape;1617;p60">
                <a:extLst>
                  <a:ext uri="{FF2B5EF4-FFF2-40B4-BE49-F238E27FC236}">
                    <a16:creationId xmlns:a16="http://schemas.microsoft.com/office/drawing/2014/main" id="{688FD40A-4E91-5AC9-DC50-FF46E88C5E8D}"/>
                  </a:ext>
                </a:extLst>
              </p:cNvPr>
              <p:cNvSpPr/>
              <p:nvPr/>
            </p:nvSpPr>
            <p:spPr>
              <a:xfrm>
                <a:off x="4078350" y="2592825"/>
                <a:ext cx="66575" cy="9242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3697" extrusionOk="0">
                    <a:moveTo>
                      <a:pt x="208" y="0"/>
                    </a:moveTo>
                    <a:lnTo>
                      <a:pt x="208" y="0"/>
                    </a:lnTo>
                    <a:cubicBezTo>
                      <a:pt x="1" y="1567"/>
                      <a:pt x="1006" y="3135"/>
                      <a:pt x="2514" y="3697"/>
                    </a:cubicBezTo>
                    <a:lnTo>
                      <a:pt x="2662" y="3253"/>
                    </a:lnTo>
                    <a:cubicBezTo>
                      <a:pt x="2485" y="1893"/>
                      <a:pt x="1509" y="621"/>
                      <a:pt x="2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618;p60">
                <a:extLst>
                  <a:ext uri="{FF2B5EF4-FFF2-40B4-BE49-F238E27FC236}">
                    <a16:creationId xmlns:a16="http://schemas.microsoft.com/office/drawing/2014/main" id="{5639CCFF-4922-3BE4-C544-DB5435D8E384}"/>
                  </a:ext>
                </a:extLst>
              </p:cNvPr>
              <p:cNvSpPr/>
              <p:nvPr/>
            </p:nvSpPr>
            <p:spPr>
              <a:xfrm>
                <a:off x="4133075" y="2598250"/>
                <a:ext cx="124225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362" extrusionOk="0">
                    <a:moveTo>
                      <a:pt x="3076" y="0"/>
                    </a:moveTo>
                    <a:cubicBezTo>
                      <a:pt x="2576" y="0"/>
                      <a:pt x="2071" y="126"/>
                      <a:pt x="1656" y="375"/>
                    </a:cubicBezTo>
                    <a:cubicBezTo>
                      <a:pt x="695" y="935"/>
                      <a:pt x="192" y="1979"/>
                      <a:pt x="103" y="3025"/>
                    </a:cubicBezTo>
                    <a:lnTo>
                      <a:pt x="103" y="3025"/>
                    </a:lnTo>
                    <a:cubicBezTo>
                      <a:pt x="66" y="2994"/>
                      <a:pt x="31" y="2958"/>
                      <a:pt x="0" y="2918"/>
                    </a:cubicBezTo>
                    <a:lnTo>
                      <a:pt x="0" y="2918"/>
                    </a:lnTo>
                    <a:lnTo>
                      <a:pt x="89" y="3361"/>
                    </a:lnTo>
                    <a:cubicBezTo>
                      <a:pt x="89" y="3250"/>
                      <a:pt x="94" y="3137"/>
                      <a:pt x="103" y="3025"/>
                    </a:cubicBezTo>
                    <a:lnTo>
                      <a:pt x="103" y="3025"/>
                    </a:lnTo>
                    <a:cubicBezTo>
                      <a:pt x="258" y="3155"/>
                      <a:pt x="463" y="3211"/>
                      <a:pt x="679" y="3211"/>
                    </a:cubicBezTo>
                    <a:cubicBezTo>
                      <a:pt x="911" y="3211"/>
                      <a:pt x="1155" y="3146"/>
                      <a:pt x="1360" y="3036"/>
                    </a:cubicBezTo>
                    <a:cubicBezTo>
                      <a:pt x="1804" y="2799"/>
                      <a:pt x="2159" y="2445"/>
                      <a:pt x="2514" y="2119"/>
                    </a:cubicBezTo>
                    <a:cubicBezTo>
                      <a:pt x="3194" y="1469"/>
                      <a:pt x="4022" y="1055"/>
                      <a:pt x="4968" y="848"/>
                    </a:cubicBezTo>
                    <a:cubicBezTo>
                      <a:pt x="4561" y="281"/>
                      <a:pt x="3824" y="0"/>
                      <a:pt x="30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619;p60">
                <a:extLst>
                  <a:ext uri="{FF2B5EF4-FFF2-40B4-BE49-F238E27FC236}">
                    <a16:creationId xmlns:a16="http://schemas.microsoft.com/office/drawing/2014/main" id="{6575890E-F6B5-5E23-6BBD-48D6E944E726}"/>
                  </a:ext>
                </a:extLst>
              </p:cNvPr>
              <p:cNvSpPr/>
              <p:nvPr/>
            </p:nvSpPr>
            <p:spPr>
              <a:xfrm>
                <a:off x="4022900" y="2663275"/>
                <a:ext cx="252875" cy="228025"/>
              </a:xfrm>
              <a:custGeom>
                <a:avLst/>
                <a:gdLst/>
                <a:ahLst/>
                <a:cxnLst/>
                <a:rect l="l" t="t" r="r" b="b"/>
                <a:pathLst>
                  <a:path w="10115" h="9121" extrusionOk="0">
                    <a:moveTo>
                      <a:pt x="5135" y="0"/>
                    </a:moveTo>
                    <a:cubicBezTo>
                      <a:pt x="4982" y="0"/>
                      <a:pt x="4828" y="7"/>
                      <a:pt x="4673" y="21"/>
                    </a:cubicBezTo>
                    <a:cubicBezTo>
                      <a:pt x="2012" y="258"/>
                      <a:pt x="1" y="2476"/>
                      <a:pt x="237" y="4989"/>
                    </a:cubicBezTo>
                    <a:cubicBezTo>
                      <a:pt x="432" y="7356"/>
                      <a:pt x="2516" y="9120"/>
                      <a:pt x="4980" y="9120"/>
                    </a:cubicBezTo>
                    <a:cubicBezTo>
                      <a:pt x="5133" y="9120"/>
                      <a:pt x="5287" y="9114"/>
                      <a:pt x="5442" y="9100"/>
                    </a:cubicBezTo>
                    <a:cubicBezTo>
                      <a:pt x="8104" y="8863"/>
                      <a:pt x="10115" y="6645"/>
                      <a:pt x="9878" y="4132"/>
                    </a:cubicBezTo>
                    <a:cubicBezTo>
                      <a:pt x="9683" y="1764"/>
                      <a:pt x="7600" y="0"/>
                      <a:pt x="51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620;p60">
                <a:extLst>
                  <a:ext uri="{FF2B5EF4-FFF2-40B4-BE49-F238E27FC236}">
                    <a16:creationId xmlns:a16="http://schemas.microsoft.com/office/drawing/2014/main" id="{6C922CFA-3B36-B62F-8294-B71DAD087CFB}"/>
                  </a:ext>
                </a:extLst>
              </p:cNvPr>
              <p:cNvSpPr/>
              <p:nvPr/>
            </p:nvSpPr>
            <p:spPr>
              <a:xfrm>
                <a:off x="4164125" y="2695100"/>
                <a:ext cx="43625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329" extrusionOk="0">
                    <a:moveTo>
                      <a:pt x="235" y="1"/>
                    </a:moveTo>
                    <a:cubicBezTo>
                      <a:pt x="160" y="1"/>
                      <a:pt x="82" y="75"/>
                      <a:pt x="59" y="168"/>
                    </a:cubicBezTo>
                    <a:cubicBezTo>
                      <a:pt x="0" y="256"/>
                      <a:pt x="89" y="375"/>
                      <a:pt x="207" y="404"/>
                    </a:cubicBezTo>
                    <a:cubicBezTo>
                      <a:pt x="266" y="463"/>
                      <a:pt x="355" y="463"/>
                      <a:pt x="385" y="493"/>
                    </a:cubicBezTo>
                    <a:lnTo>
                      <a:pt x="414" y="493"/>
                    </a:lnTo>
                    <a:cubicBezTo>
                      <a:pt x="473" y="493"/>
                      <a:pt x="503" y="522"/>
                      <a:pt x="503" y="522"/>
                    </a:cubicBezTo>
                    <a:cubicBezTo>
                      <a:pt x="592" y="611"/>
                      <a:pt x="710" y="641"/>
                      <a:pt x="828" y="700"/>
                    </a:cubicBezTo>
                    <a:cubicBezTo>
                      <a:pt x="828" y="700"/>
                      <a:pt x="858" y="700"/>
                      <a:pt x="858" y="759"/>
                    </a:cubicBezTo>
                    <a:lnTo>
                      <a:pt x="947" y="818"/>
                    </a:lnTo>
                    <a:cubicBezTo>
                      <a:pt x="976" y="877"/>
                      <a:pt x="1035" y="907"/>
                      <a:pt x="1094" y="966"/>
                    </a:cubicBezTo>
                    <a:cubicBezTo>
                      <a:pt x="1124" y="996"/>
                      <a:pt x="1154" y="1084"/>
                      <a:pt x="1242" y="1114"/>
                    </a:cubicBezTo>
                    <a:lnTo>
                      <a:pt x="1272" y="1143"/>
                    </a:lnTo>
                    <a:cubicBezTo>
                      <a:pt x="1301" y="1203"/>
                      <a:pt x="1301" y="1232"/>
                      <a:pt x="1331" y="1232"/>
                    </a:cubicBezTo>
                    <a:cubicBezTo>
                      <a:pt x="1393" y="1273"/>
                      <a:pt x="1469" y="1329"/>
                      <a:pt x="1539" y="1329"/>
                    </a:cubicBezTo>
                    <a:cubicBezTo>
                      <a:pt x="1570" y="1329"/>
                      <a:pt x="1600" y="1318"/>
                      <a:pt x="1627" y="1291"/>
                    </a:cubicBezTo>
                    <a:cubicBezTo>
                      <a:pt x="1715" y="1262"/>
                      <a:pt x="1745" y="1114"/>
                      <a:pt x="1715" y="1055"/>
                    </a:cubicBezTo>
                    <a:cubicBezTo>
                      <a:pt x="1390" y="522"/>
                      <a:pt x="858" y="197"/>
                      <a:pt x="296" y="20"/>
                    </a:cubicBezTo>
                    <a:cubicBezTo>
                      <a:pt x="276" y="7"/>
                      <a:pt x="256" y="1"/>
                      <a:pt x="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621;p60">
                <a:extLst>
                  <a:ext uri="{FF2B5EF4-FFF2-40B4-BE49-F238E27FC236}">
                    <a16:creationId xmlns:a16="http://schemas.microsoft.com/office/drawing/2014/main" id="{E7963828-1014-7AD7-3B1D-7A280BD438FD}"/>
                  </a:ext>
                </a:extLst>
              </p:cNvPr>
              <p:cNvSpPr/>
              <p:nvPr/>
            </p:nvSpPr>
            <p:spPr>
              <a:xfrm>
                <a:off x="4192950" y="2821925"/>
                <a:ext cx="222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91" extrusionOk="0">
                    <a:moveTo>
                      <a:pt x="494" y="1"/>
                    </a:moveTo>
                    <a:cubicBezTo>
                      <a:pt x="478" y="1"/>
                      <a:pt x="461" y="2"/>
                      <a:pt x="444" y="4"/>
                    </a:cubicBezTo>
                    <a:cubicBezTo>
                      <a:pt x="237" y="4"/>
                      <a:pt x="1" y="181"/>
                      <a:pt x="1" y="447"/>
                    </a:cubicBezTo>
                    <a:cubicBezTo>
                      <a:pt x="1" y="654"/>
                      <a:pt x="208" y="891"/>
                      <a:pt x="444" y="891"/>
                    </a:cubicBezTo>
                    <a:cubicBezTo>
                      <a:pt x="681" y="891"/>
                      <a:pt x="888" y="713"/>
                      <a:pt x="888" y="447"/>
                    </a:cubicBezTo>
                    <a:cubicBezTo>
                      <a:pt x="888" y="198"/>
                      <a:pt x="732" y="1"/>
                      <a:pt x="4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506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8" grpId="0" build="p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80"/>
          <p:cNvSpPr txBox="1">
            <a:spLocks noGrp="1"/>
          </p:cNvSpPr>
          <p:nvPr>
            <p:ph type="title"/>
          </p:nvPr>
        </p:nvSpPr>
        <p:spPr>
          <a:xfrm>
            <a:off x="1821656" y="465443"/>
            <a:ext cx="6439433" cy="6789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كيف تتم المحافظة على التربة ؟</a:t>
            </a:r>
            <a:endParaRPr sz="44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1888" name="Google Shape;1888;p80"/>
          <p:cNvSpPr txBox="1">
            <a:spLocks noGrp="1"/>
          </p:cNvSpPr>
          <p:nvPr>
            <p:ph type="subTitle" idx="7"/>
          </p:nvPr>
        </p:nvSpPr>
        <p:spPr>
          <a:xfrm>
            <a:off x="4432387" y="2559129"/>
            <a:ext cx="4350562" cy="11705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C00000"/>
                </a:solidFill>
                <a:cs typeface="+mn-cs"/>
              </a:rPr>
              <a:t>أشجار طويلة على حدود المزرعة لتقليل سرعة الرياح</a:t>
            </a:r>
            <a:endParaRPr sz="2800" b="1" dirty="0">
              <a:solidFill>
                <a:srgbClr val="C00000"/>
              </a:solidFill>
              <a:cs typeface="+mn-cs"/>
            </a:endParaRPr>
          </a:p>
        </p:txBody>
      </p:sp>
      <p:grpSp>
        <p:nvGrpSpPr>
          <p:cNvPr id="1894" name="Google Shape;1894;p80"/>
          <p:cNvGrpSpPr/>
          <p:nvPr/>
        </p:nvGrpSpPr>
        <p:grpSpPr>
          <a:xfrm>
            <a:off x="5276414" y="4192754"/>
            <a:ext cx="1322681" cy="876948"/>
            <a:chOff x="5875825" y="1610200"/>
            <a:chExt cx="1352850" cy="896950"/>
          </a:xfrm>
        </p:grpSpPr>
        <p:sp>
          <p:nvSpPr>
            <p:cNvPr id="1895" name="Google Shape;1895;p80"/>
            <p:cNvSpPr/>
            <p:nvPr/>
          </p:nvSpPr>
          <p:spPr>
            <a:xfrm>
              <a:off x="6061625" y="1610200"/>
              <a:ext cx="987125" cy="622825"/>
            </a:xfrm>
            <a:custGeom>
              <a:avLst/>
              <a:gdLst/>
              <a:ahLst/>
              <a:cxnLst/>
              <a:rect l="l" t="t" r="r" b="b"/>
              <a:pathLst>
                <a:path w="39485" h="24913" extrusionOk="0">
                  <a:moveTo>
                    <a:pt x="1" y="0"/>
                  </a:moveTo>
                  <a:lnTo>
                    <a:pt x="1" y="11076"/>
                  </a:lnTo>
                  <a:lnTo>
                    <a:pt x="1" y="22885"/>
                  </a:lnTo>
                  <a:lnTo>
                    <a:pt x="1" y="24912"/>
                  </a:lnTo>
                  <a:lnTo>
                    <a:pt x="39484" y="24912"/>
                  </a:lnTo>
                  <a:lnTo>
                    <a:pt x="39484" y="13955"/>
                  </a:lnTo>
                  <a:lnTo>
                    <a:pt x="36546" y="11076"/>
                  </a:lnTo>
                  <a:lnTo>
                    <a:pt x="21535" y="11076"/>
                  </a:lnTo>
                  <a:lnTo>
                    <a:pt x="17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80"/>
            <p:cNvSpPr/>
            <p:nvPr/>
          </p:nvSpPr>
          <p:spPr>
            <a:xfrm>
              <a:off x="5908150" y="1967125"/>
              <a:ext cx="561125" cy="539800"/>
            </a:xfrm>
            <a:custGeom>
              <a:avLst/>
              <a:gdLst/>
              <a:ahLst/>
              <a:cxnLst/>
              <a:rect l="l" t="t" r="r" b="b"/>
              <a:pathLst>
                <a:path w="22445" h="21592" extrusionOk="0">
                  <a:moveTo>
                    <a:pt x="10782" y="1"/>
                  </a:moveTo>
                  <a:cubicBezTo>
                    <a:pt x="4847" y="1"/>
                    <a:pt x="0" y="4848"/>
                    <a:pt x="0" y="10812"/>
                  </a:cubicBezTo>
                  <a:cubicBezTo>
                    <a:pt x="0" y="15159"/>
                    <a:pt x="2644" y="19096"/>
                    <a:pt x="6669" y="20771"/>
                  </a:cubicBezTo>
                  <a:cubicBezTo>
                    <a:pt x="7997" y="21323"/>
                    <a:pt x="9392" y="21591"/>
                    <a:pt x="10777" y="21591"/>
                  </a:cubicBezTo>
                  <a:cubicBezTo>
                    <a:pt x="13587" y="21591"/>
                    <a:pt x="16353" y="20487"/>
                    <a:pt x="18420" y="18420"/>
                  </a:cubicBezTo>
                  <a:cubicBezTo>
                    <a:pt x="21504" y="15336"/>
                    <a:pt x="22444" y="10694"/>
                    <a:pt x="20770" y="6669"/>
                  </a:cubicBezTo>
                  <a:cubicBezTo>
                    <a:pt x="19095" y="2645"/>
                    <a:pt x="15159" y="1"/>
                    <a:pt x="107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80"/>
            <p:cNvSpPr/>
            <p:nvPr/>
          </p:nvSpPr>
          <p:spPr>
            <a:xfrm>
              <a:off x="6049875" y="2108875"/>
              <a:ext cx="298950" cy="256375"/>
            </a:xfrm>
            <a:custGeom>
              <a:avLst/>
              <a:gdLst/>
              <a:ahLst/>
              <a:cxnLst/>
              <a:rect l="l" t="t" r="r" b="b"/>
              <a:pathLst>
                <a:path w="11958" h="10255" extrusionOk="0">
                  <a:moveTo>
                    <a:pt x="5113" y="1"/>
                  </a:moveTo>
                  <a:cubicBezTo>
                    <a:pt x="2292" y="1"/>
                    <a:pt x="1" y="2292"/>
                    <a:pt x="1" y="5142"/>
                  </a:cubicBezTo>
                  <a:cubicBezTo>
                    <a:pt x="1" y="8223"/>
                    <a:pt x="2529" y="10255"/>
                    <a:pt x="5166" y="10255"/>
                  </a:cubicBezTo>
                  <a:cubicBezTo>
                    <a:pt x="6426" y="10255"/>
                    <a:pt x="7710" y="9791"/>
                    <a:pt x="8755" y="8755"/>
                  </a:cubicBezTo>
                  <a:cubicBezTo>
                    <a:pt x="11958" y="5524"/>
                    <a:pt x="9695" y="1"/>
                    <a:pt x="5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80"/>
            <p:cNvSpPr/>
            <p:nvPr/>
          </p:nvSpPr>
          <p:spPr>
            <a:xfrm>
              <a:off x="6780650" y="2122825"/>
              <a:ext cx="448025" cy="384325"/>
            </a:xfrm>
            <a:custGeom>
              <a:avLst/>
              <a:gdLst/>
              <a:ahLst/>
              <a:cxnLst/>
              <a:rect l="l" t="t" r="r" b="b"/>
              <a:pathLst>
                <a:path w="17921" h="15373" extrusionOk="0">
                  <a:moveTo>
                    <a:pt x="7668" y="1"/>
                  </a:moveTo>
                  <a:cubicBezTo>
                    <a:pt x="3438" y="1"/>
                    <a:pt x="0" y="3438"/>
                    <a:pt x="0" y="7698"/>
                  </a:cubicBezTo>
                  <a:cubicBezTo>
                    <a:pt x="0" y="12308"/>
                    <a:pt x="3778" y="15373"/>
                    <a:pt x="7723" y="15373"/>
                  </a:cubicBezTo>
                  <a:cubicBezTo>
                    <a:pt x="9609" y="15373"/>
                    <a:pt x="11534" y="14671"/>
                    <a:pt x="13103" y="13103"/>
                  </a:cubicBezTo>
                  <a:cubicBezTo>
                    <a:pt x="17921" y="8285"/>
                    <a:pt x="14513" y="1"/>
                    <a:pt x="7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80"/>
            <p:cNvSpPr/>
            <p:nvPr/>
          </p:nvSpPr>
          <p:spPr>
            <a:xfrm>
              <a:off x="6881275" y="2224175"/>
              <a:ext cx="213000" cy="181875"/>
            </a:xfrm>
            <a:custGeom>
              <a:avLst/>
              <a:gdLst/>
              <a:ahLst/>
              <a:cxnLst/>
              <a:rect l="l" t="t" r="r" b="b"/>
              <a:pathLst>
                <a:path w="8520" h="7275" extrusionOk="0">
                  <a:moveTo>
                    <a:pt x="3643" y="1"/>
                  </a:moveTo>
                  <a:cubicBezTo>
                    <a:pt x="1645" y="1"/>
                    <a:pt x="0" y="1617"/>
                    <a:pt x="0" y="3644"/>
                  </a:cubicBezTo>
                  <a:cubicBezTo>
                    <a:pt x="0" y="5828"/>
                    <a:pt x="1786" y="7274"/>
                    <a:pt x="3659" y="7274"/>
                  </a:cubicBezTo>
                  <a:cubicBezTo>
                    <a:pt x="4558" y="7274"/>
                    <a:pt x="5476" y="6942"/>
                    <a:pt x="6228" y="6199"/>
                  </a:cubicBezTo>
                  <a:cubicBezTo>
                    <a:pt x="8520" y="3908"/>
                    <a:pt x="6904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80"/>
            <p:cNvSpPr/>
            <p:nvPr/>
          </p:nvSpPr>
          <p:spPr>
            <a:xfrm>
              <a:off x="6310600" y="1656450"/>
              <a:ext cx="244600" cy="244600"/>
            </a:xfrm>
            <a:custGeom>
              <a:avLst/>
              <a:gdLst/>
              <a:ahLst/>
              <a:cxnLst/>
              <a:rect l="l" t="t" r="r" b="b"/>
              <a:pathLst>
                <a:path w="9784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9784" y="9784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80"/>
            <p:cNvSpPr/>
            <p:nvPr/>
          </p:nvSpPr>
          <p:spPr>
            <a:xfrm>
              <a:off x="6119650" y="1656450"/>
              <a:ext cx="160150" cy="244600"/>
            </a:xfrm>
            <a:custGeom>
              <a:avLst/>
              <a:gdLst/>
              <a:ahLst/>
              <a:cxnLst/>
              <a:rect l="l" t="t" r="r" b="b"/>
              <a:pathLst>
                <a:path w="6406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6405" y="9784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80"/>
            <p:cNvSpPr/>
            <p:nvPr/>
          </p:nvSpPr>
          <p:spPr>
            <a:xfrm>
              <a:off x="6795350" y="1826125"/>
              <a:ext cx="97700" cy="60975"/>
            </a:xfrm>
            <a:custGeom>
              <a:avLst/>
              <a:gdLst/>
              <a:ahLst/>
              <a:cxnLst/>
              <a:rect l="l" t="t" r="r" b="b"/>
              <a:pathLst>
                <a:path w="3908" h="2439" extrusionOk="0">
                  <a:moveTo>
                    <a:pt x="0" y="0"/>
                  </a:moveTo>
                  <a:lnTo>
                    <a:pt x="0" y="2439"/>
                  </a:lnTo>
                  <a:lnTo>
                    <a:pt x="3907" y="2439"/>
                  </a:lnTo>
                  <a:lnTo>
                    <a:pt x="39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80"/>
            <p:cNvSpPr/>
            <p:nvPr/>
          </p:nvSpPr>
          <p:spPr>
            <a:xfrm>
              <a:off x="6830600" y="1656450"/>
              <a:ext cx="27925" cy="185850"/>
            </a:xfrm>
            <a:custGeom>
              <a:avLst/>
              <a:gdLst/>
              <a:ahLst/>
              <a:cxnLst/>
              <a:rect l="l" t="t" r="r" b="b"/>
              <a:pathLst>
                <a:path w="1117" h="7434" extrusionOk="0">
                  <a:moveTo>
                    <a:pt x="0" y="1"/>
                  </a:moveTo>
                  <a:lnTo>
                    <a:pt x="0" y="7433"/>
                  </a:lnTo>
                  <a:lnTo>
                    <a:pt x="1116" y="7433"/>
                  </a:lnTo>
                  <a:lnTo>
                    <a:pt x="11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80"/>
            <p:cNvSpPr/>
            <p:nvPr/>
          </p:nvSpPr>
          <p:spPr>
            <a:xfrm>
              <a:off x="5875825" y="1948775"/>
              <a:ext cx="630175" cy="135150"/>
            </a:xfrm>
            <a:custGeom>
              <a:avLst/>
              <a:gdLst/>
              <a:ahLst/>
              <a:cxnLst/>
              <a:rect l="l" t="t" r="r" b="b"/>
              <a:pathLst>
                <a:path w="25207" h="5406" extrusionOk="0">
                  <a:moveTo>
                    <a:pt x="3320" y="0"/>
                  </a:moveTo>
                  <a:lnTo>
                    <a:pt x="0" y="3614"/>
                  </a:lnTo>
                  <a:lnTo>
                    <a:pt x="1087" y="4613"/>
                  </a:lnTo>
                  <a:lnTo>
                    <a:pt x="3966" y="1498"/>
                  </a:lnTo>
                  <a:lnTo>
                    <a:pt x="19566" y="1498"/>
                  </a:lnTo>
                  <a:lnTo>
                    <a:pt x="22504" y="5406"/>
                  </a:lnTo>
                  <a:lnTo>
                    <a:pt x="25206" y="5406"/>
                  </a:lnTo>
                  <a:lnTo>
                    <a:pt x="25206" y="3937"/>
                  </a:lnTo>
                  <a:lnTo>
                    <a:pt x="23238" y="3937"/>
                  </a:lnTo>
                  <a:lnTo>
                    <a:pt x="2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80"/>
            <p:cNvSpPr/>
            <p:nvPr/>
          </p:nvSpPr>
          <p:spPr>
            <a:xfrm>
              <a:off x="6923875" y="1897350"/>
              <a:ext cx="80800" cy="68325"/>
            </a:xfrm>
            <a:custGeom>
              <a:avLst/>
              <a:gdLst/>
              <a:ahLst/>
              <a:cxnLst/>
              <a:rect l="l" t="t" r="r" b="b"/>
              <a:pathLst>
                <a:path w="3232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32" y="2733"/>
                  </a:lnTo>
                  <a:lnTo>
                    <a:pt x="4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80"/>
            <p:cNvSpPr/>
            <p:nvPr/>
          </p:nvSpPr>
          <p:spPr>
            <a:xfrm>
              <a:off x="6887150" y="1897350"/>
              <a:ext cx="80075" cy="68325"/>
            </a:xfrm>
            <a:custGeom>
              <a:avLst/>
              <a:gdLst/>
              <a:ahLst/>
              <a:cxnLst/>
              <a:rect l="l" t="t" r="r" b="b"/>
              <a:pathLst>
                <a:path w="3203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0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80"/>
            <p:cNvSpPr/>
            <p:nvPr/>
          </p:nvSpPr>
          <p:spPr>
            <a:xfrm>
              <a:off x="684967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80"/>
            <p:cNvSpPr/>
            <p:nvPr/>
          </p:nvSpPr>
          <p:spPr>
            <a:xfrm>
              <a:off x="681222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0"/>
            <p:cNvSpPr/>
            <p:nvPr/>
          </p:nvSpPr>
          <p:spPr>
            <a:xfrm>
              <a:off x="6775500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0" name="Google Shape;1910;p80"/>
          <p:cNvGrpSpPr/>
          <p:nvPr/>
        </p:nvGrpSpPr>
        <p:grpSpPr>
          <a:xfrm>
            <a:off x="2113104" y="4425725"/>
            <a:ext cx="1616423" cy="592410"/>
            <a:chOff x="5046670" y="3208808"/>
            <a:chExt cx="1120415" cy="410597"/>
          </a:xfrm>
        </p:grpSpPr>
        <p:grpSp>
          <p:nvGrpSpPr>
            <p:cNvPr id="1911" name="Google Shape;1911;p80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1912" name="Google Shape;1912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9" name="Google Shape;1919;p80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1920" name="Google Shape;1920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2" name="Google Shape;1922;p80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1923" name="Google Shape;1923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5" name="Google Shape;1925;p80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1926" name="Google Shape;1926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3" name="Google Shape;1933;p80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1934" name="Google Shape;1934;p80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80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80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80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80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80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80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41" name="Google Shape;1941;p80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80"/>
          <p:cNvGrpSpPr/>
          <p:nvPr/>
        </p:nvGrpSpPr>
        <p:grpSpPr>
          <a:xfrm>
            <a:off x="3455135" y="4538627"/>
            <a:ext cx="1240412" cy="454613"/>
            <a:chOff x="5046670" y="3208808"/>
            <a:chExt cx="1120415" cy="410597"/>
          </a:xfrm>
        </p:grpSpPr>
        <p:grpSp>
          <p:nvGrpSpPr>
            <p:cNvPr id="1943" name="Google Shape;1943;p80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1944" name="Google Shape;1944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1" name="Google Shape;1951;p80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1952" name="Google Shape;1952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4" name="Google Shape;1954;p80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1955" name="Google Shape;1955;p80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80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7" name="Google Shape;1957;p80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1958" name="Google Shape;1958;p80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80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80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80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80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80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80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5" name="Google Shape;1965;p80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1966" name="Google Shape;1966;p80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80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80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80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80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80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80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3" name="Google Shape;1973;p80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E7D38EF-A65B-1DCE-9109-FD86EACBE4CC}"/>
              </a:ext>
            </a:extLst>
          </p:cNvPr>
          <p:cNvSpPr/>
          <p:nvPr/>
        </p:nvSpPr>
        <p:spPr>
          <a:xfrm>
            <a:off x="4993986" y="1425143"/>
            <a:ext cx="3788963" cy="806986"/>
          </a:xfrm>
          <a:prstGeom prst="roundRect">
            <a:avLst/>
          </a:prstGeom>
          <a:solidFill>
            <a:srgbClr val="D3F8D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0070C0"/>
                </a:solidFill>
                <a:latin typeface="Patrick Hand"/>
                <a:sym typeface="Patrick Hand"/>
              </a:rPr>
              <a:t>مصدات الرياح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8BDB5A9-09ED-C37F-949C-D2A2DE0DB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81" y="1285211"/>
            <a:ext cx="3041323" cy="3041323"/>
          </a:xfrm>
          <a:prstGeom prst="ellipse">
            <a:avLst/>
          </a:prstGeom>
        </p:spPr>
      </p:pic>
      <p:grpSp>
        <p:nvGrpSpPr>
          <p:cNvPr id="6" name="Google Shape;759;p41">
            <a:extLst>
              <a:ext uri="{FF2B5EF4-FFF2-40B4-BE49-F238E27FC236}">
                <a16:creationId xmlns:a16="http://schemas.microsoft.com/office/drawing/2014/main" id="{DC8C209C-CB9C-380A-A077-C02F1AB074BD}"/>
              </a:ext>
            </a:extLst>
          </p:cNvPr>
          <p:cNvGrpSpPr/>
          <p:nvPr/>
        </p:nvGrpSpPr>
        <p:grpSpPr>
          <a:xfrm>
            <a:off x="7062271" y="4415675"/>
            <a:ext cx="1113624" cy="666707"/>
            <a:chOff x="3240725" y="2343675"/>
            <a:chExt cx="1133375" cy="1019525"/>
          </a:xfrm>
        </p:grpSpPr>
        <p:sp>
          <p:nvSpPr>
            <p:cNvPr id="7" name="Google Shape;760;p41">
              <a:extLst>
                <a:ext uri="{FF2B5EF4-FFF2-40B4-BE49-F238E27FC236}">
                  <a16:creationId xmlns:a16="http://schemas.microsoft.com/office/drawing/2014/main" id="{204CC7E5-8500-FBCF-72DA-056C86C1D378}"/>
                </a:ext>
              </a:extLst>
            </p:cNvPr>
            <p:cNvSpPr/>
            <p:nvPr/>
          </p:nvSpPr>
          <p:spPr>
            <a:xfrm>
              <a:off x="4209950" y="2546975"/>
              <a:ext cx="164150" cy="241050"/>
            </a:xfrm>
            <a:custGeom>
              <a:avLst/>
              <a:gdLst/>
              <a:ahLst/>
              <a:cxnLst/>
              <a:rect l="l" t="t" r="r" b="b"/>
              <a:pathLst>
                <a:path w="6566" h="9642" extrusionOk="0">
                  <a:moveTo>
                    <a:pt x="6181" y="1"/>
                  </a:moveTo>
                  <a:cubicBezTo>
                    <a:pt x="5235" y="1982"/>
                    <a:pt x="3283" y="3135"/>
                    <a:pt x="1952" y="4821"/>
                  </a:cubicBezTo>
                  <a:cubicBezTo>
                    <a:pt x="888" y="6152"/>
                    <a:pt x="208" y="7837"/>
                    <a:pt x="1" y="9641"/>
                  </a:cubicBezTo>
                  <a:lnTo>
                    <a:pt x="119" y="9552"/>
                  </a:lnTo>
                  <a:cubicBezTo>
                    <a:pt x="2189" y="9227"/>
                    <a:pt x="3993" y="8015"/>
                    <a:pt x="5087" y="6270"/>
                  </a:cubicBezTo>
                  <a:cubicBezTo>
                    <a:pt x="6211" y="4525"/>
                    <a:pt x="6566" y="2248"/>
                    <a:pt x="6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61;p41">
              <a:extLst>
                <a:ext uri="{FF2B5EF4-FFF2-40B4-BE49-F238E27FC236}">
                  <a16:creationId xmlns:a16="http://schemas.microsoft.com/office/drawing/2014/main" id="{88F32E45-50BF-7DDC-94ED-9A23A5E5C9F4}"/>
                </a:ext>
              </a:extLst>
            </p:cNvPr>
            <p:cNvSpPr/>
            <p:nvPr/>
          </p:nvSpPr>
          <p:spPr>
            <a:xfrm>
              <a:off x="4144175" y="2810775"/>
              <a:ext cx="147375" cy="26800"/>
            </a:xfrm>
            <a:custGeom>
              <a:avLst/>
              <a:gdLst/>
              <a:ahLst/>
              <a:cxnLst/>
              <a:rect l="l" t="t" r="r" b="b"/>
              <a:pathLst>
                <a:path w="5895" h="1072" extrusionOk="0">
                  <a:moveTo>
                    <a:pt x="5557" y="0"/>
                  </a:moveTo>
                  <a:cubicBezTo>
                    <a:pt x="5539" y="0"/>
                    <a:pt x="5520" y="2"/>
                    <a:pt x="5500" y="6"/>
                  </a:cubicBezTo>
                  <a:cubicBezTo>
                    <a:pt x="3785" y="331"/>
                    <a:pt x="2040" y="568"/>
                    <a:pt x="295" y="627"/>
                  </a:cubicBezTo>
                  <a:cubicBezTo>
                    <a:pt x="9" y="627"/>
                    <a:pt x="0" y="1072"/>
                    <a:pt x="269" y="1072"/>
                  </a:cubicBezTo>
                  <a:cubicBezTo>
                    <a:pt x="278" y="1072"/>
                    <a:pt x="286" y="1071"/>
                    <a:pt x="295" y="1071"/>
                  </a:cubicBezTo>
                  <a:cubicBezTo>
                    <a:pt x="2070" y="952"/>
                    <a:pt x="3874" y="745"/>
                    <a:pt x="5618" y="420"/>
                  </a:cubicBezTo>
                  <a:cubicBezTo>
                    <a:pt x="5895" y="365"/>
                    <a:pt x="5810" y="0"/>
                    <a:pt x="5557" y="0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62;p41">
              <a:extLst>
                <a:ext uri="{FF2B5EF4-FFF2-40B4-BE49-F238E27FC236}">
                  <a16:creationId xmlns:a16="http://schemas.microsoft.com/office/drawing/2014/main" id="{D2B3B638-A6F4-B2AE-4032-1F3711B5E33E}"/>
                </a:ext>
              </a:extLst>
            </p:cNvPr>
            <p:cNvSpPr/>
            <p:nvPr/>
          </p:nvSpPr>
          <p:spPr>
            <a:xfrm>
              <a:off x="4141650" y="2627925"/>
              <a:ext cx="195825" cy="211500"/>
            </a:xfrm>
            <a:custGeom>
              <a:avLst/>
              <a:gdLst/>
              <a:ahLst/>
              <a:cxnLst/>
              <a:rect l="l" t="t" r="r" b="b"/>
              <a:pathLst>
                <a:path w="7833" h="8460" extrusionOk="0">
                  <a:moveTo>
                    <a:pt x="7504" y="1"/>
                  </a:moveTo>
                  <a:cubicBezTo>
                    <a:pt x="7433" y="1"/>
                    <a:pt x="7362" y="31"/>
                    <a:pt x="7316" y="104"/>
                  </a:cubicBezTo>
                  <a:cubicBezTo>
                    <a:pt x="5690" y="3328"/>
                    <a:pt x="3235" y="6107"/>
                    <a:pt x="219" y="8030"/>
                  </a:cubicBezTo>
                  <a:cubicBezTo>
                    <a:pt x="1" y="8175"/>
                    <a:pt x="121" y="8460"/>
                    <a:pt x="301" y="8460"/>
                  </a:cubicBezTo>
                  <a:cubicBezTo>
                    <a:pt x="341" y="8460"/>
                    <a:pt x="383" y="8446"/>
                    <a:pt x="426" y="8414"/>
                  </a:cubicBezTo>
                  <a:cubicBezTo>
                    <a:pt x="3531" y="6433"/>
                    <a:pt x="6045" y="3623"/>
                    <a:pt x="7730" y="341"/>
                  </a:cubicBezTo>
                  <a:cubicBezTo>
                    <a:pt x="7833" y="157"/>
                    <a:pt x="7666" y="1"/>
                    <a:pt x="7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63;p41">
              <a:extLst>
                <a:ext uri="{FF2B5EF4-FFF2-40B4-BE49-F238E27FC236}">
                  <a16:creationId xmlns:a16="http://schemas.microsoft.com/office/drawing/2014/main" id="{CE67CF15-7E28-14DE-4000-D7911CF94BA4}"/>
                </a:ext>
              </a:extLst>
            </p:cNvPr>
            <p:cNvSpPr/>
            <p:nvPr/>
          </p:nvSpPr>
          <p:spPr>
            <a:xfrm>
              <a:off x="4272800" y="2667475"/>
              <a:ext cx="17775" cy="50500"/>
            </a:xfrm>
            <a:custGeom>
              <a:avLst/>
              <a:gdLst/>
              <a:ahLst/>
              <a:cxnLst/>
              <a:rect l="l" t="t" r="r" b="b"/>
              <a:pathLst>
                <a:path w="711" h="2020" extrusionOk="0">
                  <a:moveTo>
                    <a:pt x="473" y="1"/>
                  </a:moveTo>
                  <a:cubicBezTo>
                    <a:pt x="355" y="1"/>
                    <a:pt x="237" y="119"/>
                    <a:pt x="237" y="237"/>
                  </a:cubicBezTo>
                  <a:cubicBezTo>
                    <a:pt x="237" y="740"/>
                    <a:pt x="178" y="1243"/>
                    <a:pt x="30" y="1716"/>
                  </a:cubicBezTo>
                  <a:cubicBezTo>
                    <a:pt x="0" y="1834"/>
                    <a:pt x="59" y="1982"/>
                    <a:pt x="178" y="2012"/>
                  </a:cubicBezTo>
                  <a:cubicBezTo>
                    <a:pt x="197" y="2017"/>
                    <a:pt x="217" y="2019"/>
                    <a:pt x="236" y="2019"/>
                  </a:cubicBezTo>
                  <a:cubicBezTo>
                    <a:pt x="333" y="2019"/>
                    <a:pt x="419" y="1958"/>
                    <a:pt x="444" y="1834"/>
                  </a:cubicBezTo>
                  <a:cubicBezTo>
                    <a:pt x="621" y="1302"/>
                    <a:pt x="710" y="740"/>
                    <a:pt x="710" y="237"/>
                  </a:cubicBezTo>
                  <a:cubicBezTo>
                    <a:pt x="710" y="119"/>
                    <a:pt x="592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64;p41">
              <a:extLst>
                <a:ext uri="{FF2B5EF4-FFF2-40B4-BE49-F238E27FC236}">
                  <a16:creationId xmlns:a16="http://schemas.microsoft.com/office/drawing/2014/main" id="{4A62A456-3003-7863-8353-71917BC4E2F6}"/>
                </a:ext>
              </a:extLst>
            </p:cNvPr>
            <p:cNvSpPr/>
            <p:nvPr/>
          </p:nvSpPr>
          <p:spPr>
            <a:xfrm>
              <a:off x="4245450" y="2700750"/>
              <a:ext cx="19250" cy="53250"/>
            </a:xfrm>
            <a:custGeom>
              <a:avLst/>
              <a:gdLst/>
              <a:ahLst/>
              <a:cxnLst/>
              <a:rect l="l" t="t" r="r" b="b"/>
              <a:pathLst>
                <a:path w="770" h="2130" extrusionOk="0">
                  <a:moveTo>
                    <a:pt x="532" y="1"/>
                  </a:moveTo>
                  <a:cubicBezTo>
                    <a:pt x="385" y="1"/>
                    <a:pt x="296" y="119"/>
                    <a:pt x="296" y="237"/>
                  </a:cubicBezTo>
                  <a:cubicBezTo>
                    <a:pt x="266" y="770"/>
                    <a:pt x="148" y="1302"/>
                    <a:pt x="59" y="1805"/>
                  </a:cubicBezTo>
                  <a:cubicBezTo>
                    <a:pt x="0" y="1923"/>
                    <a:pt x="89" y="2071"/>
                    <a:pt x="207" y="2130"/>
                  </a:cubicBezTo>
                  <a:cubicBezTo>
                    <a:pt x="325" y="2130"/>
                    <a:pt x="473" y="2041"/>
                    <a:pt x="503" y="1923"/>
                  </a:cubicBezTo>
                  <a:cubicBezTo>
                    <a:pt x="651" y="1391"/>
                    <a:pt x="710" y="770"/>
                    <a:pt x="769" y="237"/>
                  </a:cubicBezTo>
                  <a:cubicBezTo>
                    <a:pt x="769" y="119"/>
                    <a:pt x="651" y="1"/>
                    <a:pt x="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65;p41">
              <a:extLst>
                <a:ext uri="{FF2B5EF4-FFF2-40B4-BE49-F238E27FC236}">
                  <a16:creationId xmlns:a16="http://schemas.microsoft.com/office/drawing/2014/main" id="{40302113-0D56-E064-B3DD-5182C8C70144}"/>
                </a:ext>
              </a:extLst>
            </p:cNvPr>
            <p:cNvSpPr/>
            <p:nvPr/>
          </p:nvSpPr>
          <p:spPr>
            <a:xfrm>
              <a:off x="4268350" y="2710375"/>
              <a:ext cx="42925" cy="22925"/>
            </a:xfrm>
            <a:custGeom>
              <a:avLst/>
              <a:gdLst/>
              <a:ahLst/>
              <a:cxnLst/>
              <a:rect l="l" t="t" r="r" b="b"/>
              <a:pathLst>
                <a:path w="1717" h="917" extrusionOk="0">
                  <a:moveTo>
                    <a:pt x="1471" y="0"/>
                  </a:moveTo>
                  <a:cubicBezTo>
                    <a:pt x="1437" y="0"/>
                    <a:pt x="1401" y="10"/>
                    <a:pt x="1361" y="30"/>
                  </a:cubicBezTo>
                  <a:cubicBezTo>
                    <a:pt x="1243" y="59"/>
                    <a:pt x="1184" y="148"/>
                    <a:pt x="1065" y="178"/>
                  </a:cubicBezTo>
                  <a:cubicBezTo>
                    <a:pt x="1006" y="207"/>
                    <a:pt x="947" y="207"/>
                    <a:pt x="918" y="266"/>
                  </a:cubicBezTo>
                  <a:lnTo>
                    <a:pt x="888" y="266"/>
                  </a:lnTo>
                  <a:cubicBezTo>
                    <a:pt x="829" y="266"/>
                    <a:pt x="829" y="296"/>
                    <a:pt x="799" y="296"/>
                  </a:cubicBezTo>
                  <a:cubicBezTo>
                    <a:pt x="592" y="355"/>
                    <a:pt x="385" y="444"/>
                    <a:pt x="178" y="503"/>
                  </a:cubicBezTo>
                  <a:cubicBezTo>
                    <a:pt x="60" y="562"/>
                    <a:pt x="1" y="651"/>
                    <a:pt x="30" y="799"/>
                  </a:cubicBezTo>
                  <a:cubicBezTo>
                    <a:pt x="30" y="858"/>
                    <a:pt x="149" y="917"/>
                    <a:pt x="297" y="917"/>
                  </a:cubicBezTo>
                  <a:cubicBezTo>
                    <a:pt x="740" y="769"/>
                    <a:pt x="1184" y="621"/>
                    <a:pt x="1568" y="414"/>
                  </a:cubicBezTo>
                  <a:cubicBezTo>
                    <a:pt x="1687" y="355"/>
                    <a:pt x="1716" y="178"/>
                    <a:pt x="1657" y="118"/>
                  </a:cubicBezTo>
                  <a:cubicBezTo>
                    <a:pt x="1598" y="40"/>
                    <a:pt x="1539" y="0"/>
                    <a:pt x="1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66;p41">
              <a:extLst>
                <a:ext uri="{FF2B5EF4-FFF2-40B4-BE49-F238E27FC236}">
                  <a16:creationId xmlns:a16="http://schemas.microsoft.com/office/drawing/2014/main" id="{4D509035-653E-1289-71CF-754E23E23036}"/>
                </a:ext>
              </a:extLst>
            </p:cNvPr>
            <p:cNvSpPr/>
            <p:nvPr/>
          </p:nvSpPr>
          <p:spPr>
            <a:xfrm>
              <a:off x="4078350" y="2592825"/>
              <a:ext cx="66575" cy="92425"/>
            </a:xfrm>
            <a:custGeom>
              <a:avLst/>
              <a:gdLst/>
              <a:ahLst/>
              <a:cxnLst/>
              <a:rect l="l" t="t" r="r" b="b"/>
              <a:pathLst>
                <a:path w="2663" h="36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" y="1567"/>
                    <a:pt x="1006" y="3135"/>
                    <a:pt x="2514" y="3697"/>
                  </a:cubicBezTo>
                  <a:lnTo>
                    <a:pt x="2662" y="3253"/>
                  </a:lnTo>
                  <a:cubicBezTo>
                    <a:pt x="2485" y="1893"/>
                    <a:pt x="1509" y="621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67;p41">
              <a:extLst>
                <a:ext uri="{FF2B5EF4-FFF2-40B4-BE49-F238E27FC236}">
                  <a16:creationId xmlns:a16="http://schemas.microsoft.com/office/drawing/2014/main" id="{5096A78D-4927-A0C0-C9D9-8BB62DAF9607}"/>
                </a:ext>
              </a:extLst>
            </p:cNvPr>
            <p:cNvSpPr/>
            <p:nvPr/>
          </p:nvSpPr>
          <p:spPr>
            <a:xfrm>
              <a:off x="4133075" y="2598250"/>
              <a:ext cx="124225" cy="84050"/>
            </a:xfrm>
            <a:custGeom>
              <a:avLst/>
              <a:gdLst/>
              <a:ahLst/>
              <a:cxnLst/>
              <a:rect l="l" t="t" r="r" b="b"/>
              <a:pathLst>
                <a:path w="4969" h="3362" extrusionOk="0">
                  <a:moveTo>
                    <a:pt x="3076" y="0"/>
                  </a:moveTo>
                  <a:cubicBezTo>
                    <a:pt x="2576" y="0"/>
                    <a:pt x="2071" y="126"/>
                    <a:pt x="1656" y="375"/>
                  </a:cubicBezTo>
                  <a:cubicBezTo>
                    <a:pt x="695" y="935"/>
                    <a:pt x="192" y="1979"/>
                    <a:pt x="103" y="3025"/>
                  </a:cubicBezTo>
                  <a:lnTo>
                    <a:pt x="103" y="3025"/>
                  </a:lnTo>
                  <a:cubicBezTo>
                    <a:pt x="66" y="2994"/>
                    <a:pt x="31" y="2958"/>
                    <a:pt x="0" y="2918"/>
                  </a:cubicBezTo>
                  <a:lnTo>
                    <a:pt x="0" y="2918"/>
                  </a:lnTo>
                  <a:lnTo>
                    <a:pt x="89" y="3361"/>
                  </a:lnTo>
                  <a:cubicBezTo>
                    <a:pt x="89" y="3250"/>
                    <a:pt x="94" y="3137"/>
                    <a:pt x="103" y="3025"/>
                  </a:cubicBezTo>
                  <a:lnTo>
                    <a:pt x="103" y="3025"/>
                  </a:lnTo>
                  <a:cubicBezTo>
                    <a:pt x="258" y="3155"/>
                    <a:pt x="463" y="3211"/>
                    <a:pt x="679" y="3211"/>
                  </a:cubicBezTo>
                  <a:cubicBezTo>
                    <a:pt x="911" y="3211"/>
                    <a:pt x="1155" y="3146"/>
                    <a:pt x="1360" y="3036"/>
                  </a:cubicBezTo>
                  <a:cubicBezTo>
                    <a:pt x="1804" y="2799"/>
                    <a:pt x="2159" y="2445"/>
                    <a:pt x="2514" y="2119"/>
                  </a:cubicBezTo>
                  <a:cubicBezTo>
                    <a:pt x="3194" y="1469"/>
                    <a:pt x="4022" y="1055"/>
                    <a:pt x="4968" y="848"/>
                  </a:cubicBezTo>
                  <a:cubicBezTo>
                    <a:pt x="4561" y="281"/>
                    <a:pt x="3824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68;p41">
              <a:extLst>
                <a:ext uri="{FF2B5EF4-FFF2-40B4-BE49-F238E27FC236}">
                  <a16:creationId xmlns:a16="http://schemas.microsoft.com/office/drawing/2014/main" id="{9CC76FE5-ABD5-A5F0-B5C2-88163179C009}"/>
                </a:ext>
              </a:extLst>
            </p:cNvPr>
            <p:cNvSpPr/>
            <p:nvPr/>
          </p:nvSpPr>
          <p:spPr>
            <a:xfrm>
              <a:off x="4022900" y="2663275"/>
              <a:ext cx="252875" cy="228025"/>
            </a:xfrm>
            <a:custGeom>
              <a:avLst/>
              <a:gdLst/>
              <a:ahLst/>
              <a:cxnLst/>
              <a:rect l="l" t="t" r="r" b="b"/>
              <a:pathLst>
                <a:path w="10115" h="9121" extrusionOk="0">
                  <a:moveTo>
                    <a:pt x="5135" y="0"/>
                  </a:moveTo>
                  <a:cubicBezTo>
                    <a:pt x="4982" y="0"/>
                    <a:pt x="4828" y="7"/>
                    <a:pt x="4673" y="21"/>
                  </a:cubicBezTo>
                  <a:cubicBezTo>
                    <a:pt x="2012" y="258"/>
                    <a:pt x="1" y="2476"/>
                    <a:pt x="237" y="4989"/>
                  </a:cubicBezTo>
                  <a:cubicBezTo>
                    <a:pt x="432" y="7356"/>
                    <a:pt x="2516" y="9120"/>
                    <a:pt x="4980" y="9120"/>
                  </a:cubicBezTo>
                  <a:cubicBezTo>
                    <a:pt x="5133" y="9120"/>
                    <a:pt x="5287" y="9114"/>
                    <a:pt x="5442" y="9100"/>
                  </a:cubicBezTo>
                  <a:cubicBezTo>
                    <a:pt x="8104" y="8863"/>
                    <a:pt x="10115" y="6645"/>
                    <a:pt x="9878" y="4132"/>
                  </a:cubicBezTo>
                  <a:cubicBezTo>
                    <a:pt x="9683" y="1764"/>
                    <a:pt x="7600" y="0"/>
                    <a:pt x="5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69;p41">
              <a:extLst>
                <a:ext uri="{FF2B5EF4-FFF2-40B4-BE49-F238E27FC236}">
                  <a16:creationId xmlns:a16="http://schemas.microsoft.com/office/drawing/2014/main" id="{B4F0768B-264B-A37B-2B02-3024C3CA879C}"/>
                </a:ext>
              </a:extLst>
            </p:cNvPr>
            <p:cNvSpPr/>
            <p:nvPr/>
          </p:nvSpPr>
          <p:spPr>
            <a:xfrm>
              <a:off x="3889100" y="2740050"/>
              <a:ext cx="261000" cy="236250"/>
            </a:xfrm>
            <a:custGeom>
              <a:avLst/>
              <a:gdLst/>
              <a:ahLst/>
              <a:cxnLst/>
              <a:rect l="l" t="t" r="r" b="b"/>
              <a:pathLst>
                <a:path w="10440" h="9450" extrusionOk="0">
                  <a:moveTo>
                    <a:pt x="5324" y="1"/>
                  </a:moveTo>
                  <a:cubicBezTo>
                    <a:pt x="5158" y="1"/>
                    <a:pt x="4990" y="9"/>
                    <a:pt x="4821" y="26"/>
                  </a:cubicBezTo>
                  <a:cubicBezTo>
                    <a:pt x="2041" y="292"/>
                    <a:pt x="0" y="2569"/>
                    <a:pt x="237" y="5171"/>
                  </a:cubicBezTo>
                  <a:cubicBezTo>
                    <a:pt x="432" y="7600"/>
                    <a:pt x="2631" y="9449"/>
                    <a:pt x="5166" y="9449"/>
                  </a:cubicBezTo>
                  <a:cubicBezTo>
                    <a:pt x="5316" y="9449"/>
                    <a:pt x="5467" y="9443"/>
                    <a:pt x="5619" y="9430"/>
                  </a:cubicBezTo>
                  <a:cubicBezTo>
                    <a:pt x="8399" y="9163"/>
                    <a:pt x="10439" y="6857"/>
                    <a:pt x="10203" y="4284"/>
                  </a:cubicBezTo>
                  <a:cubicBezTo>
                    <a:pt x="10009" y="1843"/>
                    <a:pt x="7838" y="1"/>
                    <a:pt x="5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70;p41">
              <a:extLst>
                <a:ext uri="{FF2B5EF4-FFF2-40B4-BE49-F238E27FC236}">
                  <a16:creationId xmlns:a16="http://schemas.microsoft.com/office/drawing/2014/main" id="{CFED5F17-3E05-3C22-EABB-5C6F06CE4B2F}"/>
                </a:ext>
              </a:extLst>
            </p:cNvPr>
            <p:cNvSpPr/>
            <p:nvPr/>
          </p:nvSpPr>
          <p:spPr>
            <a:xfrm>
              <a:off x="4021450" y="2772325"/>
              <a:ext cx="94625" cy="132400"/>
            </a:xfrm>
            <a:custGeom>
              <a:avLst/>
              <a:gdLst/>
              <a:ahLst/>
              <a:cxnLst/>
              <a:rect l="l" t="t" r="r" b="b"/>
              <a:pathLst>
                <a:path w="3785" h="5296" extrusionOk="0">
                  <a:moveTo>
                    <a:pt x="240" y="0"/>
                  </a:moveTo>
                  <a:cubicBezTo>
                    <a:pt x="1" y="0"/>
                    <a:pt x="17" y="363"/>
                    <a:pt x="266" y="391"/>
                  </a:cubicBezTo>
                  <a:cubicBezTo>
                    <a:pt x="1242" y="479"/>
                    <a:pt x="2247" y="1041"/>
                    <a:pt x="2809" y="1928"/>
                  </a:cubicBezTo>
                  <a:cubicBezTo>
                    <a:pt x="3341" y="2875"/>
                    <a:pt x="3282" y="4058"/>
                    <a:pt x="2691" y="4974"/>
                  </a:cubicBezTo>
                  <a:cubicBezTo>
                    <a:pt x="2586" y="5143"/>
                    <a:pt x="2750" y="5296"/>
                    <a:pt x="2896" y="5296"/>
                  </a:cubicBezTo>
                  <a:cubicBezTo>
                    <a:pt x="2955" y="5296"/>
                    <a:pt x="3012" y="5271"/>
                    <a:pt x="3046" y="5211"/>
                  </a:cubicBezTo>
                  <a:cubicBezTo>
                    <a:pt x="3726" y="4176"/>
                    <a:pt x="3785" y="2816"/>
                    <a:pt x="3164" y="1721"/>
                  </a:cubicBezTo>
                  <a:cubicBezTo>
                    <a:pt x="2573" y="745"/>
                    <a:pt x="1449" y="95"/>
                    <a:pt x="295" y="6"/>
                  </a:cubicBezTo>
                  <a:cubicBezTo>
                    <a:pt x="276" y="2"/>
                    <a:pt x="257" y="0"/>
                    <a:pt x="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71;p41">
              <a:extLst>
                <a:ext uri="{FF2B5EF4-FFF2-40B4-BE49-F238E27FC236}">
                  <a16:creationId xmlns:a16="http://schemas.microsoft.com/office/drawing/2014/main" id="{85701DF4-BC39-FEFF-A7BD-5F27CBAC8DA5}"/>
                </a:ext>
              </a:extLst>
            </p:cNvPr>
            <p:cNvSpPr/>
            <p:nvPr/>
          </p:nvSpPr>
          <p:spPr>
            <a:xfrm>
              <a:off x="4178850" y="2750975"/>
              <a:ext cx="59950" cy="95825"/>
            </a:xfrm>
            <a:custGeom>
              <a:avLst/>
              <a:gdLst/>
              <a:ahLst/>
              <a:cxnLst/>
              <a:rect l="l" t="t" r="r" b="b"/>
              <a:pathLst>
                <a:path w="2398" h="3833" extrusionOk="0">
                  <a:moveTo>
                    <a:pt x="1711" y="0"/>
                  </a:moveTo>
                  <a:cubicBezTo>
                    <a:pt x="1583" y="0"/>
                    <a:pt x="1445" y="107"/>
                    <a:pt x="1481" y="269"/>
                  </a:cubicBezTo>
                  <a:cubicBezTo>
                    <a:pt x="1895" y="1481"/>
                    <a:pt x="1274" y="2842"/>
                    <a:pt x="210" y="3463"/>
                  </a:cubicBezTo>
                  <a:cubicBezTo>
                    <a:pt x="1" y="3567"/>
                    <a:pt x="138" y="3833"/>
                    <a:pt x="335" y="3833"/>
                  </a:cubicBezTo>
                  <a:cubicBezTo>
                    <a:pt x="361" y="3833"/>
                    <a:pt x="389" y="3828"/>
                    <a:pt x="417" y="3817"/>
                  </a:cubicBezTo>
                  <a:cubicBezTo>
                    <a:pt x="1688" y="3108"/>
                    <a:pt x="2398" y="1511"/>
                    <a:pt x="1895" y="150"/>
                  </a:cubicBezTo>
                  <a:cubicBezTo>
                    <a:pt x="1872" y="46"/>
                    <a:pt x="1794" y="0"/>
                    <a:pt x="1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72;p41">
              <a:extLst>
                <a:ext uri="{FF2B5EF4-FFF2-40B4-BE49-F238E27FC236}">
                  <a16:creationId xmlns:a16="http://schemas.microsoft.com/office/drawing/2014/main" id="{489D225A-2766-C548-A271-2A0DD0B8AEE5}"/>
                </a:ext>
              </a:extLst>
            </p:cNvPr>
            <p:cNvSpPr/>
            <p:nvPr/>
          </p:nvSpPr>
          <p:spPr>
            <a:xfrm>
              <a:off x="4164125" y="2695100"/>
              <a:ext cx="43625" cy="33225"/>
            </a:xfrm>
            <a:custGeom>
              <a:avLst/>
              <a:gdLst/>
              <a:ahLst/>
              <a:cxnLst/>
              <a:rect l="l" t="t" r="r" b="b"/>
              <a:pathLst>
                <a:path w="1745" h="1329" extrusionOk="0">
                  <a:moveTo>
                    <a:pt x="235" y="1"/>
                  </a:moveTo>
                  <a:cubicBezTo>
                    <a:pt x="160" y="1"/>
                    <a:pt x="82" y="75"/>
                    <a:pt x="59" y="168"/>
                  </a:cubicBezTo>
                  <a:cubicBezTo>
                    <a:pt x="0" y="256"/>
                    <a:pt x="89" y="375"/>
                    <a:pt x="207" y="404"/>
                  </a:cubicBezTo>
                  <a:cubicBezTo>
                    <a:pt x="266" y="463"/>
                    <a:pt x="355" y="463"/>
                    <a:pt x="385" y="493"/>
                  </a:cubicBezTo>
                  <a:lnTo>
                    <a:pt x="414" y="493"/>
                  </a:lnTo>
                  <a:cubicBezTo>
                    <a:pt x="473" y="493"/>
                    <a:pt x="503" y="522"/>
                    <a:pt x="503" y="522"/>
                  </a:cubicBezTo>
                  <a:cubicBezTo>
                    <a:pt x="592" y="611"/>
                    <a:pt x="710" y="641"/>
                    <a:pt x="828" y="700"/>
                  </a:cubicBezTo>
                  <a:cubicBezTo>
                    <a:pt x="828" y="700"/>
                    <a:pt x="858" y="700"/>
                    <a:pt x="858" y="759"/>
                  </a:cubicBezTo>
                  <a:lnTo>
                    <a:pt x="947" y="818"/>
                  </a:lnTo>
                  <a:cubicBezTo>
                    <a:pt x="976" y="877"/>
                    <a:pt x="1035" y="907"/>
                    <a:pt x="1094" y="966"/>
                  </a:cubicBezTo>
                  <a:cubicBezTo>
                    <a:pt x="1124" y="996"/>
                    <a:pt x="1154" y="1084"/>
                    <a:pt x="1242" y="1114"/>
                  </a:cubicBezTo>
                  <a:lnTo>
                    <a:pt x="1272" y="1143"/>
                  </a:lnTo>
                  <a:cubicBezTo>
                    <a:pt x="1301" y="1203"/>
                    <a:pt x="1301" y="1232"/>
                    <a:pt x="1331" y="1232"/>
                  </a:cubicBezTo>
                  <a:cubicBezTo>
                    <a:pt x="1393" y="1273"/>
                    <a:pt x="1469" y="1329"/>
                    <a:pt x="1539" y="1329"/>
                  </a:cubicBezTo>
                  <a:cubicBezTo>
                    <a:pt x="1570" y="1329"/>
                    <a:pt x="1600" y="1318"/>
                    <a:pt x="1627" y="1291"/>
                  </a:cubicBezTo>
                  <a:cubicBezTo>
                    <a:pt x="1715" y="1262"/>
                    <a:pt x="1745" y="1114"/>
                    <a:pt x="1715" y="1055"/>
                  </a:cubicBezTo>
                  <a:cubicBezTo>
                    <a:pt x="1390" y="522"/>
                    <a:pt x="858" y="197"/>
                    <a:pt x="296" y="20"/>
                  </a:cubicBezTo>
                  <a:cubicBezTo>
                    <a:pt x="276" y="7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73;p41">
              <a:extLst>
                <a:ext uri="{FF2B5EF4-FFF2-40B4-BE49-F238E27FC236}">
                  <a16:creationId xmlns:a16="http://schemas.microsoft.com/office/drawing/2014/main" id="{7A873DE6-4B16-3E85-24AF-5526BA7556F7}"/>
                </a:ext>
              </a:extLst>
            </p:cNvPr>
            <p:cNvSpPr/>
            <p:nvPr/>
          </p:nvSpPr>
          <p:spPr>
            <a:xfrm>
              <a:off x="3315400" y="2739650"/>
              <a:ext cx="63575" cy="10775"/>
            </a:xfrm>
            <a:custGeom>
              <a:avLst/>
              <a:gdLst/>
              <a:ahLst/>
              <a:cxnLst/>
              <a:rect l="l" t="t" r="r" b="b"/>
              <a:pathLst>
                <a:path w="2543" h="431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71"/>
                    <a:pt x="30" y="189"/>
                    <a:pt x="118" y="189"/>
                  </a:cubicBezTo>
                  <a:cubicBezTo>
                    <a:pt x="373" y="142"/>
                    <a:pt x="631" y="119"/>
                    <a:pt x="887" y="119"/>
                  </a:cubicBezTo>
                  <a:cubicBezTo>
                    <a:pt x="1436" y="119"/>
                    <a:pt x="1981" y="225"/>
                    <a:pt x="2484" y="426"/>
                  </a:cubicBezTo>
                  <a:cubicBezTo>
                    <a:pt x="2491" y="429"/>
                    <a:pt x="2496" y="431"/>
                    <a:pt x="2502" y="431"/>
                  </a:cubicBezTo>
                  <a:cubicBezTo>
                    <a:pt x="2543" y="431"/>
                    <a:pt x="2540" y="334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74;p41">
              <a:extLst>
                <a:ext uri="{FF2B5EF4-FFF2-40B4-BE49-F238E27FC236}">
                  <a16:creationId xmlns:a16="http://schemas.microsoft.com/office/drawing/2014/main" id="{2B09830D-138F-F763-8DA9-507D6790ED5E}"/>
                </a:ext>
              </a:extLst>
            </p:cNvPr>
            <p:cNvSpPr/>
            <p:nvPr/>
          </p:nvSpPr>
          <p:spPr>
            <a:xfrm>
              <a:off x="3345700" y="2732750"/>
              <a:ext cx="59900" cy="24425"/>
            </a:xfrm>
            <a:custGeom>
              <a:avLst/>
              <a:gdLst/>
              <a:ahLst/>
              <a:cxnLst/>
              <a:rect l="l" t="t" r="r" b="b"/>
              <a:pathLst>
                <a:path w="2396" h="977" extrusionOk="0">
                  <a:moveTo>
                    <a:pt x="836" y="1"/>
                  </a:moveTo>
                  <a:cubicBezTo>
                    <a:pt x="526" y="1"/>
                    <a:pt x="233" y="106"/>
                    <a:pt x="1" y="318"/>
                  </a:cubicBezTo>
                  <a:cubicBezTo>
                    <a:pt x="326" y="584"/>
                    <a:pt x="740" y="791"/>
                    <a:pt x="1154" y="909"/>
                  </a:cubicBezTo>
                  <a:cubicBezTo>
                    <a:pt x="1319" y="953"/>
                    <a:pt x="1484" y="977"/>
                    <a:pt x="1645" y="977"/>
                  </a:cubicBezTo>
                  <a:cubicBezTo>
                    <a:pt x="1915" y="977"/>
                    <a:pt x="2173" y="910"/>
                    <a:pt x="2396" y="761"/>
                  </a:cubicBezTo>
                  <a:lnTo>
                    <a:pt x="2337" y="732"/>
                  </a:lnTo>
                  <a:cubicBezTo>
                    <a:pt x="2011" y="436"/>
                    <a:pt x="1627" y="170"/>
                    <a:pt x="1213" y="51"/>
                  </a:cubicBezTo>
                  <a:cubicBezTo>
                    <a:pt x="1086" y="18"/>
                    <a:pt x="960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75;p41">
              <a:extLst>
                <a:ext uri="{FF2B5EF4-FFF2-40B4-BE49-F238E27FC236}">
                  <a16:creationId xmlns:a16="http://schemas.microsoft.com/office/drawing/2014/main" id="{4F61B720-9966-FE42-542F-D674E24F9165}"/>
                </a:ext>
              </a:extLst>
            </p:cNvPr>
            <p:cNvSpPr/>
            <p:nvPr/>
          </p:nvSpPr>
          <p:spPr>
            <a:xfrm>
              <a:off x="3415200" y="2653150"/>
              <a:ext cx="27200" cy="68525"/>
            </a:xfrm>
            <a:custGeom>
              <a:avLst/>
              <a:gdLst/>
              <a:ahLst/>
              <a:cxnLst/>
              <a:rect l="l" t="t" r="r" b="b"/>
              <a:pathLst>
                <a:path w="1088" h="2741" extrusionOk="0">
                  <a:moveTo>
                    <a:pt x="994" y="1"/>
                  </a:moveTo>
                  <a:cubicBezTo>
                    <a:pt x="978" y="1"/>
                    <a:pt x="961" y="5"/>
                    <a:pt x="947" y="12"/>
                  </a:cubicBezTo>
                  <a:cubicBezTo>
                    <a:pt x="414" y="810"/>
                    <a:pt x="59" y="1727"/>
                    <a:pt x="0" y="2674"/>
                  </a:cubicBezTo>
                  <a:cubicBezTo>
                    <a:pt x="0" y="2718"/>
                    <a:pt x="30" y="2740"/>
                    <a:pt x="59" y="2740"/>
                  </a:cubicBezTo>
                  <a:cubicBezTo>
                    <a:pt x="89" y="2740"/>
                    <a:pt x="119" y="2718"/>
                    <a:pt x="119" y="2674"/>
                  </a:cubicBezTo>
                  <a:cubicBezTo>
                    <a:pt x="178" y="1757"/>
                    <a:pt x="503" y="870"/>
                    <a:pt x="1065" y="101"/>
                  </a:cubicBezTo>
                  <a:cubicBezTo>
                    <a:pt x="1087" y="34"/>
                    <a:pt x="1043" y="1"/>
                    <a:pt x="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76;p41">
              <a:extLst>
                <a:ext uri="{FF2B5EF4-FFF2-40B4-BE49-F238E27FC236}">
                  <a16:creationId xmlns:a16="http://schemas.microsoft.com/office/drawing/2014/main" id="{9D6BEBB5-E0EE-792B-A44E-08249088C792}"/>
                </a:ext>
              </a:extLst>
            </p:cNvPr>
            <p:cNvSpPr/>
            <p:nvPr/>
          </p:nvSpPr>
          <p:spPr>
            <a:xfrm>
              <a:off x="3399675" y="2685225"/>
              <a:ext cx="28125" cy="66575"/>
            </a:xfrm>
            <a:custGeom>
              <a:avLst/>
              <a:gdLst/>
              <a:ahLst/>
              <a:cxnLst/>
              <a:rect l="l" t="t" r="r" b="b"/>
              <a:pathLst>
                <a:path w="1125" h="2663" extrusionOk="0">
                  <a:moveTo>
                    <a:pt x="947" y="1"/>
                  </a:moveTo>
                  <a:cubicBezTo>
                    <a:pt x="473" y="267"/>
                    <a:pt x="178" y="740"/>
                    <a:pt x="59" y="1213"/>
                  </a:cubicBezTo>
                  <a:cubicBezTo>
                    <a:pt x="0" y="1716"/>
                    <a:pt x="59" y="2159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64"/>
                    <a:pt x="1035" y="1361"/>
                  </a:cubicBezTo>
                  <a:cubicBezTo>
                    <a:pt x="112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77;p41">
              <a:extLst>
                <a:ext uri="{FF2B5EF4-FFF2-40B4-BE49-F238E27FC236}">
                  <a16:creationId xmlns:a16="http://schemas.microsoft.com/office/drawing/2014/main" id="{58BAFCDC-D9A1-5017-6B24-859E66FDA814}"/>
                </a:ext>
              </a:extLst>
            </p:cNvPr>
            <p:cNvSpPr/>
            <p:nvPr/>
          </p:nvSpPr>
          <p:spPr>
            <a:xfrm>
              <a:off x="3289525" y="2701950"/>
              <a:ext cx="63575" cy="10325"/>
            </a:xfrm>
            <a:custGeom>
              <a:avLst/>
              <a:gdLst/>
              <a:ahLst/>
              <a:cxnLst/>
              <a:rect l="l" t="t" r="r" b="b"/>
              <a:pathLst>
                <a:path w="2543" h="413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101"/>
                    <a:pt x="30" y="189"/>
                    <a:pt x="118" y="189"/>
                  </a:cubicBezTo>
                  <a:cubicBezTo>
                    <a:pt x="397" y="138"/>
                    <a:pt x="678" y="111"/>
                    <a:pt x="959" y="111"/>
                  </a:cubicBezTo>
                  <a:cubicBezTo>
                    <a:pt x="1483" y="111"/>
                    <a:pt x="2002" y="204"/>
                    <a:pt x="2484" y="396"/>
                  </a:cubicBezTo>
                  <a:cubicBezTo>
                    <a:pt x="2496" y="408"/>
                    <a:pt x="2505" y="413"/>
                    <a:pt x="2512" y="413"/>
                  </a:cubicBezTo>
                  <a:cubicBezTo>
                    <a:pt x="2542" y="413"/>
                    <a:pt x="2537" y="331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78;p41">
              <a:extLst>
                <a:ext uri="{FF2B5EF4-FFF2-40B4-BE49-F238E27FC236}">
                  <a16:creationId xmlns:a16="http://schemas.microsoft.com/office/drawing/2014/main" id="{1861315C-9967-0577-184B-2253685E82F4}"/>
                </a:ext>
              </a:extLst>
            </p:cNvPr>
            <p:cNvSpPr/>
            <p:nvPr/>
          </p:nvSpPr>
          <p:spPr>
            <a:xfrm>
              <a:off x="3319825" y="2695050"/>
              <a:ext cx="59900" cy="23900"/>
            </a:xfrm>
            <a:custGeom>
              <a:avLst/>
              <a:gdLst/>
              <a:ahLst/>
              <a:cxnLst/>
              <a:rect l="l" t="t" r="r" b="b"/>
              <a:pathLst>
                <a:path w="2396" h="956" extrusionOk="0">
                  <a:moveTo>
                    <a:pt x="836" y="1"/>
                  </a:moveTo>
                  <a:cubicBezTo>
                    <a:pt x="526" y="1"/>
                    <a:pt x="233" y="106"/>
                    <a:pt x="1" y="317"/>
                  </a:cubicBezTo>
                  <a:cubicBezTo>
                    <a:pt x="326" y="554"/>
                    <a:pt x="740" y="791"/>
                    <a:pt x="1154" y="909"/>
                  </a:cubicBezTo>
                  <a:cubicBezTo>
                    <a:pt x="1307" y="939"/>
                    <a:pt x="1460" y="956"/>
                    <a:pt x="1610" y="956"/>
                  </a:cubicBezTo>
                  <a:cubicBezTo>
                    <a:pt x="1893" y="956"/>
                    <a:pt x="2164" y="897"/>
                    <a:pt x="2396" y="761"/>
                  </a:cubicBezTo>
                  <a:lnTo>
                    <a:pt x="2337" y="702"/>
                  </a:lnTo>
                  <a:cubicBezTo>
                    <a:pt x="2011" y="406"/>
                    <a:pt x="1627" y="170"/>
                    <a:pt x="1213" y="51"/>
                  </a:cubicBezTo>
                  <a:cubicBezTo>
                    <a:pt x="1086" y="17"/>
                    <a:pt x="959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79;p41">
              <a:extLst>
                <a:ext uri="{FF2B5EF4-FFF2-40B4-BE49-F238E27FC236}">
                  <a16:creationId xmlns:a16="http://schemas.microsoft.com/office/drawing/2014/main" id="{304795AF-0288-1ECB-E6FF-BE0F12721126}"/>
                </a:ext>
              </a:extLst>
            </p:cNvPr>
            <p:cNvSpPr/>
            <p:nvPr/>
          </p:nvSpPr>
          <p:spPr>
            <a:xfrm>
              <a:off x="3389325" y="2615875"/>
              <a:ext cx="27175" cy="68825"/>
            </a:xfrm>
            <a:custGeom>
              <a:avLst/>
              <a:gdLst/>
              <a:ahLst/>
              <a:cxnLst/>
              <a:rect l="l" t="t" r="r" b="b"/>
              <a:pathLst>
                <a:path w="1087" h="2753" extrusionOk="0">
                  <a:moveTo>
                    <a:pt x="1000" y="1"/>
                  </a:moveTo>
                  <a:cubicBezTo>
                    <a:pt x="982" y="1"/>
                    <a:pt x="963" y="8"/>
                    <a:pt x="947" y="24"/>
                  </a:cubicBezTo>
                  <a:cubicBezTo>
                    <a:pt x="414" y="823"/>
                    <a:pt x="59" y="1740"/>
                    <a:pt x="0" y="2686"/>
                  </a:cubicBezTo>
                  <a:cubicBezTo>
                    <a:pt x="0" y="2730"/>
                    <a:pt x="30" y="2752"/>
                    <a:pt x="59" y="2752"/>
                  </a:cubicBezTo>
                  <a:cubicBezTo>
                    <a:pt x="89" y="2752"/>
                    <a:pt x="119" y="2730"/>
                    <a:pt x="119" y="2686"/>
                  </a:cubicBezTo>
                  <a:cubicBezTo>
                    <a:pt x="178" y="1769"/>
                    <a:pt x="503" y="882"/>
                    <a:pt x="1065" y="113"/>
                  </a:cubicBezTo>
                  <a:cubicBezTo>
                    <a:pt x="1086" y="49"/>
                    <a:pt x="1046" y="1"/>
                    <a:pt x="1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80;p41">
              <a:extLst>
                <a:ext uri="{FF2B5EF4-FFF2-40B4-BE49-F238E27FC236}">
                  <a16:creationId xmlns:a16="http://schemas.microsoft.com/office/drawing/2014/main" id="{C5AFAC46-426B-E98B-7219-617E4638D79E}"/>
                </a:ext>
              </a:extLst>
            </p:cNvPr>
            <p:cNvSpPr/>
            <p:nvPr/>
          </p:nvSpPr>
          <p:spPr>
            <a:xfrm>
              <a:off x="3373800" y="2647525"/>
              <a:ext cx="28125" cy="66550"/>
            </a:xfrm>
            <a:custGeom>
              <a:avLst/>
              <a:gdLst/>
              <a:ahLst/>
              <a:cxnLst/>
              <a:rect l="l" t="t" r="r" b="b"/>
              <a:pathLst>
                <a:path w="1125" h="2662" extrusionOk="0">
                  <a:moveTo>
                    <a:pt x="947" y="0"/>
                  </a:moveTo>
                  <a:cubicBezTo>
                    <a:pt x="473" y="237"/>
                    <a:pt x="178" y="740"/>
                    <a:pt x="59" y="1213"/>
                  </a:cubicBezTo>
                  <a:cubicBezTo>
                    <a:pt x="0" y="1686"/>
                    <a:pt x="59" y="2130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34"/>
                    <a:pt x="1035" y="1361"/>
                  </a:cubicBezTo>
                  <a:cubicBezTo>
                    <a:pt x="1124" y="888"/>
                    <a:pt x="1065" y="444"/>
                    <a:pt x="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81;p41">
              <a:extLst>
                <a:ext uri="{FF2B5EF4-FFF2-40B4-BE49-F238E27FC236}">
                  <a16:creationId xmlns:a16="http://schemas.microsoft.com/office/drawing/2014/main" id="{322D89DD-69A3-3D52-0E65-76B0294AE8CA}"/>
                </a:ext>
              </a:extLst>
            </p:cNvPr>
            <p:cNvSpPr/>
            <p:nvPr/>
          </p:nvSpPr>
          <p:spPr>
            <a:xfrm>
              <a:off x="3264375" y="2665000"/>
              <a:ext cx="63575" cy="10300"/>
            </a:xfrm>
            <a:custGeom>
              <a:avLst/>
              <a:gdLst/>
              <a:ahLst/>
              <a:cxnLst/>
              <a:rect l="l" t="t" r="r" b="b"/>
              <a:pathLst>
                <a:path w="2543" h="412" extrusionOk="0">
                  <a:moveTo>
                    <a:pt x="866" y="0"/>
                  </a:moveTo>
                  <a:cubicBezTo>
                    <a:pt x="604" y="0"/>
                    <a:pt x="344" y="23"/>
                    <a:pt x="89" y="70"/>
                  </a:cubicBezTo>
                  <a:cubicBezTo>
                    <a:pt x="1" y="70"/>
                    <a:pt x="30" y="189"/>
                    <a:pt x="119" y="189"/>
                  </a:cubicBezTo>
                  <a:cubicBezTo>
                    <a:pt x="397" y="137"/>
                    <a:pt x="679" y="111"/>
                    <a:pt x="959" y="111"/>
                  </a:cubicBezTo>
                  <a:cubicBezTo>
                    <a:pt x="1484" y="111"/>
                    <a:pt x="2003" y="203"/>
                    <a:pt x="2485" y="396"/>
                  </a:cubicBezTo>
                  <a:cubicBezTo>
                    <a:pt x="2496" y="407"/>
                    <a:pt x="2506" y="412"/>
                    <a:pt x="2513" y="412"/>
                  </a:cubicBezTo>
                  <a:cubicBezTo>
                    <a:pt x="2543" y="412"/>
                    <a:pt x="2538" y="331"/>
                    <a:pt x="2514" y="307"/>
                  </a:cubicBezTo>
                  <a:cubicBezTo>
                    <a:pt x="1991" y="105"/>
                    <a:pt x="1426" y="0"/>
                    <a:pt x="8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82;p41">
              <a:extLst>
                <a:ext uri="{FF2B5EF4-FFF2-40B4-BE49-F238E27FC236}">
                  <a16:creationId xmlns:a16="http://schemas.microsoft.com/office/drawing/2014/main" id="{EB6CE019-39A8-08FF-D966-6F2AF177CCB7}"/>
                </a:ext>
              </a:extLst>
            </p:cNvPr>
            <p:cNvSpPr/>
            <p:nvPr/>
          </p:nvSpPr>
          <p:spPr>
            <a:xfrm>
              <a:off x="3294700" y="2658075"/>
              <a:ext cx="60625" cy="23925"/>
            </a:xfrm>
            <a:custGeom>
              <a:avLst/>
              <a:gdLst/>
              <a:ahLst/>
              <a:cxnLst/>
              <a:rect l="l" t="t" r="r" b="b"/>
              <a:pathLst>
                <a:path w="2425" h="957" extrusionOk="0">
                  <a:moveTo>
                    <a:pt x="864" y="1"/>
                  </a:moveTo>
                  <a:cubicBezTo>
                    <a:pt x="552" y="1"/>
                    <a:pt x="254" y="107"/>
                    <a:pt x="0" y="318"/>
                  </a:cubicBezTo>
                  <a:cubicBezTo>
                    <a:pt x="355" y="554"/>
                    <a:pt x="739" y="791"/>
                    <a:pt x="1153" y="909"/>
                  </a:cubicBezTo>
                  <a:cubicBezTo>
                    <a:pt x="1307" y="940"/>
                    <a:pt x="1460" y="956"/>
                    <a:pt x="1610" y="956"/>
                  </a:cubicBezTo>
                  <a:cubicBezTo>
                    <a:pt x="1896" y="956"/>
                    <a:pt x="2173" y="897"/>
                    <a:pt x="2425" y="761"/>
                  </a:cubicBezTo>
                  <a:lnTo>
                    <a:pt x="2336" y="702"/>
                  </a:lnTo>
                  <a:cubicBezTo>
                    <a:pt x="2011" y="406"/>
                    <a:pt x="1627" y="170"/>
                    <a:pt x="1242" y="52"/>
                  </a:cubicBezTo>
                  <a:cubicBezTo>
                    <a:pt x="1115" y="18"/>
                    <a:pt x="989" y="1"/>
                    <a:pt x="8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83;p41">
              <a:extLst>
                <a:ext uri="{FF2B5EF4-FFF2-40B4-BE49-F238E27FC236}">
                  <a16:creationId xmlns:a16="http://schemas.microsoft.com/office/drawing/2014/main" id="{12383CD3-E198-59A0-BE56-2AB4348FE949}"/>
                </a:ext>
              </a:extLst>
            </p:cNvPr>
            <p:cNvSpPr/>
            <p:nvPr/>
          </p:nvSpPr>
          <p:spPr>
            <a:xfrm>
              <a:off x="3364175" y="2578500"/>
              <a:ext cx="26650" cy="68500"/>
            </a:xfrm>
            <a:custGeom>
              <a:avLst/>
              <a:gdLst/>
              <a:ahLst/>
              <a:cxnLst/>
              <a:rect l="l" t="t" r="r" b="b"/>
              <a:pathLst>
                <a:path w="1066" h="2740" extrusionOk="0">
                  <a:moveTo>
                    <a:pt x="1003" y="0"/>
                  </a:moveTo>
                  <a:cubicBezTo>
                    <a:pt x="993" y="0"/>
                    <a:pt x="984" y="4"/>
                    <a:pt x="977" y="11"/>
                  </a:cubicBezTo>
                  <a:cubicBezTo>
                    <a:pt x="415" y="810"/>
                    <a:pt x="90" y="1726"/>
                    <a:pt x="1" y="2673"/>
                  </a:cubicBezTo>
                  <a:cubicBezTo>
                    <a:pt x="1" y="2717"/>
                    <a:pt x="30" y="2739"/>
                    <a:pt x="60" y="2739"/>
                  </a:cubicBezTo>
                  <a:cubicBezTo>
                    <a:pt x="90" y="2739"/>
                    <a:pt x="119" y="2717"/>
                    <a:pt x="119" y="2673"/>
                  </a:cubicBezTo>
                  <a:cubicBezTo>
                    <a:pt x="178" y="1756"/>
                    <a:pt x="533" y="869"/>
                    <a:pt x="1065" y="100"/>
                  </a:cubicBezTo>
                  <a:cubicBezTo>
                    <a:pt x="1065" y="33"/>
                    <a:pt x="1032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84;p41">
              <a:extLst>
                <a:ext uri="{FF2B5EF4-FFF2-40B4-BE49-F238E27FC236}">
                  <a16:creationId xmlns:a16="http://schemas.microsoft.com/office/drawing/2014/main" id="{4449FBEE-E148-C80C-4940-CD2FBEBE37F6}"/>
                </a:ext>
              </a:extLst>
            </p:cNvPr>
            <p:cNvSpPr/>
            <p:nvPr/>
          </p:nvSpPr>
          <p:spPr>
            <a:xfrm>
              <a:off x="3348650" y="2610550"/>
              <a:ext cx="28875" cy="66575"/>
            </a:xfrm>
            <a:custGeom>
              <a:avLst/>
              <a:gdLst/>
              <a:ahLst/>
              <a:cxnLst/>
              <a:rect l="l" t="t" r="r" b="b"/>
              <a:pathLst>
                <a:path w="1155" h="2663" extrusionOk="0">
                  <a:moveTo>
                    <a:pt x="947" y="1"/>
                  </a:moveTo>
                  <a:cubicBezTo>
                    <a:pt x="474" y="237"/>
                    <a:pt x="178" y="740"/>
                    <a:pt x="60" y="1213"/>
                  </a:cubicBezTo>
                  <a:cubicBezTo>
                    <a:pt x="1" y="1686"/>
                    <a:pt x="60" y="2130"/>
                    <a:pt x="267" y="2544"/>
                  </a:cubicBezTo>
                  <a:lnTo>
                    <a:pt x="267" y="2662"/>
                  </a:lnTo>
                  <a:cubicBezTo>
                    <a:pt x="681" y="2337"/>
                    <a:pt x="947" y="1834"/>
                    <a:pt x="1036" y="1361"/>
                  </a:cubicBezTo>
                  <a:cubicBezTo>
                    <a:pt x="115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85;p41">
              <a:extLst>
                <a:ext uri="{FF2B5EF4-FFF2-40B4-BE49-F238E27FC236}">
                  <a16:creationId xmlns:a16="http://schemas.microsoft.com/office/drawing/2014/main" id="{E4693E08-425A-231D-0170-581057C8E123}"/>
                </a:ext>
              </a:extLst>
            </p:cNvPr>
            <p:cNvSpPr/>
            <p:nvPr/>
          </p:nvSpPr>
          <p:spPr>
            <a:xfrm>
              <a:off x="3251800" y="2627975"/>
              <a:ext cx="55450" cy="9375"/>
            </a:xfrm>
            <a:custGeom>
              <a:avLst/>
              <a:gdLst/>
              <a:ahLst/>
              <a:cxnLst/>
              <a:rect l="l" t="t" r="r" b="b"/>
              <a:pathLst>
                <a:path w="2218" h="375" extrusionOk="0">
                  <a:moveTo>
                    <a:pt x="775" y="0"/>
                  </a:moveTo>
                  <a:cubicBezTo>
                    <a:pt x="536" y="0"/>
                    <a:pt x="297" y="23"/>
                    <a:pt x="60" y="73"/>
                  </a:cubicBezTo>
                  <a:cubicBezTo>
                    <a:pt x="1" y="73"/>
                    <a:pt x="30" y="191"/>
                    <a:pt x="90" y="191"/>
                  </a:cubicBezTo>
                  <a:cubicBezTo>
                    <a:pt x="346" y="148"/>
                    <a:pt x="602" y="125"/>
                    <a:pt x="854" y="125"/>
                  </a:cubicBezTo>
                  <a:cubicBezTo>
                    <a:pt x="1300" y="125"/>
                    <a:pt x="1733" y="198"/>
                    <a:pt x="2130" y="368"/>
                  </a:cubicBezTo>
                  <a:cubicBezTo>
                    <a:pt x="2142" y="372"/>
                    <a:pt x="2153" y="374"/>
                    <a:pt x="2162" y="374"/>
                  </a:cubicBezTo>
                  <a:cubicBezTo>
                    <a:pt x="2218" y="374"/>
                    <a:pt x="2211" y="301"/>
                    <a:pt x="2160" y="250"/>
                  </a:cubicBezTo>
                  <a:cubicBezTo>
                    <a:pt x="1726" y="92"/>
                    <a:pt x="1253" y="0"/>
                    <a:pt x="7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86;p41">
              <a:extLst>
                <a:ext uri="{FF2B5EF4-FFF2-40B4-BE49-F238E27FC236}">
                  <a16:creationId xmlns:a16="http://schemas.microsoft.com/office/drawing/2014/main" id="{EB04846C-5C91-D0F6-272D-A3A61CADF959}"/>
                </a:ext>
              </a:extLst>
            </p:cNvPr>
            <p:cNvSpPr/>
            <p:nvPr/>
          </p:nvSpPr>
          <p:spPr>
            <a:xfrm>
              <a:off x="3278425" y="2622475"/>
              <a:ext cx="51775" cy="20350"/>
            </a:xfrm>
            <a:custGeom>
              <a:avLst/>
              <a:gdLst/>
              <a:ahLst/>
              <a:cxnLst/>
              <a:rect l="l" t="t" r="r" b="b"/>
              <a:pathLst>
                <a:path w="2071" h="814" extrusionOk="0">
                  <a:moveTo>
                    <a:pt x="729" y="1"/>
                  </a:moveTo>
                  <a:cubicBezTo>
                    <a:pt x="463" y="1"/>
                    <a:pt x="216" y="69"/>
                    <a:pt x="0" y="263"/>
                  </a:cubicBezTo>
                  <a:cubicBezTo>
                    <a:pt x="296" y="470"/>
                    <a:pt x="621" y="707"/>
                    <a:pt x="1006" y="766"/>
                  </a:cubicBezTo>
                  <a:cubicBezTo>
                    <a:pt x="1128" y="796"/>
                    <a:pt x="1254" y="813"/>
                    <a:pt x="1380" y="813"/>
                  </a:cubicBezTo>
                  <a:cubicBezTo>
                    <a:pt x="1619" y="813"/>
                    <a:pt x="1858" y="754"/>
                    <a:pt x="2071" y="618"/>
                  </a:cubicBezTo>
                  <a:lnTo>
                    <a:pt x="1982" y="618"/>
                  </a:lnTo>
                  <a:cubicBezTo>
                    <a:pt x="1686" y="352"/>
                    <a:pt x="1390" y="115"/>
                    <a:pt x="1035" y="27"/>
                  </a:cubicBezTo>
                  <a:cubicBezTo>
                    <a:pt x="931" y="10"/>
                    <a:pt x="829" y="1"/>
                    <a:pt x="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87;p41">
              <a:extLst>
                <a:ext uri="{FF2B5EF4-FFF2-40B4-BE49-F238E27FC236}">
                  <a16:creationId xmlns:a16="http://schemas.microsoft.com/office/drawing/2014/main" id="{B8B2C29D-2728-BFD7-41EE-274C942FEAA9}"/>
                </a:ext>
              </a:extLst>
            </p:cNvPr>
            <p:cNvSpPr/>
            <p:nvPr/>
          </p:nvSpPr>
          <p:spPr>
            <a:xfrm>
              <a:off x="3337575" y="2554175"/>
              <a:ext cx="23450" cy="59550"/>
            </a:xfrm>
            <a:custGeom>
              <a:avLst/>
              <a:gdLst/>
              <a:ahLst/>
              <a:cxnLst/>
              <a:rect l="l" t="t" r="r" b="b"/>
              <a:pathLst>
                <a:path w="938" h="2382" extrusionOk="0">
                  <a:moveTo>
                    <a:pt x="870" y="0"/>
                  </a:moveTo>
                  <a:cubicBezTo>
                    <a:pt x="850" y="0"/>
                    <a:pt x="826" y="11"/>
                    <a:pt x="799" y="38"/>
                  </a:cubicBezTo>
                  <a:cubicBezTo>
                    <a:pt x="326" y="688"/>
                    <a:pt x="30" y="1517"/>
                    <a:pt x="0" y="2315"/>
                  </a:cubicBezTo>
                  <a:cubicBezTo>
                    <a:pt x="0" y="2359"/>
                    <a:pt x="30" y="2382"/>
                    <a:pt x="59" y="2382"/>
                  </a:cubicBezTo>
                  <a:cubicBezTo>
                    <a:pt x="89" y="2382"/>
                    <a:pt x="119" y="2359"/>
                    <a:pt x="119" y="2315"/>
                  </a:cubicBezTo>
                  <a:cubicBezTo>
                    <a:pt x="178" y="1517"/>
                    <a:pt x="473" y="777"/>
                    <a:pt x="917" y="97"/>
                  </a:cubicBezTo>
                  <a:cubicBezTo>
                    <a:pt x="938" y="56"/>
                    <a:pt x="915" y="0"/>
                    <a:pt x="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88;p41">
              <a:extLst>
                <a:ext uri="{FF2B5EF4-FFF2-40B4-BE49-F238E27FC236}">
                  <a16:creationId xmlns:a16="http://schemas.microsoft.com/office/drawing/2014/main" id="{C0D24E78-90CC-BDA7-77E0-F833F576A99F}"/>
                </a:ext>
              </a:extLst>
            </p:cNvPr>
            <p:cNvSpPr/>
            <p:nvPr/>
          </p:nvSpPr>
          <p:spPr>
            <a:xfrm>
              <a:off x="3325750" y="2580975"/>
              <a:ext cx="22925" cy="56950"/>
            </a:xfrm>
            <a:custGeom>
              <a:avLst/>
              <a:gdLst/>
              <a:ahLst/>
              <a:cxnLst/>
              <a:rect l="l" t="t" r="r" b="b"/>
              <a:pathLst>
                <a:path w="917" h="2278" extrusionOk="0">
                  <a:moveTo>
                    <a:pt x="799" y="1"/>
                  </a:moveTo>
                  <a:cubicBezTo>
                    <a:pt x="385" y="208"/>
                    <a:pt x="148" y="652"/>
                    <a:pt x="59" y="1036"/>
                  </a:cubicBezTo>
                  <a:cubicBezTo>
                    <a:pt x="0" y="1450"/>
                    <a:pt x="59" y="1834"/>
                    <a:pt x="207" y="2189"/>
                  </a:cubicBezTo>
                  <a:lnTo>
                    <a:pt x="178" y="2278"/>
                  </a:lnTo>
                  <a:cubicBezTo>
                    <a:pt x="532" y="1982"/>
                    <a:pt x="769" y="1598"/>
                    <a:pt x="828" y="1184"/>
                  </a:cubicBezTo>
                  <a:cubicBezTo>
                    <a:pt x="917" y="770"/>
                    <a:pt x="887" y="356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89;p41">
              <a:extLst>
                <a:ext uri="{FF2B5EF4-FFF2-40B4-BE49-F238E27FC236}">
                  <a16:creationId xmlns:a16="http://schemas.microsoft.com/office/drawing/2014/main" id="{1B217286-2090-4583-C392-0BA9B1D97D23}"/>
                </a:ext>
              </a:extLst>
            </p:cNvPr>
            <p:cNvSpPr/>
            <p:nvPr/>
          </p:nvSpPr>
          <p:spPr>
            <a:xfrm>
              <a:off x="3248850" y="2595175"/>
              <a:ext cx="45125" cy="8125"/>
            </a:xfrm>
            <a:custGeom>
              <a:avLst/>
              <a:gdLst/>
              <a:ahLst/>
              <a:cxnLst/>
              <a:rect l="l" t="t" r="r" b="b"/>
              <a:pathLst>
                <a:path w="1805" h="325" extrusionOk="0">
                  <a:moveTo>
                    <a:pt x="634" y="0"/>
                  </a:moveTo>
                  <a:cubicBezTo>
                    <a:pt x="459" y="0"/>
                    <a:pt x="286" y="17"/>
                    <a:pt x="119" y="54"/>
                  </a:cubicBezTo>
                  <a:cubicBezTo>
                    <a:pt x="1" y="84"/>
                    <a:pt x="30" y="172"/>
                    <a:pt x="119" y="172"/>
                  </a:cubicBezTo>
                  <a:cubicBezTo>
                    <a:pt x="286" y="135"/>
                    <a:pt x="456" y="118"/>
                    <a:pt x="627" y="118"/>
                  </a:cubicBezTo>
                  <a:cubicBezTo>
                    <a:pt x="1001" y="118"/>
                    <a:pt x="1380" y="198"/>
                    <a:pt x="1745" y="320"/>
                  </a:cubicBezTo>
                  <a:cubicBezTo>
                    <a:pt x="1752" y="323"/>
                    <a:pt x="1758" y="325"/>
                    <a:pt x="1763" y="325"/>
                  </a:cubicBezTo>
                  <a:cubicBezTo>
                    <a:pt x="1804" y="325"/>
                    <a:pt x="1801" y="228"/>
                    <a:pt x="1775" y="202"/>
                  </a:cubicBezTo>
                  <a:cubicBezTo>
                    <a:pt x="1410" y="80"/>
                    <a:pt x="1017" y="0"/>
                    <a:pt x="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90;p41">
              <a:extLst>
                <a:ext uri="{FF2B5EF4-FFF2-40B4-BE49-F238E27FC236}">
                  <a16:creationId xmlns:a16="http://schemas.microsoft.com/office/drawing/2014/main" id="{81146EE7-6E96-E002-F240-B5A1A3CDAA36}"/>
                </a:ext>
              </a:extLst>
            </p:cNvPr>
            <p:cNvSpPr/>
            <p:nvPr/>
          </p:nvSpPr>
          <p:spPr>
            <a:xfrm>
              <a:off x="3271025" y="2591200"/>
              <a:ext cx="40700" cy="16400"/>
            </a:xfrm>
            <a:custGeom>
              <a:avLst/>
              <a:gdLst/>
              <a:ahLst/>
              <a:cxnLst/>
              <a:rect l="l" t="t" r="r" b="b"/>
              <a:pathLst>
                <a:path w="1628" h="656" extrusionOk="0">
                  <a:moveTo>
                    <a:pt x="589" y="1"/>
                  </a:moveTo>
                  <a:cubicBezTo>
                    <a:pt x="383" y="1"/>
                    <a:pt x="152" y="83"/>
                    <a:pt x="1" y="213"/>
                  </a:cubicBezTo>
                  <a:cubicBezTo>
                    <a:pt x="208" y="390"/>
                    <a:pt x="474" y="538"/>
                    <a:pt x="770" y="627"/>
                  </a:cubicBezTo>
                  <a:cubicBezTo>
                    <a:pt x="863" y="646"/>
                    <a:pt x="957" y="656"/>
                    <a:pt x="1050" y="656"/>
                  </a:cubicBezTo>
                  <a:cubicBezTo>
                    <a:pt x="1250" y="656"/>
                    <a:pt x="1445" y="610"/>
                    <a:pt x="1627" y="509"/>
                  </a:cubicBezTo>
                  <a:lnTo>
                    <a:pt x="1538" y="509"/>
                  </a:lnTo>
                  <a:cubicBezTo>
                    <a:pt x="1361" y="302"/>
                    <a:pt x="1095" y="95"/>
                    <a:pt x="799" y="36"/>
                  </a:cubicBezTo>
                  <a:cubicBezTo>
                    <a:pt x="736" y="12"/>
                    <a:pt x="664" y="1"/>
                    <a:pt x="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91;p41">
              <a:extLst>
                <a:ext uri="{FF2B5EF4-FFF2-40B4-BE49-F238E27FC236}">
                  <a16:creationId xmlns:a16="http://schemas.microsoft.com/office/drawing/2014/main" id="{406DB891-5278-3773-B53D-51635E8E80F6}"/>
                </a:ext>
              </a:extLst>
            </p:cNvPr>
            <p:cNvSpPr/>
            <p:nvPr/>
          </p:nvSpPr>
          <p:spPr>
            <a:xfrm>
              <a:off x="3316875" y="2536725"/>
              <a:ext cx="20500" cy="47425"/>
            </a:xfrm>
            <a:custGeom>
              <a:avLst/>
              <a:gdLst/>
              <a:ahLst/>
              <a:cxnLst/>
              <a:rect l="l" t="t" r="r" b="b"/>
              <a:pathLst>
                <a:path w="820" h="1897" extrusionOk="0">
                  <a:moveTo>
                    <a:pt x="726" y="1"/>
                  </a:moveTo>
                  <a:cubicBezTo>
                    <a:pt x="707" y="1"/>
                    <a:pt x="690" y="8"/>
                    <a:pt x="680" y="26"/>
                  </a:cubicBezTo>
                  <a:cubicBezTo>
                    <a:pt x="296" y="588"/>
                    <a:pt x="59" y="1209"/>
                    <a:pt x="0" y="1830"/>
                  </a:cubicBezTo>
                  <a:cubicBezTo>
                    <a:pt x="0" y="1874"/>
                    <a:pt x="30" y="1897"/>
                    <a:pt x="59" y="1897"/>
                  </a:cubicBezTo>
                  <a:cubicBezTo>
                    <a:pt x="89" y="1897"/>
                    <a:pt x="119" y="1874"/>
                    <a:pt x="119" y="1830"/>
                  </a:cubicBezTo>
                  <a:cubicBezTo>
                    <a:pt x="148" y="1209"/>
                    <a:pt x="414" y="588"/>
                    <a:pt x="799" y="56"/>
                  </a:cubicBezTo>
                  <a:cubicBezTo>
                    <a:pt x="819" y="35"/>
                    <a:pt x="769" y="1"/>
                    <a:pt x="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92;p41">
              <a:extLst>
                <a:ext uri="{FF2B5EF4-FFF2-40B4-BE49-F238E27FC236}">
                  <a16:creationId xmlns:a16="http://schemas.microsoft.com/office/drawing/2014/main" id="{E4111F91-151A-D3CF-5AA4-B7F905DDF775}"/>
                </a:ext>
              </a:extLst>
            </p:cNvPr>
            <p:cNvSpPr/>
            <p:nvPr/>
          </p:nvSpPr>
          <p:spPr>
            <a:xfrm>
              <a:off x="3307250" y="2558075"/>
              <a:ext cx="19250" cy="45850"/>
            </a:xfrm>
            <a:custGeom>
              <a:avLst/>
              <a:gdLst/>
              <a:ahLst/>
              <a:cxnLst/>
              <a:rect l="l" t="t" r="r" b="b"/>
              <a:pathLst>
                <a:path w="770" h="1834" extrusionOk="0">
                  <a:moveTo>
                    <a:pt x="651" y="0"/>
                  </a:moveTo>
                  <a:cubicBezTo>
                    <a:pt x="326" y="178"/>
                    <a:pt x="149" y="503"/>
                    <a:pt x="60" y="828"/>
                  </a:cubicBezTo>
                  <a:cubicBezTo>
                    <a:pt x="1" y="1183"/>
                    <a:pt x="60" y="1479"/>
                    <a:pt x="178" y="1775"/>
                  </a:cubicBezTo>
                  <a:lnTo>
                    <a:pt x="178" y="1834"/>
                  </a:lnTo>
                  <a:cubicBezTo>
                    <a:pt x="474" y="1627"/>
                    <a:pt x="651" y="1272"/>
                    <a:pt x="681" y="947"/>
                  </a:cubicBezTo>
                  <a:cubicBezTo>
                    <a:pt x="770" y="621"/>
                    <a:pt x="740" y="325"/>
                    <a:pt x="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93;p41">
              <a:extLst>
                <a:ext uri="{FF2B5EF4-FFF2-40B4-BE49-F238E27FC236}">
                  <a16:creationId xmlns:a16="http://schemas.microsoft.com/office/drawing/2014/main" id="{8E71BEF1-CB38-F9FE-7EB3-FA543478BB0D}"/>
                </a:ext>
              </a:extLst>
            </p:cNvPr>
            <p:cNvSpPr/>
            <p:nvPr/>
          </p:nvSpPr>
          <p:spPr>
            <a:xfrm>
              <a:off x="3240725" y="2562775"/>
              <a:ext cx="39200" cy="7275"/>
            </a:xfrm>
            <a:custGeom>
              <a:avLst/>
              <a:gdLst/>
              <a:ahLst/>
              <a:cxnLst/>
              <a:rect l="l" t="t" r="r" b="b"/>
              <a:pathLst>
                <a:path w="1568" h="291" extrusionOk="0">
                  <a:moveTo>
                    <a:pt x="612" y="0"/>
                  </a:moveTo>
                  <a:cubicBezTo>
                    <a:pt x="434" y="0"/>
                    <a:pt x="250" y="17"/>
                    <a:pt x="59" y="49"/>
                  </a:cubicBezTo>
                  <a:cubicBezTo>
                    <a:pt x="0" y="108"/>
                    <a:pt x="30" y="167"/>
                    <a:pt x="89" y="167"/>
                  </a:cubicBezTo>
                  <a:cubicBezTo>
                    <a:pt x="248" y="148"/>
                    <a:pt x="404" y="138"/>
                    <a:pt x="558" y="138"/>
                  </a:cubicBezTo>
                  <a:cubicBezTo>
                    <a:pt x="888" y="138"/>
                    <a:pt x="1205" y="184"/>
                    <a:pt x="1508" y="285"/>
                  </a:cubicBezTo>
                  <a:cubicBezTo>
                    <a:pt x="1515" y="289"/>
                    <a:pt x="1521" y="290"/>
                    <a:pt x="1526" y="290"/>
                  </a:cubicBezTo>
                  <a:cubicBezTo>
                    <a:pt x="1567" y="290"/>
                    <a:pt x="1564" y="193"/>
                    <a:pt x="1538" y="167"/>
                  </a:cubicBezTo>
                  <a:cubicBezTo>
                    <a:pt x="1235" y="53"/>
                    <a:pt x="931" y="0"/>
                    <a:pt x="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94;p41">
              <a:extLst>
                <a:ext uri="{FF2B5EF4-FFF2-40B4-BE49-F238E27FC236}">
                  <a16:creationId xmlns:a16="http://schemas.microsoft.com/office/drawing/2014/main" id="{BC477D8A-2E81-F370-8938-432CF4A09C95}"/>
                </a:ext>
              </a:extLst>
            </p:cNvPr>
            <p:cNvSpPr/>
            <p:nvPr/>
          </p:nvSpPr>
          <p:spPr>
            <a:xfrm>
              <a:off x="3259950" y="2560575"/>
              <a:ext cx="36250" cy="13425"/>
            </a:xfrm>
            <a:custGeom>
              <a:avLst/>
              <a:gdLst/>
              <a:ahLst/>
              <a:cxnLst/>
              <a:rect l="l" t="t" r="r" b="b"/>
              <a:pathLst>
                <a:path w="1450" h="537" extrusionOk="0">
                  <a:moveTo>
                    <a:pt x="459" y="1"/>
                  </a:moveTo>
                  <a:cubicBezTo>
                    <a:pt x="283" y="1"/>
                    <a:pt x="116" y="60"/>
                    <a:pt x="0" y="196"/>
                  </a:cubicBezTo>
                  <a:cubicBezTo>
                    <a:pt x="207" y="344"/>
                    <a:pt x="444" y="432"/>
                    <a:pt x="710" y="521"/>
                  </a:cubicBezTo>
                  <a:cubicBezTo>
                    <a:pt x="783" y="530"/>
                    <a:pt x="859" y="537"/>
                    <a:pt x="936" y="537"/>
                  </a:cubicBezTo>
                  <a:cubicBezTo>
                    <a:pt x="1108" y="537"/>
                    <a:pt x="1286" y="505"/>
                    <a:pt x="1449" y="403"/>
                  </a:cubicBezTo>
                  <a:lnTo>
                    <a:pt x="1449" y="403"/>
                  </a:lnTo>
                  <a:lnTo>
                    <a:pt x="1390" y="432"/>
                  </a:lnTo>
                  <a:cubicBezTo>
                    <a:pt x="1213" y="255"/>
                    <a:pt x="1006" y="107"/>
                    <a:pt x="739" y="48"/>
                  </a:cubicBezTo>
                  <a:cubicBezTo>
                    <a:pt x="648" y="17"/>
                    <a:pt x="552" y="1"/>
                    <a:pt x="4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95;p41">
              <a:extLst>
                <a:ext uri="{FF2B5EF4-FFF2-40B4-BE49-F238E27FC236}">
                  <a16:creationId xmlns:a16="http://schemas.microsoft.com/office/drawing/2014/main" id="{E398FAFE-7067-2972-A675-2A34A4B45B88}"/>
                </a:ext>
              </a:extLst>
            </p:cNvPr>
            <p:cNvSpPr/>
            <p:nvPr/>
          </p:nvSpPr>
          <p:spPr>
            <a:xfrm>
              <a:off x="3300600" y="2511625"/>
              <a:ext cx="17350" cy="42225"/>
            </a:xfrm>
            <a:custGeom>
              <a:avLst/>
              <a:gdLst/>
              <a:ahLst/>
              <a:cxnLst/>
              <a:rect l="l" t="t" r="r" b="b"/>
              <a:pathLst>
                <a:path w="694" h="1689" extrusionOk="0">
                  <a:moveTo>
                    <a:pt x="628" y="0"/>
                  </a:moveTo>
                  <a:cubicBezTo>
                    <a:pt x="614" y="0"/>
                    <a:pt x="601" y="7"/>
                    <a:pt x="592" y="25"/>
                  </a:cubicBezTo>
                  <a:cubicBezTo>
                    <a:pt x="267" y="527"/>
                    <a:pt x="30" y="1060"/>
                    <a:pt x="1" y="1622"/>
                  </a:cubicBezTo>
                  <a:cubicBezTo>
                    <a:pt x="1" y="1666"/>
                    <a:pt x="30" y="1688"/>
                    <a:pt x="60" y="1688"/>
                  </a:cubicBezTo>
                  <a:cubicBezTo>
                    <a:pt x="89" y="1688"/>
                    <a:pt x="119" y="1666"/>
                    <a:pt x="119" y="1622"/>
                  </a:cubicBezTo>
                  <a:cubicBezTo>
                    <a:pt x="148" y="1060"/>
                    <a:pt x="355" y="557"/>
                    <a:pt x="651" y="84"/>
                  </a:cubicBezTo>
                  <a:cubicBezTo>
                    <a:pt x="693" y="42"/>
                    <a:pt x="661" y="0"/>
                    <a:pt x="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96;p41">
              <a:extLst>
                <a:ext uri="{FF2B5EF4-FFF2-40B4-BE49-F238E27FC236}">
                  <a16:creationId xmlns:a16="http://schemas.microsoft.com/office/drawing/2014/main" id="{081CCDC7-8E32-01C1-7104-93AA34B584E6}"/>
                </a:ext>
              </a:extLst>
            </p:cNvPr>
            <p:cNvSpPr/>
            <p:nvPr/>
          </p:nvSpPr>
          <p:spPr>
            <a:xfrm>
              <a:off x="3293200" y="2530725"/>
              <a:ext cx="16300" cy="39925"/>
            </a:xfrm>
            <a:custGeom>
              <a:avLst/>
              <a:gdLst/>
              <a:ahLst/>
              <a:cxnLst/>
              <a:rect l="l" t="t" r="r" b="b"/>
              <a:pathLst>
                <a:path w="652" h="1597" extrusionOk="0">
                  <a:moveTo>
                    <a:pt x="563" y="0"/>
                  </a:moveTo>
                  <a:cubicBezTo>
                    <a:pt x="267" y="148"/>
                    <a:pt x="60" y="444"/>
                    <a:pt x="30" y="739"/>
                  </a:cubicBezTo>
                  <a:cubicBezTo>
                    <a:pt x="1" y="1035"/>
                    <a:pt x="30" y="1301"/>
                    <a:pt x="149" y="1567"/>
                  </a:cubicBezTo>
                  <a:lnTo>
                    <a:pt x="119" y="1597"/>
                  </a:lnTo>
                  <a:cubicBezTo>
                    <a:pt x="356" y="1419"/>
                    <a:pt x="504" y="1124"/>
                    <a:pt x="592" y="828"/>
                  </a:cubicBezTo>
                  <a:cubicBezTo>
                    <a:pt x="651" y="532"/>
                    <a:pt x="622" y="266"/>
                    <a:pt x="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97;p41">
              <a:extLst>
                <a:ext uri="{FF2B5EF4-FFF2-40B4-BE49-F238E27FC236}">
                  <a16:creationId xmlns:a16="http://schemas.microsoft.com/office/drawing/2014/main" id="{9695B3CB-7CE2-E07B-651E-204F4807286D}"/>
                </a:ext>
              </a:extLst>
            </p:cNvPr>
            <p:cNvSpPr/>
            <p:nvPr/>
          </p:nvSpPr>
          <p:spPr>
            <a:xfrm>
              <a:off x="3342000" y="2775525"/>
              <a:ext cx="62850" cy="8175"/>
            </a:xfrm>
            <a:custGeom>
              <a:avLst/>
              <a:gdLst/>
              <a:ahLst/>
              <a:cxnLst/>
              <a:rect l="l" t="t" r="r" b="b"/>
              <a:pathLst>
                <a:path w="2514" h="327" extrusionOk="0">
                  <a:moveTo>
                    <a:pt x="1243" y="0"/>
                  </a:moveTo>
                  <a:cubicBezTo>
                    <a:pt x="841" y="0"/>
                    <a:pt x="432" y="59"/>
                    <a:pt x="30" y="174"/>
                  </a:cubicBezTo>
                  <a:cubicBezTo>
                    <a:pt x="1" y="203"/>
                    <a:pt x="1" y="263"/>
                    <a:pt x="89" y="263"/>
                  </a:cubicBezTo>
                  <a:cubicBezTo>
                    <a:pt x="436" y="169"/>
                    <a:pt x="788" y="124"/>
                    <a:pt x="1143" y="124"/>
                  </a:cubicBezTo>
                  <a:cubicBezTo>
                    <a:pt x="1577" y="124"/>
                    <a:pt x="2016" y="192"/>
                    <a:pt x="2455" y="322"/>
                  </a:cubicBezTo>
                  <a:cubicBezTo>
                    <a:pt x="2462" y="325"/>
                    <a:pt x="2467" y="326"/>
                    <a:pt x="2473" y="326"/>
                  </a:cubicBezTo>
                  <a:cubicBezTo>
                    <a:pt x="2514" y="326"/>
                    <a:pt x="2511" y="230"/>
                    <a:pt x="2485" y="203"/>
                  </a:cubicBezTo>
                  <a:cubicBezTo>
                    <a:pt x="2089" y="66"/>
                    <a:pt x="1670" y="0"/>
                    <a:pt x="1243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98;p41">
              <a:extLst>
                <a:ext uri="{FF2B5EF4-FFF2-40B4-BE49-F238E27FC236}">
                  <a16:creationId xmlns:a16="http://schemas.microsoft.com/office/drawing/2014/main" id="{36D1924A-3FA1-E6DF-58E9-DBC759DC3922}"/>
                </a:ext>
              </a:extLst>
            </p:cNvPr>
            <p:cNvSpPr/>
            <p:nvPr/>
          </p:nvSpPr>
          <p:spPr>
            <a:xfrm>
              <a:off x="3372325" y="2766925"/>
              <a:ext cx="60650" cy="23125"/>
            </a:xfrm>
            <a:custGeom>
              <a:avLst/>
              <a:gdLst/>
              <a:ahLst/>
              <a:cxnLst/>
              <a:rect l="l" t="t" r="r" b="b"/>
              <a:pathLst>
                <a:path w="2426" h="925" extrusionOk="0">
                  <a:moveTo>
                    <a:pt x="982" y="0"/>
                  </a:moveTo>
                  <a:cubicBezTo>
                    <a:pt x="637" y="0"/>
                    <a:pt x="247" y="124"/>
                    <a:pt x="0" y="370"/>
                  </a:cubicBezTo>
                  <a:cubicBezTo>
                    <a:pt x="385" y="607"/>
                    <a:pt x="799" y="814"/>
                    <a:pt x="1183" y="873"/>
                  </a:cubicBezTo>
                  <a:cubicBezTo>
                    <a:pt x="1304" y="907"/>
                    <a:pt x="1427" y="924"/>
                    <a:pt x="1551" y="924"/>
                  </a:cubicBezTo>
                  <a:cubicBezTo>
                    <a:pt x="1851" y="924"/>
                    <a:pt x="2153" y="825"/>
                    <a:pt x="2425" y="636"/>
                  </a:cubicBezTo>
                  <a:lnTo>
                    <a:pt x="2336" y="607"/>
                  </a:lnTo>
                  <a:cubicBezTo>
                    <a:pt x="2011" y="311"/>
                    <a:pt x="1597" y="104"/>
                    <a:pt x="1183" y="15"/>
                  </a:cubicBezTo>
                  <a:cubicBezTo>
                    <a:pt x="1119" y="5"/>
                    <a:pt x="1052" y="0"/>
                    <a:pt x="982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99;p41">
              <a:extLst>
                <a:ext uri="{FF2B5EF4-FFF2-40B4-BE49-F238E27FC236}">
                  <a16:creationId xmlns:a16="http://schemas.microsoft.com/office/drawing/2014/main" id="{CDCE3308-2D27-8273-DAF0-22FB7A8A7B59}"/>
                </a:ext>
              </a:extLst>
            </p:cNvPr>
            <p:cNvSpPr/>
            <p:nvPr/>
          </p:nvSpPr>
          <p:spPr>
            <a:xfrm>
              <a:off x="3438850" y="2683350"/>
              <a:ext cx="23600" cy="70100"/>
            </a:xfrm>
            <a:custGeom>
              <a:avLst/>
              <a:gdLst/>
              <a:ahLst/>
              <a:cxnLst/>
              <a:rect l="l" t="t" r="r" b="b"/>
              <a:pathLst>
                <a:path w="944" h="2804" extrusionOk="0">
                  <a:moveTo>
                    <a:pt x="883" y="1"/>
                  </a:moveTo>
                  <a:cubicBezTo>
                    <a:pt x="862" y="1"/>
                    <a:pt x="840" y="13"/>
                    <a:pt x="829" y="46"/>
                  </a:cubicBezTo>
                  <a:cubicBezTo>
                    <a:pt x="356" y="845"/>
                    <a:pt x="60" y="1761"/>
                    <a:pt x="1" y="2737"/>
                  </a:cubicBezTo>
                  <a:cubicBezTo>
                    <a:pt x="1" y="2782"/>
                    <a:pt x="30" y="2804"/>
                    <a:pt x="60" y="2804"/>
                  </a:cubicBezTo>
                  <a:cubicBezTo>
                    <a:pt x="89" y="2804"/>
                    <a:pt x="119" y="2782"/>
                    <a:pt x="119" y="2737"/>
                  </a:cubicBezTo>
                  <a:cubicBezTo>
                    <a:pt x="119" y="1820"/>
                    <a:pt x="415" y="904"/>
                    <a:pt x="888" y="76"/>
                  </a:cubicBezTo>
                  <a:cubicBezTo>
                    <a:pt x="944" y="38"/>
                    <a:pt x="917" y="1"/>
                    <a:pt x="88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00;p41">
              <a:extLst>
                <a:ext uri="{FF2B5EF4-FFF2-40B4-BE49-F238E27FC236}">
                  <a16:creationId xmlns:a16="http://schemas.microsoft.com/office/drawing/2014/main" id="{7207E2A2-C706-1166-864B-ED2409C4FE78}"/>
                </a:ext>
              </a:extLst>
            </p:cNvPr>
            <p:cNvSpPr/>
            <p:nvPr/>
          </p:nvSpPr>
          <p:spPr>
            <a:xfrm>
              <a:off x="3424075" y="2715550"/>
              <a:ext cx="28100" cy="67300"/>
            </a:xfrm>
            <a:custGeom>
              <a:avLst/>
              <a:gdLst/>
              <a:ahLst/>
              <a:cxnLst/>
              <a:rect l="l" t="t" r="r" b="b"/>
              <a:pathLst>
                <a:path w="1124" h="2692" extrusionOk="0">
                  <a:moveTo>
                    <a:pt x="887" y="0"/>
                  </a:moveTo>
                  <a:cubicBezTo>
                    <a:pt x="444" y="296"/>
                    <a:pt x="148" y="828"/>
                    <a:pt x="89" y="1301"/>
                  </a:cubicBezTo>
                  <a:cubicBezTo>
                    <a:pt x="0" y="1774"/>
                    <a:pt x="148" y="2218"/>
                    <a:pt x="355" y="2632"/>
                  </a:cubicBezTo>
                  <a:lnTo>
                    <a:pt x="355" y="2691"/>
                  </a:lnTo>
                  <a:cubicBezTo>
                    <a:pt x="740" y="2336"/>
                    <a:pt x="976" y="1863"/>
                    <a:pt x="1035" y="1360"/>
                  </a:cubicBezTo>
                  <a:cubicBezTo>
                    <a:pt x="1124" y="887"/>
                    <a:pt x="1006" y="444"/>
                    <a:pt x="887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01;p41">
              <a:extLst>
                <a:ext uri="{FF2B5EF4-FFF2-40B4-BE49-F238E27FC236}">
                  <a16:creationId xmlns:a16="http://schemas.microsoft.com/office/drawing/2014/main" id="{2DBA5F9F-6BFE-D142-DA76-5706CD46D958}"/>
                </a:ext>
              </a:extLst>
            </p:cNvPr>
            <p:cNvSpPr/>
            <p:nvPr/>
          </p:nvSpPr>
          <p:spPr>
            <a:xfrm>
              <a:off x="3379375" y="2809625"/>
              <a:ext cx="57275" cy="8850"/>
            </a:xfrm>
            <a:custGeom>
              <a:avLst/>
              <a:gdLst/>
              <a:ahLst/>
              <a:cxnLst/>
              <a:rect l="l" t="t" r="r" b="b"/>
              <a:pathLst>
                <a:path w="2291" h="354" extrusionOk="0">
                  <a:moveTo>
                    <a:pt x="1415" y="1"/>
                  </a:moveTo>
                  <a:cubicBezTo>
                    <a:pt x="962" y="1"/>
                    <a:pt x="515" y="80"/>
                    <a:pt x="103" y="229"/>
                  </a:cubicBezTo>
                  <a:cubicBezTo>
                    <a:pt x="0" y="280"/>
                    <a:pt x="9" y="354"/>
                    <a:pt x="70" y="354"/>
                  </a:cubicBezTo>
                  <a:cubicBezTo>
                    <a:pt x="79" y="354"/>
                    <a:pt x="90" y="352"/>
                    <a:pt x="103" y="348"/>
                  </a:cubicBezTo>
                  <a:cubicBezTo>
                    <a:pt x="515" y="198"/>
                    <a:pt x="950" y="119"/>
                    <a:pt x="1395" y="119"/>
                  </a:cubicBezTo>
                  <a:cubicBezTo>
                    <a:pt x="1652" y="119"/>
                    <a:pt x="1912" y="146"/>
                    <a:pt x="2173" y="200"/>
                  </a:cubicBezTo>
                  <a:cubicBezTo>
                    <a:pt x="2232" y="200"/>
                    <a:pt x="2291" y="141"/>
                    <a:pt x="2202" y="82"/>
                  </a:cubicBezTo>
                  <a:cubicBezTo>
                    <a:pt x="1942" y="27"/>
                    <a:pt x="1678" y="1"/>
                    <a:pt x="1415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02;p41">
              <a:extLst>
                <a:ext uri="{FF2B5EF4-FFF2-40B4-BE49-F238E27FC236}">
                  <a16:creationId xmlns:a16="http://schemas.microsoft.com/office/drawing/2014/main" id="{094E856F-CC54-8A8E-19CB-F39BFA385A47}"/>
                </a:ext>
              </a:extLst>
            </p:cNvPr>
            <p:cNvSpPr/>
            <p:nvPr/>
          </p:nvSpPr>
          <p:spPr>
            <a:xfrm>
              <a:off x="3404850" y="2802050"/>
              <a:ext cx="52500" cy="18625"/>
            </a:xfrm>
            <a:custGeom>
              <a:avLst/>
              <a:gdLst/>
              <a:ahLst/>
              <a:cxnLst/>
              <a:rect l="l" t="t" r="r" b="b"/>
              <a:pathLst>
                <a:path w="2100" h="745" extrusionOk="0">
                  <a:moveTo>
                    <a:pt x="1006" y="0"/>
                  </a:moveTo>
                  <a:cubicBezTo>
                    <a:pt x="621" y="0"/>
                    <a:pt x="266" y="89"/>
                    <a:pt x="0" y="385"/>
                  </a:cubicBezTo>
                  <a:cubicBezTo>
                    <a:pt x="326" y="532"/>
                    <a:pt x="710" y="680"/>
                    <a:pt x="1065" y="739"/>
                  </a:cubicBezTo>
                  <a:cubicBezTo>
                    <a:pt x="1112" y="743"/>
                    <a:pt x="1159" y="745"/>
                    <a:pt x="1206" y="745"/>
                  </a:cubicBezTo>
                  <a:cubicBezTo>
                    <a:pt x="1536" y="745"/>
                    <a:pt x="1841" y="651"/>
                    <a:pt x="2100" y="444"/>
                  </a:cubicBezTo>
                  <a:lnTo>
                    <a:pt x="2041" y="444"/>
                  </a:lnTo>
                  <a:cubicBezTo>
                    <a:pt x="1716" y="207"/>
                    <a:pt x="1361" y="30"/>
                    <a:pt x="1006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03;p41">
              <a:extLst>
                <a:ext uri="{FF2B5EF4-FFF2-40B4-BE49-F238E27FC236}">
                  <a16:creationId xmlns:a16="http://schemas.microsoft.com/office/drawing/2014/main" id="{DED35F9C-9949-525D-8E98-E255077B10E8}"/>
                </a:ext>
              </a:extLst>
            </p:cNvPr>
            <p:cNvSpPr/>
            <p:nvPr/>
          </p:nvSpPr>
          <p:spPr>
            <a:xfrm>
              <a:off x="3460300" y="2723450"/>
              <a:ext cx="16550" cy="61975"/>
            </a:xfrm>
            <a:custGeom>
              <a:avLst/>
              <a:gdLst/>
              <a:ahLst/>
              <a:cxnLst/>
              <a:rect l="l" t="t" r="r" b="b"/>
              <a:pathLst>
                <a:path w="662" h="2479" extrusionOk="0">
                  <a:moveTo>
                    <a:pt x="601" y="1"/>
                  </a:moveTo>
                  <a:cubicBezTo>
                    <a:pt x="587" y="1"/>
                    <a:pt x="572" y="11"/>
                    <a:pt x="562" y="39"/>
                  </a:cubicBezTo>
                  <a:cubicBezTo>
                    <a:pt x="178" y="778"/>
                    <a:pt x="0" y="1606"/>
                    <a:pt x="30" y="2434"/>
                  </a:cubicBezTo>
                  <a:cubicBezTo>
                    <a:pt x="30" y="2464"/>
                    <a:pt x="59" y="2479"/>
                    <a:pt x="89" y="2479"/>
                  </a:cubicBezTo>
                  <a:cubicBezTo>
                    <a:pt x="119" y="2479"/>
                    <a:pt x="148" y="2464"/>
                    <a:pt x="148" y="2434"/>
                  </a:cubicBezTo>
                  <a:cubicBezTo>
                    <a:pt x="89" y="1606"/>
                    <a:pt x="296" y="808"/>
                    <a:pt x="621" y="69"/>
                  </a:cubicBezTo>
                  <a:cubicBezTo>
                    <a:pt x="662" y="48"/>
                    <a:pt x="633" y="1"/>
                    <a:pt x="601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04;p41">
              <a:extLst>
                <a:ext uri="{FF2B5EF4-FFF2-40B4-BE49-F238E27FC236}">
                  <a16:creationId xmlns:a16="http://schemas.microsoft.com/office/drawing/2014/main" id="{A657C611-CE40-3D1D-B4FB-74FBFFD3B28A}"/>
                </a:ext>
              </a:extLst>
            </p:cNvPr>
            <p:cNvSpPr/>
            <p:nvPr/>
          </p:nvSpPr>
          <p:spPr>
            <a:xfrm>
              <a:off x="3449200" y="2752500"/>
              <a:ext cx="22200" cy="60650"/>
            </a:xfrm>
            <a:custGeom>
              <a:avLst/>
              <a:gdLst/>
              <a:ahLst/>
              <a:cxnLst/>
              <a:rect l="l" t="t" r="r" b="b"/>
              <a:pathLst>
                <a:path w="888" h="2426" extrusionOk="0">
                  <a:moveTo>
                    <a:pt x="622" y="1"/>
                  </a:moveTo>
                  <a:cubicBezTo>
                    <a:pt x="267" y="296"/>
                    <a:pt x="30" y="740"/>
                    <a:pt x="30" y="1184"/>
                  </a:cubicBezTo>
                  <a:cubicBezTo>
                    <a:pt x="1" y="1598"/>
                    <a:pt x="149" y="2012"/>
                    <a:pt x="385" y="2337"/>
                  </a:cubicBezTo>
                  <a:lnTo>
                    <a:pt x="326" y="2426"/>
                  </a:lnTo>
                  <a:cubicBezTo>
                    <a:pt x="681" y="2071"/>
                    <a:pt x="829" y="1598"/>
                    <a:pt x="858" y="1184"/>
                  </a:cubicBezTo>
                  <a:cubicBezTo>
                    <a:pt x="888" y="799"/>
                    <a:pt x="770" y="385"/>
                    <a:pt x="622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05;p41">
              <a:extLst>
                <a:ext uri="{FF2B5EF4-FFF2-40B4-BE49-F238E27FC236}">
                  <a16:creationId xmlns:a16="http://schemas.microsoft.com/office/drawing/2014/main" id="{45BC015D-A831-D16B-6C6B-551129459EBB}"/>
                </a:ext>
              </a:extLst>
            </p:cNvPr>
            <p:cNvSpPr/>
            <p:nvPr/>
          </p:nvSpPr>
          <p:spPr>
            <a:xfrm>
              <a:off x="3409525" y="2836250"/>
              <a:ext cx="53000" cy="10300"/>
            </a:xfrm>
            <a:custGeom>
              <a:avLst/>
              <a:gdLst/>
              <a:ahLst/>
              <a:cxnLst/>
              <a:rect l="l" t="t" r="r" b="b"/>
              <a:pathLst>
                <a:path w="2120" h="412" extrusionOk="0">
                  <a:moveTo>
                    <a:pt x="1456" y="0"/>
                  </a:moveTo>
                  <a:cubicBezTo>
                    <a:pt x="989" y="0"/>
                    <a:pt x="519" y="100"/>
                    <a:pt x="79" y="288"/>
                  </a:cubicBezTo>
                  <a:cubicBezTo>
                    <a:pt x="0" y="314"/>
                    <a:pt x="39" y="411"/>
                    <a:pt x="69" y="411"/>
                  </a:cubicBezTo>
                  <a:cubicBezTo>
                    <a:pt x="73" y="411"/>
                    <a:pt x="76" y="410"/>
                    <a:pt x="79" y="406"/>
                  </a:cubicBezTo>
                  <a:cubicBezTo>
                    <a:pt x="498" y="218"/>
                    <a:pt x="947" y="118"/>
                    <a:pt x="1415" y="118"/>
                  </a:cubicBezTo>
                  <a:cubicBezTo>
                    <a:pt x="1607" y="118"/>
                    <a:pt x="1803" y="135"/>
                    <a:pt x="2002" y="170"/>
                  </a:cubicBezTo>
                  <a:cubicBezTo>
                    <a:pt x="2061" y="170"/>
                    <a:pt x="2120" y="81"/>
                    <a:pt x="2031" y="52"/>
                  </a:cubicBezTo>
                  <a:cubicBezTo>
                    <a:pt x="1841" y="17"/>
                    <a:pt x="1649" y="0"/>
                    <a:pt x="1456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06;p41">
              <a:extLst>
                <a:ext uri="{FF2B5EF4-FFF2-40B4-BE49-F238E27FC236}">
                  <a16:creationId xmlns:a16="http://schemas.microsoft.com/office/drawing/2014/main" id="{B4ED4C6D-394B-319D-CD8A-A45E44B01066}"/>
                </a:ext>
              </a:extLst>
            </p:cNvPr>
            <p:cNvSpPr/>
            <p:nvPr/>
          </p:nvSpPr>
          <p:spPr>
            <a:xfrm>
              <a:off x="3433675" y="2828650"/>
              <a:ext cx="48825" cy="17775"/>
            </a:xfrm>
            <a:custGeom>
              <a:avLst/>
              <a:gdLst/>
              <a:ahLst/>
              <a:cxnLst/>
              <a:rect l="l" t="t" r="r" b="b"/>
              <a:pathLst>
                <a:path w="1953" h="711" extrusionOk="0">
                  <a:moveTo>
                    <a:pt x="917" y="1"/>
                  </a:moveTo>
                  <a:cubicBezTo>
                    <a:pt x="592" y="1"/>
                    <a:pt x="208" y="89"/>
                    <a:pt x="1" y="385"/>
                  </a:cubicBezTo>
                  <a:cubicBezTo>
                    <a:pt x="326" y="563"/>
                    <a:pt x="651" y="710"/>
                    <a:pt x="1006" y="710"/>
                  </a:cubicBezTo>
                  <a:cubicBezTo>
                    <a:pt x="1331" y="710"/>
                    <a:pt x="1686" y="622"/>
                    <a:pt x="1952" y="356"/>
                  </a:cubicBezTo>
                  <a:lnTo>
                    <a:pt x="1893" y="356"/>
                  </a:lnTo>
                  <a:cubicBezTo>
                    <a:pt x="1598" y="178"/>
                    <a:pt x="1243" y="1"/>
                    <a:pt x="91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07;p41">
              <a:extLst>
                <a:ext uri="{FF2B5EF4-FFF2-40B4-BE49-F238E27FC236}">
                  <a16:creationId xmlns:a16="http://schemas.microsoft.com/office/drawing/2014/main" id="{7758E2EE-D1BE-8DED-DE48-38E59E54B547}"/>
                </a:ext>
              </a:extLst>
            </p:cNvPr>
            <p:cNvSpPr/>
            <p:nvPr/>
          </p:nvSpPr>
          <p:spPr>
            <a:xfrm>
              <a:off x="3483225" y="2754650"/>
              <a:ext cx="14525" cy="58700"/>
            </a:xfrm>
            <a:custGeom>
              <a:avLst/>
              <a:gdLst/>
              <a:ahLst/>
              <a:cxnLst/>
              <a:rect l="l" t="t" r="r" b="b"/>
              <a:pathLst>
                <a:path w="581" h="2348" extrusionOk="0">
                  <a:moveTo>
                    <a:pt x="543" y="1"/>
                  </a:moveTo>
                  <a:cubicBezTo>
                    <a:pt x="530" y="1"/>
                    <a:pt x="514" y="10"/>
                    <a:pt x="503" y="33"/>
                  </a:cubicBezTo>
                  <a:cubicBezTo>
                    <a:pt x="148" y="743"/>
                    <a:pt x="0" y="1512"/>
                    <a:pt x="89" y="2281"/>
                  </a:cubicBezTo>
                  <a:cubicBezTo>
                    <a:pt x="89" y="2325"/>
                    <a:pt x="118" y="2347"/>
                    <a:pt x="148" y="2347"/>
                  </a:cubicBezTo>
                  <a:cubicBezTo>
                    <a:pt x="177" y="2347"/>
                    <a:pt x="207" y="2325"/>
                    <a:pt x="207" y="2281"/>
                  </a:cubicBezTo>
                  <a:cubicBezTo>
                    <a:pt x="118" y="1512"/>
                    <a:pt x="266" y="772"/>
                    <a:pt x="562" y="63"/>
                  </a:cubicBezTo>
                  <a:cubicBezTo>
                    <a:pt x="580" y="26"/>
                    <a:pt x="565" y="1"/>
                    <a:pt x="54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08;p41">
              <a:extLst>
                <a:ext uri="{FF2B5EF4-FFF2-40B4-BE49-F238E27FC236}">
                  <a16:creationId xmlns:a16="http://schemas.microsoft.com/office/drawing/2014/main" id="{DB105083-4AFB-2CB9-CA3E-55A6BDFB73D3}"/>
                </a:ext>
              </a:extLst>
            </p:cNvPr>
            <p:cNvSpPr/>
            <p:nvPr/>
          </p:nvSpPr>
          <p:spPr>
            <a:xfrm>
              <a:off x="3474350" y="2782075"/>
              <a:ext cx="19250" cy="55475"/>
            </a:xfrm>
            <a:custGeom>
              <a:avLst/>
              <a:gdLst/>
              <a:ahLst/>
              <a:cxnLst/>
              <a:rect l="l" t="t" r="r" b="b"/>
              <a:pathLst>
                <a:path w="770" h="2219" extrusionOk="0">
                  <a:moveTo>
                    <a:pt x="503" y="1"/>
                  </a:moveTo>
                  <a:cubicBezTo>
                    <a:pt x="178" y="296"/>
                    <a:pt x="0" y="740"/>
                    <a:pt x="0" y="1124"/>
                  </a:cubicBezTo>
                  <a:cubicBezTo>
                    <a:pt x="0" y="1538"/>
                    <a:pt x="148" y="1864"/>
                    <a:pt x="325" y="2159"/>
                  </a:cubicBezTo>
                  <a:lnTo>
                    <a:pt x="325" y="2219"/>
                  </a:lnTo>
                  <a:cubicBezTo>
                    <a:pt x="621" y="1893"/>
                    <a:pt x="769" y="1479"/>
                    <a:pt x="769" y="1095"/>
                  </a:cubicBezTo>
                  <a:cubicBezTo>
                    <a:pt x="769" y="681"/>
                    <a:pt x="651" y="355"/>
                    <a:pt x="503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09;p41">
              <a:extLst>
                <a:ext uri="{FF2B5EF4-FFF2-40B4-BE49-F238E27FC236}">
                  <a16:creationId xmlns:a16="http://schemas.microsoft.com/office/drawing/2014/main" id="{BCBC9EAD-4E79-F972-8D37-E0AAE8EB433A}"/>
                </a:ext>
              </a:extLst>
            </p:cNvPr>
            <p:cNvSpPr/>
            <p:nvPr/>
          </p:nvSpPr>
          <p:spPr>
            <a:xfrm>
              <a:off x="3273200" y="2532725"/>
              <a:ext cx="396850" cy="425400"/>
            </a:xfrm>
            <a:custGeom>
              <a:avLst/>
              <a:gdLst/>
              <a:ahLst/>
              <a:cxnLst/>
              <a:rect l="l" t="t" r="r" b="b"/>
              <a:pathLst>
                <a:path w="15874" h="17016" extrusionOk="0">
                  <a:moveTo>
                    <a:pt x="175" y="1"/>
                  </a:moveTo>
                  <a:cubicBezTo>
                    <a:pt x="92" y="1"/>
                    <a:pt x="1" y="95"/>
                    <a:pt x="62" y="216"/>
                  </a:cubicBezTo>
                  <a:cubicBezTo>
                    <a:pt x="1244" y="2936"/>
                    <a:pt x="2753" y="5480"/>
                    <a:pt x="4468" y="7845"/>
                  </a:cubicBezTo>
                  <a:cubicBezTo>
                    <a:pt x="6331" y="10477"/>
                    <a:pt x="8519" y="12991"/>
                    <a:pt x="11181" y="14854"/>
                  </a:cubicBezTo>
                  <a:cubicBezTo>
                    <a:pt x="12512" y="15830"/>
                    <a:pt x="14020" y="16599"/>
                    <a:pt x="15617" y="17013"/>
                  </a:cubicBezTo>
                  <a:cubicBezTo>
                    <a:pt x="15626" y="17014"/>
                    <a:pt x="15635" y="17015"/>
                    <a:pt x="15644" y="17015"/>
                  </a:cubicBezTo>
                  <a:cubicBezTo>
                    <a:pt x="15803" y="17015"/>
                    <a:pt x="15874" y="16775"/>
                    <a:pt x="15705" y="16747"/>
                  </a:cubicBezTo>
                  <a:cubicBezTo>
                    <a:pt x="12748" y="15978"/>
                    <a:pt x="10234" y="13967"/>
                    <a:pt x="8105" y="11838"/>
                  </a:cubicBezTo>
                  <a:cubicBezTo>
                    <a:pt x="5858" y="9501"/>
                    <a:pt x="3965" y="6870"/>
                    <a:pt x="2339" y="4119"/>
                  </a:cubicBezTo>
                  <a:cubicBezTo>
                    <a:pt x="1570" y="2818"/>
                    <a:pt x="860" y="1458"/>
                    <a:pt x="269" y="68"/>
                  </a:cubicBezTo>
                  <a:cubicBezTo>
                    <a:pt x="250" y="21"/>
                    <a:pt x="213" y="1"/>
                    <a:pt x="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10;p41">
              <a:extLst>
                <a:ext uri="{FF2B5EF4-FFF2-40B4-BE49-F238E27FC236}">
                  <a16:creationId xmlns:a16="http://schemas.microsoft.com/office/drawing/2014/main" id="{EC4942FE-8DE0-A0C6-BABB-D2C268C379A1}"/>
                </a:ext>
              </a:extLst>
            </p:cNvPr>
            <p:cNvSpPr/>
            <p:nvPr/>
          </p:nvSpPr>
          <p:spPr>
            <a:xfrm>
              <a:off x="4014775" y="2343675"/>
              <a:ext cx="118325" cy="161175"/>
            </a:xfrm>
            <a:custGeom>
              <a:avLst/>
              <a:gdLst/>
              <a:ahLst/>
              <a:cxnLst/>
              <a:rect l="l" t="t" r="r" b="b"/>
              <a:pathLst>
                <a:path w="4733" h="6447" extrusionOk="0">
                  <a:moveTo>
                    <a:pt x="2958" y="0"/>
                  </a:moveTo>
                  <a:lnTo>
                    <a:pt x="2958" y="0"/>
                  </a:lnTo>
                  <a:cubicBezTo>
                    <a:pt x="829" y="1035"/>
                    <a:pt x="1" y="4052"/>
                    <a:pt x="1302" y="6003"/>
                  </a:cubicBezTo>
                  <a:lnTo>
                    <a:pt x="1657" y="6447"/>
                  </a:lnTo>
                  <a:cubicBezTo>
                    <a:pt x="4022" y="5412"/>
                    <a:pt x="4732" y="1834"/>
                    <a:pt x="2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11;p41">
              <a:extLst>
                <a:ext uri="{FF2B5EF4-FFF2-40B4-BE49-F238E27FC236}">
                  <a16:creationId xmlns:a16="http://schemas.microsoft.com/office/drawing/2014/main" id="{806AF9C3-92A8-4CD8-4941-6AB26CE557C8}"/>
                </a:ext>
              </a:extLst>
            </p:cNvPr>
            <p:cNvSpPr/>
            <p:nvPr/>
          </p:nvSpPr>
          <p:spPr>
            <a:xfrm>
              <a:off x="4055450" y="2481700"/>
              <a:ext cx="120525" cy="87350"/>
            </a:xfrm>
            <a:custGeom>
              <a:avLst/>
              <a:gdLst/>
              <a:ahLst/>
              <a:cxnLst/>
              <a:rect l="l" t="t" r="r" b="b"/>
              <a:pathLst>
                <a:path w="4821" h="3494" extrusionOk="0">
                  <a:moveTo>
                    <a:pt x="3491" y="1"/>
                  </a:moveTo>
                  <a:cubicBezTo>
                    <a:pt x="2000" y="1"/>
                    <a:pt x="473" y="1016"/>
                    <a:pt x="89" y="2464"/>
                  </a:cubicBezTo>
                  <a:cubicBezTo>
                    <a:pt x="30" y="2641"/>
                    <a:pt x="0" y="2819"/>
                    <a:pt x="89" y="2966"/>
                  </a:cubicBezTo>
                  <a:cubicBezTo>
                    <a:pt x="148" y="3114"/>
                    <a:pt x="296" y="3203"/>
                    <a:pt x="444" y="3262"/>
                  </a:cubicBezTo>
                  <a:cubicBezTo>
                    <a:pt x="800" y="3420"/>
                    <a:pt x="1182" y="3493"/>
                    <a:pt x="1565" y="3493"/>
                  </a:cubicBezTo>
                  <a:cubicBezTo>
                    <a:pt x="2835" y="3493"/>
                    <a:pt x="4122" y="2685"/>
                    <a:pt x="4554" y="1458"/>
                  </a:cubicBezTo>
                  <a:lnTo>
                    <a:pt x="4820" y="305"/>
                  </a:lnTo>
                  <a:cubicBezTo>
                    <a:pt x="4403" y="96"/>
                    <a:pt x="3949" y="1"/>
                    <a:pt x="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12;p41">
              <a:extLst>
                <a:ext uri="{FF2B5EF4-FFF2-40B4-BE49-F238E27FC236}">
                  <a16:creationId xmlns:a16="http://schemas.microsoft.com/office/drawing/2014/main" id="{DAEF27E5-0344-F00A-2481-F277A62CB463}"/>
                </a:ext>
              </a:extLst>
            </p:cNvPr>
            <p:cNvSpPr/>
            <p:nvPr/>
          </p:nvSpPr>
          <p:spPr>
            <a:xfrm>
              <a:off x="3940850" y="2478950"/>
              <a:ext cx="67300" cy="125125"/>
            </a:xfrm>
            <a:custGeom>
              <a:avLst/>
              <a:gdLst/>
              <a:ahLst/>
              <a:cxnLst/>
              <a:rect l="l" t="t" r="r" b="b"/>
              <a:pathLst>
                <a:path w="2692" h="5005" extrusionOk="0">
                  <a:moveTo>
                    <a:pt x="1627" y="1"/>
                  </a:moveTo>
                  <a:lnTo>
                    <a:pt x="1449" y="238"/>
                  </a:lnTo>
                  <a:cubicBezTo>
                    <a:pt x="296" y="1391"/>
                    <a:pt x="0" y="3313"/>
                    <a:pt x="740" y="4733"/>
                  </a:cubicBezTo>
                  <a:cubicBezTo>
                    <a:pt x="799" y="4851"/>
                    <a:pt x="887" y="4999"/>
                    <a:pt x="1035" y="4999"/>
                  </a:cubicBezTo>
                  <a:cubicBezTo>
                    <a:pt x="1051" y="5003"/>
                    <a:pt x="1067" y="5004"/>
                    <a:pt x="1083" y="5004"/>
                  </a:cubicBezTo>
                  <a:cubicBezTo>
                    <a:pt x="1184" y="5004"/>
                    <a:pt x="1280" y="4928"/>
                    <a:pt x="1331" y="4851"/>
                  </a:cubicBezTo>
                  <a:cubicBezTo>
                    <a:pt x="2544" y="3609"/>
                    <a:pt x="2691" y="1420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13;p41">
              <a:extLst>
                <a:ext uri="{FF2B5EF4-FFF2-40B4-BE49-F238E27FC236}">
                  <a16:creationId xmlns:a16="http://schemas.microsoft.com/office/drawing/2014/main" id="{8A761CF0-3433-8526-2ADB-C2B62136CB04}"/>
                </a:ext>
              </a:extLst>
            </p:cNvPr>
            <p:cNvSpPr/>
            <p:nvPr/>
          </p:nvSpPr>
          <p:spPr>
            <a:xfrm>
              <a:off x="3829200" y="2425725"/>
              <a:ext cx="105025" cy="117575"/>
            </a:xfrm>
            <a:custGeom>
              <a:avLst/>
              <a:gdLst/>
              <a:ahLst/>
              <a:cxnLst/>
              <a:rect l="l" t="t" r="r" b="b"/>
              <a:pathLst>
                <a:path w="4201" h="4703" extrusionOk="0">
                  <a:moveTo>
                    <a:pt x="3727" y="1"/>
                  </a:moveTo>
                  <a:lnTo>
                    <a:pt x="3727" y="1"/>
                  </a:lnTo>
                  <a:cubicBezTo>
                    <a:pt x="1598" y="208"/>
                    <a:pt x="1" y="2633"/>
                    <a:pt x="592" y="4703"/>
                  </a:cubicBezTo>
                  <a:lnTo>
                    <a:pt x="858" y="4466"/>
                  </a:lnTo>
                  <a:cubicBezTo>
                    <a:pt x="2810" y="4111"/>
                    <a:pt x="4200" y="1923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14;p41">
              <a:extLst>
                <a:ext uri="{FF2B5EF4-FFF2-40B4-BE49-F238E27FC236}">
                  <a16:creationId xmlns:a16="http://schemas.microsoft.com/office/drawing/2014/main" id="{5766926A-E2B0-588D-9993-3CA4584B2197}"/>
                </a:ext>
              </a:extLst>
            </p:cNvPr>
            <p:cNvSpPr/>
            <p:nvPr/>
          </p:nvSpPr>
          <p:spPr>
            <a:xfrm>
              <a:off x="3845475" y="2588075"/>
              <a:ext cx="93925" cy="69550"/>
            </a:xfrm>
            <a:custGeom>
              <a:avLst/>
              <a:gdLst/>
              <a:ahLst/>
              <a:cxnLst/>
              <a:rect l="l" t="t" r="r" b="b"/>
              <a:pathLst>
                <a:path w="3757" h="2782" extrusionOk="0">
                  <a:moveTo>
                    <a:pt x="2462" y="0"/>
                  </a:moveTo>
                  <a:cubicBezTo>
                    <a:pt x="2100" y="0"/>
                    <a:pt x="1742" y="57"/>
                    <a:pt x="1390" y="220"/>
                  </a:cubicBezTo>
                  <a:cubicBezTo>
                    <a:pt x="651" y="545"/>
                    <a:pt x="0" y="1639"/>
                    <a:pt x="414" y="2319"/>
                  </a:cubicBezTo>
                  <a:cubicBezTo>
                    <a:pt x="604" y="2640"/>
                    <a:pt x="931" y="2781"/>
                    <a:pt x="1288" y="2781"/>
                  </a:cubicBezTo>
                  <a:cubicBezTo>
                    <a:pt x="1654" y="2781"/>
                    <a:pt x="2052" y="2633"/>
                    <a:pt x="2366" y="2378"/>
                  </a:cubicBezTo>
                  <a:cubicBezTo>
                    <a:pt x="3017" y="1817"/>
                    <a:pt x="3342" y="1048"/>
                    <a:pt x="3638" y="279"/>
                  </a:cubicBezTo>
                  <a:lnTo>
                    <a:pt x="3756" y="161"/>
                  </a:lnTo>
                  <a:cubicBezTo>
                    <a:pt x="3323" y="80"/>
                    <a:pt x="2890" y="0"/>
                    <a:pt x="2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15;p41">
              <a:extLst>
                <a:ext uri="{FF2B5EF4-FFF2-40B4-BE49-F238E27FC236}">
                  <a16:creationId xmlns:a16="http://schemas.microsoft.com/office/drawing/2014/main" id="{8187ED2C-075D-C9EA-746D-75FAB7CD1E73}"/>
                </a:ext>
              </a:extLst>
            </p:cNvPr>
            <p:cNvSpPr/>
            <p:nvPr/>
          </p:nvSpPr>
          <p:spPr>
            <a:xfrm>
              <a:off x="3756025" y="2489300"/>
              <a:ext cx="83550" cy="127500"/>
            </a:xfrm>
            <a:custGeom>
              <a:avLst/>
              <a:gdLst/>
              <a:ahLst/>
              <a:cxnLst/>
              <a:rect l="l" t="t" r="r" b="b"/>
              <a:pathLst>
                <a:path w="3342" h="5100" extrusionOk="0">
                  <a:moveTo>
                    <a:pt x="0" y="1"/>
                  </a:moveTo>
                  <a:cubicBezTo>
                    <a:pt x="89" y="1154"/>
                    <a:pt x="148" y="2337"/>
                    <a:pt x="621" y="3372"/>
                  </a:cubicBezTo>
                  <a:cubicBezTo>
                    <a:pt x="1118" y="4339"/>
                    <a:pt x="2080" y="5099"/>
                    <a:pt x="3120" y="5099"/>
                  </a:cubicBezTo>
                  <a:cubicBezTo>
                    <a:pt x="3194" y="5099"/>
                    <a:pt x="3268" y="5095"/>
                    <a:pt x="3342" y="5087"/>
                  </a:cubicBezTo>
                  <a:lnTo>
                    <a:pt x="3283" y="3431"/>
                  </a:lnTo>
                  <a:cubicBezTo>
                    <a:pt x="3046" y="1775"/>
                    <a:pt x="1656" y="32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16;p41">
              <a:extLst>
                <a:ext uri="{FF2B5EF4-FFF2-40B4-BE49-F238E27FC236}">
                  <a16:creationId xmlns:a16="http://schemas.microsoft.com/office/drawing/2014/main" id="{2B8555BB-B2A4-6282-FD7B-D443782560BF}"/>
                </a:ext>
              </a:extLst>
            </p:cNvPr>
            <p:cNvSpPr/>
            <p:nvPr/>
          </p:nvSpPr>
          <p:spPr>
            <a:xfrm>
              <a:off x="3946750" y="2691600"/>
              <a:ext cx="134600" cy="56025"/>
            </a:xfrm>
            <a:custGeom>
              <a:avLst/>
              <a:gdLst/>
              <a:ahLst/>
              <a:cxnLst/>
              <a:rect l="l" t="t" r="r" b="b"/>
              <a:pathLst>
                <a:path w="5384" h="2241" extrusionOk="0">
                  <a:moveTo>
                    <a:pt x="3515" y="0"/>
                  </a:moveTo>
                  <a:cubicBezTo>
                    <a:pt x="2225" y="0"/>
                    <a:pt x="1037" y="477"/>
                    <a:pt x="115" y="1507"/>
                  </a:cubicBezTo>
                  <a:lnTo>
                    <a:pt x="115" y="1507"/>
                  </a:lnTo>
                  <a:cubicBezTo>
                    <a:pt x="76" y="1473"/>
                    <a:pt x="38" y="1438"/>
                    <a:pt x="1" y="1402"/>
                  </a:cubicBezTo>
                  <a:lnTo>
                    <a:pt x="1" y="1638"/>
                  </a:lnTo>
                  <a:cubicBezTo>
                    <a:pt x="38" y="1594"/>
                    <a:pt x="76" y="1550"/>
                    <a:pt x="115" y="1507"/>
                  </a:cubicBezTo>
                  <a:lnTo>
                    <a:pt x="115" y="1507"/>
                  </a:lnTo>
                  <a:cubicBezTo>
                    <a:pt x="687" y="2008"/>
                    <a:pt x="1440" y="2241"/>
                    <a:pt x="2203" y="2241"/>
                  </a:cubicBezTo>
                  <a:cubicBezTo>
                    <a:pt x="3530" y="2241"/>
                    <a:pt x="4888" y="1535"/>
                    <a:pt x="5383" y="308"/>
                  </a:cubicBezTo>
                  <a:cubicBezTo>
                    <a:pt x="4749" y="105"/>
                    <a:pt x="4121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817;p41">
              <a:extLst>
                <a:ext uri="{FF2B5EF4-FFF2-40B4-BE49-F238E27FC236}">
                  <a16:creationId xmlns:a16="http://schemas.microsoft.com/office/drawing/2014/main" id="{89F68DBC-2E15-A113-DF28-E401522C072E}"/>
                </a:ext>
              </a:extLst>
            </p:cNvPr>
            <p:cNvSpPr/>
            <p:nvPr/>
          </p:nvSpPr>
          <p:spPr>
            <a:xfrm>
              <a:off x="3745200" y="2423575"/>
              <a:ext cx="339275" cy="549525"/>
            </a:xfrm>
            <a:custGeom>
              <a:avLst/>
              <a:gdLst/>
              <a:ahLst/>
              <a:cxnLst/>
              <a:rect l="l" t="t" r="r" b="b"/>
              <a:pathLst>
                <a:path w="13571" h="21981" extrusionOk="0">
                  <a:moveTo>
                    <a:pt x="13333" y="0"/>
                  </a:moveTo>
                  <a:cubicBezTo>
                    <a:pt x="13258" y="0"/>
                    <a:pt x="13184" y="36"/>
                    <a:pt x="13149" y="116"/>
                  </a:cubicBezTo>
                  <a:cubicBezTo>
                    <a:pt x="12233" y="3606"/>
                    <a:pt x="10606" y="6918"/>
                    <a:pt x="8418" y="9757"/>
                  </a:cubicBezTo>
                  <a:cubicBezTo>
                    <a:pt x="6466" y="12330"/>
                    <a:pt x="3952" y="14429"/>
                    <a:pt x="2060" y="17061"/>
                  </a:cubicBezTo>
                  <a:cubicBezTo>
                    <a:pt x="1054" y="18451"/>
                    <a:pt x="285" y="20019"/>
                    <a:pt x="19" y="21734"/>
                  </a:cubicBezTo>
                  <a:cubicBezTo>
                    <a:pt x="1" y="21880"/>
                    <a:pt x="129" y="21981"/>
                    <a:pt x="244" y="21981"/>
                  </a:cubicBezTo>
                  <a:cubicBezTo>
                    <a:pt x="315" y="21981"/>
                    <a:pt x="381" y="21942"/>
                    <a:pt x="404" y="21852"/>
                  </a:cubicBezTo>
                  <a:cubicBezTo>
                    <a:pt x="877" y="18629"/>
                    <a:pt x="3124" y="16174"/>
                    <a:pt x="5283" y="13867"/>
                  </a:cubicBezTo>
                  <a:cubicBezTo>
                    <a:pt x="6377" y="12685"/>
                    <a:pt x="7501" y="11531"/>
                    <a:pt x="8477" y="10289"/>
                  </a:cubicBezTo>
                  <a:cubicBezTo>
                    <a:pt x="9601" y="8870"/>
                    <a:pt x="10577" y="7391"/>
                    <a:pt x="11375" y="5824"/>
                  </a:cubicBezTo>
                  <a:cubicBezTo>
                    <a:pt x="12292" y="4049"/>
                    <a:pt x="13001" y="2157"/>
                    <a:pt x="13534" y="235"/>
                  </a:cubicBezTo>
                  <a:cubicBezTo>
                    <a:pt x="13570" y="90"/>
                    <a:pt x="13451" y="0"/>
                    <a:pt x="13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818;p41">
              <a:extLst>
                <a:ext uri="{FF2B5EF4-FFF2-40B4-BE49-F238E27FC236}">
                  <a16:creationId xmlns:a16="http://schemas.microsoft.com/office/drawing/2014/main" id="{0C2E3DC4-27B7-9AEE-05BC-AC0FE2B5F9A8}"/>
                </a:ext>
              </a:extLst>
            </p:cNvPr>
            <p:cNvSpPr/>
            <p:nvPr/>
          </p:nvSpPr>
          <p:spPr>
            <a:xfrm>
              <a:off x="4014775" y="2524450"/>
              <a:ext cx="86950" cy="56975"/>
            </a:xfrm>
            <a:custGeom>
              <a:avLst/>
              <a:gdLst/>
              <a:ahLst/>
              <a:cxnLst/>
              <a:rect l="l" t="t" r="r" b="b"/>
              <a:pathLst>
                <a:path w="3478" h="2279" extrusionOk="0">
                  <a:moveTo>
                    <a:pt x="3192" y="1"/>
                  </a:moveTo>
                  <a:cubicBezTo>
                    <a:pt x="3153" y="1"/>
                    <a:pt x="3113" y="14"/>
                    <a:pt x="3076" y="44"/>
                  </a:cubicBezTo>
                  <a:cubicBezTo>
                    <a:pt x="2189" y="813"/>
                    <a:pt x="1183" y="1493"/>
                    <a:pt x="119" y="1937"/>
                  </a:cubicBezTo>
                  <a:cubicBezTo>
                    <a:pt x="1" y="1966"/>
                    <a:pt x="1" y="2114"/>
                    <a:pt x="30" y="2173"/>
                  </a:cubicBezTo>
                  <a:cubicBezTo>
                    <a:pt x="89" y="2252"/>
                    <a:pt x="162" y="2278"/>
                    <a:pt x="221" y="2278"/>
                  </a:cubicBezTo>
                  <a:cubicBezTo>
                    <a:pt x="250" y="2278"/>
                    <a:pt x="277" y="2272"/>
                    <a:pt x="296" y="2262"/>
                  </a:cubicBezTo>
                  <a:cubicBezTo>
                    <a:pt x="1390" y="1789"/>
                    <a:pt x="2455" y="1109"/>
                    <a:pt x="3313" y="310"/>
                  </a:cubicBezTo>
                  <a:cubicBezTo>
                    <a:pt x="3477" y="193"/>
                    <a:pt x="3343" y="1"/>
                    <a:pt x="3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819;p41">
              <a:extLst>
                <a:ext uri="{FF2B5EF4-FFF2-40B4-BE49-F238E27FC236}">
                  <a16:creationId xmlns:a16="http://schemas.microsoft.com/office/drawing/2014/main" id="{227D5502-B3F8-B83D-3CC4-CC644989E629}"/>
                </a:ext>
              </a:extLst>
            </p:cNvPr>
            <p:cNvSpPr/>
            <p:nvPr/>
          </p:nvSpPr>
          <p:spPr>
            <a:xfrm>
              <a:off x="3957850" y="2546150"/>
              <a:ext cx="27450" cy="91000"/>
            </a:xfrm>
            <a:custGeom>
              <a:avLst/>
              <a:gdLst/>
              <a:ahLst/>
              <a:cxnLst/>
              <a:rect l="l" t="t" r="r" b="b"/>
              <a:pathLst>
                <a:path w="1098" h="3640" extrusionOk="0">
                  <a:moveTo>
                    <a:pt x="848" y="0"/>
                  </a:moveTo>
                  <a:cubicBezTo>
                    <a:pt x="788" y="0"/>
                    <a:pt x="727" y="28"/>
                    <a:pt x="681" y="93"/>
                  </a:cubicBezTo>
                  <a:cubicBezTo>
                    <a:pt x="0" y="1128"/>
                    <a:pt x="0" y="2577"/>
                    <a:pt x="681" y="3553"/>
                  </a:cubicBezTo>
                  <a:cubicBezTo>
                    <a:pt x="725" y="3614"/>
                    <a:pt x="782" y="3639"/>
                    <a:pt x="838" y="3639"/>
                  </a:cubicBezTo>
                  <a:cubicBezTo>
                    <a:pt x="970" y="3639"/>
                    <a:pt x="1098" y="3500"/>
                    <a:pt x="1036" y="3375"/>
                  </a:cubicBezTo>
                  <a:cubicBezTo>
                    <a:pt x="355" y="2459"/>
                    <a:pt x="355" y="1187"/>
                    <a:pt x="1036" y="270"/>
                  </a:cubicBezTo>
                  <a:cubicBezTo>
                    <a:pt x="1096" y="128"/>
                    <a:pt x="977" y="0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820;p41">
              <a:extLst>
                <a:ext uri="{FF2B5EF4-FFF2-40B4-BE49-F238E27FC236}">
                  <a16:creationId xmlns:a16="http://schemas.microsoft.com/office/drawing/2014/main" id="{38A948E6-123F-902C-16E2-8BA6B0CA7DEC}"/>
                </a:ext>
              </a:extLst>
            </p:cNvPr>
            <p:cNvSpPr/>
            <p:nvPr/>
          </p:nvSpPr>
          <p:spPr>
            <a:xfrm>
              <a:off x="3811375" y="2470100"/>
              <a:ext cx="73925" cy="363350"/>
            </a:xfrm>
            <a:custGeom>
              <a:avLst/>
              <a:gdLst/>
              <a:ahLst/>
              <a:cxnLst/>
              <a:rect l="l" t="t" r="r" b="b"/>
              <a:pathLst>
                <a:path w="2957" h="14534" extrusionOk="0">
                  <a:moveTo>
                    <a:pt x="2693" y="1"/>
                  </a:moveTo>
                  <a:cubicBezTo>
                    <a:pt x="2652" y="1"/>
                    <a:pt x="2611" y="18"/>
                    <a:pt x="2577" y="59"/>
                  </a:cubicBezTo>
                  <a:cubicBezTo>
                    <a:pt x="1335" y="1597"/>
                    <a:pt x="891" y="3460"/>
                    <a:pt x="862" y="5382"/>
                  </a:cubicBezTo>
                  <a:cubicBezTo>
                    <a:pt x="803" y="7364"/>
                    <a:pt x="1098" y="9286"/>
                    <a:pt x="1010" y="11238"/>
                  </a:cubicBezTo>
                  <a:cubicBezTo>
                    <a:pt x="921" y="12302"/>
                    <a:pt x="655" y="13337"/>
                    <a:pt x="63" y="14254"/>
                  </a:cubicBezTo>
                  <a:cubicBezTo>
                    <a:pt x="0" y="14401"/>
                    <a:pt x="132" y="14534"/>
                    <a:pt x="266" y="14534"/>
                  </a:cubicBezTo>
                  <a:cubicBezTo>
                    <a:pt x="321" y="14534"/>
                    <a:pt x="376" y="14512"/>
                    <a:pt x="418" y="14461"/>
                  </a:cubicBezTo>
                  <a:cubicBezTo>
                    <a:pt x="1394" y="12864"/>
                    <a:pt x="1453" y="11119"/>
                    <a:pt x="1335" y="9315"/>
                  </a:cubicBezTo>
                  <a:cubicBezTo>
                    <a:pt x="1217" y="7393"/>
                    <a:pt x="1039" y="5382"/>
                    <a:pt x="1394" y="3460"/>
                  </a:cubicBezTo>
                  <a:cubicBezTo>
                    <a:pt x="1631" y="2336"/>
                    <a:pt x="2104" y="1242"/>
                    <a:pt x="2843" y="325"/>
                  </a:cubicBezTo>
                  <a:cubicBezTo>
                    <a:pt x="2957" y="189"/>
                    <a:pt x="2826" y="1"/>
                    <a:pt x="2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821;p41">
              <a:extLst>
                <a:ext uri="{FF2B5EF4-FFF2-40B4-BE49-F238E27FC236}">
                  <a16:creationId xmlns:a16="http://schemas.microsoft.com/office/drawing/2014/main" id="{F4353C84-D1A6-24F7-A30B-3164B79E714F}"/>
                </a:ext>
              </a:extLst>
            </p:cNvPr>
            <p:cNvSpPr/>
            <p:nvPr/>
          </p:nvSpPr>
          <p:spPr>
            <a:xfrm>
              <a:off x="3836600" y="2619250"/>
              <a:ext cx="52525" cy="46225"/>
            </a:xfrm>
            <a:custGeom>
              <a:avLst/>
              <a:gdLst/>
              <a:ahLst/>
              <a:cxnLst/>
              <a:rect l="l" t="t" r="r" b="b"/>
              <a:pathLst>
                <a:path w="2101" h="1849" extrusionOk="0">
                  <a:moveTo>
                    <a:pt x="1897" y="0"/>
                  </a:moveTo>
                  <a:cubicBezTo>
                    <a:pt x="1849" y="0"/>
                    <a:pt x="1805" y="22"/>
                    <a:pt x="1775" y="67"/>
                  </a:cubicBezTo>
                  <a:cubicBezTo>
                    <a:pt x="1213" y="540"/>
                    <a:pt x="622" y="1043"/>
                    <a:pt x="60" y="1545"/>
                  </a:cubicBezTo>
                  <a:cubicBezTo>
                    <a:pt x="1" y="1605"/>
                    <a:pt x="1" y="1723"/>
                    <a:pt x="60" y="1782"/>
                  </a:cubicBezTo>
                  <a:cubicBezTo>
                    <a:pt x="104" y="1826"/>
                    <a:pt x="156" y="1849"/>
                    <a:pt x="204" y="1849"/>
                  </a:cubicBezTo>
                  <a:cubicBezTo>
                    <a:pt x="252" y="1849"/>
                    <a:pt x="296" y="1826"/>
                    <a:pt x="326" y="1782"/>
                  </a:cubicBezTo>
                  <a:cubicBezTo>
                    <a:pt x="888" y="1309"/>
                    <a:pt x="1479" y="806"/>
                    <a:pt x="2041" y="303"/>
                  </a:cubicBezTo>
                  <a:cubicBezTo>
                    <a:pt x="2100" y="244"/>
                    <a:pt x="2100" y="126"/>
                    <a:pt x="2041" y="67"/>
                  </a:cubicBezTo>
                  <a:cubicBezTo>
                    <a:pt x="1997" y="22"/>
                    <a:pt x="1945" y="0"/>
                    <a:pt x="1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822;p41">
              <a:extLst>
                <a:ext uri="{FF2B5EF4-FFF2-40B4-BE49-F238E27FC236}">
                  <a16:creationId xmlns:a16="http://schemas.microsoft.com/office/drawing/2014/main" id="{160C315E-33D5-DAB0-F926-29352FCDF522}"/>
                </a:ext>
              </a:extLst>
            </p:cNvPr>
            <p:cNvSpPr/>
            <p:nvPr/>
          </p:nvSpPr>
          <p:spPr>
            <a:xfrm>
              <a:off x="3912275" y="2711650"/>
              <a:ext cx="116050" cy="21675"/>
            </a:xfrm>
            <a:custGeom>
              <a:avLst/>
              <a:gdLst/>
              <a:ahLst/>
              <a:cxnLst/>
              <a:rect l="l" t="t" r="r" b="b"/>
              <a:pathLst>
                <a:path w="4642" h="867" extrusionOk="0">
                  <a:moveTo>
                    <a:pt x="4310" y="1"/>
                  </a:moveTo>
                  <a:cubicBezTo>
                    <a:pt x="4290" y="1"/>
                    <a:pt x="4270" y="3"/>
                    <a:pt x="4248" y="8"/>
                  </a:cubicBezTo>
                  <a:cubicBezTo>
                    <a:pt x="3541" y="336"/>
                    <a:pt x="2754" y="503"/>
                    <a:pt x="1968" y="503"/>
                  </a:cubicBezTo>
                  <a:cubicBezTo>
                    <a:pt x="1406" y="503"/>
                    <a:pt x="845" y="417"/>
                    <a:pt x="315" y="245"/>
                  </a:cubicBezTo>
                  <a:cubicBezTo>
                    <a:pt x="305" y="244"/>
                    <a:pt x="295" y="243"/>
                    <a:pt x="285" y="243"/>
                  </a:cubicBezTo>
                  <a:cubicBezTo>
                    <a:pt x="72" y="243"/>
                    <a:pt x="0" y="543"/>
                    <a:pt x="227" y="600"/>
                  </a:cubicBezTo>
                  <a:cubicBezTo>
                    <a:pt x="806" y="776"/>
                    <a:pt x="1424" y="867"/>
                    <a:pt x="2040" y="867"/>
                  </a:cubicBezTo>
                  <a:cubicBezTo>
                    <a:pt x="2869" y="867"/>
                    <a:pt x="3696" y="703"/>
                    <a:pt x="4426" y="363"/>
                  </a:cubicBezTo>
                  <a:cubicBezTo>
                    <a:pt x="4641" y="255"/>
                    <a:pt x="4513" y="1"/>
                    <a:pt x="4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823;p41">
              <a:extLst>
                <a:ext uri="{FF2B5EF4-FFF2-40B4-BE49-F238E27FC236}">
                  <a16:creationId xmlns:a16="http://schemas.microsoft.com/office/drawing/2014/main" id="{CEC82BDB-F524-3710-EBB1-546E775489E2}"/>
                </a:ext>
              </a:extLst>
            </p:cNvPr>
            <p:cNvSpPr/>
            <p:nvPr/>
          </p:nvSpPr>
          <p:spPr>
            <a:xfrm>
              <a:off x="3387100" y="2591050"/>
              <a:ext cx="501275" cy="356875"/>
            </a:xfrm>
            <a:custGeom>
              <a:avLst/>
              <a:gdLst/>
              <a:ahLst/>
              <a:cxnLst/>
              <a:rect l="l" t="t" r="r" b="b"/>
              <a:pathLst>
                <a:path w="20051" h="14275" extrusionOk="0">
                  <a:moveTo>
                    <a:pt x="11610" y="0"/>
                  </a:moveTo>
                  <a:cubicBezTo>
                    <a:pt x="10650" y="0"/>
                    <a:pt x="9668" y="664"/>
                    <a:pt x="8665" y="840"/>
                  </a:cubicBezTo>
                  <a:cubicBezTo>
                    <a:pt x="8409" y="889"/>
                    <a:pt x="8146" y="906"/>
                    <a:pt x="7880" y="906"/>
                  </a:cubicBezTo>
                  <a:cubicBezTo>
                    <a:pt x="7348" y="906"/>
                    <a:pt x="6802" y="840"/>
                    <a:pt x="6270" y="840"/>
                  </a:cubicBezTo>
                  <a:cubicBezTo>
                    <a:pt x="3461" y="840"/>
                    <a:pt x="829" y="3147"/>
                    <a:pt x="415" y="5926"/>
                  </a:cubicBezTo>
                  <a:cubicBezTo>
                    <a:pt x="1" y="8677"/>
                    <a:pt x="1834" y="11604"/>
                    <a:pt x="4525" y="12462"/>
                  </a:cubicBezTo>
                  <a:lnTo>
                    <a:pt x="3106" y="12432"/>
                  </a:lnTo>
                  <a:lnTo>
                    <a:pt x="3106" y="12432"/>
                  </a:lnTo>
                  <a:cubicBezTo>
                    <a:pt x="5455" y="13502"/>
                    <a:pt x="8012" y="14274"/>
                    <a:pt x="10534" y="14274"/>
                  </a:cubicBezTo>
                  <a:cubicBezTo>
                    <a:pt x="11569" y="14274"/>
                    <a:pt x="12598" y="14144"/>
                    <a:pt x="13604" y="13852"/>
                  </a:cubicBezTo>
                  <a:cubicBezTo>
                    <a:pt x="17093" y="12906"/>
                    <a:pt x="20051" y="9534"/>
                    <a:pt x="19607" y="5956"/>
                  </a:cubicBezTo>
                  <a:cubicBezTo>
                    <a:pt x="19489" y="4980"/>
                    <a:pt x="19134" y="4034"/>
                    <a:pt x="18690" y="3147"/>
                  </a:cubicBezTo>
                  <a:cubicBezTo>
                    <a:pt x="18188" y="2141"/>
                    <a:pt x="17537" y="1136"/>
                    <a:pt x="16472" y="840"/>
                  </a:cubicBezTo>
                  <a:cubicBezTo>
                    <a:pt x="16187" y="756"/>
                    <a:pt x="15888" y="732"/>
                    <a:pt x="15582" y="732"/>
                  </a:cubicBezTo>
                  <a:cubicBezTo>
                    <a:pt x="15157" y="732"/>
                    <a:pt x="14721" y="779"/>
                    <a:pt x="14294" y="779"/>
                  </a:cubicBezTo>
                  <a:cubicBezTo>
                    <a:pt x="13945" y="779"/>
                    <a:pt x="13603" y="747"/>
                    <a:pt x="13279" y="633"/>
                  </a:cubicBezTo>
                  <a:cubicBezTo>
                    <a:pt x="12865" y="485"/>
                    <a:pt x="12539" y="189"/>
                    <a:pt x="12125" y="71"/>
                  </a:cubicBezTo>
                  <a:cubicBezTo>
                    <a:pt x="11954" y="22"/>
                    <a:pt x="11782" y="0"/>
                    <a:pt x="11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824;p41">
              <a:extLst>
                <a:ext uri="{FF2B5EF4-FFF2-40B4-BE49-F238E27FC236}">
                  <a16:creationId xmlns:a16="http://schemas.microsoft.com/office/drawing/2014/main" id="{BA085125-0954-B363-D2D2-CC681140CD6C}"/>
                </a:ext>
              </a:extLst>
            </p:cNvPr>
            <p:cNvSpPr/>
            <p:nvPr/>
          </p:nvSpPr>
          <p:spPr>
            <a:xfrm>
              <a:off x="3455850" y="2629025"/>
              <a:ext cx="160475" cy="269425"/>
            </a:xfrm>
            <a:custGeom>
              <a:avLst/>
              <a:gdLst/>
              <a:ahLst/>
              <a:cxnLst/>
              <a:rect l="l" t="t" r="r" b="b"/>
              <a:pathLst>
                <a:path w="6419" h="10777" extrusionOk="0">
                  <a:moveTo>
                    <a:pt x="6005" y="0"/>
                  </a:moveTo>
                  <a:cubicBezTo>
                    <a:pt x="4351" y="0"/>
                    <a:pt x="2762" y="822"/>
                    <a:pt x="1686" y="2101"/>
                  </a:cubicBezTo>
                  <a:cubicBezTo>
                    <a:pt x="474" y="3550"/>
                    <a:pt x="1" y="5472"/>
                    <a:pt x="178" y="7365"/>
                  </a:cubicBezTo>
                  <a:cubicBezTo>
                    <a:pt x="297" y="8488"/>
                    <a:pt x="622" y="9612"/>
                    <a:pt x="1095" y="10647"/>
                  </a:cubicBezTo>
                  <a:cubicBezTo>
                    <a:pt x="1141" y="10738"/>
                    <a:pt x="1214" y="10776"/>
                    <a:pt x="1290" y="10776"/>
                  </a:cubicBezTo>
                  <a:cubicBezTo>
                    <a:pt x="1460" y="10776"/>
                    <a:pt x="1641" y="10586"/>
                    <a:pt x="1539" y="10381"/>
                  </a:cubicBezTo>
                  <a:cubicBezTo>
                    <a:pt x="592" y="8311"/>
                    <a:pt x="267" y="5738"/>
                    <a:pt x="1332" y="3579"/>
                  </a:cubicBezTo>
                  <a:cubicBezTo>
                    <a:pt x="2209" y="1824"/>
                    <a:pt x="4012" y="503"/>
                    <a:pt x="6026" y="503"/>
                  </a:cubicBezTo>
                  <a:cubicBezTo>
                    <a:pt x="6048" y="503"/>
                    <a:pt x="6070" y="504"/>
                    <a:pt x="6093" y="504"/>
                  </a:cubicBezTo>
                  <a:cubicBezTo>
                    <a:pt x="6418" y="504"/>
                    <a:pt x="6418" y="1"/>
                    <a:pt x="6093" y="1"/>
                  </a:cubicBezTo>
                  <a:cubicBezTo>
                    <a:pt x="6064" y="1"/>
                    <a:pt x="6034" y="0"/>
                    <a:pt x="60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825;p41">
              <a:extLst>
                <a:ext uri="{FF2B5EF4-FFF2-40B4-BE49-F238E27FC236}">
                  <a16:creationId xmlns:a16="http://schemas.microsoft.com/office/drawing/2014/main" id="{9AA32340-9590-02B9-C284-F404106ACFDD}"/>
                </a:ext>
              </a:extLst>
            </p:cNvPr>
            <p:cNvSpPr/>
            <p:nvPr/>
          </p:nvSpPr>
          <p:spPr>
            <a:xfrm>
              <a:off x="3608700" y="2624400"/>
              <a:ext cx="40875" cy="287200"/>
            </a:xfrm>
            <a:custGeom>
              <a:avLst/>
              <a:gdLst/>
              <a:ahLst/>
              <a:cxnLst/>
              <a:rect l="l" t="t" r="r" b="b"/>
              <a:pathLst>
                <a:path w="1635" h="11488" extrusionOk="0">
                  <a:moveTo>
                    <a:pt x="371" y="0"/>
                  </a:moveTo>
                  <a:cubicBezTo>
                    <a:pt x="188" y="0"/>
                    <a:pt x="0" y="174"/>
                    <a:pt x="127" y="364"/>
                  </a:cubicBezTo>
                  <a:cubicBezTo>
                    <a:pt x="1102" y="1783"/>
                    <a:pt x="1132" y="3557"/>
                    <a:pt x="984" y="5213"/>
                  </a:cubicBezTo>
                  <a:cubicBezTo>
                    <a:pt x="807" y="7195"/>
                    <a:pt x="511" y="9206"/>
                    <a:pt x="127" y="11157"/>
                  </a:cubicBezTo>
                  <a:cubicBezTo>
                    <a:pt x="55" y="11355"/>
                    <a:pt x="223" y="11488"/>
                    <a:pt x="380" y="11488"/>
                  </a:cubicBezTo>
                  <a:cubicBezTo>
                    <a:pt x="481" y="11488"/>
                    <a:pt x="577" y="11433"/>
                    <a:pt x="600" y="11305"/>
                  </a:cubicBezTo>
                  <a:cubicBezTo>
                    <a:pt x="984" y="9265"/>
                    <a:pt x="1310" y="7165"/>
                    <a:pt x="1487" y="5095"/>
                  </a:cubicBezTo>
                  <a:cubicBezTo>
                    <a:pt x="1635" y="3380"/>
                    <a:pt x="1576" y="1546"/>
                    <a:pt x="570" y="97"/>
                  </a:cubicBezTo>
                  <a:cubicBezTo>
                    <a:pt x="519" y="29"/>
                    <a:pt x="445" y="0"/>
                    <a:pt x="3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826;p41">
              <a:extLst>
                <a:ext uri="{FF2B5EF4-FFF2-40B4-BE49-F238E27FC236}">
                  <a16:creationId xmlns:a16="http://schemas.microsoft.com/office/drawing/2014/main" id="{1B288850-69DA-579B-5C1F-F046CE57F40C}"/>
                </a:ext>
              </a:extLst>
            </p:cNvPr>
            <p:cNvSpPr/>
            <p:nvPr/>
          </p:nvSpPr>
          <p:spPr>
            <a:xfrm>
              <a:off x="3620750" y="2624325"/>
              <a:ext cx="162650" cy="309525"/>
            </a:xfrm>
            <a:custGeom>
              <a:avLst/>
              <a:gdLst/>
              <a:ahLst/>
              <a:cxnLst/>
              <a:rect l="l" t="t" r="r" b="b"/>
              <a:pathLst>
                <a:path w="6506" h="12381" extrusionOk="0">
                  <a:moveTo>
                    <a:pt x="342" y="1"/>
                  </a:moveTo>
                  <a:cubicBezTo>
                    <a:pt x="96" y="1"/>
                    <a:pt x="0" y="406"/>
                    <a:pt x="325" y="514"/>
                  </a:cubicBezTo>
                  <a:cubicBezTo>
                    <a:pt x="2454" y="1076"/>
                    <a:pt x="3873" y="3028"/>
                    <a:pt x="4701" y="4950"/>
                  </a:cubicBezTo>
                  <a:cubicBezTo>
                    <a:pt x="5707" y="7168"/>
                    <a:pt x="6032" y="9682"/>
                    <a:pt x="5737" y="12136"/>
                  </a:cubicBezTo>
                  <a:cubicBezTo>
                    <a:pt x="5722" y="12299"/>
                    <a:pt x="5847" y="12380"/>
                    <a:pt x="5980" y="12380"/>
                  </a:cubicBezTo>
                  <a:cubicBezTo>
                    <a:pt x="6114" y="12380"/>
                    <a:pt x="6254" y="12299"/>
                    <a:pt x="6269" y="12136"/>
                  </a:cubicBezTo>
                  <a:cubicBezTo>
                    <a:pt x="6505" y="10125"/>
                    <a:pt x="6328" y="8055"/>
                    <a:pt x="5707" y="6133"/>
                  </a:cubicBezTo>
                  <a:cubicBezTo>
                    <a:pt x="5145" y="4388"/>
                    <a:pt x="4258" y="2673"/>
                    <a:pt x="2898" y="1402"/>
                  </a:cubicBezTo>
                  <a:cubicBezTo>
                    <a:pt x="2188" y="751"/>
                    <a:pt x="1330" y="248"/>
                    <a:pt x="413" y="12"/>
                  </a:cubicBezTo>
                  <a:cubicBezTo>
                    <a:pt x="388" y="4"/>
                    <a:pt x="364" y="1"/>
                    <a:pt x="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827;p41">
              <a:extLst>
                <a:ext uri="{FF2B5EF4-FFF2-40B4-BE49-F238E27FC236}">
                  <a16:creationId xmlns:a16="http://schemas.microsoft.com/office/drawing/2014/main" id="{6AEABE32-B90F-AB88-87A3-E439D08B88D3}"/>
                </a:ext>
              </a:extLst>
            </p:cNvPr>
            <p:cNvSpPr/>
            <p:nvPr/>
          </p:nvSpPr>
          <p:spPr>
            <a:xfrm>
              <a:off x="3627400" y="2616025"/>
              <a:ext cx="219575" cy="243900"/>
            </a:xfrm>
            <a:custGeom>
              <a:avLst/>
              <a:gdLst/>
              <a:ahLst/>
              <a:cxnLst/>
              <a:rect l="l" t="t" r="r" b="b"/>
              <a:pathLst>
                <a:path w="8783" h="9756" extrusionOk="0">
                  <a:moveTo>
                    <a:pt x="1963" y="1"/>
                  </a:moveTo>
                  <a:cubicBezTo>
                    <a:pt x="1380" y="1"/>
                    <a:pt x="803" y="101"/>
                    <a:pt x="266" y="344"/>
                  </a:cubicBezTo>
                  <a:cubicBezTo>
                    <a:pt x="1" y="423"/>
                    <a:pt x="92" y="835"/>
                    <a:pt x="326" y="835"/>
                  </a:cubicBezTo>
                  <a:cubicBezTo>
                    <a:pt x="354" y="835"/>
                    <a:pt x="383" y="829"/>
                    <a:pt x="414" y="817"/>
                  </a:cubicBezTo>
                  <a:cubicBezTo>
                    <a:pt x="921" y="601"/>
                    <a:pt x="1444" y="504"/>
                    <a:pt x="1963" y="504"/>
                  </a:cubicBezTo>
                  <a:cubicBezTo>
                    <a:pt x="3078" y="504"/>
                    <a:pt x="4178" y="950"/>
                    <a:pt x="5086" y="1615"/>
                  </a:cubicBezTo>
                  <a:cubicBezTo>
                    <a:pt x="6565" y="2739"/>
                    <a:pt x="7363" y="4454"/>
                    <a:pt x="7807" y="6258"/>
                  </a:cubicBezTo>
                  <a:cubicBezTo>
                    <a:pt x="8073" y="7323"/>
                    <a:pt x="8191" y="8417"/>
                    <a:pt x="8250" y="9511"/>
                  </a:cubicBezTo>
                  <a:cubicBezTo>
                    <a:pt x="8265" y="9674"/>
                    <a:pt x="8406" y="9755"/>
                    <a:pt x="8535" y="9755"/>
                  </a:cubicBezTo>
                  <a:cubicBezTo>
                    <a:pt x="8664" y="9755"/>
                    <a:pt x="8783" y="9674"/>
                    <a:pt x="8753" y="9511"/>
                  </a:cubicBezTo>
                  <a:cubicBezTo>
                    <a:pt x="8635" y="7471"/>
                    <a:pt x="8339" y="5371"/>
                    <a:pt x="7363" y="3538"/>
                  </a:cubicBezTo>
                  <a:cubicBezTo>
                    <a:pt x="6476" y="1911"/>
                    <a:pt x="4997" y="580"/>
                    <a:pt x="3193" y="137"/>
                  </a:cubicBezTo>
                  <a:cubicBezTo>
                    <a:pt x="2789" y="51"/>
                    <a:pt x="2375" y="1"/>
                    <a:pt x="19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828;p41">
              <a:extLst>
                <a:ext uri="{FF2B5EF4-FFF2-40B4-BE49-F238E27FC236}">
                  <a16:creationId xmlns:a16="http://schemas.microsoft.com/office/drawing/2014/main" id="{0C7A09EC-0FFF-BF2D-9943-4EF19C8A0452}"/>
                </a:ext>
              </a:extLst>
            </p:cNvPr>
            <p:cNvSpPr/>
            <p:nvPr/>
          </p:nvSpPr>
          <p:spPr>
            <a:xfrm>
              <a:off x="3560100" y="2527025"/>
              <a:ext cx="70250" cy="109425"/>
            </a:xfrm>
            <a:custGeom>
              <a:avLst/>
              <a:gdLst/>
              <a:ahLst/>
              <a:cxnLst/>
              <a:rect l="l" t="t" r="r" b="b"/>
              <a:pathLst>
                <a:path w="2810" h="4377" extrusionOk="0">
                  <a:moveTo>
                    <a:pt x="1124" y="0"/>
                  </a:moveTo>
                  <a:cubicBezTo>
                    <a:pt x="1036" y="0"/>
                    <a:pt x="976" y="0"/>
                    <a:pt x="888" y="59"/>
                  </a:cubicBezTo>
                  <a:cubicBezTo>
                    <a:pt x="267" y="237"/>
                    <a:pt x="1" y="1035"/>
                    <a:pt x="415" y="1567"/>
                  </a:cubicBezTo>
                  <a:cubicBezTo>
                    <a:pt x="1065" y="2455"/>
                    <a:pt x="1716" y="3371"/>
                    <a:pt x="2218" y="4318"/>
                  </a:cubicBezTo>
                  <a:lnTo>
                    <a:pt x="2810" y="4377"/>
                  </a:lnTo>
                  <a:cubicBezTo>
                    <a:pt x="2780" y="3164"/>
                    <a:pt x="2455" y="1893"/>
                    <a:pt x="1923" y="799"/>
                  </a:cubicBezTo>
                  <a:cubicBezTo>
                    <a:pt x="1775" y="414"/>
                    <a:pt x="1509" y="59"/>
                    <a:pt x="1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829;p41">
              <a:extLst>
                <a:ext uri="{FF2B5EF4-FFF2-40B4-BE49-F238E27FC236}">
                  <a16:creationId xmlns:a16="http://schemas.microsoft.com/office/drawing/2014/main" id="{52ED325A-3F8F-4021-4DA3-54465C6C2AB5}"/>
                </a:ext>
              </a:extLst>
            </p:cNvPr>
            <p:cNvSpPr/>
            <p:nvPr/>
          </p:nvSpPr>
          <p:spPr>
            <a:xfrm>
              <a:off x="3611150" y="2534900"/>
              <a:ext cx="143900" cy="95550"/>
            </a:xfrm>
            <a:custGeom>
              <a:avLst/>
              <a:gdLst/>
              <a:ahLst/>
              <a:cxnLst/>
              <a:rect l="l" t="t" r="r" b="b"/>
              <a:pathLst>
                <a:path w="5756" h="3822" extrusionOk="0">
                  <a:moveTo>
                    <a:pt x="3044" y="375"/>
                  </a:moveTo>
                  <a:cubicBezTo>
                    <a:pt x="3311" y="375"/>
                    <a:pt x="3308" y="1002"/>
                    <a:pt x="3282" y="1164"/>
                  </a:cubicBezTo>
                  <a:cubicBezTo>
                    <a:pt x="3256" y="1242"/>
                    <a:pt x="3225" y="1317"/>
                    <a:pt x="3189" y="1387"/>
                  </a:cubicBezTo>
                  <a:lnTo>
                    <a:pt x="3189" y="1387"/>
                  </a:lnTo>
                  <a:cubicBezTo>
                    <a:pt x="3180" y="1382"/>
                    <a:pt x="3172" y="1376"/>
                    <a:pt x="3163" y="1371"/>
                  </a:cubicBezTo>
                  <a:cubicBezTo>
                    <a:pt x="3015" y="1252"/>
                    <a:pt x="2927" y="1105"/>
                    <a:pt x="2838" y="957"/>
                  </a:cubicBezTo>
                  <a:cubicBezTo>
                    <a:pt x="2808" y="809"/>
                    <a:pt x="2779" y="484"/>
                    <a:pt x="2956" y="395"/>
                  </a:cubicBezTo>
                  <a:cubicBezTo>
                    <a:pt x="2988" y="382"/>
                    <a:pt x="3017" y="375"/>
                    <a:pt x="3044" y="375"/>
                  </a:cubicBezTo>
                  <a:close/>
                  <a:moveTo>
                    <a:pt x="1289" y="612"/>
                  </a:moveTo>
                  <a:cubicBezTo>
                    <a:pt x="1500" y="612"/>
                    <a:pt x="1708" y="791"/>
                    <a:pt x="1773" y="986"/>
                  </a:cubicBezTo>
                  <a:cubicBezTo>
                    <a:pt x="1889" y="1296"/>
                    <a:pt x="1790" y="1656"/>
                    <a:pt x="1625" y="1976"/>
                  </a:cubicBezTo>
                  <a:lnTo>
                    <a:pt x="1625" y="1976"/>
                  </a:lnTo>
                  <a:cubicBezTo>
                    <a:pt x="1544" y="1934"/>
                    <a:pt x="1465" y="1880"/>
                    <a:pt x="1389" y="1814"/>
                  </a:cubicBezTo>
                  <a:cubicBezTo>
                    <a:pt x="1152" y="1607"/>
                    <a:pt x="738" y="986"/>
                    <a:pt x="1064" y="691"/>
                  </a:cubicBezTo>
                  <a:cubicBezTo>
                    <a:pt x="1135" y="635"/>
                    <a:pt x="1212" y="612"/>
                    <a:pt x="1289" y="612"/>
                  </a:cubicBezTo>
                  <a:close/>
                  <a:moveTo>
                    <a:pt x="2997" y="0"/>
                  </a:moveTo>
                  <a:cubicBezTo>
                    <a:pt x="2596" y="0"/>
                    <a:pt x="2402" y="542"/>
                    <a:pt x="2454" y="927"/>
                  </a:cubicBezTo>
                  <a:cubicBezTo>
                    <a:pt x="2519" y="1256"/>
                    <a:pt x="2722" y="1512"/>
                    <a:pt x="2986" y="1679"/>
                  </a:cubicBezTo>
                  <a:lnTo>
                    <a:pt x="2986" y="1679"/>
                  </a:lnTo>
                  <a:cubicBezTo>
                    <a:pt x="2752" y="1939"/>
                    <a:pt x="2432" y="2093"/>
                    <a:pt x="2104" y="2093"/>
                  </a:cubicBezTo>
                  <a:cubicBezTo>
                    <a:pt x="2075" y="2093"/>
                    <a:pt x="2046" y="2092"/>
                    <a:pt x="2017" y="2089"/>
                  </a:cubicBezTo>
                  <a:lnTo>
                    <a:pt x="2017" y="2089"/>
                  </a:lnTo>
                  <a:cubicBezTo>
                    <a:pt x="2236" y="1636"/>
                    <a:pt x="2332" y="1063"/>
                    <a:pt x="1980" y="661"/>
                  </a:cubicBezTo>
                  <a:cubicBezTo>
                    <a:pt x="1819" y="440"/>
                    <a:pt x="1521" y="273"/>
                    <a:pt x="1236" y="273"/>
                  </a:cubicBezTo>
                  <a:cubicBezTo>
                    <a:pt x="1102" y="273"/>
                    <a:pt x="970" y="310"/>
                    <a:pt x="857" y="395"/>
                  </a:cubicBezTo>
                  <a:cubicBezTo>
                    <a:pt x="354" y="779"/>
                    <a:pt x="620" y="1519"/>
                    <a:pt x="945" y="1903"/>
                  </a:cubicBezTo>
                  <a:cubicBezTo>
                    <a:pt x="1089" y="2058"/>
                    <a:pt x="1258" y="2188"/>
                    <a:pt x="1440" y="2284"/>
                  </a:cubicBezTo>
                  <a:lnTo>
                    <a:pt x="1440" y="2284"/>
                  </a:lnTo>
                  <a:cubicBezTo>
                    <a:pt x="1403" y="2337"/>
                    <a:pt x="1366" y="2388"/>
                    <a:pt x="1330" y="2435"/>
                  </a:cubicBezTo>
                  <a:cubicBezTo>
                    <a:pt x="1004" y="2849"/>
                    <a:pt x="620" y="3175"/>
                    <a:pt x="176" y="3441"/>
                  </a:cubicBezTo>
                  <a:cubicBezTo>
                    <a:pt x="0" y="3567"/>
                    <a:pt x="103" y="3821"/>
                    <a:pt x="265" y="3821"/>
                  </a:cubicBezTo>
                  <a:cubicBezTo>
                    <a:pt x="293" y="3821"/>
                    <a:pt x="323" y="3813"/>
                    <a:pt x="354" y="3796"/>
                  </a:cubicBezTo>
                  <a:cubicBezTo>
                    <a:pt x="910" y="3462"/>
                    <a:pt x="1440" y="2998"/>
                    <a:pt x="1821" y="2427"/>
                  </a:cubicBezTo>
                  <a:lnTo>
                    <a:pt x="1821" y="2427"/>
                  </a:lnTo>
                  <a:cubicBezTo>
                    <a:pt x="1927" y="2453"/>
                    <a:pt x="2035" y="2466"/>
                    <a:pt x="2144" y="2466"/>
                  </a:cubicBezTo>
                  <a:cubicBezTo>
                    <a:pt x="2238" y="2466"/>
                    <a:pt x="2331" y="2456"/>
                    <a:pt x="2424" y="2435"/>
                  </a:cubicBezTo>
                  <a:cubicBezTo>
                    <a:pt x="2799" y="2356"/>
                    <a:pt x="3122" y="2132"/>
                    <a:pt x="3347" y="1843"/>
                  </a:cubicBezTo>
                  <a:lnTo>
                    <a:pt x="3347" y="1843"/>
                  </a:lnTo>
                  <a:cubicBezTo>
                    <a:pt x="3461" y="1876"/>
                    <a:pt x="3578" y="1897"/>
                    <a:pt x="3696" y="1903"/>
                  </a:cubicBezTo>
                  <a:cubicBezTo>
                    <a:pt x="3751" y="1910"/>
                    <a:pt x="3805" y="1913"/>
                    <a:pt x="3860" y="1913"/>
                  </a:cubicBezTo>
                  <a:cubicBezTo>
                    <a:pt x="4531" y="1913"/>
                    <a:pt x="5125" y="1426"/>
                    <a:pt x="5618" y="1016"/>
                  </a:cubicBezTo>
                  <a:cubicBezTo>
                    <a:pt x="5756" y="901"/>
                    <a:pt x="5626" y="733"/>
                    <a:pt x="5478" y="733"/>
                  </a:cubicBezTo>
                  <a:cubicBezTo>
                    <a:pt x="5435" y="733"/>
                    <a:pt x="5391" y="746"/>
                    <a:pt x="5352" y="779"/>
                  </a:cubicBezTo>
                  <a:cubicBezTo>
                    <a:pt x="4916" y="1128"/>
                    <a:pt x="4351" y="1557"/>
                    <a:pt x="3776" y="1557"/>
                  </a:cubicBezTo>
                  <a:cubicBezTo>
                    <a:pt x="3698" y="1557"/>
                    <a:pt x="3619" y="1549"/>
                    <a:pt x="3540" y="1532"/>
                  </a:cubicBezTo>
                  <a:lnTo>
                    <a:pt x="3540" y="1532"/>
                  </a:lnTo>
                  <a:cubicBezTo>
                    <a:pt x="3565" y="1479"/>
                    <a:pt x="3588" y="1425"/>
                    <a:pt x="3607" y="1371"/>
                  </a:cubicBezTo>
                  <a:cubicBezTo>
                    <a:pt x="3755" y="927"/>
                    <a:pt x="3696" y="217"/>
                    <a:pt x="3193" y="40"/>
                  </a:cubicBezTo>
                  <a:cubicBezTo>
                    <a:pt x="3123" y="13"/>
                    <a:pt x="3058" y="0"/>
                    <a:pt x="29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830;p41">
              <a:extLst>
                <a:ext uri="{FF2B5EF4-FFF2-40B4-BE49-F238E27FC236}">
                  <a16:creationId xmlns:a16="http://schemas.microsoft.com/office/drawing/2014/main" id="{67941292-50BC-2302-D65B-EAD663402BA9}"/>
                </a:ext>
              </a:extLst>
            </p:cNvPr>
            <p:cNvSpPr/>
            <p:nvPr/>
          </p:nvSpPr>
          <p:spPr>
            <a:xfrm>
              <a:off x="3368625" y="2813875"/>
              <a:ext cx="876100" cy="505700"/>
            </a:xfrm>
            <a:custGeom>
              <a:avLst/>
              <a:gdLst/>
              <a:ahLst/>
              <a:cxnLst/>
              <a:rect l="l" t="t" r="r" b="b"/>
              <a:pathLst>
                <a:path w="35044" h="20228" extrusionOk="0">
                  <a:moveTo>
                    <a:pt x="0" y="0"/>
                  </a:moveTo>
                  <a:lnTo>
                    <a:pt x="0" y="20228"/>
                  </a:lnTo>
                  <a:lnTo>
                    <a:pt x="35044" y="20228"/>
                  </a:lnTo>
                  <a:lnTo>
                    <a:pt x="350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831;p41">
              <a:extLst>
                <a:ext uri="{FF2B5EF4-FFF2-40B4-BE49-F238E27FC236}">
                  <a16:creationId xmlns:a16="http://schemas.microsoft.com/office/drawing/2014/main" id="{D315EF01-AC07-6068-CF7D-CB0B1F523ED1}"/>
                </a:ext>
              </a:extLst>
            </p:cNvPr>
            <p:cNvSpPr/>
            <p:nvPr/>
          </p:nvSpPr>
          <p:spPr>
            <a:xfrm>
              <a:off x="3307250" y="2770250"/>
              <a:ext cx="995875" cy="132350"/>
            </a:xfrm>
            <a:custGeom>
              <a:avLst/>
              <a:gdLst/>
              <a:ahLst/>
              <a:cxnLst/>
              <a:rect l="l" t="t" r="r" b="b"/>
              <a:pathLst>
                <a:path w="39835" h="5294" extrusionOk="0">
                  <a:moveTo>
                    <a:pt x="1" y="0"/>
                  </a:moveTo>
                  <a:lnTo>
                    <a:pt x="1" y="5294"/>
                  </a:lnTo>
                  <a:lnTo>
                    <a:pt x="39835" y="5294"/>
                  </a:lnTo>
                  <a:lnTo>
                    <a:pt x="398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832;p41">
              <a:extLst>
                <a:ext uri="{FF2B5EF4-FFF2-40B4-BE49-F238E27FC236}">
                  <a16:creationId xmlns:a16="http://schemas.microsoft.com/office/drawing/2014/main" id="{E8B6257B-9C15-89A9-7EC7-672CE8FC8FE9}"/>
                </a:ext>
              </a:extLst>
            </p:cNvPr>
            <p:cNvSpPr/>
            <p:nvPr/>
          </p:nvSpPr>
          <p:spPr>
            <a:xfrm>
              <a:off x="3307250" y="2924025"/>
              <a:ext cx="995875" cy="131625"/>
            </a:xfrm>
            <a:custGeom>
              <a:avLst/>
              <a:gdLst/>
              <a:ahLst/>
              <a:cxnLst/>
              <a:rect l="l" t="t" r="r" b="b"/>
              <a:pathLst>
                <a:path w="39835" h="5265" extrusionOk="0">
                  <a:moveTo>
                    <a:pt x="1" y="1"/>
                  </a:moveTo>
                  <a:lnTo>
                    <a:pt x="1" y="5264"/>
                  </a:lnTo>
                  <a:lnTo>
                    <a:pt x="39835" y="5264"/>
                  </a:lnTo>
                  <a:lnTo>
                    <a:pt x="398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833;p41">
              <a:extLst>
                <a:ext uri="{FF2B5EF4-FFF2-40B4-BE49-F238E27FC236}">
                  <a16:creationId xmlns:a16="http://schemas.microsoft.com/office/drawing/2014/main" id="{C125F73B-C5F9-9F73-5D90-BDBA02CB427D}"/>
                </a:ext>
              </a:extLst>
            </p:cNvPr>
            <p:cNvSpPr/>
            <p:nvPr/>
          </p:nvSpPr>
          <p:spPr>
            <a:xfrm>
              <a:off x="3299125" y="3077800"/>
              <a:ext cx="996625" cy="132375"/>
            </a:xfrm>
            <a:custGeom>
              <a:avLst/>
              <a:gdLst/>
              <a:ahLst/>
              <a:cxnLst/>
              <a:rect l="l" t="t" r="r" b="b"/>
              <a:pathLst>
                <a:path w="39865" h="5295" extrusionOk="0">
                  <a:moveTo>
                    <a:pt x="0" y="1"/>
                  </a:moveTo>
                  <a:lnTo>
                    <a:pt x="0" y="5294"/>
                  </a:lnTo>
                  <a:lnTo>
                    <a:pt x="39864" y="5294"/>
                  </a:lnTo>
                  <a:lnTo>
                    <a:pt x="398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834;p41">
              <a:extLst>
                <a:ext uri="{FF2B5EF4-FFF2-40B4-BE49-F238E27FC236}">
                  <a16:creationId xmlns:a16="http://schemas.microsoft.com/office/drawing/2014/main" id="{2733CA2A-BA48-34AB-B8B4-78A273D13586}"/>
                </a:ext>
              </a:extLst>
            </p:cNvPr>
            <p:cNvSpPr/>
            <p:nvPr/>
          </p:nvSpPr>
          <p:spPr>
            <a:xfrm>
              <a:off x="3299125" y="3231575"/>
              <a:ext cx="996625" cy="131625"/>
            </a:xfrm>
            <a:custGeom>
              <a:avLst/>
              <a:gdLst/>
              <a:ahLst/>
              <a:cxnLst/>
              <a:rect l="l" t="t" r="r" b="b"/>
              <a:pathLst>
                <a:path w="39865" h="5265" extrusionOk="0">
                  <a:moveTo>
                    <a:pt x="0" y="1"/>
                  </a:moveTo>
                  <a:lnTo>
                    <a:pt x="0" y="5265"/>
                  </a:lnTo>
                  <a:lnTo>
                    <a:pt x="39864" y="5265"/>
                  </a:lnTo>
                  <a:lnTo>
                    <a:pt x="398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835;p41">
              <a:extLst>
                <a:ext uri="{FF2B5EF4-FFF2-40B4-BE49-F238E27FC236}">
                  <a16:creationId xmlns:a16="http://schemas.microsoft.com/office/drawing/2014/main" id="{D96C7737-7143-752C-A207-7381AABB2A0A}"/>
                </a:ext>
              </a:extLst>
            </p:cNvPr>
            <p:cNvSpPr/>
            <p:nvPr/>
          </p:nvSpPr>
          <p:spPr>
            <a:xfrm>
              <a:off x="4192950" y="2821925"/>
              <a:ext cx="22200" cy="22275"/>
            </a:xfrm>
            <a:custGeom>
              <a:avLst/>
              <a:gdLst/>
              <a:ahLst/>
              <a:cxnLst/>
              <a:rect l="l" t="t" r="r" b="b"/>
              <a:pathLst>
                <a:path w="888" h="891" extrusionOk="0">
                  <a:moveTo>
                    <a:pt x="494" y="1"/>
                  </a:moveTo>
                  <a:cubicBezTo>
                    <a:pt x="478" y="1"/>
                    <a:pt x="461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20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2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836;p41">
              <a:extLst>
                <a:ext uri="{FF2B5EF4-FFF2-40B4-BE49-F238E27FC236}">
                  <a16:creationId xmlns:a16="http://schemas.microsoft.com/office/drawing/2014/main" id="{BDC34AAD-030E-CC3A-7B77-3CBFAEBA9458}"/>
                </a:ext>
              </a:extLst>
            </p:cNvPr>
            <p:cNvSpPr/>
            <p:nvPr/>
          </p:nvSpPr>
          <p:spPr>
            <a:xfrm>
              <a:off x="4192950" y="2976525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0"/>
                  </a:moveTo>
                  <a:cubicBezTo>
                    <a:pt x="208" y="0"/>
                    <a:pt x="1" y="178"/>
                    <a:pt x="1" y="444"/>
                  </a:cubicBezTo>
                  <a:cubicBezTo>
                    <a:pt x="1" y="680"/>
                    <a:pt x="208" y="887"/>
                    <a:pt x="444" y="887"/>
                  </a:cubicBezTo>
                  <a:cubicBezTo>
                    <a:pt x="710" y="887"/>
                    <a:pt x="888" y="680"/>
                    <a:pt x="888" y="444"/>
                  </a:cubicBezTo>
                  <a:cubicBezTo>
                    <a:pt x="888" y="178"/>
                    <a:pt x="710" y="0"/>
                    <a:pt x="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837;p41">
              <a:extLst>
                <a:ext uri="{FF2B5EF4-FFF2-40B4-BE49-F238E27FC236}">
                  <a16:creationId xmlns:a16="http://schemas.microsoft.com/office/drawing/2014/main" id="{96974B48-5244-72EA-8484-B3872CDA3F78}"/>
                </a:ext>
              </a:extLst>
            </p:cNvPr>
            <p:cNvSpPr/>
            <p:nvPr/>
          </p:nvSpPr>
          <p:spPr>
            <a:xfrm>
              <a:off x="4192950" y="3132500"/>
              <a:ext cx="22200" cy="22225"/>
            </a:xfrm>
            <a:custGeom>
              <a:avLst/>
              <a:gdLst/>
              <a:ahLst/>
              <a:cxnLst/>
              <a:rect l="l" t="t" r="r" b="b"/>
              <a:pathLst>
                <a:path w="888" h="889" extrusionOk="0">
                  <a:moveTo>
                    <a:pt x="444" y="1"/>
                  </a:moveTo>
                  <a:cubicBezTo>
                    <a:pt x="237" y="1"/>
                    <a:pt x="1" y="178"/>
                    <a:pt x="1" y="445"/>
                  </a:cubicBezTo>
                  <a:cubicBezTo>
                    <a:pt x="1" y="652"/>
                    <a:pt x="208" y="888"/>
                    <a:pt x="444" y="888"/>
                  </a:cubicBezTo>
                  <a:cubicBezTo>
                    <a:pt x="681" y="888"/>
                    <a:pt x="888" y="711"/>
                    <a:pt x="888" y="445"/>
                  </a:cubicBezTo>
                  <a:cubicBezTo>
                    <a:pt x="888" y="238"/>
                    <a:pt x="710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838;p41">
              <a:extLst>
                <a:ext uri="{FF2B5EF4-FFF2-40B4-BE49-F238E27FC236}">
                  <a16:creationId xmlns:a16="http://schemas.microsoft.com/office/drawing/2014/main" id="{7C9CE57B-ADB0-572A-D2E0-83DC6E854288}"/>
                </a:ext>
              </a:extLst>
            </p:cNvPr>
            <p:cNvSpPr/>
            <p:nvPr/>
          </p:nvSpPr>
          <p:spPr>
            <a:xfrm>
              <a:off x="4192950" y="3288500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37" y="1"/>
                    <a:pt x="1" y="208"/>
                    <a:pt x="1" y="444"/>
                  </a:cubicBezTo>
                  <a:cubicBezTo>
                    <a:pt x="1" y="681"/>
                    <a:pt x="208" y="888"/>
                    <a:pt x="444" y="888"/>
                  </a:cubicBezTo>
                  <a:cubicBezTo>
                    <a:pt x="681" y="888"/>
                    <a:pt x="888" y="710"/>
                    <a:pt x="888" y="444"/>
                  </a:cubicBezTo>
                  <a:cubicBezTo>
                    <a:pt x="888" y="237"/>
                    <a:pt x="710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839;p41">
              <a:extLst>
                <a:ext uri="{FF2B5EF4-FFF2-40B4-BE49-F238E27FC236}">
                  <a16:creationId xmlns:a16="http://schemas.microsoft.com/office/drawing/2014/main" id="{BAEAF38D-593C-16DC-639B-041EAFB1B582}"/>
                </a:ext>
              </a:extLst>
            </p:cNvPr>
            <p:cNvSpPr/>
            <p:nvPr/>
          </p:nvSpPr>
          <p:spPr>
            <a:xfrm>
              <a:off x="3390050" y="2821925"/>
              <a:ext cx="22225" cy="22275"/>
            </a:xfrm>
            <a:custGeom>
              <a:avLst/>
              <a:gdLst/>
              <a:ahLst/>
              <a:cxnLst/>
              <a:rect l="l" t="t" r="r" b="b"/>
              <a:pathLst>
                <a:path w="889" h="891" extrusionOk="0">
                  <a:moveTo>
                    <a:pt x="494" y="1"/>
                  </a:moveTo>
                  <a:cubicBezTo>
                    <a:pt x="478" y="1"/>
                    <a:pt x="462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17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3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840;p41">
              <a:extLst>
                <a:ext uri="{FF2B5EF4-FFF2-40B4-BE49-F238E27FC236}">
                  <a16:creationId xmlns:a16="http://schemas.microsoft.com/office/drawing/2014/main" id="{E8806CCF-4764-78E2-D939-607EBF946953}"/>
                </a:ext>
              </a:extLst>
            </p:cNvPr>
            <p:cNvSpPr/>
            <p:nvPr/>
          </p:nvSpPr>
          <p:spPr>
            <a:xfrm>
              <a:off x="3390050" y="2976525"/>
              <a:ext cx="22225" cy="22200"/>
            </a:xfrm>
            <a:custGeom>
              <a:avLst/>
              <a:gdLst/>
              <a:ahLst/>
              <a:cxnLst/>
              <a:rect l="l" t="t" r="r" b="b"/>
              <a:pathLst>
                <a:path w="889" h="888" extrusionOk="0">
                  <a:moveTo>
                    <a:pt x="444" y="0"/>
                  </a:moveTo>
                  <a:cubicBezTo>
                    <a:pt x="237" y="0"/>
                    <a:pt x="1" y="178"/>
                    <a:pt x="1" y="444"/>
                  </a:cubicBezTo>
                  <a:cubicBezTo>
                    <a:pt x="1" y="651"/>
                    <a:pt x="178" y="887"/>
                    <a:pt x="444" y="887"/>
                  </a:cubicBezTo>
                  <a:cubicBezTo>
                    <a:pt x="681" y="887"/>
                    <a:pt x="888" y="710"/>
                    <a:pt x="888" y="444"/>
                  </a:cubicBezTo>
                  <a:cubicBezTo>
                    <a:pt x="888" y="178"/>
                    <a:pt x="711" y="0"/>
                    <a:pt x="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841;p41">
              <a:extLst>
                <a:ext uri="{FF2B5EF4-FFF2-40B4-BE49-F238E27FC236}">
                  <a16:creationId xmlns:a16="http://schemas.microsoft.com/office/drawing/2014/main" id="{00F22FC1-968F-C0FC-DEA3-2E2C5B170798}"/>
                </a:ext>
              </a:extLst>
            </p:cNvPr>
            <p:cNvSpPr/>
            <p:nvPr/>
          </p:nvSpPr>
          <p:spPr>
            <a:xfrm>
              <a:off x="3390050" y="3132500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889" h="889" extrusionOk="0">
                  <a:moveTo>
                    <a:pt x="444" y="1"/>
                  </a:moveTo>
                  <a:cubicBezTo>
                    <a:pt x="237" y="1"/>
                    <a:pt x="1" y="178"/>
                    <a:pt x="1" y="445"/>
                  </a:cubicBezTo>
                  <a:cubicBezTo>
                    <a:pt x="1" y="652"/>
                    <a:pt x="178" y="888"/>
                    <a:pt x="444" y="888"/>
                  </a:cubicBezTo>
                  <a:cubicBezTo>
                    <a:pt x="681" y="888"/>
                    <a:pt x="888" y="711"/>
                    <a:pt x="888" y="445"/>
                  </a:cubicBezTo>
                  <a:cubicBezTo>
                    <a:pt x="888" y="238"/>
                    <a:pt x="711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842;p41">
              <a:extLst>
                <a:ext uri="{FF2B5EF4-FFF2-40B4-BE49-F238E27FC236}">
                  <a16:creationId xmlns:a16="http://schemas.microsoft.com/office/drawing/2014/main" id="{20165B19-5EE3-DC09-AFFA-575A98498D1B}"/>
                </a:ext>
              </a:extLst>
            </p:cNvPr>
            <p:cNvSpPr/>
            <p:nvPr/>
          </p:nvSpPr>
          <p:spPr>
            <a:xfrm>
              <a:off x="3390050" y="3288500"/>
              <a:ext cx="22225" cy="22200"/>
            </a:xfrm>
            <a:custGeom>
              <a:avLst/>
              <a:gdLst/>
              <a:ahLst/>
              <a:cxnLst/>
              <a:rect l="l" t="t" r="r" b="b"/>
              <a:pathLst>
                <a:path w="889" h="888" extrusionOk="0">
                  <a:moveTo>
                    <a:pt x="444" y="1"/>
                  </a:moveTo>
                  <a:cubicBezTo>
                    <a:pt x="237" y="1"/>
                    <a:pt x="1" y="208"/>
                    <a:pt x="1" y="444"/>
                  </a:cubicBezTo>
                  <a:cubicBezTo>
                    <a:pt x="1" y="681"/>
                    <a:pt x="178" y="888"/>
                    <a:pt x="444" y="888"/>
                  </a:cubicBezTo>
                  <a:cubicBezTo>
                    <a:pt x="681" y="888"/>
                    <a:pt x="888" y="710"/>
                    <a:pt x="888" y="444"/>
                  </a:cubicBezTo>
                  <a:cubicBezTo>
                    <a:pt x="888" y="237"/>
                    <a:pt x="711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587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8" grpId="0" build="p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63F84C9-3F0F-15CD-6BE3-7BC41DC20DD4}"/>
              </a:ext>
            </a:extLst>
          </p:cNvPr>
          <p:cNvGrpSpPr/>
          <p:nvPr/>
        </p:nvGrpSpPr>
        <p:grpSpPr>
          <a:xfrm>
            <a:off x="1693070" y="3575426"/>
            <a:ext cx="5258398" cy="1568073"/>
            <a:chOff x="2525758" y="1704382"/>
            <a:chExt cx="4132815" cy="1533229"/>
          </a:xfrm>
        </p:grpSpPr>
        <p:sp>
          <p:nvSpPr>
            <p:cNvPr id="1380" name="Google Shape;1380;p57"/>
            <p:cNvSpPr/>
            <p:nvPr/>
          </p:nvSpPr>
          <p:spPr>
            <a:xfrm>
              <a:off x="3000385" y="2705546"/>
              <a:ext cx="273997" cy="421125"/>
            </a:xfrm>
            <a:custGeom>
              <a:avLst/>
              <a:gdLst/>
              <a:ahLst/>
              <a:cxnLst/>
              <a:rect l="l" t="t" r="r" b="b"/>
              <a:pathLst>
                <a:path w="14241" h="21888" extrusionOk="0">
                  <a:moveTo>
                    <a:pt x="7108" y="1"/>
                  </a:moveTo>
                  <a:cubicBezTo>
                    <a:pt x="3530" y="1"/>
                    <a:pt x="1" y="5001"/>
                    <a:pt x="1" y="9094"/>
                  </a:cubicBezTo>
                  <a:cubicBezTo>
                    <a:pt x="1" y="12941"/>
                    <a:pt x="3113" y="14608"/>
                    <a:pt x="6446" y="14804"/>
                  </a:cubicBezTo>
                  <a:lnTo>
                    <a:pt x="6201" y="21887"/>
                  </a:lnTo>
                  <a:lnTo>
                    <a:pt x="6201" y="21887"/>
                  </a:lnTo>
                  <a:lnTo>
                    <a:pt x="7868" y="20466"/>
                  </a:lnTo>
                  <a:lnTo>
                    <a:pt x="7353" y="14829"/>
                  </a:lnTo>
                  <a:cubicBezTo>
                    <a:pt x="10833" y="14755"/>
                    <a:pt x="14240" y="13015"/>
                    <a:pt x="14240" y="8996"/>
                  </a:cubicBezTo>
                  <a:cubicBezTo>
                    <a:pt x="14240" y="4903"/>
                    <a:pt x="10711" y="1"/>
                    <a:pt x="7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7"/>
            <p:cNvSpPr/>
            <p:nvPr/>
          </p:nvSpPr>
          <p:spPr>
            <a:xfrm>
              <a:off x="2773565" y="2908173"/>
              <a:ext cx="171198" cy="223992"/>
            </a:xfrm>
            <a:custGeom>
              <a:avLst/>
              <a:gdLst/>
              <a:ahLst/>
              <a:cxnLst/>
              <a:rect l="l" t="t" r="r" b="b"/>
              <a:pathLst>
                <a:path w="8898" h="11642" extrusionOk="0">
                  <a:moveTo>
                    <a:pt x="4462" y="0"/>
                  </a:moveTo>
                  <a:cubicBezTo>
                    <a:pt x="2207" y="0"/>
                    <a:pt x="1" y="3137"/>
                    <a:pt x="1" y="5686"/>
                  </a:cubicBezTo>
                  <a:cubicBezTo>
                    <a:pt x="1" y="8113"/>
                    <a:pt x="1962" y="9167"/>
                    <a:pt x="4069" y="9265"/>
                  </a:cubicBezTo>
                  <a:lnTo>
                    <a:pt x="4069" y="11642"/>
                  </a:lnTo>
                  <a:lnTo>
                    <a:pt x="4682" y="11642"/>
                  </a:lnTo>
                  <a:lnTo>
                    <a:pt x="4535" y="9289"/>
                  </a:lnTo>
                  <a:cubicBezTo>
                    <a:pt x="6765" y="9240"/>
                    <a:pt x="8898" y="8162"/>
                    <a:pt x="8898" y="5637"/>
                  </a:cubicBezTo>
                  <a:cubicBezTo>
                    <a:pt x="8898" y="3064"/>
                    <a:pt x="6692" y="0"/>
                    <a:pt x="4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7"/>
            <p:cNvSpPr/>
            <p:nvPr/>
          </p:nvSpPr>
          <p:spPr>
            <a:xfrm>
              <a:off x="2850814" y="2910568"/>
              <a:ext cx="582857" cy="222588"/>
            </a:xfrm>
            <a:custGeom>
              <a:avLst/>
              <a:gdLst/>
              <a:ahLst/>
              <a:cxnLst/>
              <a:rect l="l" t="t" r="r" b="b"/>
              <a:pathLst>
                <a:path w="30294" h="11569" extrusionOk="0">
                  <a:moveTo>
                    <a:pt x="14363" y="3309"/>
                  </a:moveTo>
                  <a:lnTo>
                    <a:pt x="14363" y="7623"/>
                  </a:lnTo>
                  <a:lnTo>
                    <a:pt x="2623" y="7623"/>
                  </a:lnTo>
                  <a:lnTo>
                    <a:pt x="2623" y="3309"/>
                  </a:lnTo>
                  <a:close/>
                  <a:moveTo>
                    <a:pt x="27745" y="3309"/>
                  </a:moveTo>
                  <a:lnTo>
                    <a:pt x="27745" y="3848"/>
                  </a:lnTo>
                  <a:lnTo>
                    <a:pt x="27745" y="7623"/>
                  </a:lnTo>
                  <a:lnTo>
                    <a:pt x="15956" y="7623"/>
                  </a:lnTo>
                  <a:lnTo>
                    <a:pt x="15956" y="3309"/>
                  </a:lnTo>
                  <a:close/>
                  <a:moveTo>
                    <a:pt x="1030" y="0"/>
                  </a:moveTo>
                  <a:lnTo>
                    <a:pt x="1030" y="1716"/>
                  </a:lnTo>
                  <a:lnTo>
                    <a:pt x="1" y="1716"/>
                  </a:lnTo>
                  <a:lnTo>
                    <a:pt x="1" y="3309"/>
                  </a:lnTo>
                  <a:lnTo>
                    <a:pt x="1030" y="3309"/>
                  </a:lnTo>
                  <a:lnTo>
                    <a:pt x="1030" y="3848"/>
                  </a:lnTo>
                  <a:lnTo>
                    <a:pt x="1030" y="7623"/>
                  </a:lnTo>
                  <a:lnTo>
                    <a:pt x="1" y="7623"/>
                  </a:lnTo>
                  <a:lnTo>
                    <a:pt x="1" y="9216"/>
                  </a:lnTo>
                  <a:lnTo>
                    <a:pt x="1030" y="9216"/>
                  </a:lnTo>
                  <a:lnTo>
                    <a:pt x="1030" y="9730"/>
                  </a:lnTo>
                  <a:lnTo>
                    <a:pt x="1030" y="11568"/>
                  </a:lnTo>
                  <a:lnTo>
                    <a:pt x="2599" y="11568"/>
                  </a:lnTo>
                  <a:lnTo>
                    <a:pt x="2599" y="9191"/>
                  </a:lnTo>
                  <a:lnTo>
                    <a:pt x="14363" y="9191"/>
                  </a:lnTo>
                  <a:lnTo>
                    <a:pt x="14363" y="11568"/>
                  </a:lnTo>
                  <a:lnTo>
                    <a:pt x="15931" y="11568"/>
                  </a:lnTo>
                  <a:lnTo>
                    <a:pt x="15931" y="9191"/>
                  </a:lnTo>
                  <a:lnTo>
                    <a:pt x="27745" y="9191"/>
                  </a:lnTo>
                  <a:lnTo>
                    <a:pt x="27745" y="11568"/>
                  </a:lnTo>
                  <a:lnTo>
                    <a:pt x="29313" y="11568"/>
                  </a:lnTo>
                  <a:lnTo>
                    <a:pt x="29313" y="9191"/>
                  </a:lnTo>
                  <a:lnTo>
                    <a:pt x="30293" y="9191"/>
                  </a:lnTo>
                  <a:lnTo>
                    <a:pt x="30293" y="7598"/>
                  </a:lnTo>
                  <a:lnTo>
                    <a:pt x="29313" y="7598"/>
                  </a:lnTo>
                  <a:lnTo>
                    <a:pt x="29313" y="3284"/>
                  </a:lnTo>
                  <a:lnTo>
                    <a:pt x="30293" y="3284"/>
                  </a:lnTo>
                  <a:lnTo>
                    <a:pt x="30293" y="1691"/>
                  </a:lnTo>
                  <a:lnTo>
                    <a:pt x="29313" y="1691"/>
                  </a:lnTo>
                  <a:lnTo>
                    <a:pt x="29338" y="0"/>
                  </a:lnTo>
                  <a:lnTo>
                    <a:pt x="27745" y="0"/>
                  </a:lnTo>
                  <a:lnTo>
                    <a:pt x="27745" y="1716"/>
                  </a:lnTo>
                  <a:lnTo>
                    <a:pt x="15956" y="1716"/>
                  </a:lnTo>
                  <a:lnTo>
                    <a:pt x="15956" y="0"/>
                  </a:lnTo>
                  <a:lnTo>
                    <a:pt x="14363" y="0"/>
                  </a:lnTo>
                  <a:lnTo>
                    <a:pt x="14363" y="1716"/>
                  </a:lnTo>
                  <a:lnTo>
                    <a:pt x="2623" y="1716"/>
                  </a:lnTo>
                  <a:lnTo>
                    <a:pt x="26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7"/>
            <p:cNvSpPr/>
            <p:nvPr/>
          </p:nvSpPr>
          <p:spPr>
            <a:xfrm>
              <a:off x="4336078" y="1790738"/>
              <a:ext cx="411885" cy="1361955"/>
            </a:xfrm>
            <a:custGeom>
              <a:avLst/>
              <a:gdLst/>
              <a:ahLst/>
              <a:cxnLst/>
              <a:rect l="l" t="t" r="r" b="b"/>
              <a:pathLst>
                <a:path w="20245" h="66943" extrusionOk="0">
                  <a:moveTo>
                    <a:pt x="10977" y="1219"/>
                  </a:moveTo>
                  <a:cubicBezTo>
                    <a:pt x="12532" y="1219"/>
                    <a:pt x="14123" y="1726"/>
                    <a:pt x="15514" y="2853"/>
                  </a:cubicBezTo>
                  <a:cubicBezTo>
                    <a:pt x="20245" y="6700"/>
                    <a:pt x="18431" y="14323"/>
                    <a:pt x="12451" y="15597"/>
                  </a:cubicBezTo>
                  <a:lnTo>
                    <a:pt x="11544" y="8391"/>
                  </a:lnTo>
                  <a:lnTo>
                    <a:pt x="10343" y="8612"/>
                  </a:lnTo>
                  <a:lnTo>
                    <a:pt x="10417" y="9225"/>
                  </a:lnTo>
                  <a:lnTo>
                    <a:pt x="10343" y="9225"/>
                  </a:lnTo>
                  <a:lnTo>
                    <a:pt x="9510" y="15622"/>
                  </a:lnTo>
                  <a:cubicBezTo>
                    <a:pt x="6128" y="14935"/>
                    <a:pt x="3677" y="11970"/>
                    <a:pt x="3677" y="8514"/>
                  </a:cubicBezTo>
                  <a:cubicBezTo>
                    <a:pt x="3677" y="4180"/>
                    <a:pt x="7221" y="1219"/>
                    <a:pt x="10977" y="1219"/>
                  </a:cubicBezTo>
                  <a:close/>
                  <a:moveTo>
                    <a:pt x="10980" y="13685"/>
                  </a:moveTo>
                  <a:lnTo>
                    <a:pt x="11250" y="15769"/>
                  </a:lnTo>
                  <a:lnTo>
                    <a:pt x="10735" y="15769"/>
                  </a:lnTo>
                  <a:lnTo>
                    <a:pt x="10980" y="13685"/>
                  </a:lnTo>
                  <a:close/>
                  <a:moveTo>
                    <a:pt x="11422" y="16994"/>
                  </a:moveTo>
                  <a:lnTo>
                    <a:pt x="12843" y="28219"/>
                  </a:lnTo>
                  <a:lnTo>
                    <a:pt x="9632" y="24126"/>
                  </a:lnTo>
                  <a:lnTo>
                    <a:pt x="10588" y="16994"/>
                  </a:lnTo>
                  <a:close/>
                  <a:moveTo>
                    <a:pt x="9436" y="25719"/>
                  </a:moveTo>
                  <a:lnTo>
                    <a:pt x="12549" y="29690"/>
                  </a:lnTo>
                  <a:lnTo>
                    <a:pt x="8922" y="29690"/>
                  </a:lnTo>
                  <a:lnTo>
                    <a:pt x="9436" y="25719"/>
                  </a:lnTo>
                  <a:close/>
                  <a:moveTo>
                    <a:pt x="13162" y="30793"/>
                  </a:moveTo>
                  <a:lnTo>
                    <a:pt x="13995" y="37214"/>
                  </a:lnTo>
                  <a:lnTo>
                    <a:pt x="8971" y="30793"/>
                  </a:lnTo>
                  <a:close/>
                  <a:moveTo>
                    <a:pt x="8603" y="32190"/>
                  </a:moveTo>
                  <a:lnTo>
                    <a:pt x="13774" y="38758"/>
                  </a:lnTo>
                  <a:lnTo>
                    <a:pt x="7770" y="38758"/>
                  </a:lnTo>
                  <a:lnTo>
                    <a:pt x="8603" y="32190"/>
                  </a:lnTo>
                  <a:close/>
                  <a:moveTo>
                    <a:pt x="14338" y="39885"/>
                  </a:moveTo>
                  <a:lnTo>
                    <a:pt x="15441" y="48537"/>
                  </a:lnTo>
                  <a:lnTo>
                    <a:pt x="8652" y="39885"/>
                  </a:lnTo>
                  <a:close/>
                  <a:moveTo>
                    <a:pt x="7549" y="40326"/>
                  </a:moveTo>
                  <a:lnTo>
                    <a:pt x="14779" y="49542"/>
                  </a:lnTo>
                  <a:lnTo>
                    <a:pt x="6348" y="49542"/>
                  </a:lnTo>
                  <a:lnTo>
                    <a:pt x="7549" y="40326"/>
                  </a:lnTo>
                  <a:close/>
                  <a:moveTo>
                    <a:pt x="6152" y="51110"/>
                  </a:moveTo>
                  <a:lnTo>
                    <a:pt x="15343" y="60791"/>
                  </a:lnTo>
                  <a:lnTo>
                    <a:pt x="4902" y="60791"/>
                  </a:lnTo>
                  <a:lnTo>
                    <a:pt x="6152" y="51110"/>
                  </a:lnTo>
                  <a:close/>
                  <a:moveTo>
                    <a:pt x="15711" y="50694"/>
                  </a:moveTo>
                  <a:lnTo>
                    <a:pt x="17010" y="60791"/>
                  </a:lnTo>
                  <a:lnTo>
                    <a:pt x="16911" y="60791"/>
                  </a:lnTo>
                  <a:lnTo>
                    <a:pt x="7304" y="50694"/>
                  </a:lnTo>
                  <a:close/>
                  <a:moveTo>
                    <a:pt x="10906" y="0"/>
                  </a:moveTo>
                  <a:cubicBezTo>
                    <a:pt x="9061" y="0"/>
                    <a:pt x="7174" y="612"/>
                    <a:pt x="5539" y="1970"/>
                  </a:cubicBezTo>
                  <a:cubicBezTo>
                    <a:pt x="0" y="6553"/>
                    <a:pt x="2304" y="15499"/>
                    <a:pt x="9363" y="16847"/>
                  </a:cubicBezTo>
                  <a:lnTo>
                    <a:pt x="8407" y="24347"/>
                  </a:lnTo>
                  <a:lnTo>
                    <a:pt x="8358" y="24371"/>
                  </a:lnTo>
                  <a:lnTo>
                    <a:pt x="8382" y="24371"/>
                  </a:lnTo>
                  <a:lnTo>
                    <a:pt x="2917" y="66943"/>
                  </a:lnTo>
                  <a:lnTo>
                    <a:pt x="4118" y="66943"/>
                  </a:lnTo>
                  <a:lnTo>
                    <a:pt x="4755" y="61943"/>
                  </a:lnTo>
                  <a:lnTo>
                    <a:pt x="17157" y="61943"/>
                  </a:lnTo>
                  <a:lnTo>
                    <a:pt x="17794" y="66943"/>
                  </a:lnTo>
                  <a:lnTo>
                    <a:pt x="18970" y="66943"/>
                  </a:lnTo>
                  <a:lnTo>
                    <a:pt x="12598" y="16823"/>
                  </a:lnTo>
                  <a:cubicBezTo>
                    <a:pt x="16568" y="16014"/>
                    <a:pt x="19411" y="12533"/>
                    <a:pt x="19436" y="8514"/>
                  </a:cubicBezTo>
                  <a:cubicBezTo>
                    <a:pt x="19436" y="3444"/>
                    <a:pt x="15287" y="0"/>
                    <a:pt x="10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7"/>
            <p:cNvSpPr/>
            <p:nvPr/>
          </p:nvSpPr>
          <p:spPr>
            <a:xfrm>
              <a:off x="4319133" y="1704382"/>
              <a:ext cx="479206" cy="479206"/>
            </a:xfrm>
            <a:custGeom>
              <a:avLst/>
              <a:gdLst/>
              <a:ahLst/>
              <a:cxnLst/>
              <a:rect l="l" t="t" r="r" b="b"/>
              <a:pathLst>
                <a:path w="23554" h="23554" extrusionOk="0">
                  <a:moveTo>
                    <a:pt x="11764" y="0"/>
                  </a:moveTo>
                  <a:lnTo>
                    <a:pt x="11764" y="6936"/>
                  </a:lnTo>
                  <a:cubicBezTo>
                    <a:pt x="11421" y="6936"/>
                    <a:pt x="11078" y="6961"/>
                    <a:pt x="10759" y="7034"/>
                  </a:cubicBezTo>
                  <a:lnTo>
                    <a:pt x="9583" y="809"/>
                  </a:lnTo>
                  <a:lnTo>
                    <a:pt x="5907" y="1569"/>
                  </a:lnTo>
                  <a:lnTo>
                    <a:pt x="9362" y="7574"/>
                  </a:lnTo>
                  <a:cubicBezTo>
                    <a:pt x="9068" y="7745"/>
                    <a:pt x="8774" y="7941"/>
                    <a:pt x="8529" y="8186"/>
                  </a:cubicBezTo>
                  <a:lnTo>
                    <a:pt x="4387" y="3383"/>
                  </a:lnTo>
                  <a:lnTo>
                    <a:pt x="1569" y="5882"/>
                  </a:lnTo>
                  <a:lnTo>
                    <a:pt x="7573" y="9363"/>
                  </a:lnTo>
                  <a:cubicBezTo>
                    <a:pt x="7402" y="9657"/>
                    <a:pt x="7255" y="9975"/>
                    <a:pt x="7157" y="10294"/>
                  </a:cubicBezTo>
                  <a:lnTo>
                    <a:pt x="1177" y="8186"/>
                  </a:lnTo>
                  <a:lnTo>
                    <a:pt x="0" y="11765"/>
                  </a:lnTo>
                  <a:lnTo>
                    <a:pt x="6912" y="11765"/>
                  </a:lnTo>
                  <a:cubicBezTo>
                    <a:pt x="6912" y="12132"/>
                    <a:pt x="6961" y="12475"/>
                    <a:pt x="7034" y="12794"/>
                  </a:cubicBezTo>
                  <a:lnTo>
                    <a:pt x="809" y="13970"/>
                  </a:lnTo>
                  <a:lnTo>
                    <a:pt x="1569" y="17671"/>
                  </a:lnTo>
                  <a:lnTo>
                    <a:pt x="7573" y="14191"/>
                  </a:lnTo>
                  <a:cubicBezTo>
                    <a:pt x="7745" y="14510"/>
                    <a:pt x="7941" y="14779"/>
                    <a:pt x="8186" y="15024"/>
                  </a:cubicBezTo>
                  <a:lnTo>
                    <a:pt x="3382" y="19166"/>
                  </a:lnTo>
                  <a:lnTo>
                    <a:pt x="5882" y="21985"/>
                  </a:lnTo>
                  <a:lnTo>
                    <a:pt x="9338" y="15980"/>
                  </a:lnTo>
                  <a:cubicBezTo>
                    <a:pt x="9657" y="16152"/>
                    <a:pt x="9951" y="16274"/>
                    <a:pt x="10294" y="16397"/>
                  </a:cubicBezTo>
                  <a:lnTo>
                    <a:pt x="8186" y="22352"/>
                  </a:lnTo>
                  <a:lnTo>
                    <a:pt x="11764" y="23553"/>
                  </a:lnTo>
                  <a:lnTo>
                    <a:pt x="11764" y="16617"/>
                  </a:lnTo>
                  <a:cubicBezTo>
                    <a:pt x="12107" y="16617"/>
                    <a:pt x="12451" y="16593"/>
                    <a:pt x="12794" y="16519"/>
                  </a:cubicBezTo>
                  <a:lnTo>
                    <a:pt x="13970" y="22744"/>
                  </a:lnTo>
                  <a:lnTo>
                    <a:pt x="17671" y="21960"/>
                  </a:lnTo>
                  <a:lnTo>
                    <a:pt x="14191" y="15980"/>
                  </a:lnTo>
                  <a:cubicBezTo>
                    <a:pt x="14485" y="15784"/>
                    <a:pt x="14779" y="15588"/>
                    <a:pt x="15024" y="15367"/>
                  </a:cubicBezTo>
                  <a:lnTo>
                    <a:pt x="19166" y="20171"/>
                  </a:lnTo>
                  <a:lnTo>
                    <a:pt x="21984" y="17647"/>
                  </a:lnTo>
                  <a:lnTo>
                    <a:pt x="15980" y="14191"/>
                  </a:lnTo>
                  <a:cubicBezTo>
                    <a:pt x="16151" y="13897"/>
                    <a:pt x="16274" y="13578"/>
                    <a:pt x="16396" y="13260"/>
                  </a:cubicBezTo>
                  <a:lnTo>
                    <a:pt x="22377" y="15367"/>
                  </a:lnTo>
                  <a:lnTo>
                    <a:pt x="23553" y="11765"/>
                  </a:lnTo>
                  <a:lnTo>
                    <a:pt x="16617" y="11765"/>
                  </a:lnTo>
                  <a:cubicBezTo>
                    <a:pt x="16617" y="11421"/>
                    <a:pt x="16568" y="11078"/>
                    <a:pt x="16519" y="10760"/>
                  </a:cubicBezTo>
                  <a:lnTo>
                    <a:pt x="22744" y="9583"/>
                  </a:lnTo>
                  <a:lnTo>
                    <a:pt x="21984" y="5882"/>
                  </a:lnTo>
                  <a:lnTo>
                    <a:pt x="15980" y="9363"/>
                  </a:lnTo>
                  <a:cubicBezTo>
                    <a:pt x="15808" y="9044"/>
                    <a:pt x="15588" y="8774"/>
                    <a:pt x="15367" y="8529"/>
                  </a:cubicBezTo>
                  <a:lnTo>
                    <a:pt x="20171" y="4387"/>
                  </a:lnTo>
                  <a:lnTo>
                    <a:pt x="17671" y="1569"/>
                  </a:lnTo>
                  <a:lnTo>
                    <a:pt x="14191" y="7574"/>
                  </a:lnTo>
                  <a:cubicBezTo>
                    <a:pt x="13897" y="7402"/>
                    <a:pt x="13578" y="7255"/>
                    <a:pt x="13259" y="7157"/>
                  </a:cubicBezTo>
                  <a:lnTo>
                    <a:pt x="15367" y="1177"/>
                  </a:lnTo>
                  <a:lnTo>
                    <a:pt x="117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7"/>
            <p:cNvSpPr/>
            <p:nvPr/>
          </p:nvSpPr>
          <p:spPr>
            <a:xfrm>
              <a:off x="4522627" y="1906793"/>
              <a:ext cx="87280" cy="74748"/>
            </a:xfrm>
            <a:custGeom>
              <a:avLst/>
              <a:gdLst/>
              <a:ahLst/>
              <a:cxnLst/>
              <a:rect l="l" t="t" r="r" b="b"/>
              <a:pathLst>
                <a:path w="4290" h="3674" extrusionOk="0">
                  <a:moveTo>
                    <a:pt x="1838" y="1"/>
                  </a:moveTo>
                  <a:cubicBezTo>
                    <a:pt x="833" y="1"/>
                    <a:pt x="0" y="810"/>
                    <a:pt x="0" y="1839"/>
                  </a:cubicBezTo>
                  <a:cubicBezTo>
                    <a:pt x="0" y="2937"/>
                    <a:pt x="914" y="3673"/>
                    <a:pt x="1862" y="3673"/>
                  </a:cubicBezTo>
                  <a:cubicBezTo>
                    <a:pt x="2311" y="3673"/>
                    <a:pt x="2767" y="3508"/>
                    <a:pt x="3137" y="3138"/>
                  </a:cubicBezTo>
                  <a:cubicBezTo>
                    <a:pt x="4289" y="1962"/>
                    <a:pt x="3480" y="1"/>
                    <a:pt x="1838" y="1"/>
                  </a:cubicBezTo>
                  <a:close/>
                </a:path>
              </a:pathLst>
            </a:custGeom>
            <a:solidFill>
              <a:srgbClr val="5E2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7"/>
            <p:cNvSpPr/>
            <p:nvPr/>
          </p:nvSpPr>
          <p:spPr>
            <a:xfrm>
              <a:off x="4215468" y="2925893"/>
              <a:ext cx="582857" cy="222588"/>
            </a:xfrm>
            <a:custGeom>
              <a:avLst/>
              <a:gdLst/>
              <a:ahLst/>
              <a:cxnLst/>
              <a:rect l="l" t="t" r="r" b="b"/>
              <a:pathLst>
                <a:path w="30294" h="11569" extrusionOk="0">
                  <a:moveTo>
                    <a:pt x="14339" y="3309"/>
                  </a:moveTo>
                  <a:lnTo>
                    <a:pt x="14339" y="7623"/>
                  </a:lnTo>
                  <a:lnTo>
                    <a:pt x="2599" y="7623"/>
                  </a:lnTo>
                  <a:lnTo>
                    <a:pt x="2599" y="3309"/>
                  </a:lnTo>
                  <a:close/>
                  <a:moveTo>
                    <a:pt x="27720" y="3309"/>
                  </a:moveTo>
                  <a:lnTo>
                    <a:pt x="27720" y="3848"/>
                  </a:lnTo>
                  <a:lnTo>
                    <a:pt x="27720" y="7623"/>
                  </a:lnTo>
                  <a:lnTo>
                    <a:pt x="15932" y="7623"/>
                  </a:lnTo>
                  <a:lnTo>
                    <a:pt x="15932" y="3309"/>
                  </a:lnTo>
                  <a:close/>
                  <a:moveTo>
                    <a:pt x="1006" y="0"/>
                  </a:moveTo>
                  <a:lnTo>
                    <a:pt x="1006" y="1716"/>
                  </a:lnTo>
                  <a:lnTo>
                    <a:pt x="1" y="1716"/>
                  </a:lnTo>
                  <a:lnTo>
                    <a:pt x="1" y="3309"/>
                  </a:lnTo>
                  <a:lnTo>
                    <a:pt x="1006" y="3309"/>
                  </a:lnTo>
                  <a:lnTo>
                    <a:pt x="1006" y="3848"/>
                  </a:lnTo>
                  <a:lnTo>
                    <a:pt x="1006" y="7623"/>
                  </a:lnTo>
                  <a:lnTo>
                    <a:pt x="1" y="7623"/>
                  </a:lnTo>
                  <a:lnTo>
                    <a:pt x="1" y="9216"/>
                  </a:lnTo>
                  <a:lnTo>
                    <a:pt x="1006" y="9216"/>
                  </a:lnTo>
                  <a:lnTo>
                    <a:pt x="1006" y="9730"/>
                  </a:lnTo>
                  <a:lnTo>
                    <a:pt x="1006" y="11568"/>
                  </a:lnTo>
                  <a:lnTo>
                    <a:pt x="2599" y="11568"/>
                  </a:lnTo>
                  <a:lnTo>
                    <a:pt x="2599" y="9191"/>
                  </a:lnTo>
                  <a:lnTo>
                    <a:pt x="14339" y="9191"/>
                  </a:lnTo>
                  <a:lnTo>
                    <a:pt x="14339" y="11568"/>
                  </a:lnTo>
                  <a:lnTo>
                    <a:pt x="15932" y="11568"/>
                  </a:lnTo>
                  <a:lnTo>
                    <a:pt x="15932" y="9191"/>
                  </a:lnTo>
                  <a:lnTo>
                    <a:pt x="27720" y="9191"/>
                  </a:lnTo>
                  <a:lnTo>
                    <a:pt x="27720" y="11568"/>
                  </a:lnTo>
                  <a:lnTo>
                    <a:pt x="29313" y="11568"/>
                  </a:lnTo>
                  <a:lnTo>
                    <a:pt x="29313" y="9191"/>
                  </a:lnTo>
                  <a:lnTo>
                    <a:pt x="30294" y="9191"/>
                  </a:lnTo>
                  <a:lnTo>
                    <a:pt x="30294" y="7598"/>
                  </a:lnTo>
                  <a:lnTo>
                    <a:pt x="29313" y="7598"/>
                  </a:lnTo>
                  <a:lnTo>
                    <a:pt x="29313" y="3284"/>
                  </a:lnTo>
                  <a:lnTo>
                    <a:pt x="30294" y="3284"/>
                  </a:lnTo>
                  <a:lnTo>
                    <a:pt x="30294" y="1691"/>
                  </a:lnTo>
                  <a:lnTo>
                    <a:pt x="29313" y="1716"/>
                  </a:lnTo>
                  <a:lnTo>
                    <a:pt x="29313" y="0"/>
                  </a:lnTo>
                  <a:lnTo>
                    <a:pt x="27720" y="0"/>
                  </a:lnTo>
                  <a:lnTo>
                    <a:pt x="27720" y="1716"/>
                  </a:lnTo>
                  <a:lnTo>
                    <a:pt x="15932" y="1716"/>
                  </a:lnTo>
                  <a:lnTo>
                    <a:pt x="15932" y="0"/>
                  </a:lnTo>
                  <a:lnTo>
                    <a:pt x="14339" y="0"/>
                  </a:lnTo>
                  <a:lnTo>
                    <a:pt x="14339" y="1716"/>
                  </a:lnTo>
                  <a:lnTo>
                    <a:pt x="2599" y="1716"/>
                  </a:lnTo>
                  <a:lnTo>
                    <a:pt x="25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7"/>
            <p:cNvSpPr/>
            <p:nvPr/>
          </p:nvSpPr>
          <p:spPr>
            <a:xfrm>
              <a:off x="3462876" y="2099731"/>
              <a:ext cx="720557" cy="1010081"/>
            </a:xfrm>
            <a:custGeom>
              <a:avLst/>
              <a:gdLst/>
              <a:ahLst/>
              <a:cxnLst/>
              <a:rect l="l" t="t" r="r" b="b"/>
              <a:pathLst>
                <a:path w="37451" h="52499" extrusionOk="0">
                  <a:moveTo>
                    <a:pt x="18726" y="1"/>
                  </a:moveTo>
                  <a:lnTo>
                    <a:pt x="4388" y="10711"/>
                  </a:lnTo>
                  <a:lnTo>
                    <a:pt x="1" y="22353"/>
                  </a:lnTo>
                  <a:lnTo>
                    <a:pt x="1" y="52499"/>
                  </a:lnTo>
                  <a:lnTo>
                    <a:pt x="37450" y="52499"/>
                  </a:lnTo>
                  <a:lnTo>
                    <a:pt x="37450" y="22353"/>
                  </a:lnTo>
                  <a:lnTo>
                    <a:pt x="33063" y="10711"/>
                  </a:lnTo>
                  <a:lnTo>
                    <a:pt x="187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7"/>
            <p:cNvSpPr/>
            <p:nvPr/>
          </p:nvSpPr>
          <p:spPr>
            <a:xfrm>
              <a:off x="3422088" y="2069082"/>
              <a:ext cx="795555" cy="489369"/>
            </a:xfrm>
            <a:custGeom>
              <a:avLst/>
              <a:gdLst/>
              <a:ahLst/>
              <a:cxnLst/>
              <a:rect l="l" t="t" r="r" b="b"/>
              <a:pathLst>
                <a:path w="41349" h="25435" extrusionOk="0">
                  <a:moveTo>
                    <a:pt x="20674" y="1"/>
                  </a:moveTo>
                  <a:cubicBezTo>
                    <a:pt x="20398" y="1"/>
                    <a:pt x="20123" y="74"/>
                    <a:pt x="19890" y="221"/>
                  </a:cubicBezTo>
                  <a:cubicBezTo>
                    <a:pt x="15356" y="3603"/>
                    <a:pt x="10822" y="6986"/>
                    <a:pt x="6312" y="10368"/>
                  </a:cubicBezTo>
                  <a:cubicBezTo>
                    <a:pt x="5650" y="10858"/>
                    <a:pt x="5062" y="11250"/>
                    <a:pt x="4768" y="12035"/>
                  </a:cubicBezTo>
                  <a:lnTo>
                    <a:pt x="3395" y="15637"/>
                  </a:lnTo>
                  <a:lnTo>
                    <a:pt x="430" y="23529"/>
                  </a:lnTo>
                  <a:cubicBezTo>
                    <a:pt x="1" y="24683"/>
                    <a:pt x="938" y="25435"/>
                    <a:pt x="1905" y="25435"/>
                  </a:cubicBezTo>
                  <a:cubicBezTo>
                    <a:pt x="2540" y="25435"/>
                    <a:pt x="3187" y="25111"/>
                    <a:pt x="3469" y="24362"/>
                  </a:cubicBezTo>
                  <a:lnTo>
                    <a:pt x="7635" y="13284"/>
                  </a:lnTo>
                  <a:lnTo>
                    <a:pt x="20674" y="3554"/>
                  </a:lnTo>
                  <a:lnTo>
                    <a:pt x="33713" y="13284"/>
                  </a:lnTo>
                  <a:lnTo>
                    <a:pt x="37879" y="24362"/>
                  </a:lnTo>
                  <a:cubicBezTo>
                    <a:pt x="38160" y="25107"/>
                    <a:pt x="38802" y="25428"/>
                    <a:pt x="39434" y="25428"/>
                  </a:cubicBezTo>
                  <a:cubicBezTo>
                    <a:pt x="40404" y="25428"/>
                    <a:pt x="41349" y="24672"/>
                    <a:pt x="40918" y="23529"/>
                  </a:cubicBezTo>
                  <a:lnTo>
                    <a:pt x="37953" y="15637"/>
                  </a:lnTo>
                  <a:lnTo>
                    <a:pt x="36580" y="12035"/>
                  </a:lnTo>
                  <a:cubicBezTo>
                    <a:pt x="36286" y="11250"/>
                    <a:pt x="35698" y="10858"/>
                    <a:pt x="35036" y="10368"/>
                  </a:cubicBezTo>
                  <a:lnTo>
                    <a:pt x="21458" y="221"/>
                  </a:lnTo>
                  <a:cubicBezTo>
                    <a:pt x="21226" y="74"/>
                    <a:pt x="20950" y="1"/>
                    <a:pt x="20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7"/>
            <p:cNvSpPr/>
            <p:nvPr/>
          </p:nvSpPr>
          <p:spPr>
            <a:xfrm>
              <a:off x="3730255" y="2219981"/>
              <a:ext cx="217393" cy="186282"/>
            </a:xfrm>
            <a:custGeom>
              <a:avLst/>
              <a:gdLst/>
              <a:ahLst/>
              <a:cxnLst/>
              <a:rect l="l" t="t" r="r" b="b"/>
              <a:pathLst>
                <a:path w="11299" h="9682" extrusionOk="0">
                  <a:moveTo>
                    <a:pt x="4829" y="1"/>
                  </a:moveTo>
                  <a:cubicBezTo>
                    <a:pt x="2157" y="1"/>
                    <a:pt x="0" y="2182"/>
                    <a:pt x="0" y="4829"/>
                  </a:cubicBezTo>
                  <a:cubicBezTo>
                    <a:pt x="0" y="7749"/>
                    <a:pt x="2382" y="9681"/>
                    <a:pt x="4871" y="9681"/>
                  </a:cubicBezTo>
                  <a:cubicBezTo>
                    <a:pt x="6059" y="9681"/>
                    <a:pt x="7270" y="9241"/>
                    <a:pt x="8260" y="8260"/>
                  </a:cubicBezTo>
                  <a:cubicBezTo>
                    <a:pt x="11299" y="5221"/>
                    <a:pt x="9142" y="1"/>
                    <a:pt x="48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7"/>
            <p:cNvSpPr/>
            <p:nvPr/>
          </p:nvSpPr>
          <p:spPr>
            <a:xfrm>
              <a:off x="3755709" y="2245917"/>
              <a:ext cx="157056" cy="134449"/>
            </a:xfrm>
            <a:custGeom>
              <a:avLst/>
              <a:gdLst/>
              <a:ahLst/>
              <a:cxnLst/>
              <a:rect l="l" t="t" r="r" b="b"/>
              <a:pathLst>
                <a:path w="8163" h="6988" extrusionOk="0">
                  <a:moveTo>
                    <a:pt x="3506" y="0"/>
                  </a:moveTo>
                  <a:cubicBezTo>
                    <a:pt x="1569" y="0"/>
                    <a:pt x="1" y="1569"/>
                    <a:pt x="1" y="3481"/>
                  </a:cubicBezTo>
                  <a:cubicBezTo>
                    <a:pt x="1" y="5588"/>
                    <a:pt x="1731" y="6987"/>
                    <a:pt x="3532" y="6987"/>
                  </a:cubicBezTo>
                  <a:cubicBezTo>
                    <a:pt x="4392" y="6987"/>
                    <a:pt x="5268" y="6669"/>
                    <a:pt x="5981" y="5956"/>
                  </a:cubicBezTo>
                  <a:cubicBezTo>
                    <a:pt x="8162" y="3750"/>
                    <a:pt x="6618" y="0"/>
                    <a:pt x="35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7"/>
            <p:cNvSpPr/>
            <p:nvPr/>
          </p:nvSpPr>
          <p:spPr>
            <a:xfrm>
              <a:off x="3875959" y="2493016"/>
              <a:ext cx="185339" cy="185339"/>
            </a:xfrm>
            <a:custGeom>
              <a:avLst/>
              <a:gdLst/>
              <a:ahLst/>
              <a:cxnLst/>
              <a:rect l="l" t="t" r="r" b="b"/>
              <a:pathLst>
                <a:path w="9633" h="9633" extrusionOk="0">
                  <a:moveTo>
                    <a:pt x="1" y="0"/>
                  </a:moveTo>
                  <a:lnTo>
                    <a:pt x="1" y="9632"/>
                  </a:lnTo>
                  <a:lnTo>
                    <a:pt x="9633" y="9632"/>
                  </a:lnTo>
                  <a:lnTo>
                    <a:pt x="96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7"/>
            <p:cNvSpPr/>
            <p:nvPr/>
          </p:nvSpPr>
          <p:spPr>
            <a:xfrm>
              <a:off x="3895295" y="2512333"/>
              <a:ext cx="146667" cy="146686"/>
            </a:xfrm>
            <a:custGeom>
              <a:avLst/>
              <a:gdLst/>
              <a:ahLst/>
              <a:cxnLst/>
              <a:rect l="l" t="t" r="r" b="b"/>
              <a:pathLst>
                <a:path w="7623" h="7624" extrusionOk="0">
                  <a:moveTo>
                    <a:pt x="0" y="1"/>
                  </a:moveTo>
                  <a:lnTo>
                    <a:pt x="0" y="7623"/>
                  </a:lnTo>
                  <a:lnTo>
                    <a:pt x="7623" y="7623"/>
                  </a:lnTo>
                  <a:lnTo>
                    <a:pt x="76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7"/>
            <p:cNvSpPr/>
            <p:nvPr/>
          </p:nvSpPr>
          <p:spPr>
            <a:xfrm>
              <a:off x="3875959" y="2493016"/>
              <a:ext cx="185339" cy="185339"/>
            </a:xfrm>
            <a:custGeom>
              <a:avLst/>
              <a:gdLst/>
              <a:ahLst/>
              <a:cxnLst/>
              <a:rect l="l" t="t" r="r" b="b"/>
              <a:pathLst>
                <a:path w="9633" h="9633" extrusionOk="0">
                  <a:moveTo>
                    <a:pt x="4314" y="0"/>
                  </a:moveTo>
                  <a:lnTo>
                    <a:pt x="4314" y="4314"/>
                  </a:lnTo>
                  <a:lnTo>
                    <a:pt x="1" y="4314"/>
                  </a:lnTo>
                  <a:lnTo>
                    <a:pt x="1" y="5318"/>
                  </a:lnTo>
                  <a:lnTo>
                    <a:pt x="4314" y="5318"/>
                  </a:lnTo>
                  <a:lnTo>
                    <a:pt x="4314" y="9632"/>
                  </a:lnTo>
                  <a:lnTo>
                    <a:pt x="5319" y="9632"/>
                  </a:lnTo>
                  <a:lnTo>
                    <a:pt x="5319" y="5318"/>
                  </a:lnTo>
                  <a:lnTo>
                    <a:pt x="9633" y="5318"/>
                  </a:lnTo>
                  <a:lnTo>
                    <a:pt x="9633" y="4314"/>
                  </a:lnTo>
                  <a:lnTo>
                    <a:pt x="5319" y="4314"/>
                  </a:lnTo>
                  <a:lnTo>
                    <a:pt x="53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7"/>
            <p:cNvSpPr/>
            <p:nvPr/>
          </p:nvSpPr>
          <p:spPr>
            <a:xfrm>
              <a:off x="3585012" y="2493016"/>
              <a:ext cx="184877" cy="185339"/>
            </a:xfrm>
            <a:custGeom>
              <a:avLst/>
              <a:gdLst/>
              <a:ahLst/>
              <a:cxnLst/>
              <a:rect l="l" t="t" r="r" b="b"/>
              <a:pathLst>
                <a:path w="9609" h="9633" extrusionOk="0">
                  <a:moveTo>
                    <a:pt x="1" y="0"/>
                  </a:moveTo>
                  <a:lnTo>
                    <a:pt x="1" y="9632"/>
                  </a:lnTo>
                  <a:lnTo>
                    <a:pt x="9608" y="9632"/>
                  </a:lnTo>
                  <a:lnTo>
                    <a:pt x="96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7"/>
            <p:cNvSpPr/>
            <p:nvPr/>
          </p:nvSpPr>
          <p:spPr>
            <a:xfrm>
              <a:off x="3604348" y="2512333"/>
              <a:ext cx="146205" cy="146686"/>
            </a:xfrm>
            <a:custGeom>
              <a:avLst/>
              <a:gdLst/>
              <a:ahLst/>
              <a:cxnLst/>
              <a:rect l="l" t="t" r="r" b="b"/>
              <a:pathLst>
                <a:path w="7599" h="7624" extrusionOk="0">
                  <a:moveTo>
                    <a:pt x="1" y="1"/>
                  </a:moveTo>
                  <a:lnTo>
                    <a:pt x="1" y="7623"/>
                  </a:lnTo>
                  <a:lnTo>
                    <a:pt x="7598" y="7623"/>
                  </a:lnTo>
                  <a:lnTo>
                    <a:pt x="75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7"/>
            <p:cNvSpPr/>
            <p:nvPr/>
          </p:nvSpPr>
          <p:spPr>
            <a:xfrm>
              <a:off x="3585012" y="2493016"/>
              <a:ext cx="184877" cy="185339"/>
            </a:xfrm>
            <a:custGeom>
              <a:avLst/>
              <a:gdLst/>
              <a:ahLst/>
              <a:cxnLst/>
              <a:rect l="l" t="t" r="r" b="b"/>
              <a:pathLst>
                <a:path w="9609" h="9633" extrusionOk="0">
                  <a:moveTo>
                    <a:pt x="4290" y="0"/>
                  </a:moveTo>
                  <a:lnTo>
                    <a:pt x="4290" y="4314"/>
                  </a:lnTo>
                  <a:lnTo>
                    <a:pt x="1" y="4314"/>
                  </a:lnTo>
                  <a:lnTo>
                    <a:pt x="1" y="5318"/>
                  </a:lnTo>
                  <a:lnTo>
                    <a:pt x="4290" y="5318"/>
                  </a:lnTo>
                  <a:lnTo>
                    <a:pt x="4290" y="9632"/>
                  </a:lnTo>
                  <a:lnTo>
                    <a:pt x="5319" y="9632"/>
                  </a:lnTo>
                  <a:lnTo>
                    <a:pt x="5319" y="5318"/>
                  </a:lnTo>
                  <a:lnTo>
                    <a:pt x="9608" y="5318"/>
                  </a:lnTo>
                  <a:lnTo>
                    <a:pt x="9608" y="4314"/>
                  </a:lnTo>
                  <a:lnTo>
                    <a:pt x="5319" y="4314"/>
                  </a:lnTo>
                  <a:lnTo>
                    <a:pt x="53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7"/>
            <p:cNvSpPr/>
            <p:nvPr/>
          </p:nvSpPr>
          <p:spPr>
            <a:xfrm>
              <a:off x="3823145" y="2778288"/>
              <a:ext cx="208927" cy="331524"/>
            </a:xfrm>
            <a:custGeom>
              <a:avLst/>
              <a:gdLst/>
              <a:ahLst/>
              <a:cxnLst/>
              <a:rect l="l" t="t" r="r" b="b"/>
              <a:pathLst>
                <a:path w="10859" h="17231" extrusionOk="0">
                  <a:moveTo>
                    <a:pt x="1" y="1"/>
                  </a:moveTo>
                  <a:lnTo>
                    <a:pt x="1" y="17231"/>
                  </a:lnTo>
                  <a:lnTo>
                    <a:pt x="10858" y="17231"/>
                  </a:lnTo>
                  <a:lnTo>
                    <a:pt x="108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7"/>
            <p:cNvSpPr/>
            <p:nvPr/>
          </p:nvSpPr>
          <p:spPr>
            <a:xfrm>
              <a:off x="3840596" y="2796219"/>
              <a:ext cx="174026" cy="295680"/>
            </a:xfrm>
            <a:custGeom>
              <a:avLst/>
              <a:gdLst/>
              <a:ahLst/>
              <a:cxnLst/>
              <a:rect l="l" t="t" r="r" b="b"/>
              <a:pathLst>
                <a:path w="9045" h="15368" extrusionOk="0">
                  <a:moveTo>
                    <a:pt x="0" y="0"/>
                  </a:moveTo>
                  <a:lnTo>
                    <a:pt x="0" y="15367"/>
                  </a:lnTo>
                  <a:lnTo>
                    <a:pt x="9044" y="15367"/>
                  </a:lnTo>
                  <a:lnTo>
                    <a:pt x="90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7"/>
            <p:cNvSpPr/>
            <p:nvPr/>
          </p:nvSpPr>
          <p:spPr>
            <a:xfrm>
              <a:off x="3823145" y="2778288"/>
              <a:ext cx="208927" cy="331524"/>
            </a:xfrm>
            <a:custGeom>
              <a:avLst/>
              <a:gdLst/>
              <a:ahLst/>
              <a:cxnLst/>
              <a:rect l="l" t="t" r="r" b="b"/>
              <a:pathLst>
                <a:path w="10859" h="17231" extrusionOk="0">
                  <a:moveTo>
                    <a:pt x="1" y="1"/>
                  </a:moveTo>
                  <a:lnTo>
                    <a:pt x="9584" y="17231"/>
                  </a:lnTo>
                  <a:lnTo>
                    <a:pt x="10858" y="17231"/>
                  </a:lnTo>
                  <a:lnTo>
                    <a:pt x="11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7"/>
            <p:cNvSpPr/>
            <p:nvPr/>
          </p:nvSpPr>
          <p:spPr>
            <a:xfrm>
              <a:off x="3614257" y="2778288"/>
              <a:ext cx="208908" cy="331524"/>
            </a:xfrm>
            <a:custGeom>
              <a:avLst/>
              <a:gdLst/>
              <a:ahLst/>
              <a:cxnLst/>
              <a:rect l="l" t="t" r="r" b="b"/>
              <a:pathLst>
                <a:path w="10858" h="17231" extrusionOk="0">
                  <a:moveTo>
                    <a:pt x="0" y="1"/>
                  </a:moveTo>
                  <a:lnTo>
                    <a:pt x="0" y="17231"/>
                  </a:lnTo>
                  <a:lnTo>
                    <a:pt x="10858" y="17231"/>
                  </a:lnTo>
                  <a:lnTo>
                    <a:pt x="10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7"/>
            <p:cNvSpPr/>
            <p:nvPr/>
          </p:nvSpPr>
          <p:spPr>
            <a:xfrm>
              <a:off x="3631707" y="2796219"/>
              <a:ext cx="174007" cy="295680"/>
            </a:xfrm>
            <a:custGeom>
              <a:avLst/>
              <a:gdLst/>
              <a:ahLst/>
              <a:cxnLst/>
              <a:rect l="l" t="t" r="r" b="b"/>
              <a:pathLst>
                <a:path w="9044" h="15368" extrusionOk="0">
                  <a:moveTo>
                    <a:pt x="0" y="0"/>
                  </a:moveTo>
                  <a:lnTo>
                    <a:pt x="0" y="15367"/>
                  </a:lnTo>
                  <a:lnTo>
                    <a:pt x="9044" y="15367"/>
                  </a:lnTo>
                  <a:lnTo>
                    <a:pt x="90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7"/>
            <p:cNvSpPr/>
            <p:nvPr/>
          </p:nvSpPr>
          <p:spPr>
            <a:xfrm>
              <a:off x="3614257" y="2778288"/>
              <a:ext cx="208908" cy="331524"/>
            </a:xfrm>
            <a:custGeom>
              <a:avLst/>
              <a:gdLst/>
              <a:ahLst/>
              <a:cxnLst/>
              <a:rect l="l" t="t" r="r" b="b"/>
              <a:pathLst>
                <a:path w="10858" h="17231" extrusionOk="0">
                  <a:moveTo>
                    <a:pt x="9681" y="1"/>
                  </a:moveTo>
                  <a:lnTo>
                    <a:pt x="0" y="17231"/>
                  </a:lnTo>
                  <a:lnTo>
                    <a:pt x="1250" y="17231"/>
                  </a:lnTo>
                  <a:lnTo>
                    <a:pt x="10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7"/>
            <p:cNvSpPr/>
            <p:nvPr/>
          </p:nvSpPr>
          <p:spPr>
            <a:xfrm>
              <a:off x="5597208" y="2955873"/>
              <a:ext cx="129697" cy="169293"/>
            </a:xfrm>
            <a:custGeom>
              <a:avLst/>
              <a:gdLst/>
              <a:ahLst/>
              <a:cxnLst/>
              <a:rect l="l" t="t" r="r" b="b"/>
              <a:pathLst>
                <a:path w="6741" h="8799" extrusionOk="0">
                  <a:moveTo>
                    <a:pt x="3382" y="0"/>
                  </a:moveTo>
                  <a:cubicBezTo>
                    <a:pt x="1691" y="0"/>
                    <a:pt x="0" y="2378"/>
                    <a:pt x="0" y="4289"/>
                  </a:cubicBezTo>
                  <a:cubicBezTo>
                    <a:pt x="0" y="6128"/>
                    <a:pt x="1495" y="6912"/>
                    <a:pt x="3064" y="6985"/>
                  </a:cubicBezTo>
                  <a:lnTo>
                    <a:pt x="3064" y="8799"/>
                  </a:lnTo>
                  <a:lnTo>
                    <a:pt x="3529" y="8799"/>
                  </a:lnTo>
                  <a:lnTo>
                    <a:pt x="3431" y="7010"/>
                  </a:lnTo>
                  <a:cubicBezTo>
                    <a:pt x="5122" y="6985"/>
                    <a:pt x="6740" y="6177"/>
                    <a:pt x="6740" y="4265"/>
                  </a:cubicBezTo>
                  <a:cubicBezTo>
                    <a:pt x="6740" y="2329"/>
                    <a:pt x="5073" y="0"/>
                    <a:pt x="33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7"/>
            <p:cNvSpPr/>
            <p:nvPr/>
          </p:nvSpPr>
          <p:spPr>
            <a:xfrm>
              <a:off x="6324807" y="2816686"/>
              <a:ext cx="210793" cy="323982"/>
            </a:xfrm>
            <a:custGeom>
              <a:avLst/>
              <a:gdLst/>
              <a:ahLst/>
              <a:cxnLst/>
              <a:rect l="l" t="t" r="r" b="b"/>
              <a:pathLst>
                <a:path w="10956" h="16839" extrusionOk="0">
                  <a:moveTo>
                    <a:pt x="5490" y="1"/>
                  </a:moveTo>
                  <a:cubicBezTo>
                    <a:pt x="2721" y="1"/>
                    <a:pt x="0" y="3849"/>
                    <a:pt x="0" y="6986"/>
                  </a:cubicBezTo>
                  <a:cubicBezTo>
                    <a:pt x="0" y="9951"/>
                    <a:pt x="2402" y="11250"/>
                    <a:pt x="4975" y="11397"/>
                  </a:cubicBezTo>
                  <a:lnTo>
                    <a:pt x="4779" y="16838"/>
                  </a:lnTo>
                  <a:lnTo>
                    <a:pt x="6054" y="15735"/>
                  </a:lnTo>
                  <a:lnTo>
                    <a:pt x="5637" y="11397"/>
                  </a:lnTo>
                  <a:cubicBezTo>
                    <a:pt x="8333" y="11348"/>
                    <a:pt x="10956" y="10000"/>
                    <a:pt x="10956" y="6912"/>
                  </a:cubicBezTo>
                  <a:cubicBezTo>
                    <a:pt x="10956" y="3775"/>
                    <a:pt x="8235" y="1"/>
                    <a:pt x="5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7"/>
            <p:cNvSpPr/>
            <p:nvPr/>
          </p:nvSpPr>
          <p:spPr>
            <a:xfrm>
              <a:off x="5740557" y="2378910"/>
              <a:ext cx="582879" cy="606856"/>
            </a:xfrm>
            <a:custGeom>
              <a:avLst/>
              <a:gdLst/>
              <a:ahLst/>
              <a:cxnLst/>
              <a:rect l="l" t="t" r="r" b="b"/>
              <a:pathLst>
                <a:path w="32769" h="34117" extrusionOk="0">
                  <a:moveTo>
                    <a:pt x="16373" y="1"/>
                  </a:moveTo>
                  <a:cubicBezTo>
                    <a:pt x="8138" y="1"/>
                    <a:pt x="1" y="11520"/>
                    <a:pt x="1" y="20931"/>
                  </a:cubicBezTo>
                  <a:cubicBezTo>
                    <a:pt x="1" y="30343"/>
                    <a:pt x="8138" y="34117"/>
                    <a:pt x="16373" y="34117"/>
                  </a:cubicBezTo>
                  <a:cubicBezTo>
                    <a:pt x="24632" y="34117"/>
                    <a:pt x="32769" y="30097"/>
                    <a:pt x="32769" y="20686"/>
                  </a:cubicBezTo>
                  <a:cubicBezTo>
                    <a:pt x="32769" y="11250"/>
                    <a:pt x="24632" y="1"/>
                    <a:pt x="16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7"/>
            <p:cNvSpPr/>
            <p:nvPr/>
          </p:nvSpPr>
          <p:spPr>
            <a:xfrm>
              <a:off x="5740557" y="2512747"/>
              <a:ext cx="538855" cy="472596"/>
            </a:xfrm>
            <a:custGeom>
              <a:avLst/>
              <a:gdLst/>
              <a:ahLst/>
              <a:cxnLst/>
              <a:rect l="l" t="t" r="r" b="b"/>
              <a:pathLst>
                <a:path w="30294" h="26569" extrusionOk="0">
                  <a:moveTo>
                    <a:pt x="4657" y="1"/>
                  </a:moveTo>
                  <a:cubicBezTo>
                    <a:pt x="1839" y="3971"/>
                    <a:pt x="1" y="8922"/>
                    <a:pt x="1" y="13383"/>
                  </a:cubicBezTo>
                  <a:cubicBezTo>
                    <a:pt x="1" y="22819"/>
                    <a:pt x="8138" y="26568"/>
                    <a:pt x="16373" y="26568"/>
                  </a:cubicBezTo>
                  <a:cubicBezTo>
                    <a:pt x="21838" y="26568"/>
                    <a:pt x="27255" y="24804"/>
                    <a:pt x="30294" y="20858"/>
                  </a:cubicBezTo>
                  <a:lnTo>
                    <a:pt x="30294" y="20858"/>
                  </a:lnTo>
                  <a:cubicBezTo>
                    <a:pt x="29867" y="20877"/>
                    <a:pt x="29441" y="20887"/>
                    <a:pt x="29015" y="20887"/>
                  </a:cubicBezTo>
                  <a:cubicBezTo>
                    <a:pt x="27310" y="20887"/>
                    <a:pt x="25612" y="20730"/>
                    <a:pt x="23946" y="20417"/>
                  </a:cubicBezTo>
                  <a:cubicBezTo>
                    <a:pt x="20319" y="19681"/>
                    <a:pt x="17108" y="17966"/>
                    <a:pt x="14167" y="15736"/>
                  </a:cubicBezTo>
                  <a:cubicBezTo>
                    <a:pt x="11373" y="13652"/>
                    <a:pt x="8113" y="11373"/>
                    <a:pt x="6324" y="8285"/>
                  </a:cubicBezTo>
                  <a:cubicBezTo>
                    <a:pt x="4805" y="5662"/>
                    <a:pt x="4706" y="2868"/>
                    <a:pt x="4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7"/>
            <p:cNvSpPr/>
            <p:nvPr/>
          </p:nvSpPr>
          <p:spPr>
            <a:xfrm>
              <a:off x="5812066" y="2421210"/>
              <a:ext cx="439885" cy="718900"/>
            </a:xfrm>
            <a:custGeom>
              <a:avLst/>
              <a:gdLst/>
              <a:ahLst/>
              <a:cxnLst/>
              <a:rect l="l" t="t" r="r" b="b"/>
              <a:pathLst>
                <a:path w="24730" h="40416" extrusionOk="0">
                  <a:moveTo>
                    <a:pt x="12328" y="0"/>
                  </a:moveTo>
                  <a:lnTo>
                    <a:pt x="12132" y="221"/>
                  </a:lnTo>
                  <a:lnTo>
                    <a:pt x="11642" y="735"/>
                  </a:lnTo>
                  <a:lnTo>
                    <a:pt x="11176" y="13602"/>
                  </a:lnTo>
                  <a:lnTo>
                    <a:pt x="7598" y="10441"/>
                  </a:lnTo>
                  <a:lnTo>
                    <a:pt x="7353" y="4191"/>
                  </a:lnTo>
                  <a:lnTo>
                    <a:pt x="7108" y="4191"/>
                  </a:lnTo>
                  <a:lnTo>
                    <a:pt x="6838" y="9706"/>
                  </a:lnTo>
                  <a:lnTo>
                    <a:pt x="1348" y="6470"/>
                  </a:lnTo>
                  <a:lnTo>
                    <a:pt x="1348" y="6912"/>
                  </a:lnTo>
                  <a:lnTo>
                    <a:pt x="6225" y="10612"/>
                  </a:lnTo>
                  <a:lnTo>
                    <a:pt x="1079" y="11666"/>
                  </a:lnTo>
                  <a:lnTo>
                    <a:pt x="1054" y="12156"/>
                  </a:lnTo>
                  <a:lnTo>
                    <a:pt x="7132" y="11176"/>
                  </a:lnTo>
                  <a:lnTo>
                    <a:pt x="11176" y="14779"/>
                  </a:lnTo>
                  <a:lnTo>
                    <a:pt x="10980" y="25318"/>
                  </a:lnTo>
                  <a:lnTo>
                    <a:pt x="5490" y="22303"/>
                  </a:lnTo>
                  <a:lnTo>
                    <a:pt x="4976" y="17205"/>
                  </a:lnTo>
                  <a:lnTo>
                    <a:pt x="4657" y="17205"/>
                  </a:lnTo>
                  <a:lnTo>
                    <a:pt x="4804" y="21690"/>
                  </a:lnTo>
                  <a:lnTo>
                    <a:pt x="4804" y="21690"/>
                  </a:lnTo>
                  <a:lnTo>
                    <a:pt x="907" y="19215"/>
                  </a:lnTo>
                  <a:lnTo>
                    <a:pt x="1275" y="20122"/>
                  </a:lnTo>
                  <a:lnTo>
                    <a:pt x="4216" y="22524"/>
                  </a:lnTo>
                  <a:lnTo>
                    <a:pt x="0" y="24484"/>
                  </a:lnTo>
                  <a:lnTo>
                    <a:pt x="0" y="24925"/>
                  </a:lnTo>
                  <a:lnTo>
                    <a:pt x="4877" y="23136"/>
                  </a:lnTo>
                  <a:lnTo>
                    <a:pt x="10980" y="27180"/>
                  </a:lnTo>
                  <a:lnTo>
                    <a:pt x="10980" y="40415"/>
                  </a:lnTo>
                  <a:lnTo>
                    <a:pt x="13235" y="40415"/>
                  </a:lnTo>
                  <a:lnTo>
                    <a:pt x="12353" y="26421"/>
                  </a:lnTo>
                  <a:lnTo>
                    <a:pt x="17132" y="23651"/>
                  </a:lnTo>
                  <a:lnTo>
                    <a:pt x="23872" y="25783"/>
                  </a:lnTo>
                  <a:lnTo>
                    <a:pt x="24043" y="25538"/>
                  </a:lnTo>
                  <a:lnTo>
                    <a:pt x="18039" y="22891"/>
                  </a:lnTo>
                  <a:lnTo>
                    <a:pt x="23210" y="19141"/>
                  </a:lnTo>
                  <a:lnTo>
                    <a:pt x="22475" y="19141"/>
                  </a:lnTo>
                  <a:lnTo>
                    <a:pt x="17352" y="22524"/>
                  </a:lnTo>
                  <a:lnTo>
                    <a:pt x="16838" y="17940"/>
                  </a:lnTo>
                  <a:lnTo>
                    <a:pt x="16446" y="18553"/>
                  </a:lnTo>
                  <a:lnTo>
                    <a:pt x="16519" y="22965"/>
                  </a:lnTo>
                  <a:lnTo>
                    <a:pt x="12353" y="25073"/>
                  </a:lnTo>
                  <a:lnTo>
                    <a:pt x="12010" y="18161"/>
                  </a:lnTo>
                  <a:lnTo>
                    <a:pt x="17892" y="14411"/>
                  </a:lnTo>
                  <a:lnTo>
                    <a:pt x="24730" y="14852"/>
                  </a:lnTo>
                  <a:lnTo>
                    <a:pt x="24730" y="14485"/>
                  </a:lnTo>
                  <a:lnTo>
                    <a:pt x="19019" y="13504"/>
                  </a:lnTo>
                  <a:lnTo>
                    <a:pt x="24264" y="9607"/>
                  </a:lnTo>
                  <a:lnTo>
                    <a:pt x="24264" y="8848"/>
                  </a:lnTo>
                  <a:lnTo>
                    <a:pt x="18553" y="13137"/>
                  </a:lnTo>
                  <a:lnTo>
                    <a:pt x="18553" y="13137"/>
                  </a:lnTo>
                  <a:lnTo>
                    <a:pt x="19607" y="7426"/>
                  </a:lnTo>
                  <a:lnTo>
                    <a:pt x="19044" y="7647"/>
                  </a:lnTo>
                  <a:lnTo>
                    <a:pt x="17426" y="13651"/>
                  </a:lnTo>
                  <a:lnTo>
                    <a:pt x="11936" y="16813"/>
                  </a:lnTo>
                  <a:lnTo>
                    <a:pt x="11936" y="16813"/>
                  </a:lnTo>
                  <a:lnTo>
                    <a:pt x="123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7"/>
            <p:cNvSpPr/>
            <p:nvPr/>
          </p:nvSpPr>
          <p:spPr>
            <a:xfrm>
              <a:off x="5190725" y="2514426"/>
              <a:ext cx="471572" cy="490909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7"/>
            <p:cNvSpPr/>
            <p:nvPr/>
          </p:nvSpPr>
          <p:spPr>
            <a:xfrm>
              <a:off x="5226088" y="2622882"/>
              <a:ext cx="436209" cy="382453"/>
            </a:xfrm>
            <a:custGeom>
              <a:avLst/>
              <a:gdLst/>
              <a:ahLst/>
              <a:cxnLst/>
              <a:rect l="l" t="t" r="r" b="b"/>
              <a:pathLst>
                <a:path w="22672" h="19878" extrusionOk="0">
                  <a:moveTo>
                    <a:pt x="19191" y="1"/>
                  </a:moveTo>
                  <a:cubicBezTo>
                    <a:pt x="19167" y="2133"/>
                    <a:pt x="19069" y="4241"/>
                    <a:pt x="17941" y="6201"/>
                  </a:cubicBezTo>
                  <a:cubicBezTo>
                    <a:pt x="16593" y="8505"/>
                    <a:pt x="14167" y="10196"/>
                    <a:pt x="12084" y="11765"/>
                  </a:cubicBezTo>
                  <a:cubicBezTo>
                    <a:pt x="9878" y="13431"/>
                    <a:pt x="7476" y="14730"/>
                    <a:pt x="4755" y="15269"/>
                  </a:cubicBezTo>
                  <a:cubicBezTo>
                    <a:pt x="3485" y="15508"/>
                    <a:pt x="2198" y="15633"/>
                    <a:pt x="907" y="15633"/>
                  </a:cubicBezTo>
                  <a:cubicBezTo>
                    <a:pt x="605" y="15633"/>
                    <a:pt x="303" y="15627"/>
                    <a:pt x="1" y="15613"/>
                  </a:cubicBezTo>
                  <a:lnTo>
                    <a:pt x="1" y="15613"/>
                  </a:lnTo>
                  <a:cubicBezTo>
                    <a:pt x="2256" y="18554"/>
                    <a:pt x="6324" y="19877"/>
                    <a:pt x="10417" y="19877"/>
                  </a:cubicBezTo>
                  <a:cubicBezTo>
                    <a:pt x="16593" y="19877"/>
                    <a:pt x="22671" y="17059"/>
                    <a:pt x="22671" y="10025"/>
                  </a:cubicBezTo>
                  <a:cubicBezTo>
                    <a:pt x="22671" y="6667"/>
                    <a:pt x="21299" y="2966"/>
                    <a:pt x="19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7"/>
            <p:cNvSpPr/>
            <p:nvPr/>
          </p:nvSpPr>
          <p:spPr>
            <a:xfrm>
              <a:off x="5248733" y="2548846"/>
              <a:ext cx="355555" cy="581433"/>
            </a:xfrm>
            <a:custGeom>
              <a:avLst/>
              <a:gdLst/>
              <a:ahLst/>
              <a:cxnLst/>
              <a:rect l="l" t="t" r="r" b="b"/>
              <a:pathLst>
                <a:path w="18480" h="30220" extrusionOk="0">
                  <a:moveTo>
                    <a:pt x="9265" y="1"/>
                  </a:moveTo>
                  <a:lnTo>
                    <a:pt x="9559" y="12574"/>
                  </a:lnTo>
                  <a:lnTo>
                    <a:pt x="5441" y="10221"/>
                  </a:lnTo>
                  <a:lnTo>
                    <a:pt x="4240" y="5736"/>
                  </a:lnTo>
                  <a:lnTo>
                    <a:pt x="3824" y="5564"/>
                  </a:lnTo>
                  <a:lnTo>
                    <a:pt x="4608" y="9829"/>
                  </a:lnTo>
                  <a:lnTo>
                    <a:pt x="4608" y="9829"/>
                  </a:lnTo>
                  <a:lnTo>
                    <a:pt x="343" y="6618"/>
                  </a:lnTo>
                  <a:lnTo>
                    <a:pt x="343" y="7182"/>
                  </a:lnTo>
                  <a:lnTo>
                    <a:pt x="4265" y="10098"/>
                  </a:lnTo>
                  <a:lnTo>
                    <a:pt x="0" y="10834"/>
                  </a:lnTo>
                  <a:lnTo>
                    <a:pt x="0" y="11103"/>
                  </a:lnTo>
                  <a:lnTo>
                    <a:pt x="5123" y="10785"/>
                  </a:lnTo>
                  <a:lnTo>
                    <a:pt x="9510" y="13579"/>
                  </a:lnTo>
                  <a:lnTo>
                    <a:pt x="9240" y="18750"/>
                  </a:lnTo>
                  <a:lnTo>
                    <a:pt x="6127" y="17181"/>
                  </a:lnTo>
                  <a:lnTo>
                    <a:pt x="6176" y="13873"/>
                  </a:lnTo>
                  <a:lnTo>
                    <a:pt x="5907" y="13407"/>
                  </a:lnTo>
                  <a:lnTo>
                    <a:pt x="5515" y="16838"/>
                  </a:lnTo>
                  <a:lnTo>
                    <a:pt x="1691" y="14314"/>
                  </a:lnTo>
                  <a:lnTo>
                    <a:pt x="1128" y="14314"/>
                  </a:lnTo>
                  <a:lnTo>
                    <a:pt x="5000" y="17132"/>
                  </a:lnTo>
                  <a:lnTo>
                    <a:pt x="515" y="19093"/>
                  </a:lnTo>
                  <a:lnTo>
                    <a:pt x="613" y="19289"/>
                  </a:lnTo>
                  <a:lnTo>
                    <a:pt x="5686" y="17696"/>
                  </a:lnTo>
                  <a:lnTo>
                    <a:pt x="9240" y="19779"/>
                  </a:lnTo>
                  <a:lnTo>
                    <a:pt x="8603" y="30220"/>
                  </a:lnTo>
                  <a:lnTo>
                    <a:pt x="10294" y="30220"/>
                  </a:lnTo>
                  <a:lnTo>
                    <a:pt x="10294" y="20318"/>
                  </a:lnTo>
                  <a:lnTo>
                    <a:pt x="14828" y="17304"/>
                  </a:lnTo>
                  <a:lnTo>
                    <a:pt x="18480" y="18652"/>
                  </a:lnTo>
                  <a:lnTo>
                    <a:pt x="18480" y="18309"/>
                  </a:lnTo>
                  <a:lnTo>
                    <a:pt x="15343" y="16838"/>
                  </a:lnTo>
                  <a:lnTo>
                    <a:pt x="17524" y="15049"/>
                  </a:lnTo>
                  <a:lnTo>
                    <a:pt x="17818" y="14363"/>
                  </a:lnTo>
                  <a:lnTo>
                    <a:pt x="14902" y="16225"/>
                  </a:lnTo>
                  <a:lnTo>
                    <a:pt x="14902" y="16225"/>
                  </a:lnTo>
                  <a:lnTo>
                    <a:pt x="15000" y="12868"/>
                  </a:lnTo>
                  <a:lnTo>
                    <a:pt x="14779" y="12868"/>
                  </a:lnTo>
                  <a:lnTo>
                    <a:pt x="14387" y="16667"/>
                  </a:lnTo>
                  <a:lnTo>
                    <a:pt x="10294" y="18921"/>
                  </a:lnTo>
                  <a:lnTo>
                    <a:pt x="10147" y="11054"/>
                  </a:lnTo>
                  <a:lnTo>
                    <a:pt x="13137" y="8358"/>
                  </a:lnTo>
                  <a:lnTo>
                    <a:pt x="17696" y="9093"/>
                  </a:lnTo>
                  <a:lnTo>
                    <a:pt x="17696" y="9093"/>
                  </a:lnTo>
                  <a:lnTo>
                    <a:pt x="17671" y="8726"/>
                  </a:lnTo>
                  <a:lnTo>
                    <a:pt x="13823" y="7941"/>
                  </a:lnTo>
                  <a:lnTo>
                    <a:pt x="17475" y="5147"/>
                  </a:lnTo>
                  <a:lnTo>
                    <a:pt x="17475" y="4853"/>
                  </a:lnTo>
                  <a:lnTo>
                    <a:pt x="13382" y="7255"/>
                  </a:lnTo>
                  <a:lnTo>
                    <a:pt x="13161" y="3138"/>
                  </a:lnTo>
                  <a:lnTo>
                    <a:pt x="12990" y="3138"/>
                  </a:lnTo>
                  <a:lnTo>
                    <a:pt x="12818" y="7794"/>
                  </a:lnTo>
                  <a:lnTo>
                    <a:pt x="10147" y="10172"/>
                  </a:lnTo>
                  <a:lnTo>
                    <a:pt x="9779" y="540"/>
                  </a:lnTo>
                  <a:lnTo>
                    <a:pt x="9412" y="148"/>
                  </a:lnTo>
                  <a:lnTo>
                    <a:pt x="92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7"/>
            <p:cNvSpPr/>
            <p:nvPr/>
          </p:nvSpPr>
          <p:spPr>
            <a:xfrm rot="10800000" flipH="1">
              <a:off x="2525758" y="3167200"/>
              <a:ext cx="4132479" cy="70411"/>
            </a:xfrm>
            <a:custGeom>
              <a:avLst/>
              <a:gdLst/>
              <a:ahLst/>
              <a:cxnLst/>
              <a:rect l="l" t="t" r="r" b="b"/>
              <a:pathLst>
                <a:path w="77507" h="11311" extrusionOk="0">
                  <a:moveTo>
                    <a:pt x="47622" y="0"/>
                  </a:moveTo>
                  <a:cubicBezTo>
                    <a:pt x="46145" y="0"/>
                    <a:pt x="44665" y="67"/>
                    <a:pt x="43176" y="207"/>
                  </a:cubicBezTo>
                  <a:cubicBezTo>
                    <a:pt x="33041" y="1202"/>
                    <a:pt x="23443" y="4643"/>
                    <a:pt x="13389" y="6068"/>
                  </a:cubicBezTo>
                  <a:cubicBezTo>
                    <a:pt x="3011" y="7547"/>
                    <a:pt x="0" y="11310"/>
                    <a:pt x="0" y="11310"/>
                  </a:cubicBezTo>
                  <a:lnTo>
                    <a:pt x="77507" y="11310"/>
                  </a:lnTo>
                  <a:cubicBezTo>
                    <a:pt x="77507" y="11310"/>
                    <a:pt x="64952" y="3353"/>
                    <a:pt x="62183" y="2492"/>
                  </a:cubicBezTo>
                  <a:cubicBezTo>
                    <a:pt x="59602" y="1713"/>
                    <a:pt x="56968" y="772"/>
                    <a:pt x="54225" y="422"/>
                  </a:cubicBezTo>
                  <a:cubicBezTo>
                    <a:pt x="52020" y="149"/>
                    <a:pt x="49825" y="0"/>
                    <a:pt x="476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7"/>
            <p:cNvSpPr/>
            <p:nvPr/>
          </p:nvSpPr>
          <p:spPr>
            <a:xfrm>
              <a:off x="2525760" y="3070793"/>
              <a:ext cx="4132813" cy="97804"/>
            </a:xfrm>
            <a:custGeom>
              <a:avLst/>
              <a:gdLst/>
              <a:ahLst/>
              <a:cxnLst/>
              <a:rect l="l" t="t" r="r" b="b"/>
              <a:pathLst>
                <a:path w="157756" h="11284" extrusionOk="0">
                  <a:moveTo>
                    <a:pt x="47603" y="1"/>
                  </a:moveTo>
                  <a:cubicBezTo>
                    <a:pt x="46122" y="1"/>
                    <a:pt x="44638" y="67"/>
                    <a:pt x="43149" y="207"/>
                  </a:cubicBezTo>
                  <a:cubicBezTo>
                    <a:pt x="33014" y="1175"/>
                    <a:pt x="23416" y="4616"/>
                    <a:pt x="13362" y="6041"/>
                  </a:cubicBezTo>
                  <a:cubicBezTo>
                    <a:pt x="2984" y="7520"/>
                    <a:pt x="0" y="11284"/>
                    <a:pt x="0" y="11284"/>
                  </a:cubicBezTo>
                  <a:lnTo>
                    <a:pt x="157756" y="11284"/>
                  </a:lnTo>
                  <a:lnTo>
                    <a:pt x="157756" y="2950"/>
                  </a:lnTo>
                  <a:cubicBezTo>
                    <a:pt x="157191" y="3111"/>
                    <a:pt x="156626" y="3299"/>
                    <a:pt x="156089" y="3487"/>
                  </a:cubicBezTo>
                  <a:cubicBezTo>
                    <a:pt x="152002" y="4885"/>
                    <a:pt x="147782" y="6418"/>
                    <a:pt x="143453" y="7036"/>
                  </a:cubicBezTo>
                  <a:cubicBezTo>
                    <a:pt x="141678" y="7283"/>
                    <a:pt x="139914" y="7385"/>
                    <a:pt x="138154" y="7385"/>
                  </a:cubicBezTo>
                  <a:cubicBezTo>
                    <a:pt x="134930" y="7385"/>
                    <a:pt x="131723" y="7041"/>
                    <a:pt x="128506" y="6606"/>
                  </a:cubicBezTo>
                  <a:cubicBezTo>
                    <a:pt x="124682" y="6079"/>
                    <a:pt x="120929" y="5595"/>
                    <a:pt x="117123" y="5595"/>
                  </a:cubicBezTo>
                  <a:cubicBezTo>
                    <a:pt x="115685" y="5595"/>
                    <a:pt x="114239" y="5664"/>
                    <a:pt x="112779" y="5826"/>
                  </a:cubicBezTo>
                  <a:cubicBezTo>
                    <a:pt x="107940" y="6391"/>
                    <a:pt x="103208" y="7493"/>
                    <a:pt x="98369" y="8031"/>
                  </a:cubicBezTo>
                  <a:cubicBezTo>
                    <a:pt x="95627" y="8321"/>
                    <a:pt x="92836" y="8379"/>
                    <a:pt x="90049" y="8379"/>
                  </a:cubicBezTo>
                  <a:cubicBezTo>
                    <a:pt x="88192" y="8379"/>
                    <a:pt x="86336" y="8353"/>
                    <a:pt x="84497" y="8353"/>
                  </a:cubicBezTo>
                  <a:cubicBezTo>
                    <a:pt x="80142" y="8353"/>
                    <a:pt x="64925" y="3353"/>
                    <a:pt x="62156" y="2493"/>
                  </a:cubicBezTo>
                  <a:cubicBezTo>
                    <a:pt x="59575" y="1713"/>
                    <a:pt x="56941" y="772"/>
                    <a:pt x="54198" y="422"/>
                  </a:cubicBezTo>
                  <a:cubicBezTo>
                    <a:pt x="52009" y="149"/>
                    <a:pt x="49811" y="1"/>
                    <a:pt x="476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3" name="Google Shape;1423;p57"/>
            <p:cNvGrpSpPr/>
            <p:nvPr/>
          </p:nvGrpSpPr>
          <p:grpSpPr>
            <a:xfrm>
              <a:off x="4774879" y="2771557"/>
              <a:ext cx="580779" cy="385061"/>
              <a:chOff x="5875825" y="1610200"/>
              <a:chExt cx="1352850" cy="896950"/>
            </a:xfrm>
          </p:grpSpPr>
          <p:sp>
            <p:nvSpPr>
              <p:cNvPr id="1424" name="Google Shape;1424;p57"/>
              <p:cNvSpPr/>
              <p:nvPr/>
            </p:nvSpPr>
            <p:spPr>
              <a:xfrm>
                <a:off x="6061625" y="1610200"/>
                <a:ext cx="987125" cy="622825"/>
              </a:xfrm>
              <a:custGeom>
                <a:avLst/>
                <a:gdLst/>
                <a:ahLst/>
                <a:cxnLst/>
                <a:rect l="l" t="t" r="r" b="b"/>
                <a:pathLst>
                  <a:path w="39485" h="24913" extrusionOk="0">
                    <a:moveTo>
                      <a:pt x="1" y="0"/>
                    </a:moveTo>
                    <a:lnTo>
                      <a:pt x="1" y="11076"/>
                    </a:lnTo>
                    <a:lnTo>
                      <a:pt x="1" y="22885"/>
                    </a:lnTo>
                    <a:lnTo>
                      <a:pt x="1" y="24912"/>
                    </a:lnTo>
                    <a:lnTo>
                      <a:pt x="39484" y="24912"/>
                    </a:lnTo>
                    <a:lnTo>
                      <a:pt x="39484" y="13955"/>
                    </a:lnTo>
                    <a:lnTo>
                      <a:pt x="36546" y="11076"/>
                    </a:lnTo>
                    <a:lnTo>
                      <a:pt x="21535" y="11076"/>
                    </a:lnTo>
                    <a:lnTo>
                      <a:pt x="1777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57"/>
              <p:cNvSpPr/>
              <p:nvPr/>
            </p:nvSpPr>
            <p:spPr>
              <a:xfrm>
                <a:off x="5908150" y="1967125"/>
                <a:ext cx="561125" cy="539800"/>
              </a:xfrm>
              <a:custGeom>
                <a:avLst/>
                <a:gdLst/>
                <a:ahLst/>
                <a:cxnLst/>
                <a:rect l="l" t="t" r="r" b="b"/>
                <a:pathLst>
                  <a:path w="22445" h="21592" extrusionOk="0">
                    <a:moveTo>
                      <a:pt x="10782" y="1"/>
                    </a:moveTo>
                    <a:cubicBezTo>
                      <a:pt x="4847" y="1"/>
                      <a:pt x="0" y="4848"/>
                      <a:pt x="0" y="10812"/>
                    </a:cubicBezTo>
                    <a:cubicBezTo>
                      <a:pt x="0" y="15159"/>
                      <a:pt x="2644" y="19096"/>
                      <a:pt x="6669" y="20771"/>
                    </a:cubicBezTo>
                    <a:cubicBezTo>
                      <a:pt x="7997" y="21323"/>
                      <a:pt x="9392" y="21591"/>
                      <a:pt x="10777" y="21591"/>
                    </a:cubicBezTo>
                    <a:cubicBezTo>
                      <a:pt x="13587" y="21591"/>
                      <a:pt x="16353" y="20487"/>
                      <a:pt x="18420" y="18420"/>
                    </a:cubicBezTo>
                    <a:cubicBezTo>
                      <a:pt x="21504" y="15336"/>
                      <a:pt x="22444" y="10694"/>
                      <a:pt x="20770" y="6669"/>
                    </a:cubicBezTo>
                    <a:cubicBezTo>
                      <a:pt x="19095" y="2645"/>
                      <a:pt x="15159" y="1"/>
                      <a:pt x="10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57"/>
              <p:cNvSpPr/>
              <p:nvPr/>
            </p:nvSpPr>
            <p:spPr>
              <a:xfrm>
                <a:off x="6049875" y="2108875"/>
                <a:ext cx="298950" cy="256375"/>
              </a:xfrm>
              <a:custGeom>
                <a:avLst/>
                <a:gdLst/>
                <a:ahLst/>
                <a:cxnLst/>
                <a:rect l="l" t="t" r="r" b="b"/>
                <a:pathLst>
                  <a:path w="11958" h="10255" extrusionOk="0">
                    <a:moveTo>
                      <a:pt x="5113" y="1"/>
                    </a:moveTo>
                    <a:cubicBezTo>
                      <a:pt x="2292" y="1"/>
                      <a:pt x="1" y="2292"/>
                      <a:pt x="1" y="5142"/>
                    </a:cubicBezTo>
                    <a:cubicBezTo>
                      <a:pt x="1" y="8223"/>
                      <a:pt x="2529" y="10255"/>
                      <a:pt x="5166" y="10255"/>
                    </a:cubicBezTo>
                    <a:cubicBezTo>
                      <a:pt x="6426" y="10255"/>
                      <a:pt x="7710" y="9791"/>
                      <a:pt x="8755" y="8755"/>
                    </a:cubicBezTo>
                    <a:cubicBezTo>
                      <a:pt x="11958" y="5524"/>
                      <a:pt x="9695" y="1"/>
                      <a:pt x="5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57"/>
              <p:cNvSpPr/>
              <p:nvPr/>
            </p:nvSpPr>
            <p:spPr>
              <a:xfrm>
                <a:off x="6780650" y="2122825"/>
                <a:ext cx="448025" cy="384325"/>
              </a:xfrm>
              <a:custGeom>
                <a:avLst/>
                <a:gdLst/>
                <a:ahLst/>
                <a:cxnLst/>
                <a:rect l="l" t="t" r="r" b="b"/>
                <a:pathLst>
                  <a:path w="17921" h="15373" extrusionOk="0">
                    <a:moveTo>
                      <a:pt x="7668" y="1"/>
                    </a:moveTo>
                    <a:cubicBezTo>
                      <a:pt x="3438" y="1"/>
                      <a:pt x="0" y="3438"/>
                      <a:pt x="0" y="7698"/>
                    </a:cubicBezTo>
                    <a:cubicBezTo>
                      <a:pt x="0" y="12308"/>
                      <a:pt x="3778" y="15373"/>
                      <a:pt x="7723" y="15373"/>
                    </a:cubicBezTo>
                    <a:cubicBezTo>
                      <a:pt x="9609" y="15373"/>
                      <a:pt x="11534" y="14671"/>
                      <a:pt x="13103" y="13103"/>
                    </a:cubicBezTo>
                    <a:cubicBezTo>
                      <a:pt x="17921" y="8285"/>
                      <a:pt x="14513" y="1"/>
                      <a:pt x="76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57"/>
              <p:cNvSpPr/>
              <p:nvPr/>
            </p:nvSpPr>
            <p:spPr>
              <a:xfrm>
                <a:off x="6881275" y="2224175"/>
                <a:ext cx="213000" cy="181875"/>
              </a:xfrm>
              <a:custGeom>
                <a:avLst/>
                <a:gdLst/>
                <a:ahLst/>
                <a:cxnLst/>
                <a:rect l="l" t="t" r="r" b="b"/>
                <a:pathLst>
                  <a:path w="8520" h="7275" extrusionOk="0">
                    <a:moveTo>
                      <a:pt x="3643" y="1"/>
                    </a:moveTo>
                    <a:cubicBezTo>
                      <a:pt x="1645" y="1"/>
                      <a:pt x="0" y="1617"/>
                      <a:pt x="0" y="3644"/>
                    </a:cubicBezTo>
                    <a:cubicBezTo>
                      <a:pt x="0" y="5828"/>
                      <a:pt x="1786" y="7274"/>
                      <a:pt x="3659" y="7274"/>
                    </a:cubicBezTo>
                    <a:cubicBezTo>
                      <a:pt x="4558" y="7274"/>
                      <a:pt x="5476" y="6942"/>
                      <a:pt x="6228" y="6199"/>
                    </a:cubicBezTo>
                    <a:cubicBezTo>
                      <a:pt x="8520" y="3908"/>
                      <a:pt x="6904" y="1"/>
                      <a:pt x="3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57"/>
              <p:cNvSpPr/>
              <p:nvPr/>
            </p:nvSpPr>
            <p:spPr>
              <a:xfrm>
                <a:off x="6310600" y="1656450"/>
                <a:ext cx="244600" cy="244600"/>
              </a:xfrm>
              <a:custGeom>
                <a:avLst/>
                <a:gdLst/>
                <a:ahLst/>
                <a:cxnLst/>
                <a:rect l="l" t="t" r="r" b="b"/>
                <a:pathLst>
                  <a:path w="9784" h="9784" extrusionOk="0">
                    <a:moveTo>
                      <a:pt x="1" y="1"/>
                    </a:moveTo>
                    <a:lnTo>
                      <a:pt x="1" y="9784"/>
                    </a:lnTo>
                    <a:lnTo>
                      <a:pt x="9784" y="9784"/>
                    </a:lnTo>
                    <a:lnTo>
                      <a:pt x="67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57"/>
              <p:cNvSpPr/>
              <p:nvPr/>
            </p:nvSpPr>
            <p:spPr>
              <a:xfrm>
                <a:off x="6119650" y="1656450"/>
                <a:ext cx="160150" cy="244600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9784" extrusionOk="0">
                    <a:moveTo>
                      <a:pt x="1" y="1"/>
                    </a:moveTo>
                    <a:lnTo>
                      <a:pt x="1" y="9784"/>
                    </a:lnTo>
                    <a:lnTo>
                      <a:pt x="6405" y="9784"/>
                    </a:lnTo>
                    <a:lnTo>
                      <a:pt x="640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57"/>
              <p:cNvSpPr/>
              <p:nvPr/>
            </p:nvSpPr>
            <p:spPr>
              <a:xfrm>
                <a:off x="6795350" y="1826125"/>
                <a:ext cx="97700" cy="60975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2439" extrusionOk="0">
                    <a:moveTo>
                      <a:pt x="0" y="0"/>
                    </a:moveTo>
                    <a:lnTo>
                      <a:pt x="0" y="2439"/>
                    </a:lnTo>
                    <a:lnTo>
                      <a:pt x="3907" y="2439"/>
                    </a:lnTo>
                    <a:lnTo>
                      <a:pt x="390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57"/>
              <p:cNvSpPr/>
              <p:nvPr/>
            </p:nvSpPr>
            <p:spPr>
              <a:xfrm>
                <a:off x="6830600" y="1656450"/>
                <a:ext cx="27925" cy="185850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7434" extrusionOk="0">
                    <a:moveTo>
                      <a:pt x="0" y="1"/>
                    </a:moveTo>
                    <a:lnTo>
                      <a:pt x="0" y="7433"/>
                    </a:lnTo>
                    <a:lnTo>
                      <a:pt x="1116" y="7433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57"/>
              <p:cNvSpPr/>
              <p:nvPr/>
            </p:nvSpPr>
            <p:spPr>
              <a:xfrm>
                <a:off x="5875825" y="1948775"/>
                <a:ext cx="630175" cy="135150"/>
              </a:xfrm>
              <a:custGeom>
                <a:avLst/>
                <a:gdLst/>
                <a:ahLst/>
                <a:cxnLst/>
                <a:rect l="l" t="t" r="r" b="b"/>
                <a:pathLst>
                  <a:path w="25207" h="5406" extrusionOk="0">
                    <a:moveTo>
                      <a:pt x="3320" y="0"/>
                    </a:moveTo>
                    <a:lnTo>
                      <a:pt x="0" y="3614"/>
                    </a:lnTo>
                    <a:lnTo>
                      <a:pt x="1087" y="4613"/>
                    </a:lnTo>
                    <a:lnTo>
                      <a:pt x="3966" y="1498"/>
                    </a:lnTo>
                    <a:lnTo>
                      <a:pt x="19566" y="1498"/>
                    </a:lnTo>
                    <a:lnTo>
                      <a:pt x="22504" y="5406"/>
                    </a:lnTo>
                    <a:lnTo>
                      <a:pt x="25206" y="5406"/>
                    </a:lnTo>
                    <a:lnTo>
                      <a:pt x="25206" y="3937"/>
                    </a:lnTo>
                    <a:lnTo>
                      <a:pt x="23238" y="3937"/>
                    </a:lnTo>
                    <a:lnTo>
                      <a:pt x="2030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57"/>
              <p:cNvSpPr/>
              <p:nvPr/>
            </p:nvSpPr>
            <p:spPr>
              <a:xfrm>
                <a:off x="6923875" y="1897350"/>
                <a:ext cx="808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2733" extrusionOk="0">
                    <a:moveTo>
                      <a:pt x="0" y="1"/>
                    </a:moveTo>
                    <a:lnTo>
                      <a:pt x="2732" y="2733"/>
                    </a:lnTo>
                    <a:lnTo>
                      <a:pt x="3232" y="2733"/>
                    </a:lnTo>
                    <a:lnTo>
                      <a:pt x="4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57"/>
              <p:cNvSpPr/>
              <p:nvPr/>
            </p:nvSpPr>
            <p:spPr>
              <a:xfrm>
                <a:off x="6887150" y="1897350"/>
                <a:ext cx="800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2733" extrusionOk="0">
                    <a:moveTo>
                      <a:pt x="0" y="1"/>
                    </a:moveTo>
                    <a:lnTo>
                      <a:pt x="2732" y="2733"/>
                    </a:lnTo>
                    <a:lnTo>
                      <a:pt x="3202" y="2733"/>
                    </a:ln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57"/>
              <p:cNvSpPr/>
              <p:nvPr/>
            </p:nvSpPr>
            <p:spPr>
              <a:xfrm>
                <a:off x="6849675" y="1897350"/>
                <a:ext cx="8082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233" h="2733" extrusionOk="0">
                    <a:moveTo>
                      <a:pt x="1" y="1"/>
                    </a:moveTo>
                    <a:lnTo>
                      <a:pt x="2733" y="2733"/>
                    </a:lnTo>
                    <a:lnTo>
                      <a:pt x="3232" y="2733"/>
                    </a:ln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57"/>
              <p:cNvSpPr/>
              <p:nvPr/>
            </p:nvSpPr>
            <p:spPr>
              <a:xfrm>
                <a:off x="6812225" y="1897350"/>
                <a:ext cx="8082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233" h="2733" extrusionOk="0">
                    <a:moveTo>
                      <a:pt x="1" y="1"/>
                    </a:moveTo>
                    <a:lnTo>
                      <a:pt x="2733" y="2733"/>
                    </a:lnTo>
                    <a:lnTo>
                      <a:pt x="3232" y="2733"/>
                    </a:ln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57"/>
              <p:cNvSpPr/>
              <p:nvPr/>
            </p:nvSpPr>
            <p:spPr>
              <a:xfrm>
                <a:off x="6775500" y="1897350"/>
                <a:ext cx="8082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233" h="2733" extrusionOk="0">
                    <a:moveTo>
                      <a:pt x="1" y="1"/>
                    </a:moveTo>
                    <a:lnTo>
                      <a:pt x="2733" y="2733"/>
                    </a:lnTo>
                    <a:lnTo>
                      <a:pt x="3232" y="2733"/>
                    </a:ln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Google Shape;1881;p80">
            <a:extLst>
              <a:ext uri="{FF2B5EF4-FFF2-40B4-BE49-F238E27FC236}">
                <a16:creationId xmlns:a16="http://schemas.microsoft.com/office/drawing/2014/main" id="{14B7647A-74A1-C885-4051-AB04183713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1656" y="465443"/>
            <a:ext cx="6439433" cy="6789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كيف تتم المحافظة على التربة ؟</a:t>
            </a:r>
            <a:endParaRPr sz="44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grpSp>
        <p:nvGrpSpPr>
          <p:cNvPr id="6" name="组合 7">
            <a:extLst>
              <a:ext uri="{FF2B5EF4-FFF2-40B4-BE49-F238E27FC236}">
                <a16:creationId xmlns:a16="http://schemas.microsoft.com/office/drawing/2014/main" id="{4AEA487A-232E-E988-2068-D4E7B845579E}"/>
              </a:ext>
            </a:extLst>
          </p:cNvPr>
          <p:cNvGrpSpPr/>
          <p:nvPr/>
        </p:nvGrpSpPr>
        <p:grpSpPr>
          <a:xfrm>
            <a:off x="6154242" y="1215587"/>
            <a:ext cx="2630692" cy="2214940"/>
            <a:chOff x="1686" y="2723"/>
            <a:chExt cx="7530" cy="5639"/>
          </a:xfrm>
        </p:grpSpPr>
        <p:pic>
          <p:nvPicPr>
            <p:cNvPr id="7" name="图片 11" descr="4b323909ac51321961af65c8f53037c8">
              <a:extLst>
                <a:ext uri="{FF2B5EF4-FFF2-40B4-BE49-F238E27FC236}">
                  <a16:creationId xmlns:a16="http://schemas.microsoft.com/office/drawing/2014/main" id="{7008CDBB-12E5-0071-7E90-DC3D23133A8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686" y="2723"/>
              <a:ext cx="7530" cy="5639"/>
            </a:xfrm>
            <a:prstGeom prst="rect">
              <a:avLst/>
            </a:prstGeom>
          </p:spPr>
        </p:pic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CC4F57B5-9637-02F2-33BA-DBE2194E381A}"/>
                </a:ext>
              </a:extLst>
            </p:cNvPr>
            <p:cNvGrpSpPr/>
            <p:nvPr/>
          </p:nvGrpSpPr>
          <p:grpSpPr>
            <a:xfrm>
              <a:off x="2364" y="3989"/>
              <a:ext cx="6267" cy="3590"/>
              <a:chOff x="3982229" y="640611"/>
              <a:chExt cx="3979846" cy="2278896"/>
            </a:xfrm>
          </p:grpSpPr>
          <p:sp>
            <p:nvSpPr>
              <p:cNvPr id="9" name="文本框 13">
                <a:extLst>
                  <a:ext uri="{FF2B5EF4-FFF2-40B4-BE49-F238E27FC236}">
                    <a16:creationId xmlns:a16="http://schemas.microsoft.com/office/drawing/2014/main" id="{C4054505-D97E-8722-D951-D879E70A7043}"/>
                  </a:ext>
                </a:extLst>
              </p:cNvPr>
              <p:cNvSpPr txBox="1"/>
              <p:nvPr/>
            </p:nvSpPr>
            <p:spPr>
              <a:xfrm>
                <a:off x="3982229" y="1775491"/>
                <a:ext cx="3979846" cy="1144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>
                  <a:defRPr/>
                </a:pPr>
                <a:r>
                  <a:rPr lang="ar-SA" altLang="zh-CN" sz="2000" dirty="0">
                    <a:solidFill>
                      <a:srgbClr val="0070C0"/>
                    </a:solidFill>
                    <a:latin typeface="+mn-ea"/>
                    <a:sym typeface="+mn-ea"/>
                  </a:rPr>
                  <a:t>تصدر الحكومات قوانين للحد من تلوث التربة</a:t>
                </a:r>
                <a:endParaRPr lang="en-US" altLang="zh-CN" sz="2000" dirty="0">
                  <a:solidFill>
                    <a:srgbClr val="0070C0"/>
                  </a:solidFill>
                  <a:latin typeface="+mn-ea"/>
                  <a:sym typeface="+mn-ea"/>
                </a:endParaRPr>
              </a:p>
            </p:txBody>
          </p:sp>
          <p:sp>
            <p:nvSpPr>
              <p:cNvPr id="10" name="文本框 14">
                <a:extLst>
                  <a:ext uri="{FF2B5EF4-FFF2-40B4-BE49-F238E27FC236}">
                    <a16:creationId xmlns:a16="http://schemas.microsoft.com/office/drawing/2014/main" id="{70F3424F-3435-DEB0-21A6-2919A21E37F0}"/>
                  </a:ext>
                </a:extLst>
              </p:cNvPr>
              <p:cNvSpPr txBox="1"/>
              <p:nvPr/>
            </p:nvSpPr>
            <p:spPr>
              <a:xfrm>
                <a:off x="3982229" y="640611"/>
                <a:ext cx="2377440" cy="1103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>
                  <a:lnSpc>
                    <a:spcPct val="120000"/>
                  </a:lnSpc>
                  <a:buClrTx/>
                  <a:defRPr/>
                </a:pPr>
                <a:r>
                  <a:rPr lang="ar-SA" altLang="zh-CN" sz="2400" b="1" kern="1200" dirty="0">
                    <a:solidFill>
                      <a:schemeClr val="tx1">
                        <a:lumMod val="25000"/>
                      </a:schemeClr>
                    </a:solidFill>
                    <a:latin typeface="+mn-ea"/>
                    <a:cs typeface="+mn-cs"/>
                  </a:rPr>
                  <a:t>القوانين</a:t>
                </a:r>
                <a:endParaRPr lang="zh-CN" altLang="en-US" sz="2400" b="1" kern="1200" dirty="0">
                  <a:solidFill>
                    <a:schemeClr val="tx1">
                      <a:lumMod val="25000"/>
                    </a:schemeClr>
                  </a:solidFill>
                  <a:latin typeface="+mn-ea"/>
                  <a:cs typeface="+mn-cs"/>
                </a:endParaRPr>
              </a:p>
            </p:txBody>
          </p:sp>
        </p:grpSp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EC392055-6CBB-6A72-79B6-717254363548}"/>
              </a:ext>
            </a:extLst>
          </p:cNvPr>
          <p:cNvGrpSpPr/>
          <p:nvPr/>
        </p:nvGrpSpPr>
        <p:grpSpPr>
          <a:xfrm>
            <a:off x="3319173" y="1165977"/>
            <a:ext cx="2630692" cy="2214940"/>
            <a:chOff x="1686" y="2723"/>
            <a:chExt cx="7530" cy="5639"/>
          </a:xfrm>
        </p:grpSpPr>
        <p:pic>
          <p:nvPicPr>
            <p:cNvPr id="32" name="图片 11" descr="4b323909ac51321961af65c8f53037c8">
              <a:extLst>
                <a:ext uri="{FF2B5EF4-FFF2-40B4-BE49-F238E27FC236}">
                  <a16:creationId xmlns:a16="http://schemas.microsoft.com/office/drawing/2014/main" id="{4EDB7A10-8564-25F8-C233-B7EE830081B0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686" y="2723"/>
              <a:ext cx="7530" cy="5639"/>
            </a:xfrm>
            <a:prstGeom prst="rect">
              <a:avLst/>
            </a:prstGeom>
          </p:spPr>
        </p:pic>
        <p:grpSp>
          <p:nvGrpSpPr>
            <p:cNvPr id="33" name="组合 12">
              <a:extLst>
                <a:ext uri="{FF2B5EF4-FFF2-40B4-BE49-F238E27FC236}">
                  <a16:creationId xmlns:a16="http://schemas.microsoft.com/office/drawing/2014/main" id="{14673642-FF57-5632-77E4-7BE7ECBA09FB}"/>
                </a:ext>
              </a:extLst>
            </p:cNvPr>
            <p:cNvGrpSpPr/>
            <p:nvPr/>
          </p:nvGrpSpPr>
          <p:grpSpPr>
            <a:xfrm>
              <a:off x="1924" y="3851"/>
              <a:ext cx="6707" cy="3728"/>
              <a:chOff x="3702737" y="552856"/>
              <a:chExt cx="4259338" cy="2366834"/>
            </a:xfrm>
          </p:grpSpPr>
          <p:sp>
            <p:nvSpPr>
              <p:cNvPr id="34" name="文本框 13">
                <a:extLst>
                  <a:ext uri="{FF2B5EF4-FFF2-40B4-BE49-F238E27FC236}">
                    <a16:creationId xmlns:a16="http://schemas.microsoft.com/office/drawing/2014/main" id="{25B515AF-2843-BA70-1A0E-935232A70A90}"/>
                  </a:ext>
                </a:extLst>
              </p:cNvPr>
              <p:cNvSpPr txBox="1"/>
              <p:nvPr/>
            </p:nvSpPr>
            <p:spPr>
              <a:xfrm>
                <a:off x="3982229" y="1775491"/>
                <a:ext cx="3979846" cy="114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>
                  <a:defRPr/>
                </a:pPr>
                <a:r>
                  <a:rPr lang="ar-SA" altLang="zh-CN" sz="2000" dirty="0">
                    <a:solidFill>
                      <a:srgbClr val="0070C0"/>
                    </a:solidFill>
                    <a:latin typeface="+mn-ea"/>
                    <a:sym typeface="+mn-ea"/>
                  </a:rPr>
                  <a:t>المساعدة في جمع القمامة وتنظيف الأرض</a:t>
                </a:r>
                <a:endParaRPr lang="en-US" altLang="zh-CN" sz="2000" dirty="0">
                  <a:solidFill>
                    <a:srgbClr val="0070C0"/>
                  </a:solidFill>
                  <a:latin typeface="+mn-ea"/>
                  <a:sym typeface="+mn-ea"/>
                </a:endParaRPr>
              </a:p>
            </p:txBody>
          </p:sp>
          <p:sp>
            <p:nvSpPr>
              <p:cNvPr id="35" name="文本框 14">
                <a:extLst>
                  <a:ext uri="{FF2B5EF4-FFF2-40B4-BE49-F238E27FC236}">
                    <a16:creationId xmlns:a16="http://schemas.microsoft.com/office/drawing/2014/main" id="{6BBE8556-A490-A5DB-8B5E-D7418E8BA7F3}"/>
                  </a:ext>
                </a:extLst>
              </p:cNvPr>
              <p:cNvSpPr txBox="1"/>
              <p:nvPr/>
            </p:nvSpPr>
            <p:spPr>
              <a:xfrm>
                <a:off x="3702737" y="552856"/>
                <a:ext cx="3025172" cy="1343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>
                  <a:buClrTx/>
                  <a:defRPr/>
                </a:pPr>
                <a:r>
                  <a:rPr lang="ar-SA" altLang="zh-CN" sz="2400" b="1" kern="1200" dirty="0">
                    <a:solidFill>
                      <a:schemeClr val="tx1">
                        <a:lumMod val="25000"/>
                      </a:schemeClr>
                    </a:solidFill>
                    <a:latin typeface="+mn-ea"/>
                    <a:cs typeface="+mn-cs"/>
                  </a:rPr>
                  <a:t>الجهود</a:t>
                </a:r>
              </a:p>
              <a:p>
                <a:pPr algn="ctr" defTabSz="342900">
                  <a:buClrTx/>
                  <a:defRPr/>
                </a:pPr>
                <a:r>
                  <a:rPr lang="ar-SA" altLang="zh-CN" sz="2400" b="1" kern="1200" dirty="0">
                    <a:solidFill>
                      <a:schemeClr val="tx1">
                        <a:lumMod val="25000"/>
                      </a:schemeClr>
                    </a:solidFill>
                    <a:latin typeface="+mn-ea"/>
                    <a:cs typeface="+mn-cs"/>
                  </a:rPr>
                  <a:t> الفردية</a:t>
                </a:r>
                <a:endParaRPr lang="zh-CN" altLang="en-US" sz="2400" b="1" kern="1200" dirty="0">
                  <a:solidFill>
                    <a:schemeClr val="tx1">
                      <a:lumMod val="25000"/>
                    </a:schemeClr>
                  </a:solidFill>
                  <a:latin typeface="+mn-ea"/>
                  <a:cs typeface="+mn-cs"/>
                </a:endParaRPr>
              </a:p>
            </p:txBody>
          </p:sp>
        </p:grpSp>
      </p:grpSp>
      <p:grpSp>
        <p:nvGrpSpPr>
          <p:cNvPr id="36" name="组合 7">
            <a:extLst>
              <a:ext uri="{FF2B5EF4-FFF2-40B4-BE49-F238E27FC236}">
                <a16:creationId xmlns:a16="http://schemas.microsoft.com/office/drawing/2014/main" id="{CBB4FFC7-16F2-27F2-4B56-6A171EE34328}"/>
              </a:ext>
            </a:extLst>
          </p:cNvPr>
          <p:cNvGrpSpPr/>
          <p:nvPr/>
        </p:nvGrpSpPr>
        <p:grpSpPr>
          <a:xfrm>
            <a:off x="434725" y="1089334"/>
            <a:ext cx="2630692" cy="2214940"/>
            <a:chOff x="1686" y="2723"/>
            <a:chExt cx="7530" cy="5639"/>
          </a:xfrm>
        </p:grpSpPr>
        <p:pic>
          <p:nvPicPr>
            <p:cNvPr id="37" name="图片 11" descr="4b323909ac51321961af65c8f53037c8">
              <a:extLst>
                <a:ext uri="{FF2B5EF4-FFF2-40B4-BE49-F238E27FC236}">
                  <a16:creationId xmlns:a16="http://schemas.microsoft.com/office/drawing/2014/main" id="{6A353678-CDA7-10EF-28BA-E60BED5D80DE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686" y="2723"/>
              <a:ext cx="7530" cy="5639"/>
            </a:xfrm>
            <a:prstGeom prst="rect">
              <a:avLst/>
            </a:prstGeom>
          </p:spPr>
        </p:pic>
        <p:grpSp>
          <p:nvGrpSpPr>
            <p:cNvPr id="38" name="组合 12">
              <a:extLst>
                <a:ext uri="{FF2B5EF4-FFF2-40B4-BE49-F238E27FC236}">
                  <a16:creationId xmlns:a16="http://schemas.microsoft.com/office/drawing/2014/main" id="{DC51034B-22F2-1996-B516-4B92931FBB48}"/>
                </a:ext>
              </a:extLst>
            </p:cNvPr>
            <p:cNvGrpSpPr/>
            <p:nvPr/>
          </p:nvGrpSpPr>
          <p:grpSpPr>
            <a:xfrm>
              <a:off x="2364" y="3989"/>
              <a:ext cx="6267" cy="3590"/>
              <a:chOff x="3982229" y="640611"/>
              <a:chExt cx="3979846" cy="2279105"/>
            </a:xfrm>
          </p:grpSpPr>
          <p:sp>
            <p:nvSpPr>
              <p:cNvPr id="39" name="文本框 13">
                <a:extLst>
                  <a:ext uri="{FF2B5EF4-FFF2-40B4-BE49-F238E27FC236}">
                    <a16:creationId xmlns:a16="http://schemas.microsoft.com/office/drawing/2014/main" id="{CB3B5089-0F5A-CC41-0F0A-F7A630A1F064}"/>
                  </a:ext>
                </a:extLst>
              </p:cNvPr>
              <p:cNvSpPr txBox="1"/>
              <p:nvPr/>
            </p:nvSpPr>
            <p:spPr>
              <a:xfrm>
                <a:off x="3982229" y="1775491"/>
                <a:ext cx="3979846" cy="1144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>
                  <a:defRPr/>
                </a:pPr>
                <a:r>
                  <a:rPr lang="ar-SA" altLang="zh-CN" sz="2000" dirty="0">
                    <a:solidFill>
                      <a:srgbClr val="0070C0"/>
                    </a:solidFill>
                    <a:latin typeface="+mn-ea"/>
                    <a:sym typeface="+mn-ea"/>
                  </a:rPr>
                  <a:t>إرشاد الناس وتعليمهم بأهمية الحفاظ على التربة</a:t>
                </a:r>
                <a:endParaRPr lang="en-US" altLang="zh-CN" sz="2000" dirty="0">
                  <a:solidFill>
                    <a:srgbClr val="0070C0"/>
                  </a:solidFill>
                  <a:latin typeface="+mn-ea"/>
                  <a:sym typeface="+mn-ea"/>
                </a:endParaRPr>
              </a:p>
            </p:txBody>
          </p:sp>
          <p:sp>
            <p:nvSpPr>
              <p:cNvPr id="40" name="文本框 14">
                <a:extLst>
                  <a:ext uri="{FF2B5EF4-FFF2-40B4-BE49-F238E27FC236}">
                    <a16:creationId xmlns:a16="http://schemas.microsoft.com/office/drawing/2014/main" id="{ACD40956-AF90-3817-58DA-CA5FBADDF9E9}"/>
                  </a:ext>
                </a:extLst>
              </p:cNvPr>
              <p:cNvSpPr txBox="1"/>
              <p:nvPr/>
            </p:nvSpPr>
            <p:spPr>
              <a:xfrm>
                <a:off x="3982229" y="640611"/>
                <a:ext cx="2377440" cy="794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>
                  <a:lnSpc>
                    <a:spcPct val="120000"/>
                  </a:lnSpc>
                  <a:buClrTx/>
                  <a:defRPr/>
                </a:pPr>
                <a:r>
                  <a:rPr lang="ar-SA" altLang="zh-CN" sz="2400" b="1" kern="1200" dirty="0">
                    <a:solidFill>
                      <a:schemeClr val="tx1">
                        <a:lumMod val="25000"/>
                      </a:schemeClr>
                    </a:solidFill>
                    <a:latin typeface="+mn-ea"/>
                    <a:cs typeface="+mn-cs"/>
                  </a:rPr>
                  <a:t>التعليم</a:t>
                </a:r>
                <a:endParaRPr lang="zh-CN" altLang="en-US" sz="2400" b="1" kern="1200" dirty="0">
                  <a:solidFill>
                    <a:schemeClr val="tx1">
                      <a:lumMod val="25000"/>
                    </a:schemeClr>
                  </a:solidFill>
                  <a:latin typeface="+mn-ea"/>
                  <a:cs typeface="+mn-cs"/>
                </a:endParaRPr>
              </a:p>
            </p:txBody>
          </p:sp>
        </p:grpSp>
      </p:grpSp>
      <p:grpSp>
        <p:nvGrpSpPr>
          <p:cNvPr id="41" name="Google Shape;664;p35">
            <a:extLst>
              <a:ext uri="{FF2B5EF4-FFF2-40B4-BE49-F238E27FC236}">
                <a16:creationId xmlns:a16="http://schemas.microsoft.com/office/drawing/2014/main" id="{324E136B-1744-8F6C-6194-897256324F37}"/>
              </a:ext>
            </a:extLst>
          </p:cNvPr>
          <p:cNvGrpSpPr/>
          <p:nvPr/>
        </p:nvGrpSpPr>
        <p:grpSpPr>
          <a:xfrm flipH="1">
            <a:off x="1325352" y="4514800"/>
            <a:ext cx="452485" cy="619904"/>
            <a:chOff x="6911350" y="2125475"/>
            <a:chExt cx="1607240" cy="2848019"/>
          </a:xfrm>
        </p:grpSpPr>
        <p:sp>
          <p:nvSpPr>
            <p:cNvPr id="42" name="Google Shape;665;p35">
              <a:extLst>
                <a:ext uri="{FF2B5EF4-FFF2-40B4-BE49-F238E27FC236}">
                  <a16:creationId xmlns:a16="http://schemas.microsoft.com/office/drawing/2014/main" id="{30212FC8-0742-9967-0008-B898DCA0C1EA}"/>
                </a:ext>
              </a:extLst>
            </p:cNvPr>
            <p:cNvSpPr/>
            <p:nvPr/>
          </p:nvSpPr>
          <p:spPr>
            <a:xfrm>
              <a:off x="7466148" y="3423006"/>
              <a:ext cx="203177" cy="205244"/>
            </a:xfrm>
            <a:custGeom>
              <a:avLst/>
              <a:gdLst/>
              <a:ahLst/>
              <a:cxnLst/>
              <a:rect l="l" t="t" r="r" b="b"/>
              <a:pathLst>
                <a:path w="3134" h="3166" extrusionOk="0">
                  <a:moveTo>
                    <a:pt x="1534" y="1"/>
                  </a:moveTo>
                  <a:cubicBezTo>
                    <a:pt x="1466" y="1"/>
                    <a:pt x="1398" y="6"/>
                    <a:pt x="1329" y="17"/>
                  </a:cubicBezTo>
                  <a:cubicBezTo>
                    <a:pt x="529" y="152"/>
                    <a:pt x="0" y="952"/>
                    <a:pt x="136" y="1820"/>
                  </a:cubicBezTo>
                  <a:cubicBezTo>
                    <a:pt x="260" y="2600"/>
                    <a:pt x="903" y="3165"/>
                    <a:pt x="1612" y="3165"/>
                  </a:cubicBezTo>
                  <a:cubicBezTo>
                    <a:pt x="1680" y="3165"/>
                    <a:pt x="1749" y="3160"/>
                    <a:pt x="1818" y="3150"/>
                  </a:cubicBezTo>
                  <a:cubicBezTo>
                    <a:pt x="2604" y="3027"/>
                    <a:pt x="3133" y="2214"/>
                    <a:pt x="2997" y="1359"/>
                  </a:cubicBezTo>
                  <a:cubicBezTo>
                    <a:pt x="2874" y="567"/>
                    <a:pt x="2241" y="1"/>
                    <a:pt x="15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66;p35">
              <a:extLst>
                <a:ext uri="{FF2B5EF4-FFF2-40B4-BE49-F238E27FC236}">
                  <a16:creationId xmlns:a16="http://schemas.microsoft.com/office/drawing/2014/main" id="{A90D56DE-65DE-850C-9E72-E27E1C0A9108}"/>
                </a:ext>
              </a:extLst>
            </p:cNvPr>
            <p:cNvSpPr/>
            <p:nvPr/>
          </p:nvSpPr>
          <p:spPr>
            <a:xfrm>
              <a:off x="7230498" y="3238960"/>
              <a:ext cx="168882" cy="142556"/>
            </a:xfrm>
            <a:custGeom>
              <a:avLst/>
              <a:gdLst/>
              <a:ahLst/>
              <a:cxnLst/>
              <a:rect l="l" t="t" r="r" b="b"/>
              <a:pathLst>
                <a:path w="2605" h="2199" extrusionOk="0">
                  <a:moveTo>
                    <a:pt x="1353" y="1"/>
                  </a:moveTo>
                  <a:cubicBezTo>
                    <a:pt x="1256" y="1"/>
                    <a:pt x="1157" y="12"/>
                    <a:pt x="1059" y="35"/>
                  </a:cubicBezTo>
                  <a:cubicBezTo>
                    <a:pt x="408" y="184"/>
                    <a:pt x="1" y="781"/>
                    <a:pt x="136" y="1377"/>
                  </a:cubicBezTo>
                  <a:cubicBezTo>
                    <a:pt x="262" y="1870"/>
                    <a:pt x="727" y="2198"/>
                    <a:pt x="1253" y="2198"/>
                  </a:cubicBezTo>
                  <a:cubicBezTo>
                    <a:pt x="1349" y="2198"/>
                    <a:pt x="1448" y="2187"/>
                    <a:pt x="1547" y="2164"/>
                  </a:cubicBezTo>
                  <a:cubicBezTo>
                    <a:pt x="2198" y="2015"/>
                    <a:pt x="2605" y="1418"/>
                    <a:pt x="2469" y="835"/>
                  </a:cubicBezTo>
                  <a:cubicBezTo>
                    <a:pt x="2354" y="331"/>
                    <a:pt x="1881" y="1"/>
                    <a:pt x="1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67;p35">
              <a:extLst>
                <a:ext uri="{FF2B5EF4-FFF2-40B4-BE49-F238E27FC236}">
                  <a16:creationId xmlns:a16="http://schemas.microsoft.com/office/drawing/2014/main" id="{0CF77525-9AB4-5233-F38C-E44E15D1497F}"/>
                </a:ext>
              </a:extLst>
            </p:cNvPr>
            <p:cNvSpPr/>
            <p:nvPr/>
          </p:nvSpPr>
          <p:spPr>
            <a:xfrm>
              <a:off x="8232803" y="4014886"/>
              <a:ext cx="222497" cy="589087"/>
            </a:xfrm>
            <a:custGeom>
              <a:avLst/>
              <a:gdLst/>
              <a:ahLst/>
              <a:cxnLst/>
              <a:rect l="l" t="t" r="r" b="b"/>
              <a:pathLst>
                <a:path w="3432" h="9087" extrusionOk="0">
                  <a:moveTo>
                    <a:pt x="0" y="0"/>
                  </a:moveTo>
                  <a:cubicBezTo>
                    <a:pt x="0" y="0"/>
                    <a:pt x="583" y="3594"/>
                    <a:pt x="624" y="4747"/>
                  </a:cubicBezTo>
                  <a:cubicBezTo>
                    <a:pt x="665" y="5886"/>
                    <a:pt x="1221" y="9087"/>
                    <a:pt x="1221" y="9087"/>
                  </a:cubicBezTo>
                  <a:lnTo>
                    <a:pt x="3201" y="9087"/>
                  </a:lnTo>
                  <a:cubicBezTo>
                    <a:pt x="3391" y="8422"/>
                    <a:pt x="3201" y="5615"/>
                    <a:pt x="3201" y="5615"/>
                  </a:cubicBezTo>
                  <a:cubicBezTo>
                    <a:pt x="3201" y="5615"/>
                    <a:pt x="3391" y="204"/>
                    <a:pt x="3431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68;p35">
              <a:extLst>
                <a:ext uri="{FF2B5EF4-FFF2-40B4-BE49-F238E27FC236}">
                  <a16:creationId xmlns:a16="http://schemas.microsoft.com/office/drawing/2014/main" id="{9E13FE55-A42D-2E84-35BD-9181741375C5}"/>
                </a:ext>
              </a:extLst>
            </p:cNvPr>
            <p:cNvSpPr/>
            <p:nvPr/>
          </p:nvSpPr>
          <p:spPr>
            <a:xfrm>
              <a:off x="7715800" y="3989084"/>
              <a:ext cx="281427" cy="629864"/>
            </a:xfrm>
            <a:custGeom>
              <a:avLst/>
              <a:gdLst/>
              <a:ahLst/>
              <a:cxnLst/>
              <a:rect l="l" t="t" r="r" b="b"/>
              <a:pathLst>
                <a:path w="4341" h="9716" extrusionOk="0">
                  <a:moveTo>
                    <a:pt x="744" y="0"/>
                  </a:moveTo>
                  <a:cubicBezTo>
                    <a:pt x="725" y="0"/>
                    <a:pt x="712" y="2"/>
                    <a:pt x="706" y="5"/>
                  </a:cubicBezTo>
                  <a:cubicBezTo>
                    <a:pt x="598" y="86"/>
                    <a:pt x="1" y="2826"/>
                    <a:pt x="28" y="3328"/>
                  </a:cubicBezTo>
                  <a:cubicBezTo>
                    <a:pt x="55" y="3843"/>
                    <a:pt x="2713" y="9715"/>
                    <a:pt x="2713" y="9715"/>
                  </a:cubicBezTo>
                  <a:lnTo>
                    <a:pt x="4341" y="8888"/>
                  </a:lnTo>
                  <a:lnTo>
                    <a:pt x="4341" y="8413"/>
                  </a:lnTo>
                  <a:cubicBezTo>
                    <a:pt x="4219" y="6528"/>
                    <a:pt x="3771" y="4684"/>
                    <a:pt x="2998" y="2975"/>
                  </a:cubicBezTo>
                  <a:lnTo>
                    <a:pt x="3920" y="602"/>
                  </a:lnTo>
                  <a:cubicBezTo>
                    <a:pt x="3920" y="602"/>
                    <a:pt x="1121" y="0"/>
                    <a:pt x="744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69;p35">
              <a:extLst>
                <a:ext uri="{FF2B5EF4-FFF2-40B4-BE49-F238E27FC236}">
                  <a16:creationId xmlns:a16="http://schemas.microsoft.com/office/drawing/2014/main" id="{EC5CC0C8-1FCF-E07E-A429-FA4028B721B2}"/>
                </a:ext>
              </a:extLst>
            </p:cNvPr>
            <p:cNvSpPr/>
            <p:nvPr/>
          </p:nvSpPr>
          <p:spPr>
            <a:xfrm>
              <a:off x="7717551" y="3472405"/>
              <a:ext cx="801039" cy="584161"/>
            </a:xfrm>
            <a:custGeom>
              <a:avLst/>
              <a:gdLst/>
              <a:ahLst/>
              <a:cxnLst/>
              <a:rect l="l" t="t" r="r" b="b"/>
              <a:pathLst>
                <a:path w="12356" h="9011" extrusionOk="0">
                  <a:moveTo>
                    <a:pt x="11854" y="1"/>
                  </a:moveTo>
                  <a:cubicBezTo>
                    <a:pt x="11850" y="1"/>
                    <a:pt x="11847" y="1"/>
                    <a:pt x="11843" y="1"/>
                  </a:cubicBezTo>
                  <a:lnTo>
                    <a:pt x="11843" y="1"/>
                  </a:lnTo>
                  <a:lnTo>
                    <a:pt x="11854" y="1"/>
                  </a:lnTo>
                  <a:close/>
                  <a:moveTo>
                    <a:pt x="11843" y="1"/>
                  </a:moveTo>
                  <a:lnTo>
                    <a:pt x="2334" y="231"/>
                  </a:lnTo>
                  <a:cubicBezTo>
                    <a:pt x="1927" y="1940"/>
                    <a:pt x="1" y="8138"/>
                    <a:pt x="1" y="8138"/>
                  </a:cubicBezTo>
                  <a:cubicBezTo>
                    <a:pt x="1" y="8138"/>
                    <a:pt x="4440" y="9011"/>
                    <a:pt x="5116" y="9011"/>
                  </a:cubicBezTo>
                  <a:cubicBezTo>
                    <a:pt x="5145" y="9011"/>
                    <a:pt x="5167" y="9009"/>
                    <a:pt x="5182" y="9006"/>
                  </a:cubicBezTo>
                  <a:cubicBezTo>
                    <a:pt x="5534" y="8924"/>
                    <a:pt x="6334" y="5168"/>
                    <a:pt x="6334" y="5168"/>
                  </a:cubicBezTo>
                  <a:lnTo>
                    <a:pt x="7270" y="9006"/>
                  </a:lnTo>
                  <a:cubicBezTo>
                    <a:pt x="7270" y="9006"/>
                    <a:pt x="12356" y="8843"/>
                    <a:pt x="11854" y="8612"/>
                  </a:cubicBezTo>
                  <a:cubicBezTo>
                    <a:pt x="11030" y="8220"/>
                    <a:pt x="10744" y="54"/>
                    <a:pt x="118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0;p35">
              <a:extLst>
                <a:ext uri="{FF2B5EF4-FFF2-40B4-BE49-F238E27FC236}">
                  <a16:creationId xmlns:a16="http://schemas.microsoft.com/office/drawing/2014/main" id="{85C9BAFA-E491-18CB-A6BD-0C08667F7D66}"/>
                </a:ext>
              </a:extLst>
            </p:cNvPr>
            <p:cNvSpPr/>
            <p:nvPr/>
          </p:nvSpPr>
          <p:spPr>
            <a:xfrm>
              <a:off x="7857384" y="3472405"/>
              <a:ext cx="631315" cy="57243"/>
            </a:xfrm>
            <a:custGeom>
              <a:avLst/>
              <a:gdLst/>
              <a:ahLst/>
              <a:cxnLst/>
              <a:rect l="l" t="t" r="r" b="b"/>
              <a:pathLst>
                <a:path w="9738" h="883" extrusionOk="0">
                  <a:moveTo>
                    <a:pt x="9711" y="1"/>
                  </a:moveTo>
                  <a:lnTo>
                    <a:pt x="177" y="231"/>
                  </a:lnTo>
                  <a:cubicBezTo>
                    <a:pt x="136" y="407"/>
                    <a:pt x="82" y="611"/>
                    <a:pt x="0" y="869"/>
                  </a:cubicBezTo>
                  <a:cubicBezTo>
                    <a:pt x="14" y="855"/>
                    <a:pt x="27" y="855"/>
                    <a:pt x="55" y="855"/>
                  </a:cubicBezTo>
                  <a:cubicBezTo>
                    <a:pt x="476" y="871"/>
                    <a:pt x="901" y="877"/>
                    <a:pt x="1326" y="877"/>
                  </a:cubicBezTo>
                  <a:cubicBezTo>
                    <a:pt x="1627" y="877"/>
                    <a:pt x="1927" y="874"/>
                    <a:pt x="2224" y="869"/>
                  </a:cubicBezTo>
                  <a:cubicBezTo>
                    <a:pt x="2943" y="841"/>
                    <a:pt x="3689" y="828"/>
                    <a:pt x="4422" y="801"/>
                  </a:cubicBezTo>
                  <a:cubicBezTo>
                    <a:pt x="4992" y="790"/>
                    <a:pt x="5554" y="770"/>
                    <a:pt x="6121" y="770"/>
                  </a:cubicBezTo>
                  <a:cubicBezTo>
                    <a:pt x="6255" y="770"/>
                    <a:pt x="6389" y="771"/>
                    <a:pt x="6524" y="774"/>
                  </a:cubicBezTo>
                  <a:cubicBezTo>
                    <a:pt x="7270" y="801"/>
                    <a:pt x="8015" y="869"/>
                    <a:pt x="8761" y="882"/>
                  </a:cubicBezTo>
                  <a:lnTo>
                    <a:pt x="9738" y="882"/>
                  </a:lnTo>
                  <a:cubicBezTo>
                    <a:pt x="9724" y="340"/>
                    <a:pt x="9711" y="1"/>
                    <a:pt x="9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1;p35">
              <a:extLst>
                <a:ext uri="{FF2B5EF4-FFF2-40B4-BE49-F238E27FC236}">
                  <a16:creationId xmlns:a16="http://schemas.microsoft.com/office/drawing/2014/main" id="{9F7F4484-837B-A90D-0577-7C47930D4C66}"/>
                </a:ext>
              </a:extLst>
            </p:cNvPr>
            <p:cNvSpPr/>
            <p:nvPr/>
          </p:nvSpPr>
          <p:spPr>
            <a:xfrm>
              <a:off x="8135172" y="4603912"/>
              <a:ext cx="305155" cy="322711"/>
            </a:xfrm>
            <a:custGeom>
              <a:avLst/>
              <a:gdLst/>
              <a:ahLst/>
              <a:cxnLst/>
              <a:rect l="l" t="t" r="r" b="b"/>
              <a:pathLst>
                <a:path w="4707" h="4978" extrusionOk="0">
                  <a:moveTo>
                    <a:pt x="2727" y="1"/>
                  </a:moveTo>
                  <a:lnTo>
                    <a:pt x="2727" y="2808"/>
                  </a:lnTo>
                  <a:cubicBezTo>
                    <a:pt x="2727" y="2808"/>
                    <a:pt x="2539" y="2783"/>
                    <a:pt x="2261" y="2783"/>
                  </a:cubicBezTo>
                  <a:cubicBezTo>
                    <a:pt x="1499" y="2783"/>
                    <a:pt x="61" y="2973"/>
                    <a:pt x="1" y="4395"/>
                  </a:cubicBezTo>
                  <a:lnTo>
                    <a:pt x="1" y="4978"/>
                  </a:lnTo>
                  <a:lnTo>
                    <a:pt x="4626" y="4978"/>
                  </a:lnTo>
                  <a:lnTo>
                    <a:pt x="47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72;p35">
              <a:extLst>
                <a:ext uri="{FF2B5EF4-FFF2-40B4-BE49-F238E27FC236}">
                  <a16:creationId xmlns:a16="http://schemas.microsoft.com/office/drawing/2014/main" id="{E58BC4A7-05F6-EC8E-AC7C-9781B4EF70FB}"/>
                </a:ext>
              </a:extLst>
            </p:cNvPr>
            <p:cNvSpPr/>
            <p:nvPr/>
          </p:nvSpPr>
          <p:spPr>
            <a:xfrm>
              <a:off x="7717551" y="4566118"/>
              <a:ext cx="379061" cy="407376"/>
            </a:xfrm>
            <a:custGeom>
              <a:avLst/>
              <a:gdLst/>
              <a:ahLst/>
              <a:cxnLst/>
              <a:rect l="l" t="t" r="r" b="b"/>
              <a:pathLst>
                <a:path w="5847" h="6284" extrusionOk="0">
                  <a:moveTo>
                    <a:pt x="4314" y="1"/>
                  </a:moveTo>
                  <a:lnTo>
                    <a:pt x="2686" y="828"/>
                  </a:lnTo>
                  <a:lnTo>
                    <a:pt x="3432" y="2754"/>
                  </a:lnTo>
                  <a:lnTo>
                    <a:pt x="2727" y="3079"/>
                  </a:lnTo>
                  <a:cubicBezTo>
                    <a:pt x="1" y="4259"/>
                    <a:pt x="1344" y="6158"/>
                    <a:pt x="1303" y="6280"/>
                  </a:cubicBezTo>
                  <a:cubicBezTo>
                    <a:pt x="1302" y="6282"/>
                    <a:pt x="1304" y="6283"/>
                    <a:pt x="1307" y="6283"/>
                  </a:cubicBezTo>
                  <a:cubicBezTo>
                    <a:pt x="1466" y="6283"/>
                    <a:pt x="5846" y="3866"/>
                    <a:pt x="5846" y="3866"/>
                  </a:cubicBezTo>
                  <a:lnTo>
                    <a:pt x="43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73;p35">
              <a:extLst>
                <a:ext uri="{FF2B5EF4-FFF2-40B4-BE49-F238E27FC236}">
                  <a16:creationId xmlns:a16="http://schemas.microsoft.com/office/drawing/2014/main" id="{19BD831A-CF33-A4D4-0428-A921807FD93B}"/>
                </a:ext>
              </a:extLst>
            </p:cNvPr>
            <p:cNvSpPr/>
            <p:nvPr/>
          </p:nvSpPr>
          <p:spPr>
            <a:xfrm>
              <a:off x="7716708" y="2710158"/>
              <a:ext cx="797798" cy="793748"/>
            </a:xfrm>
            <a:custGeom>
              <a:avLst/>
              <a:gdLst/>
              <a:ahLst/>
              <a:cxnLst/>
              <a:rect l="l" t="t" r="r" b="b"/>
              <a:pathLst>
                <a:path w="12306" h="12244" extrusionOk="0">
                  <a:moveTo>
                    <a:pt x="7717" y="0"/>
                  </a:moveTo>
                  <a:lnTo>
                    <a:pt x="3906" y="543"/>
                  </a:lnTo>
                  <a:cubicBezTo>
                    <a:pt x="3228" y="719"/>
                    <a:pt x="2645" y="1126"/>
                    <a:pt x="2225" y="1682"/>
                  </a:cubicBezTo>
                  <a:cubicBezTo>
                    <a:pt x="1574" y="2604"/>
                    <a:pt x="0" y="3608"/>
                    <a:pt x="0" y="3608"/>
                  </a:cubicBezTo>
                  <a:lnTo>
                    <a:pt x="2089" y="5981"/>
                  </a:lnTo>
                  <a:cubicBezTo>
                    <a:pt x="2089" y="5981"/>
                    <a:pt x="1723" y="11881"/>
                    <a:pt x="1235" y="12111"/>
                  </a:cubicBezTo>
                  <a:cubicBezTo>
                    <a:pt x="1235" y="12111"/>
                    <a:pt x="6195" y="12244"/>
                    <a:pt x="9462" y="12244"/>
                  </a:cubicBezTo>
                  <a:cubicBezTo>
                    <a:pt x="11096" y="12244"/>
                    <a:pt x="12306" y="12211"/>
                    <a:pt x="12260" y="12111"/>
                  </a:cubicBezTo>
                  <a:cubicBezTo>
                    <a:pt x="12125" y="11813"/>
                    <a:pt x="12274" y="9833"/>
                    <a:pt x="11677" y="9006"/>
                  </a:cubicBezTo>
                  <a:cubicBezTo>
                    <a:pt x="11094" y="8178"/>
                    <a:pt x="10755" y="3201"/>
                    <a:pt x="10755" y="3201"/>
                  </a:cubicBezTo>
                  <a:cubicBezTo>
                    <a:pt x="10755" y="3201"/>
                    <a:pt x="10728" y="1099"/>
                    <a:pt x="7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74;p35">
              <a:extLst>
                <a:ext uri="{FF2B5EF4-FFF2-40B4-BE49-F238E27FC236}">
                  <a16:creationId xmlns:a16="http://schemas.microsoft.com/office/drawing/2014/main" id="{80F45946-8C62-D435-864C-F26591671D32}"/>
                </a:ext>
              </a:extLst>
            </p:cNvPr>
            <p:cNvSpPr/>
            <p:nvPr/>
          </p:nvSpPr>
          <p:spPr>
            <a:xfrm>
              <a:off x="8107944" y="2966877"/>
              <a:ext cx="282270" cy="535475"/>
            </a:xfrm>
            <a:custGeom>
              <a:avLst/>
              <a:gdLst/>
              <a:ahLst/>
              <a:cxnLst/>
              <a:rect l="l" t="t" r="r" b="b"/>
              <a:pathLst>
                <a:path w="4354" h="8260" extrusionOk="0">
                  <a:moveTo>
                    <a:pt x="4354" y="1"/>
                  </a:moveTo>
                  <a:cubicBezTo>
                    <a:pt x="4015" y="231"/>
                    <a:pt x="3744" y="543"/>
                    <a:pt x="3567" y="909"/>
                  </a:cubicBezTo>
                  <a:cubicBezTo>
                    <a:pt x="3364" y="1316"/>
                    <a:pt x="3133" y="1696"/>
                    <a:pt x="2889" y="2062"/>
                  </a:cubicBezTo>
                  <a:cubicBezTo>
                    <a:pt x="2754" y="2252"/>
                    <a:pt x="2591" y="2415"/>
                    <a:pt x="2428" y="2550"/>
                  </a:cubicBezTo>
                  <a:cubicBezTo>
                    <a:pt x="2252" y="2686"/>
                    <a:pt x="2062" y="2794"/>
                    <a:pt x="1872" y="2889"/>
                  </a:cubicBezTo>
                  <a:cubicBezTo>
                    <a:pt x="1492" y="3093"/>
                    <a:pt x="1072" y="3269"/>
                    <a:pt x="746" y="3567"/>
                  </a:cubicBezTo>
                  <a:cubicBezTo>
                    <a:pt x="163" y="4083"/>
                    <a:pt x="68" y="4923"/>
                    <a:pt x="28" y="5669"/>
                  </a:cubicBezTo>
                  <a:cubicBezTo>
                    <a:pt x="0" y="6470"/>
                    <a:pt x="82" y="7270"/>
                    <a:pt x="123" y="8070"/>
                  </a:cubicBezTo>
                  <a:lnTo>
                    <a:pt x="123" y="8260"/>
                  </a:lnTo>
                  <a:lnTo>
                    <a:pt x="638" y="8260"/>
                  </a:lnTo>
                  <a:cubicBezTo>
                    <a:pt x="462" y="7853"/>
                    <a:pt x="367" y="7419"/>
                    <a:pt x="312" y="6985"/>
                  </a:cubicBezTo>
                  <a:cubicBezTo>
                    <a:pt x="245" y="6361"/>
                    <a:pt x="272" y="5683"/>
                    <a:pt x="529" y="5113"/>
                  </a:cubicBezTo>
                  <a:cubicBezTo>
                    <a:pt x="814" y="4503"/>
                    <a:pt x="1357" y="4056"/>
                    <a:pt x="1886" y="3676"/>
                  </a:cubicBezTo>
                  <a:cubicBezTo>
                    <a:pt x="2455" y="3269"/>
                    <a:pt x="3052" y="2876"/>
                    <a:pt x="3459" y="2306"/>
                  </a:cubicBezTo>
                  <a:cubicBezTo>
                    <a:pt x="3581" y="2130"/>
                    <a:pt x="3676" y="1967"/>
                    <a:pt x="3784" y="1791"/>
                  </a:cubicBezTo>
                  <a:cubicBezTo>
                    <a:pt x="3893" y="1601"/>
                    <a:pt x="3988" y="1411"/>
                    <a:pt x="4083" y="1221"/>
                  </a:cubicBezTo>
                  <a:cubicBezTo>
                    <a:pt x="4259" y="841"/>
                    <a:pt x="4354" y="421"/>
                    <a:pt x="43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75;p35">
              <a:extLst>
                <a:ext uri="{FF2B5EF4-FFF2-40B4-BE49-F238E27FC236}">
                  <a16:creationId xmlns:a16="http://schemas.microsoft.com/office/drawing/2014/main" id="{584BC031-074E-3FC7-1A7B-0CCC4D80082F}"/>
                </a:ext>
              </a:extLst>
            </p:cNvPr>
            <p:cNvSpPr/>
            <p:nvPr/>
          </p:nvSpPr>
          <p:spPr>
            <a:xfrm>
              <a:off x="8008563" y="2725976"/>
              <a:ext cx="98542" cy="775531"/>
            </a:xfrm>
            <a:custGeom>
              <a:avLst/>
              <a:gdLst/>
              <a:ahLst/>
              <a:cxnLst/>
              <a:rect l="l" t="t" r="r" b="b"/>
              <a:pathLst>
                <a:path w="1520" h="11963" extrusionOk="0">
                  <a:moveTo>
                    <a:pt x="1439" y="1"/>
                  </a:moveTo>
                  <a:lnTo>
                    <a:pt x="123" y="190"/>
                  </a:lnTo>
                  <a:cubicBezTo>
                    <a:pt x="28" y="801"/>
                    <a:pt x="1" y="1425"/>
                    <a:pt x="42" y="2035"/>
                  </a:cubicBezTo>
                  <a:cubicBezTo>
                    <a:pt x="55" y="2442"/>
                    <a:pt x="82" y="2835"/>
                    <a:pt x="82" y="3242"/>
                  </a:cubicBezTo>
                  <a:cubicBezTo>
                    <a:pt x="96" y="3717"/>
                    <a:pt x="82" y="4191"/>
                    <a:pt x="82" y="4666"/>
                  </a:cubicBezTo>
                  <a:cubicBezTo>
                    <a:pt x="82" y="5710"/>
                    <a:pt x="109" y="6768"/>
                    <a:pt x="109" y="7812"/>
                  </a:cubicBezTo>
                  <a:cubicBezTo>
                    <a:pt x="109" y="8748"/>
                    <a:pt x="109" y="9684"/>
                    <a:pt x="150" y="10620"/>
                  </a:cubicBezTo>
                  <a:cubicBezTo>
                    <a:pt x="164" y="11067"/>
                    <a:pt x="177" y="11501"/>
                    <a:pt x="191" y="11949"/>
                  </a:cubicBezTo>
                  <a:lnTo>
                    <a:pt x="1479" y="11962"/>
                  </a:lnTo>
                  <a:cubicBezTo>
                    <a:pt x="1493" y="11840"/>
                    <a:pt x="1493" y="11718"/>
                    <a:pt x="1493" y="11596"/>
                  </a:cubicBezTo>
                  <a:cubicBezTo>
                    <a:pt x="1520" y="9535"/>
                    <a:pt x="1506" y="7487"/>
                    <a:pt x="1479" y="5439"/>
                  </a:cubicBezTo>
                  <a:cubicBezTo>
                    <a:pt x="1452" y="4395"/>
                    <a:pt x="1384" y="3364"/>
                    <a:pt x="1357" y="2320"/>
                  </a:cubicBezTo>
                  <a:cubicBezTo>
                    <a:pt x="1316" y="1547"/>
                    <a:pt x="1344" y="774"/>
                    <a:pt x="14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76;p35">
              <a:extLst>
                <a:ext uri="{FF2B5EF4-FFF2-40B4-BE49-F238E27FC236}">
                  <a16:creationId xmlns:a16="http://schemas.microsoft.com/office/drawing/2014/main" id="{B09DEED4-E7BC-5F44-E499-90DD7BCE2203}"/>
                </a:ext>
              </a:extLst>
            </p:cNvPr>
            <p:cNvSpPr/>
            <p:nvPr/>
          </p:nvSpPr>
          <p:spPr>
            <a:xfrm>
              <a:off x="7279768" y="2992354"/>
              <a:ext cx="572384" cy="368480"/>
            </a:xfrm>
            <a:custGeom>
              <a:avLst/>
              <a:gdLst/>
              <a:ahLst/>
              <a:cxnLst/>
              <a:rect l="l" t="t" r="r" b="b"/>
              <a:pathLst>
                <a:path w="8829" h="5684" extrusionOk="0">
                  <a:moveTo>
                    <a:pt x="7391" y="1"/>
                  </a:moveTo>
                  <a:cubicBezTo>
                    <a:pt x="7391" y="1"/>
                    <a:pt x="4272" y="3568"/>
                    <a:pt x="1302" y="3608"/>
                  </a:cubicBezTo>
                  <a:cubicBezTo>
                    <a:pt x="1302" y="3608"/>
                    <a:pt x="0" y="3690"/>
                    <a:pt x="285" y="3920"/>
                  </a:cubicBezTo>
                  <a:cubicBezTo>
                    <a:pt x="401" y="4025"/>
                    <a:pt x="597" y="4032"/>
                    <a:pt x="799" y="4032"/>
                  </a:cubicBezTo>
                  <a:cubicBezTo>
                    <a:pt x="833" y="4032"/>
                    <a:pt x="867" y="4032"/>
                    <a:pt x="900" y="4032"/>
                  </a:cubicBezTo>
                  <a:cubicBezTo>
                    <a:pt x="1136" y="4032"/>
                    <a:pt x="1363" y="4042"/>
                    <a:pt x="1465" y="4205"/>
                  </a:cubicBezTo>
                  <a:cubicBezTo>
                    <a:pt x="1668" y="4517"/>
                    <a:pt x="1790" y="5602"/>
                    <a:pt x="1356" y="5683"/>
                  </a:cubicBezTo>
                  <a:cubicBezTo>
                    <a:pt x="1356" y="5683"/>
                    <a:pt x="1357" y="5683"/>
                    <a:pt x="1357" y="5683"/>
                  </a:cubicBezTo>
                  <a:cubicBezTo>
                    <a:pt x="1375" y="5683"/>
                    <a:pt x="1654" y="5671"/>
                    <a:pt x="3486" y="4951"/>
                  </a:cubicBezTo>
                  <a:cubicBezTo>
                    <a:pt x="5371" y="4205"/>
                    <a:pt x="8829" y="1628"/>
                    <a:pt x="8829" y="1628"/>
                  </a:cubicBezTo>
                  <a:lnTo>
                    <a:pt x="7391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77;p35">
              <a:extLst>
                <a:ext uri="{FF2B5EF4-FFF2-40B4-BE49-F238E27FC236}">
                  <a16:creationId xmlns:a16="http://schemas.microsoft.com/office/drawing/2014/main" id="{F2F4F439-BDC4-9D7C-6867-7F3697105CC7}"/>
                </a:ext>
              </a:extLst>
            </p:cNvPr>
            <p:cNvSpPr/>
            <p:nvPr/>
          </p:nvSpPr>
          <p:spPr>
            <a:xfrm>
              <a:off x="8092969" y="2849992"/>
              <a:ext cx="333291" cy="335871"/>
            </a:xfrm>
            <a:custGeom>
              <a:avLst/>
              <a:gdLst/>
              <a:ahLst/>
              <a:cxnLst/>
              <a:rect l="l" t="t" r="r" b="b"/>
              <a:pathLst>
                <a:path w="5141" h="5181" extrusionOk="0">
                  <a:moveTo>
                    <a:pt x="4018" y="1"/>
                  </a:moveTo>
                  <a:cubicBezTo>
                    <a:pt x="3257" y="1"/>
                    <a:pt x="2266" y="420"/>
                    <a:pt x="2266" y="420"/>
                  </a:cubicBezTo>
                  <a:cubicBezTo>
                    <a:pt x="2117" y="447"/>
                    <a:pt x="1" y="3648"/>
                    <a:pt x="1" y="3648"/>
                  </a:cubicBezTo>
                  <a:lnTo>
                    <a:pt x="299" y="3824"/>
                  </a:lnTo>
                  <a:lnTo>
                    <a:pt x="2442" y="5180"/>
                  </a:lnTo>
                  <a:cubicBezTo>
                    <a:pt x="2442" y="5180"/>
                    <a:pt x="5141" y="2916"/>
                    <a:pt x="4870" y="583"/>
                  </a:cubicBezTo>
                  <a:cubicBezTo>
                    <a:pt x="4820" y="141"/>
                    <a:pt x="4457" y="1"/>
                    <a:pt x="40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8;p35">
              <a:extLst>
                <a:ext uri="{FF2B5EF4-FFF2-40B4-BE49-F238E27FC236}">
                  <a16:creationId xmlns:a16="http://schemas.microsoft.com/office/drawing/2014/main" id="{DEDDC148-701A-C1B8-1E42-860B47237B17}"/>
                </a:ext>
              </a:extLst>
            </p:cNvPr>
            <p:cNvSpPr/>
            <p:nvPr/>
          </p:nvSpPr>
          <p:spPr>
            <a:xfrm>
              <a:off x="7511851" y="3097894"/>
              <a:ext cx="706064" cy="505136"/>
            </a:xfrm>
            <a:custGeom>
              <a:avLst/>
              <a:gdLst/>
              <a:ahLst/>
              <a:cxnLst/>
              <a:rect l="l" t="t" r="r" b="b"/>
              <a:pathLst>
                <a:path w="10891" h="7792" extrusionOk="0">
                  <a:moveTo>
                    <a:pt x="9263" y="0"/>
                  </a:moveTo>
                  <a:cubicBezTo>
                    <a:pt x="9263" y="0"/>
                    <a:pt x="8246" y="1248"/>
                    <a:pt x="6646" y="2902"/>
                  </a:cubicBezTo>
                  <a:cubicBezTo>
                    <a:pt x="5046" y="4557"/>
                    <a:pt x="2726" y="4530"/>
                    <a:pt x="1370" y="4733"/>
                  </a:cubicBezTo>
                  <a:cubicBezTo>
                    <a:pt x="0" y="4950"/>
                    <a:pt x="123" y="5303"/>
                    <a:pt x="123" y="5303"/>
                  </a:cubicBezTo>
                  <a:cubicBezTo>
                    <a:pt x="291" y="5270"/>
                    <a:pt x="460" y="5254"/>
                    <a:pt x="629" y="5254"/>
                  </a:cubicBezTo>
                  <a:cubicBezTo>
                    <a:pt x="951" y="5254"/>
                    <a:pt x="1271" y="5314"/>
                    <a:pt x="1574" y="5439"/>
                  </a:cubicBezTo>
                  <a:cubicBezTo>
                    <a:pt x="2252" y="5764"/>
                    <a:pt x="1248" y="5940"/>
                    <a:pt x="774" y="6252"/>
                  </a:cubicBezTo>
                  <a:cubicBezTo>
                    <a:pt x="526" y="6422"/>
                    <a:pt x="802" y="6463"/>
                    <a:pt x="1124" y="6463"/>
                  </a:cubicBezTo>
                  <a:cubicBezTo>
                    <a:pt x="1418" y="6463"/>
                    <a:pt x="1750" y="6429"/>
                    <a:pt x="1750" y="6429"/>
                  </a:cubicBezTo>
                  <a:lnTo>
                    <a:pt x="1750" y="6429"/>
                  </a:lnTo>
                  <a:cubicBezTo>
                    <a:pt x="1750" y="6429"/>
                    <a:pt x="692" y="6700"/>
                    <a:pt x="543" y="7052"/>
                  </a:cubicBezTo>
                  <a:cubicBezTo>
                    <a:pt x="509" y="7133"/>
                    <a:pt x="558" y="7164"/>
                    <a:pt x="654" y="7164"/>
                  </a:cubicBezTo>
                  <a:cubicBezTo>
                    <a:pt x="980" y="7164"/>
                    <a:pt x="1845" y="6808"/>
                    <a:pt x="1845" y="6808"/>
                  </a:cubicBezTo>
                  <a:lnTo>
                    <a:pt x="1845" y="6808"/>
                  </a:lnTo>
                  <a:cubicBezTo>
                    <a:pt x="1845" y="6808"/>
                    <a:pt x="1045" y="7256"/>
                    <a:pt x="923" y="7459"/>
                  </a:cubicBezTo>
                  <a:cubicBezTo>
                    <a:pt x="892" y="7514"/>
                    <a:pt x="942" y="7534"/>
                    <a:pt x="1034" y="7534"/>
                  </a:cubicBezTo>
                  <a:cubicBezTo>
                    <a:pt x="1311" y="7534"/>
                    <a:pt x="1967" y="7351"/>
                    <a:pt x="1967" y="7351"/>
                  </a:cubicBezTo>
                  <a:lnTo>
                    <a:pt x="1967" y="7351"/>
                  </a:lnTo>
                  <a:cubicBezTo>
                    <a:pt x="1967" y="7351"/>
                    <a:pt x="1003" y="7791"/>
                    <a:pt x="1539" y="7791"/>
                  </a:cubicBezTo>
                  <a:cubicBezTo>
                    <a:pt x="1575" y="7791"/>
                    <a:pt x="1618" y="7789"/>
                    <a:pt x="1669" y="7785"/>
                  </a:cubicBezTo>
                  <a:cubicBezTo>
                    <a:pt x="2469" y="7731"/>
                    <a:pt x="3079" y="6754"/>
                    <a:pt x="3174" y="6374"/>
                  </a:cubicBezTo>
                  <a:cubicBezTo>
                    <a:pt x="3269" y="5981"/>
                    <a:pt x="5371" y="5656"/>
                    <a:pt x="6754" y="4883"/>
                  </a:cubicBezTo>
                  <a:cubicBezTo>
                    <a:pt x="8151" y="4123"/>
                    <a:pt x="10891" y="1031"/>
                    <a:pt x="10891" y="1031"/>
                  </a:cubicBezTo>
                  <a:lnTo>
                    <a:pt x="9263" y="0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9;p35">
              <a:extLst>
                <a:ext uri="{FF2B5EF4-FFF2-40B4-BE49-F238E27FC236}">
                  <a16:creationId xmlns:a16="http://schemas.microsoft.com/office/drawing/2014/main" id="{16D0EA6A-B718-4124-3878-15449EE2C865}"/>
                </a:ext>
              </a:extLst>
            </p:cNvPr>
            <p:cNvSpPr/>
            <p:nvPr/>
          </p:nvSpPr>
          <p:spPr>
            <a:xfrm>
              <a:off x="7645462" y="2125475"/>
              <a:ext cx="866129" cy="501246"/>
            </a:xfrm>
            <a:custGeom>
              <a:avLst/>
              <a:gdLst/>
              <a:ahLst/>
              <a:cxnLst/>
              <a:rect l="l" t="t" r="r" b="b"/>
              <a:pathLst>
                <a:path w="13360" h="7732" extrusionOk="0">
                  <a:moveTo>
                    <a:pt x="6687" y="1"/>
                  </a:moveTo>
                  <a:cubicBezTo>
                    <a:pt x="2998" y="1"/>
                    <a:pt x="1" y="1723"/>
                    <a:pt x="1" y="3866"/>
                  </a:cubicBezTo>
                  <a:cubicBezTo>
                    <a:pt x="1" y="5995"/>
                    <a:pt x="2998" y="7731"/>
                    <a:pt x="6687" y="7731"/>
                  </a:cubicBezTo>
                  <a:cubicBezTo>
                    <a:pt x="10376" y="7731"/>
                    <a:pt x="13359" y="5995"/>
                    <a:pt x="13359" y="3866"/>
                  </a:cubicBezTo>
                  <a:cubicBezTo>
                    <a:pt x="13359" y="1723"/>
                    <a:pt x="10376" y="1"/>
                    <a:pt x="66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80;p35">
              <a:extLst>
                <a:ext uri="{FF2B5EF4-FFF2-40B4-BE49-F238E27FC236}">
                  <a16:creationId xmlns:a16="http://schemas.microsoft.com/office/drawing/2014/main" id="{CB8E8173-95AF-417F-5EA0-85FC8F712BE8}"/>
                </a:ext>
              </a:extLst>
            </p:cNvPr>
            <p:cNvSpPr/>
            <p:nvPr/>
          </p:nvSpPr>
          <p:spPr>
            <a:xfrm>
              <a:off x="7736026" y="2277043"/>
              <a:ext cx="641039" cy="349680"/>
            </a:xfrm>
            <a:custGeom>
              <a:avLst/>
              <a:gdLst/>
              <a:ahLst/>
              <a:cxnLst/>
              <a:rect l="l" t="t" r="r" b="b"/>
              <a:pathLst>
                <a:path w="9888" h="5394" extrusionOk="0">
                  <a:moveTo>
                    <a:pt x="5385" y="1"/>
                  </a:moveTo>
                  <a:cubicBezTo>
                    <a:pt x="5299" y="1"/>
                    <a:pt x="5213" y="3"/>
                    <a:pt x="5127" y="9"/>
                  </a:cubicBezTo>
                  <a:cubicBezTo>
                    <a:pt x="4300" y="50"/>
                    <a:pt x="3473" y="185"/>
                    <a:pt x="2672" y="429"/>
                  </a:cubicBezTo>
                  <a:cubicBezTo>
                    <a:pt x="2035" y="619"/>
                    <a:pt x="1425" y="918"/>
                    <a:pt x="909" y="1325"/>
                  </a:cubicBezTo>
                  <a:cubicBezTo>
                    <a:pt x="408" y="1731"/>
                    <a:pt x="1" y="2287"/>
                    <a:pt x="55" y="2952"/>
                  </a:cubicBezTo>
                  <a:cubicBezTo>
                    <a:pt x="109" y="3535"/>
                    <a:pt x="475" y="4050"/>
                    <a:pt x="909" y="4444"/>
                  </a:cubicBezTo>
                  <a:cubicBezTo>
                    <a:pt x="2076" y="5027"/>
                    <a:pt x="3622" y="5393"/>
                    <a:pt x="5290" y="5393"/>
                  </a:cubicBezTo>
                  <a:cubicBezTo>
                    <a:pt x="5322" y="5393"/>
                    <a:pt x="5354" y="5394"/>
                    <a:pt x="5385" y="5394"/>
                  </a:cubicBezTo>
                  <a:cubicBezTo>
                    <a:pt x="6817" y="5394"/>
                    <a:pt x="8221" y="5095"/>
                    <a:pt x="9535" y="4512"/>
                  </a:cubicBezTo>
                  <a:cubicBezTo>
                    <a:pt x="9589" y="4389"/>
                    <a:pt x="9657" y="4267"/>
                    <a:pt x="9711" y="4145"/>
                  </a:cubicBezTo>
                  <a:cubicBezTo>
                    <a:pt x="9847" y="3793"/>
                    <a:pt x="9887" y="3399"/>
                    <a:pt x="9820" y="3033"/>
                  </a:cubicBezTo>
                  <a:cubicBezTo>
                    <a:pt x="9725" y="2640"/>
                    <a:pt x="9481" y="2382"/>
                    <a:pt x="9209" y="2111"/>
                  </a:cubicBezTo>
                  <a:cubicBezTo>
                    <a:pt x="8653" y="1541"/>
                    <a:pt x="8029" y="1026"/>
                    <a:pt x="7378" y="579"/>
                  </a:cubicBezTo>
                  <a:cubicBezTo>
                    <a:pt x="7067" y="375"/>
                    <a:pt x="6741" y="212"/>
                    <a:pt x="6388" y="117"/>
                  </a:cubicBezTo>
                  <a:cubicBezTo>
                    <a:pt x="6054" y="42"/>
                    <a:pt x="5719" y="1"/>
                    <a:pt x="53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81;p35">
              <a:extLst>
                <a:ext uri="{FF2B5EF4-FFF2-40B4-BE49-F238E27FC236}">
                  <a16:creationId xmlns:a16="http://schemas.microsoft.com/office/drawing/2014/main" id="{B259EBEA-0A22-5593-BDC5-A88103A36A35}"/>
                </a:ext>
              </a:extLst>
            </p:cNvPr>
            <p:cNvSpPr/>
            <p:nvPr/>
          </p:nvSpPr>
          <p:spPr>
            <a:xfrm>
              <a:off x="7969926" y="2591458"/>
              <a:ext cx="247132" cy="172117"/>
            </a:xfrm>
            <a:custGeom>
              <a:avLst/>
              <a:gdLst/>
              <a:ahLst/>
              <a:cxnLst/>
              <a:rect l="l" t="t" r="r" b="b"/>
              <a:pathLst>
                <a:path w="3812" h="2655" extrusionOk="0">
                  <a:moveTo>
                    <a:pt x="3269" y="1"/>
                  </a:moveTo>
                  <a:cubicBezTo>
                    <a:pt x="3269" y="1"/>
                    <a:pt x="2640" y="1472"/>
                    <a:pt x="571" y="1472"/>
                  </a:cubicBezTo>
                  <a:cubicBezTo>
                    <a:pt x="491" y="1472"/>
                    <a:pt x="410" y="1470"/>
                    <a:pt x="326" y="1465"/>
                  </a:cubicBezTo>
                  <a:lnTo>
                    <a:pt x="326" y="1465"/>
                  </a:lnTo>
                  <a:cubicBezTo>
                    <a:pt x="326" y="1465"/>
                    <a:pt x="448" y="2211"/>
                    <a:pt x="0" y="2374"/>
                  </a:cubicBezTo>
                  <a:cubicBezTo>
                    <a:pt x="465" y="2562"/>
                    <a:pt x="954" y="2654"/>
                    <a:pt x="1439" y="2654"/>
                  </a:cubicBezTo>
                  <a:cubicBezTo>
                    <a:pt x="2285" y="2654"/>
                    <a:pt x="3122" y="2374"/>
                    <a:pt x="3811" y="1831"/>
                  </a:cubicBezTo>
                  <a:cubicBezTo>
                    <a:pt x="3811" y="1831"/>
                    <a:pt x="3052" y="1343"/>
                    <a:pt x="326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82;p35">
              <a:extLst>
                <a:ext uri="{FF2B5EF4-FFF2-40B4-BE49-F238E27FC236}">
                  <a16:creationId xmlns:a16="http://schemas.microsoft.com/office/drawing/2014/main" id="{2800225F-96AE-3EC8-1236-AE8539A0321A}"/>
                </a:ext>
              </a:extLst>
            </p:cNvPr>
            <p:cNvSpPr/>
            <p:nvPr/>
          </p:nvSpPr>
          <p:spPr>
            <a:xfrm>
              <a:off x="7990995" y="2591458"/>
              <a:ext cx="190860" cy="116236"/>
            </a:xfrm>
            <a:custGeom>
              <a:avLst/>
              <a:gdLst/>
              <a:ahLst/>
              <a:cxnLst/>
              <a:rect l="l" t="t" r="r" b="b"/>
              <a:pathLst>
                <a:path w="2944" h="1793" extrusionOk="0">
                  <a:moveTo>
                    <a:pt x="2944" y="1"/>
                  </a:moveTo>
                  <a:lnTo>
                    <a:pt x="2944" y="1"/>
                  </a:lnTo>
                  <a:cubicBezTo>
                    <a:pt x="2944" y="1"/>
                    <a:pt x="2315" y="1472"/>
                    <a:pt x="246" y="1472"/>
                  </a:cubicBezTo>
                  <a:cubicBezTo>
                    <a:pt x="166" y="1472"/>
                    <a:pt x="85" y="1470"/>
                    <a:pt x="1" y="1465"/>
                  </a:cubicBezTo>
                  <a:lnTo>
                    <a:pt x="1" y="1465"/>
                  </a:lnTo>
                  <a:cubicBezTo>
                    <a:pt x="1" y="1520"/>
                    <a:pt x="14" y="1587"/>
                    <a:pt x="14" y="1642"/>
                  </a:cubicBezTo>
                  <a:cubicBezTo>
                    <a:pt x="209" y="1739"/>
                    <a:pt x="437" y="1793"/>
                    <a:pt x="659" y="1793"/>
                  </a:cubicBezTo>
                  <a:cubicBezTo>
                    <a:pt x="684" y="1793"/>
                    <a:pt x="708" y="1792"/>
                    <a:pt x="733" y="1791"/>
                  </a:cubicBezTo>
                  <a:cubicBezTo>
                    <a:pt x="1262" y="1737"/>
                    <a:pt x="1777" y="1547"/>
                    <a:pt x="2198" y="1221"/>
                  </a:cubicBezTo>
                  <a:cubicBezTo>
                    <a:pt x="2469" y="1031"/>
                    <a:pt x="2713" y="787"/>
                    <a:pt x="2903" y="516"/>
                  </a:cubicBezTo>
                  <a:cubicBezTo>
                    <a:pt x="2903" y="340"/>
                    <a:pt x="2903" y="163"/>
                    <a:pt x="2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83;p35">
              <a:extLst>
                <a:ext uri="{FF2B5EF4-FFF2-40B4-BE49-F238E27FC236}">
                  <a16:creationId xmlns:a16="http://schemas.microsoft.com/office/drawing/2014/main" id="{5DCF4521-B6BC-8FF6-D8EB-71524C7EF62D}"/>
                </a:ext>
              </a:extLst>
            </p:cNvPr>
            <p:cNvSpPr/>
            <p:nvPr/>
          </p:nvSpPr>
          <p:spPr>
            <a:xfrm>
              <a:off x="7825748" y="2252084"/>
              <a:ext cx="596177" cy="373990"/>
            </a:xfrm>
            <a:custGeom>
              <a:avLst/>
              <a:gdLst/>
              <a:ahLst/>
              <a:cxnLst/>
              <a:rect l="l" t="t" r="r" b="b"/>
              <a:pathLst>
                <a:path w="9196" h="5769" extrusionOk="0">
                  <a:moveTo>
                    <a:pt x="3549" y="1"/>
                  </a:moveTo>
                  <a:cubicBezTo>
                    <a:pt x="2619" y="1"/>
                    <a:pt x="1876" y="387"/>
                    <a:pt x="1099" y="896"/>
                  </a:cubicBezTo>
                  <a:cubicBezTo>
                    <a:pt x="0" y="1601"/>
                    <a:pt x="543" y="2157"/>
                    <a:pt x="543" y="2157"/>
                  </a:cubicBezTo>
                  <a:cubicBezTo>
                    <a:pt x="543" y="2157"/>
                    <a:pt x="4896" y="2306"/>
                    <a:pt x="5316" y="2618"/>
                  </a:cubicBezTo>
                  <a:cubicBezTo>
                    <a:pt x="5723" y="2944"/>
                    <a:pt x="5737" y="4612"/>
                    <a:pt x="5737" y="4612"/>
                  </a:cubicBezTo>
                  <a:cubicBezTo>
                    <a:pt x="6035" y="5195"/>
                    <a:pt x="6578" y="5615"/>
                    <a:pt x="7229" y="5737"/>
                  </a:cubicBezTo>
                  <a:cubicBezTo>
                    <a:pt x="7322" y="5758"/>
                    <a:pt x="7415" y="5768"/>
                    <a:pt x="7506" y="5768"/>
                  </a:cubicBezTo>
                  <a:cubicBezTo>
                    <a:pt x="8475" y="5768"/>
                    <a:pt x="9195" y="4637"/>
                    <a:pt x="8327" y="3744"/>
                  </a:cubicBezTo>
                  <a:cubicBezTo>
                    <a:pt x="8011" y="3423"/>
                    <a:pt x="7646" y="3316"/>
                    <a:pt x="7300" y="3316"/>
                  </a:cubicBezTo>
                  <a:cubicBezTo>
                    <a:pt x="6609" y="3316"/>
                    <a:pt x="5994" y="3744"/>
                    <a:pt x="5994" y="3744"/>
                  </a:cubicBezTo>
                  <a:lnTo>
                    <a:pt x="6388" y="2510"/>
                  </a:lnTo>
                  <a:cubicBezTo>
                    <a:pt x="6388" y="2510"/>
                    <a:pt x="6388" y="719"/>
                    <a:pt x="4815" y="218"/>
                  </a:cubicBezTo>
                  <a:cubicBezTo>
                    <a:pt x="4350" y="67"/>
                    <a:pt x="3934" y="1"/>
                    <a:pt x="35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84;p35">
              <a:extLst>
                <a:ext uri="{FF2B5EF4-FFF2-40B4-BE49-F238E27FC236}">
                  <a16:creationId xmlns:a16="http://schemas.microsoft.com/office/drawing/2014/main" id="{C40F51F9-82D6-7BC4-4791-1AA22D3D94B6}"/>
                </a:ext>
              </a:extLst>
            </p:cNvPr>
            <p:cNvSpPr/>
            <p:nvPr/>
          </p:nvSpPr>
          <p:spPr>
            <a:xfrm>
              <a:off x="7817839" y="2325080"/>
              <a:ext cx="468656" cy="367313"/>
            </a:xfrm>
            <a:custGeom>
              <a:avLst/>
              <a:gdLst/>
              <a:ahLst/>
              <a:cxnLst/>
              <a:rect l="l" t="t" r="r" b="b"/>
              <a:pathLst>
                <a:path w="7229" h="5666" extrusionOk="0">
                  <a:moveTo>
                    <a:pt x="5438" y="394"/>
                  </a:moveTo>
                  <a:cubicBezTo>
                    <a:pt x="5438" y="394"/>
                    <a:pt x="5425" y="434"/>
                    <a:pt x="5438" y="515"/>
                  </a:cubicBezTo>
                  <a:lnTo>
                    <a:pt x="5438" y="515"/>
                  </a:lnTo>
                  <a:cubicBezTo>
                    <a:pt x="5443" y="442"/>
                    <a:pt x="5438" y="394"/>
                    <a:pt x="5438" y="394"/>
                  </a:cubicBezTo>
                  <a:close/>
                  <a:moveTo>
                    <a:pt x="3282" y="0"/>
                  </a:moveTo>
                  <a:cubicBezTo>
                    <a:pt x="3282" y="0"/>
                    <a:pt x="3160" y="312"/>
                    <a:pt x="2604" y="556"/>
                  </a:cubicBezTo>
                  <a:cubicBezTo>
                    <a:pt x="2419" y="633"/>
                    <a:pt x="2265" y="659"/>
                    <a:pt x="2142" y="659"/>
                  </a:cubicBezTo>
                  <a:cubicBezTo>
                    <a:pt x="1897" y="659"/>
                    <a:pt x="1777" y="556"/>
                    <a:pt x="1777" y="556"/>
                  </a:cubicBezTo>
                  <a:cubicBezTo>
                    <a:pt x="1614" y="881"/>
                    <a:pt x="1288" y="1068"/>
                    <a:pt x="942" y="1068"/>
                  </a:cubicBezTo>
                  <a:cubicBezTo>
                    <a:pt x="854" y="1068"/>
                    <a:pt x="766" y="1056"/>
                    <a:pt x="678" y="1031"/>
                  </a:cubicBezTo>
                  <a:lnTo>
                    <a:pt x="678" y="2374"/>
                  </a:lnTo>
                  <a:cubicBezTo>
                    <a:pt x="678" y="2374"/>
                    <a:pt x="466" y="1809"/>
                    <a:pt x="296" y="1809"/>
                  </a:cubicBezTo>
                  <a:cubicBezTo>
                    <a:pt x="224" y="1809"/>
                    <a:pt x="159" y="1914"/>
                    <a:pt x="122" y="2211"/>
                  </a:cubicBezTo>
                  <a:cubicBezTo>
                    <a:pt x="0" y="3201"/>
                    <a:pt x="949" y="3255"/>
                    <a:pt x="949" y="3255"/>
                  </a:cubicBezTo>
                  <a:cubicBezTo>
                    <a:pt x="1112" y="4272"/>
                    <a:pt x="1627" y="5262"/>
                    <a:pt x="2672" y="5574"/>
                  </a:cubicBezTo>
                  <a:cubicBezTo>
                    <a:pt x="2889" y="5636"/>
                    <a:pt x="3110" y="5666"/>
                    <a:pt x="3328" y="5666"/>
                  </a:cubicBezTo>
                  <a:cubicBezTo>
                    <a:pt x="4021" y="5666"/>
                    <a:pt x="4689" y="5365"/>
                    <a:pt x="5154" y="4828"/>
                  </a:cubicBezTo>
                  <a:cubicBezTo>
                    <a:pt x="5479" y="4422"/>
                    <a:pt x="5710" y="3974"/>
                    <a:pt x="5872" y="3486"/>
                  </a:cubicBezTo>
                  <a:cubicBezTo>
                    <a:pt x="5913" y="3269"/>
                    <a:pt x="5967" y="3052"/>
                    <a:pt x="6035" y="2848"/>
                  </a:cubicBezTo>
                  <a:cubicBezTo>
                    <a:pt x="6401" y="2767"/>
                    <a:pt x="7229" y="1614"/>
                    <a:pt x="6795" y="1031"/>
                  </a:cubicBezTo>
                  <a:cubicBezTo>
                    <a:pt x="6691" y="893"/>
                    <a:pt x="6594" y="840"/>
                    <a:pt x="6507" y="840"/>
                  </a:cubicBezTo>
                  <a:cubicBezTo>
                    <a:pt x="6224" y="840"/>
                    <a:pt x="6035" y="1384"/>
                    <a:pt x="6035" y="1384"/>
                  </a:cubicBezTo>
                  <a:cubicBezTo>
                    <a:pt x="5578" y="952"/>
                    <a:pt x="5463" y="664"/>
                    <a:pt x="5438" y="515"/>
                  </a:cubicBezTo>
                  <a:lnTo>
                    <a:pt x="5438" y="515"/>
                  </a:lnTo>
                  <a:cubicBezTo>
                    <a:pt x="5427" y="699"/>
                    <a:pt x="5358" y="1044"/>
                    <a:pt x="5018" y="1180"/>
                  </a:cubicBezTo>
                  <a:cubicBezTo>
                    <a:pt x="4985" y="1194"/>
                    <a:pt x="4955" y="1201"/>
                    <a:pt x="4927" y="1201"/>
                  </a:cubicBezTo>
                  <a:cubicBezTo>
                    <a:pt x="4543" y="1201"/>
                    <a:pt x="4543" y="0"/>
                    <a:pt x="4543" y="0"/>
                  </a:cubicBezTo>
                  <a:cubicBezTo>
                    <a:pt x="4543" y="0"/>
                    <a:pt x="4421" y="272"/>
                    <a:pt x="3906" y="556"/>
                  </a:cubicBezTo>
                  <a:cubicBezTo>
                    <a:pt x="3835" y="595"/>
                    <a:pt x="3772" y="611"/>
                    <a:pt x="3716" y="611"/>
                  </a:cubicBezTo>
                  <a:cubicBezTo>
                    <a:pt x="3372" y="611"/>
                    <a:pt x="3282" y="0"/>
                    <a:pt x="328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85;p35">
              <a:extLst>
                <a:ext uri="{FF2B5EF4-FFF2-40B4-BE49-F238E27FC236}">
                  <a16:creationId xmlns:a16="http://schemas.microsoft.com/office/drawing/2014/main" id="{364F47CC-DF6A-6A53-C27A-F990D4941C26}"/>
                </a:ext>
              </a:extLst>
            </p:cNvPr>
            <p:cNvSpPr/>
            <p:nvPr/>
          </p:nvSpPr>
          <p:spPr>
            <a:xfrm>
              <a:off x="7860885" y="2391918"/>
              <a:ext cx="16791" cy="78312"/>
            </a:xfrm>
            <a:custGeom>
              <a:avLst/>
              <a:gdLst/>
              <a:ahLst/>
              <a:cxnLst/>
              <a:rect l="l" t="t" r="r" b="b"/>
              <a:pathLst>
                <a:path w="259" h="1208" extrusionOk="0">
                  <a:moveTo>
                    <a:pt x="1" y="0"/>
                  </a:moveTo>
                  <a:lnTo>
                    <a:pt x="1" y="1207"/>
                  </a:lnTo>
                  <a:cubicBezTo>
                    <a:pt x="4" y="1207"/>
                    <a:pt x="7" y="1208"/>
                    <a:pt x="11" y="1208"/>
                  </a:cubicBezTo>
                  <a:cubicBezTo>
                    <a:pt x="140" y="1208"/>
                    <a:pt x="204" y="961"/>
                    <a:pt x="218" y="868"/>
                  </a:cubicBezTo>
                  <a:cubicBezTo>
                    <a:pt x="258" y="678"/>
                    <a:pt x="245" y="488"/>
                    <a:pt x="177" y="312"/>
                  </a:cubicBezTo>
                  <a:cubicBezTo>
                    <a:pt x="150" y="203"/>
                    <a:pt x="109" y="109"/>
                    <a:pt x="55" y="14"/>
                  </a:cubicBezTo>
                  <a:cubicBezTo>
                    <a:pt x="41" y="14"/>
                    <a:pt x="14" y="1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86;p35">
              <a:extLst>
                <a:ext uri="{FF2B5EF4-FFF2-40B4-BE49-F238E27FC236}">
                  <a16:creationId xmlns:a16="http://schemas.microsoft.com/office/drawing/2014/main" id="{5A6D9FD1-291B-A853-CFFA-B6C6F113F994}"/>
                </a:ext>
              </a:extLst>
            </p:cNvPr>
            <p:cNvSpPr/>
            <p:nvPr/>
          </p:nvSpPr>
          <p:spPr>
            <a:xfrm>
              <a:off x="8050766" y="2389778"/>
              <a:ext cx="81880" cy="30339"/>
            </a:xfrm>
            <a:custGeom>
              <a:avLst/>
              <a:gdLst/>
              <a:ahLst/>
              <a:cxnLst/>
              <a:rect l="l" t="t" r="r" b="b"/>
              <a:pathLst>
                <a:path w="1263" h="468" extrusionOk="0">
                  <a:moveTo>
                    <a:pt x="766" y="1"/>
                  </a:moveTo>
                  <a:cubicBezTo>
                    <a:pt x="718" y="1"/>
                    <a:pt x="671" y="7"/>
                    <a:pt x="625" y="19"/>
                  </a:cubicBezTo>
                  <a:cubicBezTo>
                    <a:pt x="489" y="47"/>
                    <a:pt x="367" y="101"/>
                    <a:pt x="259" y="169"/>
                  </a:cubicBezTo>
                  <a:cubicBezTo>
                    <a:pt x="150" y="250"/>
                    <a:pt x="55" y="345"/>
                    <a:pt x="1" y="467"/>
                  </a:cubicBezTo>
                  <a:cubicBezTo>
                    <a:pt x="123" y="453"/>
                    <a:pt x="245" y="440"/>
                    <a:pt x="367" y="413"/>
                  </a:cubicBezTo>
                  <a:lnTo>
                    <a:pt x="679" y="345"/>
                  </a:lnTo>
                  <a:cubicBezTo>
                    <a:pt x="746" y="335"/>
                    <a:pt x="813" y="326"/>
                    <a:pt x="876" y="326"/>
                  </a:cubicBezTo>
                  <a:cubicBezTo>
                    <a:pt x="901" y="326"/>
                    <a:pt x="926" y="327"/>
                    <a:pt x="950" y="331"/>
                  </a:cubicBezTo>
                  <a:cubicBezTo>
                    <a:pt x="1059" y="345"/>
                    <a:pt x="1167" y="399"/>
                    <a:pt x="1249" y="467"/>
                  </a:cubicBezTo>
                  <a:cubicBezTo>
                    <a:pt x="1262" y="318"/>
                    <a:pt x="1194" y="169"/>
                    <a:pt x="1059" y="87"/>
                  </a:cubicBezTo>
                  <a:cubicBezTo>
                    <a:pt x="975" y="31"/>
                    <a:pt x="871" y="1"/>
                    <a:pt x="7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687;p35">
              <a:extLst>
                <a:ext uri="{FF2B5EF4-FFF2-40B4-BE49-F238E27FC236}">
                  <a16:creationId xmlns:a16="http://schemas.microsoft.com/office/drawing/2014/main" id="{BD9D4C1B-536D-0890-BC07-2A752CB30AC9}"/>
                </a:ext>
              </a:extLst>
            </p:cNvPr>
            <p:cNvSpPr/>
            <p:nvPr/>
          </p:nvSpPr>
          <p:spPr>
            <a:xfrm>
              <a:off x="7967268" y="2440214"/>
              <a:ext cx="41362" cy="110207"/>
            </a:xfrm>
            <a:custGeom>
              <a:avLst/>
              <a:gdLst/>
              <a:ahLst/>
              <a:cxnLst/>
              <a:rect l="l" t="t" r="r" b="b"/>
              <a:pathLst>
                <a:path w="638" h="1700" extrusionOk="0">
                  <a:moveTo>
                    <a:pt x="380" y="1"/>
                  </a:moveTo>
                  <a:lnTo>
                    <a:pt x="380" y="1"/>
                  </a:lnTo>
                  <a:cubicBezTo>
                    <a:pt x="421" y="177"/>
                    <a:pt x="448" y="354"/>
                    <a:pt x="475" y="530"/>
                  </a:cubicBezTo>
                  <a:cubicBezTo>
                    <a:pt x="516" y="693"/>
                    <a:pt x="502" y="855"/>
                    <a:pt x="435" y="1018"/>
                  </a:cubicBezTo>
                  <a:cubicBezTo>
                    <a:pt x="421" y="1018"/>
                    <a:pt x="407" y="1045"/>
                    <a:pt x="407" y="1059"/>
                  </a:cubicBezTo>
                  <a:cubicBezTo>
                    <a:pt x="394" y="1072"/>
                    <a:pt x="394" y="1059"/>
                    <a:pt x="353" y="1086"/>
                  </a:cubicBezTo>
                  <a:cubicBezTo>
                    <a:pt x="326" y="1113"/>
                    <a:pt x="285" y="1127"/>
                    <a:pt x="245" y="1154"/>
                  </a:cubicBezTo>
                  <a:cubicBezTo>
                    <a:pt x="163" y="1208"/>
                    <a:pt x="82" y="1276"/>
                    <a:pt x="28" y="1357"/>
                  </a:cubicBezTo>
                  <a:cubicBezTo>
                    <a:pt x="14" y="1411"/>
                    <a:pt x="1" y="1466"/>
                    <a:pt x="1" y="1520"/>
                  </a:cubicBezTo>
                  <a:cubicBezTo>
                    <a:pt x="14" y="1574"/>
                    <a:pt x="55" y="1615"/>
                    <a:pt x="109" y="1642"/>
                  </a:cubicBezTo>
                  <a:cubicBezTo>
                    <a:pt x="176" y="1675"/>
                    <a:pt x="252" y="1700"/>
                    <a:pt x="330" y="1700"/>
                  </a:cubicBezTo>
                  <a:cubicBezTo>
                    <a:pt x="347" y="1700"/>
                    <a:pt x="363" y="1699"/>
                    <a:pt x="380" y="1696"/>
                  </a:cubicBezTo>
                  <a:cubicBezTo>
                    <a:pt x="299" y="1683"/>
                    <a:pt x="218" y="1642"/>
                    <a:pt x="136" y="1601"/>
                  </a:cubicBezTo>
                  <a:cubicBezTo>
                    <a:pt x="82" y="1547"/>
                    <a:pt x="68" y="1466"/>
                    <a:pt x="123" y="1411"/>
                  </a:cubicBezTo>
                  <a:cubicBezTo>
                    <a:pt x="177" y="1344"/>
                    <a:pt x="231" y="1289"/>
                    <a:pt x="313" y="1262"/>
                  </a:cubicBezTo>
                  <a:cubicBezTo>
                    <a:pt x="340" y="1235"/>
                    <a:pt x="380" y="1222"/>
                    <a:pt x="421" y="1194"/>
                  </a:cubicBezTo>
                  <a:cubicBezTo>
                    <a:pt x="448" y="1181"/>
                    <a:pt x="475" y="1167"/>
                    <a:pt x="489" y="1140"/>
                  </a:cubicBezTo>
                  <a:lnTo>
                    <a:pt x="543" y="1086"/>
                  </a:lnTo>
                  <a:cubicBezTo>
                    <a:pt x="624" y="896"/>
                    <a:pt x="638" y="693"/>
                    <a:pt x="584" y="516"/>
                  </a:cubicBezTo>
                  <a:cubicBezTo>
                    <a:pt x="529" y="326"/>
                    <a:pt x="462" y="164"/>
                    <a:pt x="3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688;p35">
              <a:extLst>
                <a:ext uri="{FF2B5EF4-FFF2-40B4-BE49-F238E27FC236}">
                  <a16:creationId xmlns:a16="http://schemas.microsoft.com/office/drawing/2014/main" id="{1D6A231A-1A23-C224-B372-602418C6C0A7}"/>
                </a:ext>
              </a:extLst>
            </p:cNvPr>
            <p:cNvSpPr/>
            <p:nvPr/>
          </p:nvSpPr>
          <p:spPr>
            <a:xfrm>
              <a:off x="8003312" y="2552756"/>
              <a:ext cx="55494" cy="30274"/>
            </a:xfrm>
            <a:custGeom>
              <a:avLst/>
              <a:gdLst/>
              <a:ahLst/>
              <a:cxnLst/>
              <a:rect l="l" t="t" r="r" b="b"/>
              <a:pathLst>
                <a:path w="856" h="467" extrusionOk="0">
                  <a:moveTo>
                    <a:pt x="855" y="1"/>
                  </a:moveTo>
                  <a:cubicBezTo>
                    <a:pt x="774" y="42"/>
                    <a:pt x="706" y="96"/>
                    <a:pt x="638" y="136"/>
                  </a:cubicBezTo>
                  <a:cubicBezTo>
                    <a:pt x="570" y="191"/>
                    <a:pt x="502" y="231"/>
                    <a:pt x="435" y="259"/>
                  </a:cubicBezTo>
                  <a:cubicBezTo>
                    <a:pt x="367" y="299"/>
                    <a:pt x="299" y="326"/>
                    <a:pt x="231" y="326"/>
                  </a:cubicBezTo>
                  <a:cubicBezTo>
                    <a:pt x="216" y="329"/>
                    <a:pt x="201" y="330"/>
                    <a:pt x="186" y="330"/>
                  </a:cubicBezTo>
                  <a:cubicBezTo>
                    <a:pt x="120" y="330"/>
                    <a:pt x="56" y="308"/>
                    <a:pt x="1" y="286"/>
                  </a:cubicBezTo>
                  <a:lnTo>
                    <a:pt x="1" y="286"/>
                  </a:lnTo>
                  <a:cubicBezTo>
                    <a:pt x="41" y="367"/>
                    <a:pt x="123" y="435"/>
                    <a:pt x="218" y="462"/>
                  </a:cubicBezTo>
                  <a:cubicBezTo>
                    <a:pt x="240" y="465"/>
                    <a:pt x="263" y="467"/>
                    <a:pt x="287" y="467"/>
                  </a:cubicBezTo>
                  <a:cubicBezTo>
                    <a:pt x="362" y="467"/>
                    <a:pt x="440" y="449"/>
                    <a:pt x="502" y="408"/>
                  </a:cubicBezTo>
                  <a:cubicBezTo>
                    <a:pt x="584" y="367"/>
                    <a:pt x="665" y="313"/>
                    <a:pt x="719" y="245"/>
                  </a:cubicBezTo>
                  <a:cubicBezTo>
                    <a:pt x="774" y="164"/>
                    <a:pt x="828" y="96"/>
                    <a:pt x="8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689;p35">
              <a:extLst>
                <a:ext uri="{FF2B5EF4-FFF2-40B4-BE49-F238E27FC236}">
                  <a16:creationId xmlns:a16="http://schemas.microsoft.com/office/drawing/2014/main" id="{95B76DC5-5246-B6F8-AD02-9BE19FFC0075}"/>
                </a:ext>
              </a:extLst>
            </p:cNvPr>
            <p:cNvSpPr/>
            <p:nvPr/>
          </p:nvSpPr>
          <p:spPr>
            <a:xfrm>
              <a:off x="7870544" y="2401577"/>
              <a:ext cx="72156" cy="25542"/>
            </a:xfrm>
            <a:custGeom>
              <a:avLst/>
              <a:gdLst/>
              <a:ahLst/>
              <a:cxnLst/>
              <a:rect l="l" t="t" r="r" b="b"/>
              <a:pathLst>
                <a:path w="1113" h="394" extrusionOk="0">
                  <a:moveTo>
                    <a:pt x="557" y="0"/>
                  </a:moveTo>
                  <a:cubicBezTo>
                    <a:pt x="435" y="14"/>
                    <a:pt x="313" y="54"/>
                    <a:pt x="218" y="122"/>
                  </a:cubicBezTo>
                  <a:cubicBezTo>
                    <a:pt x="109" y="190"/>
                    <a:pt x="41" y="285"/>
                    <a:pt x="1" y="394"/>
                  </a:cubicBezTo>
                  <a:cubicBezTo>
                    <a:pt x="245" y="394"/>
                    <a:pt x="408" y="353"/>
                    <a:pt x="570" y="339"/>
                  </a:cubicBezTo>
                  <a:lnTo>
                    <a:pt x="814" y="339"/>
                  </a:lnTo>
                  <a:cubicBezTo>
                    <a:pt x="909" y="353"/>
                    <a:pt x="1004" y="380"/>
                    <a:pt x="1113" y="394"/>
                  </a:cubicBezTo>
                  <a:cubicBezTo>
                    <a:pt x="1086" y="271"/>
                    <a:pt x="1018" y="163"/>
                    <a:pt x="909" y="95"/>
                  </a:cubicBezTo>
                  <a:cubicBezTo>
                    <a:pt x="801" y="27"/>
                    <a:pt x="679" y="0"/>
                    <a:pt x="557" y="0"/>
                  </a:cubicBez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690;p35">
              <a:extLst>
                <a:ext uri="{FF2B5EF4-FFF2-40B4-BE49-F238E27FC236}">
                  <a16:creationId xmlns:a16="http://schemas.microsoft.com/office/drawing/2014/main" id="{C0F36BF7-6148-7CAB-00BB-C28798AF30A3}"/>
                </a:ext>
              </a:extLst>
            </p:cNvPr>
            <p:cNvSpPr/>
            <p:nvPr/>
          </p:nvSpPr>
          <p:spPr>
            <a:xfrm>
              <a:off x="8078901" y="2465757"/>
              <a:ext cx="14133" cy="24634"/>
            </a:xfrm>
            <a:custGeom>
              <a:avLst/>
              <a:gdLst/>
              <a:ahLst/>
              <a:cxnLst/>
              <a:rect l="l" t="t" r="r" b="b"/>
              <a:pathLst>
                <a:path w="218" h="380" extrusionOk="0">
                  <a:moveTo>
                    <a:pt x="109" y="0"/>
                  </a:moveTo>
                  <a:cubicBezTo>
                    <a:pt x="42" y="0"/>
                    <a:pt x="1" y="82"/>
                    <a:pt x="1" y="190"/>
                  </a:cubicBezTo>
                  <a:cubicBezTo>
                    <a:pt x="1" y="299"/>
                    <a:pt x="42" y="380"/>
                    <a:pt x="109" y="380"/>
                  </a:cubicBezTo>
                  <a:cubicBezTo>
                    <a:pt x="177" y="380"/>
                    <a:pt x="218" y="299"/>
                    <a:pt x="218" y="190"/>
                  </a:cubicBezTo>
                  <a:cubicBezTo>
                    <a:pt x="218" y="82"/>
                    <a:pt x="177" y="0"/>
                    <a:pt x="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691;p35">
              <a:extLst>
                <a:ext uri="{FF2B5EF4-FFF2-40B4-BE49-F238E27FC236}">
                  <a16:creationId xmlns:a16="http://schemas.microsoft.com/office/drawing/2014/main" id="{80A20C12-25DD-6478-B9E8-FDC44AF03270}"/>
                </a:ext>
              </a:extLst>
            </p:cNvPr>
            <p:cNvSpPr/>
            <p:nvPr/>
          </p:nvSpPr>
          <p:spPr>
            <a:xfrm>
              <a:off x="7906589" y="2465757"/>
              <a:ext cx="14133" cy="24634"/>
            </a:xfrm>
            <a:custGeom>
              <a:avLst/>
              <a:gdLst/>
              <a:ahLst/>
              <a:cxnLst/>
              <a:rect l="l" t="t" r="r" b="b"/>
              <a:pathLst>
                <a:path w="218" h="380" extrusionOk="0">
                  <a:moveTo>
                    <a:pt x="109" y="0"/>
                  </a:moveTo>
                  <a:cubicBezTo>
                    <a:pt x="41" y="0"/>
                    <a:pt x="1" y="82"/>
                    <a:pt x="1" y="190"/>
                  </a:cubicBezTo>
                  <a:cubicBezTo>
                    <a:pt x="1" y="299"/>
                    <a:pt x="41" y="380"/>
                    <a:pt x="109" y="380"/>
                  </a:cubicBezTo>
                  <a:cubicBezTo>
                    <a:pt x="164" y="380"/>
                    <a:pt x="218" y="299"/>
                    <a:pt x="218" y="190"/>
                  </a:cubicBezTo>
                  <a:cubicBezTo>
                    <a:pt x="218" y="82"/>
                    <a:pt x="164" y="0"/>
                    <a:pt x="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692;p35">
              <a:extLst>
                <a:ext uri="{FF2B5EF4-FFF2-40B4-BE49-F238E27FC236}">
                  <a16:creationId xmlns:a16="http://schemas.microsoft.com/office/drawing/2014/main" id="{BD5EB456-8637-9B18-0D01-44E00E7AEF4D}"/>
                </a:ext>
              </a:extLst>
            </p:cNvPr>
            <p:cNvSpPr/>
            <p:nvPr/>
          </p:nvSpPr>
          <p:spPr>
            <a:xfrm>
              <a:off x="8213419" y="2406698"/>
              <a:ext cx="44020" cy="71440"/>
            </a:xfrm>
            <a:custGeom>
              <a:avLst/>
              <a:gdLst/>
              <a:ahLst/>
              <a:cxnLst/>
              <a:rect l="l" t="t" r="r" b="b"/>
              <a:pathLst>
                <a:path w="679" h="1102" extrusionOk="0">
                  <a:moveTo>
                    <a:pt x="275" y="0"/>
                  </a:moveTo>
                  <a:cubicBezTo>
                    <a:pt x="63" y="0"/>
                    <a:pt x="1" y="586"/>
                    <a:pt x="1" y="586"/>
                  </a:cubicBezTo>
                  <a:lnTo>
                    <a:pt x="1" y="1101"/>
                  </a:lnTo>
                  <a:cubicBezTo>
                    <a:pt x="394" y="749"/>
                    <a:pt x="679" y="260"/>
                    <a:pt x="381" y="43"/>
                  </a:cubicBezTo>
                  <a:cubicBezTo>
                    <a:pt x="342" y="13"/>
                    <a:pt x="307" y="0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693;p35">
              <a:extLst>
                <a:ext uri="{FF2B5EF4-FFF2-40B4-BE49-F238E27FC236}">
                  <a16:creationId xmlns:a16="http://schemas.microsoft.com/office/drawing/2014/main" id="{D7F3935B-B494-5E55-77CA-8926F22079F0}"/>
                </a:ext>
              </a:extLst>
            </p:cNvPr>
            <p:cNvSpPr/>
            <p:nvPr/>
          </p:nvSpPr>
          <p:spPr>
            <a:xfrm>
              <a:off x="7824841" y="2467961"/>
              <a:ext cx="36110" cy="48815"/>
            </a:xfrm>
            <a:custGeom>
              <a:avLst/>
              <a:gdLst/>
              <a:ahLst/>
              <a:cxnLst/>
              <a:rect l="l" t="t" r="r" b="b"/>
              <a:pathLst>
                <a:path w="557" h="753" extrusionOk="0">
                  <a:moveTo>
                    <a:pt x="260" y="0"/>
                  </a:moveTo>
                  <a:cubicBezTo>
                    <a:pt x="232" y="0"/>
                    <a:pt x="205" y="10"/>
                    <a:pt x="177" y="34"/>
                  </a:cubicBezTo>
                  <a:cubicBezTo>
                    <a:pt x="1" y="197"/>
                    <a:pt x="557" y="753"/>
                    <a:pt x="557" y="753"/>
                  </a:cubicBezTo>
                  <a:lnTo>
                    <a:pt x="557" y="346"/>
                  </a:lnTo>
                  <a:cubicBezTo>
                    <a:pt x="557" y="346"/>
                    <a:pt x="418" y="0"/>
                    <a:pt x="2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694;p35">
              <a:extLst>
                <a:ext uri="{FF2B5EF4-FFF2-40B4-BE49-F238E27FC236}">
                  <a16:creationId xmlns:a16="http://schemas.microsoft.com/office/drawing/2014/main" id="{3D3BC98C-0835-E2EC-B0A5-758AF515A869}"/>
                </a:ext>
              </a:extLst>
            </p:cNvPr>
            <p:cNvSpPr/>
            <p:nvPr/>
          </p:nvSpPr>
          <p:spPr>
            <a:xfrm>
              <a:off x="7899587" y="2508802"/>
              <a:ext cx="32609" cy="19448"/>
            </a:xfrm>
            <a:custGeom>
              <a:avLst/>
              <a:gdLst/>
              <a:ahLst/>
              <a:cxnLst/>
              <a:rect l="l" t="t" r="r" b="b"/>
              <a:pathLst>
                <a:path w="503" h="300" extrusionOk="0">
                  <a:moveTo>
                    <a:pt x="258" y="1"/>
                  </a:moveTo>
                  <a:cubicBezTo>
                    <a:pt x="122" y="1"/>
                    <a:pt x="0" y="69"/>
                    <a:pt x="0" y="150"/>
                  </a:cubicBezTo>
                  <a:cubicBezTo>
                    <a:pt x="0" y="231"/>
                    <a:pt x="109" y="299"/>
                    <a:pt x="258" y="299"/>
                  </a:cubicBezTo>
                  <a:cubicBezTo>
                    <a:pt x="394" y="299"/>
                    <a:pt x="502" y="231"/>
                    <a:pt x="502" y="150"/>
                  </a:cubicBezTo>
                  <a:cubicBezTo>
                    <a:pt x="502" y="69"/>
                    <a:pt x="380" y="1"/>
                    <a:pt x="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695;p35">
              <a:extLst>
                <a:ext uri="{FF2B5EF4-FFF2-40B4-BE49-F238E27FC236}">
                  <a16:creationId xmlns:a16="http://schemas.microsoft.com/office/drawing/2014/main" id="{D786244C-01FB-0B02-EF50-CB4117CBD852}"/>
                </a:ext>
              </a:extLst>
            </p:cNvPr>
            <p:cNvSpPr/>
            <p:nvPr/>
          </p:nvSpPr>
          <p:spPr>
            <a:xfrm>
              <a:off x="8085968" y="2508802"/>
              <a:ext cx="31702" cy="19448"/>
            </a:xfrm>
            <a:custGeom>
              <a:avLst/>
              <a:gdLst/>
              <a:ahLst/>
              <a:cxnLst/>
              <a:rect l="l" t="t" r="r" b="b"/>
              <a:pathLst>
                <a:path w="489" h="300" extrusionOk="0">
                  <a:moveTo>
                    <a:pt x="245" y="1"/>
                  </a:moveTo>
                  <a:cubicBezTo>
                    <a:pt x="109" y="1"/>
                    <a:pt x="0" y="69"/>
                    <a:pt x="0" y="150"/>
                  </a:cubicBezTo>
                  <a:cubicBezTo>
                    <a:pt x="0" y="231"/>
                    <a:pt x="109" y="299"/>
                    <a:pt x="245" y="299"/>
                  </a:cubicBezTo>
                  <a:cubicBezTo>
                    <a:pt x="380" y="299"/>
                    <a:pt x="489" y="231"/>
                    <a:pt x="489" y="150"/>
                  </a:cubicBezTo>
                  <a:cubicBezTo>
                    <a:pt x="489" y="69"/>
                    <a:pt x="380" y="1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696;p35">
              <a:extLst>
                <a:ext uri="{FF2B5EF4-FFF2-40B4-BE49-F238E27FC236}">
                  <a16:creationId xmlns:a16="http://schemas.microsoft.com/office/drawing/2014/main" id="{DF0EC267-655C-056D-E36D-DB17412EA263}"/>
                </a:ext>
              </a:extLst>
            </p:cNvPr>
            <p:cNvSpPr/>
            <p:nvPr/>
          </p:nvSpPr>
          <p:spPr>
            <a:xfrm>
              <a:off x="6916666" y="3834664"/>
              <a:ext cx="676177" cy="715501"/>
            </a:xfrm>
            <a:custGeom>
              <a:avLst/>
              <a:gdLst/>
              <a:ahLst/>
              <a:cxnLst/>
              <a:rect l="l" t="t" r="r" b="b"/>
              <a:pathLst>
                <a:path w="10430" h="11037" extrusionOk="0">
                  <a:moveTo>
                    <a:pt x="0" y="0"/>
                  </a:moveTo>
                  <a:lnTo>
                    <a:pt x="1099" y="10090"/>
                  </a:lnTo>
                  <a:cubicBezTo>
                    <a:pt x="1099" y="10090"/>
                    <a:pt x="3293" y="11036"/>
                    <a:pt x="5720" y="11036"/>
                  </a:cubicBezTo>
                  <a:cubicBezTo>
                    <a:pt x="6933" y="11036"/>
                    <a:pt x="8205" y="10800"/>
                    <a:pt x="9290" y="10090"/>
                  </a:cubicBezTo>
                  <a:lnTo>
                    <a:pt x="104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697;p35">
              <a:extLst>
                <a:ext uri="{FF2B5EF4-FFF2-40B4-BE49-F238E27FC236}">
                  <a16:creationId xmlns:a16="http://schemas.microsoft.com/office/drawing/2014/main" id="{20533C74-2ECD-8098-0149-478D97D1FD83}"/>
                </a:ext>
              </a:extLst>
            </p:cNvPr>
            <p:cNvSpPr/>
            <p:nvPr/>
          </p:nvSpPr>
          <p:spPr>
            <a:xfrm>
              <a:off x="6935985" y="4016636"/>
              <a:ext cx="124927" cy="172376"/>
            </a:xfrm>
            <a:custGeom>
              <a:avLst/>
              <a:gdLst/>
              <a:ahLst/>
              <a:cxnLst/>
              <a:rect l="l" t="t" r="r" b="b"/>
              <a:pathLst>
                <a:path w="1927" h="2659" extrusionOk="0">
                  <a:moveTo>
                    <a:pt x="0" y="0"/>
                  </a:moveTo>
                  <a:lnTo>
                    <a:pt x="231" y="2143"/>
                  </a:lnTo>
                  <a:cubicBezTo>
                    <a:pt x="760" y="2360"/>
                    <a:pt x="1302" y="2537"/>
                    <a:pt x="1858" y="2645"/>
                  </a:cubicBezTo>
                  <a:lnTo>
                    <a:pt x="1926" y="2659"/>
                  </a:lnTo>
                  <a:cubicBezTo>
                    <a:pt x="1913" y="2387"/>
                    <a:pt x="1899" y="2116"/>
                    <a:pt x="1899" y="1845"/>
                  </a:cubicBezTo>
                  <a:cubicBezTo>
                    <a:pt x="1899" y="1384"/>
                    <a:pt x="1886" y="909"/>
                    <a:pt x="1886" y="448"/>
                  </a:cubicBezTo>
                  <a:cubicBezTo>
                    <a:pt x="1235" y="353"/>
                    <a:pt x="611" y="20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698;p35">
              <a:extLst>
                <a:ext uri="{FF2B5EF4-FFF2-40B4-BE49-F238E27FC236}">
                  <a16:creationId xmlns:a16="http://schemas.microsoft.com/office/drawing/2014/main" id="{89D0F5B2-B217-462B-385E-D66B96114503}"/>
                </a:ext>
              </a:extLst>
            </p:cNvPr>
            <p:cNvSpPr/>
            <p:nvPr/>
          </p:nvSpPr>
          <p:spPr>
            <a:xfrm>
              <a:off x="6955304" y="4193357"/>
              <a:ext cx="114360" cy="167968"/>
            </a:xfrm>
            <a:custGeom>
              <a:avLst/>
              <a:gdLst/>
              <a:ahLst/>
              <a:cxnLst/>
              <a:rect l="l" t="t" r="r" b="b"/>
              <a:pathLst>
                <a:path w="1764" h="2591" extrusionOk="0">
                  <a:moveTo>
                    <a:pt x="1" y="0"/>
                  </a:moveTo>
                  <a:lnTo>
                    <a:pt x="191" y="1818"/>
                  </a:lnTo>
                  <a:cubicBezTo>
                    <a:pt x="665" y="2170"/>
                    <a:pt x="1194" y="2428"/>
                    <a:pt x="1764" y="2591"/>
                  </a:cubicBezTo>
                  <a:cubicBezTo>
                    <a:pt x="1710" y="1885"/>
                    <a:pt x="1669" y="1167"/>
                    <a:pt x="1642" y="461"/>
                  </a:cubicBezTo>
                  <a:cubicBezTo>
                    <a:pt x="1086" y="367"/>
                    <a:pt x="530" y="20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699;p35">
              <a:extLst>
                <a:ext uri="{FF2B5EF4-FFF2-40B4-BE49-F238E27FC236}">
                  <a16:creationId xmlns:a16="http://schemas.microsoft.com/office/drawing/2014/main" id="{66D76212-74F7-F485-8863-2FC9D5156993}"/>
                </a:ext>
              </a:extLst>
            </p:cNvPr>
            <p:cNvSpPr/>
            <p:nvPr/>
          </p:nvSpPr>
          <p:spPr>
            <a:xfrm>
              <a:off x="6972937" y="4355103"/>
              <a:ext cx="106451" cy="164467"/>
            </a:xfrm>
            <a:custGeom>
              <a:avLst/>
              <a:gdLst/>
              <a:ahLst/>
              <a:cxnLst/>
              <a:rect l="l" t="t" r="r" b="b"/>
              <a:pathLst>
                <a:path w="1642" h="2537" extrusionOk="0">
                  <a:moveTo>
                    <a:pt x="0" y="1"/>
                  </a:moveTo>
                  <a:lnTo>
                    <a:pt x="231" y="2062"/>
                  </a:lnTo>
                  <a:cubicBezTo>
                    <a:pt x="692" y="2252"/>
                    <a:pt x="1166" y="2415"/>
                    <a:pt x="1641" y="2537"/>
                  </a:cubicBezTo>
                  <a:cubicBezTo>
                    <a:pt x="1641" y="2428"/>
                    <a:pt x="1627" y="2333"/>
                    <a:pt x="1627" y="2225"/>
                  </a:cubicBezTo>
                  <a:cubicBezTo>
                    <a:pt x="1600" y="1696"/>
                    <a:pt x="1560" y="1167"/>
                    <a:pt x="1533" y="638"/>
                  </a:cubicBezTo>
                  <a:cubicBezTo>
                    <a:pt x="990" y="503"/>
                    <a:pt x="475" y="28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700;p35">
              <a:extLst>
                <a:ext uri="{FF2B5EF4-FFF2-40B4-BE49-F238E27FC236}">
                  <a16:creationId xmlns:a16="http://schemas.microsoft.com/office/drawing/2014/main" id="{72EE9B90-7910-0E4E-9E07-EAEBA7B39D84}"/>
                </a:ext>
              </a:extLst>
            </p:cNvPr>
            <p:cNvSpPr/>
            <p:nvPr/>
          </p:nvSpPr>
          <p:spPr>
            <a:xfrm>
              <a:off x="6916666" y="3834664"/>
              <a:ext cx="140681" cy="176785"/>
            </a:xfrm>
            <a:custGeom>
              <a:avLst/>
              <a:gdLst/>
              <a:ahLst/>
              <a:cxnLst/>
              <a:rect l="l" t="t" r="r" b="b"/>
              <a:pathLst>
                <a:path w="2170" h="2727" extrusionOk="0">
                  <a:moveTo>
                    <a:pt x="0" y="0"/>
                  </a:moveTo>
                  <a:lnTo>
                    <a:pt x="244" y="2224"/>
                  </a:lnTo>
                  <a:cubicBezTo>
                    <a:pt x="705" y="2401"/>
                    <a:pt x="1194" y="2550"/>
                    <a:pt x="1682" y="2645"/>
                  </a:cubicBezTo>
                  <a:cubicBezTo>
                    <a:pt x="1858" y="2672"/>
                    <a:pt x="2007" y="2699"/>
                    <a:pt x="2170" y="2726"/>
                  </a:cubicBezTo>
                  <a:cubicBezTo>
                    <a:pt x="2156" y="1817"/>
                    <a:pt x="2116" y="909"/>
                    <a:pt x="2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701;p35">
              <a:extLst>
                <a:ext uri="{FF2B5EF4-FFF2-40B4-BE49-F238E27FC236}">
                  <a16:creationId xmlns:a16="http://schemas.microsoft.com/office/drawing/2014/main" id="{4F36F6EC-4F7D-50F2-FCE2-F32DF914BC7E}"/>
                </a:ext>
              </a:extLst>
            </p:cNvPr>
            <p:cNvSpPr/>
            <p:nvPr/>
          </p:nvSpPr>
          <p:spPr>
            <a:xfrm>
              <a:off x="7091572" y="4050022"/>
              <a:ext cx="124085" cy="153965"/>
            </a:xfrm>
            <a:custGeom>
              <a:avLst/>
              <a:gdLst/>
              <a:ahLst/>
              <a:cxnLst/>
              <a:rect l="l" t="t" r="r" b="b"/>
              <a:pathLst>
                <a:path w="1914" h="2375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747"/>
                    <a:pt x="28" y="1493"/>
                    <a:pt x="55" y="2238"/>
                  </a:cubicBezTo>
                  <a:cubicBezTo>
                    <a:pt x="652" y="2320"/>
                    <a:pt x="1249" y="2374"/>
                    <a:pt x="1859" y="2374"/>
                  </a:cubicBezTo>
                  <a:cubicBezTo>
                    <a:pt x="1859" y="2116"/>
                    <a:pt x="1859" y="1859"/>
                    <a:pt x="1872" y="1601"/>
                  </a:cubicBezTo>
                  <a:cubicBezTo>
                    <a:pt x="1886" y="1113"/>
                    <a:pt x="1900" y="638"/>
                    <a:pt x="1913" y="164"/>
                  </a:cubicBezTo>
                  <a:cubicBezTo>
                    <a:pt x="1561" y="150"/>
                    <a:pt x="1221" y="109"/>
                    <a:pt x="869" y="82"/>
                  </a:cubicBezTo>
                  <a:cubicBezTo>
                    <a:pt x="584" y="55"/>
                    <a:pt x="286" y="2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702;p35">
              <a:extLst>
                <a:ext uri="{FF2B5EF4-FFF2-40B4-BE49-F238E27FC236}">
                  <a16:creationId xmlns:a16="http://schemas.microsoft.com/office/drawing/2014/main" id="{CF0E2FE7-7184-40A2-73B2-5D9E2C3400F9}"/>
                </a:ext>
              </a:extLst>
            </p:cNvPr>
            <p:cNvSpPr/>
            <p:nvPr/>
          </p:nvSpPr>
          <p:spPr>
            <a:xfrm>
              <a:off x="7095980" y="4228494"/>
              <a:ext cx="115268" cy="153058"/>
            </a:xfrm>
            <a:custGeom>
              <a:avLst/>
              <a:gdLst/>
              <a:ahLst/>
              <a:cxnLst/>
              <a:rect l="l" t="t" r="r" b="b"/>
              <a:pathLst>
                <a:path w="1778" h="2361" extrusionOk="0">
                  <a:moveTo>
                    <a:pt x="1" y="1"/>
                  </a:moveTo>
                  <a:cubicBezTo>
                    <a:pt x="14" y="543"/>
                    <a:pt x="41" y="1072"/>
                    <a:pt x="82" y="1615"/>
                  </a:cubicBezTo>
                  <a:cubicBezTo>
                    <a:pt x="96" y="1805"/>
                    <a:pt x="96" y="1994"/>
                    <a:pt x="109" y="2184"/>
                  </a:cubicBezTo>
                  <a:cubicBezTo>
                    <a:pt x="652" y="2293"/>
                    <a:pt x="1194" y="2347"/>
                    <a:pt x="1750" y="2361"/>
                  </a:cubicBezTo>
                  <a:cubicBezTo>
                    <a:pt x="1750" y="2171"/>
                    <a:pt x="1764" y="1994"/>
                    <a:pt x="1764" y="1805"/>
                  </a:cubicBezTo>
                  <a:cubicBezTo>
                    <a:pt x="1764" y="1249"/>
                    <a:pt x="1777" y="693"/>
                    <a:pt x="1777" y="136"/>
                  </a:cubicBezTo>
                  <a:lnTo>
                    <a:pt x="1669" y="136"/>
                  </a:lnTo>
                  <a:cubicBezTo>
                    <a:pt x="1113" y="123"/>
                    <a:pt x="557" y="6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703;p35">
              <a:extLst>
                <a:ext uri="{FF2B5EF4-FFF2-40B4-BE49-F238E27FC236}">
                  <a16:creationId xmlns:a16="http://schemas.microsoft.com/office/drawing/2014/main" id="{B028CF4C-2ECA-DCF8-B5C8-317937341C38}"/>
                </a:ext>
              </a:extLst>
            </p:cNvPr>
            <p:cNvSpPr/>
            <p:nvPr/>
          </p:nvSpPr>
          <p:spPr>
            <a:xfrm>
              <a:off x="7105640" y="4403464"/>
              <a:ext cx="102950" cy="141648"/>
            </a:xfrm>
            <a:custGeom>
              <a:avLst/>
              <a:gdLst/>
              <a:ahLst/>
              <a:cxnLst/>
              <a:rect l="l" t="t" r="r" b="b"/>
              <a:pathLst>
                <a:path w="1588" h="2185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652"/>
                    <a:pt x="82" y="1289"/>
                    <a:pt x="109" y="1926"/>
                  </a:cubicBezTo>
                  <a:cubicBezTo>
                    <a:pt x="584" y="2035"/>
                    <a:pt x="1059" y="2130"/>
                    <a:pt x="1533" y="2184"/>
                  </a:cubicBezTo>
                  <a:lnTo>
                    <a:pt x="1533" y="1940"/>
                  </a:lnTo>
                  <a:cubicBezTo>
                    <a:pt x="1533" y="1343"/>
                    <a:pt x="1561" y="747"/>
                    <a:pt x="1588" y="163"/>
                  </a:cubicBezTo>
                  <a:cubicBezTo>
                    <a:pt x="1045" y="150"/>
                    <a:pt x="516" y="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704;p35">
              <a:extLst>
                <a:ext uri="{FF2B5EF4-FFF2-40B4-BE49-F238E27FC236}">
                  <a16:creationId xmlns:a16="http://schemas.microsoft.com/office/drawing/2014/main" id="{513C2FF4-7C6F-0ADC-2FC4-2E3E3393C7BA}"/>
                </a:ext>
              </a:extLst>
            </p:cNvPr>
            <p:cNvSpPr/>
            <p:nvPr/>
          </p:nvSpPr>
          <p:spPr>
            <a:xfrm>
              <a:off x="7081070" y="3834664"/>
              <a:ext cx="140746" cy="192603"/>
            </a:xfrm>
            <a:custGeom>
              <a:avLst/>
              <a:gdLst/>
              <a:ahLst/>
              <a:cxnLst/>
              <a:rect l="l" t="t" r="r" b="b"/>
              <a:pathLst>
                <a:path w="2171" h="2971" extrusionOk="0">
                  <a:moveTo>
                    <a:pt x="0" y="0"/>
                  </a:moveTo>
                  <a:cubicBezTo>
                    <a:pt x="68" y="705"/>
                    <a:pt x="109" y="1411"/>
                    <a:pt x="122" y="2116"/>
                  </a:cubicBezTo>
                  <a:cubicBezTo>
                    <a:pt x="136" y="2346"/>
                    <a:pt x="136" y="2577"/>
                    <a:pt x="149" y="2807"/>
                  </a:cubicBezTo>
                  <a:cubicBezTo>
                    <a:pt x="570" y="2862"/>
                    <a:pt x="990" y="2902"/>
                    <a:pt x="1424" y="2929"/>
                  </a:cubicBezTo>
                  <a:cubicBezTo>
                    <a:pt x="1641" y="2943"/>
                    <a:pt x="1872" y="2957"/>
                    <a:pt x="2089" y="2970"/>
                  </a:cubicBezTo>
                  <a:cubicBezTo>
                    <a:pt x="2116" y="1980"/>
                    <a:pt x="2143" y="990"/>
                    <a:pt x="2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705;p35">
              <a:extLst>
                <a:ext uri="{FF2B5EF4-FFF2-40B4-BE49-F238E27FC236}">
                  <a16:creationId xmlns:a16="http://schemas.microsoft.com/office/drawing/2014/main" id="{39421D43-6772-76E3-5BE2-38895BFEF739}"/>
                </a:ext>
              </a:extLst>
            </p:cNvPr>
            <p:cNvSpPr/>
            <p:nvPr/>
          </p:nvSpPr>
          <p:spPr>
            <a:xfrm>
              <a:off x="7249882" y="3835507"/>
              <a:ext cx="139838" cy="194353"/>
            </a:xfrm>
            <a:custGeom>
              <a:avLst/>
              <a:gdLst/>
              <a:ahLst/>
              <a:cxnLst/>
              <a:rect l="l" t="t" r="r" b="b"/>
              <a:pathLst>
                <a:path w="2157" h="2998" extrusionOk="0">
                  <a:moveTo>
                    <a:pt x="68" y="1"/>
                  </a:moveTo>
                  <a:cubicBezTo>
                    <a:pt x="54" y="774"/>
                    <a:pt x="41" y="1547"/>
                    <a:pt x="14" y="2333"/>
                  </a:cubicBezTo>
                  <a:cubicBezTo>
                    <a:pt x="14" y="2550"/>
                    <a:pt x="0" y="2767"/>
                    <a:pt x="0" y="2998"/>
                  </a:cubicBezTo>
                  <a:cubicBezTo>
                    <a:pt x="380" y="2998"/>
                    <a:pt x="773" y="2998"/>
                    <a:pt x="1166" y="2984"/>
                  </a:cubicBezTo>
                  <a:cubicBezTo>
                    <a:pt x="1410" y="2971"/>
                    <a:pt x="1655" y="2944"/>
                    <a:pt x="1885" y="2916"/>
                  </a:cubicBezTo>
                  <a:cubicBezTo>
                    <a:pt x="1967" y="1940"/>
                    <a:pt x="2048" y="964"/>
                    <a:pt x="2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706;p35">
              <a:extLst>
                <a:ext uri="{FF2B5EF4-FFF2-40B4-BE49-F238E27FC236}">
                  <a16:creationId xmlns:a16="http://schemas.microsoft.com/office/drawing/2014/main" id="{3E457348-BE2C-60E3-AC9B-E67BF6D9932C}"/>
                </a:ext>
              </a:extLst>
            </p:cNvPr>
            <p:cNvSpPr/>
            <p:nvPr/>
          </p:nvSpPr>
          <p:spPr>
            <a:xfrm>
              <a:off x="7245474" y="4057089"/>
              <a:ext cx="124927" cy="146899"/>
            </a:xfrm>
            <a:custGeom>
              <a:avLst/>
              <a:gdLst/>
              <a:ahLst/>
              <a:cxnLst/>
              <a:rect l="l" t="t" r="r" b="b"/>
              <a:pathLst>
                <a:path w="1927" h="2266" extrusionOk="0">
                  <a:moveTo>
                    <a:pt x="1926" y="0"/>
                  </a:moveTo>
                  <a:lnTo>
                    <a:pt x="1926" y="0"/>
                  </a:lnTo>
                  <a:cubicBezTo>
                    <a:pt x="1573" y="41"/>
                    <a:pt x="1207" y="68"/>
                    <a:pt x="855" y="82"/>
                  </a:cubicBezTo>
                  <a:lnTo>
                    <a:pt x="54" y="82"/>
                  </a:lnTo>
                  <a:cubicBezTo>
                    <a:pt x="27" y="814"/>
                    <a:pt x="14" y="1546"/>
                    <a:pt x="0" y="2265"/>
                  </a:cubicBezTo>
                  <a:cubicBezTo>
                    <a:pt x="611" y="2252"/>
                    <a:pt x="1207" y="2211"/>
                    <a:pt x="1804" y="2157"/>
                  </a:cubicBezTo>
                  <a:cubicBezTo>
                    <a:pt x="1831" y="1438"/>
                    <a:pt x="1872" y="719"/>
                    <a:pt x="1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707;p35">
              <a:extLst>
                <a:ext uri="{FF2B5EF4-FFF2-40B4-BE49-F238E27FC236}">
                  <a16:creationId xmlns:a16="http://schemas.microsoft.com/office/drawing/2014/main" id="{BC09EDCB-E1AA-1D82-9660-744CD22EC171}"/>
                </a:ext>
              </a:extLst>
            </p:cNvPr>
            <p:cNvSpPr/>
            <p:nvPr/>
          </p:nvSpPr>
          <p:spPr>
            <a:xfrm>
              <a:off x="7237565" y="4401714"/>
              <a:ext cx="118769" cy="148196"/>
            </a:xfrm>
            <a:custGeom>
              <a:avLst/>
              <a:gdLst/>
              <a:ahLst/>
              <a:cxnLst/>
              <a:rect l="l" t="t" r="r" b="b"/>
              <a:pathLst>
                <a:path w="1832" h="2286" extrusionOk="0">
                  <a:moveTo>
                    <a:pt x="1831" y="1"/>
                  </a:moveTo>
                  <a:cubicBezTo>
                    <a:pt x="1248" y="109"/>
                    <a:pt x="651" y="163"/>
                    <a:pt x="54" y="190"/>
                  </a:cubicBezTo>
                  <a:cubicBezTo>
                    <a:pt x="41" y="869"/>
                    <a:pt x="0" y="1560"/>
                    <a:pt x="14" y="2252"/>
                  </a:cubicBezTo>
                  <a:cubicBezTo>
                    <a:pt x="263" y="2274"/>
                    <a:pt x="512" y="2285"/>
                    <a:pt x="761" y="2285"/>
                  </a:cubicBezTo>
                  <a:cubicBezTo>
                    <a:pt x="1109" y="2285"/>
                    <a:pt x="1456" y="2264"/>
                    <a:pt x="1804" y="2225"/>
                  </a:cubicBezTo>
                  <a:cubicBezTo>
                    <a:pt x="1804" y="1845"/>
                    <a:pt x="1804" y="1465"/>
                    <a:pt x="1804" y="1085"/>
                  </a:cubicBezTo>
                  <a:cubicBezTo>
                    <a:pt x="1817" y="692"/>
                    <a:pt x="1817" y="353"/>
                    <a:pt x="1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708;p35">
              <a:extLst>
                <a:ext uri="{FF2B5EF4-FFF2-40B4-BE49-F238E27FC236}">
                  <a16:creationId xmlns:a16="http://schemas.microsoft.com/office/drawing/2014/main" id="{1555FBC4-5AA2-B2F4-C202-D60F0D991824}"/>
                </a:ext>
              </a:extLst>
            </p:cNvPr>
            <p:cNvSpPr/>
            <p:nvPr/>
          </p:nvSpPr>
          <p:spPr>
            <a:xfrm>
              <a:off x="7242816" y="4230244"/>
              <a:ext cx="117861" cy="151307"/>
            </a:xfrm>
            <a:custGeom>
              <a:avLst/>
              <a:gdLst/>
              <a:ahLst/>
              <a:cxnLst/>
              <a:rect l="l" t="t" r="r" b="b"/>
              <a:pathLst>
                <a:path w="1818" h="2334" extrusionOk="0">
                  <a:moveTo>
                    <a:pt x="1818" y="1"/>
                  </a:moveTo>
                  <a:cubicBezTo>
                    <a:pt x="1235" y="55"/>
                    <a:pt x="638" y="96"/>
                    <a:pt x="41" y="109"/>
                  </a:cubicBezTo>
                  <a:cubicBezTo>
                    <a:pt x="28" y="747"/>
                    <a:pt x="14" y="1398"/>
                    <a:pt x="1" y="2049"/>
                  </a:cubicBezTo>
                  <a:lnTo>
                    <a:pt x="1" y="2334"/>
                  </a:lnTo>
                  <a:cubicBezTo>
                    <a:pt x="584" y="2306"/>
                    <a:pt x="1180" y="2239"/>
                    <a:pt x="1764" y="2130"/>
                  </a:cubicBezTo>
                  <a:cubicBezTo>
                    <a:pt x="1777" y="1425"/>
                    <a:pt x="1791" y="706"/>
                    <a:pt x="18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709;p35">
              <a:extLst>
                <a:ext uri="{FF2B5EF4-FFF2-40B4-BE49-F238E27FC236}">
                  <a16:creationId xmlns:a16="http://schemas.microsoft.com/office/drawing/2014/main" id="{73DD528D-ADC6-F872-B037-BFFEA606C730}"/>
                </a:ext>
              </a:extLst>
            </p:cNvPr>
            <p:cNvSpPr/>
            <p:nvPr/>
          </p:nvSpPr>
          <p:spPr>
            <a:xfrm>
              <a:off x="7406376" y="3834664"/>
              <a:ext cx="186451" cy="183786"/>
            </a:xfrm>
            <a:custGeom>
              <a:avLst/>
              <a:gdLst/>
              <a:ahLst/>
              <a:cxnLst/>
              <a:rect l="l" t="t" r="r" b="b"/>
              <a:pathLst>
                <a:path w="2876" h="2835" extrusionOk="0">
                  <a:moveTo>
                    <a:pt x="258" y="0"/>
                  </a:moveTo>
                  <a:cubicBezTo>
                    <a:pt x="190" y="583"/>
                    <a:pt x="136" y="1166"/>
                    <a:pt x="81" y="1750"/>
                  </a:cubicBezTo>
                  <a:cubicBezTo>
                    <a:pt x="54" y="2102"/>
                    <a:pt x="27" y="2468"/>
                    <a:pt x="0" y="2835"/>
                  </a:cubicBezTo>
                  <a:cubicBezTo>
                    <a:pt x="895" y="2658"/>
                    <a:pt x="1777" y="2414"/>
                    <a:pt x="2645" y="2089"/>
                  </a:cubicBezTo>
                  <a:lnTo>
                    <a:pt x="28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710;p35">
              <a:extLst>
                <a:ext uri="{FF2B5EF4-FFF2-40B4-BE49-F238E27FC236}">
                  <a16:creationId xmlns:a16="http://schemas.microsoft.com/office/drawing/2014/main" id="{5D86CACD-2681-A461-1AD4-A8C2006D66E5}"/>
                </a:ext>
              </a:extLst>
            </p:cNvPr>
            <p:cNvSpPr/>
            <p:nvPr/>
          </p:nvSpPr>
          <p:spPr>
            <a:xfrm>
              <a:off x="7395810" y="4006977"/>
              <a:ext cx="177634" cy="186444"/>
            </a:xfrm>
            <a:custGeom>
              <a:avLst/>
              <a:gdLst/>
              <a:ahLst/>
              <a:cxnLst/>
              <a:rect l="l" t="t" r="r" b="b"/>
              <a:pathLst>
                <a:path w="2740" h="2876" extrusionOk="0">
                  <a:moveTo>
                    <a:pt x="2740" y="0"/>
                  </a:moveTo>
                  <a:lnTo>
                    <a:pt x="2740" y="0"/>
                  </a:lnTo>
                  <a:cubicBezTo>
                    <a:pt x="2252" y="163"/>
                    <a:pt x="1763" y="312"/>
                    <a:pt x="1275" y="448"/>
                  </a:cubicBezTo>
                  <a:cubicBezTo>
                    <a:pt x="895" y="543"/>
                    <a:pt x="502" y="624"/>
                    <a:pt x="122" y="692"/>
                  </a:cubicBezTo>
                  <a:cubicBezTo>
                    <a:pt x="68" y="1424"/>
                    <a:pt x="27" y="2157"/>
                    <a:pt x="0" y="2875"/>
                  </a:cubicBezTo>
                  <a:cubicBezTo>
                    <a:pt x="828" y="2794"/>
                    <a:pt x="1655" y="2645"/>
                    <a:pt x="2469" y="2414"/>
                  </a:cubicBezTo>
                  <a:lnTo>
                    <a:pt x="27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711;p35">
              <a:extLst>
                <a:ext uri="{FF2B5EF4-FFF2-40B4-BE49-F238E27FC236}">
                  <a16:creationId xmlns:a16="http://schemas.microsoft.com/office/drawing/2014/main" id="{4D00E756-273A-3701-7EBB-4F6D2707F8E5}"/>
                </a:ext>
              </a:extLst>
            </p:cNvPr>
            <p:cNvSpPr/>
            <p:nvPr/>
          </p:nvSpPr>
          <p:spPr>
            <a:xfrm>
              <a:off x="7389651" y="4198608"/>
              <a:ext cx="161816" cy="162717"/>
            </a:xfrm>
            <a:custGeom>
              <a:avLst/>
              <a:gdLst/>
              <a:ahLst/>
              <a:cxnLst/>
              <a:rect l="l" t="t" r="r" b="b"/>
              <a:pathLst>
                <a:path w="2496" h="2510" extrusionOk="0">
                  <a:moveTo>
                    <a:pt x="2496" y="1"/>
                  </a:moveTo>
                  <a:lnTo>
                    <a:pt x="2496" y="1"/>
                  </a:lnTo>
                  <a:cubicBezTo>
                    <a:pt x="1696" y="218"/>
                    <a:pt x="882" y="353"/>
                    <a:pt x="68" y="435"/>
                  </a:cubicBezTo>
                  <a:cubicBezTo>
                    <a:pt x="41" y="1126"/>
                    <a:pt x="14" y="1818"/>
                    <a:pt x="0" y="2510"/>
                  </a:cubicBezTo>
                  <a:lnTo>
                    <a:pt x="190" y="2455"/>
                  </a:lnTo>
                  <a:cubicBezTo>
                    <a:pt x="923" y="2266"/>
                    <a:pt x="1628" y="2008"/>
                    <a:pt x="2306" y="1682"/>
                  </a:cubicBezTo>
                  <a:lnTo>
                    <a:pt x="24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712;p35">
              <a:extLst>
                <a:ext uri="{FF2B5EF4-FFF2-40B4-BE49-F238E27FC236}">
                  <a16:creationId xmlns:a16="http://schemas.microsoft.com/office/drawing/2014/main" id="{32A76139-48FB-7054-6BE3-16E136D7221E}"/>
                </a:ext>
              </a:extLst>
            </p:cNvPr>
            <p:cNvSpPr/>
            <p:nvPr/>
          </p:nvSpPr>
          <p:spPr>
            <a:xfrm>
              <a:off x="7386993" y="4346351"/>
              <a:ext cx="147812" cy="194353"/>
            </a:xfrm>
            <a:custGeom>
              <a:avLst/>
              <a:gdLst/>
              <a:ahLst/>
              <a:cxnLst/>
              <a:rect l="l" t="t" r="r" b="b"/>
              <a:pathLst>
                <a:path w="2280" h="2998" extrusionOk="0">
                  <a:moveTo>
                    <a:pt x="2279" y="0"/>
                  </a:moveTo>
                  <a:lnTo>
                    <a:pt x="2279" y="0"/>
                  </a:lnTo>
                  <a:cubicBezTo>
                    <a:pt x="1560" y="312"/>
                    <a:pt x="801" y="570"/>
                    <a:pt x="28" y="746"/>
                  </a:cubicBezTo>
                  <a:cubicBezTo>
                    <a:pt x="14" y="1506"/>
                    <a:pt x="14" y="2251"/>
                    <a:pt x="1" y="2997"/>
                  </a:cubicBezTo>
                  <a:cubicBezTo>
                    <a:pt x="719" y="2862"/>
                    <a:pt x="1411" y="2590"/>
                    <a:pt x="2035" y="2197"/>
                  </a:cubicBezTo>
                  <a:lnTo>
                    <a:pt x="22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713;p35">
              <a:extLst>
                <a:ext uri="{FF2B5EF4-FFF2-40B4-BE49-F238E27FC236}">
                  <a16:creationId xmlns:a16="http://schemas.microsoft.com/office/drawing/2014/main" id="{F0AA338B-2D55-DFB5-7BF7-D95C1B2C2C33}"/>
                </a:ext>
              </a:extLst>
            </p:cNvPr>
            <p:cNvSpPr/>
            <p:nvPr/>
          </p:nvSpPr>
          <p:spPr>
            <a:xfrm>
              <a:off x="6911350" y="3764326"/>
              <a:ext cx="676177" cy="140741"/>
            </a:xfrm>
            <a:custGeom>
              <a:avLst/>
              <a:gdLst/>
              <a:ahLst/>
              <a:cxnLst/>
              <a:rect l="l" t="t" r="r" b="b"/>
              <a:pathLst>
                <a:path w="10430" h="2171" extrusionOk="0">
                  <a:moveTo>
                    <a:pt x="5222" y="0"/>
                  </a:moveTo>
                  <a:cubicBezTo>
                    <a:pt x="2333" y="0"/>
                    <a:pt x="1" y="488"/>
                    <a:pt x="1" y="1085"/>
                  </a:cubicBezTo>
                  <a:cubicBezTo>
                    <a:pt x="1" y="1682"/>
                    <a:pt x="2333" y="2170"/>
                    <a:pt x="5222" y="2170"/>
                  </a:cubicBezTo>
                  <a:cubicBezTo>
                    <a:pt x="8097" y="2170"/>
                    <a:pt x="10430" y="1682"/>
                    <a:pt x="10430" y="1085"/>
                  </a:cubicBezTo>
                  <a:cubicBezTo>
                    <a:pt x="10430" y="488"/>
                    <a:pt x="8097" y="0"/>
                    <a:pt x="5222" y="0"/>
                  </a:cubicBezTo>
                  <a:close/>
                </a:path>
              </a:pathLst>
            </a:custGeom>
            <a:solidFill>
              <a:srgbClr val="763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714;p35">
              <a:extLst>
                <a:ext uri="{FF2B5EF4-FFF2-40B4-BE49-F238E27FC236}">
                  <a16:creationId xmlns:a16="http://schemas.microsoft.com/office/drawing/2014/main" id="{AD1EAE41-847B-D34B-0C6E-39D71FA78B4F}"/>
                </a:ext>
              </a:extLst>
            </p:cNvPr>
            <p:cNvSpPr/>
            <p:nvPr/>
          </p:nvSpPr>
          <p:spPr>
            <a:xfrm>
              <a:off x="6938643" y="3764326"/>
              <a:ext cx="628657" cy="140741"/>
            </a:xfrm>
            <a:custGeom>
              <a:avLst/>
              <a:gdLst/>
              <a:ahLst/>
              <a:cxnLst/>
              <a:rect l="l" t="t" r="r" b="b"/>
              <a:pathLst>
                <a:path w="9697" h="2171" extrusionOk="0">
                  <a:moveTo>
                    <a:pt x="4855" y="0"/>
                  </a:moveTo>
                  <a:cubicBezTo>
                    <a:pt x="2170" y="0"/>
                    <a:pt x="0" y="488"/>
                    <a:pt x="0" y="1085"/>
                  </a:cubicBezTo>
                  <a:cubicBezTo>
                    <a:pt x="0" y="1682"/>
                    <a:pt x="2170" y="2170"/>
                    <a:pt x="4855" y="2170"/>
                  </a:cubicBezTo>
                  <a:cubicBezTo>
                    <a:pt x="7527" y="2170"/>
                    <a:pt x="9697" y="1682"/>
                    <a:pt x="9697" y="1085"/>
                  </a:cubicBezTo>
                  <a:cubicBezTo>
                    <a:pt x="9697" y="488"/>
                    <a:pt x="7527" y="0"/>
                    <a:pt x="4855" y="0"/>
                  </a:cubicBezTo>
                  <a:close/>
                </a:path>
              </a:pathLst>
            </a:custGeom>
            <a:solidFill>
              <a:srgbClr val="763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715;p35">
              <a:extLst>
                <a:ext uri="{FF2B5EF4-FFF2-40B4-BE49-F238E27FC236}">
                  <a16:creationId xmlns:a16="http://schemas.microsoft.com/office/drawing/2014/main" id="{3B7F1A9D-AEA4-DF6D-AC6C-DB8923602E97}"/>
                </a:ext>
              </a:extLst>
            </p:cNvPr>
            <p:cNvSpPr/>
            <p:nvPr/>
          </p:nvSpPr>
          <p:spPr>
            <a:xfrm>
              <a:off x="6925418" y="3663713"/>
              <a:ext cx="643697" cy="219441"/>
            </a:xfrm>
            <a:custGeom>
              <a:avLst/>
              <a:gdLst/>
              <a:ahLst/>
              <a:cxnLst/>
              <a:rect l="l" t="t" r="r" b="b"/>
              <a:pathLst>
                <a:path w="9929" h="3385" extrusionOk="0">
                  <a:moveTo>
                    <a:pt x="5224" y="1"/>
                  </a:moveTo>
                  <a:cubicBezTo>
                    <a:pt x="3363" y="1"/>
                    <a:pt x="3567" y="1905"/>
                    <a:pt x="3567" y="1905"/>
                  </a:cubicBezTo>
                  <a:lnTo>
                    <a:pt x="3133" y="1267"/>
                  </a:lnTo>
                  <a:cubicBezTo>
                    <a:pt x="2906" y="944"/>
                    <a:pt x="2592" y="774"/>
                    <a:pt x="2213" y="774"/>
                  </a:cubicBezTo>
                  <a:cubicBezTo>
                    <a:pt x="1845" y="774"/>
                    <a:pt x="1417" y="934"/>
                    <a:pt x="950" y="1267"/>
                  </a:cubicBezTo>
                  <a:cubicBezTo>
                    <a:pt x="1" y="1932"/>
                    <a:pt x="787" y="3152"/>
                    <a:pt x="787" y="3152"/>
                  </a:cubicBezTo>
                  <a:cubicBezTo>
                    <a:pt x="2668" y="3320"/>
                    <a:pt x="4140" y="3385"/>
                    <a:pt x="5292" y="3385"/>
                  </a:cubicBezTo>
                  <a:cubicBezTo>
                    <a:pt x="9176" y="3385"/>
                    <a:pt x="9426" y="2651"/>
                    <a:pt x="9426" y="2651"/>
                  </a:cubicBezTo>
                  <a:cubicBezTo>
                    <a:pt x="9426" y="2651"/>
                    <a:pt x="9928" y="1349"/>
                    <a:pt x="8585" y="955"/>
                  </a:cubicBezTo>
                  <a:cubicBezTo>
                    <a:pt x="8422" y="906"/>
                    <a:pt x="8273" y="884"/>
                    <a:pt x="8138" y="884"/>
                  </a:cubicBezTo>
                  <a:cubicBezTo>
                    <a:pt x="7249" y="884"/>
                    <a:pt x="6964" y="1833"/>
                    <a:pt x="6923" y="1991"/>
                  </a:cubicBezTo>
                  <a:lnTo>
                    <a:pt x="6923" y="1991"/>
                  </a:lnTo>
                  <a:cubicBezTo>
                    <a:pt x="6972" y="1779"/>
                    <a:pt x="7303" y="108"/>
                    <a:pt x="5398" y="6"/>
                  </a:cubicBezTo>
                  <a:cubicBezTo>
                    <a:pt x="5338" y="3"/>
                    <a:pt x="5280" y="1"/>
                    <a:pt x="52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716;p35">
              <a:extLst>
                <a:ext uri="{FF2B5EF4-FFF2-40B4-BE49-F238E27FC236}">
                  <a16:creationId xmlns:a16="http://schemas.microsoft.com/office/drawing/2014/main" id="{2BA733AA-EDDF-C898-B847-E43D0CDBC2BE}"/>
                </a:ext>
              </a:extLst>
            </p:cNvPr>
            <p:cNvSpPr/>
            <p:nvPr/>
          </p:nvSpPr>
          <p:spPr>
            <a:xfrm>
              <a:off x="6987847" y="4693634"/>
              <a:ext cx="523178" cy="75654"/>
            </a:xfrm>
            <a:custGeom>
              <a:avLst/>
              <a:gdLst/>
              <a:ahLst/>
              <a:cxnLst/>
              <a:rect l="l" t="t" r="r" b="b"/>
              <a:pathLst>
                <a:path w="8070" h="1167" fill="none" extrusionOk="0">
                  <a:moveTo>
                    <a:pt x="8070" y="583"/>
                  </a:moveTo>
                  <a:cubicBezTo>
                    <a:pt x="8070" y="909"/>
                    <a:pt x="6266" y="1166"/>
                    <a:pt x="4042" y="1166"/>
                  </a:cubicBezTo>
                  <a:cubicBezTo>
                    <a:pt x="1804" y="1166"/>
                    <a:pt x="1" y="909"/>
                    <a:pt x="1" y="583"/>
                  </a:cubicBezTo>
                  <a:cubicBezTo>
                    <a:pt x="1" y="258"/>
                    <a:pt x="1804" y="0"/>
                    <a:pt x="4042" y="0"/>
                  </a:cubicBezTo>
                  <a:cubicBezTo>
                    <a:pt x="6266" y="0"/>
                    <a:pt x="8070" y="258"/>
                    <a:pt x="8070" y="583"/>
                  </a:cubicBezTo>
                  <a:close/>
                </a:path>
              </a:pathLst>
            </a:custGeom>
            <a:solidFill>
              <a:schemeClr val="accent6"/>
            </a:solidFill>
            <a:ln w="4400" cap="flat" cmpd="sng">
              <a:solidFill>
                <a:schemeClr val="accent6"/>
              </a:solidFill>
              <a:prstDash val="solid"/>
              <a:miter lim="135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717;p35">
              <a:extLst>
                <a:ext uri="{FF2B5EF4-FFF2-40B4-BE49-F238E27FC236}">
                  <a16:creationId xmlns:a16="http://schemas.microsoft.com/office/drawing/2014/main" id="{18920E67-3CBF-6CD1-BB80-79EF2031108C}"/>
                </a:ext>
              </a:extLst>
            </p:cNvPr>
            <p:cNvSpPr/>
            <p:nvPr/>
          </p:nvSpPr>
          <p:spPr>
            <a:xfrm>
              <a:off x="6987847" y="4488778"/>
              <a:ext cx="39611" cy="458979"/>
            </a:xfrm>
            <a:custGeom>
              <a:avLst/>
              <a:gdLst/>
              <a:ahLst/>
              <a:cxnLst/>
              <a:rect l="l" t="t" r="r" b="b"/>
              <a:pathLst>
                <a:path w="611" h="7080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597"/>
                    <a:pt x="55" y="1180"/>
                    <a:pt x="96" y="1777"/>
                  </a:cubicBezTo>
                  <a:cubicBezTo>
                    <a:pt x="123" y="2360"/>
                    <a:pt x="177" y="2957"/>
                    <a:pt x="218" y="3540"/>
                  </a:cubicBezTo>
                  <a:cubicBezTo>
                    <a:pt x="272" y="4137"/>
                    <a:pt x="326" y="4720"/>
                    <a:pt x="394" y="5316"/>
                  </a:cubicBezTo>
                  <a:lnTo>
                    <a:pt x="489" y="6198"/>
                  </a:lnTo>
                  <a:cubicBezTo>
                    <a:pt x="529" y="6483"/>
                    <a:pt x="570" y="6781"/>
                    <a:pt x="611" y="7079"/>
                  </a:cubicBezTo>
                  <a:cubicBezTo>
                    <a:pt x="611" y="6781"/>
                    <a:pt x="584" y="6483"/>
                    <a:pt x="570" y="6184"/>
                  </a:cubicBezTo>
                  <a:lnTo>
                    <a:pt x="516" y="5303"/>
                  </a:lnTo>
                  <a:cubicBezTo>
                    <a:pt x="489" y="4706"/>
                    <a:pt x="435" y="4123"/>
                    <a:pt x="394" y="3526"/>
                  </a:cubicBezTo>
                  <a:cubicBezTo>
                    <a:pt x="340" y="2943"/>
                    <a:pt x="285" y="2346"/>
                    <a:pt x="218" y="1763"/>
                  </a:cubicBezTo>
                  <a:cubicBezTo>
                    <a:pt x="150" y="1180"/>
                    <a:pt x="82" y="583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718;p35">
              <a:extLst>
                <a:ext uri="{FF2B5EF4-FFF2-40B4-BE49-F238E27FC236}">
                  <a16:creationId xmlns:a16="http://schemas.microsoft.com/office/drawing/2014/main" id="{B6AEE762-666E-CC44-7D6E-E1E764696DC4}"/>
                </a:ext>
              </a:extLst>
            </p:cNvPr>
            <p:cNvSpPr/>
            <p:nvPr/>
          </p:nvSpPr>
          <p:spPr>
            <a:xfrm>
              <a:off x="7471399" y="4488778"/>
              <a:ext cx="39611" cy="458979"/>
            </a:xfrm>
            <a:custGeom>
              <a:avLst/>
              <a:gdLst/>
              <a:ahLst/>
              <a:cxnLst/>
              <a:rect l="l" t="t" r="r" b="b"/>
              <a:pathLst>
                <a:path w="611" h="7080" extrusionOk="0">
                  <a:moveTo>
                    <a:pt x="611" y="0"/>
                  </a:moveTo>
                  <a:cubicBezTo>
                    <a:pt x="530" y="583"/>
                    <a:pt x="462" y="1180"/>
                    <a:pt x="394" y="1763"/>
                  </a:cubicBezTo>
                  <a:cubicBezTo>
                    <a:pt x="326" y="2346"/>
                    <a:pt x="272" y="2943"/>
                    <a:pt x="231" y="3526"/>
                  </a:cubicBezTo>
                  <a:cubicBezTo>
                    <a:pt x="177" y="4109"/>
                    <a:pt x="123" y="4706"/>
                    <a:pt x="96" y="5303"/>
                  </a:cubicBezTo>
                  <a:lnTo>
                    <a:pt x="41" y="6184"/>
                  </a:lnTo>
                  <a:cubicBezTo>
                    <a:pt x="28" y="6483"/>
                    <a:pt x="1" y="6781"/>
                    <a:pt x="1" y="7079"/>
                  </a:cubicBezTo>
                  <a:cubicBezTo>
                    <a:pt x="41" y="6781"/>
                    <a:pt x="82" y="6483"/>
                    <a:pt x="123" y="6198"/>
                  </a:cubicBezTo>
                  <a:lnTo>
                    <a:pt x="218" y="5316"/>
                  </a:lnTo>
                  <a:cubicBezTo>
                    <a:pt x="285" y="4720"/>
                    <a:pt x="340" y="4123"/>
                    <a:pt x="394" y="3540"/>
                  </a:cubicBezTo>
                  <a:cubicBezTo>
                    <a:pt x="435" y="2957"/>
                    <a:pt x="489" y="2360"/>
                    <a:pt x="530" y="1777"/>
                  </a:cubicBezTo>
                  <a:cubicBezTo>
                    <a:pt x="557" y="1194"/>
                    <a:pt x="597" y="597"/>
                    <a:pt x="6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719;p35">
              <a:extLst>
                <a:ext uri="{FF2B5EF4-FFF2-40B4-BE49-F238E27FC236}">
                  <a16:creationId xmlns:a16="http://schemas.microsoft.com/office/drawing/2014/main" id="{3EE37FA2-E5A6-CDB4-3ACE-F4B95BA60B68}"/>
                </a:ext>
              </a:extLst>
            </p:cNvPr>
            <p:cNvSpPr/>
            <p:nvPr/>
          </p:nvSpPr>
          <p:spPr>
            <a:xfrm>
              <a:off x="7124116" y="4531824"/>
              <a:ext cx="15883" cy="361413"/>
            </a:xfrm>
            <a:custGeom>
              <a:avLst/>
              <a:gdLst/>
              <a:ahLst/>
              <a:cxnLst/>
              <a:rect l="l" t="t" r="r" b="b"/>
              <a:pathLst>
                <a:path w="245" h="5575" extrusionOk="0">
                  <a:moveTo>
                    <a:pt x="14" y="1"/>
                  </a:moveTo>
                  <a:cubicBezTo>
                    <a:pt x="1" y="231"/>
                    <a:pt x="1" y="462"/>
                    <a:pt x="1" y="692"/>
                  </a:cubicBezTo>
                  <a:lnTo>
                    <a:pt x="1" y="1398"/>
                  </a:lnTo>
                  <a:cubicBezTo>
                    <a:pt x="1" y="1859"/>
                    <a:pt x="14" y="2320"/>
                    <a:pt x="41" y="2794"/>
                  </a:cubicBezTo>
                  <a:cubicBezTo>
                    <a:pt x="55" y="3256"/>
                    <a:pt x="82" y="3717"/>
                    <a:pt x="109" y="4178"/>
                  </a:cubicBezTo>
                  <a:cubicBezTo>
                    <a:pt x="136" y="4652"/>
                    <a:pt x="177" y="5114"/>
                    <a:pt x="231" y="5575"/>
                  </a:cubicBezTo>
                  <a:cubicBezTo>
                    <a:pt x="245" y="5114"/>
                    <a:pt x="245" y="4652"/>
                    <a:pt x="245" y="4191"/>
                  </a:cubicBezTo>
                  <a:cubicBezTo>
                    <a:pt x="245" y="3717"/>
                    <a:pt x="231" y="3256"/>
                    <a:pt x="204" y="2794"/>
                  </a:cubicBezTo>
                  <a:cubicBezTo>
                    <a:pt x="191" y="2320"/>
                    <a:pt x="163" y="1859"/>
                    <a:pt x="136" y="1398"/>
                  </a:cubicBezTo>
                  <a:lnTo>
                    <a:pt x="82" y="692"/>
                  </a:lnTo>
                  <a:cubicBezTo>
                    <a:pt x="55" y="462"/>
                    <a:pt x="41" y="231"/>
                    <a:pt x="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720;p35">
              <a:extLst>
                <a:ext uri="{FF2B5EF4-FFF2-40B4-BE49-F238E27FC236}">
                  <a16:creationId xmlns:a16="http://schemas.microsoft.com/office/drawing/2014/main" id="{989D22AD-72E0-F4AD-87ED-845AC9A5BBE9}"/>
                </a:ext>
              </a:extLst>
            </p:cNvPr>
            <p:cNvSpPr/>
            <p:nvPr/>
          </p:nvSpPr>
          <p:spPr>
            <a:xfrm>
              <a:off x="7372082" y="4537982"/>
              <a:ext cx="15883" cy="355255"/>
            </a:xfrm>
            <a:custGeom>
              <a:avLst/>
              <a:gdLst/>
              <a:ahLst/>
              <a:cxnLst/>
              <a:rect l="l" t="t" r="r" b="b"/>
              <a:pathLst>
                <a:path w="245" h="5480" extrusionOk="0">
                  <a:moveTo>
                    <a:pt x="231" y="1"/>
                  </a:moveTo>
                  <a:cubicBezTo>
                    <a:pt x="204" y="231"/>
                    <a:pt x="190" y="462"/>
                    <a:pt x="163" y="679"/>
                  </a:cubicBezTo>
                  <a:lnTo>
                    <a:pt x="109" y="1357"/>
                  </a:lnTo>
                  <a:cubicBezTo>
                    <a:pt x="82" y="1818"/>
                    <a:pt x="54" y="2279"/>
                    <a:pt x="41" y="2740"/>
                  </a:cubicBezTo>
                  <a:cubicBezTo>
                    <a:pt x="27" y="3188"/>
                    <a:pt x="14" y="3649"/>
                    <a:pt x="0" y="4110"/>
                  </a:cubicBezTo>
                  <a:cubicBezTo>
                    <a:pt x="0" y="4571"/>
                    <a:pt x="0" y="5019"/>
                    <a:pt x="14" y="5480"/>
                  </a:cubicBezTo>
                  <a:cubicBezTo>
                    <a:pt x="82" y="5032"/>
                    <a:pt x="109" y="4585"/>
                    <a:pt x="136" y="4123"/>
                  </a:cubicBezTo>
                  <a:cubicBezTo>
                    <a:pt x="176" y="3676"/>
                    <a:pt x="190" y="3215"/>
                    <a:pt x="217" y="2754"/>
                  </a:cubicBezTo>
                  <a:cubicBezTo>
                    <a:pt x="231" y="2293"/>
                    <a:pt x="244" y="1845"/>
                    <a:pt x="244" y="1384"/>
                  </a:cubicBezTo>
                  <a:lnTo>
                    <a:pt x="244" y="692"/>
                  </a:lnTo>
                  <a:cubicBezTo>
                    <a:pt x="244" y="462"/>
                    <a:pt x="244" y="231"/>
                    <a:pt x="2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B4947ED-771B-4566-BA3F-8A4EF3FC3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6" t="41156" r="164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D8A9E8-4D73-474C-A610-2659A8429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4188">
            <a:off x="411857" y="-348402"/>
            <a:ext cx="3571875" cy="35718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80435EB-57FF-4010-85CB-6441B8B61A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45777"/>
            <a:ext cx="3995936" cy="408737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9B97350-F68B-440D-A988-7D3A7080C8A1}"/>
              </a:ext>
            </a:extLst>
          </p:cNvPr>
          <p:cNvSpPr txBox="1"/>
          <p:nvPr/>
        </p:nvSpPr>
        <p:spPr>
          <a:xfrm>
            <a:off x="178595" y="2571750"/>
            <a:ext cx="5067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ت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B05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ق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C00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ي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ي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م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 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خ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FF0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ت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ا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م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B0F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ي</a:t>
            </a:r>
            <a:r>
              <a:rPr lang="ar-SA" altLang="zh-CN" sz="6600" b="1" dirty="0">
                <a:ln w="19050">
                  <a:solidFill>
                    <a:schemeClr val="tx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PT Bold Heading" panose="02010400000000000000" pitchFamily="2" charset="-78"/>
              </a:rPr>
              <a:t> </a:t>
            </a:r>
            <a:endParaRPr lang="zh-CN" altLang="en-US" sz="6600" b="1" dirty="0">
              <a:ln w="19050">
                <a:solidFill>
                  <a:schemeClr val="tx1">
                    <a:lumMod val="1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692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pty sky in nature scene in the park Free Vector">
            <a:extLst>
              <a:ext uri="{FF2B5EF4-FFF2-40B4-BE49-F238E27FC236}">
                <a16:creationId xmlns:a16="http://schemas.microsoft.com/office/drawing/2014/main" id="{82093982-03FC-4328-9AA8-1E085D1FE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0464" y="-9312"/>
            <a:ext cx="9411021" cy="51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95E534B-DC67-494D-ACD9-3CCCAE0E969B}"/>
              </a:ext>
            </a:extLst>
          </p:cNvPr>
          <p:cNvGrpSpPr/>
          <p:nvPr/>
        </p:nvGrpSpPr>
        <p:grpSpPr>
          <a:xfrm>
            <a:off x="2549257" y="130653"/>
            <a:ext cx="3587324" cy="2281030"/>
            <a:chOff x="5815639" y="88288"/>
            <a:chExt cx="4783098" cy="30413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7F1635A-F3C7-4918-B52C-98CD4332D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55" t="5207" r="4027" b="58396"/>
            <a:stretch/>
          </p:blipFill>
          <p:spPr>
            <a:xfrm>
              <a:off x="5815639" y="88288"/>
              <a:ext cx="4783098" cy="304137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8E748E-D425-4784-ADAA-F5798FB7477D}"/>
                </a:ext>
              </a:extLst>
            </p:cNvPr>
            <p:cNvSpPr txBox="1"/>
            <p:nvPr/>
          </p:nvSpPr>
          <p:spPr>
            <a:xfrm>
              <a:off x="6093894" y="809608"/>
              <a:ext cx="4198538" cy="184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solidFill>
                    <a:srgbClr val="FFFF9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زراعة الأعشاب والأشجار</a:t>
              </a:r>
            </a:p>
            <a:p>
              <a:pPr algn="ctr"/>
              <a:r>
                <a:rPr lang="ar-SA" sz="2800" b="1" dirty="0">
                  <a:solidFill>
                    <a:srgbClr val="FFFF9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Kharabeesh" panose="01000000000000000000" pitchFamily="2" charset="-78"/>
                  <a:cs typeface="Kharabeesh" panose="01000000000000000000" pitchFamily="2" charset="-78"/>
                </a:rPr>
                <a:t>بين صفوف النباتات تسمى</a:t>
              </a:r>
              <a:endParaRPr lang="en-GB" sz="2800" dirty="0">
                <a:solidFill>
                  <a:srgbClr val="FFFF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Kharabeesh" panose="01000000000000000000" pitchFamily="2" charset="-78"/>
                <a:cs typeface="Kharabeesh" panose="01000000000000000000" pitchFamily="2" charset="-78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BA812C-C1B6-46F9-AEF8-7708BABC187A}"/>
              </a:ext>
            </a:extLst>
          </p:cNvPr>
          <p:cNvGrpSpPr/>
          <p:nvPr/>
        </p:nvGrpSpPr>
        <p:grpSpPr>
          <a:xfrm>
            <a:off x="1477389" y="3086342"/>
            <a:ext cx="2873829" cy="859972"/>
            <a:chOff x="4375416" y="4702028"/>
            <a:chExt cx="3831772" cy="114662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3FB8974-B951-4BA0-8FB6-08C702E15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6" t="44213" r="64058" b="43981"/>
            <a:stretch/>
          </p:blipFill>
          <p:spPr>
            <a:xfrm>
              <a:off x="4375416" y="4702028"/>
              <a:ext cx="3831772" cy="114662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C0B246-2EB1-4CF5-86B1-AEE47CE0E25F}"/>
                </a:ext>
              </a:extLst>
            </p:cNvPr>
            <p:cNvSpPr txBox="1"/>
            <p:nvPr/>
          </p:nvSpPr>
          <p:spPr>
            <a:xfrm>
              <a:off x="4903907" y="5032081"/>
              <a:ext cx="272868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100" b="1" dirty="0">
                  <a:latin typeface="Kharabeesh" panose="01000000000000000000" pitchFamily="2" charset="-78"/>
                  <a:cs typeface="+mn-cs"/>
                </a:rPr>
                <a:t>الحراثة الكنتورية</a:t>
              </a:r>
              <a:endParaRPr lang="en-GB" sz="2100" b="1" dirty="0">
                <a:latin typeface="Kharabeesh" panose="01000000000000000000" pitchFamily="2" charset="-78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C44F99-1864-42B7-B392-6CE66BB8F653}"/>
              </a:ext>
            </a:extLst>
          </p:cNvPr>
          <p:cNvGrpSpPr/>
          <p:nvPr/>
        </p:nvGrpSpPr>
        <p:grpSpPr>
          <a:xfrm>
            <a:off x="4465999" y="3090643"/>
            <a:ext cx="2873828" cy="859972"/>
            <a:chOff x="8391179" y="4470399"/>
            <a:chExt cx="3831771" cy="11466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9E46C9B-D591-44DC-BA63-FFE3761C7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3" t="44213" r="63701" b="43981"/>
            <a:stretch/>
          </p:blipFill>
          <p:spPr>
            <a:xfrm>
              <a:off x="8391179" y="4470399"/>
              <a:ext cx="3831771" cy="114662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E6419B-DDF2-4D2D-96DA-26322B22D3BB}"/>
                </a:ext>
              </a:extLst>
            </p:cNvPr>
            <p:cNvSpPr txBox="1"/>
            <p:nvPr/>
          </p:nvSpPr>
          <p:spPr>
            <a:xfrm>
              <a:off x="8942720" y="4778491"/>
              <a:ext cx="2728686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100" b="1" dirty="0">
                  <a:latin typeface="Kharabeesh" panose="01000000000000000000" pitchFamily="2" charset="-78"/>
                  <a:cs typeface="+mn-cs"/>
                </a:rPr>
                <a:t>الأشرطة المتبادلة</a:t>
              </a:r>
              <a:endParaRPr lang="en-GB" sz="2100" b="1" dirty="0">
                <a:latin typeface="Kharabeesh" panose="01000000000000000000" pitchFamily="2" charset="-78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461619D-B037-4EE8-AE93-3BF344D6B1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83094" r="71967" b="6156"/>
          <a:stretch/>
        </p:blipFill>
        <p:spPr>
          <a:xfrm rot="19837566">
            <a:off x="1938127" y="-1581221"/>
            <a:ext cx="1451831" cy="13648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8659099-EFF4-4DF2-B593-47F6B8724F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83094" r="71967" b="6156"/>
          <a:stretch/>
        </p:blipFill>
        <p:spPr>
          <a:xfrm rot="21326796">
            <a:off x="3291473" y="-1974824"/>
            <a:ext cx="1451831" cy="13648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739D2FA-5AB7-4739-9394-7CAE64A67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83094" r="71967" b="6156"/>
          <a:stretch/>
        </p:blipFill>
        <p:spPr>
          <a:xfrm rot="1568748">
            <a:off x="4682499" y="-1735714"/>
            <a:ext cx="1451831" cy="1364802"/>
          </a:xfrm>
          <a:prstGeom prst="rect">
            <a:avLst/>
          </a:prstGeom>
        </p:spPr>
      </p:pic>
      <p:pic>
        <p:nvPicPr>
          <p:cNvPr id="29" name="video_2021-12-22_15-59-37">
            <a:hlinkClick r:id="" action="ppaction://media"/>
            <a:extLst>
              <a:ext uri="{FF2B5EF4-FFF2-40B4-BE49-F238E27FC236}">
                <a16:creationId xmlns:a16="http://schemas.microsoft.com/office/drawing/2014/main" id="{13ADFFA3-913D-48C2-ACC2-DBFE17056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259" y="-783146"/>
            <a:ext cx="457200" cy="457200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0D96B2-7824-4FFA-9010-5B8495EB5F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5" t="71855" r="45324" b="18527"/>
          <a:stretch/>
        </p:blipFill>
        <p:spPr>
          <a:xfrm>
            <a:off x="3944587" y="3864968"/>
            <a:ext cx="850601" cy="77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0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100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4.07407E-6 L 0.73685 0.00093 " pathEditMode="relative" rAng="0" ptsTypes="AA" p14:bounceEnd="48000">
                                          <p:cBhvr>
                                            <p:cTn id="6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836" y="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accel="100000" fill="hold" nodeType="withEffect" p14:presetBounceEnd="7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100000" fill="hold" nodeType="withEffect" p14:presetBounceEnd="7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95833E-6 -1.48148E-6 L 0.00885 0.7132 " pathEditMode="relative" rAng="0" ptsTypes="AA">
                                          <p:cBhvr>
                                            <p:cTn id="27" dur="1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2065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59259E-6 L 0.00886 0.7132 " pathEditMode="relative" rAng="0" ptsTypes="AA">
                                          <p:cBhvr>
                                            <p:cTn id="37" dur="1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75E-6 1.11111E-6 L 0.00885 0.71319 " pathEditMode="relative" rAng="0" ptsTypes="AA">
                                          <p:cBhvr>
                                            <p:cTn id="45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65"/>
                                </p:stCondLst>
                                <p:childTnLst>
                                  <p:par>
                                    <p:cTn id="53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900" decel="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8" presetClass="exit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zapsplat_cartoon_wrong_answer_fail_descending_tone_002_6941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4.07407E-6 L 0.73685 0.00093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836" y="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ac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3.7037E-7 L 0.00885 0.71319 " pathEditMode="relative" rAng="0" ptsTypes="AA">
                                          <p:cBhvr>
                                            <p:cTn id="21" dur="1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zapsplat_multimedia_game_sound_percussive_hit_tone_tap_negative_error_001_4057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49" presetClass="exit" presetSubtype="0" accel="100000" fill="hold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00885 0.71319 " pathEditMode="relative" rAng="0" ptsTypes="AA">
                                          <p:cBhvr>
                                            <p:cTn id="37" dur="1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zapsplat_multimedia_game_sound_percussive_hit_tone_tap_negative_error_001_4057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5" presetID="49" presetClass="exit" presetSubtype="0" accel="100000" fill="hold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95833E-6 -1.48148E-6 L 0.00885 0.7132 " pathEditMode="relative" rAng="0" ptsTypes="AA">
                                          <p:cBhvr>
                                            <p:cTn id="59" dur="1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2065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59259E-6 L 0.00886 0.7132 " pathEditMode="relative" rAng="0" ptsTypes="AA">
                                          <p:cBhvr>
                                            <p:cTn id="69" dur="1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1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75E-6 1.11111E-6 L 0.00885 0.71319 " pathEditMode="relative" rAng="0" ptsTypes="AA">
                                          <p:cBhvr>
                                            <p:cTn id="77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1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2065"/>
                                </p:stCondLst>
                                <p:childTnLst>
                                  <p:par>
                                    <p:cTn id="8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900" decel="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8" presetClass="exit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9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zapsplat_cartoon_wrong_answer_fail_descending_tone_002_6941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33333E-6 L 0.00885 0.71319 " pathEditMode="relative" rAng="0" ptsTypes="AA">
                                          <p:cBhvr>
                                            <p:cTn id="100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zapsplat_multimedia_game_sound_percussive_hit_tone_tap_negative_error_001_4057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49" presetClass="exit" presetSubtype="0" accel="100000" fill="hold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pty sky in nature scene in the park Free Vector">
            <a:extLst>
              <a:ext uri="{FF2B5EF4-FFF2-40B4-BE49-F238E27FC236}">
                <a16:creationId xmlns:a16="http://schemas.microsoft.com/office/drawing/2014/main" id="{82093982-03FC-4328-9AA8-1E085D1FE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0464" y="-9312"/>
            <a:ext cx="9411021" cy="51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95E534B-DC67-494D-ACD9-3CCCAE0E969B}"/>
              </a:ext>
            </a:extLst>
          </p:cNvPr>
          <p:cNvGrpSpPr/>
          <p:nvPr/>
        </p:nvGrpSpPr>
        <p:grpSpPr>
          <a:xfrm>
            <a:off x="2549257" y="130653"/>
            <a:ext cx="3587324" cy="2281030"/>
            <a:chOff x="5815639" y="88288"/>
            <a:chExt cx="4783098" cy="30413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7F1635A-F3C7-4918-B52C-98CD4332D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55" t="5207" r="4027" b="58396"/>
            <a:stretch/>
          </p:blipFill>
          <p:spPr>
            <a:xfrm>
              <a:off x="5815639" y="88288"/>
              <a:ext cx="4783098" cy="304137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8E748E-D425-4784-ADAA-F5798FB7477D}"/>
                </a:ext>
              </a:extLst>
            </p:cNvPr>
            <p:cNvSpPr txBox="1"/>
            <p:nvPr/>
          </p:nvSpPr>
          <p:spPr>
            <a:xfrm>
              <a:off x="6064398" y="1100364"/>
              <a:ext cx="4341514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solidFill>
                    <a:srgbClr val="FFFF9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المساعدة في جمع القمامة</a:t>
              </a:r>
            </a:p>
            <a:p>
              <a:pPr algn="ctr"/>
              <a:r>
                <a:rPr lang="ar-SA" sz="2800" b="1" dirty="0">
                  <a:solidFill>
                    <a:srgbClr val="FFFF9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مجهود فردي يساعد على</a:t>
              </a:r>
              <a:endParaRPr lang="en-GB" sz="2800" b="1" dirty="0">
                <a:solidFill>
                  <a:srgbClr val="FFFF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BA812C-C1B6-46F9-AEF8-7708BABC187A}"/>
              </a:ext>
            </a:extLst>
          </p:cNvPr>
          <p:cNvGrpSpPr/>
          <p:nvPr/>
        </p:nvGrpSpPr>
        <p:grpSpPr>
          <a:xfrm>
            <a:off x="1477389" y="3132705"/>
            <a:ext cx="2873829" cy="859972"/>
            <a:chOff x="4375416" y="4702028"/>
            <a:chExt cx="3831772" cy="114662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3FB8974-B951-4BA0-8FB6-08C702E15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6" t="44213" r="64058" b="43981"/>
            <a:stretch/>
          </p:blipFill>
          <p:spPr>
            <a:xfrm>
              <a:off x="4375416" y="4702028"/>
              <a:ext cx="3831772" cy="114662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C0B246-2EB1-4CF5-86B1-AEE47CE0E25F}"/>
                </a:ext>
              </a:extLst>
            </p:cNvPr>
            <p:cNvSpPr txBox="1"/>
            <p:nvPr/>
          </p:nvSpPr>
          <p:spPr>
            <a:xfrm>
              <a:off x="4903907" y="5032081"/>
              <a:ext cx="272868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100" b="1" dirty="0">
                  <a:latin typeface="Kharabeesh" panose="01000000000000000000" pitchFamily="2" charset="-78"/>
                  <a:cs typeface="+mn-cs"/>
                </a:rPr>
                <a:t>تسميد التربة</a:t>
              </a:r>
              <a:endParaRPr lang="en-GB" sz="2100" b="1" dirty="0">
                <a:latin typeface="Kharabeesh" panose="01000000000000000000" pitchFamily="2" charset="-78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C44F99-1864-42B7-B392-6CE66BB8F653}"/>
              </a:ext>
            </a:extLst>
          </p:cNvPr>
          <p:cNvGrpSpPr/>
          <p:nvPr/>
        </p:nvGrpSpPr>
        <p:grpSpPr>
          <a:xfrm>
            <a:off x="4465999" y="3137007"/>
            <a:ext cx="2873828" cy="859972"/>
            <a:chOff x="8391179" y="4470399"/>
            <a:chExt cx="3831771" cy="11466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9E46C9B-D591-44DC-BA63-FFE3761C7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3" t="44213" r="63701" b="43981"/>
            <a:stretch/>
          </p:blipFill>
          <p:spPr>
            <a:xfrm>
              <a:off x="8391179" y="4470399"/>
              <a:ext cx="3831771" cy="114662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E6419B-DDF2-4D2D-96DA-26322B22D3BB}"/>
                </a:ext>
              </a:extLst>
            </p:cNvPr>
            <p:cNvSpPr txBox="1"/>
            <p:nvPr/>
          </p:nvSpPr>
          <p:spPr>
            <a:xfrm>
              <a:off x="8942720" y="4778491"/>
              <a:ext cx="2728686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100" b="1" dirty="0">
                  <a:latin typeface="Kharabeesh" panose="01000000000000000000" pitchFamily="2" charset="-78"/>
                  <a:cs typeface="+mn-cs"/>
                </a:rPr>
                <a:t>المحافظة التربة</a:t>
              </a:r>
              <a:endParaRPr lang="en-GB" sz="2100" b="1" dirty="0">
                <a:latin typeface="Kharabeesh" panose="01000000000000000000" pitchFamily="2" charset="-78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461619D-B037-4EE8-AE93-3BF344D6B1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83094" r="71967" b="6156"/>
          <a:stretch/>
        </p:blipFill>
        <p:spPr>
          <a:xfrm rot="19837566">
            <a:off x="1938127" y="-1581221"/>
            <a:ext cx="1451831" cy="13648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8659099-EFF4-4DF2-B593-47F6B8724F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83094" r="71967" b="6156"/>
          <a:stretch/>
        </p:blipFill>
        <p:spPr>
          <a:xfrm rot="21326796">
            <a:off x="3291473" y="-1974824"/>
            <a:ext cx="1451831" cy="13648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739D2FA-5AB7-4739-9394-7CAE64A67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83094" r="71967" b="6156"/>
          <a:stretch/>
        </p:blipFill>
        <p:spPr>
          <a:xfrm rot="1568748">
            <a:off x="4682499" y="-1735714"/>
            <a:ext cx="1451831" cy="1364802"/>
          </a:xfrm>
          <a:prstGeom prst="rect">
            <a:avLst/>
          </a:prstGeom>
        </p:spPr>
      </p:pic>
      <p:pic>
        <p:nvPicPr>
          <p:cNvPr id="29" name="video_2021-12-22_15-59-37">
            <a:hlinkClick r:id="" action="ppaction://media"/>
            <a:extLst>
              <a:ext uri="{FF2B5EF4-FFF2-40B4-BE49-F238E27FC236}">
                <a16:creationId xmlns:a16="http://schemas.microsoft.com/office/drawing/2014/main" id="{13ADFFA3-913D-48C2-ACC2-DBFE17056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259" y="-783146"/>
            <a:ext cx="457200" cy="457200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0D96B2-7824-4FFA-9010-5B8495EB5F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5" t="71855" r="45324" b="18527"/>
          <a:stretch/>
        </p:blipFill>
        <p:spPr>
          <a:xfrm>
            <a:off x="3944587" y="3911331"/>
            <a:ext cx="850601" cy="77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9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100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4.07407E-6 L 0.73685 0.00093 " pathEditMode="relative" rAng="0" ptsTypes="AA" p14:bounceEnd="48000">
                                          <p:cBhvr>
                                            <p:cTn id="6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836" y="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accel="100000" fill="hold" nodeType="withEffect" p14:presetBounceEnd="7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100000" fill="hold" nodeType="withEffect" p14:presetBounceEnd="7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95833E-6 -1.48148E-6 L 0.00885 0.7132 " pathEditMode="relative" rAng="0" ptsTypes="AA">
                                          <p:cBhvr>
                                            <p:cTn id="27" dur="1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2065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59259E-6 L 0.00886 0.7132 " pathEditMode="relative" rAng="0" ptsTypes="AA">
                                          <p:cBhvr>
                                            <p:cTn id="37" dur="1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75E-6 1.11111E-6 L 0.00885 0.71319 " pathEditMode="relative" rAng="0" ptsTypes="AA">
                                          <p:cBhvr>
                                            <p:cTn id="45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65"/>
                                </p:stCondLst>
                                <p:childTnLst>
                                  <p:par>
                                    <p:cTn id="53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900" decel="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8" presetClass="exit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zapsplat_cartoon_wrong_answer_fail_descending_tone_002_6941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4.07407E-6 L 0.73685 0.00093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836" y="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ac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3.7037E-7 L 0.00885 0.71319 " pathEditMode="relative" rAng="0" ptsTypes="AA">
                                          <p:cBhvr>
                                            <p:cTn id="21" dur="1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zapsplat_multimedia_game_sound_percussive_hit_tone_tap_negative_error_001_4057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49" presetClass="exit" presetSubtype="0" accel="100000" fill="hold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00885 0.71319 " pathEditMode="relative" rAng="0" ptsTypes="AA">
                                          <p:cBhvr>
                                            <p:cTn id="37" dur="1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zapsplat_multimedia_game_sound_percussive_hit_tone_tap_negative_error_001_4057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5" presetID="49" presetClass="exit" presetSubtype="0" accel="100000" fill="hold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95833E-6 -1.48148E-6 L 0.00885 0.7132 " pathEditMode="relative" rAng="0" ptsTypes="AA">
                                          <p:cBhvr>
                                            <p:cTn id="59" dur="1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2065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59259E-6 L 0.00886 0.7132 " pathEditMode="relative" rAng="0" ptsTypes="AA">
                                          <p:cBhvr>
                                            <p:cTn id="69" dur="1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1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75E-6 1.11111E-6 L 0.00885 0.71319 " pathEditMode="relative" rAng="0" ptsTypes="AA">
                                          <p:cBhvr>
                                            <p:cTn id="77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1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2065"/>
                                </p:stCondLst>
                                <p:childTnLst>
                                  <p:par>
                                    <p:cTn id="8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900" decel="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8" presetClass="exit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9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zapsplat_cartoon_wrong_answer_fail_descending_tone_002_6941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33333E-6 L 0.00885 0.71319 " pathEditMode="relative" rAng="0" ptsTypes="AA">
                                          <p:cBhvr>
                                            <p:cTn id="100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zapsplat_multimedia_game_sound_percussive_hit_tone_tap_negative_error_001_4057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49" presetClass="exit" presetSubtype="0" accel="100000" fill="hold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pty sky in nature scene in the park Free Vector">
            <a:extLst>
              <a:ext uri="{FF2B5EF4-FFF2-40B4-BE49-F238E27FC236}">
                <a16:creationId xmlns:a16="http://schemas.microsoft.com/office/drawing/2014/main" id="{82093982-03FC-4328-9AA8-1E085D1FE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0464" y="-9312"/>
            <a:ext cx="9411021" cy="51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95E534B-DC67-494D-ACD9-3CCCAE0E969B}"/>
              </a:ext>
            </a:extLst>
          </p:cNvPr>
          <p:cNvGrpSpPr/>
          <p:nvPr/>
        </p:nvGrpSpPr>
        <p:grpSpPr>
          <a:xfrm>
            <a:off x="2549257" y="130653"/>
            <a:ext cx="3587324" cy="2281030"/>
            <a:chOff x="5815639" y="88288"/>
            <a:chExt cx="4783098" cy="30413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7F1635A-F3C7-4918-B52C-98CD4332D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55" t="5207" r="4027" b="58396"/>
            <a:stretch/>
          </p:blipFill>
          <p:spPr>
            <a:xfrm>
              <a:off x="5815639" y="88288"/>
              <a:ext cx="4783098" cy="304137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8E748E-D425-4784-ADAA-F5798FB7477D}"/>
                </a:ext>
              </a:extLst>
            </p:cNvPr>
            <p:cNvSpPr txBox="1"/>
            <p:nvPr/>
          </p:nvSpPr>
          <p:spPr>
            <a:xfrm>
              <a:off x="6391300" y="685644"/>
              <a:ext cx="3703689" cy="184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solidFill>
                    <a:srgbClr val="FFFF9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تحمي الأشجار الطويلة </a:t>
              </a:r>
            </a:p>
            <a:p>
              <a:pPr algn="ctr"/>
              <a:r>
                <a:rPr lang="ar-SA" sz="2800" b="1" dirty="0">
                  <a:solidFill>
                    <a:srgbClr val="FFFF9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على حدود المزارع من</a:t>
              </a:r>
              <a:endParaRPr lang="en-GB" sz="2800" b="1" dirty="0">
                <a:solidFill>
                  <a:srgbClr val="FFFF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BA812C-C1B6-46F9-AEF8-7708BABC187A}"/>
              </a:ext>
            </a:extLst>
          </p:cNvPr>
          <p:cNvGrpSpPr/>
          <p:nvPr/>
        </p:nvGrpSpPr>
        <p:grpSpPr>
          <a:xfrm>
            <a:off x="4480858" y="2888529"/>
            <a:ext cx="2873829" cy="859972"/>
            <a:chOff x="4375416" y="4702028"/>
            <a:chExt cx="3831772" cy="114662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3FB8974-B951-4BA0-8FB6-08C702E15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6" t="44213" r="64058" b="43981"/>
            <a:stretch/>
          </p:blipFill>
          <p:spPr>
            <a:xfrm>
              <a:off x="4375416" y="4702028"/>
              <a:ext cx="3831772" cy="114662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C0B246-2EB1-4CF5-86B1-AEE47CE0E25F}"/>
                </a:ext>
              </a:extLst>
            </p:cNvPr>
            <p:cNvSpPr txBox="1"/>
            <p:nvPr/>
          </p:nvSpPr>
          <p:spPr>
            <a:xfrm>
              <a:off x="4903907" y="5032081"/>
              <a:ext cx="272868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100" b="1" dirty="0">
                  <a:latin typeface="Kharabeesh" panose="01000000000000000000" pitchFamily="2" charset="-78"/>
                  <a:cs typeface="+mn-cs"/>
                </a:rPr>
                <a:t>التلوث</a:t>
              </a:r>
              <a:endParaRPr lang="en-GB" sz="2100" b="1" dirty="0">
                <a:latin typeface="Kharabeesh" panose="01000000000000000000" pitchFamily="2" charset="-78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C44F99-1864-42B7-B392-6CE66BB8F653}"/>
              </a:ext>
            </a:extLst>
          </p:cNvPr>
          <p:cNvGrpSpPr/>
          <p:nvPr/>
        </p:nvGrpSpPr>
        <p:grpSpPr>
          <a:xfrm>
            <a:off x="1536871" y="2902290"/>
            <a:ext cx="2873828" cy="859972"/>
            <a:chOff x="8391179" y="4470399"/>
            <a:chExt cx="3831771" cy="11466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9E46C9B-D591-44DC-BA63-FFE3761C7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3" t="44213" r="63701" b="43981"/>
            <a:stretch/>
          </p:blipFill>
          <p:spPr>
            <a:xfrm>
              <a:off x="8391179" y="4470399"/>
              <a:ext cx="3831771" cy="114662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E6419B-DDF2-4D2D-96DA-26322B22D3BB}"/>
                </a:ext>
              </a:extLst>
            </p:cNvPr>
            <p:cNvSpPr txBox="1"/>
            <p:nvPr/>
          </p:nvSpPr>
          <p:spPr>
            <a:xfrm>
              <a:off x="8942720" y="4778491"/>
              <a:ext cx="2728686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100" b="1" dirty="0">
                  <a:latin typeface="Kharabeesh" panose="01000000000000000000" pitchFamily="2" charset="-78"/>
                  <a:cs typeface="+mn-cs"/>
                </a:rPr>
                <a:t>الرياح</a:t>
              </a:r>
              <a:endParaRPr lang="en-GB" sz="2100" b="1" dirty="0">
                <a:latin typeface="Kharabeesh" panose="01000000000000000000" pitchFamily="2" charset="-78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461619D-B037-4EE8-AE93-3BF344D6B1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83094" r="71967" b="6156"/>
          <a:stretch/>
        </p:blipFill>
        <p:spPr>
          <a:xfrm rot="19837566">
            <a:off x="1938127" y="-1581221"/>
            <a:ext cx="1451831" cy="13648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8659099-EFF4-4DF2-B593-47F6B8724F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83094" r="71967" b="6156"/>
          <a:stretch/>
        </p:blipFill>
        <p:spPr>
          <a:xfrm rot="21326796">
            <a:off x="3291473" y="-1974824"/>
            <a:ext cx="1451831" cy="13648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739D2FA-5AB7-4739-9394-7CAE64A67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83094" r="71967" b="6156"/>
          <a:stretch/>
        </p:blipFill>
        <p:spPr>
          <a:xfrm rot="1568748">
            <a:off x="4682499" y="-1735714"/>
            <a:ext cx="1451831" cy="1364802"/>
          </a:xfrm>
          <a:prstGeom prst="rect">
            <a:avLst/>
          </a:prstGeom>
        </p:spPr>
      </p:pic>
      <p:pic>
        <p:nvPicPr>
          <p:cNvPr id="29" name="video_2021-12-22_15-59-37">
            <a:hlinkClick r:id="" action="ppaction://media"/>
            <a:extLst>
              <a:ext uri="{FF2B5EF4-FFF2-40B4-BE49-F238E27FC236}">
                <a16:creationId xmlns:a16="http://schemas.microsoft.com/office/drawing/2014/main" id="{13ADFFA3-913D-48C2-ACC2-DBFE17056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259" y="-783146"/>
            <a:ext cx="457200" cy="457200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0D96B2-7824-4FFA-9010-5B8495EB5F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5" t="71855" r="45324" b="18527"/>
          <a:stretch/>
        </p:blipFill>
        <p:spPr>
          <a:xfrm>
            <a:off x="3944587" y="3704255"/>
            <a:ext cx="850601" cy="77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9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100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4.07407E-6 L 0.73685 0.00093 " pathEditMode="relative" rAng="0" ptsTypes="AA" p14:bounceEnd="48000">
                                          <p:cBhvr>
                                            <p:cTn id="6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836" y="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accel="100000" fill="hold" nodeType="withEffect" p14:presetBounceEnd="7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100000" fill="hold" nodeType="withEffect" p14:presetBounceEnd="7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95833E-6 -1.48148E-6 L 0.00885 0.7132 " pathEditMode="relative" rAng="0" ptsTypes="AA">
                                          <p:cBhvr>
                                            <p:cTn id="27" dur="1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2065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59259E-6 L 0.00886 0.7132 " pathEditMode="relative" rAng="0" ptsTypes="AA">
                                          <p:cBhvr>
                                            <p:cTn id="37" dur="1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75E-6 1.11111E-6 L 0.00885 0.71319 " pathEditMode="relative" rAng="0" ptsTypes="AA">
                                          <p:cBhvr>
                                            <p:cTn id="45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65"/>
                                </p:stCondLst>
                                <p:childTnLst>
                                  <p:par>
                                    <p:cTn id="53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900" decel="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8" presetClass="exit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zapsplat_cartoon_wrong_answer_fail_descending_tone_002_6941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4.07407E-6 L 0.73685 0.00093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836" y="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ac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3.7037E-7 L 0.00885 0.71319 " pathEditMode="relative" rAng="0" ptsTypes="AA">
                                          <p:cBhvr>
                                            <p:cTn id="21" dur="1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zapsplat_multimedia_game_sound_percussive_hit_tone_tap_negative_error_001_4057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49" presetClass="exit" presetSubtype="0" accel="100000" fill="hold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00885 0.71319 " pathEditMode="relative" rAng="0" ptsTypes="AA">
                                          <p:cBhvr>
                                            <p:cTn id="37" dur="1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zapsplat_multimedia_game_sound_percussive_hit_tone_tap_negative_error_001_4057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5" presetID="49" presetClass="exit" presetSubtype="0" accel="100000" fill="hold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95833E-6 -1.48148E-6 L 0.00885 0.7132 " pathEditMode="relative" rAng="0" ptsTypes="AA">
                                          <p:cBhvr>
                                            <p:cTn id="59" dur="1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2065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59259E-6 L 0.00886 0.7132 " pathEditMode="relative" rAng="0" ptsTypes="AA">
                                          <p:cBhvr>
                                            <p:cTn id="69" dur="1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1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75E-6 1.11111E-6 L 0.00885 0.71319 " pathEditMode="relative" rAng="0" ptsTypes="AA">
                                          <p:cBhvr>
                                            <p:cTn id="77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1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2065"/>
                                </p:stCondLst>
                                <p:childTnLst>
                                  <p:par>
                                    <p:cTn id="8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900" decel="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8" presetClass="exit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9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zapsplat_cartoon_wrong_answer_fail_descending_tone_002_6941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33333E-6 L 0.00885 0.71319 " pathEditMode="relative" rAng="0" ptsTypes="AA">
                                          <p:cBhvr>
                                            <p:cTn id="100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zapsplat_multimedia_game_sound_percussive_hit_tone_tap_negative_error_001_4057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49" presetClass="exit" presetSubtype="0" accel="100000" fill="hold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pty sky in nature scene in the park Free Vector">
            <a:extLst>
              <a:ext uri="{FF2B5EF4-FFF2-40B4-BE49-F238E27FC236}">
                <a16:creationId xmlns:a16="http://schemas.microsoft.com/office/drawing/2014/main" id="{82093982-03FC-4328-9AA8-1E085D1FE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0464" y="-9312"/>
            <a:ext cx="9411021" cy="51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95E534B-DC67-494D-ACD9-3CCCAE0E969B}"/>
              </a:ext>
            </a:extLst>
          </p:cNvPr>
          <p:cNvGrpSpPr/>
          <p:nvPr/>
        </p:nvGrpSpPr>
        <p:grpSpPr>
          <a:xfrm>
            <a:off x="2549257" y="130653"/>
            <a:ext cx="3587324" cy="2281030"/>
            <a:chOff x="5815639" y="88288"/>
            <a:chExt cx="4783098" cy="30413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7F1635A-F3C7-4918-B52C-98CD4332D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55" t="5207" r="4027" b="58396"/>
            <a:stretch/>
          </p:blipFill>
          <p:spPr>
            <a:xfrm>
              <a:off x="5815639" y="88288"/>
              <a:ext cx="4783098" cy="304137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8E748E-D425-4784-ADAA-F5798FB7477D}"/>
                </a:ext>
              </a:extLst>
            </p:cNvPr>
            <p:cNvSpPr txBox="1"/>
            <p:nvPr/>
          </p:nvSpPr>
          <p:spPr>
            <a:xfrm>
              <a:off x="6549250" y="1118696"/>
              <a:ext cx="3315876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100" b="1" dirty="0">
                  <a:solidFill>
                    <a:srgbClr val="FFFF9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زراعة أنواع مختلفة من النباتات في التربة نفسها خلال مواسم متتالية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BA812C-C1B6-46F9-AEF8-7708BABC187A}"/>
              </a:ext>
            </a:extLst>
          </p:cNvPr>
          <p:cNvGrpSpPr/>
          <p:nvPr/>
        </p:nvGrpSpPr>
        <p:grpSpPr>
          <a:xfrm>
            <a:off x="1477389" y="3071291"/>
            <a:ext cx="2873829" cy="859972"/>
            <a:chOff x="4375416" y="4702028"/>
            <a:chExt cx="3831772" cy="114662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3FB8974-B951-4BA0-8FB6-08C702E15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6" t="44213" r="64058" b="43981"/>
            <a:stretch/>
          </p:blipFill>
          <p:spPr>
            <a:xfrm>
              <a:off x="4375416" y="4702028"/>
              <a:ext cx="3831772" cy="114662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C0B246-2EB1-4CF5-86B1-AEE47CE0E25F}"/>
                </a:ext>
              </a:extLst>
            </p:cNvPr>
            <p:cNvSpPr txBox="1"/>
            <p:nvPr/>
          </p:nvSpPr>
          <p:spPr>
            <a:xfrm>
              <a:off x="4903907" y="5032081"/>
              <a:ext cx="272868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100" b="1" dirty="0">
                  <a:latin typeface="Kharabeesh" panose="01000000000000000000" pitchFamily="2" charset="-78"/>
                  <a:cs typeface="+mn-cs"/>
                </a:rPr>
                <a:t>المصاطب</a:t>
              </a:r>
              <a:endParaRPr lang="en-GB" sz="2100" b="1" dirty="0">
                <a:latin typeface="Kharabeesh" panose="01000000000000000000" pitchFamily="2" charset="-78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C44F99-1864-42B7-B392-6CE66BB8F653}"/>
              </a:ext>
            </a:extLst>
          </p:cNvPr>
          <p:cNvGrpSpPr/>
          <p:nvPr/>
        </p:nvGrpSpPr>
        <p:grpSpPr>
          <a:xfrm>
            <a:off x="4465999" y="3075592"/>
            <a:ext cx="2873828" cy="859972"/>
            <a:chOff x="8391179" y="4470399"/>
            <a:chExt cx="3831771" cy="11466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9E46C9B-D591-44DC-BA63-FFE3761C7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3" t="44213" r="63701" b="43981"/>
            <a:stretch/>
          </p:blipFill>
          <p:spPr>
            <a:xfrm>
              <a:off x="8391179" y="4470399"/>
              <a:ext cx="3831771" cy="114662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E6419B-DDF2-4D2D-96DA-26322B22D3BB}"/>
                </a:ext>
              </a:extLst>
            </p:cNvPr>
            <p:cNvSpPr txBox="1"/>
            <p:nvPr/>
          </p:nvSpPr>
          <p:spPr>
            <a:xfrm>
              <a:off x="8942720" y="4778491"/>
              <a:ext cx="2728686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100" b="1" dirty="0">
                  <a:latin typeface="Kharabeesh" panose="01000000000000000000" pitchFamily="2" charset="-78"/>
                  <a:cs typeface="+mn-cs"/>
                </a:rPr>
                <a:t>الدورات الزراعية</a:t>
              </a:r>
              <a:endParaRPr lang="en-GB" sz="2100" b="1" dirty="0">
                <a:latin typeface="Kharabeesh" panose="01000000000000000000" pitchFamily="2" charset="-78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461619D-B037-4EE8-AE93-3BF344D6B1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83094" r="71967" b="6156"/>
          <a:stretch/>
        </p:blipFill>
        <p:spPr>
          <a:xfrm rot="19837566">
            <a:off x="1938127" y="-1581221"/>
            <a:ext cx="1451831" cy="13648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8659099-EFF4-4DF2-B593-47F6B8724F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83094" r="71967" b="6156"/>
          <a:stretch/>
        </p:blipFill>
        <p:spPr>
          <a:xfrm rot="21326796">
            <a:off x="3291473" y="-1974824"/>
            <a:ext cx="1451831" cy="13648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739D2FA-5AB7-4739-9394-7CAE64A67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83094" r="71967" b="6156"/>
          <a:stretch/>
        </p:blipFill>
        <p:spPr>
          <a:xfrm rot="1568748">
            <a:off x="4682499" y="-1735714"/>
            <a:ext cx="1451831" cy="1364802"/>
          </a:xfrm>
          <a:prstGeom prst="rect">
            <a:avLst/>
          </a:prstGeom>
        </p:spPr>
      </p:pic>
      <p:pic>
        <p:nvPicPr>
          <p:cNvPr id="29" name="video_2021-12-22_15-59-37">
            <a:hlinkClick r:id="" action="ppaction://media"/>
            <a:extLst>
              <a:ext uri="{FF2B5EF4-FFF2-40B4-BE49-F238E27FC236}">
                <a16:creationId xmlns:a16="http://schemas.microsoft.com/office/drawing/2014/main" id="{13ADFFA3-913D-48C2-ACC2-DBFE17056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259" y="-783146"/>
            <a:ext cx="457200" cy="457200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0D96B2-7824-4FFA-9010-5B8495EB5F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5" t="71855" r="45324" b="18527"/>
          <a:stretch/>
        </p:blipFill>
        <p:spPr>
          <a:xfrm>
            <a:off x="3944587" y="3849917"/>
            <a:ext cx="850601" cy="77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2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100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4.07407E-6 L 0.73685 0.00093 " pathEditMode="relative" rAng="0" ptsTypes="AA" p14:bounceEnd="48000">
                                          <p:cBhvr>
                                            <p:cTn id="6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836" y="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accel="100000" fill="hold" nodeType="withEffect" p14:presetBounceEnd="7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100000" fill="hold" nodeType="withEffect" p14:presetBounceEnd="7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95833E-6 -1.48148E-6 L 0.00885 0.7132 " pathEditMode="relative" rAng="0" ptsTypes="AA">
                                          <p:cBhvr>
                                            <p:cTn id="27" dur="1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2065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59259E-6 L 0.00886 0.7132 " pathEditMode="relative" rAng="0" ptsTypes="AA">
                                          <p:cBhvr>
                                            <p:cTn id="37" dur="1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75E-6 1.11111E-6 L 0.00885 0.71319 " pathEditMode="relative" rAng="0" ptsTypes="AA">
                                          <p:cBhvr>
                                            <p:cTn id="45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65"/>
                                </p:stCondLst>
                                <p:childTnLst>
                                  <p:par>
                                    <p:cTn id="53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900" decel="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8" presetClass="exit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zapsplat_cartoon_wrong_answer_fail_descending_tone_002_6941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4.07407E-6 L 0.73685 0.00093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836" y="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ac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3.7037E-7 L 0.00885 0.71319 " pathEditMode="relative" rAng="0" ptsTypes="AA">
                                          <p:cBhvr>
                                            <p:cTn id="21" dur="1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zapsplat_multimedia_game_sound_percussive_hit_tone_tap_negative_error_001_4057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49" presetClass="exit" presetSubtype="0" accel="100000" fill="hold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00885 0.71319 " pathEditMode="relative" rAng="0" ptsTypes="AA">
                                          <p:cBhvr>
                                            <p:cTn id="37" dur="1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zapsplat_multimedia_game_sound_percussive_hit_tone_tap_negative_error_001_4057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5" presetID="49" presetClass="exit" presetSubtype="0" accel="100000" fill="hold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95833E-6 -1.48148E-6 L 0.00885 0.7132 " pathEditMode="relative" rAng="0" ptsTypes="AA">
                                          <p:cBhvr>
                                            <p:cTn id="59" dur="1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2065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59259E-6 L 0.00886 0.7132 " pathEditMode="relative" rAng="0" ptsTypes="AA">
                                          <p:cBhvr>
                                            <p:cTn id="69" dur="1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1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75E-6 1.11111E-6 L 0.00885 0.71319 " pathEditMode="relative" rAng="0" ptsTypes="AA">
                                          <p:cBhvr>
                                            <p:cTn id="77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1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2065"/>
                                </p:stCondLst>
                                <p:childTnLst>
                                  <p:par>
                                    <p:cTn id="8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900" decel="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8" presetClass="exit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9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zapsplat_cartoon_wrong_answer_fail_descending_tone_002_6941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33333E-6 L 0.00885 0.71319 " pathEditMode="relative" rAng="0" ptsTypes="AA">
                                          <p:cBhvr>
                                            <p:cTn id="100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3" y="35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zapsplat_multimedia_game_sound_percussive_hit_tone_tap_negative_error_001_4057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49" presetClass="exit" presetSubtype="0" accel="100000" fill="hold" nodeType="after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8"/>
          <p:cNvSpPr txBox="1">
            <a:spLocks noGrp="1"/>
          </p:cNvSpPr>
          <p:nvPr>
            <p:ph type="ctrTitle"/>
          </p:nvPr>
        </p:nvSpPr>
        <p:spPr>
          <a:xfrm>
            <a:off x="364068" y="604100"/>
            <a:ext cx="5935306" cy="12656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cs typeface="PT Bold Heading" panose="02010400000000000000" pitchFamily="2" charset="-78"/>
              </a:rPr>
              <a:t>وصلنا نهاية الدرس</a:t>
            </a:r>
            <a:endParaRPr sz="4000" dirty="0">
              <a:cs typeface="PT Bold Heading" panose="02010400000000000000" pitchFamily="2" charset="-78"/>
            </a:endParaRPr>
          </a:p>
        </p:txBody>
      </p:sp>
      <p:sp>
        <p:nvSpPr>
          <p:cNvPr id="480" name="Google Shape;480;p28"/>
          <p:cNvSpPr txBox="1">
            <a:spLocks noGrp="1"/>
          </p:cNvSpPr>
          <p:nvPr>
            <p:ph type="subTitle" idx="1"/>
          </p:nvPr>
        </p:nvSpPr>
        <p:spPr>
          <a:xfrm>
            <a:off x="1414334" y="2333400"/>
            <a:ext cx="3593992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b="1" dirty="0">
                <a:cs typeface="+mn-cs"/>
              </a:rPr>
              <a:t>إلى اللقاء</a:t>
            </a:r>
            <a:endParaRPr sz="4800" b="1" dirty="0">
              <a:cs typeface="+mn-cs"/>
            </a:endParaRPr>
          </a:p>
        </p:txBody>
      </p:sp>
      <p:grpSp>
        <p:nvGrpSpPr>
          <p:cNvPr id="481" name="Google Shape;481;p28"/>
          <p:cNvGrpSpPr/>
          <p:nvPr/>
        </p:nvGrpSpPr>
        <p:grpSpPr>
          <a:xfrm>
            <a:off x="4815845" y="604088"/>
            <a:ext cx="3557234" cy="4539470"/>
            <a:chOff x="4815845" y="604088"/>
            <a:chExt cx="3557234" cy="4539470"/>
          </a:xfrm>
        </p:grpSpPr>
        <p:grpSp>
          <p:nvGrpSpPr>
            <p:cNvPr id="482" name="Google Shape;482;p28"/>
            <p:cNvGrpSpPr/>
            <p:nvPr/>
          </p:nvGrpSpPr>
          <p:grpSpPr>
            <a:xfrm>
              <a:off x="6231762" y="604088"/>
              <a:ext cx="2141317" cy="4539462"/>
              <a:chOff x="2451049" y="3270244"/>
              <a:chExt cx="598267" cy="1268254"/>
            </a:xfrm>
          </p:grpSpPr>
          <p:sp>
            <p:nvSpPr>
              <p:cNvPr id="483" name="Google Shape;483;p28"/>
              <p:cNvSpPr/>
              <p:nvPr/>
            </p:nvSpPr>
            <p:spPr>
              <a:xfrm>
                <a:off x="2661886" y="3270244"/>
                <a:ext cx="135246" cy="47754"/>
              </a:xfrm>
              <a:custGeom>
                <a:avLst/>
                <a:gdLst/>
                <a:ahLst/>
                <a:cxnLst/>
                <a:rect l="l" t="t" r="r" b="b"/>
                <a:pathLst>
                  <a:path w="9751" h="3443" extrusionOk="0">
                    <a:moveTo>
                      <a:pt x="3767" y="0"/>
                    </a:moveTo>
                    <a:cubicBezTo>
                      <a:pt x="1803" y="0"/>
                      <a:pt x="186" y="1502"/>
                      <a:pt x="1" y="3420"/>
                    </a:cubicBezTo>
                    <a:cubicBezTo>
                      <a:pt x="1479" y="3050"/>
                      <a:pt x="3074" y="2842"/>
                      <a:pt x="4783" y="2842"/>
                    </a:cubicBezTo>
                    <a:cubicBezTo>
                      <a:pt x="4864" y="2841"/>
                      <a:pt x="4944" y="2840"/>
                      <a:pt x="5024" y="2840"/>
                    </a:cubicBezTo>
                    <a:cubicBezTo>
                      <a:pt x="6691" y="2840"/>
                      <a:pt x="8273" y="3068"/>
                      <a:pt x="9750" y="3443"/>
                    </a:cubicBezTo>
                    <a:cubicBezTo>
                      <a:pt x="9681" y="1525"/>
                      <a:pt x="8133" y="0"/>
                      <a:pt x="62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8"/>
              <p:cNvSpPr/>
              <p:nvPr/>
            </p:nvSpPr>
            <p:spPr>
              <a:xfrm>
                <a:off x="2564803" y="3309327"/>
                <a:ext cx="327193" cy="191323"/>
              </a:xfrm>
              <a:custGeom>
                <a:avLst/>
                <a:gdLst/>
                <a:ahLst/>
                <a:cxnLst/>
                <a:rect l="l" t="t" r="r" b="b"/>
                <a:pathLst>
                  <a:path w="23590" h="13794" extrusionOk="0">
                    <a:moveTo>
                      <a:pt x="11783" y="1"/>
                    </a:moveTo>
                    <a:cubicBezTo>
                      <a:pt x="10074" y="1"/>
                      <a:pt x="8456" y="186"/>
                      <a:pt x="7001" y="579"/>
                    </a:cubicBezTo>
                    <a:cubicBezTo>
                      <a:pt x="2888" y="1664"/>
                      <a:pt x="0" y="4067"/>
                      <a:pt x="0" y="6886"/>
                    </a:cubicBezTo>
                    <a:cubicBezTo>
                      <a:pt x="0" y="10698"/>
                      <a:pt x="5268" y="13794"/>
                      <a:pt x="11783" y="13794"/>
                    </a:cubicBezTo>
                    <a:cubicBezTo>
                      <a:pt x="18298" y="13794"/>
                      <a:pt x="23566" y="10698"/>
                      <a:pt x="23566" y="6886"/>
                    </a:cubicBezTo>
                    <a:cubicBezTo>
                      <a:pt x="23589" y="4113"/>
                      <a:pt x="20747" y="1734"/>
                      <a:pt x="16750" y="625"/>
                    </a:cubicBezTo>
                    <a:cubicBezTo>
                      <a:pt x="15249" y="232"/>
                      <a:pt x="13562" y="1"/>
                      <a:pt x="117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8"/>
              <p:cNvSpPr/>
              <p:nvPr/>
            </p:nvSpPr>
            <p:spPr>
              <a:xfrm>
                <a:off x="2451049" y="3372653"/>
                <a:ext cx="541887" cy="406585"/>
              </a:xfrm>
              <a:custGeom>
                <a:avLst/>
                <a:gdLst/>
                <a:ahLst/>
                <a:cxnLst/>
                <a:rect l="l" t="t" r="r" b="b"/>
                <a:pathLst>
                  <a:path w="39069" h="29314" extrusionOk="0">
                    <a:moveTo>
                      <a:pt x="11391" y="0"/>
                    </a:moveTo>
                    <a:cubicBezTo>
                      <a:pt x="11263" y="0"/>
                      <a:pt x="11134" y="48"/>
                      <a:pt x="11044" y="148"/>
                    </a:cubicBezTo>
                    <a:lnTo>
                      <a:pt x="2611" y="9921"/>
                    </a:lnTo>
                    <a:cubicBezTo>
                      <a:pt x="1" y="12832"/>
                      <a:pt x="878" y="17476"/>
                      <a:pt x="4413" y="19209"/>
                    </a:cubicBezTo>
                    <a:lnTo>
                      <a:pt x="10767" y="22374"/>
                    </a:lnTo>
                    <a:cubicBezTo>
                      <a:pt x="10975" y="23460"/>
                      <a:pt x="11136" y="24176"/>
                      <a:pt x="11136" y="24176"/>
                    </a:cubicBezTo>
                    <a:lnTo>
                      <a:pt x="28418" y="27387"/>
                    </a:lnTo>
                    <a:lnTo>
                      <a:pt x="28788" y="27226"/>
                    </a:lnTo>
                    <a:lnTo>
                      <a:pt x="28949" y="27364"/>
                    </a:lnTo>
                    <a:lnTo>
                      <a:pt x="29642" y="27965"/>
                    </a:lnTo>
                    <a:cubicBezTo>
                      <a:pt x="29735" y="28057"/>
                      <a:pt x="29827" y="28103"/>
                      <a:pt x="29920" y="28196"/>
                    </a:cubicBezTo>
                    <a:lnTo>
                      <a:pt x="30220" y="28427"/>
                    </a:lnTo>
                    <a:cubicBezTo>
                      <a:pt x="30428" y="28566"/>
                      <a:pt x="30682" y="28727"/>
                      <a:pt x="30913" y="28843"/>
                    </a:cubicBezTo>
                    <a:cubicBezTo>
                      <a:pt x="31445" y="29074"/>
                      <a:pt x="32022" y="29236"/>
                      <a:pt x="32646" y="29305"/>
                    </a:cubicBezTo>
                    <a:cubicBezTo>
                      <a:pt x="32733" y="29311"/>
                      <a:pt x="32819" y="29314"/>
                      <a:pt x="32906" y="29314"/>
                    </a:cubicBezTo>
                    <a:cubicBezTo>
                      <a:pt x="33143" y="29314"/>
                      <a:pt x="33380" y="29292"/>
                      <a:pt x="33616" y="29259"/>
                    </a:cubicBezTo>
                    <a:cubicBezTo>
                      <a:pt x="33917" y="29212"/>
                      <a:pt x="34240" y="29120"/>
                      <a:pt x="34540" y="29004"/>
                    </a:cubicBezTo>
                    <a:cubicBezTo>
                      <a:pt x="35118" y="28773"/>
                      <a:pt x="35603" y="28427"/>
                      <a:pt x="35996" y="28057"/>
                    </a:cubicBezTo>
                    <a:cubicBezTo>
                      <a:pt x="36112" y="27942"/>
                      <a:pt x="36227" y="27826"/>
                      <a:pt x="36319" y="27688"/>
                    </a:cubicBezTo>
                    <a:cubicBezTo>
                      <a:pt x="36389" y="27595"/>
                      <a:pt x="36458" y="27503"/>
                      <a:pt x="36527" y="27410"/>
                    </a:cubicBezTo>
                    <a:cubicBezTo>
                      <a:pt x="36966" y="26810"/>
                      <a:pt x="37220" y="26209"/>
                      <a:pt x="37359" y="25631"/>
                    </a:cubicBezTo>
                    <a:lnTo>
                      <a:pt x="37428" y="25423"/>
                    </a:lnTo>
                    <a:cubicBezTo>
                      <a:pt x="37452" y="25216"/>
                      <a:pt x="38399" y="20433"/>
                      <a:pt x="38514" y="19486"/>
                    </a:cubicBezTo>
                    <a:cubicBezTo>
                      <a:pt x="38699" y="18284"/>
                      <a:pt x="38861" y="18677"/>
                      <a:pt x="39069" y="17591"/>
                    </a:cubicBezTo>
                    <a:lnTo>
                      <a:pt x="38815" y="15489"/>
                    </a:lnTo>
                    <a:cubicBezTo>
                      <a:pt x="38539" y="15429"/>
                      <a:pt x="38262" y="15400"/>
                      <a:pt x="37989" y="15400"/>
                    </a:cubicBezTo>
                    <a:cubicBezTo>
                      <a:pt x="36564" y="15400"/>
                      <a:pt x="35222" y="16185"/>
                      <a:pt x="34564" y="17522"/>
                    </a:cubicBezTo>
                    <a:lnTo>
                      <a:pt x="33408" y="19832"/>
                    </a:lnTo>
                    <a:lnTo>
                      <a:pt x="33062" y="20618"/>
                    </a:lnTo>
                    <a:lnTo>
                      <a:pt x="32346" y="17499"/>
                    </a:lnTo>
                    <a:cubicBezTo>
                      <a:pt x="31999" y="14865"/>
                      <a:pt x="30035" y="13479"/>
                      <a:pt x="27609" y="12393"/>
                    </a:cubicBezTo>
                    <a:lnTo>
                      <a:pt x="24444" y="11307"/>
                    </a:lnTo>
                    <a:lnTo>
                      <a:pt x="24190" y="11307"/>
                    </a:lnTo>
                    <a:cubicBezTo>
                      <a:pt x="23220" y="11307"/>
                      <a:pt x="22249" y="10868"/>
                      <a:pt x="21279" y="10868"/>
                    </a:cubicBezTo>
                    <a:lnTo>
                      <a:pt x="17929" y="10868"/>
                    </a:lnTo>
                    <a:cubicBezTo>
                      <a:pt x="17213" y="10868"/>
                      <a:pt x="16520" y="11053"/>
                      <a:pt x="15827" y="11122"/>
                    </a:cubicBezTo>
                    <a:cubicBezTo>
                      <a:pt x="15133" y="11238"/>
                      <a:pt x="14463" y="11400"/>
                      <a:pt x="13817" y="11631"/>
                    </a:cubicBezTo>
                    <a:cubicBezTo>
                      <a:pt x="13239" y="11815"/>
                      <a:pt x="12731" y="11977"/>
                      <a:pt x="12153" y="12023"/>
                    </a:cubicBezTo>
                    <a:lnTo>
                      <a:pt x="10767" y="12208"/>
                    </a:lnTo>
                    <a:lnTo>
                      <a:pt x="8687" y="12462"/>
                    </a:lnTo>
                    <a:lnTo>
                      <a:pt x="8664" y="12462"/>
                    </a:lnTo>
                    <a:lnTo>
                      <a:pt x="13932" y="5462"/>
                    </a:lnTo>
                    <a:cubicBezTo>
                      <a:pt x="14140" y="5185"/>
                      <a:pt x="14163" y="4815"/>
                      <a:pt x="14024" y="4515"/>
                    </a:cubicBezTo>
                    <a:lnTo>
                      <a:pt x="11806" y="240"/>
                    </a:lnTo>
                    <a:cubicBezTo>
                      <a:pt x="11728" y="83"/>
                      <a:pt x="11560" y="0"/>
                      <a:pt x="113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8"/>
              <p:cNvSpPr/>
              <p:nvPr/>
            </p:nvSpPr>
            <p:spPr>
              <a:xfrm>
                <a:off x="2603248" y="3371904"/>
                <a:ext cx="43593" cy="76826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5539" extrusionOk="0">
                    <a:moveTo>
                      <a:pt x="373" y="0"/>
                    </a:moveTo>
                    <a:cubicBezTo>
                      <a:pt x="246" y="0"/>
                      <a:pt x="116" y="53"/>
                      <a:pt x="24" y="156"/>
                    </a:cubicBezTo>
                    <a:lnTo>
                      <a:pt x="1" y="179"/>
                    </a:lnTo>
                    <a:cubicBezTo>
                      <a:pt x="70" y="526"/>
                      <a:pt x="232" y="1011"/>
                      <a:pt x="486" y="1658"/>
                    </a:cubicBezTo>
                    <a:cubicBezTo>
                      <a:pt x="1341" y="3691"/>
                      <a:pt x="2311" y="4915"/>
                      <a:pt x="2889" y="5539"/>
                    </a:cubicBezTo>
                    <a:lnTo>
                      <a:pt x="2912" y="5470"/>
                    </a:lnTo>
                    <a:cubicBezTo>
                      <a:pt x="3120" y="5192"/>
                      <a:pt x="3143" y="4800"/>
                      <a:pt x="3004" y="4522"/>
                    </a:cubicBezTo>
                    <a:lnTo>
                      <a:pt x="763" y="248"/>
                    </a:lnTo>
                    <a:cubicBezTo>
                      <a:pt x="686" y="82"/>
                      <a:pt x="531" y="0"/>
                      <a:pt x="3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28"/>
              <p:cNvSpPr/>
              <p:nvPr/>
            </p:nvSpPr>
            <p:spPr>
              <a:xfrm>
                <a:off x="2678557" y="3509000"/>
                <a:ext cx="93581" cy="69503"/>
              </a:xfrm>
              <a:custGeom>
                <a:avLst/>
                <a:gdLst/>
                <a:ahLst/>
                <a:cxnLst/>
                <a:rect l="l" t="t" r="r" b="b"/>
                <a:pathLst>
                  <a:path w="6747" h="5011" extrusionOk="0">
                    <a:moveTo>
                      <a:pt x="3441" y="0"/>
                    </a:moveTo>
                    <a:cubicBezTo>
                      <a:pt x="1794" y="0"/>
                      <a:pt x="117" y="220"/>
                      <a:pt x="46" y="644"/>
                    </a:cubicBezTo>
                    <a:cubicBezTo>
                      <a:pt x="23" y="875"/>
                      <a:pt x="0" y="1130"/>
                      <a:pt x="0" y="1361"/>
                    </a:cubicBezTo>
                    <a:cubicBezTo>
                      <a:pt x="0" y="3348"/>
                      <a:pt x="1502" y="5011"/>
                      <a:pt x="3373" y="5011"/>
                    </a:cubicBezTo>
                    <a:cubicBezTo>
                      <a:pt x="5245" y="5011"/>
                      <a:pt x="6746" y="3394"/>
                      <a:pt x="6746" y="1361"/>
                    </a:cubicBezTo>
                    <a:cubicBezTo>
                      <a:pt x="6746" y="1106"/>
                      <a:pt x="6723" y="875"/>
                      <a:pt x="6654" y="621"/>
                    </a:cubicBezTo>
                    <a:cubicBezTo>
                      <a:pt x="6575" y="203"/>
                      <a:pt x="5022" y="0"/>
                      <a:pt x="34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28"/>
              <p:cNvSpPr/>
              <p:nvPr/>
            </p:nvSpPr>
            <p:spPr>
              <a:xfrm>
                <a:off x="2645549" y="3327593"/>
                <a:ext cx="157993" cy="230741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6636" extrusionOk="0">
                    <a:moveTo>
                      <a:pt x="5314" y="1"/>
                    </a:moveTo>
                    <a:cubicBezTo>
                      <a:pt x="3327" y="1"/>
                      <a:pt x="1710" y="1618"/>
                      <a:pt x="1710" y="3605"/>
                    </a:cubicBezTo>
                    <a:lnTo>
                      <a:pt x="1710" y="5222"/>
                    </a:lnTo>
                    <a:lnTo>
                      <a:pt x="1710" y="5292"/>
                    </a:lnTo>
                    <a:lnTo>
                      <a:pt x="1271" y="5292"/>
                    </a:lnTo>
                    <a:cubicBezTo>
                      <a:pt x="578" y="5292"/>
                      <a:pt x="0" y="5869"/>
                      <a:pt x="0" y="6562"/>
                    </a:cubicBezTo>
                    <a:lnTo>
                      <a:pt x="0" y="6724"/>
                    </a:lnTo>
                    <a:cubicBezTo>
                      <a:pt x="0" y="7417"/>
                      <a:pt x="578" y="7995"/>
                      <a:pt x="1271" y="7995"/>
                    </a:cubicBezTo>
                    <a:lnTo>
                      <a:pt x="1710" y="7995"/>
                    </a:lnTo>
                    <a:lnTo>
                      <a:pt x="1710" y="9196"/>
                    </a:lnTo>
                    <a:cubicBezTo>
                      <a:pt x="1710" y="10421"/>
                      <a:pt x="2311" y="11530"/>
                      <a:pt x="3258" y="12153"/>
                    </a:cubicBezTo>
                    <a:lnTo>
                      <a:pt x="3258" y="14094"/>
                    </a:lnTo>
                    <a:cubicBezTo>
                      <a:pt x="3258" y="15503"/>
                      <a:pt x="4413" y="16635"/>
                      <a:pt x="5799" y="16635"/>
                    </a:cubicBezTo>
                    <a:cubicBezTo>
                      <a:pt x="7209" y="16635"/>
                      <a:pt x="8341" y="15480"/>
                      <a:pt x="8341" y="14094"/>
                    </a:cubicBezTo>
                    <a:lnTo>
                      <a:pt x="8341" y="12107"/>
                    </a:lnTo>
                    <a:cubicBezTo>
                      <a:pt x="9265" y="11437"/>
                      <a:pt x="9889" y="10374"/>
                      <a:pt x="9889" y="9150"/>
                    </a:cubicBezTo>
                    <a:lnTo>
                      <a:pt x="9889" y="8341"/>
                    </a:lnTo>
                    <a:lnTo>
                      <a:pt x="9889" y="7972"/>
                    </a:lnTo>
                    <a:lnTo>
                      <a:pt x="10120" y="7972"/>
                    </a:lnTo>
                    <a:cubicBezTo>
                      <a:pt x="10813" y="7972"/>
                      <a:pt x="11391" y="7394"/>
                      <a:pt x="11391" y="6701"/>
                    </a:cubicBezTo>
                    <a:lnTo>
                      <a:pt x="11391" y="6539"/>
                    </a:lnTo>
                    <a:cubicBezTo>
                      <a:pt x="11391" y="5869"/>
                      <a:pt x="10836" y="5292"/>
                      <a:pt x="10120" y="5292"/>
                    </a:cubicBezTo>
                    <a:lnTo>
                      <a:pt x="9889" y="5292"/>
                    </a:lnTo>
                    <a:lnTo>
                      <a:pt x="9889" y="5222"/>
                    </a:lnTo>
                    <a:lnTo>
                      <a:pt x="9889" y="3605"/>
                    </a:lnTo>
                    <a:cubicBezTo>
                      <a:pt x="9889" y="1618"/>
                      <a:pt x="8248" y="1"/>
                      <a:pt x="6262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8"/>
              <p:cNvSpPr/>
              <p:nvPr/>
            </p:nvSpPr>
            <p:spPr>
              <a:xfrm>
                <a:off x="2693938" y="3487808"/>
                <a:ext cx="64093" cy="3782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727" extrusionOk="0">
                    <a:moveTo>
                      <a:pt x="4552" y="1"/>
                    </a:moveTo>
                    <a:cubicBezTo>
                      <a:pt x="4020" y="278"/>
                      <a:pt x="3419" y="463"/>
                      <a:pt x="2773" y="463"/>
                    </a:cubicBezTo>
                    <a:lnTo>
                      <a:pt x="1825" y="463"/>
                    </a:lnTo>
                    <a:cubicBezTo>
                      <a:pt x="1201" y="463"/>
                      <a:pt x="624" y="278"/>
                      <a:pt x="92" y="24"/>
                    </a:cubicBezTo>
                    <a:cubicBezTo>
                      <a:pt x="46" y="209"/>
                      <a:pt x="0" y="417"/>
                      <a:pt x="0" y="601"/>
                    </a:cubicBezTo>
                    <a:cubicBezTo>
                      <a:pt x="0" y="1757"/>
                      <a:pt x="1040" y="2727"/>
                      <a:pt x="2310" y="2727"/>
                    </a:cubicBezTo>
                    <a:cubicBezTo>
                      <a:pt x="3581" y="2727"/>
                      <a:pt x="4621" y="1757"/>
                      <a:pt x="4621" y="601"/>
                    </a:cubicBezTo>
                    <a:cubicBezTo>
                      <a:pt x="4621" y="417"/>
                      <a:pt x="4598" y="209"/>
                      <a:pt x="4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8"/>
              <p:cNvSpPr/>
              <p:nvPr/>
            </p:nvSpPr>
            <p:spPr>
              <a:xfrm>
                <a:off x="2662857" y="3327593"/>
                <a:ext cx="127230" cy="91667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6609" extrusionOk="0">
                    <a:moveTo>
                      <a:pt x="3604" y="1"/>
                    </a:moveTo>
                    <a:cubicBezTo>
                      <a:pt x="1617" y="1"/>
                      <a:pt x="0" y="1618"/>
                      <a:pt x="0" y="3605"/>
                    </a:cubicBezTo>
                    <a:lnTo>
                      <a:pt x="0" y="4714"/>
                    </a:lnTo>
                    <a:cubicBezTo>
                      <a:pt x="0" y="5384"/>
                      <a:pt x="162" y="5985"/>
                      <a:pt x="485" y="6539"/>
                    </a:cubicBezTo>
                    <a:lnTo>
                      <a:pt x="485" y="5222"/>
                    </a:lnTo>
                    <a:cubicBezTo>
                      <a:pt x="485" y="3235"/>
                      <a:pt x="2102" y="1618"/>
                      <a:pt x="4089" y="1618"/>
                    </a:cubicBezTo>
                    <a:lnTo>
                      <a:pt x="4205" y="1618"/>
                    </a:lnTo>
                    <a:cubicBezTo>
                      <a:pt x="4159" y="1803"/>
                      <a:pt x="4089" y="1965"/>
                      <a:pt x="4089" y="2149"/>
                    </a:cubicBezTo>
                    <a:cubicBezTo>
                      <a:pt x="4089" y="2912"/>
                      <a:pt x="4736" y="3559"/>
                      <a:pt x="5522" y="3559"/>
                    </a:cubicBezTo>
                    <a:cubicBezTo>
                      <a:pt x="5891" y="3559"/>
                      <a:pt x="6261" y="3420"/>
                      <a:pt x="6492" y="3143"/>
                    </a:cubicBezTo>
                    <a:cubicBezTo>
                      <a:pt x="6700" y="3328"/>
                      <a:pt x="6954" y="3420"/>
                      <a:pt x="7208" y="3420"/>
                    </a:cubicBezTo>
                    <a:cubicBezTo>
                      <a:pt x="7509" y="3420"/>
                      <a:pt x="7763" y="3305"/>
                      <a:pt x="7971" y="3120"/>
                    </a:cubicBezTo>
                    <a:cubicBezTo>
                      <a:pt x="8410" y="3721"/>
                      <a:pt x="8664" y="4460"/>
                      <a:pt x="8664" y="5222"/>
                    </a:cubicBezTo>
                    <a:lnTo>
                      <a:pt x="8664" y="6608"/>
                    </a:lnTo>
                    <a:cubicBezTo>
                      <a:pt x="9010" y="6077"/>
                      <a:pt x="9172" y="5430"/>
                      <a:pt x="9172" y="4737"/>
                    </a:cubicBezTo>
                    <a:lnTo>
                      <a:pt x="9172" y="3651"/>
                    </a:lnTo>
                    <a:cubicBezTo>
                      <a:pt x="9172" y="1641"/>
                      <a:pt x="7555" y="1"/>
                      <a:pt x="5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8"/>
              <p:cNvSpPr/>
              <p:nvPr/>
            </p:nvSpPr>
            <p:spPr>
              <a:xfrm>
                <a:off x="2668946" y="3401612"/>
                <a:ext cx="113762" cy="110253"/>
              </a:xfrm>
              <a:custGeom>
                <a:avLst/>
                <a:gdLst/>
                <a:ahLst/>
                <a:cxnLst/>
                <a:rect l="l" t="t" r="r" b="b"/>
                <a:pathLst>
                  <a:path w="8202" h="7949" extrusionOk="0">
                    <a:moveTo>
                      <a:pt x="8202" y="1"/>
                    </a:moveTo>
                    <a:lnTo>
                      <a:pt x="7532" y="2080"/>
                    </a:lnTo>
                    <a:cubicBezTo>
                      <a:pt x="7393" y="2519"/>
                      <a:pt x="6931" y="2843"/>
                      <a:pt x="6400" y="2843"/>
                    </a:cubicBezTo>
                    <a:lnTo>
                      <a:pt x="2357" y="2819"/>
                    </a:lnTo>
                    <a:cubicBezTo>
                      <a:pt x="1918" y="2819"/>
                      <a:pt x="1502" y="2611"/>
                      <a:pt x="1294" y="2265"/>
                    </a:cubicBezTo>
                    <a:lnTo>
                      <a:pt x="0" y="47"/>
                    </a:lnTo>
                    <a:lnTo>
                      <a:pt x="0" y="1918"/>
                    </a:lnTo>
                    <a:lnTo>
                      <a:pt x="0" y="4945"/>
                    </a:lnTo>
                    <a:cubicBezTo>
                      <a:pt x="0" y="6585"/>
                      <a:pt x="1502" y="7948"/>
                      <a:pt x="3304" y="7948"/>
                    </a:cubicBezTo>
                    <a:lnTo>
                      <a:pt x="5452" y="7948"/>
                    </a:lnTo>
                    <a:cubicBezTo>
                      <a:pt x="6954" y="7948"/>
                      <a:pt x="8202" y="6863"/>
                      <a:pt x="8202" y="5499"/>
                    </a:cubicBezTo>
                    <a:lnTo>
                      <a:pt x="8202" y="3097"/>
                    </a:lnTo>
                    <a:lnTo>
                      <a:pt x="8202" y="1941"/>
                    </a:lnTo>
                    <a:lnTo>
                      <a:pt x="820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8"/>
              <p:cNvSpPr/>
              <p:nvPr/>
            </p:nvSpPr>
            <p:spPr>
              <a:xfrm>
                <a:off x="2655479" y="3411473"/>
                <a:ext cx="11235" cy="1546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115" extrusionOk="0">
                    <a:moveTo>
                      <a:pt x="165" y="0"/>
                    </a:moveTo>
                    <a:cubicBezTo>
                      <a:pt x="128" y="0"/>
                      <a:pt x="93" y="18"/>
                      <a:pt x="70" y="52"/>
                    </a:cubicBezTo>
                    <a:cubicBezTo>
                      <a:pt x="1" y="98"/>
                      <a:pt x="1" y="191"/>
                      <a:pt x="70" y="260"/>
                    </a:cubicBezTo>
                    <a:lnTo>
                      <a:pt x="440" y="653"/>
                    </a:lnTo>
                    <a:lnTo>
                      <a:pt x="209" y="861"/>
                    </a:lnTo>
                    <a:cubicBezTo>
                      <a:pt x="162" y="907"/>
                      <a:pt x="162" y="999"/>
                      <a:pt x="209" y="1069"/>
                    </a:cubicBezTo>
                    <a:cubicBezTo>
                      <a:pt x="232" y="1092"/>
                      <a:pt x="301" y="1115"/>
                      <a:pt x="324" y="1115"/>
                    </a:cubicBezTo>
                    <a:cubicBezTo>
                      <a:pt x="393" y="1115"/>
                      <a:pt x="417" y="1092"/>
                      <a:pt x="393" y="1069"/>
                    </a:cubicBezTo>
                    <a:lnTo>
                      <a:pt x="809" y="676"/>
                    </a:lnTo>
                    <a:lnTo>
                      <a:pt x="278" y="52"/>
                    </a:lnTo>
                    <a:cubicBezTo>
                      <a:pt x="243" y="18"/>
                      <a:pt x="203" y="0"/>
                      <a:pt x="1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8"/>
              <p:cNvSpPr/>
              <p:nvPr/>
            </p:nvSpPr>
            <p:spPr>
              <a:xfrm>
                <a:off x="2784294" y="3412027"/>
                <a:ext cx="11221" cy="1491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075" extrusionOk="0">
                    <a:moveTo>
                      <a:pt x="644" y="1"/>
                    </a:moveTo>
                    <a:cubicBezTo>
                      <a:pt x="607" y="1"/>
                      <a:pt x="566" y="12"/>
                      <a:pt x="532" y="35"/>
                    </a:cubicBezTo>
                    <a:lnTo>
                      <a:pt x="0" y="682"/>
                    </a:lnTo>
                    <a:lnTo>
                      <a:pt x="416" y="1052"/>
                    </a:lnTo>
                    <a:cubicBezTo>
                      <a:pt x="462" y="1075"/>
                      <a:pt x="485" y="1075"/>
                      <a:pt x="509" y="1075"/>
                    </a:cubicBezTo>
                    <a:cubicBezTo>
                      <a:pt x="532" y="1075"/>
                      <a:pt x="601" y="1052"/>
                      <a:pt x="601" y="1052"/>
                    </a:cubicBezTo>
                    <a:cubicBezTo>
                      <a:pt x="647" y="983"/>
                      <a:pt x="647" y="890"/>
                      <a:pt x="601" y="844"/>
                    </a:cubicBezTo>
                    <a:lnTo>
                      <a:pt x="370" y="636"/>
                    </a:lnTo>
                    <a:lnTo>
                      <a:pt x="740" y="243"/>
                    </a:lnTo>
                    <a:cubicBezTo>
                      <a:pt x="809" y="174"/>
                      <a:pt x="809" y="105"/>
                      <a:pt x="740" y="35"/>
                    </a:cubicBezTo>
                    <a:cubicBezTo>
                      <a:pt x="717" y="12"/>
                      <a:pt x="682" y="1"/>
                      <a:pt x="6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8"/>
              <p:cNvSpPr/>
              <p:nvPr/>
            </p:nvSpPr>
            <p:spPr>
              <a:xfrm>
                <a:off x="2693605" y="3377868"/>
                <a:ext cx="24370" cy="15104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089" extrusionOk="0">
                    <a:moveTo>
                      <a:pt x="1212" y="0"/>
                    </a:moveTo>
                    <a:cubicBezTo>
                      <a:pt x="1051" y="0"/>
                      <a:pt x="864" y="34"/>
                      <a:pt x="671" y="119"/>
                    </a:cubicBezTo>
                    <a:cubicBezTo>
                      <a:pt x="301" y="303"/>
                      <a:pt x="93" y="581"/>
                      <a:pt x="70" y="766"/>
                    </a:cubicBezTo>
                    <a:cubicBezTo>
                      <a:pt x="1" y="997"/>
                      <a:pt x="93" y="1089"/>
                      <a:pt x="209" y="1089"/>
                    </a:cubicBezTo>
                    <a:cubicBezTo>
                      <a:pt x="324" y="1089"/>
                      <a:pt x="463" y="997"/>
                      <a:pt x="579" y="950"/>
                    </a:cubicBezTo>
                    <a:cubicBezTo>
                      <a:pt x="694" y="881"/>
                      <a:pt x="833" y="789"/>
                      <a:pt x="948" y="766"/>
                    </a:cubicBezTo>
                    <a:cubicBezTo>
                      <a:pt x="1064" y="719"/>
                      <a:pt x="1179" y="650"/>
                      <a:pt x="1341" y="581"/>
                    </a:cubicBezTo>
                    <a:cubicBezTo>
                      <a:pt x="1457" y="534"/>
                      <a:pt x="1595" y="488"/>
                      <a:pt x="1688" y="396"/>
                    </a:cubicBezTo>
                    <a:cubicBezTo>
                      <a:pt x="1757" y="303"/>
                      <a:pt x="1734" y="165"/>
                      <a:pt x="1572" y="72"/>
                    </a:cubicBezTo>
                    <a:cubicBezTo>
                      <a:pt x="1484" y="28"/>
                      <a:pt x="1359" y="0"/>
                      <a:pt x="12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28"/>
              <p:cNvSpPr/>
              <p:nvPr/>
            </p:nvSpPr>
            <p:spPr>
              <a:xfrm>
                <a:off x="2742951" y="3395842"/>
                <a:ext cx="26298" cy="10028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723" extrusionOk="0">
                    <a:moveTo>
                      <a:pt x="948" y="1"/>
                    </a:moveTo>
                    <a:cubicBezTo>
                      <a:pt x="509" y="1"/>
                      <a:pt x="232" y="163"/>
                      <a:pt x="116" y="347"/>
                    </a:cubicBezTo>
                    <a:cubicBezTo>
                      <a:pt x="1" y="509"/>
                      <a:pt x="24" y="648"/>
                      <a:pt x="140" y="694"/>
                    </a:cubicBezTo>
                    <a:cubicBezTo>
                      <a:pt x="197" y="717"/>
                      <a:pt x="261" y="723"/>
                      <a:pt x="330" y="723"/>
                    </a:cubicBezTo>
                    <a:cubicBezTo>
                      <a:pt x="399" y="723"/>
                      <a:pt x="475" y="717"/>
                      <a:pt x="555" y="717"/>
                    </a:cubicBezTo>
                    <a:cubicBezTo>
                      <a:pt x="694" y="694"/>
                      <a:pt x="833" y="694"/>
                      <a:pt x="948" y="694"/>
                    </a:cubicBezTo>
                    <a:lnTo>
                      <a:pt x="1364" y="694"/>
                    </a:lnTo>
                    <a:cubicBezTo>
                      <a:pt x="1420" y="694"/>
                      <a:pt x="1475" y="698"/>
                      <a:pt x="1529" y="698"/>
                    </a:cubicBezTo>
                    <a:cubicBezTo>
                      <a:pt x="1610" y="698"/>
                      <a:pt x="1688" y="689"/>
                      <a:pt x="1757" y="648"/>
                    </a:cubicBezTo>
                    <a:cubicBezTo>
                      <a:pt x="1872" y="625"/>
                      <a:pt x="1895" y="486"/>
                      <a:pt x="1780" y="301"/>
                    </a:cubicBezTo>
                    <a:cubicBezTo>
                      <a:pt x="1664" y="140"/>
                      <a:pt x="1364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8"/>
              <p:cNvSpPr/>
              <p:nvPr/>
            </p:nvSpPr>
            <p:spPr>
              <a:xfrm>
                <a:off x="2704506" y="3410904"/>
                <a:ext cx="8669" cy="8988"/>
              </a:xfrm>
              <a:custGeom>
                <a:avLst/>
                <a:gdLst/>
                <a:ahLst/>
                <a:cxnLst/>
                <a:rect l="l" t="t" r="r" b="b"/>
                <a:pathLst>
                  <a:path w="625" h="648" extrusionOk="0">
                    <a:moveTo>
                      <a:pt x="324" y="1"/>
                    </a:moveTo>
                    <a:cubicBezTo>
                      <a:pt x="139" y="1"/>
                      <a:pt x="1" y="139"/>
                      <a:pt x="1" y="324"/>
                    </a:cubicBezTo>
                    <a:cubicBezTo>
                      <a:pt x="1" y="486"/>
                      <a:pt x="139" y="648"/>
                      <a:pt x="324" y="648"/>
                    </a:cubicBezTo>
                    <a:cubicBezTo>
                      <a:pt x="486" y="648"/>
                      <a:pt x="624" y="486"/>
                      <a:pt x="624" y="324"/>
                    </a:cubicBezTo>
                    <a:cubicBezTo>
                      <a:pt x="624" y="139"/>
                      <a:pt x="486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8"/>
              <p:cNvSpPr/>
              <p:nvPr/>
            </p:nvSpPr>
            <p:spPr>
              <a:xfrm>
                <a:off x="2701621" y="3415897"/>
                <a:ext cx="13801" cy="4952"/>
              </a:xfrm>
              <a:custGeom>
                <a:avLst/>
                <a:gdLst/>
                <a:ahLst/>
                <a:cxnLst/>
                <a:rect l="l" t="t" r="r" b="b"/>
                <a:pathLst>
                  <a:path w="995" h="357" extrusionOk="0">
                    <a:moveTo>
                      <a:pt x="487" y="0"/>
                    </a:moveTo>
                    <a:cubicBezTo>
                      <a:pt x="247" y="0"/>
                      <a:pt x="93" y="103"/>
                      <a:pt x="93" y="103"/>
                    </a:cubicBezTo>
                    <a:cubicBezTo>
                      <a:pt x="24" y="149"/>
                      <a:pt x="1" y="241"/>
                      <a:pt x="70" y="311"/>
                    </a:cubicBezTo>
                    <a:cubicBezTo>
                      <a:pt x="97" y="338"/>
                      <a:pt x="140" y="349"/>
                      <a:pt x="180" y="349"/>
                    </a:cubicBezTo>
                    <a:cubicBezTo>
                      <a:pt x="209" y="349"/>
                      <a:pt x="236" y="343"/>
                      <a:pt x="255" y="334"/>
                    </a:cubicBezTo>
                    <a:cubicBezTo>
                      <a:pt x="255" y="334"/>
                      <a:pt x="357" y="272"/>
                      <a:pt x="515" y="272"/>
                    </a:cubicBezTo>
                    <a:cubicBezTo>
                      <a:pt x="594" y="272"/>
                      <a:pt x="686" y="288"/>
                      <a:pt x="786" y="334"/>
                    </a:cubicBezTo>
                    <a:cubicBezTo>
                      <a:pt x="786" y="357"/>
                      <a:pt x="809" y="357"/>
                      <a:pt x="832" y="357"/>
                    </a:cubicBezTo>
                    <a:cubicBezTo>
                      <a:pt x="902" y="357"/>
                      <a:pt x="948" y="334"/>
                      <a:pt x="948" y="311"/>
                    </a:cubicBezTo>
                    <a:cubicBezTo>
                      <a:pt x="994" y="218"/>
                      <a:pt x="948" y="126"/>
                      <a:pt x="902" y="103"/>
                    </a:cubicBezTo>
                    <a:cubicBezTo>
                      <a:pt x="748" y="26"/>
                      <a:pt x="606" y="0"/>
                      <a:pt x="4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8"/>
              <p:cNvSpPr/>
              <p:nvPr/>
            </p:nvSpPr>
            <p:spPr>
              <a:xfrm>
                <a:off x="2750329" y="3410904"/>
                <a:ext cx="8988" cy="898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48" extrusionOk="0">
                    <a:moveTo>
                      <a:pt x="324" y="1"/>
                    </a:moveTo>
                    <a:cubicBezTo>
                      <a:pt x="162" y="1"/>
                      <a:pt x="0" y="139"/>
                      <a:pt x="0" y="324"/>
                    </a:cubicBezTo>
                    <a:cubicBezTo>
                      <a:pt x="0" y="486"/>
                      <a:pt x="162" y="648"/>
                      <a:pt x="324" y="648"/>
                    </a:cubicBezTo>
                    <a:cubicBezTo>
                      <a:pt x="509" y="648"/>
                      <a:pt x="647" y="486"/>
                      <a:pt x="647" y="324"/>
                    </a:cubicBezTo>
                    <a:cubicBezTo>
                      <a:pt x="647" y="139"/>
                      <a:pt x="509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8"/>
              <p:cNvSpPr/>
              <p:nvPr/>
            </p:nvSpPr>
            <p:spPr>
              <a:xfrm>
                <a:off x="2748082" y="3415897"/>
                <a:ext cx="13801" cy="5132"/>
              </a:xfrm>
              <a:custGeom>
                <a:avLst/>
                <a:gdLst/>
                <a:ahLst/>
                <a:cxnLst/>
                <a:rect l="l" t="t" r="r" b="b"/>
                <a:pathLst>
                  <a:path w="995" h="370" extrusionOk="0">
                    <a:moveTo>
                      <a:pt x="487" y="0"/>
                    </a:moveTo>
                    <a:cubicBezTo>
                      <a:pt x="247" y="0"/>
                      <a:pt x="93" y="103"/>
                      <a:pt x="93" y="103"/>
                    </a:cubicBezTo>
                    <a:cubicBezTo>
                      <a:pt x="24" y="149"/>
                      <a:pt x="1" y="241"/>
                      <a:pt x="70" y="311"/>
                    </a:cubicBezTo>
                    <a:cubicBezTo>
                      <a:pt x="99" y="340"/>
                      <a:pt x="147" y="369"/>
                      <a:pt x="190" y="369"/>
                    </a:cubicBezTo>
                    <a:cubicBezTo>
                      <a:pt x="215" y="369"/>
                      <a:pt x="238" y="359"/>
                      <a:pt x="255" y="334"/>
                    </a:cubicBezTo>
                    <a:cubicBezTo>
                      <a:pt x="255" y="334"/>
                      <a:pt x="357" y="272"/>
                      <a:pt x="515" y="272"/>
                    </a:cubicBezTo>
                    <a:cubicBezTo>
                      <a:pt x="594" y="272"/>
                      <a:pt x="686" y="288"/>
                      <a:pt x="786" y="334"/>
                    </a:cubicBezTo>
                    <a:cubicBezTo>
                      <a:pt x="786" y="357"/>
                      <a:pt x="809" y="357"/>
                      <a:pt x="832" y="357"/>
                    </a:cubicBezTo>
                    <a:cubicBezTo>
                      <a:pt x="879" y="357"/>
                      <a:pt x="925" y="334"/>
                      <a:pt x="948" y="311"/>
                    </a:cubicBezTo>
                    <a:cubicBezTo>
                      <a:pt x="994" y="218"/>
                      <a:pt x="948" y="126"/>
                      <a:pt x="902" y="103"/>
                    </a:cubicBezTo>
                    <a:cubicBezTo>
                      <a:pt x="748" y="26"/>
                      <a:pt x="606" y="0"/>
                      <a:pt x="4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8"/>
              <p:cNvSpPr/>
              <p:nvPr/>
            </p:nvSpPr>
            <p:spPr>
              <a:xfrm>
                <a:off x="2721163" y="3394566"/>
                <a:ext cx="19890" cy="40708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2935" extrusionOk="0">
                    <a:moveTo>
                      <a:pt x="578" y="0"/>
                    </a:moveTo>
                    <a:cubicBezTo>
                      <a:pt x="509" y="0"/>
                      <a:pt x="440" y="47"/>
                      <a:pt x="440" y="139"/>
                    </a:cubicBezTo>
                    <a:lnTo>
                      <a:pt x="440" y="1294"/>
                    </a:lnTo>
                    <a:cubicBezTo>
                      <a:pt x="440" y="1525"/>
                      <a:pt x="625" y="1710"/>
                      <a:pt x="856" y="1710"/>
                    </a:cubicBezTo>
                    <a:lnTo>
                      <a:pt x="1017" y="1710"/>
                    </a:lnTo>
                    <a:cubicBezTo>
                      <a:pt x="1087" y="1710"/>
                      <a:pt x="1133" y="1756"/>
                      <a:pt x="1133" y="1826"/>
                    </a:cubicBezTo>
                    <a:lnTo>
                      <a:pt x="1133" y="2010"/>
                    </a:lnTo>
                    <a:cubicBezTo>
                      <a:pt x="1133" y="2357"/>
                      <a:pt x="856" y="2657"/>
                      <a:pt x="463" y="2657"/>
                    </a:cubicBezTo>
                    <a:lnTo>
                      <a:pt x="163" y="2657"/>
                    </a:lnTo>
                    <a:cubicBezTo>
                      <a:pt x="70" y="2657"/>
                      <a:pt x="1" y="2704"/>
                      <a:pt x="1" y="2796"/>
                    </a:cubicBezTo>
                    <a:cubicBezTo>
                      <a:pt x="1" y="2888"/>
                      <a:pt x="70" y="2935"/>
                      <a:pt x="163" y="2935"/>
                    </a:cubicBezTo>
                    <a:lnTo>
                      <a:pt x="463" y="2935"/>
                    </a:lnTo>
                    <a:cubicBezTo>
                      <a:pt x="994" y="2935"/>
                      <a:pt x="1433" y="2542"/>
                      <a:pt x="1433" y="2010"/>
                    </a:cubicBezTo>
                    <a:lnTo>
                      <a:pt x="1433" y="1826"/>
                    </a:lnTo>
                    <a:cubicBezTo>
                      <a:pt x="1433" y="1595"/>
                      <a:pt x="1248" y="1410"/>
                      <a:pt x="1017" y="1410"/>
                    </a:cubicBezTo>
                    <a:lnTo>
                      <a:pt x="856" y="1410"/>
                    </a:lnTo>
                    <a:cubicBezTo>
                      <a:pt x="786" y="1410"/>
                      <a:pt x="740" y="1364"/>
                      <a:pt x="740" y="1294"/>
                    </a:cubicBezTo>
                    <a:lnTo>
                      <a:pt x="740" y="139"/>
                    </a:lnTo>
                    <a:cubicBezTo>
                      <a:pt x="740" y="47"/>
                      <a:pt x="671" y="0"/>
                      <a:pt x="5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8"/>
              <p:cNvSpPr/>
              <p:nvPr/>
            </p:nvSpPr>
            <p:spPr>
              <a:xfrm>
                <a:off x="2702911" y="3443274"/>
                <a:ext cx="41596" cy="23191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672" extrusionOk="0">
                    <a:moveTo>
                      <a:pt x="624" y="0"/>
                    </a:moveTo>
                    <a:cubicBezTo>
                      <a:pt x="1" y="0"/>
                      <a:pt x="299" y="1671"/>
                      <a:pt x="1374" y="1671"/>
                    </a:cubicBezTo>
                    <a:cubicBezTo>
                      <a:pt x="1416" y="1671"/>
                      <a:pt x="1458" y="1669"/>
                      <a:pt x="1502" y="1664"/>
                    </a:cubicBezTo>
                    <a:cubicBezTo>
                      <a:pt x="2670" y="1549"/>
                      <a:pt x="2998" y="185"/>
                      <a:pt x="2237" y="185"/>
                    </a:cubicBezTo>
                    <a:cubicBezTo>
                      <a:pt x="2231" y="185"/>
                      <a:pt x="2224" y="185"/>
                      <a:pt x="2218" y="185"/>
                    </a:cubicBezTo>
                    <a:cubicBezTo>
                      <a:pt x="2147" y="189"/>
                      <a:pt x="2075" y="191"/>
                      <a:pt x="2004" y="191"/>
                    </a:cubicBezTo>
                    <a:cubicBezTo>
                      <a:pt x="1292" y="191"/>
                      <a:pt x="624" y="0"/>
                      <a:pt x="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8"/>
              <p:cNvSpPr/>
              <p:nvPr/>
            </p:nvSpPr>
            <p:spPr>
              <a:xfrm>
                <a:off x="2604219" y="3332280"/>
                <a:ext cx="119532" cy="99157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7149" extrusionOk="0">
                    <a:moveTo>
                      <a:pt x="6220" y="0"/>
                    </a:moveTo>
                    <a:cubicBezTo>
                      <a:pt x="6170" y="0"/>
                      <a:pt x="6120" y="10"/>
                      <a:pt x="6076" y="32"/>
                    </a:cubicBezTo>
                    <a:lnTo>
                      <a:pt x="5383" y="333"/>
                    </a:lnTo>
                    <a:cubicBezTo>
                      <a:pt x="5314" y="333"/>
                      <a:pt x="416" y="3013"/>
                      <a:pt x="0" y="3383"/>
                    </a:cubicBezTo>
                    <a:cubicBezTo>
                      <a:pt x="0" y="3383"/>
                      <a:pt x="1023" y="7148"/>
                      <a:pt x="2261" y="7148"/>
                    </a:cubicBezTo>
                    <a:cubicBezTo>
                      <a:pt x="2338" y="7148"/>
                      <a:pt x="2416" y="7133"/>
                      <a:pt x="2495" y="7102"/>
                    </a:cubicBezTo>
                    <a:cubicBezTo>
                      <a:pt x="2773" y="6987"/>
                      <a:pt x="3096" y="6871"/>
                      <a:pt x="3373" y="6709"/>
                    </a:cubicBezTo>
                    <a:cubicBezTo>
                      <a:pt x="3835" y="6478"/>
                      <a:pt x="4274" y="6155"/>
                      <a:pt x="4644" y="5808"/>
                    </a:cubicBezTo>
                    <a:cubicBezTo>
                      <a:pt x="4877" y="5825"/>
                      <a:pt x="5152" y="5837"/>
                      <a:pt x="5437" y="5837"/>
                    </a:cubicBezTo>
                    <a:cubicBezTo>
                      <a:pt x="6369" y="5837"/>
                      <a:pt x="7415" y="5704"/>
                      <a:pt x="7486" y="5138"/>
                    </a:cubicBezTo>
                    <a:cubicBezTo>
                      <a:pt x="7509" y="4792"/>
                      <a:pt x="6723" y="4607"/>
                      <a:pt x="6030" y="4491"/>
                    </a:cubicBezTo>
                    <a:cubicBezTo>
                      <a:pt x="6538" y="4029"/>
                      <a:pt x="8271" y="2944"/>
                      <a:pt x="8271" y="2944"/>
                    </a:cubicBezTo>
                    <a:cubicBezTo>
                      <a:pt x="8525" y="2805"/>
                      <a:pt x="8618" y="2528"/>
                      <a:pt x="8479" y="2320"/>
                    </a:cubicBezTo>
                    <a:lnTo>
                      <a:pt x="8433" y="2297"/>
                    </a:lnTo>
                    <a:cubicBezTo>
                      <a:pt x="8361" y="2135"/>
                      <a:pt x="8205" y="2043"/>
                      <a:pt x="8052" y="2043"/>
                    </a:cubicBezTo>
                    <a:cubicBezTo>
                      <a:pt x="8009" y="2043"/>
                      <a:pt x="7966" y="2050"/>
                      <a:pt x="7925" y="2066"/>
                    </a:cubicBezTo>
                    <a:lnTo>
                      <a:pt x="7948" y="2019"/>
                    </a:lnTo>
                    <a:lnTo>
                      <a:pt x="8017" y="1996"/>
                    </a:lnTo>
                    <a:cubicBezTo>
                      <a:pt x="8248" y="1881"/>
                      <a:pt x="8317" y="1604"/>
                      <a:pt x="8202" y="1372"/>
                    </a:cubicBezTo>
                    <a:lnTo>
                      <a:pt x="8179" y="1326"/>
                    </a:lnTo>
                    <a:cubicBezTo>
                      <a:pt x="8100" y="1169"/>
                      <a:pt x="7936" y="1087"/>
                      <a:pt x="7766" y="1087"/>
                    </a:cubicBezTo>
                    <a:cubicBezTo>
                      <a:pt x="7686" y="1087"/>
                      <a:pt x="7606" y="1105"/>
                      <a:pt x="7532" y="1141"/>
                    </a:cubicBezTo>
                    <a:cubicBezTo>
                      <a:pt x="7578" y="1026"/>
                      <a:pt x="7578" y="934"/>
                      <a:pt x="7509" y="818"/>
                    </a:cubicBezTo>
                    <a:lnTo>
                      <a:pt x="7486" y="795"/>
                    </a:lnTo>
                    <a:cubicBezTo>
                      <a:pt x="7404" y="631"/>
                      <a:pt x="7229" y="537"/>
                      <a:pt x="7053" y="537"/>
                    </a:cubicBezTo>
                    <a:cubicBezTo>
                      <a:pt x="6980" y="537"/>
                      <a:pt x="6906" y="553"/>
                      <a:pt x="6839" y="587"/>
                    </a:cubicBezTo>
                    <a:lnTo>
                      <a:pt x="6654" y="702"/>
                    </a:lnTo>
                    <a:lnTo>
                      <a:pt x="6585" y="702"/>
                    </a:lnTo>
                    <a:cubicBezTo>
                      <a:pt x="6677" y="587"/>
                      <a:pt x="6700" y="448"/>
                      <a:pt x="6654" y="287"/>
                    </a:cubicBezTo>
                    <a:lnTo>
                      <a:pt x="6608" y="264"/>
                    </a:lnTo>
                    <a:cubicBezTo>
                      <a:pt x="6555" y="105"/>
                      <a:pt x="6381" y="0"/>
                      <a:pt x="6220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8"/>
              <p:cNvSpPr/>
              <p:nvPr/>
            </p:nvSpPr>
            <p:spPr>
              <a:xfrm>
                <a:off x="2687197" y="3359519"/>
                <a:ext cx="29821" cy="16478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188" extrusionOk="0">
                    <a:moveTo>
                      <a:pt x="2012" y="1"/>
                    </a:moveTo>
                    <a:cubicBezTo>
                      <a:pt x="1998" y="1"/>
                      <a:pt x="1982" y="3"/>
                      <a:pt x="1965" y="9"/>
                    </a:cubicBezTo>
                    <a:lnTo>
                      <a:pt x="93" y="1003"/>
                    </a:lnTo>
                    <a:cubicBezTo>
                      <a:pt x="24" y="1026"/>
                      <a:pt x="1" y="1072"/>
                      <a:pt x="24" y="1141"/>
                    </a:cubicBezTo>
                    <a:cubicBezTo>
                      <a:pt x="24" y="1164"/>
                      <a:pt x="93" y="1187"/>
                      <a:pt x="116" y="1187"/>
                    </a:cubicBezTo>
                    <a:cubicBezTo>
                      <a:pt x="132" y="1187"/>
                      <a:pt x="137" y="1177"/>
                      <a:pt x="152" y="1177"/>
                    </a:cubicBezTo>
                    <a:cubicBezTo>
                      <a:pt x="160" y="1177"/>
                      <a:pt x="170" y="1180"/>
                      <a:pt x="186" y="1187"/>
                    </a:cubicBezTo>
                    <a:lnTo>
                      <a:pt x="2057" y="217"/>
                    </a:lnTo>
                    <a:cubicBezTo>
                      <a:pt x="2103" y="171"/>
                      <a:pt x="2150" y="125"/>
                      <a:pt x="2103" y="78"/>
                    </a:cubicBezTo>
                    <a:cubicBezTo>
                      <a:pt x="2086" y="27"/>
                      <a:pt x="2056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8"/>
              <p:cNvSpPr/>
              <p:nvPr/>
            </p:nvSpPr>
            <p:spPr>
              <a:xfrm>
                <a:off x="2679195" y="3348299"/>
                <a:ext cx="29807" cy="16478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88" extrusionOk="0">
                    <a:moveTo>
                      <a:pt x="2012" y="1"/>
                    </a:moveTo>
                    <a:cubicBezTo>
                      <a:pt x="1997" y="1"/>
                      <a:pt x="1981" y="4"/>
                      <a:pt x="1964" y="10"/>
                    </a:cubicBezTo>
                    <a:lnTo>
                      <a:pt x="93" y="1003"/>
                    </a:lnTo>
                    <a:cubicBezTo>
                      <a:pt x="23" y="1026"/>
                      <a:pt x="0" y="1072"/>
                      <a:pt x="23" y="1142"/>
                    </a:cubicBezTo>
                    <a:cubicBezTo>
                      <a:pt x="23" y="1165"/>
                      <a:pt x="93" y="1188"/>
                      <a:pt x="116" y="1188"/>
                    </a:cubicBezTo>
                    <a:cubicBezTo>
                      <a:pt x="131" y="1188"/>
                      <a:pt x="157" y="1178"/>
                      <a:pt x="172" y="1178"/>
                    </a:cubicBezTo>
                    <a:cubicBezTo>
                      <a:pt x="180" y="1178"/>
                      <a:pt x="185" y="1180"/>
                      <a:pt x="185" y="1188"/>
                    </a:cubicBezTo>
                    <a:lnTo>
                      <a:pt x="2057" y="217"/>
                    </a:lnTo>
                    <a:cubicBezTo>
                      <a:pt x="2103" y="194"/>
                      <a:pt x="2149" y="125"/>
                      <a:pt x="2103" y="79"/>
                    </a:cubicBezTo>
                    <a:cubicBezTo>
                      <a:pt x="2085" y="27"/>
                      <a:pt x="2055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8"/>
              <p:cNvSpPr/>
              <p:nvPr/>
            </p:nvSpPr>
            <p:spPr>
              <a:xfrm>
                <a:off x="2667975" y="3339964"/>
                <a:ext cx="301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1142" extrusionOk="0">
                    <a:moveTo>
                      <a:pt x="2039" y="1"/>
                    </a:moveTo>
                    <a:cubicBezTo>
                      <a:pt x="2023" y="1"/>
                      <a:pt x="2006" y="4"/>
                      <a:pt x="1988" y="10"/>
                    </a:cubicBezTo>
                    <a:lnTo>
                      <a:pt x="93" y="934"/>
                    </a:lnTo>
                    <a:cubicBezTo>
                      <a:pt x="24" y="957"/>
                      <a:pt x="1" y="1026"/>
                      <a:pt x="24" y="1073"/>
                    </a:cubicBezTo>
                    <a:cubicBezTo>
                      <a:pt x="24" y="1096"/>
                      <a:pt x="93" y="1142"/>
                      <a:pt x="116" y="1142"/>
                    </a:cubicBezTo>
                    <a:lnTo>
                      <a:pt x="186" y="1142"/>
                    </a:lnTo>
                    <a:lnTo>
                      <a:pt x="2080" y="218"/>
                    </a:lnTo>
                    <a:cubicBezTo>
                      <a:pt x="2149" y="172"/>
                      <a:pt x="2172" y="125"/>
                      <a:pt x="2149" y="56"/>
                    </a:cubicBezTo>
                    <a:cubicBezTo>
                      <a:pt x="2116" y="22"/>
                      <a:pt x="2082" y="1"/>
                      <a:pt x="20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8"/>
              <p:cNvSpPr/>
              <p:nvPr/>
            </p:nvSpPr>
            <p:spPr>
              <a:xfrm>
                <a:off x="2648752" y="3379102"/>
                <a:ext cx="41346" cy="15479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1116" extrusionOk="0">
                    <a:moveTo>
                      <a:pt x="1439" y="1"/>
                    </a:moveTo>
                    <a:cubicBezTo>
                      <a:pt x="959" y="1"/>
                      <a:pt x="511" y="232"/>
                      <a:pt x="24" y="677"/>
                    </a:cubicBezTo>
                    <a:cubicBezTo>
                      <a:pt x="0" y="700"/>
                      <a:pt x="0" y="792"/>
                      <a:pt x="24" y="815"/>
                    </a:cubicBezTo>
                    <a:cubicBezTo>
                      <a:pt x="47" y="838"/>
                      <a:pt x="76" y="850"/>
                      <a:pt x="104" y="850"/>
                    </a:cubicBezTo>
                    <a:cubicBezTo>
                      <a:pt x="133" y="850"/>
                      <a:pt x="162" y="838"/>
                      <a:pt x="185" y="815"/>
                    </a:cubicBezTo>
                    <a:cubicBezTo>
                      <a:pt x="581" y="399"/>
                      <a:pt x="976" y="208"/>
                      <a:pt x="1389" y="208"/>
                    </a:cubicBezTo>
                    <a:cubicBezTo>
                      <a:pt x="1434" y="208"/>
                      <a:pt x="1480" y="210"/>
                      <a:pt x="1525" y="214"/>
                    </a:cubicBezTo>
                    <a:cubicBezTo>
                      <a:pt x="2288" y="307"/>
                      <a:pt x="2773" y="1046"/>
                      <a:pt x="2773" y="1046"/>
                    </a:cubicBezTo>
                    <a:cubicBezTo>
                      <a:pt x="2796" y="1069"/>
                      <a:pt x="2819" y="1115"/>
                      <a:pt x="2865" y="1115"/>
                    </a:cubicBezTo>
                    <a:lnTo>
                      <a:pt x="2912" y="1115"/>
                    </a:lnTo>
                    <a:cubicBezTo>
                      <a:pt x="2981" y="1092"/>
                      <a:pt x="2981" y="1023"/>
                      <a:pt x="2958" y="977"/>
                    </a:cubicBezTo>
                    <a:cubicBezTo>
                      <a:pt x="2912" y="908"/>
                      <a:pt x="2403" y="99"/>
                      <a:pt x="1572" y="7"/>
                    </a:cubicBezTo>
                    <a:cubicBezTo>
                      <a:pt x="1527" y="3"/>
                      <a:pt x="1483" y="1"/>
                      <a:pt x="14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8"/>
              <p:cNvSpPr/>
              <p:nvPr/>
            </p:nvSpPr>
            <p:spPr>
              <a:xfrm>
                <a:off x="2595246" y="3523909"/>
                <a:ext cx="264695" cy="944478"/>
              </a:xfrm>
              <a:custGeom>
                <a:avLst/>
                <a:gdLst/>
                <a:ahLst/>
                <a:cxnLst/>
                <a:rect l="l" t="t" r="r" b="b"/>
                <a:pathLst>
                  <a:path w="19084" h="68095" extrusionOk="0">
                    <a:moveTo>
                      <a:pt x="13467" y="0"/>
                    </a:moveTo>
                    <a:cubicBezTo>
                      <a:pt x="13286" y="0"/>
                      <a:pt x="13123" y="151"/>
                      <a:pt x="13123" y="355"/>
                    </a:cubicBezTo>
                    <a:lnTo>
                      <a:pt x="13123" y="6431"/>
                    </a:lnTo>
                    <a:cubicBezTo>
                      <a:pt x="13123" y="6893"/>
                      <a:pt x="12753" y="7309"/>
                      <a:pt x="12268" y="7309"/>
                    </a:cubicBezTo>
                    <a:lnTo>
                      <a:pt x="6631" y="7309"/>
                    </a:lnTo>
                    <a:cubicBezTo>
                      <a:pt x="6076" y="7309"/>
                      <a:pt x="5661" y="6870"/>
                      <a:pt x="5661" y="6316"/>
                    </a:cubicBezTo>
                    <a:lnTo>
                      <a:pt x="5661" y="494"/>
                    </a:lnTo>
                    <a:cubicBezTo>
                      <a:pt x="5661" y="274"/>
                      <a:pt x="5473" y="76"/>
                      <a:pt x="5237" y="76"/>
                    </a:cubicBezTo>
                    <a:cubicBezTo>
                      <a:pt x="5224" y="76"/>
                      <a:pt x="5211" y="76"/>
                      <a:pt x="5198" y="78"/>
                    </a:cubicBezTo>
                    <a:lnTo>
                      <a:pt x="4297" y="193"/>
                    </a:lnTo>
                    <a:cubicBezTo>
                      <a:pt x="3951" y="262"/>
                      <a:pt x="3651" y="540"/>
                      <a:pt x="3651" y="932"/>
                    </a:cubicBezTo>
                    <a:lnTo>
                      <a:pt x="3651" y="6708"/>
                    </a:lnTo>
                    <a:cubicBezTo>
                      <a:pt x="3651" y="8164"/>
                      <a:pt x="3027" y="9596"/>
                      <a:pt x="1918" y="10567"/>
                    </a:cubicBezTo>
                    <a:lnTo>
                      <a:pt x="647" y="11699"/>
                    </a:lnTo>
                    <a:cubicBezTo>
                      <a:pt x="508" y="11837"/>
                      <a:pt x="416" y="12022"/>
                      <a:pt x="416" y="12207"/>
                    </a:cubicBezTo>
                    <a:lnTo>
                      <a:pt x="0" y="33670"/>
                    </a:lnTo>
                    <a:cubicBezTo>
                      <a:pt x="0" y="34202"/>
                      <a:pt x="393" y="34618"/>
                      <a:pt x="924" y="34618"/>
                    </a:cubicBezTo>
                    <a:lnTo>
                      <a:pt x="2426" y="67471"/>
                    </a:lnTo>
                    <a:cubicBezTo>
                      <a:pt x="2426" y="67771"/>
                      <a:pt x="2934" y="68095"/>
                      <a:pt x="3281" y="68095"/>
                    </a:cubicBezTo>
                    <a:lnTo>
                      <a:pt x="7116" y="68072"/>
                    </a:lnTo>
                    <a:cubicBezTo>
                      <a:pt x="7463" y="68072"/>
                      <a:pt x="7763" y="67818"/>
                      <a:pt x="7763" y="67494"/>
                    </a:cubicBezTo>
                    <a:lnTo>
                      <a:pt x="9149" y="34618"/>
                    </a:lnTo>
                    <a:lnTo>
                      <a:pt x="10050" y="34618"/>
                    </a:lnTo>
                    <a:lnTo>
                      <a:pt x="12199" y="67864"/>
                    </a:lnTo>
                    <a:cubicBezTo>
                      <a:pt x="12199" y="67979"/>
                      <a:pt x="12268" y="68049"/>
                      <a:pt x="12291" y="68072"/>
                    </a:cubicBezTo>
                    <a:lnTo>
                      <a:pt x="17905" y="68072"/>
                    </a:lnTo>
                    <a:cubicBezTo>
                      <a:pt x="18252" y="68072"/>
                      <a:pt x="17905" y="67818"/>
                      <a:pt x="17929" y="67517"/>
                    </a:cubicBezTo>
                    <a:lnTo>
                      <a:pt x="18414" y="34595"/>
                    </a:lnTo>
                    <a:cubicBezTo>
                      <a:pt x="18783" y="34595"/>
                      <a:pt x="19084" y="34317"/>
                      <a:pt x="19084" y="33924"/>
                    </a:cubicBezTo>
                    <a:lnTo>
                      <a:pt x="18529" y="12253"/>
                    </a:lnTo>
                    <a:cubicBezTo>
                      <a:pt x="18529" y="12022"/>
                      <a:pt x="18414" y="11814"/>
                      <a:pt x="18252" y="11629"/>
                    </a:cubicBezTo>
                    <a:lnTo>
                      <a:pt x="17790" y="11237"/>
                    </a:lnTo>
                    <a:cubicBezTo>
                      <a:pt x="16080" y="9781"/>
                      <a:pt x="15087" y="7656"/>
                      <a:pt x="15087" y="5391"/>
                    </a:cubicBezTo>
                    <a:lnTo>
                      <a:pt x="15087" y="771"/>
                    </a:lnTo>
                    <a:cubicBezTo>
                      <a:pt x="15087" y="470"/>
                      <a:pt x="14856" y="170"/>
                      <a:pt x="14555" y="147"/>
                    </a:cubicBezTo>
                    <a:lnTo>
                      <a:pt x="13539" y="8"/>
                    </a:lnTo>
                    <a:cubicBezTo>
                      <a:pt x="13515" y="3"/>
                      <a:pt x="13491" y="0"/>
                      <a:pt x="13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8"/>
              <p:cNvSpPr/>
              <p:nvPr/>
            </p:nvSpPr>
            <p:spPr>
              <a:xfrm>
                <a:off x="2656436" y="3653154"/>
                <a:ext cx="14439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40" extrusionOk="0">
                    <a:moveTo>
                      <a:pt x="509" y="0"/>
                    </a:moveTo>
                    <a:cubicBezTo>
                      <a:pt x="232" y="0"/>
                      <a:pt x="1" y="231"/>
                      <a:pt x="1" y="532"/>
                    </a:cubicBezTo>
                    <a:cubicBezTo>
                      <a:pt x="1" y="809"/>
                      <a:pt x="232" y="1040"/>
                      <a:pt x="509" y="1040"/>
                    </a:cubicBezTo>
                    <a:cubicBezTo>
                      <a:pt x="810" y="1040"/>
                      <a:pt x="1041" y="809"/>
                      <a:pt x="1041" y="532"/>
                    </a:cubicBezTo>
                    <a:cubicBezTo>
                      <a:pt x="1041" y="231"/>
                      <a:pt x="810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8"/>
              <p:cNvSpPr/>
              <p:nvPr/>
            </p:nvSpPr>
            <p:spPr>
              <a:xfrm>
                <a:off x="2639779" y="3569191"/>
                <a:ext cx="39113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203" extrusionOk="0">
                    <a:moveTo>
                      <a:pt x="624" y="1"/>
                    </a:moveTo>
                    <a:cubicBezTo>
                      <a:pt x="278" y="1"/>
                      <a:pt x="1" y="278"/>
                      <a:pt x="1" y="602"/>
                    </a:cubicBezTo>
                    <a:cubicBezTo>
                      <a:pt x="1" y="948"/>
                      <a:pt x="301" y="1202"/>
                      <a:pt x="624" y="1202"/>
                    </a:cubicBezTo>
                    <a:lnTo>
                      <a:pt x="2219" y="1202"/>
                    </a:lnTo>
                    <a:cubicBezTo>
                      <a:pt x="2519" y="1202"/>
                      <a:pt x="2819" y="925"/>
                      <a:pt x="2819" y="602"/>
                    </a:cubicBezTo>
                    <a:cubicBezTo>
                      <a:pt x="2819" y="255"/>
                      <a:pt x="2519" y="1"/>
                      <a:pt x="22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8"/>
              <p:cNvSpPr/>
              <p:nvPr/>
            </p:nvSpPr>
            <p:spPr>
              <a:xfrm>
                <a:off x="2772117" y="3569191"/>
                <a:ext cx="38781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203" extrusionOk="0">
                    <a:moveTo>
                      <a:pt x="601" y="1"/>
                    </a:moveTo>
                    <a:cubicBezTo>
                      <a:pt x="255" y="1"/>
                      <a:pt x="0" y="278"/>
                      <a:pt x="0" y="602"/>
                    </a:cubicBezTo>
                    <a:cubicBezTo>
                      <a:pt x="0" y="948"/>
                      <a:pt x="278" y="1202"/>
                      <a:pt x="601" y="1202"/>
                    </a:cubicBezTo>
                    <a:lnTo>
                      <a:pt x="2195" y="1202"/>
                    </a:lnTo>
                    <a:cubicBezTo>
                      <a:pt x="2542" y="1202"/>
                      <a:pt x="2796" y="925"/>
                      <a:pt x="2796" y="602"/>
                    </a:cubicBezTo>
                    <a:cubicBezTo>
                      <a:pt x="2796" y="255"/>
                      <a:pt x="2519" y="1"/>
                      <a:pt x="21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8"/>
              <p:cNvSpPr/>
              <p:nvPr/>
            </p:nvSpPr>
            <p:spPr>
              <a:xfrm>
                <a:off x="2784613" y="3653154"/>
                <a:ext cx="14439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40" extrusionOk="0">
                    <a:moveTo>
                      <a:pt x="509" y="0"/>
                    </a:moveTo>
                    <a:cubicBezTo>
                      <a:pt x="231" y="0"/>
                      <a:pt x="0" y="231"/>
                      <a:pt x="0" y="532"/>
                    </a:cubicBezTo>
                    <a:cubicBezTo>
                      <a:pt x="0" y="809"/>
                      <a:pt x="231" y="1040"/>
                      <a:pt x="509" y="1040"/>
                    </a:cubicBezTo>
                    <a:cubicBezTo>
                      <a:pt x="809" y="1040"/>
                      <a:pt x="1040" y="809"/>
                      <a:pt x="1040" y="532"/>
                    </a:cubicBezTo>
                    <a:cubicBezTo>
                      <a:pt x="1040" y="231"/>
                      <a:pt x="809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8"/>
              <p:cNvSpPr/>
              <p:nvPr/>
            </p:nvSpPr>
            <p:spPr>
              <a:xfrm>
                <a:off x="2690401" y="3689033"/>
                <a:ext cx="75009" cy="4584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3305" extrusionOk="0">
                    <a:moveTo>
                      <a:pt x="371" y="1"/>
                    </a:moveTo>
                    <a:cubicBezTo>
                      <a:pt x="186" y="1"/>
                      <a:pt x="1" y="162"/>
                      <a:pt x="1" y="370"/>
                    </a:cubicBezTo>
                    <a:lnTo>
                      <a:pt x="1" y="879"/>
                    </a:lnTo>
                    <a:cubicBezTo>
                      <a:pt x="1" y="2219"/>
                      <a:pt x="1064" y="3305"/>
                      <a:pt x="2427" y="3305"/>
                    </a:cubicBezTo>
                    <a:lnTo>
                      <a:pt x="3189" y="3305"/>
                    </a:lnTo>
                    <a:cubicBezTo>
                      <a:pt x="4391" y="3305"/>
                      <a:pt x="5407" y="2311"/>
                      <a:pt x="5384" y="1087"/>
                    </a:cubicBezTo>
                    <a:lnTo>
                      <a:pt x="5384" y="370"/>
                    </a:lnTo>
                    <a:cubicBezTo>
                      <a:pt x="5384" y="162"/>
                      <a:pt x="5199" y="1"/>
                      <a:pt x="49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8"/>
              <p:cNvSpPr/>
              <p:nvPr/>
            </p:nvSpPr>
            <p:spPr>
              <a:xfrm>
                <a:off x="2669265" y="3393609"/>
                <a:ext cx="14" cy="971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69"/>
                    </a:move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45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8"/>
              <p:cNvSpPr/>
              <p:nvPr/>
            </p:nvSpPr>
            <p:spPr>
              <a:xfrm>
                <a:off x="2943539" y="3594197"/>
                <a:ext cx="33024" cy="681600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49142" extrusionOk="0">
                    <a:moveTo>
                      <a:pt x="301" y="0"/>
                    </a:moveTo>
                    <a:lnTo>
                      <a:pt x="1" y="49141"/>
                    </a:lnTo>
                    <a:lnTo>
                      <a:pt x="2080" y="49141"/>
                    </a:lnTo>
                    <a:lnTo>
                      <a:pt x="2380" y="23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8"/>
              <p:cNvSpPr/>
              <p:nvPr/>
            </p:nvSpPr>
            <p:spPr>
              <a:xfrm>
                <a:off x="2896758" y="3569177"/>
                <a:ext cx="128200" cy="79378"/>
              </a:xfrm>
              <a:custGeom>
                <a:avLst/>
                <a:gdLst/>
                <a:ahLst/>
                <a:cxnLst/>
                <a:rect l="l" t="t" r="r" b="b"/>
                <a:pathLst>
                  <a:path w="9243" h="5723" extrusionOk="0">
                    <a:moveTo>
                      <a:pt x="2845" y="0"/>
                    </a:moveTo>
                    <a:cubicBezTo>
                      <a:pt x="2382" y="0"/>
                      <a:pt x="1928" y="228"/>
                      <a:pt x="1641" y="603"/>
                    </a:cubicBezTo>
                    <a:lnTo>
                      <a:pt x="370" y="2335"/>
                    </a:lnTo>
                    <a:cubicBezTo>
                      <a:pt x="1" y="2867"/>
                      <a:pt x="116" y="3583"/>
                      <a:pt x="624" y="3930"/>
                    </a:cubicBezTo>
                    <a:cubicBezTo>
                      <a:pt x="661" y="3959"/>
                      <a:pt x="704" y="3972"/>
                      <a:pt x="747" y="3972"/>
                    </a:cubicBezTo>
                    <a:cubicBezTo>
                      <a:pt x="842" y="3972"/>
                      <a:pt x="939" y="3909"/>
                      <a:pt x="971" y="3814"/>
                    </a:cubicBezTo>
                    <a:lnTo>
                      <a:pt x="1433" y="2520"/>
                    </a:lnTo>
                    <a:lnTo>
                      <a:pt x="671" y="4738"/>
                    </a:lnTo>
                    <a:cubicBezTo>
                      <a:pt x="578" y="4992"/>
                      <a:pt x="740" y="5246"/>
                      <a:pt x="1017" y="5246"/>
                    </a:cubicBezTo>
                    <a:cubicBezTo>
                      <a:pt x="1248" y="5246"/>
                      <a:pt x="1479" y="5131"/>
                      <a:pt x="1595" y="4946"/>
                    </a:cubicBezTo>
                    <a:lnTo>
                      <a:pt x="2912" y="2867"/>
                    </a:lnTo>
                    <a:lnTo>
                      <a:pt x="1733" y="5408"/>
                    </a:lnTo>
                    <a:cubicBezTo>
                      <a:pt x="1654" y="5548"/>
                      <a:pt x="1781" y="5722"/>
                      <a:pt x="1936" y="5722"/>
                    </a:cubicBezTo>
                    <a:cubicBezTo>
                      <a:pt x="1961" y="5722"/>
                      <a:pt x="1986" y="5718"/>
                      <a:pt x="2011" y="5709"/>
                    </a:cubicBezTo>
                    <a:cubicBezTo>
                      <a:pt x="2750" y="5478"/>
                      <a:pt x="3374" y="4992"/>
                      <a:pt x="3790" y="4322"/>
                    </a:cubicBezTo>
                    <a:lnTo>
                      <a:pt x="4021" y="3976"/>
                    </a:lnTo>
                    <a:cubicBezTo>
                      <a:pt x="4048" y="3908"/>
                      <a:pt x="4106" y="3873"/>
                      <a:pt x="4173" y="3873"/>
                    </a:cubicBezTo>
                    <a:cubicBezTo>
                      <a:pt x="4221" y="3873"/>
                      <a:pt x="4273" y="3891"/>
                      <a:pt x="4321" y="3930"/>
                    </a:cubicBezTo>
                    <a:cubicBezTo>
                      <a:pt x="4656" y="4176"/>
                      <a:pt x="5448" y="4638"/>
                      <a:pt x="6502" y="4638"/>
                    </a:cubicBezTo>
                    <a:cubicBezTo>
                      <a:pt x="6830" y="4638"/>
                      <a:pt x="7183" y="4594"/>
                      <a:pt x="7556" y="4484"/>
                    </a:cubicBezTo>
                    <a:cubicBezTo>
                      <a:pt x="7625" y="4438"/>
                      <a:pt x="7671" y="4415"/>
                      <a:pt x="7717" y="4369"/>
                    </a:cubicBezTo>
                    <a:cubicBezTo>
                      <a:pt x="7995" y="3837"/>
                      <a:pt x="9242" y="1157"/>
                      <a:pt x="5222" y="117"/>
                    </a:cubicBezTo>
                    <a:cubicBezTo>
                      <a:pt x="5199" y="129"/>
                      <a:pt x="5187" y="135"/>
                      <a:pt x="5176" y="135"/>
                    </a:cubicBezTo>
                    <a:cubicBezTo>
                      <a:pt x="5164" y="135"/>
                      <a:pt x="5153" y="129"/>
                      <a:pt x="5130" y="117"/>
                    </a:cubicBezTo>
                    <a:lnTo>
                      <a:pt x="2912" y="2"/>
                    </a:lnTo>
                    <a:cubicBezTo>
                      <a:pt x="2890" y="1"/>
                      <a:pt x="2867" y="0"/>
                      <a:pt x="2845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8"/>
              <p:cNvSpPr/>
              <p:nvPr/>
            </p:nvSpPr>
            <p:spPr>
              <a:xfrm>
                <a:off x="2906370" y="3599842"/>
                <a:ext cx="11873" cy="25243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820" extrusionOk="0">
                    <a:moveTo>
                      <a:pt x="729" y="0"/>
                    </a:moveTo>
                    <a:cubicBezTo>
                      <a:pt x="694" y="0"/>
                      <a:pt x="659" y="26"/>
                      <a:pt x="625" y="78"/>
                    </a:cubicBezTo>
                    <a:lnTo>
                      <a:pt x="1" y="1649"/>
                    </a:lnTo>
                    <a:cubicBezTo>
                      <a:pt x="1" y="1719"/>
                      <a:pt x="1" y="1742"/>
                      <a:pt x="24" y="1765"/>
                    </a:cubicBezTo>
                    <a:lnTo>
                      <a:pt x="47" y="1811"/>
                    </a:lnTo>
                    <a:cubicBezTo>
                      <a:pt x="64" y="1817"/>
                      <a:pt x="80" y="1820"/>
                      <a:pt x="95" y="1820"/>
                    </a:cubicBezTo>
                    <a:cubicBezTo>
                      <a:pt x="138" y="1820"/>
                      <a:pt x="168" y="1794"/>
                      <a:pt x="186" y="1742"/>
                    </a:cubicBezTo>
                    <a:lnTo>
                      <a:pt x="833" y="148"/>
                    </a:lnTo>
                    <a:cubicBezTo>
                      <a:pt x="856" y="101"/>
                      <a:pt x="833" y="32"/>
                      <a:pt x="763" y="9"/>
                    </a:cubicBezTo>
                    <a:cubicBezTo>
                      <a:pt x="752" y="3"/>
                      <a:pt x="740" y="0"/>
                      <a:pt x="7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8"/>
              <p:cNvSpPr/>
              <p:nvPr/>
            </p:nvSpPr>
            <p:spPr>
              <a:xfrm>
                <a:off x="2931043" y="3607761"/>
                <a:ext cx="8669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46" extrusionOk="0">
                    <a:moveTo>
                      <a:pt x="111" y="0"/>
                    </a:moveTo>
                    <a:cubicBezTo>
                      <a:pt x="82" y="0"/>
                      <a:pt x="61" y="12"/>
                      <a:pt x="47" y="39"/>
                    </a:cubicBezTo>
                    <a:cubicBezTo>
                      <a:pt x="1" y="85"/>
                      <a:pt x="1" y="131"/>
                      <a:pt x="47" y="154"/>
                    </a:cubicBezTo>
                    <a:cubicBezTo>
                      <a:pt x="70" y="200"/>
                      <a:pt x="232" y="270"/>
                      <a:pt x="440" y="431"/>
                    </a:cubicBezTo>
                    <a:cubicBezTo>
                      <a:pt x="465" y="440"/>
                      <a:pt x="487" y="445"/>
                      <a:pt x="507" y="445"/>
                    </a:cubicBezTo>
                    <a:cubicBezTo>
                      <a:pt x="540" y="445"/>
                      <a:pt x="564" y="429"/>
                      <a:pt x="578" y="385"/>
                    </a:cubicBezTo>
                    <a:cubicBezTo>
                      <a:pt x="625" y="339"/>
                      <a:pt x="625" y="270"/>
                      <a:pt x="555" y="247"/>
                    </a:cubicBezTo>
                    <a:cubicBezTo>
                      <a:pt x="347" y="131"/>
                      <a:pt x="186" y="16"/>
                      <a:pt x="186" y="16"/>
                    </a:cubicBezTo>
                    <a:cubicBezTo>
                      <a:pt x="157" y="6"/>
                      <a:pt x="132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8"/>
              <p:cNvSpPr/>
              <p:nvPr/>
            </p:nvSpPr>
            <p:spPr>
              <a:xfrm>
                <a:off x="2913429" y="3598150"/>
                <a:ext cx="8655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46" extrusionOk="0">
                    <a:moveTo>
                      <a:pt x="111" y="0"/>
                    </a:moveTo>
                    <a:cubicBezTo>
                      <a:pt x="81" y="0"/>
                      <a:pt x="60" y="11"/>
                      <a:pt x="46" y="38"/>
                    </a:cubicBezTo>
                    <a:cubicBezTo>
                      <a:pt x="0" y="85"/>
                      <a:pt x="0" y="131"/>
                      <a:pt x="46" y="154"/>
                    </a:cubicBezTo>
                    <a:cubicBezTo>
                      <a:pt x="69" y="154"/>
                      <a:pt x="231" y="270"/>
                      <a:pt x="439" y="431"/>
                    </a:cubicBezTo>
                    <a:cubicBezTo>
                      <a:pt x="464" y="440"/>
                      <a:pt x="487" y="445"/>
                      <a:pt x="506" y="445"/>
                    </a:cubicBezTo>
                    <a:cubicBezTo>
                      <a:pt x="539" y="445"/>
                      <a:pt x="563" y="429"/>
                      <a:pt x="578" y="385"/>
                    </a:cubicBezTo>
                    <a:cubicBezTo>
                      <a:pt x="624" y="339"/>
                      <a:pt x="624" y="270"/>
                      <a:pt x="555" y="246"/>
                    </a:cubicBezTo>
                    <a:cubicBezTo>
                      <a:pt x="347" y="131"/>
                      <a:pt x="185" y="15"/>
                      <a:pt x="185" y="15"/>
                    </a:cubicBezTo>
                    <a:cubicBezTo>
                      <a:pt x="156" y="6"/>
                      <a:pt x="131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8"/>
              <p:cNvSpPr/>
              <p:nvPr/>
            </p:nvSpPr>
            <p:spPr>
              <a:xfrm>
                <a:off x="2950917" y="3615860"/>
                <a:ext cx="5132" cy="7989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76" extrusionOk="0">
                    <a:moveTo>
                      <a:pt x="243" y="0"/>
                    </a:moveTo>
                    <a:cubicBezTo>
                      <a:pt x="210" y="0"/>
                      <a:pt x="179" y="26"/>
                      <a:pt x="162" y="78"/>
                    </a:cubicBezTo>
                    <a:cubicBezTo>
                      <a:pt x="162" y="78"/>
                      <a:pt x="116" y="263"/>
                      <a:pt x="23" y="425"/>
                    </a:cubicBezTo>
                    <a:cubicBezTo>
                      <a:pt x="0" y="448"/>
                      <a:pt x="0" y="494"/>
                      <a:pt x="23" y="540"/>
                    </a:cubicBezTo>
                    <a:cubicBezTo>
                      <a:pt x="46" y="564"/>
                      <a:pt x="81" y="575"/>
                      <a:pt x="110" y="575"/>
                    </a:cubicBezTo>
                    <a:cubicBezTo>
                      <a:pt x="139" y="575"/>
                      <a:pt x="162" y="564"/>
                      <a:pt x="162" y="540"/>
                    </a:cubicBezTo>
                    <a:cubicBezTo>
                      <a:pt x="277" y="356"/>
                      <a:pt x="347" y="125"/>
                      <a:pt x="347" y="125"/>
                    </a:cubicBezTo>
                    <a:cubicBezTo>
                      <a:pt x="370" y="102"/>
                      <a:pt x="347" y="32"/>
                      <a:pt x="277" y="9"/>
                    </a:cubicBezTo>
                    <a:cubicBezTo>
                      <a:pt x="266" y="3"/>
                      <a:pt x="254" y="0"/>
                      <a:pt x="2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8"/>
              <p:cNvSpPr/>
              <p:nvPr/>
            </p:nvSpPr>
            <p:spPr>
              <a:xfrm>
                <a:off x="2869520" y="4301684"/>
                <a:ext cx="179797" cy="228578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6480" extrusionOk="0">
                    <a:moveTo>
                      <a:pt x="394" y="1"/>
                    </a:moveTo>
                    <a:lnTo>
                      <a:pt x="93" y="8642"/>
                    </a:lnTo>
                    <a:cubicBezTo>
                      <a:pt x="1" y="10467"/>
                      <a:pt x="810" y="12200"/>
                      <a:pt x="2242" y="13285"/>
                    </a:cubicBezTo>
                    <a:lnTo>
                      <a:pt x="6285" y="16428"/>
                    </a:lnTo>
                    <a:cubicBezTo>
                      <a:pt x="6331" y="16462"/>
                      <a:pt x="6383" y="16480"/>
                      <a:pt x="6438" y="16480"/>
                    </a:cubicBezTo>
                    <a:cubicBezTo>
                      <a:pt x="6493" y="16480"/>
                      <a:pt x="6551" y="16462"/>
                      <a:pt x="6609" y="16428"/>
                    </a:cubicBezTo>
                    <a:lnTo>
                      <a:pt x="10190" y="14094"/>
                    </a:lnTo>
                    <a:cubicBezTo>
                      <a:pt x="11830" y="13031"/>
                      <a:pt x="12847" y="11183"/>
                      <a:pt x="12870" y="9219"/>
                    </a:cubicBezTo>
                    <a:lnTo>
                      <a:pt x="12962" y="232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rgbClr val="4340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8"/>
              <p:cNvSpPr/>
              <p:nvPr/>
            </p:nvSpPr>
            <p:spPr>
              <a:xfrm>
                <a:off x="2869520" y="4301684"/>
                <a:ext cx="179797" cy="228578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6480" extrusionOk="0">
                    <a:moveTo>
                      <a:pt x="394" y="1"/>
                    </a:moveTo>
                    <a:lnTo>
                      <a:pt x="93" y="8642"/>
                    </a:lnTo>
                    <a:cubicBezTo>
                      <a:pt x="1" y="10467"/>
                      <a:pt x="810" y="12200"/>
                      <a:pt x="2242" y="13285"/>
                    </a:cubicBezTo>
                    <a:lnTo>
                      <a:pt x="6285" y="16428"/>
                    </a:lnTo>
                    <a:cubicBezTo>
                      <a:pt x="6331" y="16462"/>
                      <a:pt x="6383" y="16480"/>
                      <a:pt x="6438" y="16480"/>
                    </a:cubicBezTo>
                    <a:cubicBezTo>
                      <a:pt x="6493" y="16480"/>
                      <a:pt x="6551" y="16462"/>
                      <a:pt x="6609" y="16428"/>
                    </a:cubicBezTo>
                    <a:lnTo>
                      <a:pt x="10190" y="14094"/>
                    </a:lnTo>
                    <a:cubicBezTo>
                      <a:pt x="11830" y="13031"/>
                      <a:pt x="12847" y="11183"/>
                      <a:pt x="12870" y="9219"/>
                    </a:cubicBezTo>
                    <a:lnTo>
                      <a:pt x="12962" y="232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8"/>
              <p:cNvSpPr/>
              <p:nvPr/>
            </p:nvSpPr>
            <p:spPr>
              <a:xfrm>
                <a:off x="2891960" y="4301684"/>
                <a:ext cx="135233" cy="172182"/>
              </a:xfrm>
              <a:custGeom>
                <a:avLst/>
                <a:gdLst/>
                <a:ahLst/>
                <a:cxnLst/>
                <a:rect l="l" t="t" r="r" b="b"/>
                <a:pathLst>
                  <a:path w="9750" h="12414" extrusionOk="0">
                    <a:moveTo>
                      <a:pt x="324" y="1"/>
                    </a:moveTo>
                    <a:lnTo>
                      <a:pt x="23" y="6493"/>
                    </a:lnTo>
                    <a:cubicBezTo>
                      <a:pt x="0" y="7856"/>
                      <a:pt x="601" y="9150"/>
                      <a:pt x="1664" y="10005"/>
                    </a:cubicBezTo>
                    <a:lnTo>
                      <a:pt x="4713" y="12361"/>
                    </a:lnTo>
                    <a:cubicBezTo>
                      <a:pt x="4748" y="12396"/>
                      <a:pt x="4788" y="12413"/>
                      <a:pt x="4832" y="12413"/>
                    </a:cubicBezTo>
                    <a:cubicBezTo>
                      <a:pt x="4875" y="12413"/>
                      <a:pt x="4921" y="12396"/>
                      <a:pt x="4967" y="12361"/>
                    </a:cubicBezTo>
                    <a:lnTo>
                      <a:pt x="7647" y="10605"/>
                    </a:lnTo>
                    <a:cubicBezTo>
                      <a:pt x="8895" y="9797"/>
                      <a:pt x="9634" y="8411"/>
                      <a:pt x="9681" y="6932"/>
                    </a:cubicBezTo>
                    <a:lnTo>
                      <a:pt x="9750" y="186"/>
                    </a:lnTo>
                    <a:lnTo>
                      <a:pt x="3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8"/>
              <p:cNvSpPr/>
              <p:nvPr/>
            </p:nvSpPr>
            <p:spPr>
              <a:xfrm>
                <a:off x="2937131" y="4225432"/>
                <a:ext cx="41360" cy="16877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12168" extrusionOk="0">
                    <a:moveTo>
                      <a:pt x="24" y="0"/>
                    </a:moveTo>
                    <a:lnTo>
                      <a:pt x="1" y="9681"/>
                    </a:lnTo>
                    <a:cubicBezTo>
                      <a:pt x="1" y="10143"/>
                      <a:pt x="116" y="10605"/>
                      <a:pt x="347" y="11021"/>
                    </a:cubicBezTo>
                    <a:lnTo>
                      <a:pt x="832" y="11852"/>
                    </a:lnTo>
                    <a:cubicBezTo>
                      <a:pt x="977" y="12057"/>
                      <a:pt x="1209" y="12168"/>
                      <a:pt x="1435" y="12168"/>
                    </a:cubicBezTo>
                    <a:cubicBezTo>
                      <a:pt x="1642" y="12168"/>
                      <a:pt x="1843" y="12075"/>
                      <a:pt x="1965" y="11875"/>
                    </a:cubicBezTo>
                    <a:lnTo>
                      <a:pt x="2404" y="11205"/>
                    </a:lnTo>
                    <a:cubicBezTo>
                      <a:pt x="2750" y="10697"/>
                      <a:pt x="2958" y="10050"/>
                      <a:pt x="2958" y="9427"/>
                    </a:cubicBezTo>
                    <a:lnTo>
                      <a:pt x="29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8"/>
              <p:cNvSpPr/>
              <p:nvPr/>
            </p:nvSpPr>
            <p:spPr>
              <a:xfrm>
                <a:off x="2761868" y="4467668"/>
                <a:ext cx="4078" cy="38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" extrusionOk="0">
                    <a:moveTo>
                      <a:pt x="0" y="1"/>
                    </a:moveTo>
                    <a:cubicBezTo>
                      <a:pt x="200" y="14"/>
                      <a:pt x="269" y="27"/>
                      <a:pt x="283" y="27"/>
                    </a:cubicBezTo>
                    <a:cubicBezTo>
                      <a:pt x="293" y="27"/>
                      <a:pt x="274" y="20"/>
                      <a:pt x="254" y="1"/>
                    </a:cubicBezTo>
                    <a:close/>
                  </a:path>
                </a:pathLst>
              </a:custGeom>
              <a:solidFill>
                <a:srgbClr val="2E52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8"/>
              <p:cNvSpPr/>
              <p:nvPr/>
            </p:nvSpPr>
            <p:spPr>
              <a:xfrm>
                <a:off x="2756418" y="4407754"/>
                <a:ext cx="156384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11275" h="9196" extrusionOk="0">
                    <a:moveTo>
                      <a:pt x="6908" y="0"/>
                    </a:moveTo>
                    <a:lnTo>
                      <a:pt x="0" y="23"/>
                    </a:lnTo>
                    <a:lnTo>
                      <a:pt x="693" y="8433"/>
                    </a:lnTo>
                    <a:cubicBezTo>
                      <a:pt x="693" y="8849"/>
                      <a:pt x="1040" y="9195"/>
                      <a:pt x="1456" y="9195"/>
                    </a:cubicBezTo>
                    <a:lnTo>
                      <a:pt x="11275" y="9195"/>
                    </a:lnTo>
                    <a:lnTo>
                      <a:pt x="11275" y="9080"/>
                    </a:lnTo>
                    <a:cubicBezTo>
                      <a:pt x="11275" y="7024"/>
                      <a:pt x="9635" y="5360"/>
                      <a:pt x="7578" y="5360"/>
                    </a:cubicBezTo>
                    <a:cubicBezTo>
                      <a:pt x="7024" y="5360"/>
                      <a:pt x="6585" y="4829"/>
                      <a:pt x="6700" y="4274"/>
                    </a:cubicBezTo>
                    <a:lnTo>
                      <a:pt x="69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526" name="Google Shape;526;p28"/>
              <p:cNvSpPr/>
              <p:nvPr/>
            </p:nvSpPr>
            <p:spPr>
              <a:xfrm>
                <a:off x="2765710" y="4525350"/>
                <a:ext cx="146772" cy="13149"/>
              </a:xfrm>
              <a:custGeom>
                <a:avLst/>
                <a:gdLst/>
                <a:ahLst/>
                <a:cxnLst/>
                <a:rect l="l" t="t" r="r" b="b"/>
                <a:pathLst>
                  <a:path w="10582" h="948" extrusionOk="0">
                    <a:moveTo>
                      <a:pt x="0" y="0"/>
                    </a:moveTo>
                    <a:lnTo>
                      <a:pt x="0" y="924"/>
                    </a:lnTo>
                    <a:lnTo>
                      <a:pt x="10559" y="947"/>
                    </a:lnTo>
                    <a:lnTo>
                      <a:pt x="10582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8"/>
              <p:cNvSpPr/>
              <p:nvPr/>
            </p:nvSpPr>
            <p:spPr>
              <a:xfrm>
                <a:off x="2819855" y="4464784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47" y="1"/>
                      <a:pt x="1" y="47"/>
                      <a:pt x="1" y="116"/>
                    </a:cubicBezTo>
                    <a:cubicBezTo>
                      <a:pt x="1" y="162"/>
                      <a:pt x="47" y="232"/>
                      <a:pt x="116" y="232"/>
                    </a:cubicBezTo>
                    <a:lnTo>
                      <a:pt x="2427" y="232"/>
                    </a:lnTo>
                    <a:cubicBezTo>
                      <a:pt x="2473" y="232"/>
                      <a:pt x="2542" y="162"/>
                      <a:pt x="2542" y="116"/>
                    </a:cubicBezTo>
                    <a:cubicBezTo>
                      <a:pt x="2542" y="47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8"/>
              <p:cNvSpPr/>
              <p:nvPr/>
            </p:nvSpPr>
            <p:spPr>
              <a:xfrm>
                <a:off x="2819855" y="4449403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47" y="1"/>
                      <a:pt x="1" y="70"/>
                      <a:pt x="1" y="116"/>
                    </a:cubicBezTo>
                    <a:cubicBezTo>
                      <a:pt x="1" y="185"/>
                      <a:pt x="47" y="232"/>
                      <a:pt x="116" y="232"/>
                    </a:cubicBezTo>
                    <a:lnTo>
                      <a:pt x="2427" y="232"/>
                    </a:lnTo>
                    <a:cubicBezTo>
                      <a:pt x="2473" y="232"/>
                      <a:pt x="2542" y="209"/>
                      <a:pt x="2542" y="116"/>
                    </a:cubicBezTo>
                    <a:cubicBezTo>
                      <a:pt x="2542" y="70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8"/>
              <p:cNvSpPr/>
              <p:nvPr/>
            </p:nvSpPr>
            <p:spPr>
              <a:xfrm>
                <a:off x="2822739" y="4477599"/>
                <a:ext cx="35271" cy="7393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533" extrusionOk="0">
                    <a:moveTo>
                      <a:pt x="2427" y="1"/>
                    </a:moveTo>
                    <a:lnTo>
                      <a:pt x="70" y="347"/>
                    </a:lnTo>
                    <a:cubicBezTo>
                      <a:pt x="24" y="347"/>
                      <a:pt x="1" y="394"/>
                      <a:pt x="1" y="463"/>
                    </a:cubicBezTo>
                    <a:cubicBezTo>
                      <a:pt x="24" y="509"/>
                      <a:pt x="47" y="532"/>
                      <a:pt x="116" y="532"/>
                    </a:cubicBezTo>
                    <a:lnTo>
                      <a:pt x="2450" y="186"/>
                    </a:lnTo>
                    <a:cubicBezTo>
                      <a:pt x="2496" y="186"/>
                      <a:pt x="2542" y="139"/>
                      <a:pt x="2542" y="70"/>
                    </a:cubicBezTo>
                    <a:cubicBezTo>
                      <a:pt x="2542" y="24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8"/>
              <p:cNvSpPr/>
              <p:nvPr/>
            </p:nvSpPr>
            <p:spPr>
              <a:xfrm>
                <a:off x="2554873" y="4407754"/>
                <a:ext cx="156384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11275" h="9196" extrusionOk="0">
                    <a:moveTo>
                      <a:pt x="4367" y="0"/>
                    </a:moveTo>
                    <a:lnTo>
                      <a:pt x="4575" y="4274"/>
                    </a:lnTo>
                    <a:cubicBezTo>
                      <a:pt x="4690" y="4829"/>
                      <a:pt x="4251" y="5360"/>
                      <a:pt x="3720" y="5360"/>
                    </a:cubicBezTo>
                    <a:cubicBezTo>
                      <a:pt x="1664" y="5360"/>
                      <a:pt x="0" y="7024"/>
                      <a:pt x="0" y="9080"/>
                    </a:cubicBezTo>
                    <a:lnTo>
                      <a:pt x="0" y="9195"/>
                    </a:lnTo>
                    <a:lnTo>
                      <a:pt x="9842" y="9195"/>
                    </a:lnTo>
                    <a:cubicBezTo>
                      <a:pt x="10235" y="9195"/>
                      <a:pt x="10582" y="8849"/>
                      <a:pt x="10582" y="8433"/>
                    </a:cubicBezTo>
                    <a:lnTo>
                      <a:pt x="11275" y="23"/>
                    </a:lnTo>
                    <a:lnTo>
                      <a:pt x="43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531" name="Google Shape;531;p28"/>
              <p:cNvSpPr/>
              <p:nvPr/>
            </p:nvSpPr>
            <p:spPr>
              <a:xfrm>
                <a:off x="2555192" y="4525669"/>
                <a:ext cx="146772" cy="12830"/>
              </a:xfrm>
              <a:custGeom>
                <a:avLst/>
                <a:gdLst/>
                <a:ahLst/>
                <a:cxnLst/>
                <a:rect l="l" t="t" r="r" b="b"/>
                <a:pathLst>
                  <a:path w="10582" h="925" extrusionOk="0">
                    <a:moveTo>
                      <a:pt x="0" y="0"/>
                    </a:moveTo>
                    <a:lnTo>
                      <a:pt x="0" y="924"/>
                    </a:lnTo>
                    <a:lnTo>
                      <a:pt x="10582" y="924"/>
                    </a:lnTo>
                    <a:lnTo>
                      <a:pt x="105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8"/>
              <p:cNvSpPr/>
              <p:nvPr/>
            </p:nvSpPr>
            <p:spPr>
              <a:xfrm>
                <a:off x="2612221" y="4464784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70" y="1"/>
                      <a:pt x="1" y="47"/>
                      <a:pt x="1" y="116"/>
                    </a:cubicBezTo>
                    <a:cubicBezTo>
                      <a:pt x="1" y="162"/>
                      <a:pt x="70" y="232"/>
                      <a:pt x="116" y="232"/>
                    </a:cubicBezTo>
                    <a:lnTo>
                      <a:pt x="2427" y="232"/>
                    </a:lnTo>
                    <a:cubicBezTo>
                      <a:pt x="2519" y="232"/>
                      <a:pt x="2542" y="162"/>
                      <a:pt x="2542" y="116"/>
                    </a:cubicBezTo>
                    <a:cubicBezTo>
                      <a:pt x="2542" y="47"/>
                      <a:pt x="2496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8"/>
              <p:cNvSpPr/>
              <p:nvPr/>
            </p:nvSpPr>
            <p:spPr>
              <a:xfrm>
                <a:off x="2612221" y="4449403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70" y="1"/>
                      <a:pt x="1" y="70"/>
                      <a:pt x="1" y="116"/>
                    </a:cubicBezTo>
                    <a:cubicBezTo>
                      <a:pt x="1" y="185"/>
                      <a:pt x="70" y="232"/>
                      <a:pt x="116" y="232"/>
                    </a:cubicBezTo>
                    <a:lnTo>
                      <a:pt x="2427" y="232"/>
                    </a:lnTo>
                    <a:cubicBezTo>
                      <a:pt x="2519" y="232"/>
                      <a:pt x="2542" y="209"/>
                      <a:pt x="2542" y="116"/>
                    </a:cubicBezTo>
                    <a:cubicBezTo>
                      <a:pt x="2542" y="70"/>
                      <a:pt x="2496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8"/>
              <p:cNvSpPr/>
              <p:nvPr/>
            </p:nvSpPr>
            <p:spPr>
              <a:xfrm>
                <a:off x="2609656" y="4477391"/>
                <a:ext cx="35271" cy="7601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548" extrusionOk="0">
                    <a:moveTo>
                      <a:pt x="72" y="1"/>
                    </a:moveTo>
                    <a:cubicBezTo>
                      <a:pt x="28" y="1"/>
                      <a:pt x="1" y="50"/>
                      <a:pt x="1" y="85"/>
                    </a:cubicBezTo>
                    <a:cubicBezTo>
                      <a:pt x="1" y="154"/>
                      <a:pt x="24" y="201"/>
                      <a:pt x="70" y="201"/>
                    </a:cubicBezTo>
                    <a:lnTo>
                      <a:pt x="2450" y="547"/>
                    </a:lnTo>
                    <a:cubicBezTo>
                      <a:pt x="2496" y="547"/>
                      <a:pt x="2542" y="524"/>
                      <a:pt x="2542" y="478"/>
                    </a:cubicBezTo>
                    <a:cubicBezTo>
                      <a:pt x="2542" y="409"/>
                      <a:pt x="2496" y="362"/>
                      <a:pt x="2450" y="362"/>
                    </a:cubicBezTo>
                    <a:lnTo>
                      <a:pt x="116" y="16"/>
                    </a:lnTo>
                    <a:cubicBezTo>
                      <a:pt x="100" y="5"/>
                      <a:pt x="85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5" name="Google Shape;535;p28"/>
            <p:cNvGrpSpPr/>
            <p:nvPr/>
          </p:nvGrpSpPr>
          <p:grpSpPr>
            <a:xfrm flipH="1">
              <a:off x="4815845" y="3215635"/>
              <a:ext cx="2667529" cy="1927922"/>
              <a:chOff x="3217149" y="3242033"/>
              <a:chExt cx="1735994" cy="1253933"/>
            </a:xfrm>
          </p:grpSpPr>
          <p:sp>
            <p:nvSpPr>
              <p:cNvPr id="536" name="Google Shape;536;p28"/>
              <p:cNvSpPr/>
              <p:nvPr/>
            </p:nvSpPr>
            <p:spPr>
              <a:xfrm>
                <a:off x="4629306" y="4242614"/>
                <a:ext cx="61260" cy="17217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0975" extrusionOk="0">
                    <a:moveTo>
                      <a:pt x="1068" y="1"/>
                    </a:moveTo>
                    <a:cubicBezTo>
                      <a:pt x="420" y="1"/>
                      <a:pt x="30" y="996"/>
                      <a:pt x="30" y="1748"/>
                    </a:cubicBezTo>
                    <a:cubicBezTo>
                      <a:pt x="1" y="5119"/>
                      <a:pt x="1243" y="8461"/>
                      <a:pt x="3490" y="10974"/>
                    </a:cubicBezTo>
                    <a:lnTo>
                      <a:pt x="3816" y="10265"/>
                    </a:lnTo>
                    <a:cubicBezTo>
                      <a:pt x="3904" y="7101"/>
                      <a:pt x="3283" y="3877"/>
                      <a:pt x="2012" y="920"/>
                    </a:cubicBezTo>
                    <a:cubicBezTo>
                      <a:pt x="1864" y="565"/>
                      <a:pt x="1657" y="151"/>
                      <a:pt x="1272" y="33"/>
                    </a:cubicBezTo>
                    <a:cubicBezTo>
                      <a:pt x="1202" y="11"/>
                      <a:pt x="1133" y="1"/>
                      <a:pt x="10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8"/>
              <p:cNvSpPr/>
              <p:nvPr/>
            </p:nvSpPr>
            <p:spPr>
              <a:xfrm>
                <a:off x="4673843" y="4210250"/>
                <a:ext cx="154036" cy="212879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3570" extrusionOk="0">
                    <a:moveTo>
                      <a:pt x="7836" y="0"/>
                    </a:moveTo>
                    <a:cubicBezTo>
                      <a:pt x="7727" y="0"/>
                      <a:pt x="7619" y="8"/>
                      <a:pt x="7512" y="26"/>
                    </a:cubicBezTo>
                    <a:cubicBezTo>
                      <a:pt x="6566" y="174"/>
                      <a:pt x="5826" y="824"/>
                      <a:pt x="5176" y="1475"/>
                    </a:cubicBezTo>
                    <a:cubicBezTo>
                      <a:pt x="2041" y="4609"/>
                      <a:pt x="149" y="8986"/>
                      <a:pt x="1" y="13422"/>
                    </a:cubicBezTo>
                    <a:lnTo>
                      <a:pt x="60" y="13570"/>
                    </a:lnTo>
                    <a:cubicBezTo>
                      <a:pt x="3727" y="10731"/>
                      <a:pt x="6832" y="7123"/>
                      <a:pt x="9168" y="3131"/>
                    </a:cubicBezTo>
                    <a:cubicBezTo>
                      <a:pt x="9493" y="2598"/>
                      <a:pt x="9819" y="1918"/>
                      <a:pt x="9671" y="1297"/>
                    </a:cubicBezTo>
                    <a:cubicBezTo>
                      <a:pt x="9514" y="487"/>
                      <a:pt x="8664" y="0"/>
                      <a:pt x="7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8"/>
              <p:cNvSpPr/>
              <p:nvPr/>
            </p:nvSpPr>
            <p:spPr>
              <a:xfrm>
                <a:off x="4283224" y="3779879"/>
                <a:ext cx="597537" cy="537014"/>
              </a:xfrm>
              <a:custGeom>
                <a:avLst/>
                <a:gdLst/>
                <a:ahLst/>
                <a:cxnLst/>
                <a:rect l="l" t="t" r="r" b="b"/>
                <a:pathLst>
                  <a:path w="38090" h="34232" extrusionOk="0">
                    <a:moveTo>
                      <a:pt x="26522" y="1"/>
                    </a:moveTo>
                    <a:cubicBezTo>
                      <a:pt x="21511" y="1"/>
                      <a:pt x="16406" y="2528"/>
                      <a:pt x="12539" y="5931"/>
                    </a:cubicBezTo>
                    <a:cubicBezTo>
                      <a:pt x="4555" y="12910"/>
                      <a:pt x="1" y="23615"/>
                      <a:pt x="503" y="34232"/>
                    </a:cubicBezTo>
                    <a:lnTo>
                      <a:pt x="1125" y="33906"/>
                    </a:lnTo>
                    <a:cubicBezTo>
                      <a:pt x="1598" y="28495"/>
                      <a:pt x="4939" y="23615"/>
                      <a:pt x="9375" y="20481"/>
                    </a:cubicBezTo>
                    <a:cubicBezTo>
                      <a:pt x="13811" y="17375"/>
                      <a:pt x="19193" y="15867"/>
                      <a:pt x="24605" y="15394"/>
                    </a:cubicBezTo>
                    <a:cubicBezTo>
                      <a:pt x="26971" y="15158"/>
                      <a:pt x="29396" y="15128"/>
                      <a:pt x="31673" y="14418"/>
                    </a:cubicBezTo>
                    <a:cubicBezTo>
                      <a:pt x="33950" y="13679"/>
                      <a:pt x="36138" y="12171"/>
                      <a:pt x="36878" y="9923"/>
                    </a:cubicBezTo>
                    <a:cubicBezTo>
                      <a:pt x="38090" y="6256"/>
                      <a:pt x="35074" y="2382"/>
                      <a:pt x="31525" y="933"/>
                    </a:cubicBezTo>
                    <a:cubicBezTo>
                      <a:pt x="29902" y="290"/>
                      <a:pt x="28217" y="1"/>
                      <a:pt x="26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8"/>
              <p:cNvSpPr/>
              <p:nvPr/>
            </p:nvSpPr>
            <p:spPr>
              <a:xfrm>
                <a:off x="4292040" y="3871228"/>
                <a:ext cx="505138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32200" h="29208" extrusionOk="0">
                    <a:moveTo>
                      <a:pt x="27880" y="1"/>
                    </a:moveTo>
                    <a:cubicBezTo>
                      <a:pt x="23012" y="1"/>
                      <a:pt x="18145" y="2029"/>
                      <a:pt x="14107" y="4573"/>
                    </a:cubicBezTo>
                    <a:cubicBezTo>
                      <a:pt x="12421" y="5608"/>
                      <a:pt x="10795" y="6732"/>
                      <a:pt x="9464" y="8181"/>
                    </a:cubicBezTo>
                    <a:cubicBezTo>
                      <a:pt x="7009" y="10872"/>
                      <a:pt x="4821" y="13918"/>
                      <a:pt x="3165" y="17201"/>
                    </a:cubicBezTo>
                    <a:cubicBezTo>
                      <a:pt x="1331" y="20838"/>
                      <a:pt x="208" y="24771"/>
                      <a:pt x="1" y="28882"/>
                    </a:cubicBezTo>
                    <a:cubicBezTo>
                      <a:pt x="1" y="29097"/>
                      <a:pt x="188" y="29208"/>
                      <a:pt x="384" y="29208"/>
                    </a:cubicBezTo>
                    <a:cubicBezTo>
                      <a:pt x="594" y="29208"/>
                      <a:pt x="813" y="29082"/>
                      <a:pt x="829" y="28823"/>
                    </a:cubicBezTo>
                    <a:cubicBezTo>
                      <a:pt x="1154" y="21696"/>
                      <a:pt x="4555" y="14983"/>
                      <a:pt x="9168" y="9660"/>
                    </a:cubicBezTo>
                    <a:cubicBezTo>
                      <a:pt x="9848" y="8891"/>
                      <a:pt x="10528" y="8122"/>
                      <a:pt x="11327" y="7501"/>
                    </a:cubicBezTo>
                    <a:cubicBezTo>
                      <a:pt x="12066" y="6850"/>
                      <a:pt x="12865" y="6259"/>
                      <a:pt x="13693" y="5756"/>
                    </a:cubicBezTo>
                    <a:cubicBezTo>
                      <a:pt x="16029" y="4189"/>
                      <a:pt x="18543" y="2917"/>
                      <a:pt x="21145" y="2001"/>
                    </a:cubicBezTo>
                    <a:cubicBezTo>
                      <a:pt x="23324" y="1268"/>
                      <a:pt x="25617" y="786"/>
                      <a:pt x="27908" y="786"/>
                    </a:cubicBezTo>
                    <a:cubicBezTo>
                      <a:pt x="29130" y="786"/>
                      <a:pt x="30351" y="923"/>
                      <a:pt x="31554" y="1232"/>
                    </a:cubicBezTo>
                    <a:cubicBezTo>
                      <a:pt x="31591" y="1240"/>
                      <a:pt x="31627" y="1244"/>
                      <a:pt x="31660" y="1244"/>
                    </a:cubicBezTo>
                    <a:cubicBezTo>
                      <a:pt x="32080" y="1244"/>
                      <a:pt x="32200" y="600"/>
                      <a:pt x="31761" y="463"/>
                    </a:cubicBezTo>
                    <a:cubicBezTo>
                      <a:pt x="30478" y="145"/>
                      <a:pt x="29179" y="1"/>
                      <a:pt x="278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8"/>
              <p:cNvSpPr/>
              <p:nvPr/>
            </p:nvSpPr>
            <p:spPr>
              <a:xfrm>
                <a:off x="3860132" y="3973181"/>
                <a:ext cx="316856" cy="343713"/>
              </a:xfrm>
              <a:custGeom>
                <a:avLst/>
                <a:gdLst/>
                <a:ahLst/>
                <a:cxnLst/>
                <a:rect l="l" t="t" r="r" b="b"/>
                <a:pathLst>
                  <a:path w="20198" h="21910" extrusionOk="0">
                    <a:moveTo>
                      <a:pt x="4028" y="0"/>
                    </a:moveTo>
                    <a:cubicBezTo>
                      <a:pt x="3206" y="0"/>
                      <a:pt x="2396" y="100"/>
                      <a:pt x="1686" y="499"/>
                    </a:cubicBezTo>
                    <a:cubicBezTo>
                      <a:pt x="474" y="1239"/>
                      <a:pt x="1" y="2865"/>
                      <a:pt x="296" y="4255"/>
                    </a:cubicBezTo>
                    <a:cubicBezTo>
                      <a:pt x="563" y="5645"/>
                      <a:pt x="1450" y="6828"/>
                      <a:pt x="2426" y="7833"/>
                    </a:cubicBezTo>
                    <a:cubicBezTo>
                      <a:pt x="6122" y="11530"/>
                      <a:pt x="11504" y="12920"/>
                      <a:pt x="15792" y="15995"/>
                    </a:cubicBezTo>
                    <a:cubicBezTo>
                      <a:pt x="17243" y="17056"/>
                      <a:pt x="18647" y="18403"/>
                      <a:pt x="19376" y="20024"/>
                    </a:cubicBezTo>
                    <a:lnTo>
                      <a:pt x="19376" y="20024"/>
                    </a:lnTo>
                    <a:cubicBezTo>
                      <a:pt x="20198" y="14601"/>
                      <a:pt x="18663" y="10213"/>
                      <a:pt x="14964" y="5852"/>
                    </a:cubicBezTo>
                    <a:cubicBezTo>
                      <a:pt x="13663" y="4314"/>
                      <a:pt x="11386" y="1978"/>
                      <a:pt x="8725" y="736"/>
                    </a:cubicBezTo>
                    <a:cubicBezTo>
                      <a:pt x="7542" y="174"/>
                      <a:pt x="6122" y="115"/>
                      <a:pt x="4851" y="26"/>
                    </a:cubicBezTo>
                    <a:cubicBezTo>
                      <a:pt x="4577" y="11"/>
                      <a:pt x="4302" y="0"/>
                      <a:pt x="4028" y="0"/>
                    </a:cubicBezTo>
                    <a:close/>
                    <a:moveTo>
                      <a:pt x="19376" y="20024"/>
                    </a:moveTo>
                    <a:cubicBezTo>
                      <a:pt x="19317" y="20410"/>
                      <a:pt x="19246" y="20802"/>
                      <a:pt x="19164" y="21200"/>
                    </a:cubicBezTo>
                    <a:lnTo>
                      <a:pt x="19873" y="21910"/>
                    </a:lnTo>
                    <a:cubicBezTo>
                      <a:pt x="19818" y="21245"/>
                      <a:pt x="19642" y="20616"/>
                      <a:pt x="19376" y="20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8"/>
              <p:cNvSpPr/>
              <p:nvPr/>
            </p:nvSpPr>
            <p:spPr>
              <a:xfrm>
                <a:off x="3929973" y="4040904"/>
                <a:ext cx="235438" cy="281387"/>
              </a:xfrm>
              <a:custGeom>
                <a:avLst/>
                <a:gdLst/>
                <a:ahLst/>
                <a:cxnLst/>
                <a:rect l="l" t="t" r="r" b="b"/>
                <a:pathLst>
                  <a:path w="15008" h="17937" extrusionOk="0">
                    <a:moveTo>
                      <a:pt x="470" y="0"/>
                    </a:moveTo>
                    <a:cubicBezTo>
                      <a:pt x="103" y="0"/>
                      <a:pt x="0" y="639"/>
                      <a:pt x="399" y="825"/>
                    </a:cubicBezTo>
                    <a:cubicBezTo>
                      <a:pt x="5633" y="2984"/>
                      <a:pt x="10128" y="7095"/>
                      <a:pt x="12701" y="12151"/>
                    </a:cubicBezTo>
                    <a:cubicBezTo>
                      <a:pt x="13558" y="13837"/>
                      <a:pt x="14150" y="15641"/>
                      <a:pt x="14061" y="17534"/>
                    </a:cubicBezTo>
                    <a:cubicBezTo>
                      <a:pt x="14046" y="17804"/>
                      <a:pt x="14252" y="17937"/>
                      <a:pt x="14462" y="17937"/>
                    </a:cubicBezTo>
                    <a:cubicBezTo>
                      <a:pt x="14666" y="17937"/>
                      <a:pt x="14875" y="17811"/>
                      <a:pt x="14889" y="17563"/>
                    </a:cubicBezTo>
                    <a:cubicBezTo>
                      <a:pt x="15007" y="14310"/>
                      <a:pt x="13292" y="11176"/>
                      <a:pt x="11429" y="8573"/>
                    </a:cubicBezTo>
                    <a:cubicBezTo>
                      <a:pt x="9714" y="6178"/>
                      <a:pt x="7555" y="4108"/>
                      <a:pt x="5101" y="2452"/>
                    </a:cubicBezTo>
                    <a:cubicBezTo>
                      <a:pt x="3681" y="1476"/>
                      <a:pt x="2173" y="707"/>
                      <a:pt x="606" y="27"/>
                    </a:cubicBezTo>
                    <a:cubicBezTo>
                      <a:pt x="557" y="9"/>
                      <a:pt x="512" y="0"/>
                      <a:pt x="4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8"/>
              <p:cNvSpPr/>
              <p:nvPr/>
            </p:nvSpPr>
            <p:spPr>
              <a:xfrm>
                <a:off x="4121313" y="3667416"/>
                <a:ext cx="160546" cy="593348"/>
              </a:xfrm>
              <a:custGeom>
                <a:avLst/>
                <a:gdLst/>
                <a:ahLst/>
                <a:cxnLst/>
                <a:rect l="l" t="t" r="r" b="b"/>
                <a:pathLst>
                  <a:path w="10234" h="37823" extrusionOk="0">
                    <a:moveTo>
                      <a:pt x="3892" y="0"/>
                    </a:moveTo>
                    <a:cubicBezTo>
                      <a:pt x="3635" y="0"/>
                      <a:pt x="3372" y="46"/>
                      <a:pt x="3106" y="147"/>
                    </a:cubicBezTo>
                    <a:cubicBezTo>
                      <a:pt x="2248" y="473"/>
                      <a:pt x="1687" y="1271"/>
                      <a:pt x="1332" y="2040"/>
                    </a:cubicBezTo>
                    <a:cubicBezTo>
                      <a:pt x="1" y="4761"/>
                      <a:pt x="238" y="8013"/>
                      <a:pt x="740" y="11059"/>
                    </a:cubicBezTo>
                    <a:cubicBezTo>
                      <a:pt x="2248" y="20256"/>
                      <a:pt x="5679" y="29010"/>
                      <a:pt x="9080" y="37704"/>
                    </a:cubicBezTo>
                    <a:lnTo>
                      <a:pt x="10233" y="37822"/>
                    </a:lnTo>
                    <a:cubicBezTo>
                      <a:pt x="8754" y="32174"/>
                      <a:pt x="8222" y="26260"/>
                      <a:pt x="8784" y="20404"/>
                    </a:cubicBezTo>
                    <a:cubicBezTo>
                      <a:pt x="9021" y="18216"/>
                      <a:pt x="9346" y="16057"/>
                      <a:pt x="9405" y="13869"/>
                    </a:cubicBezTo>
                    <a:cubicBezTo>
                      <a:pt x="9523" y="10350"/>
                      <a:pt x="8902" y="6801"/>
                      <a:pt x="7601" y="3548"/>
                    </a:cubicBezTo>
                    <a:cubicBezTo>
                      <a:pt x="6937" y="1862"/>
                      <a:pt x="5523" y="0"/>
                      <a:pt x="38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8"/>
              <p:cNvSpPr/>
              <p:nvPr/>
            </p:nvSpPr>
            <p:spPr>
              <a:xfrm>
                <a:off x="4264211" y="3618063"/>
                <a:ext cx="237995" cy="390336"/>
              </a:xfrm>
              <a:custGeom>
                <a:avLst/>
                <a:gdLst/>
                <a:ahLst/>
                <a:cxnLst/>
                <a:rect l="l" t="t" r="r" b="b"/>
                <a:pathLst>
                  <a:path w="15171" h="24882" extrusionOk="0">
                    <a:moveTo>
                      <a:pt x="13128" y="1"/>
                    </a:moveTo>
                    <a:cubicBezTo>
                      <a:pt x="13059" y="1"/>
                      <a:pt x="12991" y="4"/>
                      <a:pt x="12923" y="11"/>
                    </a:cubicBezTo>
                    <a:cubicBezTo>
                      <a:pt x="12066" y="40"/>
                      <a:pt x="11238" y="484"/>
                      <a:pt x="10558" y="957"/>
                    </a:cubicBezTo>
                    <a:cubicBezTo>
                      <a:pt x="7305" y="3175"/>
                      <a:pt x="4968" y="6546"/>
                      <a:pt x="3372" y="10184"/>
                    </a:cubicBezTo>
                    <a:cubicBezTo>
                      <a:pt x="1775" y="13791"/>
                      <a:pt x="887" y="17636"/>
                      <a:pt x="0" y="21480"/>
                    </a:cubicBezTo>
                    <a:lnTo>
                      <a:pt x="355" y="24881"/>
                    </a:lnTo>
                    <a:cubicBezTo>
                      <a:pt x="1982" y="20120"/>
                      <a:pt x="4643" y="15684"/>
                      <a:pt x="8103" y="11988"/>
                    </a:cubicBezTo>
                    <a:cubicBezTo>
                      <a:pt x="10794" y="9149"/>
                      <a:pt x="14106" y="6487"/>
                      <a:pt x="14993" y="2643"/>
                    </a:cubicBezTo>
                    <a:cubicBezTo>
                      <a:pt x="15082" y="2140"/>
                      <a:pt x="15171" y="1667"/>
                      <a:pt x="15023" y="1223"/>
                    </a:cubicBezTo>
                    <a:cubicBezTo>
                      <a:pt x="14777" y="486"/>
                      <a:pt x="13951" y="1"/>
                      <a:pt x="13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8"/>
              <p:cNvSpPr/>
              <p:nvPr/>
            </p:nvSpPr>
            <p:spPr>
              <a:xfrm>
                <a:off x="4320811" y="3332848"/>
                <a:ext cx="117374" cy="386054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24609" extrusionOk="0">
                    <a:moveTo>
                      <a:pt x="5334" y="1"/>
                    </a:moveTo>
                    <a:cubicBezTo>
                      <a:pt x="5311" y="1"/>
                      <a:pt x="5287" y="2"/>
                      <a:pt x="5264" y="5"/>
                    </a:cubicBezTo>
                    <a:cubicBezTo>
                      <a:pt x="4968" y="34"/>
                      <a:pt x="4732" y="212"/>
                      <a:pt x="4495" y="448"/>
                    </a:cubicBezTo>
                    <a:cubicBezTo>
                      <a:pt x="1213" y="3465"/>
                      <a:pt x="385" y="8315"/>
                      <a:pt x="178" y="12780"/>
                    </a:cubicBezTo>
                    <a:cubicBezTo>
                      <a:pt x="0" y="16743"/>
                      <a:pt x="59" y="20705"/>
                      <a:pt x="444" y="24609"/>
                    </a:cubicBezTo>
                    <a:lnTo>
                      <a:pt x="1834" y="20291"/>
                    </a:lnTo>
                    <a:cubicBezTo>
                      <a:pt x="4022" y="15441"/>
                      <a:pt x="5708" y="10414"/>
                      <a:pt x="6890" y="5239"/>
                    </a:cubicBezTo>
                    <a:cubicBezTo>
                      <a:pt x="7305" y="3524"/>
                      <a:pt x="7482" y="1335"/>
                      <a:pt x="6062" y="271"/>
                    </a:cubicBezTo>
                    <a:cubicBezTo>
                      <a:pt x="5846" y="136"/>
                      <a:pt x="5581" y="1"/>
                      <a:pt x="53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8"/>
              <p:cNvSpPr/>
              <p:nvPr/>
            </p:nvSpPr>
            <p:spPr>
              <a:xfrm>
                <a:off x="4407093" y="3242033"/>
                <a:ext cx="295537" cy="332136"/>
              </a:xfrm>
              <a:custGeom>
                <a:avLst/>
                <a:gdLst/>
                <a:ahLst/>
                <a:cxnLst/>
                <a:rect l="l" t="t" r="r" b="b"/>
                <a:pathLst>
                  <a:path w="18839" h="21172" extrusionOk="0">
                    <a:moveTo>
                      <a:pt x="14971" y="0"/>
                    </a:moveTo>
                    <a:cubicBezTo>
                      <a:pt x="13258" y="0"/>
                      <a:pt x="11543" y="1266"/>
                      <a:pt x="10262" y="2570"/>
                    </a:cubicBezTo>
                    <a:cubicBezTo>
                      <a:pt x="5627" y="7316"/>
                      <a:pt x="2289" y="13231"/>
                      <a:pt x="602" y="19656"/>
                    </a:cubicBezTo>
                    <a:lnTo>
                      <a:pt x="602" y="19656"/>
                    </a:lnTo>
                    <a:cubicBezTo>
                      <a:pt x="4191" y="16472"/>
                      <a:pt x="8067" y="13609"/>
                      <a:pt x="12155" y="11117"/>
                    </a:cubicBezTo>
                    <a:cubicBezTo>
                      <a:pt x="14225" y="9845"/>
                      <a:pt x="16472" y="8603"/>
                      <a:pt x="17655" y="6444"/>
                    </a:cubicBezTo>
                    <a:cubicBezTo>
                      <a:pt x="18838" y="4345"/>
                      <a:pt x="18395" y="1062"/>
                      <a:pt x="16118" y="204"/>
                    </a:cubicBezTo>
                    <a:cubicBezTo>
                      <a:pt x="15739" y="64"/>
                      <a:pt x="15355" y="0"/>
                      <a:pt x="14971" y="0"/>
                    </a:cubicBezTo>
                    <a:close/>
                    <a:moveTo>
                      <a:pt x="602" y="19656"/>
                    </a:moveTo>
                    <a:cubicBezTo>
                      <a:pt x="401" y="19835"/>
                      <a:pt x="200" y="20015"/>
                      <a:pt x="1" y="20195"/>
                    </a:cubicBezTo>
                    <a:lnTo>
                      <a:pt x="237" y="21171"/>
                    </a:lnTo>
                    <a:cubicBezTo>
                      <a:pt x="349" y="20663"/>
                      <a:pt x="470" y="20158"/>
                      <a:pt x="602" y="196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8"/>
              <p:cNvSpPr/>
              <p:nvPr/>
            </p:nvSpPr>
            <p:spPr>
              <a:xfrm>
                <a:off x="4247974" y="3317396"/>
                <a:ext cx="377065" cy="987214"/>
              </a:xfrm>
              <a:custGeom>
                <a:avLst/>
                <a:gdLst/>
                <a:ahLst/>
                <a:cxnLst/>
                <a:rect l="l" t="t" r="r" b="b"/>
                <a:pathLst>
                  <a:path w="24036" h="62930" extrusionOk="0">
                    <a:moveTo>
                      <a:pt x="23521" y="0"/>
                    </a:moveTo>
                    <a:cubicBezTo>
                      <a:pt x="23453" y="0"/>
                      <a:pt x="23380" y="22"/>
                      <a:pt x="23303" y="73"/>
                    </a:cubicBezTo>
                    <a:cubicBezTo>
                      <a:pt x="16472" y="4864"/>
                      <a:pt x="11090" y="11547"/>
                      <a:pt x="7364" y="19029"/>
                    </a:cubicBezTo>
                    <a:cubicBezTo>
                      <a:pt x="3224" y="27368"/>
                      <a:pt x="1124" y="36595"/>
                      <a:pt x="414" y="45821"/>
                    </a:cubicBezTo>
                    <a:cubicBezTo>
                      <a:pt x="0" y="51381"/>
                      <a:pt x="59" y="56941"/>
                      <a:pt x="414" y="62530"/>
                    </a:cubicBezTo>
                    <a:cubicBezTo>
                      <a:pt x="459" y="62796"/>
                      <a:pt x="673" y="62929"/>
                      <a:pt x="876" y="62929"/>
                    </a:cubicBezTo>
                    <a:cubicBezTo>
                      <a:pt x="1080" y="62929"/>
                      <a:pt x="1272" y="62796"/>
                      <a:pt x="1272" y="62530"/>
                    </a:cubicBezTo>
                    <a:cubicBezTo>
                      <a:pt x="592" y="52801"/>
                      <a:pt x="887" y="42953"/>
                      <a:pt x="3105" y="33401"/>
                    </a:cubicBezTo>
                    <a:cubicBezTo>
                      <a:pt x="5028" y="25121"/>
                      <a:pt x="8488" y="17136"/>
                      <a:pt x="13692" y="10423"/>
                    </a:cubicBezTo>
                    <a:cubicBezTo>
                      <a:pt x="16531" y="6727"/>
                      <a:pt x="19902" y="3415"/>
                      <a:pt x="23717" y="753"/>
                    </a:cubicBezTo>
                    <a:cubicBezTo>
                      <a:pt x="24036" y="508"/>
                      <a:pt x="23847" y="0"/>
                      <a:pt x="235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8"/>
              <p:cNvSpPr/>
              <p:nvPr/>
            </p:nvSpPr>
            <p:spPr>
              <a:xfrm>
                <a:off x="3581318" y="4116486"/>
                <a:ext cx="196721" cy="310816"/>
              </a:xfrm>
              <a:custGeom>
                <a:avLst/>
                <a:gdLst/>
                <a:ahLst/>
                <a:cxnLst/>
                <a:rect l="l" t="t" r="r" b="b"/>
                <a:pathLst>
                  <a:path w="12540" h="19813" extrusionOk="0">
                    <a:moveTo>
                      <a:pt x="8340" y="1"/>
                    </a:moveTo>
                    <a:cubicBezTo>
                      <a:pt x="8193" y="1"/>
                      <a:pt x="8044" y="10"/>
                      <a:pt x="7897" y="29"/>
                    </a:cubicBezTo>
                    <a:cubicBezTo>
                      <a:pt x="5915" y="295"/>
                      <a:pt x="4437" y="2070"/>
                      <a:pt x="3431" y="3785"/>
                    </a:cubicBezTo>
                    <a:cubicBezTo>
                      <a:pt x="740" y="8605"/>
                      <a:pt x="1" y="14431"/>
                      <a:pt x="1361" y="19813"/>
                    </a:cubicBezTo>
                    <a:lnTo>
                      <a:pt x="1686" y="19369"/>
                    </a:lnTo>
                    <a:cubicBezTo>
                      <a:pt x="2396" y="15762"/>
                      <a:pt x="5058" y="12893"/>
                      <a:pt x="7808" y="10498"/>
                    </a:cubicBezTo>
                    <a:cubicBezTo>
                      <a:pt x="8991" y="9463"/>
                      <a:pt x="10203" y="8487"/>
                      <a:pt x="11090" y="7186"/>
                    </a:cubicBezTo>
                    <a:cubicBezTo>
                      <a:pt x="11978" y="5943"/>
                      <a:pt x="12539" y="4287"/>
                      <a:pt x="12096" y="2809"/>
                    </a:cubicBezTo>
                    <a:cubicBezTo>
                      <a:pt x="11634" y="1205"/>
                      <a:pt x="10022" y="1"/>
                      <a:pt x="83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8"/>
              <p:cNvSpPr/>
              <p:nvPr/>
            </p:nvSpPr>
            <p:spPr>
              <a:xfrm>
                <a:off x="3334052" y="4008838"/>
                <a:ext cx="266311" cy="407797"/>
              </a:xfrm>
              <a:custGeom>
                <a:avLst/>
                <a:gdLst/>
                <a:ahLst/>
                <a:cxnLst/>
                <a:rect l="l" t="t" r="r" b="b"/>
                <a:pathLst>
                  <a:path w="16976" h="25995" extrusionOk="0">
                    <a:moveTo>
                      <a:pt x="4021" y="1"/>
                    </a:moveTo>
                    <a:cubicBezTo>
                      <a:pt x="3802" y="1"/>
                      <a:pt x="3585" y="19"/>
                      <a:pt x="3372" y="60"/>
                    </a:cubicBezTo>
                    <a:cubicBezTo>
                      <a:pt x="858" y="533"/>
                      <a:pt x="1" y="3993"/>
                      <a:pt x="1124" y="6300"/>
                    </a:cubicBezTo>
                    <a:cubicBezTo>
                      <a:pt x="2278" y="8577"/>
                      <a:pt x="4555" y="10026"/>
                      <a:pt x="6625" y="11534"/>
                    </a:cubicBezTo>
                    <a:cubicBezTo>
                      <a:pt x="11268" y="14935"/>
                      <a:pt x="15319" y="19578"/>
                      <a:pt x="16620" y="25137"/>
                    </a:cubicBezTo>
                    <a:lnTo>
                      <a:pt x="16975" y="25995"/>
                    </a:lnTo>
                    <a:cubicBezTo>
                      <a:pt x="16058" y="21115"/>
                      <a:pt x="16058" y="16088"/>
                      <a:pt x="14728" y="11327"/>
                    </a:cubicBezTo>
                    <a:cubicBezTo>
                      <a:pt x="13426" y="6566"/>
                      <a:pt x="10440" y="1834"/>
                      <a:pt x="5708" y="296"/>
                    </a:cubicBezTo>
                    <a:cubicBezTo>
                      <a:pt x="5173" y="125"/>
                      <a:pt x="4592" y="1"/>
                      <a:pt x="40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8"/>
              <p:cNvSpPr/>
              <p:nvPr/>
            </p:nvSpPr>
            <p:spPr>
              <a:xfrm>
                <a:off x="3436962" y="4094806"/>
                <a:ext cx="173363" cy="338066"/>
              </a:xfrm>
              <a:custGeom>
                <a:avLst/>
                <a:gdLst/>
                <a:ahLst/>
                <a:cxnLst/>
                <a:rect l="l" t="t" r="r" b="b"/>
                <a:pathLst>
                  <a:path w="11051" h="21550" extrusionOk="0">
                    <a:moveTo>
                      <a:pt x="584" y="0"/>
                    </a:moveTo>
                    <a:cubicBezTo>
                      <a:pt x="279" y="0"/>
                      <a:pt x="1" y="417"/>
                      <a:pt x="301" y="672"/>
                    </a:cubicBezTo>
                    <a:cubicBezTo>
                      <a:pt x="4649" y="4841"/>
                      <a:pt x="7783" y="10253"/>
                      <a:pt x="9321" y="16108"/>
                    </a:cubicBezTo>
                    <a:cubicBezTo>
                      <a:pt x="9765" y="17794"/>
                      <a:pt x="10060" y="19480"/>
                      <a:pt x="10208" y="21195"/>
                    </a:cubicBezTo>
                    <a:cubicBezTo>
                      <a:pt x="10238" y="21432"/>
                      <a:pt x="10460" y="21550"/>
                      <a:pt x="10663" y="21550"/>
                    </a:cubicBezTo>
                    <a:cubicBezTo>
                      <a:pt x="10866" y="21550"/>
                      <a:pt x="11051" y="21432"/>
                      <a:pt x="11007" y="21195"/>
                    </a:cubicBezTo>
                    <a:cubicBezTo>
                      <a:pt x="10415" y="15014"/>
                      <a:pt x="8079" y="9011"/>
                      <a:pt x="4353" y="4073"/>
                    </a:cubicBezTo>
                    <a:cubicBezTo>
                      <a:pt x="3288" y="2653"/>
                      <a:pt x="2135" y="1322"/>
                      <a:pt x="834" y="110"/>
                    </a:cubicBezTo>
                    <a:cubicBezTo>
                      <a:pt x="756" y="32"/>
                      <a:pt x="669" y="0"/>
                      <a:pt x="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8"/>
              <p:cNvSpPr/>
              <p:nvPr/>
            </p:nvSpPr>
            <p:spPr>
              <a:xfrm>
                <a:off x="3595939" y="4203928"/>
                <a:ext cx="105702" cy="217115"/>
              </a:xfrm>
              <a:custGeom>
                <a:avLst/>
                <a:gdLst/>
                <a:ahLst/>
                <a:cxnLst/>
                <a:rect l="l" t="t" r="r" b="b"/>
                <a:pathLst>
                  <a:path w="6738" h="13840" extrusionOk="0">
                    <a:moveTo>
                      <a:pt x="6205" y="0"/>
                    </a:moveTo>
                    <a:cubicBezTo>
                      <a:pt x="6112" y="0"/>
                      <a:pt x="6016" y="39"/>
                      <a:pt x="5930" y="133"/>
                    </a:cubicBezTo>
                    <a:cubicBezTo>
                      <a:pt x="2706" y="3918"/>
                      <a:pt x="695" y="8561"/>
                      <a:pt x="15" y="13440"/>
                    </a:cubicBezTo>
                    <a:cubicBezTo>
                      <a:pt x="0" y="13707"/>
                      <a:pt x="200" y="13840"/>
                      <a:pt x="407" y="13840"/>
                    </a:cubicBezTo>
                    <a:cubicBezTo>
                      <a:pt x="614" y="13840"/>
                      <a:pt x="828" y="13707"/>
                      <a:pt x="843" y="13440"/>
                    </a:cubicBezTo>
                    <a:cubicBezTo>
                      <a:pt x="1464" y="8768"/>
                      <a:pt x="3445" y="4273"/>
                      <a:pt x="6491" y="695"/>
                    </a:cubicBezTo>
                    <a:cubicBezTo>
                      <a:pt x="6738" y="381"/>
                      <a:pt x="6492" y="0"/>
                      <a:pt x="62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8"/>
              <p:cNvSpPr/>
              <p:nvPr/>
            </p:nvSpPr>
            <p:spPr>
              <a:xfrm>
                <a:off x="3217149" y="4232228"/>
                <a:ext cx="1735524" cy="263738"/>
              </a:xfrm>
              <a:custGeom>
                <a:avLst/>
                <a:gdLst/>
                <a:ahLst/>
                <a:cxnLst/>
                <a:rect l="l" t="t" r="r" b="b"/>
                <a:pathLst>
                  <a:path w="110631" h="16812" extrusionOk="0">
                    <a:moveTo>
                      <a:pt x="65797" y="1"/>
                    </a:moveTo>
                    <a:cubicBezTo>
                      <a:pt x="61461" y="1"/>
                      <a:pt x="57100" y="1818"/>
                      <a:pt x="54384" y="5131"/>
                    </a:cubicBezTo>
                    <a:cubicBezTo>
                      <a:pt x="53279" y="4427"/>
                      <a:pt x="51971" y="4081"/>
                      <a:pt x="50660" y="4081"/>
                    </a:cubicBezTo>
                    <a:cubicBezTo>
                      <a:pt x="48884" y="4081"/>
                      <a:pt x="47101" y="4717"/>
                      <a:pt x="45808" y="5959"/>
                    </a:cubicBezTo>
                    <a:cubicBezTo>
                      <a:pt x="44506" y="3852"/>
                      <a:pt x="41935" y="2844"/>
                      <a:pt x="39414" y="2844"/>
                    </a:cubicBezTo>
                    <a:cubicBezTo>
                      <a:pt x="38785" y="2844"/>
                      <a:pt x="38159" y="2907"/>
                      <a:pt x="37557" y="3031"/>
                    </a:cubicBezTo>
                    <a:cubicBezTo>
                      <a:pt x="34482" y="3652"/>
                      <a:pt x="31909" y="5515"/>
                      <a:pt x="29454" y="7467"/>
                    </a:cubicBezTo>
                    <a:cubicBezTo>
                      <a:pt x="28301" y="8384"/>
                      <a:pt x="27059" y="9389"/>
                      <a:pt x="25581" y="9389"/>
                    </a:cubicBezTo>
                    <a:cubicBezTo>
                      <a:pt x="24220" y="9359"/>
                      <a:pt x="22978" y="8472"/>
                      <a:pt x="21618" y="8236"/>
                    </a:cubicBezTo>
                    <a:cubicBezTo>
                      <a:pt x="21379" y="8196"/>
                      <a:pt x="21144" y="8178"/>
                      <a:pt x="20912" y="8178"/>
                    </a:cubicBezTo>
                    <a:cubicBezTo>
                      <a:pt x="17504" y="8178"/>
                      <a:pt x="14840" y="12197"/>
                      <a:pt x="11267" y="12612"/>
                    </a:cubicBezTo>
                    <a:cubicBezTo>
                      <a:pt x="11019" y="12644"/>
                      <a:pt x="10766" y="12657"/>
                      <a:pt x="10511" y="12657"/>
                    </a:cubicBezTo>
                    <a:cubicBezTo>
                      <a:pt x="9826" y="12657"/>
                      <a:pt x="9126" y="12567"/>
                      <a:pt x="8458" y="12524"/>
                    </a:cubicBezTo>
                    <a:cubicBezTo>
                      <a:pt x="8397" y="12523"/>
                      <a:pt x="8336" y="12522"/>
                      <a:pt x="8275" y="12522"/>
                    </a:cubicBezTo>
                    <a:cubicBezTo>
                      <a:pt x="5112" y="12522"/>
                      <a:pt x="1944" y="14020"/>
                      <a:pt x="0" y="16486"/>
                    </a:cubicBezTo>
                    <a:lnTo>
                      <a:pt x="110631" y="16812"/>
                    </a:lnTo>
                    <a:cubicBezTo>
                      <a:pt x="109300" y="15185"/>
                      <a:pt x="107348" y="14121"/>
                      <a:pt x="105278" y="13854"/>
                    </a:cubicBezTo>
                    <a:cubicBezTo>
                      <a:pt x="104095" y="13707"/>
                      <a:pt x="102824" y="13795"/>
                      <a:pt x="101877" y="13115"/>
                    </a:cubicBezTo>
                    <a:cubicBezTo>
                      <a:pt x="100724" y="12317"/>
                      <a:pt x="100340" y="10631"/>
                      <a:pt x="99097" y="10040"/>
                    </a:cubicBezTo>
                    <a:cubicBezTo>
                      <a:pt x="98780" y="9883"/>
                      <a:pt x="98454" y="9820"/>
                      <a:pt x="98123" y="9820"/>
                    </a:cubicBezTo>
                    <a:cubicBezTo>
                      <a:pt x="96697" y="9820"/>
                      <a:pt x="95157" y="10997"/>
                      <a:pt x="93597" y="11045"/>
                    </a:cubicBezTo>
                    <a:cubicBezTo>
                      <a:pt x="93542" y="11048"/>
                      <a:pt x="93486" y="11049"/>
                      <a:pt x="93432" y="11049"/>
                    </a:cubicBezTo>
                    <a:cubicBezTo>
                      <a:pt x="90049" y="11049"/>
                      <a:pt x="87793" y="6186"/>
                      <a:pt x="84724" y="6186"/>
                    </a:cubicBezTo>
                    <a:cubicBezTo>
                      <a:pt x="84446" y="6186"/>
                      <a:pt x="84161" y="6226"/>
                      <a:pt x="83868" y="6313"/>
                    </a:cubicBezTo>
                    <a:cubicBezTo>
                      <a:pt x="83107" y="6539"/>
                      <a:pt x="82427" y="7086"/>
                      <a:pt x="81622" y="7086"/>
                    </a:cubicBezTo>
                    <a:cubicBezTo>
                      <a:pt x="81582" y="7086"/>
                      <a:pt x="81542" y="7085"/>
                      <a:pt x="81502" y="7082"/>
                    </a:cubicBezTo>
                    <a:cubicBezTo>
                      <a:pt x="80703" y="7053"/>
                      <a:pt x="80053" y="6432"/>
                      <a:pt x="79461" y="5870"/>
                    </a:cubicBezTo>
                    <a:cubicBezTo>
                      <a:pt x="76061" y="2617"/>
                      <a:pt x="71625" y="369"/>
                      <a:pt x="66952" y="44"/>
                    </a:cubicBezTo>
                    <a:cubicBezTo>
                      <a:pt x="66568" y="15"/>
                      <a:pt x="66182" y="1"/>
                      <a:pt x="657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8"/>
              <p:cNvSpPr/>
              <p:nvPr/>
            </p:nvSpPr>
            <p:spPr>
              <a:xfrm>
                <a:off x="4226624" y="4231601"/>
                <a:ext cx="726520" cy="263911"/>
              </a:xfrm>
              <a:custGeom>
                <a:avLst/>
                <a:gdLst/>
                <a:ahLst/>
                <a:cxnLst/>
                <a:rect l="l" t="t" r="r" b="b"/>
                <a:pathLst>
                  <a:path w="46312" h="16823" extrusionOk="0">
                    <a:moveTo>
                      <a:pt x="1514" y="1"/>
                    </a:moveTo>
                    <a:cubicBezTo>
                      <a:pt x="1008" y="1"/>
                      <a:pt x="499" y="33"/>
                      <a:pt x="1" y="84"/>
                    </a:cubicBezTo>
                    <a:cubicBezTo>
                      <a:pt x="4437" y="1770"/>
                      <a:pt x="8222" y="5171"/>
                      <a:pt x="10233" y="9518"/>
                    </a:cubicBezTo>
                    <a:cubicBezTo>
                      <a:pt x="11077" y="9220"/>
                      <a:pt x="11962" y="9078"/>
                      <a:pt x="12847" y="9078"/>
                    </a:cubicBezTo>
                    <a:cubicBezTo>
                      <a:pt x="15651" y="9078"/>
                      <a:pt x="18456" y="10499"/>
                      <a:pt x="19962" y="12859"/>
                    </a:cubicBezTo>
                    <a:cubicBezTo>
                      <a:pt x="20647" y="12593"/>
                      <a:pt x="21378" y="12466"/>
                      <a:pt x="22112" y="12466"/>
                    </a:cubicBezTo>
                    <a:cubicBezTo>
                      <a:pt x="24070" y="12466"/>
                      <a:pt x="26046" y="13375"/>
                      <a:pt x="27208" y="14989"/>
                    </a:cubicBezTo>
                    <a:cubicBezTo>
                      <a:pt x="27681" y="15639"/>
                      <a:pt x="28065" y="16408"/>
                      <a:pt x="28804" y="16763"/>
                    </a:cubicBezTo>
                    <a:cubicBezTo>
                      <a:pt x="28834" y="16793"/>
                      <a:pt x="28923" y="16793"/>
                      <a:pt x="28952" y="16793"/>
                    </a:cubicBezTo>
                    <a:lnTo>
                      <a:pt x="46311" y="16822"/>
                    </a:lnTo>
                    <a:cubicBezTo>
                      <a:pt x="44951" y="15196"/>
                      <a:pt x="42999" y="14131"/>
                      <a:pt x="40929" y="13865"/>
                    </a:cubicBezTo>
                    <a:cubicBezTo>
                      <a:pt x="39776" y="13717"/>
                      <a:pt x="38475" y="13776"/>
                      <a:pt x="37528" y="13126"/>
                    </a:cubicBezTo>
                    <a:cubicBezTo>
                      <a:pt x="36375" y="12298"/>
                      <a:pt x="36020" y="10641"/>
                      <a:pt x="34748" y="10050"/>
                    </a:cubicBezTo>
                    <a:cubicBezTo>
                      <a:pt x="34419" y="9894"/>
                      <a:pt x="34086" y="9830"/>
                      <a:pt x="33749" y="9830"/>
                    </a:cubicBezTo>
                    <a:cubicBezTo>
                      <a:pt x="32300" y="9830"/>
                      <a:pt x="30784" y="11007"/>
                      <a:pt x="29248" y="11055"/>
                    </a:cubicBezTo>
                    <a:cubicBezTo>
                      <a:pt x="29193" y="11058"/>
                      <a:pt x="29139" y="11059"/>
                      <a:pt x="29085" y="11059"/>
                    </a:cubicBezTo>
                    <a:cubicBezTo>
                      <a:pt x="25754" y="11059"/>
                      <a:pt x="23502" y="6197"/>
                      <a:pt x="20388" y="6197"/>
                    </a:cubicBezTo>
                    <a:cubicBezTo>
                      <a:pt x="20106" y="6197"/>
                      <a:pt x="19817" y="6237"/>
                      <a:pt x="19519" y="6324"/>
                    </a:cubicBezTo>
                    <a:cubicBezTo>
                      <a:pt x="18773" y="6545"/>
                      <a:pt x="18079" y="7101"/>
                      <a:pt x="17315" y="7101"/>
                    </a:cubicBezTo>
                    <a:cubicBezTo>
                      <a:pt x="17262" y="7101"/>
                      <a:pt x="17207" y="7099"/>
                      <a:pt x="17153" y="7093"/>
                    </a:cubicBezTo>
                    <a:cubicBezTo>
                      <a:pt x="16354" y="7063"/>
                      <a:pt x="15704" y="6442"/>
                      <a:pt x="15112" y="5880"/>
                    </a:cubicBezTo>
                    <a:cubicBezTo>
                      <a:pt x="11712" y="2657"/>
                      <a:pt x="7276" y="380"/>
                      <a:pt x="2603" y="55"/>
                    </a:cubicBezTo>
                    <a:cubicBezTo>
                      <a:pt x="2244" y="17"/>
                      <a:pt x="1880" y="1"/>
                      <a:pt x="1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131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B1D3225-4EE5-9369-2B17-A7CB27CD6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138" y="278606"/>
            <a:ext cx="4167724" cy="4586288"/>
          </a:xfrm>
          <a:prstGeom prst="rect">
            <a:avLst/>
          </a:prstGeom>
          <a:ln w="2286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2172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4D5BD-4D21-349C-E095-65588D74B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007" y="0"/>
            <a:ext cx="4557712" cy="5143500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BB5F2D16-4D53-B18E-262B-D9A1CA2C3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1" y="1446859"/>
            <a:ext cx="4074116" cy="3491105"/>
          </a:xfrm>
          <a:prstGeom prst="rect">
            <a:avLst/>
          </a:prstGeom>
          <a:effectLst>
            <a:outerShdw blurRad="660400" dist="254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12">
            <a:extLst>
              <a:ext uri="{FF2B5EF4-FFF2-40B4-BE49-F238E27FC236}">
                <a16:creationId xmlns:a16="http://schemas.microsoft.com/office/drawing/2014/main" id="{8436C815-A369-3AA7-F10C-A14B56EC5FC2}"/>
              </a:ext>
            </a:extLst>
          </p:cNvPr>
          <p:cNvSpPr txBox="1"/>
          <p:nvPr/>
        </p:nvSpPr>
        <p:spPr>
          <a:xfrm>
            <a:off x="596210" y="434136"/>
            <a:ext cx="3182835" cy="584775"/>
          </a:xfrm>
          <a:prstGeom prst="rect">
            <a:avLst/>
          </a:prstGeom>
          <a:solidFill>
            <a:srgbClr val="DFEAF9"/>
          </a:solidFill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altLang="zh-CN" sz="3200" b="1" dirty="0">
                <a:solidFill>
                  <a:srgbClr val="7030A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تابع المقطع التالي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IMG_4831">
            <a:hlinkClick r:id="" action="ppaction://media"/>
            <a:extLst>
              <a:ext uri="{FF2B5EF4-FFF2-40B4-BE49-F238E27FC236}">
                <a16:creationId xmlns:a16="http://schemas.microsoft.com/office/drawing/2014/main" id="{F200E4AC-C979-22F7-0C20-A656AB6F4E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4331" y="1643063"/>
            <a:ext cx="3807619" cy="21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84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0"/>
          <p:cNvSpPr txBox="1">
            <a:spLocks noGrp="1"/>
          </p:cNvSpPr>
          <p:nvPr>
            <p:ph type="title"/>
          </p:nvPr>
        </p:nvSpPr>
        <p:spPr>
          <a:xfrm>
            <a:off x="1229700" y="545749"/>
            <a:ext cx="6678300" cy="7919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 dirty="0">
                <a:cs typeface="PT Bold Heading" panose="02010400000000000000" pitchFamily="2" charset="-78"/>
              </a:rPr>
              <a:t>الأهداف</a:t>
            </a:r>
            <a:endParaRPr sz="6000" b="1" dirty="0">
              <a:cs typeface="PT Bold Heading" panose="02010400000000000000" pitchFamily="2" charset="-78"/>
            </a:endParaRPr>
          </a:p>
        </p:txBody>
      </p:sp>
      <p:sp>
        <p:nvSpPr>
          <p:cNvPr id="564" name="Google Shape;564;p30"/>
          <p:cNvSpPr/>
          <p:nvPr/>
        </p:nvSpPr>
        <p:spPr>
          <a:xfrm>
            <a:off x="7223790" y="1850697"/>
            <a:ext cx="536725" cy="378525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565" name="Google Shape;565;p30"/>
          <p:cNvSpPr txBox="1"/>
          <p:nvPr/>
        </p:nvSpPr>
        <p:spPr>
          <a:xfrm>
            <a:off x="7396354" y="1868984"/>
            <a:ext cx="3480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1</a:t>
            </a:r>
            <a:endParaRPr sz="2900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566" name="Google Shape;566;p30"/>
          <p:cNvSpPr/>
          <p:nvPr/>
        </p:nvSpPr>
        <p:spPr>
          <a:xfrm>
            <a:off x="6946207" y="2659872"/>
            <a:ext cx="536725" cy="378525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567" name="Google Shape;567;p30"/>
          <p:cNvSpPr txBox="1"/>
          <p:nvPr/>
        </p:nvSpPr>
        <p:spPr>
          <a:xfrm>
            <a:off x="7118771" y="2678159"/>
            <a:ext cx="3480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2</a:t>
            </a:r>
            <a:endParaRPr sz="290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568" name="Google Shape;568;p30"/>
          <p:cNvSpPr/>
          <p:nvPr/>
        </p:nvSpPr>
        <p:spPr>
          <a:xfrm>
            <a:off x="6481369" y="3658727"/>
            <a:ext cx="536725" cy="378525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569" name="Google Shape;569;p30"/>
          <p:cNvSpPr txBox="1"/>
          <p:nvPr/>
        </p:nvSpPr>
        <p:spPr>
          <a:xfrm>
            <a:off x="6653933" y="3676089"/>
            <a:ext cx="3480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3</a:t>
            </a:r>
            <a:endParaRPr sz="290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573" name="Google Shape;573;p30"/>
          <p:cNvSpPr txBox="1">
            <a:spLocks noGrp="1"/>
          </p:cNvSpPr>
          <p:nvPr>
            <p:ph type="subTitle" idx="2"/>
          </p:nvPr>
        </p:nvSpPr>
        <p:spPr>
          <a:xfrm>
            <a:off x="2715974" y="2658942"/>
            <a:ext cx="4230233" cy="6364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n-cs"/>
              </a:rPr>
              <a:t>تقارن</a:t>
            </a:r>
            <a:r>
              <a:rPr lang="ar-SA" sz="2800" b="1" dirty="0">
                <a:cs typeface="+mn-cs"/>
              </a:rPr>
              <a:t> بين نطاقات التربة المختلفة</a:t>
            </a:r>
            <a:endParaRPr sz="2800" b="1" dirty="0">
              <a:cs typeface="+mn-cs"/>
            </a:endParaRPr>
          </a:p>
        </p:txBody>
      </p:sp>
      <p:sp>
        <p:nvSpPr>
          <p:cNvPr id="575" name="Google Shape;575;p30"/>
          <p:cNvSpPr txBox="1">
            <a:spLocks noGrp="1"/>
          </p:cNvSpPr>
          <p:nvPr>
            <p:ph type="subTitle" idx="4"/>
          </p:nvPr>
        </p:nvSpPr>
        <p:spPr>
          <a:xfrm>
            <a:off x="4831091" y="1850698"/>
            <a:ext cx="2409900" cy="5739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n-cs"/>
              </a:rPr>
              <a:t>تصف</a:t>
            </a:r>
            <a:r>
              <a:rPr lang="ar-SA" sz="2800" b="1" dirty="0">
                <a:cs typeface="+mn-cs"/>
              </a:rPr>
              <a:t> التربة</a:t>
            </a:r>
            <a:endParaRPr sz="2800" b="1" dirty="0">
              <a:latin typeface="Poppins Light"/>
              <a:ea typeface="Poppins Light"/>
              <a:cs typeface="+mn-cs"/>
              <a:sym typeface="Poppins Light"/>
            </a:endParaRPr>
          </a:p>
        </p:txBody>
      </p:sp>
      <p:sp>
        <p:nvSpPr>
          <p:cNvPr id="579" name="Google Shape;579;p30"/>
          <p:cNvSpPr txBox="1">
            <a:spLocks noGrp="1"/>
          </p:cNvSpPr>
          <p:nvPr>
            <p:ph type="subTitle" idx="8"/>
          </p:nvPr>
        </p:nvSpPr>
        <p:spPr>
          <a:xfrm>
            <a:off x="2114877" y="3529742"/>
            <a:ext cx="4452774" cy="6364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n-cs"/>
              </a:rPr>
              <a:t>تصف</a:t>
            </a:r>
            <a:r>
              <a:rPr lang="ar-SA" sz="2800" b="1" dirty="0">
                <a:cs typeface="+mn-cs"/>
              </a:rPr>
              <a:t> كيفية المحافظة على التربة</a:t>
            </a:r>
            <a:endParaRPr sz="28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" grpId="0" build="p"/>
      <p:bldP spid="575" grpId="0" build="p"/>
      <p:bldP spid="57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同侧圆角矩形 7"/>
          <p:cNvSpPr/>
          <p:nvPr/>
        </p:nvSpPr>
        <p:spPr>
          <a:xfrm>
            <a:off x="285274" y="269558"/>
            <a:ext cx="8550593" cy="4592479"/>
          </a:xfrm>
          <a:prstGeom prst="round2SameRect">
            <a:avLst>
              <a:gd name="adj1" fmla="val 11999"/>
              <a:gd name="adj2" fmla="val 0"/>
            </a:avLst>
          </a:prstGeom>
          <a:solidFill>
            <a:srgbClr val="80C31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3" name="文本框 2"/>
          <p:cNvSpPr txBox="1"/>
          <p:nvPr/>
        </p:nvSpPr>
        <p:spPr>
          <a:xfrm>
            <a:off x="1099318" y="2761564"/>
            <a:ext cx="6657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8000" b="1" dirty="0">
                <a:solidFill>
                  <a:srgbClr val="00B0F0"/>
                </a:solidFill>
                <a:latin typeface="字魂131号-酷乐潮玩体" panose="00000500000000000000" charset="-122"/>
                <a:ea typeface="字魂131号-酷乐潮玩体" panose="00000500000000000000" charset="-122"/>
              </a:rPr>
              <a:t>ما</a:t>
            </a:r>
            <a:r>
              <a:rPr lang="ar-SA" altLang="zh-CN" sz="8000" b="1" dirty="0">
                <a:solidFill>
                  <a:srgbClr val="64AE43"/>
                </a:solidFill>
                <a:latin typeface="字魂131号-酷乐潮玩体" panose="00000500000000000000" charset="-122"/>
                <a:ea typeface="字魂131号-酷乐潮玩体" panose="00000500000000000000" charset="-122"/>
              </a:rPr>
              <a:t> </a:t>
            </a:r>
            <a:r>
              <a:rPr lang="ar-SA" altLang="zh-CN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字魂131号-酷乐潮玩体" panose="00000500000000000000" charset="-122"/>
                <a:ea typeface="字魂131号-酷乐潮玩体" panose="00000500000000000000" charset="-122"/>
              </a:rPr>
              <a:t>التربة</a:t>
            </a:r>
            <a:r>
              <a:rPr lang="ar-SA" altLang="zh-CN" sz="8000" b="1" dirty="0">
                <a:solidFill>
                  <a:srgbClr val="64AE43"/>
                </a:solidFill>
                <a:latin typeface="字魂131号-酷乐潮玩体" panose="00000500000000000000" charset="-122"/>
                <a:ea typeface="字魂131号-酷乐潮玩体" panose="00000500000000000000" charset="-122"/>
              </a:rPr>
              <a:t> </a:t>
            </a:r>
            <a:r>
              <a:rPr lang="ar-SA" altLang="zh-CN" sz="8000" b="1" dirty="0">
                <a:solidFill>
                  <a:srgbClr val="FF0000"/>
                </a:solidFill>
                <a:latin typeface="字魂131号-酷乐潮玩体" panose="00000500000000000000" charset="-122"/>
                <a:ea typeface="字魂131号-酷乐潮玩体" panose="00000500000000000000" charset="-122"/>
              </a:rPr>
              <a:t>؟</a:t>
            </a:r>
            <a:endParaRPr lang="zh-CN" altLang="en-US" sz="8000" b="1" dirty="0">
              <a:solidFill>
                <a:srgbClr val="FF0000"/>
              </a:solidFill>
              <a:latin typeface="字魂131号-酷乐潮玩体" panose="00000500000000000000" charset="-122"/>
              <a:ea typeface="字魂131号-酷乐潮玩体" panose="0000050000000000000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5274" y="1566386"/>
            <a:ext cx="8550593" cy="280035"/>
          </a:xfrm>
          <a:prstGeom prst="rect">
            <a:avLst/>
          </a:prstGeom>
          <a:solidFill>
            <a:srgbClr val="C1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" name="矩形 3"/>
          <p:cNvSpPr/>
          <p:nvPr/>
        </p:nvSpPr>
        <p:spPr>
          <a:xfrm>
            <a:off x="284798" y="1846421"/>
            <a:ext cx="8551069" cy="280035"/>
          </a:xfrm>
          <a:prstGeom prst="rect">
            <a:avLst/>
          </a:prstGeom>
          <a:solidFill>
            <a:srgbClr val="F2D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2" name="图片 1" descr="52a1fe51c5cc99f4eda977f009c31b9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78932" y="0"/>
            <a:ext cx="3387566" cy="2832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7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64CBCE38-F0EC-E4A0-2FE8-E7A88B298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50" t="6420" r="35257" b="3539"/>
          <a:stretch/>
        </p:blipFill>
        <p:spPr>
          <a:xfrm>
            <a:off x="177801" y="397934"/>
            <a:ext cx="3225800" cy="387985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E90E1D5-F453-6D93-F660-C5166D4EA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98" y="1560356"/>
            <a:ext cx="5249333" cy="2717428"/>
          </a:xfrm>
          <a:prstGeom prst="rect">
            <a:avLst/>
          </a:prstGeom>
        </p:spPr>
      </p:pic>
      <p:sp>
        <p:nvSpPr>
          <p:cNvPr id="16" name="Google Shape;575;p30">
            <a:extLst>
              <a:ext uri="{FF2B5EF4-FFF2-40B4-BE49-F238E27FC236}">
                <a16:creationId xmlns:a16="http://schemas.microsoft.com/office/drawing/2014/main" id="{367AF99C-D791-9D2B-76FC-89BE4AA900D2}"/>
              </a:ext>
            </a:extLst>
          </p:cNvPr>
          <p:cNvSpPr txBox="1">
            <a:spLocks/>
          </p:cNvSpPr>
          <p:nvPr/>
        </p:nvSpPr>
        <p:spPr>
          <a:xfrm>
            <a:off x="3505199" y="374648"/>
            <a:ext cx="5350933" cy="9821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n-cs"/>
              </a:rPr>
              <a:t>التربة</a:t>
            </a:r>
            <a:r>
              <a:rPr lang="ar-SA" sz="2800" b="1" dirty="0">
                <a:cs typeface="+mn-cs"/>
              </a:rPr>
              <a:t> خليط من فتات الصخور وأجزاء نبات ومخلوقات ميتة</a:t>
            </a:r>
            <a:endParaRPr lang="ar-SA" sz="2800" b="1" dirty="0">
              <a:latin typeface="Poppins Light"/>
              <a:ea typeface="Poppins Light"/>
              <a:cs typeface="+mn-cs"/>
              <a:sym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3759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9"/>
          <p:cNvSpPr txBox="1">
            <a:spLocks noGrp="1"/>
          </p:cNvSpPr>
          <p:nvPr>
            <p:ph type="title"/>
          </p:nvPr>
        </p:nvSpPr>
        <p:spPr>
          <a:xfrm>
            <a:off x="1153500" y="308684"/>
            <a:ext cx="6678300" cy="952850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cs typeface="PT Bold Heading" panose="02010400000000000000" pitchFamily="2" charset="-78"/>
              </a:rPr>
              <a:t>تختلف التربة باختلاف المواقع </a:t>
            </a:r>
            <a:br>
              <a:rPr lang="ar-SA" dirty="0">
                <a:cs typeface="PT Bold Heading" panose="02010400000000000000" pitchFamily="2" charset="-78"/>
              </a:rPr>
            </a:br>
            <a:r>
              <a:rPr lang="ar-SA" dirty="0">
                <a:cs typeface="PT Bold Heading" panose="02010400000000000000" pitchFamily="2" charset="-78"/>
              </a:rPr>
              <a:t>لكنها تكونت بالطريقة نفسها</a:t>
            </a:r>
            <a:endParaRPr dirty="0">
              <a:cs typeface="PT Bold Heading" panose="020104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CB5D477-2807-9C3D-E7A8-103305B1E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138"/>
          <a:stretch/>
        </p:blipFill>
        <p:spPr>
          <a:xfrm>
            <a:off x="4292734" y="1540932"/>
            <a:ext cx="4445000" cy="270086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B1969E-2BE6-BB32-4D11-5F7A4157B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34" y="1397000"/>
            <a:ext cx="3259666" cy="27686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Farm Production Thesis by Slidesgo">
  <a:themeElements>
    <a:clrScheme name="Simple Light">
      <a:dk1>
        <a:srgbClr val="FFF8E7"/>
      </a:dk1>
      <a:lt1>
        <a:srgbClr val="FFFFFF"/>
      </a:lt1>
      <a:dk2>
        <a:srgbClr val="84B100"/>
      </a:dk2>
      <a:lt2>
        <a:srgbClr val="52321D"/>
      </a:lt2>
      <a:accent1>
        <a:srgbClr val="FAAA17"/>
      </a:accent1>
      <a:accent2>
        <a:srgbClr val="84B100"/>
      </a:accent2>
      <a:accent3>
        <a:srgbClr val="AFD43F"/>
      </a:accent3>
      <a:accent4>
        <a:srgbClr val="E33B3A"/>
      </a:accent4>
      <a:accent5>
        <a:srgbClr val="EBC590"/>
      </a:accent5>
      <a:accent6>
        <a:srgbClr val="52321D"/>
      </a:accent6>
      <a:hlink>
        <a:srgbClr val="84B1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606</Words>
  <Application>Microsoft Office PowerPoint</Application>
  <PresentationFormat>عرض على الشاشة (16:9)</PresentationFormat>
  <Paragraphs>144</Paragraphs>
  <Slides>38</Slides>
  <Notes>25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15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54" baseType="lpstr">
      <vt:lpstr>Cabin Sketch</vt:lpstr>
      <vt:lpstr>Poppins Light</vt:lpstr>
      <vt:lpstr>Denk One</vt:lpstr>
      <vt:lpstr>Century Gothic</vt:lpstr>
      <vt:lpstr>Kharabeesh</vt:lpstr>
      <vt:lpstr>思源黑体 CN Medium</vt:lpstr>
      <vt:lpstr>字魂36号-正文宋楷</vt:lpstr>
      <vt:lpstr>Roboto Condensed Light</vt:lpstr>
      <vt:lpstr>宋体</vt:lpstr>
      <vt:lpstr>Bauhaus 93</vt:lpstr>
      <vt:lpstr>Patrick Hand</vt:lpstr>
      <vt:lpstr>Algerian</vt:lpstr>
      <vt:lpstr>Livvic</vt:lpstr>
      <vt:lpstr>字魂131号-酷乐潮玩体</vt:lpstr>
      <vt:lpstr>Arial</vt:lpstr>
      <vt:lpstr>Farm Production Thesis by Slidesgo</vt:lpstr>
      <vt:lpstr>بسم الله الرحمن الرحيم</vt:lpstr>
      <vt:lpstr>الموقف الإسلامي تجاه البيئة والحفاظ على الموارد الطبيعية لا يعتمد فقط على حظر الاستغلال المفرط ولكن أيضا على التنمية المستدامة، القرآن الكريم يقول: وَهُوَ ٱلَّذِى جَعَلَكُمْ خَلَـٰٓئِفَ ٱلْأَرْ‌ضِ وَرَ‌فَعَ بَعْضَكُمْ فَوْقَ بَعْضٍ دَرَ‌جَـٰتٍ لِّيَبْلُوَكُمْ فِى مَآ ءَاتَىٰكُمْ ۗ إِنَّ رَ‌بَّكَ سَرِ‌يعُ ٱلْعِقَابِ وَإِنَّهُۥ لَغَفُورٌ‌ۭ رَّ‌حِيمٌۢ</vt:lpstr>
      <vt:lpstr>التربة</vt:lpstr>
      <vt:lpstr>عرض تقديمي في PowerPoint</vt:lpstr>
      <vt:lpstr>عرض تقديمي في PowerPoint</vt:lpstr>
      <vt:lpstr>الأهداف</vt:lpstr>
      <vt:lpstr>عرض تقديمي في PowerPoint</vt:lpstr>
      <vt:lpstr>عرض تقديمي في PowerPoint</vt:lpstr>
      <vt:lpstr>تختلف التربة باختلاف المواقع  لكنها تكونت بالطريقة نفسها</vt:lpstr>
      <vt:lpstr>نطاق التربة</vt:lpstr>
      <vt:lpstr>نطاق التربة</vt:lpstr>
      <vt:lpstr>نطاق التربة</vt:lpstr>
      <vt:lpstr>عرض تقديمي في PowerPoint</vt:lpstr>
      <vt:lpstr>عرض تقديمي في PowerPoint</vt:lpstr>
      <vt:lpstr>عرض تقديمي في PowerPoint</vt:lpstr>
      <vt:lpstr>كيف تستعمل التربة ؟</vt:lpstr>
      <vt:lpstr>كيف تستعمل التربة ؟</vt:lpstr>
      <vt:lpstr>عرض تقديمي في PowerPoint</vt:lpstr>
      <vt:lpstr>اربط البازل التالي</vt:lpstr>
      <vt:lpstr>التلوث</vt:lpstr>
      <vt:lpstr>التلوث</vt:lpstr>
      <vt:lpstr>كيف تتم المحافظة على التربة ؟</vt:lpstr>
      <vt:lpstr>كيف تتم المحافظة على التربة ؟</vt:lpstr>
      <vt:lpstr>عرض تقديمي في PowerPoint</vt:lpstr>
      <vt:lpstr>عرض تقديمي في PowerPoint</vt:lpstr>
      <vt:lpstr>كيف تتم المحافظة على التربة ؟</vt:lpstr>
      <vt:lpstr>كيف تتم المحافظة على التربة ؟</vt:lpstr>
      <vt:lpstr>عرض تقديمي في PowerPoint</vt:lpstr>
      <vt:lpstr>عرض تقديمي في PowerPoint</vt:lpstr>
      <vt:lpstr>كيف تتم المحافظة على التربة ؟</vt:lpstr>
      <vt:lpstr>كيف تتم المحافظة على التربة ؟</vt:lpstr>
      <vt:lpstr>كيف تتم المحافظة على التربة 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وصلنا نهاية الدرس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PRODUCTION THESIS</dc:title>
  <cp:lastModifiedBy>Abdullah Alshehre</cp:lastModifiedBy>
  <cp:revision>23</cp:revision>
  <dcterms:modified xsi:type="dcterms:W3CDTF">2022-12-18T13:37:24Z</dcterms:modified>
</cp:coreProperties>
</file>