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269" r:id="rId6"/>
    <p:sldId id="384" r:id="rId7"/>
    <p:sldId id="276" r:id="rId8"/>
    <p:sldId id="385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278" r:id="rId17"/>
    <p:sldId id="394" r:id="rId18"/>
    <p:sldId id="266" r:id="rId19"/>
    <p:sldId id="378" r:id="rId20"/>
    <p:sldId id="3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54"/>
    <a:srgbClr val="00A283"/>
    <a:srgbClr val="00B895"/>
    <a:srgbClr val="00D0A8"/>
    <a:srgbClr val="A2E6C6"/>
    <a:srgbClr val="FFFFFF"/>
    <a:srgbClr val="165235"/>
    <a:srgbClr val="53D195"/>
    <a:srgbClr val="86DEB4"/>
    <a:srgbClr val="6BD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5795" autoAdjust="0"/>
  </p:normalViewPr>
  <p:slideViewPr>
    <p:cSldViewPr snapToGrid="0">
      <p:cViewPr varScale="1">
        <p:scale>
          <a:sx n="60" d="100"/>
          <a:sy n="60" d="100"/>
        </p:scale>
        <p:origin x="6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F686-7183-49F9-A5E8-4B5148C7D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A150F-75E0-4D7C-A5A5-CF0486E96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9BF41-9ACC-49BD-95A2-04D944C9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42921-7061-42B9-A76E-190A7DF1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92C8-0645-41A3-AE55-54CF0676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3069-4D7A-4B61-856B-F3D301A5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397AB-859B-4C4F-B23F-F0A7ABD01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4A40-1F6B-4849-972C-FBC5E5F7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668E5-F78C-466E-A08A-85B9757E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E4020-7D77-456F-99BC-83F97625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5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72449-7527-44A6-9574-5B44905A2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8FDBE-6A2E-484D-8283-EA53DA397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1A78A-F505-4FFC-A7B8-A6767039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D363-4308-4986-AC56-47E875AE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3A463-9F6F-42BC-9EDB-41C50993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7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F6221B-9BA2-7043-9C4F-7FDD8C9536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1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9364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E193-B985-4AC7-8D1D-8179148E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1D5A5-F3E8-4B7B-A9AC-2EC70C68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5B57E-6313-4178-AFD5-8E930280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7ED52-2023-45D5-8EC7-44DFF520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CA732-D459-4702-968A-5B5D798F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3782-4389-429F-A6BE-2600727D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0856E-B28F-4773-8015-323A65480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D5120-D982-4F2E-A9BC-9AF35EAB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97D1D-D802-4D34-B996-684FE9C4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17E56-7F16-4818-8903-9001A1D8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8ED6-F339-4FDC-8D52-DA69B950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49BB-4448-4C70-8B36-CFA755ABF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44ACD-9D10-4FA6-99A9-FB69193D6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4228C-65DB-4C40-907A-DC1E2834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972E6-2557-4A4F-9A0B-2A5705E2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9A8A1-65C4-41C1-B817-1BA3655B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7B6C-C85F-4893-9142-6EE7D343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8D7CD-E98E-44A5-B17F-DDEC02F31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F4A88-8778-42B0-9DFF-8C61E3A9D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33DE3-8FC2-4EB4-9FB6-FE141E38B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FB3DA-AD74-45D6-9FBA-4D0B702E5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7A53E-57E8-43DC-A831-D721999D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EAF2E-F871-45BC-A5D8-C6FA6D22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CA7C9-AB0B-4976-97D4-78137899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B0E2-35D0-44A7-8D8E-407A5DDF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A952F-6186-4EC2-B6CF-D9E0E27D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0D2D2-03DE-4283-8AC4-251F1F4B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FF863-A104-49DC-A214-089EA7CA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5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052E93-9187-442D-BA64-923D26DC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CDAC5-AD15-4C18-81D9-AB31E028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5C4EE-5830-447F-9856-2489A959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9CFFD-1409-419F-82E9-F048DD84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8DE3C-3056-4FC0-AEFF-5161A96B0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9C1D8-7177-45D4-B6CA-2C0BC4EE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34989-0432-4980-804C-F9120A86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CB80E-A543-4FC3-8A02-89615F79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78192-567C-4FD7-ACA1-74E6AD2B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7819-B6FB-4608-BFA7-BE80AA58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F6106B-55C9-4D26-A8B7-92E82F2F8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40347-1EF8-450B-94EB-0C496CCA6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2374B-A0B9-4990-B573-3D1C94CD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4EFCA-1F30-44BF-BB0D-5365F374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A8FE4-8B6E-4701-A6CE-913CD174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F94D2-0DDF-4687-8331-FC34988C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8B832-42AA-4DBA-B4A4-44E25FF2D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C0394-759C-401D-84A6-7DCFEDBC3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D90CD-0917-419A-908E-D6AF0EDCE8B2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41BDF-2996-41CE-8835-3C542BE65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FBD9C-CDB2-475A-8D42-2EB8A551C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9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iveworksheets.com/lu1282856th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85DE7FED-DC16-449B-8F76-3312B065A05E}"/>
              </a:ext>
            </a:extLst>
          </p:cNvPr>
          <p:cNvSpPr>
            <a:spLocks/>
          </p:cNvSpPr>
          <p:nvPr/>
        </p:nvSpPr>
        <p:spPr bwMode="auto">
          <a:xfrm flipH="1">
            <a:off x="0" y="-1"/>
            <a:ext cx="8654313" cy="635508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DE40C41D-5536-4DFA-A4A9-FB6EF3B8C5FC}"/>
              </a:ext>
            </a:extLst>
          </p:cNvPr>
          <p:cNvSpPr>
            <a:spLocks/>
          </p:cNvSpPr>
          <p:nvPr/>
        </p:nvSpPr>
        <p:spPr bwMode="auto">
          <a:xfrm flipH="1">
            <a:off x="0" y="0"/>
            <a:ext cx="7652115" cy="561914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377">
            <a:extLst>
              <a:ext uri="{FF2B5EF4-FFF2-40B4-BE49-F238E27FC236}">
                <a16:creationId xmlns:a16="http://schemas.microsoft.com/office/drawing/2014/main" id="{6AFBB628-138E-475E-86A7-6877982B113E}"/>
              </a:ext>
            </a:extLst>
          </p:cNvPr>
          <p:cNvSpPr>
            <a:spLocks/>
          </p:cNvSpPr>
          <p:nvPr/>
        </p:nvSpPr>
        <p:spPr bwMode="auto">
          <a:xfrm>
            <a:off x="1006400" y="24808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Freeform 378">
            <a:extLst>
              <a:ext uri="{FF2B5EF4-FFF2-40B4-BE49-F238E27FC236}">
                <a16:creationId xmlns:a16="http://schemas.microsoft.com/office/drawing/2014/main" id="{C1612E27-2BB7-4611-BE0C-58152B857DE2}"/>
              </a:ext>
            </a:extLst>
          </p:cNvPr>
          <p:cNvSpPr>
            <a:spLocks/>
          </p:cNvSpPr>
          <p:nvPr/>
        </p:nvSpPr>
        <p:spPr bwMode="auto">
          <a:xfrm>
            <a:off x="4148456" y="241281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Freeform 379">
            <a:extLst>
              <a:ext uri="{FF2B5EF4-FFF2-40B4-BE49-F238E27FC236}">
                <a16:creationId xmlns:a16="http://schemas.microsoft.com/office/drawing/2014/main" id="{E047FAE1-509E-41EC-AE2D-7E77EA696435}"/>
              </a:ext>
            </a:extLst>
          </p:cNvPr>
          <p:cNvSpPr>
            <a:spLocks/>
          </p:cNvSpPr>
          <p:nvPr/>
        </p:nvSpPr>
        <p:spPr bwMode="auto">
          <a:xfrm>
            <a:off x="4245845" y="1138134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Freeform 380">
            <a:extLst>
              <a:ext uri="{FF2B5EF4-FFF2-40B4-BE49-F238E27FC236}">
                <a16:creationId xmlns:a16="http://schemas.microsoft.com/office/drawing/2014/main" id="{8016747E-84E2-460D-8D8A-0EE7F781C28A}"/>
              </a:ext>
            </a:extLst>
          </p:cNvPr>
          <p:cNvSpPr>
            <a:spLocks/>
          </p:cNvSpPr>
          <p:nvPr/>
        </p:nvSpPr>
        <p:spPr bwMode="auto">
          <a:xfrm>
            <a:off x="1523427" y="826406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reeform 381">
            <a:extLst>
              <a:ext uri="{FF2B5EF4-FFF2-40B4-BE49-F238E27FC236}">
                <a16:creationId xmlns:a16="http://schemas.microsoft.com/office/drawing/2014/main" id="{73F32C7E-4703-4DCA-8A7D-7A6A30CDF942}"/>
              </a:ext>
            </a:extLst>
          </p:cNvPr>
          <p:cNvSpPr>
            <a:spLocks/>
          </p:cNvSpPr>
          <p:nvPr/>
        </p:nvSpPr>
        <p:spPr bwMode="auto">
          <a:xfrm>
            <a:off x="3695209" y="31636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382">
            <a:extLst>
              <a:ext uri="{FF2B5EF4-FFF2-40B4-BE49-F238E27FC236}">
                <a16:creationId xmlns:a16="http://schemas.microsoft.com/office/drawing/2014/main" id="{B5026435-2072-4DDF-95DB-D653E333062C}"/>
              </a:ext>
            </a:extLst>
          </p:cNvPr>
          <p:cNvSpPr>
            <a:spLocks/>
          </p:cNvSpPr>
          <p:nvPr/>
        </p:nvSpPr>
        <p:spPr bwMode="auto">
          <a:xfrm flipV="1">
            <a:off x="2013768" y="1504720"/>
            <a:ext cx="83358" cy="88125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7A52E9-8E96-40A7-9157-9CDBA6F76102}"/>
              </a:ext>
            </a:extLst>
          </p:cNvPr>
          <p:cNvGrpSpPr/>
          <p:nvPr/>
        </p:nvGrpSpPr>
        <p:grpSpPr>
          <a:xfrm>
            <a:off x="3825058" y="579055"/>
            <a:ext cx="330632" cy="330632"/>
            <a:chOff x="8167254" y="1214127"/>
            <a:chExt cx="574964" cy="57496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5E782C7-CBDF-4E19-8239-FB5F8E672812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FBF1446-205F-4610-BFD2-4126AF7C3443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85E880-9328-490B-8F4B-63E4389135D0}"/>
              </a:ext>
            </a:extLst>
          </p:cNvPr>
          <p:cNvGrpSpPr/>
          <p:nvPr/>
        </p:nvGrpSpPr>
        <p:grpSpPr>
          <a:xfrm>
            <a:off x="2059499" y="4792973"/>
            <a:ext cx="544999" cy="544999"/>
            <a:chOff x="8167254" y="1214127"/>
            <a:chExt cx="574964" cy="57496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8232443-D9B5-4354-A907-30024CB77D69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539A97A-8116-478D-9758-F7DDBE24753F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53C317C-3E92-4895-B296-A0DD1BBE05E2}"/>
              </a:ext>
            </a:extLst>
          </p:cNvPr>
          <p:cNvSpPr/>
          <p:nvPr/>
        </p:nvSpPr>
        <p:spPr>
          <a:xfrm>
            <a:off x="6952343" y="3240915"/>
            <a:ext cx="3826669" cy="931054"/>
          </a:xfrm>
          <a:prstGeom prst="rect">
            <a:avLst/>
          </a:pr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61E34E-1BC4-4E06-87C2-DAB3D9F499FB}"/>
              </a:ext>
            </a:extLst>
          </p:cNvPr>
          <p:cNvSpPr txBox="1"/>
          <p:nvPr/>
        </p:nvSpPr>
        <p:spPr>
          <a:xfrm>
            <a:off x="7109918" y="3240914"/>
            <a:ext cx="393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>
                <a:solidFill>
                  <a:schemeClr val="bg1"/>
                </a:solidFill>
                <a:latin typeface="BadaBoom BB" panose="020B0603050302020204" pitchFamily="34" charset="0"/>
              </a:rPr>
              <a:t>Since when?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602E3F-C68E-4DC7-BFA4-E7E8F869E8C2}"/>
              </a:ext>
            </a:extLst>
          </p:cNvPr>
          <p:cNvSpPr txBox="1"/>
          <p:nvPr/>
        </p:nvSpPr>
        <p:spPr>
          <a:xfrm>
            <a:off x="6839158" y="4269753"/>
            <a:ext cx="4204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20th Century Font" panose="00000400000000000000" pitchFamily="2" charset="0"/>
              </a:rPr>
              <a:t>Form, Meaning &amp; Functions</a:t>
            </a:r>
            <a:endParaRPr lang="en-US" sz="2800" dirty="0">
              <a:latin typeface="20th Century Font" panose="000004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91B0F5-B8CF-474E-B271-6F72F9538D06}"/>
              </a:ext>
            </a:extLst>
          </p:cNvPr>
          <p:cNvSpPr txBox="1"/>
          <p:nvPr/>
        </p:nvSpPr>
        <p:spPr>
          <a:xfrm>
            <a:off x="7933326" y="2278258"/>
            <a:ext cx="2743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latin typeface="20th Century Font" panose="00000400000000000000" pitchFamily="2" charset="0"/>
              </a:rPr>
              <a:t>Unit 5</a:t>
            </a:r>
            <a:endParaRPr lang="en-US" sz="5400" dirty="0">
              <a:latin typeface="20th Century Fon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73766-182C-CED7-91DC-01D77AD0B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449870" y="722584"/>
            <a:ext cx="4091782" cy="537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23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6C1F3911-514F-4C8F-B868-D0C47540E673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Passive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2A355-C9A7-496E-983E-8B699C0801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3" y="3536156"/>
            <a:ext cx="4268527" cy="3429000"/>
          </a:xfrm>
          <a:prstGeom prst="rect">
            <a:avLst/>
          </a:prstGeom>
        </p:spPr>
      </p:pic>
      <p:sp>
        <p:nvSpPr>
          <p:cNvPr id="20" name="عنصر نائب للمحتوى 2">
            <a:extLst>
              <a:ext uri="{FF2B5EF4-FFF2-40B4-BE49-F238E27FC236}">
                <a16:creationId xmlns:a16="http://schemas.microsoft.com/office/drawing/2014/main" id="{BA1928BA-FCAE-429F-BF47-7335E87E8540}"/>
              </a:ext>
            </a:extLst>
          </p:cNvPr>
          <p:cNvSpPr txBox="1">
            <a:spLocks/>
          </p:cNvSpPr>
          <p:nvPr/>
        </p:nvSpPr>
        <p:spPr>
          <a:xfrm>
            <a:off x="2135560" y="977440"/>
            <a:ext cx="7920880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Present Perfect</a:t>
            </a:r>
          </a:p>
          <a:p>
            <a:pPr marL="68580" algn="ctr"/>
            <a:endParaRPr lang="en-US" sz="12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1800" dirty="0">
                <a:latin typeface="Arial Rounded MT Bold" pitchFamily="34" charset="0"/>
              </a:rPr>
              <a:t>Ali has opened the door.</a:t>
            </a:r>
          </a:p>
          <a:p>
            <a:endParaRPr lang="en-US" sz="36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Form: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rgbClr val="008000"/>
                </a:solidFill>
                <a:latin typeface="Arial Rounded MT Bold" pitchFamily="34" charset="0"/>
              </a:rPr>
              <a:t>o</a:t>
            </a:r>
            <a:r>
              <a:rPr lang="en-US" sz="2100" dirty="0">
                <a:solidFill>
                  <a:srgbClr val="0000FF"/>
                </a:solidFill>
                <a:latin typeface="Arial Rounded MT Bold" pitchFamily="34" charset="0"/>
              </a:rPr>
              <a:t>  +  have  been  +  </a:t>
            </a:r>
            <a:r>
              <a:rPr lang="en-US" sz="2100" dirty="0">
                <a:solidFill>
                  <a:srgbClr val="C00000"/>
                </a:solidFill>
                <a:latin typeface="Arial Rounded MT Bold" pitchFamily="34" charset="0"/>
              </a:rPr>
              <a:t>v3</a:t>
            </a:r>
            <a:r>
              <a:rPr lang="en-US" sz="2100" dirty="0">
                <a:solidFill>
                  <a:srgbClr val="0000FF"/>
                </a:solidFill>
                <a:latin typeface="Arial Rounded MT Bold" pitchFamily="34" charset="0"/>
              </a:rPr>
              <a:t> 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( + by + agent)</a:t>
            </a:r>
          </a:p>
          <a:p>
            <a:pPr marL="68580" algn="ctr"/>
            <a:endParaRPr lang="en-US" sz="21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008000"/>
                </a:solidFill>
                <a:latin typeface="Arial Rounded MT Bold" pitchFamily="34" charset="0"/>
              </a:rPr>
              <a:t>The door </a:t>
            </a:r>
            <a:r>
              <a:rPr lang="en-US" sz="2000" dirty="0">
                <a:latin typeface="Arial Rounded MT Bold" pitchFamily="34" charset="0"/>
              </a:rPr>
              <a:t>has been </a:t>
            </a:r>
            <a:r>
              <a:rPr lang="en-US" sz="2000" dirty="0">
                <a:solidFill>
                  <a:srgbClr val="C00000"/>
                </a:solidFill>
                <a:latin typeface="Arial Rounded MT Bold" pitchFamily="34" charset="0"/>
              </a:rPr>
              <a:t>opened</a:t>
            </a:r>
            <a:r>
              <a:rPr lang="en-US" sz="2000" dirty="0">
                <a:latin typeface="Arial Rounded MT Bold" pitchFamily="34" charset="0"/>
              </a:rPr>
              <a:t> (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by Ali</a:t>
            </a:r>
            <a:r>
              <a:rPr lang="en-US" sz="2000" dirty="0">
                <a:latin typeface="Arial Rounded MT Bold" pitchFamily="34" charset="0"/>
              </a:rPr>
              <a:t>).</a:t>
            </a:r>
          </a:p>
          <a:p>
            <a:pPr marL="0" indent="0" algn="ctr">
              <a:buNone/>
            </a:pPr>
            <a:endParaRPr lang="en-US" sz="2100" dirty="0">
              <a:latin typeface="Arial Rounded MT Bold" pitchFamily="34" charset="0"/>
            </a:endParaRPr>
          </a:p>
        </p:txBody>
      </p:sp>
      <p:sp>
        <p:nvSpPr>
          <p:cNvPr id="21" name="سهم منحني إلى الأعلى 21">
            <a:extLst>
              <a:ext uri="{FF2B5EF4-FFF2-40B4-BE49-F238E27FC236}">
                <a16:creationId xmlns:a16="http://schemas.microsoft.com/office/drawing/2014/main" id="{C55C8F24-A02D-4344-809C-29D27103E58A}"/>
              </a:ext>
            </a:extLst>
          </p:cNvPr>
          <p:cNvSpPr/>
          <p:nvPr/>
        </p:nvSpPr>
        <p:spPr>
          <a:xfrm flipH="1">
            <a:off x="5951984" y="2021769"/>
            <a:ext cx="851004" cy="2459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2" name="سهم منحني إلى الأعلى 22">
            <a:extLst>
              <a:ext uri="{FF2B5EF4-FFF2-40B4-BE49-F238E27FC236}">
                <a16:creationId xmlns:a16="http://schemas.microsoft.com/office/drawing/2014/main" id="{1725C224-C535-4553-A4E9-CC052D00AC40}"/>
              </a:ext>
            </a:extLst>
          </p:cNvPr>
          <p:cNvSpPr/>
          <p:nvPr/>
        </p:nvSpPr>
        <p:spPr>
          <a:xfrm flipH="1">
            <a:off x="5015880" y="2057561"/>
            <a:ext cx="773640" cy="2459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23" name="رابط مستقيم 6">
            <a:extLst>
              <a:ext uri="{FF2B5EF4-FFF2-40B4-BE49-F238E27FC236}">
                <a16:creationId xmlns:a16="http://schemas.microsoft.com/office/drawing/2014/main" id="{C3568C03-C30F-49C7-80E0-E70F58876E91}"/>
              </a:ext>
            </a:extLst>
          </p:cNvPr>
          <p:cNvCxnSpPr/>
          <p:nvPr/>
        </p:nvCxnSpPr>
        <p:spPr>
          <a:xfrm>
            <a:off x="6564118" y="1985552"/>
            <a:ext cx="972043" cy="0"/>
          </a:xfrm>
          <a:prstGeom prst="line">
            <a:avLst/>
          </a:prstGeom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رابط مستقيم 7">
            <a:extLst>
              <a:ext uri="{FF2B5EF4-FFF2-40B4-BE49-F238E27FC236}">
                <a16:creationId xmlns:a16="http://schemas.microsoft.com/office/drawing/2014/main" id="{A2D2F561-E85C-4813-BA70-C70198CB6702}"/>
              </a:ext>
            </a:extLst>
          </p:cNvPr>
          <p:cNvCxnSpPr/>
          <p:nvPr/>
        </p:nvCxnSpPr>
        <p:spPr>
          <a:xfrm>
            <a:off x="5930568" y="1985552"/>
            <a:ext cx="453465" cy="0"/>
          </a:xfrm>
          <a:prstGeom prst="line">
            <a:avLst/>
          </a:prstGeom>
          <a:ln w="28575" cap="flat" cmpd="sng" algn="ctr">
            <a:solidFill>
              <a:srgbClr val="FF006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رابط مستقيم 8">
            <a:extLst>
              <a:ext uri="{FF2B5EF4-FFF2-40B4-BE49-F238E27FC236}">
                <a16:creationId xmlns:a16="http://schemas.microsoft.com/office/drawing/2014/main" id="{650894A0-4B93-47A4-907C-95C316643BB3}"/>
              </a:ext>
            </a:extLst>
          </p:cNvPr>
          <p:cNvCxnSpPr/>
          <p:nvPr/>
        </p:nvCxnSpPr>
        <p:spPr>
          <a:xfrm>
            <a:off x="4844366" y="1985552"/>
            <a:ext cx="603562" cy="0"/>
          </a:xfrm>
          <a:prstGeom prst="line">
            <a:avLst/>
          </a:prstGeom>
          <a:ln w="28575" cap="flat" cmpd="sng" algn="ctr">
            <a:solidFill>
              <a:srgbClr val="00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مربع نص 10">
            <a:extLst>
              <a:ext uri="{FF2B5EF4-FFF2-40B4-BE49-F238E27FC236}">
                <a16:creationId xmlns:a16="http://schemas.microsoft.com/office/drawing/2014/main" id="{984BBB2C-49C9-4AFE-A0F1-589A9FD8E762}"/>
              </a:ext>
            </a:extLst>
          </p:cNvPr>
          <p:cNvSpPr txBox="1"/>
          <p:nvPr/>
        </p:nvSpPr>
        <p:spPr>
          <a:xfrm>
            <a:off x="8732798" y="1287038"/>
            <a:ext cx="1323642" cy="1691104"/>
          </a:xfrm>
          <a:prstGeom prst="wedgeRoundRectCallout">
            <a:avLst>
              <a:gd name="adj1" fmla="val 44037"/>
              <a:gd name="adj2" fmla="val -64015"/>
              <a:gd name="adj3" fmla="val 16667"/>
            </a:avLst>
          </a:prstGeom>
          <a:solidFill>
            <a:srgbClr val="A2E6C6"/>
          </a:solidFill>
          <a:ln>
            <a:solidFill>
              <a:srgbClr val="A2E6C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tense?</a:t>
            </a:r>
          </a:p>
          <a:p>
            <a:pPr algn="l" rtl="0"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subject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?</a:t>
            </a:r>
          </a:p>
          <a:p>
            <a:pPr algn="l" rtl="0"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verb?</a:t>
            </a:r>
          </a:p>
          <a:p>
            <a:pPr algn="l" rtl="0"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object?</a:t>
            </a:r>
            <a:endParaRPr lang="ar-SA" sz="16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مستطيل 1">
            <a:extLst>
              <a:ext uri="{FF2B5EF4-FFF2-40B4-BE49-F238E27FC236}">
                <a16:creationId xmlns:a16="http://schemas.microsoft.com/office/drawing/2014/main" id="{5D855A83-B4C5-4DCB-A909-47778AD50E5E}"/>
              </a:ext>
            </a:extLst>
          </p:cNvPr>
          <p:cNvSpPr/>
          <p:nvPr/>
        </p:nvSpPr>
        <p:spPr>
          <a:xfrm>
            <a:off x="4255271" y="3373601"/>
            <a:ext cx="1781752" cy="344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8" name="مجموعة 11">
            <a:extLst>
              <a:ext uri="{FF2B5EF4-FFF2-40B4-BE49-F238E27FC236}">
                <a16:creationId xmlns:a16="http://schemas.microsoft.com/office/drawing/2014/main" id="{BEDF8213-0520-4F06-BA50-01CF07B61C0B}"/>
              </a:ext>
            </a:extLst>
          </p:cNvPr>
          <p:cNvGrpSpPr/>
          <p:nvPr/>
        </p:nvGrpSpPr>
        <p:grpSpPr>
          <a:xfrm>
            <a:off x="4476658" y="3008747"/>
            <a:ext cx="393459" cy="155305"/>
            <a:chOff x="2627784" y="2348880"/>
            <a:chExt cx="576064" cy="155305"/>
          </a:xfrm>
        </p:grpSpPr>
        <p:cxnSp>
          <p:nvCxnSpPr>
            <p:cNvPr id="29" name="رابط مستقيم 12">
              <a:extLst>
                <a:ext uri="{FF2B5EF4-FFF2-40B4-BE49-F238E27FC236}">
                  <a16:creationId xmlns:a16="http://schemas.microsoft.com/office/drawing/2014/main" id="{3D6731D6-2A69-432A-B65B-10456BCA3E42}"/>
                </a:ext>
              </a:extLst>
            </p:cNvPr>
            <p:cNvCxnSpPr/>
            <p:nvPr/>
          </p:nvCxnSpPr>
          <p:spPr>
            <a:xfrm flipH="1" flipV="1">
              <a:off x="2627784" y="2348880"/>
              <a:ext cx="288032" cy="15530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13">
              <a:extLst>
                <a:ext uri="{FF2B5EF4-FFF2-40B4-BE49-F238E27FC236}">
                  <a16:creationId xmlns:a16="http://schemas.microsoft.com/office/drawing/2014/main" id="{83ECB256-05B4-4EC6-9606-339BA6799B54}"/>
                </a:ext>
              </a:extLst>
            </p:cNvPr>
            <p:cNvCxnSpPr/>
            <p:nvPr/>
          </p:nvCxnSpPr>
          <p:spPr>
            <a:xfrm flipV="1">
              <a:off x="2915816" y="2348880"/>
              <a:ext cx="288032" cy="15530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مربع نص 15">
            <a:extLst>
              <a:ext uri="{FF2B5EF4-FFF2-40B4-BE49-F238E27FC236}">
                <a16:creationId xmlns:a16="http://schemas.microsoft.com/office/drawing/2014/main" id="{7197AEFD-B5E2-4949-9702-743AF1805D6B}"/>
              </a:ext>
            </a:extLst>
          </p:cNvPr>
          <p:cNvSpPr txBox="1"/>
          <p:nvPr/>
        </p:nvSpPr>
        <p:spPr>
          <a:xfrm>
            <a:off x="4169331" y="2830260"/>
            <a:ext cx="1008112" cy="364854"/>
          </a:xfrm>
          <a:prstGeom prst="rect">
            <a:avLst/>
          </a:prstGeom>
          <a:noFill/>
        </p:spPr>
        <p:txBody>
          <a:bodyPr wrap="square" rtlCol="1">
            <a:prstTxWarp prst="textArchUp">
              <a:avLst>
                <a:gd name="adj" fmla="val 10116233"/>
              </a:avLst>
            </a:prstTxWarp>
            <a:spAutoFit/>
          </a:bodyPr>
          <a:lstStyle/>
          <a:p>
            <a:pPr algn="ctr" rtl="0"/>
            <a:r>
              <a:rPr lang="en-US" b="1" dirty="0"/>
              <a:t>have</a:t>
            </a:r>
            <a:r>
              <a:rPr lang="en-US" b="1" dirty="0">
                <a:solidFill>
                  <a:srgbClr val="0066FF"/>
                </a:solidFill>
              </a:rPr>
              <a:t> - </a:t>
            </a:r>
            <a:r>
              <a:rPr lang="en-US" b="1" dirty="0"/>
              <a:t>has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7017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6C1F3911-514F-4C8F-B868-D0C47540E673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Passive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2A355-C9A7-496E-983E-8B699C0801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3" y="3536156"/>
            <a:ext cx="4268527" cy="3429000"/>
          </a:xfrm>
          <a:prstGeom prst="rect">
            <a:avLst/>
          </a:prstGeom>
        </p:spPr>
      </p:pic>
      <p:sp>
        <p:nvSpPr>
          <p:cNvPr id="18" name="عنصر نائب للمحتوى 2">
            <a:extLst>
              <a:ext uri="{FF2B5EF4-FFF2-40B4-BE49-F238E27FC236}">
                <a16:creationId xmlns:a16="http://schemas.microsoft.com/office/drawing/2014/main" id="{4FC8AB9D-E37B-480A-BE6C-EDDDC54AF571}"/>
              </a:ext>
            </a:extLst>
          </p:cNvPr>
          <p:cNvSpPr txBox="1">
            <a:spLocks/>
          </p:cNvSpPr>
          <p:nvPr/>
        </p:nvSpPr>
        <p:spPr>
          <a:xfrm>
            <a:off x="2135560" y="764704"/>
            <a:ext cx="7920880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Present Perfect</a:t>
            </a:r>
          </a:p>
          <a:p>
            <a:pPr marL="68580" algn="ctr"/>
            <a:endParaRPr lang="en-US" sz="12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1800" dirty="0">
                <a:latin typeface="Arial Rounded MT Bold" pitchFamily="34" charset="0"/>
              </a:rPr>
              <a:t>The police has caught the thief.</a:t>
            </a:r>
          </a:p>
          <a:p>
            <a:endParaRPr lang="en-US" sz="36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008000"/>
                </a:solidFill>
                <a:latin typeface="Arial Rounded MT Bold" pitchFamily="34" charset="0"/>
              </a:rPr>
              <a:t>The thief</a:t>
            </a:r>
            <a:r>
              <a:rPr lang="en-US" sz="2000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en-US" sz="2000" dirty="0">
                <a:latin typeface="Arial Rounded MT Bold" pitchFamily="34" charset="0"/>
              </a:rPr>
              <a:t>has been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caught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(by the police)</a:t>
            </a:r>
            <a:r>
              <a:rPr lang="en-US" sz="1600" dirty="0">
                <a:latin typeface="Arial Rounded MT Bold" pitchFamily="34" charset="0"/>
              </a:rPr>
              <a:t>.</a:t>
            </a:r>
            <a:endParaRPr lang="en-US" sz="2000" dirty="0"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00A283"/>
                </a:solidFill>
                <a:latin typeface="Arial Rounded MT Bold" pitchFamily="34" charset="0"/>
              </a:rPr>
              <a:t>have </a:t>
            </a: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</p:txBody>
      </p:sp>
      <p:cxnSp>
        <p:nvCxnSpPr>
          <p:cNvPr id="19" name="رابط مستقيم 6">
            <a:extLst>
              <a:ext uri="{FF2B5EF4-FFF2-40B4-BE49-F238E27FC236}">
                <a16:creationId xmlns:a16="http://schemas.microsoft.com/office/drawing/2014/main" id="{329016C0-1E9B-43B8-AEF6-65C9AC0EA4D5}"/>
              </a:ext>
            </a:extLst>
          </p:cNvPr>
          <p:cNvCxnSpPr>
            <a:cxnSpLocks/>
          </p:cNvCxnSpPr>
          <p:nvPr/>
        </p:nvCxnSpPr>
        <p:spPr>
          <a:xfrm>
            <a:off x="7195566" y="1772816"/>
            <a:ext cx="605721" cy="0"/>
          </a:xfrm>
          <a:prstGeom prst="line">
            <a:avLst/>
          </a:prstGeom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رابط مستقيم 7">
            <a:extLst>
              <a:ext uri="{FF2B5EF4-FFF2-40B4-BE49-F238E27FC236}">
                <a16:creationId xmlns:a16="http://schemas.microsoft.com/office/drawing/2014/main" id="{940301C8-D616-44E9-950D-CE6AFB5948B4}"/>
              </a:ext>
            </a:extLst>
          </p:cNvPr>
          <p:cNvCxnSpPr/>
          <p:nvPr/>
        </p:nvCxnSpPr>
        <p:spPr>
          <a:xfrm>
            <a:off x="6062804" y="1783511"/>
            <a:ext cx="730310" cy="0"/>
          </a:xfrm>
          <a:prstGeom prst="line">
            <a:avLst/>
          </a:prstGeom>
          <a:ln w="28575" cap="flat" cmpd="sng" algn="ctr">
            <a:solidFill>
              <a:srgbClr val="FF006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رابط مستقيم 8">
            <a:extLst>
              <a:ext uri="{FF2B5EF4-FFF2-40B4-BE49-F238E27FC236}">
                <a16:creationId xmlns:a16="http://schemas.microsoft.com/office/drawing/2014/main" id="{C791A725-2E01-4E19-8F42-22542C6CD411}"/>
              </a:ext>
            </a:extLst>
          </p:cNvPr>
          <p:cNvCxnSpPr/>
          <p:nvPr/>
        </p:nvCxnSpPr>
        <p:spPr>
          <a:xfrm>
            <a:off x="4554443" y="1772816"/>
            <a:ext cx="1069247" cy="0"/>
          </a:xfrm>
          <a:prstGeom prst="line">
            <a:avLst/>
          </a:prstGeom>
          <a:ln w="28575" cap="flat" cmpd="sng" algn="ctr">
            <a:solidFill>
              <a:srgbClr val="00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مربع نص 9">
            <a:extLst>
              <a:ext uri="{FF2B5EF4-FFF2-40B4-BE49-F238E27FC236}">
                <a16:creationId xmlns:a16="http://schemas.microsoft.com/office/drawing/2014/main" id="{357813C4-B196-4411-82A8-A7774C799F30}"/>
              </a:ext>
            </a:extLst>
          </p:cNvPr>
          <p:cNvSpPr txBox="1"/>
          <p:nvPr/>
        </p:nvSpPr>
        <p:spPr>
          <a:xfrm>
            <a:off x="8732798" y="1074302"/>
            <a:ext cx="1323642" cy="1691104"/>
          </a:xfrm>
          <a:prstGeom prst="wedgeRoundRectCallout">
            <a:avLst>
              <a:gd name="adj1" fmla="val 44037"/>
              <a:gd name="adj2" fmla="val -64015"/>
              <a:gd name="adj3" fmla="val 16667"/>
            </a:avLst>
          </a:prstGeom>
          <a:solidFill>
            <a:srgbClr val="A2E6C6"/>
          </a:solidFill>
          <a:ln>
            <a:solidFill>
              <a:srgbClr val="A2E6C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tense?</a:t>
            </a:r>
          </a:p>
          <a:p>
            <a:pPr algn="l" rtl="0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S ?</a:t>
            </a:r>
          </a:p>
          <a:p>
            <a:pPr algn="l" rtl="0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verb?</a:t>
            </a:r>
          </a:p>
          <a:p>
            <a:pPr algn="l" rtl="0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object?</a:t>
            </a:r>
            <a:endParaRPr lang="ar-SA" sz="16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5" name="Picture 2" descr="Your Turn Rubber Stamp Royalty Free Cliparts, Vectors, And Stock  Illustration. Image 68258629.">
            <a:extLst>
              <a:ext uri="{FF2B5EF4-FFF2-40B4-BE49-F238E27FC236}">
                <a16:creationId xmlns:a16="http://schemas.microsoft.com/office/drawing/2014/main" id="{03BA4B2C-B1D3-45B1-9C47-2A83CFA8B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89933" l="0" r="90000">
                        <a14:foregroundMark x1="77923" y1="36577" x2="77923" y2="36577"/>
                        <a14:foregroundMark x1="73538" y1="36130" x2="73538" y2="36130"/>
                        <a14:foregroundMark x1="63692" y1="42282" x2="63692" y2="42282"/>
                        <a14:foregroundMark x1="58692" y1="41611" x2="58692" y2="41611"/>
                        <a14:foregroundMark x1="51077" y1="46532" x2="51077" y2="46532"/>
                        <a14:foregroundMark x1="45769" y1="51566" x2="45769" y2="51566"/>
                        <a14:foregroundMark x1="38923" y1="51342" x2="38923" y2="51342"/>
                        <a14:foregroundMark x1="30615" y1="55369" x2="30615" y2="55369"/>
                        <a14:foregroundMark x1="17462" y1="55369" x2="17462" y2="55369"/>
                        <a14:backgroundMark x1="72462" y1="37696" x2="72462" y2="37696"/>
                        <a14:backgroundMark x1="50000" y1="45302" x2="50000" y2="4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38" y="1894019"/>
            <a:ext cx="1990001" cy="136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مستطيل 10">
            <a:extLst>
              <a:ext uri="{FF2B5EF4-FFF2-40B4-BE49-F238E27FC236}">
                <a16:creationId xmlns:a16="http://schemas.microsoft.com/office/drawing/2014/main" id="{96970DF3-821A-4DF9-BB18-B5EA6FD53AA4}"/>
              </a:ext>
            </a:extLst>
          </p:cNvPr>
          <p:cNvSpPr/>
          <p:nvPr/>
        </p:nvSpPr>
        <p:spPr>
          <a:xfrm>
            <a:off x="4681148" y="3373014"/>
            <a:ext cx="1628381" cy="416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7" name="مجموعة 11">
            <a:extLst>
              <a:ext uri="{FF2B5EF4-FFF2-40B4-BE49-F238E27FC236}">
                <a16:creationId xmlns:a16="http://schemas.microsoft.com/office/drawing/2014/main" id="{91500881-611F-4ED0-B837-9C821F38741C}"/>
              </a:ext>
            </a:extLst>
          </p:cNvPr>
          <p:cNvGrpSpPr/>
          <p:nvPr/>
        </p:nvGrpSpPr>
        <p:grpSpPr>
          <a:xfrm rot="5400000">
            <a:off x="3816684" y="4799977"/>
            <a:ext cx="393459" cy="155305"/>
            <a:chOff x="2627784" y="2348880"/>
            <a:chExt cx="576064" cy="155305"/>
          </a:xfrm>
        </p:grpSpPr>
        <p:cxnSp>
          <p:nvCxnSpPr>
            <p:cNvPr id="38" name="رابط مستقيم 12">
              <a:extLst>
                <a:ext uri="{FF2B5EF4-FFF2-40B4-BE49-F238E27FC236}">
                  <a16:creationId xmlns:a16="http://schemas.microsoft.com/office/drawing/2014/main" id="{E09A9E80-B8E5-4737-A858-FC264A33E8BA}"/>
                </a:ext>
              </a:extLst>
            </p:cNvPr>
            <p:cNvCxnSpPr/>
            <p:nvPr/>
          </p:nvCxnSpPr>
          <p:spPr>
            <a:xfrm flipH="1" flipV="1">
              <a:off x="2627784" y="2348880"/>
              <a:ext cx="288032" cy="15530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13">
              <a:extLst>
                <a:ext uri="{FF2B5EF4-FFF2-40B4-BE49-F238E27FC236}">
                  <a16:creationId xmlns:a16="http://schemas.microsoft.com/office/drawing/2014/main" id="{30E62A52-D7FA-48F6-8F9E-998A421A1BF0}"/>
                </a:ext>
              </a:extLst>
            </p:cNvPr>
            <p:cNvCxnSpPr/>
            <p:nvPr/>
          </p:nvCxnSpPr>
          <p:spPr>
            <a:xfrm flipV="1">
              <a:off x="2915816" y="2348880"/>
              <a:ext cx="288032" cy="15530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مربع نص 14">
            <a:extLst>
              <a:ext uri="{FF2B5EF4-FFF2-40B4-BE49-F238E27FC236}">
                <a16:creationId xmlns:a16="http://schemas.microsoft.com/office/drawing/2014/main" id="{0C9B48AB-180D-4E21-93B0-C42E0B20F06F}"/>
              </a:ext>
            </a:extLst>
          </p:cNvPr>
          <p:cNvSpPr txBox="1"/>
          <p:nvPr/>
        </p:nvSpPr>
        <p:spPr>
          <a:xfrm>
            <a:off x="4091066" y="4324239"/>
            <a:ext cx="10081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have</a:t>
            </a:r>
            <a:r>
              <a:rPr lang="en-US" b="1" dirty="0">
                <a:solidFill>
                  <a:srgbClr val="0066FF"/>
                </a:solidFill>
              </a:rPr>
              <a:t> </a:t>
            </a:r>
          </a:p>
          <a:p>
            <a:pPr algn="ctr" rtl="0"/>
            <a:endParaRPr lang="en-US" b="1" dirty="0">
              <a:solidFill>
                <a:srgbClr val="0066FF"/>
              </a:solidFill>
            </a:endParaRPr>
          </a:p>
          <a:p>
            <a:pPr algn="ctr" rtl="0"/>
            <a:r>
              <a:rPr lang="en-US" b="1" dirty="0"/>
              <a:t>has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3430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صورة 4">
            <a:extLst>
              <a:ext uri="{FF2B5EF4-FFF2-40B4-BE49-F238E27FC236}">
                <a16:creationId xmlns:a16="http://schemas.microsoft.com/office/drawing/2014/main" id="{8D01FEF3-084E-4BD0-9EAF-33303050B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84" y="571272"/>
            <a:ext cx="1448303" cy="1233471"/>
          </a:xfrm>
          <a:prstGeom prst="rect">
            <a:avLst/>
          </a:prstGeom>
        </p:spPr>
      </p:pic>
      <p:sp>
        <p:nvSpPr>
          <p:cNvPr id="21" name="مربع نص 5">
            <a:extLst>
              <a:ext uri="{FF2B5EF4-FFF2-40B4-BE49-F238E27FC236}">
                <a16:creationId xmlns:a16="http://schemas.microsoft.com/office/drawing/2014/main" id="{3211888C-7B12-4C3A-B871-7A8025517623}"/>
              </a:ext>
            </a:extLst>
          </p:cNvPr>
          <p:cNvSpPr txBox="1"/>
          <p:nvPr/>
        </p:nvSpPr>
        <p:spPr>
          <a:xfrm>
            <a:off x="4403812" y="414589"/>
            <a:ext cx="3384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006854"/>
                </a:solidFill>
              </a:rPr>
              <a:t>Refresh your memory</a:t>
            </a:r>
            <a:endParaRPr lang="ar-SA" sz="2400" b="1" dirty="0">
              <a:solidFill>
                <a:srgbClr val="006854"/>
              </a:solidFill>
            </a:endParaRPr>
          </a:p>
        </p:txBody>
      </p:sp>
      <p:sp>
        <p:nvSpPr>
          <p:cNvPr id="22" name="مربع نص 6">
            <a:extLst>
              <a:ext uri="{FF2B5EF4-FFF2-40B4-BE49-F238E27FC236}">
                <a16:creationId xmlns:a16="http://schemas.microsoft.com/office/drawing/2014/main" id="{52803684-F4FD-4967-A309-38B8A0890BC3}"/>
              </a:ext>
            </a:extLst>
          </p:cNvPr>
          <p:cNvSpPr txBox="1"/>
          <p:nvPr/>
        </p:nvSpPr>
        <p:spPr>
          <a:xfrm>
            <a:off x="3817985" y="1279006"/>
            <a:ext cx="4888638" cy="646331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 rtl="0"/>
            <a:r>
              <a:rPr lang="en-US" sz="3600" b="1" dirty="0">
                <a:solidFill>
                  <a:srgbClr val="00D0A8"/>
                </a:solidFill>
              </a:rPr>
              <a:t>Notes should be considered</a:t>
            </a:r>
            <a:endParaRPr lang="ar-SA" sz="3600" b="1" dirty="0">
              <a:solidFill>
                <a:srgbClr val="00D0A8"/>
              </a:solidFill>
            </a:endParaRPr>
          </a:p>
        </p:txBody>
      </p:sp>
      <p:sp>
        <p:nvSpPr>
          <p:cNvPr id="24" name="عنصر نائب للمحتوى 2">
            <a:extLst>
              <a:ext uri="{FF2B5EF4-FFF2-40B4-BE49-F238E27FC236}">
                <a16:creationId xmlns:a16="http://schemas.microsoft.com/office/drawing/2014/main" id="{8F13D8C6-2FA3-40BB-84CB-94FA23C4C445}"/>
              </a:ext>
            </a:extLst>
          </p:cNvPr>
          <p:cNvSpPr txBox="1">
            <a:spLocks/>
          </p:cNvSpPr>
          <p:nvPr/>
        </p:nvSpPr>
        <p:spPr>
          <a:xfrm>
            <a:off x="4162072" y="1736566"/>
            <a:ext cx="4402800" cy="5294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B895"/>
                </a:solidFill>
                <a:latin typeface="Arial Rounded MT Bold" pitchFamily="34" charset="0"/>
              </a:rPr>
              <a:t>when changing into passive</a:t>
            </a:r>
          </a:p>
        </p:txBody>
      </p:sp>
      <p:sp>
        <p:nvSpPr>
          <p:cNvPr id="28" name="عنصر نائب للمحتوى 2">
            <a:extLst>
              <a:ext uri="{FF2B5EF4-FFF2-40B4-BE49-F238E27FC236}">
                <a16:creationId xmlns:a16="http://schemas.microsoft.com/office/drawing/2014/main" id="{9475F7FC-8C7B-4AA1-8FC2-43B574F3A9F2}"/>
              </a:ext>
            </a:extLst>
          </p:cNvPr>
          <p:cNvSpPr txBox="1">
            <a:spLocks/>
          </p:cNvSpPr>
          <p:nvPr/>
        </p:nvSpPr>
        <p:spPr>
          <a:xfrm>
            <a:off x="2441771" y="2470986"/>
            <a:ext cx="7537787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l" rtl="0">
              <a:lnSpc>
                <a:spcPct val="150000"/>
              </a:lnSpc>
              <a:buNone/>
            </a:pPr>
            <a:r>
              <a:rPr lang="en-US" sz="2000" dirty="0">
                <a:latin typeface="Arial Rounded MT Bold" pitchFamily="34" charset="0"/>
              </a:rPr>
              <a:t>1- keep on the tense of the active sentence</a:t>
            </a:r>
          </a:p>
          <a:p>
            <a:pPr marL="68580" indent="0" algn="l" rtl="0">
              <a:lnSpc>
                <a:spcPct val="150000"/>
              </a:lnSpc>
              <a:buNone/>
            </a:pPr>
            <a:r>
              <a:rPr lang="en-US" sz="2000" dirty="0">
                <a:latin typeface="Arial Rounded MT Bold" pitchFamily="34" charset="0"/>
              </a:rPr>
              <a:t>2- use correct verb </a:t>
            </a:r>
            <a:r>
              <a:rPr lang="en-US" sz="2000" i="1" u="sng" dirty="0">
                <a:solidFill>
                  <a:srgbClr val="FF0000"/>
                </a:solidFill>
                <a:latin typeface="Arial Rounded MT Bold" pitchFamily="34" charset="0"/>
              </a:rPr>
              <a:t>to be</a:t>
            </a:r>
            <a:r>
              <a:rPr lang="en-US" sz="2000" dirty="0">
                <a:latin typeface="Arial Rounded MT Bold" pitchFamily="34" charset="0"/>
              </a:rPr>
              <a:t>  / </a:t>
            </a:r>
            <a:r>
              <a:rPr lang="en-US" sz="2000" i="1" u="sng" dirty="0">
                <a:solidFill>
                  <a:srgbClr val="FF0000"/>
                </a:solidFill>
                <a:latin typeface="Arial Rounded MT Bold" pitchFamily="34" charset="0"/>
              </a:rPr>
              <a:t>has</a:t>
            </a:r>
            <a:r>
              <a:rPr lang="en-US" sz="2000" dirty="0">
                <a:latin typeface="Arial Rounded MT Bold" pitchFamily="34" charset="0"/>
              </a:rPr>
              <a:t> / </a:t>
            </a:r>
            <a:r>
              <a:rPr lang="en-US" sz="2000" i="1" u="sng" dirty="0">
                <a:solidFill>
                  <a:srgbClr val="FF0000"/>
                </a:solidFill>
                <a:latin typeface="Arial Rounded MT Bold" pitchFamily="34" charset="0"/>
              </a:rPr>
              <a:t>have</a:t>
            </a:r>
          </a:p>
          <a:p>
            <a:pPr marL="68580" indent="0" algn="l" rtl="0">
              <a:lnSpc>
                <a:spcPct val="150000"/>
              </a:lnSpc>
              <a:buNone/>
            </a:pPr>
            <a:r>
              <a:rPr lang="en-US" sz="2000" dirty="0">
                <a:latin typeface="Arial Rounded MT Bold" pitchFamily="34" charset="0"/>
              </a:rPr>
              <a:t>3- use past participle</a:t>
            </a:r>
          </a:p>
          <a:p>
            <a:pPr marL="68580" indent="0" algn="l" rtl="0">
              <a:lnSpc>
                <a:spcPct val="150000"/>
              </a:lnSpc>
              <a:buNone/>
            </a:pPr>
            <a:r>
              <a:rPr lang="en-US" sz="2000" dirty="0">
                <a:latin typeface="Arial Rounded MT Bold" pitchFamily="34" charset="0"/>
              </a:rPr>
              <a:t>4- </a:t>
            </a:r>
            <a:r>
              <a:rPr lang="en-US" sz="2000" i="1" u="sng" dirty="0">
                <a:solidFill>
                  <a:srgbClr val="FF0000"/>
                </a:solidFill>
                <a:latin typeface="Arial Rounded MT Bold" pitchFamily="34" charset="0"/>
              </a:rPr>
              <a:t>by</a:t>
            </a:r>
            <a:r>
              <a:rPr lang="en-US" sz="2000" dirty="0">
                <a:latin typeface="Arial Rounded MT Bold" pitchFamily="34" charset="0"/>
              </a:rPr>
              <a:t>  is used to introduce the agent</a:t>
            </a:r>
          </a:p>
          <a:p>
            <a:pPr marL="68580" indent="0" algn="l" rtl="0">
              <a:lnSpc>
                <a:spcPct val="150000"/>
              </a:lnSpc>
              <a:buNone/>
            </a:pPr>
            <a:r>
              <a:rPr lang="en-US" sz="2000" dirty="0">
                <a:latin typeface="Arial Rounded MT Bold" pitchFamily="34" charset="0"/>
              </a:rPr>
              <a:t>5- </a:t>
            </a:r>
            <a:r>
              <a:rPr lang="en-US" sz="2000" i="1" u="sng" dirty="0">
                <a:solidFill>
                  <a:srgbClr val="FF0000"/>
                </a:solidFill>
                <a:latin typeface="Arial Rounded MT Bold" pitchFamily="34" charset="0"/>
              </a:rPr>
              <a:t>by</a:t>
            </a:r>
            <a:r>
              <a:rPr lang="en-US" sz="2000" i="1" dirty="0">
                <a:solidFill>
                  <a:srgbClr val="FF0000"/>
                </a:solidFill>
                <a:latin typeface="Arial Rounded MT Bold" pitchFamily="34" charset="0"/>
              </a:rPr>
              <a:t>  </a:t>
            </a:r>
            <a:r>
              <a:rPr lang="en-US" sz="2000" dirty="0">
                <a:latin typeface="Arial Rounded MT Bold" pitchFamily="34" charset="0"/>
              </a:rPr>
              <a:t>is not used if it is not important who does the action</a:t>
            </a:r>
          </a:p>
          <a:p>
            <a:pPr marL="68580" indent="0" algn="l" rtl="0">
              <a:lnSpc>
                <a:spcPct val="150000"/>
              </a:lnSpc>
              <a:buNone/>
            </a:pPr>
            <a:r>
              <a:rPr lang="en-US" sz="2000" dirty="0">
                <a:latin typeface="Arial Rounded MT Bold" pitchFamily="34" charset="0"/>
              </a:rPr>
              <a:t> </a:t>
            </a:r>
          </a:p>
          <a:p>
            <a:pPr marL="68580" indent="0" algn="ctr" rtl="0">
              <a:lnSpc>
                <a:spcPct val="150000"/>
              </a:lnSpc>
              <a:buNone/>
            </a:pPr>
            <a:endParaRPr lang="en-US" sz="2000" dirty="0">
              <a:latin typeface="Arial Rounded MT Bold" pitchFamily="34" charset="0"/>
            </a:endParaRPr>
          </a:p>
          <a:p>
            <a:pPr marL="68580" indent="0" algn="ctr" rtl="0">
              <a:lnSpc>
                <a:spcPct val="150000"/>
              </a:lnSpc>
              <a:buNone/>
            </a:pPr>
            <a:endParaRPr lang="en-US" sz="2000" dirty="0">
              <a:latin typeface="Arial Rounded MT Bold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365824B-1C54-4702-B634-C154D046D9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4046" y="3530235"/>
            <a:ext cx="3119416" cy="29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2">
            <a:extLst>
              <a:ext uri="{FF2B5EF4-FFF2-40B4-BE49-F238E27FC236}">
                <a16:creationId xmlns:a16="http://schemas.microsoft.com/office/drawing/2014/main" id="{5562C396-CE83-254A-A244-E38FCFBCC7DB}"/>
              </a:ext>
            </a:extLst>
          </p:cNvPr>
          <p:cNvSpPr/>
          <p:nvPr/>
        </p:nvSpPr>
        <p:spPr>
          <a:xfrm>
            <a:off x="7365105" y="3802"/>
            <a:ext cx="4826893" cy="3832392"/>
          </a:xfrm>
          <a:custGeom>
            <a:avLst/>
            <a:gdLst>
              <a:gd name="connsiteX0" fmla="*/ 164691 w 5516317"/>
              <a:gd name="connsiteY0" fmla="*/ 1820944 h 6849503"/>
              <a:gd name="connsiteX1" fmla="*/ 540977 w 5516317"/>
              <a:gd name="connsiteY1" fmla="*/ 0 h 6849503"/>
              <a:gd name="connsiteX2" fmla="*/ 5516318 w 5516317"/>
              <a:gd name="connsiteY2" fmla="*/ 0 h 6849503"/>
              <a:gd name="connsiteX3" fmla="*/ 5516318 w 5516317"/>
              <a:gd name="connsiteY3" fmla="*/ 5014247 h 6849503"/>
              <a:gd name="connsiteX4" fmla="*/ 3254800 w 5516317"/>
              <a:gd name="connsiteY4" fmla="*/ 6329585 h 6849503"/>
              <a:gd name="connsiteX5" fmla="*/ 411749 w 5516317"/>
              <a:gd name="connsiteY5" fmla="*/ 4584672 h 6849503"/>
              <a:gd name="connsiteX6" fmla="*/ 164691 w 5516317"/>
              <a:gd name="connsiteY6" fmla="*/ 1820944 h 684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317" h="6849503">
                <a:moveTo>
                  <a:pt x="164691" y="1820944"/>
                </a:moveTo>
                <a:cubicBezTo>
                  <a:pt x="-261006" y="677437"/>
                  <a:pt x="238175" y="130520"/>
                  <a:pt x="540977" y="0"/>
                </a:cubicBezTo>
                <a:lnTo>
                  <a:pt x="5516318" y="0"/>
                </a:lnTo>
                <a:lnTo>
                  <a:pt x="5516318" y="5014247"/>
                </a:lnTo>
                <a:cubicBezTo>
                  <a:pt x="5412425" y="4947089"/>
                  <a:pt x="4814677" y="5116129"/>
                  <a:pt x="3254800" y="6329585"/>
                </a:cubicBezTo>
                <a:cubicBezTo>
                  <a:pt x="1304953" y="7846404"/>
                  <a:pt x="-2546" y="5668114"/>
                  <a:pt x="411749" y="4584672"/>
                </a:cubicBezTo>
                <a:cubicBezTo>
                  <a:pt x="826043" y="3501230"/>
                  <a:pt x="696813" y="3250327"/>
                  <a:pt x="164691" y="18209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7">
            <a:extLst>
              <a:ext uri="{FF2B5EF4-FFF2-40B4-BE49-F238E27FC236}">
                <a16:creationId xmlns:a16="http://schemas.microsoft.com/office/drawing/2014/main" id="{A3720BE8-B698-BB46-9D26-ED8137B9D737}"/>
              </a:ext>
            </a:extLst>
          </p:cNvPr>
          <p:cNvSpPr/>
          <p:nvPr/>
        </p:nvSpPr>
        <p:spPr>
          <a:xfrm>
            <a:off x="7522369" y="-1"/>
            <a:ext cx="4669630" cy="3493295"/>
          </a:xfrm>
          <a:custGeom>
            <a:avLst/>
            <a:gdLst>
              <a:gd name="connsiteX0" fmla="*/ 162744 w 6022262"/>
              <a:gd name="connsiteY0" fmla="*/ 1863391 h 6849744"/>
              <a:gd name="connsiteX1" fmla="*/ 640520 w 6022262"/>
              <a:gd name="connsiteY1" fmla="*/ 0 h 6849744"/>
              <a:gd name="connsiteX2" fmla="*/ 6022263 w 6022262"/>
              <a:gd name="connsiteY2" fmla="*/ 0 h 6849744"/>
              <a:gd name="connsiteX3" fmla="*/ 6022263 w 6022262"/>
              <a:gd name="connsiteY3" fmla="*/ 5527007 h 6849744"/>
              <a:gd name="connsiteX4" fmla="*/ 3971429 w 6022262"/>
              <a:gd name="connsiteY4" fmla="*/ 6366209 h 6849744"/>
              <a:gd name="connsiteX5" fmla="*/ 834331 w 6022262"/>
              <a:gd name="connsiteY5" fmla="*/ 4818648 h 6849744"/>
              <a:gd name="connsiteX6" fmla="*/ 162744 w 6022262"/>
              <a:gd name="connsiteY6" fmla="*/ 1863391 h 684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262" h="6849744">
                <a:moveTo>
                  <a:pt x="162744" y="1863391"/>
                </a:moveTo>
                <a:cubicBezTo>
                  <a:pt x="-284383" y="1040431"/>
                  <a:pt x="294958" y="278230"/>
                  <a:pt x="640520" y="0"/>
                </a:cubicBezTo>
                <a:lnTo>
                  <a:pt x="6022263" y="0"/>
                </a:lnTo>
                <a:lnTo>
                  <a:pt x="6022263" y="5527007"/>
                </a:lnTo>
                <a:cubicBezTo>
                  <a:pt x="5899060" y="5432258"/>
                  <a:pt x="5316416" y="5467451"/>
                  <a:pt x="3971429" y="6366209"/>
                </a:cubicBezTo>
                <a:cubicBezTo>
                  <a:pt x="2290197" y="7489658"/>
                  <a:pt x="640520" y="6524124"/>
                  <a:pt x="834331" y="4818648"/>
                </a:cubicBezTo>
                <a:cubicBezTo>
                  <a:pt x="1028146" y="3113171"/>
                  <a:pt x="721652" y="2892091"/>
                  <a:pt x="162744" y="186339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6200000" scaled="1"/>
            <a:tileRect/>
          </a:gradFill>
          <a:ln w="90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FA8D6-FF22-4DF6-B25C-A82C9D9B7418}"/>
              </a:ext>
            </a:extLst>
          </p:cNvPr>
          <p:cNvSpPr txBox="1"/>
          <p:nvPr/>
        </p:nvSpPr>
        <p:spPr>
          <a:xfrm>
            <a:off x="8660363" y="729534"/>
            <a:ext cx="4353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  <a:cs typeface="Cairo SemiBold" panose="00000700000000000000" pitchFamily="2" charset="-78"/>
              </a:rPr>
              <a:t>Let’s Practice</a:t>
            </a:r>
          </a:p>
        </p:txBody>
      </p:sp>
      <p:sp>
        <p:nvSpPr>
          <p:cNvPr id="5" name="مستطيل 2">
            <a:extLst>
              <a:ext uri="{FF2B5EF4-FFF2-40B4-BE49-F238E27FC236}">
                <a16:creationId xmlns:a16="http://schemas.microsoft.com/office/drawing/2014/main" id="{87F1F916-F3B7-4D6A-8B5E-3E7F4699D644}"/>
              </a:ext>
            </a:extLst>
          </p:cNvPr>
          <p:cNvSpPr/>
          <p:nvPr/>
        </p:nvSpPr>
        <p:spPr>
          <a:xfrm>
            <a:off x="1143543" y="1698836"/>
            <a:ext cx="5922150" cy="936104"/>
          </a:xfrm>
          <a:prstGeom prst="rect">
            <a:avLst/>
          </a:prstGeom>
          <a:noFill/>
          <a:ln w="28575">
            <a:solidFill>
              <a:srgbClr val="00685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6854"/>
                </a:solidFill>
                <a:latin typeface="Comic Sans MS" panose="030F0702030302020204" pitchFamily="66" charset="0"/>
              </a:rPr>
              <a:t>Sami receives a letter 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CA52A54-D677-4BBF-B818-A14FC13DB4B4}"/>
              </a:ext>
            </a:extLst>
          </p:cNvPr>
          <p:cNvSpPr/>
          <p:nvPr/>
        </p:nvSpPr>
        <p:spPr>
          <a:xfrm>
            <a:off x="1143543" y="2994980"/>
            <a:ext cx="6300192" cy="936104"/>
          </a:xfrm>
          <a:prstGeom prst="rect">
            <a:avLst/>
          </a:prstGeom>
          <a:noFill/>
          <a:ln w="28575">
            <a:solidFill>
              <a:srgbClr val="00D0A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B895"/>
                </a:solidFill>
                <a:latin typeface="Comic Sans MS" panose="030F0702030302020204" pitchFamily="66" charset="0"/>
              </a:rPr>
              <a:t>A letter is received by Sami.</a:t>
            </a: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765DB3C1-D624-4F74-907D-8199A26A88ED}"/>
              </a:ext>
            </a:extLst>
          </p:cNvPr>
          <p:cNvSpPr txBox="1"/>
          <p:nvPr/>
        </p:nvSpPr>
        <p:spPr>
          <a:xfrm>
            <a:off x="518148" y="269554"/>
            <a:ext cx="4308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Change into passive!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ECE9B-DA9F-4856-B603-57C3B04C2F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66" y="3931084"/>
            <a:ext cx="3845089" cy="21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6C1F3911-514F-4C8F-B868-D0C47540E673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Passive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2A355-C9A7-496E-983E-8B699C0801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3" y="3536156"/>
            <a:ext cx="4268527" cy="3429000"/>
          </a:xfrm>
          <a:prstGeom prst="rect">
            <a:avLst/>
          </a:prstGeom>
        </p:spPr>
      </p:pic>
      <p:sp>
        <p:nvSpPr>
          <p:cNvPr id="17" name="عنصر نائب للمحتوى 2">
            <a:extLst>
              <a:ext uri="{FF2B5EF4-FFF2-40B4-BE49-F238E27FC236}">
                <a16:creationId xmlns:a16="http://schemas.microsoft.com/office/drawing/2014/main" id="{4E5B89FA-9812-4FB9-A93B-8AE6B77A447F}"/>
              </a:ext>
            </a:extLst>
          </p:cNvPr>
          <p:cNvSpPr txBox="1">
            <a:spLocks/>
          </p:cNvSpPr>
          <p:nvPr/>
        </p:nvSpPr>
        <p:spPr>
          <a:xfrm>
            <a:off x="2135560" y="1529085"/>
            <a:ext cx="7920880" cy="33429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endParaRPr lang="en-US" sz="2100" dirty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active 			passive</a:t>
            </a:r>
          </a:p>
          <a:p>
            <a:pPr marL="68580"/>
            <a:endParaRPr lang="en-US" sz="2100" dirty="0">
              <a:latin typeface="Arial Rounded MT Bold" pitchFamily="34" charset="0"/>
            </a:endParaRPr>
          </a:p>
          <a:p>
            <a:pPr algn="ctr"/>
            <a:r>
              <a:rPr lang="en-US" dirty="0">
                <a:latin typeface="Arial Rounded MT Bold" pitchFamily="34" charset="0"/>
              </a:rPr>
              <a:t>Amal made the cake.</a:t>
            </a:r>
          </a:p>
          <a:p>
            <a:pPr marL="68580" algn="ctr"/>
            <a:endParaRPr lang="en-US" dirty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The cake </a:t>
            </a:r>
            <a:r>
              <a:rPr lang="en-US" u="sng" dirty="0">
                <a:solidFill>
                  <a:srgbClr val="00A283"/>
                </a:solidFill>
                <a:latin typeface="Arial Rounded MT Bold" pitchFamily="34" charset="0"/>
              </a:rPr>
              <a:t>was made by </a:t>
            </a: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Amal.</a:t>
            </a: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  <a:latin typeface="Arial Rounded MT Bold" pitchFamily="34" charset="0"/>
            </a:endParaRPr>
          </a:p>
          <a:p>
            <a:pPr marL="68580" algn="ctr"/>
            <a:endParaRPr lang="en-US" dirty="0">
              <a:latin typeface="Arial Rounded MT Bold" pitchFamily="34" charset="0"/>
            </a:endParaRPr>
          </a:p>
          <a:p>
            <a:pPr marL="68580" algn="ctr"/>
            <a:endParaRPr lang="en-US" dirty="0">
              <a:solidFill>
                <a:srgbClr val="0000FF"/>
              </a:solidFill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</p:txBody>
      </p:sp>
      <p:sp>
        <p:nvSpPr>
          <p:cNvPr id="20" name="سهم مخطط إلى اليمين 9">
            <a:extLst>
              <a:ext uri="{FF2B5EF4-FFF2-40B4-BE49-F238E27FC236}">
                <a16:creationId xmlns:a16="http://schemas.microsoft.com/office/drawing/2014/main" id="{BFE16B59-DB34-421C-A438-B7A562F099DC}"/>
              </a:ext>
            </a:extLst>
          </p:cNvPr>
          <p:cNvSpPr/>
          <p:nvPr/>
        </p:nvSpPr>
        <p:spPr>
          <a:xfrm>
            <a:off x="5087889" y="2009003"/>
            <a:ext cx="2083659" cy="312170"/>
          </a:xfrm>
          <a:prstGeom prst="stripedRightArrow">
            <a:avLst>
              <a:gd name="adj1" fmla="val 50000"/>
              <a:gd name="adj2" fmla="val 221186"/>
            </a:avLst>
          </a:prstGeom>
          <a:solidFill>
            <a:srgbClr val="00A283"/>
          </a:solidFill>
          <a:ln>
            <a:solidFill>
              <a:srgbClr val="00A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10">
            <a:extLst>
              <a:ext uri="{FF2B5EF4-FFF2-40B4-BE49-F238E27FC236}">
                <a16:creationId xmlns:a16="http://schemas.microsoft.com/office/drawing/2014/main" id="{BC65B251-FA59-471E-82CD-355F23D992E9}"/>
              </a:ext>
            </a:extLst>
          </p:cNvPr>
          <p:cNvSpPr txBox="1"/>
          <p:nvPr/>
        </p:nvSpPr>
        <p:spPr>
          <a:xfrm>
            <a:off x="4799856" y="2460543"/>
            <a:ext cx="30963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0000FF"/>
                </a:solidFill>
              </a:rPr>
              <a:t>S           V            ____</a:t>
            </a:r>
            <a:r>
              <a:rPr lang="en-US" b="1" u="sng" dirty="0">
                <a:solidFill>
                  <a:srgbClr val="0000FF"/>
                </a:solidFill>
              </a:rPr>
              <a:t>O</a:t>
            </a:r>
            <a:r>
              <a:rPr lang="en-US" b="1" dirty="0">
                <a:solidFill>
                  <a:srgbClr val="0000FF"/>
                </a:solidFill>
              </a:rPr>
              <a:t>____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22" name="سهم منحني إلى الأعلى 21">
            <a:extLst>
              <a:ext uri="{FF2B5EF4-FFF2-40B4-BE49-F238E27FC236}">
                <a16:creationId xmlns:a16="http://schemas.microsoft.com/office/drawing/2014/main" id="{3988D055-93E4-4978-ACF7-1367B378616B}"/>
              </a:ext>
            </a:extLst>
          </p:cNvPr>
          <p:cNvSpPr/>
          <p:nvPr/>
        </p:nvSpPr>
        <p:spPr>
          <a:xfrm flipH="1">
            <a:off x="5951984" y="3257277"/>
            <a:ext cx="936104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3" name="سهم منحني إلى الأعلى 22">
            <a:extLst>
              <a:ext uri="{FF2B5EF4-FFF2-40B4-BE49-F238E27FC236}">
                <a16:creationId xmlns:a16="http://schemas.microsoft.com/office/drawing/2014/main" id="{8E041BC0-22C3-4F63-9EA3-F235D5894C1A}"/>
              </a:ext>
            </a:extLst>
          </p:cNvPr>
          <p:cNvSpPr/>
          <p:nvPr/>
        </p:nvSpPr>
        <p:spPr>
          <a:xfrm flipH="1">
            <a:off x="4799856" y="3257277"/>
            <a:ext cx="936104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مربع نص 11">
            <a:extLst>
              <a:ext uri="{FF2B5EF4-FFF2-40B4-BE49-F238E27FC236}">
                <a16:creationId xmlns:a16="http://schemas.microsoft.com/office/drawing/2014/main" id="{DC72F28D-D794-4870-AFC8-EA8E7627D4F7}"/>
              </a:ext>
            </a:extLst>
          </p:cNvPr>
          <p:cNvSpPr txBox="1"/>
          <p:nvPr/>
        </p:nvSpPr>
        <p:spPr>
          <a:xfrm>
            <a:off x="5935044" y="2969245"/>
            <a:ext cx="5209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be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5" name="مربع نص 12">
            <a:extLst>
              <a:ext uri="{FF2B5EF4-FFF2-40B4-BE49-F238E27FC236}">
                <a16:creationId xmlns:a16="http://schemas.microsoft.com/office/drawing/2014/main" id="{3B9C3F2D-CDF9-4E04-8D6A-E3551CD7D805}"/>
              </a:ext>
            </a:extLst>
          </p:cNvPr>
          <p:cNvSpPr txBox="1"/>
          <p:nvPr/>
        </p:nvSpPr>
        <p:spPr>
          <a:xfrm>
            <a:off x="4926932" y="2969245"/>
            <a:ext cx="5209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by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26" name="Picture 2" descr="Your Turn Rubber Stamp Royalty Free Cliparts, Vectors, And Stock  Illustration. Image 68258629.">
            <a:extLst>
              <a:ext uri="{FF2B5EF4-FFF2-40B4-BE49-F238E27FC236}">
                <a16:creationId xmlns:a16="http://schemas.microsoft.com/office/drawing/2014/main" id="{2F4A5742-B5BD-43A8-9579-E45DF864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89933" l="0" r="90000">
                        <a14:foregroundMark x1="77923" y1="36577" x2="77923" y2="36577"/>
                        <a14:foregroundMark x1="73538" y1="36130" x2="73538" y2="36130"/>
                        <a14:foregroundMark x1="63692" y1="42282" x2="63692" y2="42282"/>
                        <a14:foregroundMark x1="58692" y1="41611" x2="58692" y2="41611"/>
                        <a14:foregroundMark x1="51077" y1="46532" x2="51077" y2="46532"/>
                        <a14:foregroundMark x1="45769" y1="51566" x2="45769" y2="51566"/>
                        <a14:foregroundMark x1="38923" y1="51342" x2="38923" y2="51342"/>
                        <a14:foregroundMark x1="30615" y1="55369" x2="30615" y2="55369"/>
                        <a14:foregroundMark x1="17462" y1="55369" x2="17462" y2="55369"/>
                        <a14:backgroundMark x1="72462" y1="37696" x2="72462" y2="37696"/>
                        <a14:backgroundMark x1="50000" y1="45302" x2="50000" y2="4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00" y="899310"/>
            <a:ext cx="1990001" cy="136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6C1F3911-514F-4C8F-B868-D0C47540E673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Passive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2A355-C9A7-496E-983E-8B699C0801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3" y="3536156"/>
            <a:ext cx="4268527" cy="3429000"/>
          </a:xfrm>
          <a:prstGeom prst="rect">
            <a:avLst/>
          </a:prstGeom>
        </p:spPr>
      </p:pic>
      <p:sp>
        <p:nvSpPr>
          <p:cNvPr id="14" name="عنصر نائب للمحتوى 2">
            <a:extLst>
              <a:ext uri="{FF2B5EF4-FFF2-40B4-BE49-F238E27FC236}">
                <a16:creationId xmlns:a16="http://schemas.microsoft.com/office/drawing/2014/main" id="{C37092A9-A3A5-4742-B745-206A2A7108E5}"/>
              </a:ext>
            </a:extLst>
          </p:cNvPr>
          <p:cNvSpPr txBox="1">
            <a:spLocks/>
          </p:cNvSpPr>
          <p:nvPr/>
        </p:nvSpPr>
        <p:spPr>
          <a:xfrm>
            <a:off x="2056979" y="1607215"/>
            <a:ext cx="8665790" cy="37363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endParaRPr lang="en-US" sz="2100" dirty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active 			passive</a:t>
            </a:r>
          </a:p>
          <a:p>
            <a:pPr marL="68580"/>
            <a:endParaRPr lang="en-US" sz="21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The newspaper has published my essay.</a:t>
            </a:r>
          </a:p>
          <a:p>
            <a:pPr marL="68580" algn="ctr"/>
            <a:endParaRPr lang="en-US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My essay has been published by the newspaper.</a:t>
            </a:r>
          </a:p>
          <a:p>
            <a:pPr marL="68580" algn="ctr"/>
            <a:endParaRPr lang="en-US" dirty="0">
              <a:latin typeface="Arial Rounded MT Bold" pitchFamily="34" charset="0"/>
            </a:endParaRPr>
          </a:p>
          <a:p>
            <a:pPr marL="68580" algn="ctr"/>
            <a:endParaRPr lang="en-US" dirty="0">
              <a:solidFill>
                <a:srgbClr val="0000FF"/>
              </a:solidFill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</p:txBody>
      </p:sp>
      <p:sp>
        <p:nvSpPr>
          <p:cNvPr id="15" name="سهم مخطط إلى اليمين 9">
            <a:extLst>
              <a:ext uri="{FF2B5EF4-FFF2-40B4-BE49-F238E27FC236}">
                <a16:creationId xmlns:a16="http://schemas.microsoft.com/office/drawing/2014/main" id="{0AF11310-4CB7-456E-9958-ECAA7ADAFF78}"/>
              </a:ext>
            </a:extLst>
          </p:cNvPr>
          <p:cNvSpPr/>
          <p:nvPr/>
        </p:nvSpPr>
        <p:spPr>
          <a:xfrm>
            <a:off x="5009308" y="2087133"/>
            <a:ext cx="2083659" cy="210360"/>
          </a:xfrm>
          <a:prstGeom prst="stripedRightArrow">
            <a:avLst>
              <a:gd name="adj1" fmla="val 50000"/>
              <a:gd name="adj2" fmla="val 221186"/>
            </a:avLst>
          </a:prstGeom>
          <a:solidFill>
            <a:srgbClr val="00A283"/>
          </a:solidFill>
          <a:ln>
            <a:solidFill>
              <a:srgbClr val="00A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0">
            <a:extLst>
              <a:ext uri="{FF2B5EF4-FFF2-40B4-BE49-F238E27FC236}">
                <a16:creationId xmlns:a16="http://schemas.microsoft.com/office/drawing/2014/main" id="{456378C6-0094-43A5-BD76-4391B27639E4}"/>
              </a:ext>
            </a:extLst>
          </p:cNvPr>
          <p:cNvSpPr txBox="1"/>
          <p:nvPr/>
        </p:nvSpPr>
        <p:spPr>
          <a:xfrm>
            <a:off x="4001195" y="2543319"/>
            <a:ext cx="4896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0000FF"/>
                </a:solidFill>
              </a:rPr>
              <a:t>S                                     V               ____</a:t>
            </a:r>
            <a:r>
              <a:rPr lang="en-US" b="1" u="sng" dirty="0">
                <a:solidFill>
                  <a:srgbClr val="0000FF"/>
                </a:solidFill>
              </a:rPr>
              <a:t>O</a:t>
            </a:r>
            <a:r>
              <a:rPr lang="en-US" b="1" dirty="0">
                <a:solidFill>
                  <a:srgbClr val="0000FF"/>
                </a:solidFill>
              </a:rPr>
              <a:t>____</a:t>
            </a:r>
            <a:endParaRPr lang="ar-SA" b="1" dirty="0">
              <a:solidFill>
                <a:srgbClr val="0000FF"/>
              </a:solidFill>
            </a:endParaRPr>
          </a:p>
        </p:txBody>
      </p:sp>
      <p:pic>
        <p:nvPicPr>
          <p:cNvPr id="18" name="Picture 2" descr="Your Turn Rubber Stamp Royalty Free Cliparts, Vectors, And Stock  Illustration. Image 68258629.">
            <a:extLst>
              <a:ext uri="{FF2B5EF4-FFF2-40B4-BE49-F238E27FC236}">
                <a16:creationId xmlns:a16="http://schemas.microsoft.com/office/drawing/2014/main" id="{BA84CE0E-EE8F-4D97-99D3-87CFD7BF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89933" l="0" r="90000">
                        <a14:foregroundMark x1="77923" y1="36577" x2="77923" y2="36577"/>
                        <a14:foregroundMark x1="73538" y1="36130" x2="73538" y2="36130"/>
                        <a14:foregroundMark x1="63692" y1="42282" x2="63692" y2="42282"/>
                        <a14:foregroundMark x1="58692" y1="41611" x2="58692" y2="41611"/>
                        <a14:foregroundMark x1="51077" y1="46532" x2="51077" y2="46532"/>
                        <a14:foregroundMark x1="45769" y1="51566" x2="45769" y2="51566"/>
                        <a14:foregroundMark x1="38923" y1="51342" x2="38923" y2="51342"/>
                        <a14:foregroundMark x1="30615" y1="55369" x2="30615" y2="55369"/>
                        <a14:foregroundMark x1="17462" y1="55369" x2="17462" y2="55369"/>
                        <a14:backgroundMark x1="72462" y1="37696" x2="72462" y2="37696"/>
                        <a14:backgroundMark x1="50000" y1="45302" x2="50000" y2="4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19" y="977441"/>
            <a:ext cx="1990001" cy="92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3A6A6A9-3490-404C-9108-C0D5714BBA44}"/>
              </a:ext>
            </a:extLst>
          </p:cNvPr>
          <p:cNvSpPr/>
          <p:nvPr/>
        </p:nvSpPr>
        <p:spPr>
          <a:xfrm>
            <a:off x="8103336" y="-26492"/>
            <a:ext cx="4129240" cy="2441080"/>
          </a:xfrm>
          <a:custGeom>
            <a:avLst/>
            <a:gdLst>
              <a:gd name="connsiteX0" fmla="*/ 8360784 w 8377935"/>
              <a:gd name="connsiteY0" fmla="*/ 28254 h 5134864"/>
              <a:gd name="connsiteX1" fmla="*/ 4709871 w 8377935"/>
              <a:gd name="connsiteY1" fmla="*/ 18427 h 5134864"/>
              <a:gd name="connsiteX2" fmla="*/ 51641 w 8377935"/>
              <a:gd name="connsiteY2" fmla="*/ 28254 h 5134864"/>
              <a:gd name="connsiteX3" fmla="*/ 29529 w 8377935"/>
              <a:gd name="connsiteY3" fmla="*/ 384501 h 5134864"/>
              <a:gd name="connsiteX4" fmla="*/ 717453 w 8377935"/>
              <a:gd name="connsiteY4" fmla="*/ 826738 h 5134864"/>
              <a:gd name="connsiteX5" fmla="*/ 1093355 w 8377935"/>
              <a:gd name="connsiteY5" fmla="*/ 2087113 h 5134864"/>
              <a:gd name="connsiteX6" fmla="*/ 1584729 w 8377935"/>
              <a:gd name="connsiteY6" fmla="*/ 2743099 h 5134864"/>
              <a:gd name="connsiteX7" fmla="*/ 2304593 w 8377935"/>
              <a:gd name="connsiteY7" fmla="*/ 3101802 h 5134864"/>
              <a:gd name="connsiteX8" fmla="*/ 3058853 w 8377935"/>
              <a:gd name="connsiteY8" fmla="*/ 4642261 h 5134864"/>
              <a:gd name="connsiteX9" fmla="*/ 3813113 w 8377935"/>
              <a:gd name="connsiteY9" fmla="*/ 4723338 h 5134864"/>
              <a:gd name="connsiteX10" fmla="*/ 4616511 w 8377935"/>
              <a:gd name="connsiteY10" fmla="*/ 4996051 h 5134864"/>
              <a:gd name="connsiteX11" fmla="*/ 4616511 w 8377935"/>
              <a:gd name="connsiteY11" fmla="*/ 5015706 h 5134864"/>
              <a:gd name="connsiteX12" fmla="*/ 4702501 w 8377935"/>
              <a:gd name="connsiteY12" fmla="*/ 5055016 h 5134864"/>
              <a:gd name="connsiteX13" fmla="*/ 4788492 w 8377935"/>
              <a:gd name="connsiteY13" fmla="*/ 5094326 h 5134864"/>
              <a:gd name="connsiteX14" fmla="*/ 4790948 w 8377935"/>
              <a:gd name="connsiteY14" fmla="*/ 5094326 h 5134864"/>
              <a:gd name="connsiteX15" fmla="*/ 4790948 w 8377935"/>
              <a:gd name="connsiteY15" fmla="*/ 5086955 h 5134864"/>
              <a:gd name="connsiteX16" fmla="*/ 5795809 w 8377935"/>
              <a:gd name="connsiteY16" fmla="*/ 4681571 h 5134864"/>
              <a:gd name="connsiteX17" fmla="*/ 6631146 w 8377935"/>
              <a:gd name="connsiteY17" fmla="*/ 4153344 h 5134864"/>
              <a:gd name="connsiteX18" fmla="*/ 7183942 w 8377935"/>
              <a:gd name="connsiteY18" fmla="*/ 4190197 h 5134864"/>
              <a:gd name="connsiteX19" fmla="*/ 7589326 w 8377935"/>
              <a:gd name="connsiteY19" fmla="*/ 3563694 h 5134864"/>
              <a:gd name="connsiteX20" fmla="*/ 7921004 w 8377935"/>
              <a:gd name="connsiteY20" fmla="*/ 2875770 h 5134864"/>
              <a:gd name="connsiteX21" fmla="*/ 8363241 w 8377935"/>
              <a:gd name="connsiteY21" fmla="*/ 2728357 h 5134864"/>
              <a:gd name="connsiteX22" fmla="*/ 8360784 w 8377935"/>
              <a:gd name="connsiteY22" fmla="*/ 28254 h 513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77935" h="5134864">
                <a:moveTo>
                  <a:pt x="8360784" y="28254"/>
                </a:moveTo>
                <a:lnTo>
                  <a:pt x="4709871" y="18427"/>
                </a:lnTo>
                <a:lnTo>
                  <a:pt x="51641" y="28254"/>
                </a:lnTo>
                <a:cubicBezTo>
                  <a:pt x="51641" y="207606"/>
                  <a:pt x="-4867" y="205149"/>
                  <a:pt x="29529" y="384501"/>
                </a:cubicBezTo>
                <a:cubicBezTo>
                  <a:pt x="110606" y="745661"/>
                  <a:pt x="439827" y="711265"/>
                  <a:pt x="717453" y="826738"/>
                </a:cubicBezTo>
                <a:cubicBezTo>
                  <a:pt x="1373438" y="1055227"/>
                  <a:pt x="1044217" y="1580998"/>
                  <a:pt x="1093355" y="2087113"/>
                </a:cubicBezTo>
                <a:cubicBezTo>
                  <a:pt x="1125294" y="2399136"/>
                  <a:pt x="1257965" y="2659565"/>
                  <a:pt x="1584729" y="2743099"/>
                </a:cubicBezTo>
                <a:cubicBezTo>
                  <a:pt x="1896752" y="2809434"/>
                  <a:pt x="2076104" y="2806977"/>
                  <a:pt x="2304593" y="3101802"/>
                </a:cubicBezTo>
                <a:cubicBezTo>
                  <a:pt x="2714891" y="3593176"/>
                  <a:pt x="2255456" y="4315497"/>
                  <a:pt x="3058853" y="4642261"/>
                </a:cubicBezTo>
                <a:cubicBezTo>
                  <a:pt x="3287342" y="4740536"/>
                  <a:pt x="3567425" y="4674201"/>
                  <a:pt x="3813113" y="4723338"/>
                </a:cubicBezTo>
                <a:cubicBezTo>
                  <a:pt x="4098110" y="4750364"/>
                  <a:pt x="4358539" y="4878121"/>
                  <a:pt x="4616511" y="4996051"/>
                </a:cubicBezTo>
                <a:lnTo>
                  <a:pt x="4616511" y="5015706"/>
                </a:lnTo>
                <a:cubicBezTo>
                  <a:pt x="4645993" y="5030447"/>
                  <a:pt x="4675475" y="5042732"/>
                  <a:pt x="4702501" y="5055016"/>
                </a:cubicBezTo>
                <a:cubicBezTo>
                  <a:pt x="4729526" y="5069757"/>
                  <a:pt x="4759009" y="5084498"/>
                  <a:pt x="4788492" y="5094326"/>
                </a:cubicBezTo>
                <a:cubicBezTo>
                  <a:pt x="4788492" y="5094326"/>
                  <a:pt x="4790948" y="5094326"/>
                  <a:pt x="4790948" y="5094326"/>
                </a:cubicBezTo>
                <a:cubicBezTo>
                  <a:pt x="4790948" y="5091869"/>
                  <a:pt x="4790948" y="5089412"/>
                  <a:pt x="4790948" y="5086955"/>
                </a:cubicBezTo>
                <a:cubicBezTo>
                  <a:pt x="5184048" y="5214713"/>
                  <a:pt x="5614001" y="5118895"/>
                  <a:pt x="5795809" y="4681571"/>
                </a:cubicBezTo>
                <a:cubicBezTo>
                  <a:pt x="5943222" y="4300756"/>
                  <a:pt x="6188909" y="4030500"/>
                  <a:pt x="6631146" y="4153344"/>
                </a:cubicBezTo>
                <a:cubicBezTo>
                  <a:pt x="6827696" y="4214765"/>
                  <a:pt x="6962824" y="4288472"/>
                  <a:pt x="7183942" y="4190197"/>
                </a:cubicBezTo>
                <a:cubicBezTo>
                  <a:pt x="7417345" y="4079637"/>
                  <a:pt x="7540189" y="3809381"/>
                  <a:pt x="7589326" y="3563694"/>
                </a:cubicBezTo>
                <a:cubicBezTo>
                  <a:pt x="7638464" y="3305722"/>
                  <a:pt x="7650748" y="3010898"/>
                  <a:pt x="7921004" y="2875770"/>
                </a:cubicBezTo>
                <a:cubicBezTo>
                  <a:pt x="8068417" y="2814348"/>
                  <a:pt x="8301819" y="2910166"/>
                  <a:pt x="8363241" y="2728357"/>
                </a:cubicBezTo>
                <a:lnTo>
                  <a:pt x="8360784" y="28254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F5109-13E6-4D82-8ABD-E60FE5904B62}"/>
              </a:ext>
            </a:extLst>
          </p:cNvPr>
          <p:cNvGrpSpPr/>
          <p:nvPr/>
        </p:nvGrpSpPr>
        <p:grpSpPr>
          <a:xfrm>
            <a:off x="8103336" y="341685"/>
            <a:ext cx="2845164" cy="2239587"/>
            <a:chOff x="8991600" y="317274"/>
            <a:chExt cx="2845164" cy="2239587"/>
          </a:xfrm>
        </p:grpSpPr>
        <p:sp>
          <p:nvSpPr>
            <p:cNvPr id="4" name="Freeform 232">
              <a:extLst>
                <a:ext uri="{FF2B5EF4-FFF2-40B4-BE49-F238E27FC236}">
                  <a16:creationId xmlns:a16="http://schemas.microsoft.com/office/drawing/2014/main" id="{F434CD27-D3E1-4321-8666-DB3C965A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 259">
              <a:extLst>
                <a:ext uri="{FF2B5EF4-FFF2-40B4-BE49-F238E27FC236}">
                  <a16:creationId xmlns:a16="http://schemas.microsoft.com/office/drawing/2014/main" id="{2DBF42DF-DE09-48B2-851C-E997670A6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 260">
              <a:extLst>
                <a:ext uri="{FF2B5EF4-FFF2-40B4-BE49-F238E27FC236}">
                  <a16:creationId xmlns:a16="http://schemas.microsoft.com/office/drawing/2014/main" id="{37FC66F4-25A7-42F6-9647-8CECFE1C8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 261">
              <a:extLst>
                <a:ext uri="{FF2B5EF4-FFF2-40B4-BE49-F238E27FC236}">
                  <a16:creationId xmlns:a16="http://schemas.microsoft.com/office/drawing/2014/main" id="{82FB5B46-A0DC-41E5-876F-E1A1881F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268">
              <a:extLst>
                <a:ext uri="{FF2B5EF4-FFF2-40B4-BE49-F238E27FC236}">
                  <a16:creationId xmlns:a16="http://schemas.microsoft.com/office/drawing/2014/main" id="{E7613CD0-B687-4A18-8581-1A5A3743C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 269">
              <a:extLst>
                <a:ext uri="{FF2B5EF4-FFF2-40B4-BE49-F238E27FC236}">
                  <a16:creationId xmlns:a16="http://schemas.microsoft.com/office/drawing/2014/main" id="{919257C6-04B6-430B-B5BE-FEDC67AF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 270">
              <a:extLst>
                <a:ext uri="{FF2B5EF4-FFF2-40B4-BE49-F238E27FC236}">
                  <a16:creationId xmlns:a16="http://schemas.microsoft.com/office/drawing/2014/main" id="{E8C64FDD-756C-4AA2-B13E-B664CE0B3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439FB3EF-F2F3-421B-947D-9237303EC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4" y="225293"/>
            <a:ext cx="9091854" cy="29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مستطيل 1">
            <a:extLst>
              <a:ext uri="{FF2B5EF4-FFF2-40B4-BE49-F238E27FC236}">
                <a16:creationId xmlns:a16="http://schemas.microsoft.com/office/drawing/2014/main" id="{73A24377-9817-4AD3-9704-34DEEB399D24}"/>
              </a:ext>
            </a:extLst>
          </p:cNvPr>
          <p:cNvSpPr/>
          <p:nvPr/>
        </p:nvSpPr>
        <p:spPr>
          <a:xfrm>
            <a:off x="1529659" y="3564100"/>
            <a:ext cx="10003631" cy="319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1. The first car was made by Karl Benz in 1886.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2. Cars are produced all over the world today.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3. Many changes have been made in our city.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4. Was penicillin discovered by Alexander Fleming?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5. The documentary was filmed in a desert oasis.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6. Were you invited to the graduation ceremony?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7. English is spoken all over the world.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8. The digital camera was invented by Steven Sassoon in 1975.</a:t>
            </a:r>
            <a:endParaRPr lang="ar-SA" sz="2800" b="1" dirty="0">
              <a:solidFill>
                <a:srgbClr val="006854"/>
              </a:solidFill>
            </a:endParaRPr>
          </a:p>
        </p:txBody>
      </p:sp>
      <p:sp>
        <p:nvSpPr>
          <p:cNvPr id="14" name="مربع نص 4">
            <a:extLst>
              <a:ext uri="{FF2B5EF4-FFF2-40B4-BE49-F238E27FC236}">
                <a16:creationId xmlns:a16="http://schemas.microsoft.com/office/drawing/2014/main" id="{D088CEEC-E980-4E8A-8938-CAF6AF534C9F}"/>
              </a:ext>
            </a:extLst>
          </p:cNvPr>
          <p:cNvSpPr txBox="1"/>
          <p:nvPr/>
        </p:nvSpPr>
        <p:spPr>
          <a:xfrm>
            <a:off x="580948" y="3105834"/>
            <a:ext cx="260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regano" panose="03060702040602030A04" pitchFamily="66" charset="0"/>
              </a:rPr>
              <a:t>Answers</a:t>
            </a: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6AB520F0-3CE3-E3AA-4A0D-E9AA922E9659}"/>
              </a:ext>
            </a:extLst>
          </p:cNvPr>
          <p:cNvSpPr txBox="1"/>
          <p:nvPr/>
        </p:nvSpPr>
        <p:spPr>
          <a:xfrm>
            <a:off x="8999902" y="53255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57</a:t>
            </a:r>
          </a:p>
        </p:txBody>
      </p:sp>
    </p:spTree>
    <p:extLst>
      <p:ext uri="{BB962C8B-B14F-4D97-AF65-F5344CB8AC3E}">
        <p14:creationId xmlns:p14="http://schemas.microsoft.com/office/powerpoint/2010/main" val="1181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3A6A6A9-3490-404C-9108-C0D5714BBA44}"/>
              </a:ext>
            </a:extLst>
          </p:cNvPr>
          <p:cNvSpPr/>
          <p:nvPr/>
        </p:nvSpPr>
        <p:spPr>
          <a:xfrm>
            <a:off x="8103336" y="-26492"/>
            <a:ext cx="4129240" cy="2441080"/>
          </a:xfrm>
          <a:custGeom>
            <a:avLst/>
            <a:gdLst>
              <a:gd name="connsiteX0" fmla="*/ 8360784 w 8377935"/>
              <a:gd name="connsiteY0" fmla="*/ 28254 h 5134864"/>
              <a:gd name="connsiteX1" fmla="*/ 4709871 w 8377935"/>
              <a:gd name="connsiteY1" fmla="*/ 18427 h 5134864"/>
              <a:gd name="connsiteX2" fmla="*/ 51641 w 8377935"/>
              <a:gd name="connsiteY2" fmla="*/ 28254 h 5134864"/>
              <a:gd name="connsiteX3" fmla="*/ 29529 w 8377935"/>
              <a:gd name="connsiteY3" fmla="*/ 384501 h 5134864"/>
              <a:gd name="connsiteX4" fmla="*/ 717453 w 8377935"/>
              <a:gd name="connsiteY4" fmla="*/ 826738 h 5134864"/>
              <a:gd name="connsiteX5" fmla="*/ 1093355 w 8377935"/>
              <a:gd name="connsiteY5" fmla="*/ 2087113 h 5134864"/>
              <a:gd name="connsiteX6" fmla="*/ 1584729 w 8377935"/>
              <a:gd name="connsiteY6" fmla="*/ 2743099 h 5134864"/>
              <a:gd name="connsiteX7" fmla="*/ 2304593 w 8377935"/>
              <a:gd name="connsiteY7" fmla="*/ 3101802 h 5134864"/>
              <a:gd name="connsiteX8" fmla="*/ 3058853 w 8377935"/>
              <a:gd name="connsiteY8" fmla="*/ 4642261 h 5134864"/>
              <a:gd name="connsiteX9" fmla="*/ 3813113 w 8377935"/>
              <a:gd name="connsiteY9" fmla="*/ 4723338 h 5134864"/>
              <a:gd name="connsiteX10" fmla="*/ 4616511 w 8377935"/>
              <a:gd name="connsiteY10" fmla="*/ 4996051 h 5134864"/>
              <a:gd name="connsiteX11" fmla="*/ 4616511 w 8377935"/>
              <a:gd name="connsiteY11" fmla="*/ 5015706 h 5134864"/>
              <a:gd name="connsiteX12" fmla="*/ 4702501 w 8377935"/>
              <a:gd name="connsiteY12" fmla="*/ 5055016 h 5134864"/>
              <a:gd name="connsiteX13" fmla="*/ 4788492 w 8377935"/>
              <a:gd name="connsiteY13" fmla="*/ 5094326 h 5134864"/>
              <a:gd name="connsiteX14" fmla="*/ 4790948 w 8377935"/>
              <a:gd name="connsiteY14" fmla="*/ 5094326 h 5134864"/>
              <a:gd name="connsiteX15" fmla="*/ 4790948 w 8377935"/>
              <a:gd name="connsiteY15" fmla="*/ 5086955 h 5134864"/>
              <a:gd name="connsiteX16" fmla="*/ 5795809 w 8377935"/>
              <a:gd name="connsiteY16" fmla="*/ 4681571 h 5134864"/>
              <a:gd name="connsiteX17" fmla="*/ 6631146 w 8377935"/>
              <a:gd name="connsiteY17" fmla="*/ 4153344 h 5134864"/>
              <a:gd name="connsiteX18" fmla="*/ 7183942 w 8377935"/>
              <a:gd name="connsiteY18" fmla="*/ 4190197 h 5134864"/>
              <a:gd name="connsiteX19" fmla="*/ 7589326 w 8377935"/>
              <a:gd name="connsiteY19" fmla="*/ 3563694 h 5134864"/>
              <a:gd name="connsiteX20" fmla="*/ 7921004 w 8377935"/>
              <a:gd name="connsiteY20" fmla="*/ 2875770 h 5134864"/>
              <a:gd name="connsiteX21" fmla="*/ 8363241 w 8377935"/>
              <a:gd name="connsiteY21" fmla="*/ 2728357 h 5134864"/>
              <a:gd name="connsiteX22" fmla="*/ 8360784 w 8377935"/>
              <a:gd name="connsiteY22" fmla="*/ 28254 h 513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77935" h="5134864">
                <a:moveTo>
                  <a:pt x="8360784" y="28254"/>
                </a:moveTo>
                <a:lnTo>
                  <a:pt x="4709871" y="18427"/>
                </a:lnTo>
                <a:lnTo>
                  <a:pt x="51641" y="28254"/>
                </a:lnTo>
                <a:cubicBezTo>
                  <a:pt x="51641" y="207606"/>
                  <a:pt x="-4867" y="205149"/>
                  <a:pt x="29529" y="384501"/>
                </a:cubicBezTo>
                <a:cubicBezTo>
                  <a:pt x="110606" y="745661"/>
                  <a:pt x="439827" y="711265"/>
                  <a:pt x="717453" y="826738"/>
                </a:cubicBezTo>
                <a:cubicBezTo>
                  <a:pt x="1373438" y="1055227"/>
                  <a:pt x="1044217" y="1580998"/>
                  <a:pt x="1093355" y="2087113"/>
                </a:cubicBezTo>
                <a:cubicBezTo>
                  <a:pt x="1125294" y="2399136"/>
                  <a:pt x="1257965" y="2659565"/>
                  <a:pt x="1584729" y="2743099"/>
                </a:cubicBezTo>
                <a:cubicBezTo>
                  <a:pt x="1896752" y="2809434"/>
                  <a:pt x="2076104" y="2806977"/>
                  <a:pt x="2304593" y="3101802"/>
                </a:cubicBezTo>
                <a:cubicBezTo>
                  <a:pt x="2714891" y="3593176"/>
                  <a:pt x="2255456" y="4315497"/>
                  <a:pt x="3058853" y="4642261"/>
                </a:cubicBezTo>
                <a:cubicBezTo>
                  <a:pt x="3287342" y="4740536"/>
                  <a:pt x="3567425" y="4674201"/>
                  <a:pt x="3813113" y="4723338"/>
                </a:cubicBezTo>
                <a:cubicBezTo>
                  <a:pt x="4098110" y="4750364"/>
                  <a:pt x="4358539" y="4878121"/>
                  <a:pt x="4616511" y="4996051"/>
                </a:cubicBezTo>
                <a:lnTo>
                  <a:pt x="4616511" y="5015706"/>
                </a:lnTo>
                <a:cubicBezTo>
                  <a:pt x="4645993" y="5030447"/>
                  <a:pt x="4675475" y="5042732"/>
                  <a:pt x="4702501" y="5055016"/>
                </a:cubicBezTo>
                <a:cubicBezTo>
                  <a:pt x="4729526" y="5069757"/>
                  <a:pt x="4759009" y="5084498"/>
                  <a:pt x="4788492" y="5094326"/>
                </a:cubicBezTo>
                <a:cubicBezTo>
                  <a:pt x="4788492" y="5094326"/>
                  <a:pt x="4790948" y="5094326"/>
                  <a:pt x="4790948" y="5094326"/>
                </a:cubicBezTo>
                <a:cubicBezTo>
                  <a:pt x="4790948" y="5091869"/>
                  <a:pt x="4790948" y="5089412"/>
                  <a:pt x="4790948" y="5086955"/>
                </a:cubicBezTo>
                <a:cubicBezTo>
                  <a:pt x="5184048" y="5214713"/>
                  <a:pt x="5614001" y="5118895"/>
                  <a:pt x="5795809" y="4681571"/>
                </a:cubicBezTo>
                <a:cubicBezTo>
                  <a:pt x="5943222" y="4300756"/>
                  <a:pt x="6188909" y="4030500"/>
                  <a:pt x="6631146" y="4153344"/>
                </a:cubicBezTo>
                <a:cubicBezTo>
                  <a:pt x="6827696" y="4214765"/>
                  <a:pt x="6962824" y="4288472"/>
                  <a:pt x="7183942" y="4190197"/>
                </a:cubicBezTo>
                <a:cubicBezTo>
                  <a:pt x="7417345" y="4079637"/>
                  <a:pt x="7540189" y="3809381"/>
                  <a:pt x="7589326" y="3563694"/>
                </a:cubicBezTo>
                <a:cubicBezTo>
                  <a:pt x="7638464" y="3305722"/>
                  <a:pt x="7650748" y="3010898"/>
                  <a:pt x="7921004" y="2875770"/>
                </a:cubicBezTo>
                <a:cubicBezTo>
                  <a:pt x="8068417" y="2814348"/>
                  <a:pt x="8301819" y="2910166"/>
                  <a:pt x="8363241" y="2728357"/>
                </a:cubicBezTo>
                <a:lnTo>
                  <a:pt x="8360784" y="28254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F5109-13E6-4D82-8ABD-E60FE5904B62}"/>
              </a:ext>
            </a:extLst>
          </p:cNvPr>
          <p:cNvGrpSpPr/>
          <p:nvPr/>
        </p:nvGrpSpPr>
        <p:grpSpPr>
          <a:xfrm>
            <a:off x="8103336" y="341685"/>
            <a:ext cx="2845164" cy="2239587"/>
            <a:chOff x="8991600" y="317274"/>
            <a:chExt cx="2845164" cy="2239587"/>
          </a:xfrm>
        </p:grpSpPr>
        <p:sp>
          <p:nvSpPr>
            <p:cNvPr id="4" name="Freeform 232">
              <a:extLst>
                <a:ext uri="{FF2B5EF4-FFF2-40B4-BE49-F238E27FC236}">
                  <a16:creationId xmlns:a16="http://schemas.microsoft.com/office/drawing/2014/main" id="{F434CD27-D3E1-4321-8666-DB3C965A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 259">
              <a:extLst>
                <a:ext uri="{FF2B5EF4-FFF2-40B4-BE49-F238E27FC236}">
                  <a16:creationId xmlns:a16="http://schemas.microsoft.com/office/drawing/2014/main" id="{2DBF42DF-DE09-48B2-851C-E997670A6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 260">
              <a:extLst>
                <a:ext uri="{FF2B5EF4-FFF2-40B4-BE49-F238E27FC236}">
                  <a16:creationId xmlns:a16="http://schemas.microsoft.com/office/drawing/2014/main" id="{37FC66F4-25A7-42F6-9647-8CECFE1C8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 261">
              <a:extLst>
                <a:ext uri="{FF2B5EF4-FFF2-40B4-BE49-F238E27FC236}">
                  <a16:creationId xmlns:a16="http://schemas.microsoft.com/office/drawing/2014/main" id="{82FB5B46-A0DC-41E5-876F-E1A1881F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268">
              <a:extLst>
                <a:ext uri="{FF2B5EF4-FFF2-40B4-BE49-F238E27FC236}">
                  <a16:creationId xmlns:a16="http://schemas.microsoft.com/office/drawing/2014/main" id="{E7613CD0-B687-4A18-8581-1A5A3743C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 269">
              <a:extLst>
                <a:ext uri="{FF2B5EF4-FFF2-40B4-BE49-F238E27FC236}">
                  <a16:creationId xmlns:a16="http://schemas.microsoft.com/office/drawing/2014/main" id="{919257C6-04B6-430B-B5BE-FEDC67AF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 270">
              <a:extLst>
                <a:ext uri="{FF2B5EF4-FFF2-40B4-BE49-F238E27FC236}">
                  <a16:creationId xmlns:a16="http://schemas.microsoft.com/office/drawing/2014/main" id="{E8C64FDD-756C-4AA2-B13E-B664CE0B3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مربع نص 4">
            <a:extLst>
              <a:ext uri="{FF2B5EF4-FFF2-40B4-BE49-F238E27FC236}">
                <a16:creationId xmlns:a16="http://schemas.microsoft.com/office/drawing/2014/main" id="{D088CEEC-E980-4E8A-8938-CAF6AF534C9F}"/>
              </a:ext>
            </a:extLst>
          </p:cNvPr>
          <p:cNvSpPr txBox="1"/>
          <p:nvPr/>
        </p:nvSpPr>
        <p:spPr>
          <a:xfrm>
            <a:off x="793599" y="2675185"/>
            <a:ext cx="260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regano" panose="03060702040602030A04" pitchFamily="66" charset="0"/>
              </a:rPr>
              <a:t>Answers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87A53D6F-A491-44BD-868D-A0EE580A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5" y="215682"/>
            <a:ext cx="944248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مستطيل 5">
            <a:extLst>
              <a:ext uri="{FF2B5EF4-FFF2-40B4-BE49-F238E27FC236}">
                <a16:creationId xmlns:a16="http://schemas.microsoft.com/office/drawing/2014/main" id="{E046DC46-E7A6-49FD-B44D-8C201232112B}"/>
              </a:ext>
            </a:extLst>
          </p:cNvPr>
          <p:cNvSpPr/>
          <p:nvPr/>
        </p:nvSpPr>
        <p:spPr>
          <a:xfrm>
            <a:off x="793599" y="3429000"/>
            <a:ext cx="10838420" cy="319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1. Word processors have replaced typewriters.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2. This restaurant serves all entrees with rice and salad.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3. Did the Wright brothers fly the first airplane?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4. People in the Middle East have used soap for nearly 5,000 years.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5. Cell phones and computers have changed the way we communicate.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6. Saudi Arabia produces roughly thirteen percent of the world’s oil.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7. Al-</a:t>
            </a:r>
            <a:r>
              <a:rPr lang="en-US" sz="2800" b="1" dirty="0" err="1">
                <a:solidFill>
                  <a:srgbClr val="006854"/>
                </a:solidFill>
              </a:rPr>
              <a:t>Zahrawi</a:t>
            </a:r>
            <a:r>
              <a:rPr lang="en-US" sz="2800" b="1" dirty="0">
                <a:solidFill>
                  <a:srgbClr val="006854"/>
                </a:solidFill>
              </a:rPr>
              <a:t> wrote an encyclopedia of medical practices in 1000.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8. Da Vinci designed many flying machines, but he never built them.</a:t>
            </a:r>
            <a:endParaRPr lang="ar-SA" sz="2800" b="1" dirty="0">
              <a:solidFill>
                <a:srgbClr val="006854"/>
              </a:solidFill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8DA900BB-3850-0218-6AA2-AF3ECF9870D9}"/>
              </a:ext>
            </a:extLst>
          </p:cNvPr>
          <p:cNvSpPr txBox="1"/>
          <p:nvPr/>
        </p:nvSpPr>
        <p:spPr>
          <a:xfrm>
            <a:off x="9088717" y="0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57</a:t>
            </a:r>
          </a:p>
        </p:txBody>
      </p:sp>
    </p:spTree>
    <p:extLst>
      <p:ext uri="{BB962C8B-B14F-4D97-AF65-F5344CB8AC3E}">
        <p14:creationId xmlns:p14="http://schemas.microsoft.com/office/powerpoint/2010/main" val="30006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Freeform: Shape 399">
            <a:extLst>
              <a:ext uri="{FF2B5EF4-FFF2-40B4-BE49-F238E27FC236}">
                <a16:creationId xmlns:a16="http://schemas.microsoft.com/office/drawing/2014/main" id="{82ADFDBB-9932-4112-A124-433FB3A19782}"/>
              </a:ext>
            </a:extLst>
          </p:cNvPr>
          <p:cNvSpPr/>
          <p:nvPr/>
        </p:nvSpPr>
        <p:spPr>
          <a:xfrm>
            <a:off x="9104" y="213483"/>
            <a:ext cx="12182896" cy="3429000"/>
          </a:xfrm>
          <a:custGeom>
            <a:avLst/>
            <a:gdLst>
              <a:gd name="connsiteX0" fmla="*/ 6150769 w 6153150"/>
              <a:gd name="connsiteY0" fmla="*/ 222409 h 3057525"/>
              <a:gd name="connsiteX1" fmla="*/ 5740242 w 6153150"/>
              <a:gd name="connsiteY1" fmla="*/ 451009 h 3057525"/>
              <a:gd name="connsiteX2" fmla="*/ 5488781 w 6153150"/>
              <a:gd name="connsiteY2" fmla="*/ 819626 h 3057525"/>
              <a:gd name="connsiteX3" fmla="*/ 5536406 w 6153150"/>
              <a:gd name="connsiteY3" fmla="*/ 955834 h 3057525"/>
              <a:gd name="connsiteX4" fmla="*/ 5366862 w 6153150"/>
              <a:gd name="connsiteY4" fmla="*/ 1193959 h 3057525"/>
              <a:gd name="connsiteX5" fmla="*/ 5065871 w 6153150"/>
              <a:gd name="connsiteY5" fmla="*/ 1288256 h 3057525"/>
              <a:gd name="connsiteX6" fmla="*/ 4896326 w 6153150"/>
              <a:gd name="connsiteY6" fmla="*/ 1526381 h 3057525"/>
              <a:gd name="connsiteX7" fmla="*/ 4949667 w 6153150"/>
              <a:gd name="connsiteY7" fmla="*/ 1661636 h 3057525"/>
              <a:gd name="connsiteX8" fmla="*/ 4820126 w 6153150"/>
              <a:gd name="connsiteY8" fmla="*/ 2034064 h 3057525"/>
              <a:gd name="connsiteX9" fmla="*/ 4420076 w 6153150"/>
              <a:gd name="connsiteY9" fmla="*/ 2119789 h 3057525"/>
              <a:gd name="connsiteX10" fmla="*/ 4204812 w 6153150"/>
              <a:gd name="connsiteY10" fmla="*/ 2407444 h 3057525"/>
              <a:gd name="connsiteX11" fmla="*/ 4322922 w 6153150"/>
              <a:gd name="connsiteY11" fmla="*/ 2579846 h 3057525"/>
              <a:gd name="connsiteX12" fmla="*/ 4204812 w 6153150"/>
              <a:gd name="connsiteY12" fmla="*/ 2770346 h 3057525"/>
              <a:gd name="connsiteX13" fmla="*/ 3974306 w 6153150"/>
              <a:gd name="connsiteY13" fmla="*/ 2816066 h 3057525"/>
              <a:gd name="connsiteX14" fmla="*/ 3961924 w 6153150"/>
              <a:gd name="connsiteY14" fmla="*/ 2811304 h 3057525"/>
              <a:gd name="connsiteX15" fmla="*/ 3667601 w 6153150"/>
              <a:gd name="connsiteY15" fmla="*/ 2829401 h 3057525"/>
              <a:gd name="connsiteX16" fmla="*/ 3358039 w 6153150"/>
              <a:gd name="connsiteY16" fmla="*/ 2769394 h 3057525"/>
              <a:gd name="connsiteX17" fmla="*/ 3078004 w 6153150"/>
              <a:gd name="connsiteY17" fmla="*/ 2912269 h 3057525"/>
              <a:gd name="connsiteX18" fmla="*/ 2797969 w 6153150"/>
              <a:gd name="connsiteY18" fmla="*/ 2769394 h 3057525"/>
              <a:gd name="connsiteX19" fmla="*/ 2488406 w 6153150"/>
              <a:gd name="connsiteY19" fmla="*/ 2829401 h 3057525"/>
              <a:gd name="connsiteX20" fmla="*/ 2194084 w 6153150"/>
              <a:gd name="connsiteY20" fmla="*/ 2811304 h 3057525"/>
              <a:gd name="connsiteX21" fmla="*/ 2181701 w 6153150"/>
              <a:gd name="connsiteY21" fmla="*/ 2816066 h 3057525"/>
              <a:gd name="connsiteX22" fmla="*/ 1951196 w 6153150"/>
              <a:gd name="connsiteY22" fmla="*/ 2770346 h 3057525"/>
              <a:gd name="connsiteX23" fmla="*/ 1833086 w 6153150"/>
              <a:gd name="connsiteY23" fmla="*/ 2579846 h 3057525"/>
              <a:gd name="connsiteX24" fmla="*/ 1951196 w 6153150"/>
              <a:gd name="connsiteY24" fmla="*/ 2407444 h 3057525"/>
              <a:gd name="connsiteX25" fmla="*/ 1735931 w 6153150"/>
              <a:gd name="connsiteY25" fmla="*/ 2119789 h 3057525"/>
              <a:gd name="connsiteX26" fmla="*/ 1335881 w 6153150"/>
              <a:gd name="connsiteY26" fmla="*/ 2034064 h 3057525"/>
              <a:gd name="connsiteX27" fmla="*/ 1206341 w 6153150"/>
              <a:gd name="connsiteY27" fmla="*/ 1661636 h 3057525"/>
              <a:gd name="connsiteX28" fmla="*/ 1259681 w 6153150"/>
              <a:gd name="connsiteY28" fmla="*/ 1526381 h 3057525"/>
              <a:gd name="connsiteX29" fmla="*/ 1090136 w 6153150"/>
              <a:gd name="connsiteY29" fmla="*/ 1288256 h 3057525"/>
              <a:gd name="connsiteX30" fmla="*/ 789146 w 6153150"/>
              <a:gd name="connsiteY30" fmla="*/ 1193959 h 3057525"/>
              <a:gd name="connsiteX31" fmla="*/ 619601 w 6153150"/>
              <a:gd name="connsiteY31" fmla="*/ 955834 h 3057525"/>
              <a:gd name="connsiteX32" fmla="*/ 667226 w 6153150"/>
              <a:gd name="connsiteY32" fmla="*/ 819626 h 3057525"/>
              <a:gd name="connsiteX33" fmla="*/ 415766 w 6153150"/>
              <a:gd name="connsiteY33" fmla="*/ 451009 h 3057525"/>
              <a:gd name="connsiteX34" fmla="*/ 7144 w 6153150"/>
              <a:gd name="connsiteY34" fmla="*/ 222409 h 3057525"/>
              <a:gd name="connsiteX35" fmla="*/ 7144 w 6153150"/>
              <a:gd name="connsiteY35" fmla="*/ 353854 h 3057525"/>
              <a:gd name="connsiteX36" fmla="*/ 270986 w 6153150"/>
              <a:gd name="connsiteY36" fmla="*/ 491966 h 3057525"/>
              <a:gd name="connsiteX37" fmla="*/ 376714 w 6153150"/>
              <a:gd name="connsiteY37" fmla="*/ 536734 h 3057525"/>
              <a:gd name="connsiteX38" fmla="*/ 576739 w 6153150"/>
              <a:gd name="connsiteY38" fmla="*/ 794861 h 3057525"/>
              <a:gd name="connsiteX39" fmla="*/ 559594 w 6153150"/>
              <a:gd name="connsiteY39" fmla="*/ 840581 h 3057525"/>
              <a:gd name="connsiteX40" fmla="*/ 527209 w 6153150"/>
              <a:gd name="connsiteY40" fmla="*/ 940594 h 3057525"/>
              <a:gd name="connsiteX41" fmla="*/ 752951 w 6153150"/>
              <a:gd name="connsiteY41" fmla="*/ 1280636 h 3057525"/>
              <a:gd name="connsiteX42" fmla="*/ 917734 w 6153150"/>
              <a:gd name="connsiteY42" fmla="*/ 1333024 h 3057525"/>
              <a:gd name="connsiteX43" fmla="*/ 1052989 w 6153150"/>
              <a:gd name="connsiteY43" fmla="*/ 1374934 h 3057525"/>
              <a:gd name="connsiteX44" fmla="*/ 1166336 w 6153150"/>
              <a:gd name="connsiteY44" fmla="*/ 1512094 h 3057525"/>
              <a:gd name="connsiteX45" fmla="*/ 1142524 w 6153150"/>
              <a:gd name="connsiteY45" fmla="*/ 1574006 h 3057525"/>
              <a:gd name="connsiteX46" fmla="*/ 1118711 w 6153150"/>
              <a:gd name="connsiteY46" fmla="*/ 1627346 h 3057525"/>
              <a:gd name="connsiteX47" fmla="*/ 1288256 w 6153150"/>
              <a:gd name="connsiteY47" fmla="*/ 2115026 h 3057525"/>
              <a:gd name="connsiteX48" fmla="*/ 1581626 w 6153150"/>
              <a:gd name="connsiteY48" fmla="*/ 2192179 h 3057525"/>
              <a:gd name="connsiteX49" fmla="*/ 1714976 w 6153150"/>
              <a:gd name="connsiteY49" fmla="*/ 2211229 h 3057525"/>
              <a:gd name="connsiteX50" fmla="*/ 1861661 w 6153150"/>
              <a:gd name="connsiteY50" fmla="*/ 2316004 h 3057525"/>
              <a:gd name="connsiteX51" fmla="*/ 1865471 w 6153150"/>
              <a:gd name="connsiteY51" fmla="*/ 2366486 h 3057525"/>
              <a:gd name="connsiteX52" fmla="*/ 1825466 w 6153150"/>
              <a:gd name="connsiteY52" fmla="*/ 2417921 h 3057525"/>
              <a:gd name="connsiteX53" fmla="*/ 1741646 w 6153150"/>
              <a:gd name="connsiteY53" fmla="*/ 2554129 h 3057525"/>
              <a:gd name="connsiteX54" fmla="*/ 1922621 w 6153150"/>
              <a:gd name="connsiteY54" fmla="*/ 2858929 h 3057525"/>
              <a:gd name="connsiteX55" fmla="*/ 2055971 w 6153150"/>
              <a:gd name="connsiteY55" fmla="*/ 2886551 h 3057525"/>
              <a:gd name="connsiteX56" fmla="*/ 2155984 w 6153150"/>
              <a:gd name="connsiteY56" fmla="*/ 2905601 h 3057525"/>
              <a:gd name="connsiteX57" fmla="*/ 2187416 w 6153150"/>
              <a:gd name="connsiteY57" fmla="*/ 2914174 h 3057525"/>
              <a:gd name="connsiteX58" fmla="*/ 2194084 w 6153150"/>
              <a:gd name="connsiteY58" fmla="*/ 2911316 h 3057525"/>
              <a:gd name="connsiteX59" fmla="*/ 2362676 w 6153150"/>
              <a:gd name="connsiteY59" fmla="*/ 2937986 h 3057525"/>
              <a:gd name="connsiteX60" fmla="*/ 2512219 w 6153150"/>
              <a:gd name="connsiteY60" fmla="*/ 2918936 h 3057525"/>
              <a:gd name="connsiteX61" fmla="*/ 2587466 w 6153150"/>
              <a:gd name="connsiteY61" fmla="*/ 2899886 h 3057525"/>
              <a:gd name="connsiteX62" fmla="*/ 2798921 w 6153150"/>
              <a:gd name="connsiteY62" fmla="*/ 2862739 h 3057525"/>
              <a:gd name="connsiteX63" fmla="*/ 3007519 w 6153150"/>
              <a:gd name="connsiteY63" fmla="*/ 2974181 h 3057525"/>
              <a:gd name="connsiteX64" fmla="*/ 3078004 w 6153150"/>
              <a:gd name="connsiteY64" fmla="*/ 3053239 h 3057525"/>
              <a:gd name="connsiteX65" fmla="*/ 3149441 w 6153150"/>
              <a:gd name="connsiteY65" fmla="*/ 2974181 h 3057525"/>
              <a:gd name="connsiteX66" fmla="*/ 3358991 w 6153150"/>
              <a:gd name="connsiteY66" fmla="*/ 2862739 h 3057525"/>
              <a:gd name="connsiteX67" fmla="*/ 3569494 w 6153150"/>
              <a:gd name="connsiteY67" fmla="*/ 2899886 h 3057525"/>
              <a:gd name="connsiteX68" fmla="*/ 3644741 w 6153150"/>
              <a:gd name="connsiteY68" fmla="*/ 2918936 h 3057525"/>
              <a:gd name="connsiteX69" fmla="*/ 3794284 w 6153150"/>
              <a:gd name="connsiteY69" fmla="*/ 2937986 h 3057525"/>
              <a:gd name="connsiteX70" fmla="*/ 3962876 w 6153150"/>
              <a:gd name="connsiteY70" fmla="*/ 2911316 h 3057525"/>
              <a:gd name="connsiteX71" fmla="*/ 3969544 w 6153150"/>
              <a:gd name="connsiteY71" fmla="*/ 2914174 h 3057525"/>
              <a:gd name="connsiteX72" fmla="*/ 4000976 w 6153150"/>
              <a:gd name="connsiteY72" fmla="*/ 2905601 h 3057525"/>
              <a:gd name="connsiteX73" fmla="*/ 4100989 w 6153150"/>
              <a:gd name="connsiteY73" fmla="*/ 2886551 h 3057525"/>
              <a:gd name="connsiteX74" fmla="*/ 4234339 w 6153150"/>
              <a:gd name="connsiteY74" fmla="*/ 2858929 h 3057525"/>
              <a:gd name="connsiteX75" fmla="*/ 4415314 w 6153150"/>
              <a:gd name="connsiteY75" fmla="*/ 2554129 h 3057525"/>
              <a:gd name="connsiteX76" fmla="*/ 4331494 w 6153150"/>
              <a:gd name="connsiteY76" fmla="*/ 2417921 h 3057525"/>
              <a:gd name="connsiteX77" fmla="*/ 4291489 w 6153150"/>
              <a:gd name="connsiteY77" fmla="*/ 2366486 h 3057525"/>
              <a:gd name="connsiteX78" fmla="*/ 4295299 w 6153150"/>
              <a:gd name="connsiteY78" fmla="*/ 2316004 h 3057525"/>
              <a:gd name="connsiteX79" fmla="*/ 4441984 w 6153150"/>
              <a:gd name="connsiteY79" fmla="*/ 2211229 h 3057525"/>
              <a:gd name="connsiteX80" fmla="*/ 4575334 w 6153150"/>
              <a:gd name="connsiteY80" fmla="*/ 2192179 h 3057525"/>
              <a:gd name="connsiteX81" fmla="*/ 4868704 w 6153150"/>
              <a:gd name="connsiteY81" fmla="*/ 2115026 h 3057525"/>
              <a:gd name="connsiteX82" fmla="*/ 5038249 w 6153150"/>
              <a:gd name="connsiteY82" fmla="*/ 1627346 h 3057525"/>
              <a:gd name="connsiteX83" fmla="*/ 5014437 w 6153150"/>
              <a:gd name="connsiteY83" fmla="*/ 1574006 h 3057525"/>
              <a:gd name="connsiteX84" fmla="*/ 4990624 w 6153150"/>
              <a:gd name="connsiteY84" fmla="*/ 1512094 h 3057525"/>
              <a:gd name="connsiteX85" fmla="*/ 5103971 w 6153150"/>
              <a:gd name="connsiteY85" fmla="*/ 1374934 h 3057525"/>
              <a:gd name="connsiteX86" fmla="*/ 5239226 w 6153150"/>
              <a:gd name="connsiteY86" fmla="*/ 1333024 h 3057525"/>
              <a:gd name="connsiteX87" fmla="*/ 5404009 w 6153150"/>
              <a:gd name="connsiteY87" fmla="*/ 1280636 h 3057525"/>
              <a:gd name="connsiteX88" fmla="*/ 5629751 w 6153150"/>
              <a:gd name="connsiteY88" fmla="*/ 940594 h 3057525"/>
              <a:gd name="connsiteX89" fmla="*/ 5597367 w 6153150"/>
              <a:gd name="connsiteY89" fmla="*/ 840581 h 3057525"/>
              <a:gd name="connsiteX90" fmla="*/ 5580221 w 6153150"/>
              <a:gd name="connsiteY90" fmla="*/ 794861 h 3057525"/>
              <a:gd name="connsiteX91" fmla="*/ 5780246 w 6153150"/>
              <a:gd name="connsiteY91" fmla="*/ 536734 h 3057525"/>
              <a:gd name="connsiteX92" fmla="*/ 5885974 w 6153150"/>
              <a:gd name="connsiteY92" fmla="*/ 491966 h 3057525"/>
              <a:gd name="connsiteX93" fmla="*/ 6149817 w 6153150"/>
              <a:gd name="connsiteY93" fmla="*/ 353854 h 3057525"/>
              <a:gd name="connsiteX94" fmla="*/ 6149817 w 6153150"/>
              <a:gd name="connsiteY94" fmla="*/ 7144 h 3057525"/>
              <a:gd name="connsiteX95" fmla="*/ 6149817 w 6153150"/>
              <a:gd name="connsiteY95" fmla="*/ 7144 h 3057525"/>
              <a:gd name="connsiteX96" fmla="*/ 6149817 w 6153150"/>
              <a:gd name="connsiteY96" fmla="*/ 222409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53150" h="3057525">
                <a:moveTo>
                  <a:pt x="6150769" y="222409"/>
                </a:moveTo>
                <a:cubicBezTo>
                  <a:pt x="6049804" y="342424"/>
                  <a:pt x="5884069" y="384334"/>
                  <a:pt x="5740242" y="451009"/>
                </a:cubicBezTo>
                <a:cubicBezTo>
                  <a:pt x="5593556" y="519589"/>
                  <a:pt x="5447824" y="663416"/>
                  <a:pt x="5488781" y="819626"/>
                </a:cubicBezTo>
                <a:cubicBezTo>
                  <a:pt x="5501164" y="866299"/>
                  <a:pt x="5528787" y="908209"/>
                  <a:pt x="5536406" y="955834"/>
                </a:cubicBezTo>
                <a:cubicBezTo>
                  <a:pt x="5551646" y="1059656"/>
                  <a:pt x="5463064" y="1152049"/>
                  <a:pt x="5366862" y="1193959"/>
                </a:cubicBezTo>
                <a:cubicBezTo>
                  <a:pt x="5270659" y="1235869"/>
                  <a:pt x="5163026" y="1246346"/>
                  <a:pt x="5065871" y="1288256"/>
                </a:cubicBezTo>
                <a:cubicBezTo>
                  <a:pt x="4969669" y="1330166"/>
                  <a:pt x="4881087" y="1422559"/>
                  <a:pt x="4896326" y="1526381"/>
                </a:cubicBezTo>
                <a:cubicBezTo>
                  <a:pt x="4903946" y="1574006"/>
                  <a:pt x="4931569" y="1616869"/>
                  <a:pt x="4949667" y="1661636"/>
                </a:cubicBezTo>
                <a:cubicBezTo>
                  <a:pt x="5001101" y="1794986"/>
                  <a:pt x="4942999" y="1960721"/>
                  <a:pt x="4820126" y="2034064"/>
                </a:cubicBezTo>
                <a:cubicBezTo>
                  <a:pt x="4702016" y="2104549"/>
                  <a:pt x="4554379" y="2088356"/>
                  <a:pt x="4420076" y="2119789"/>
                </a:cubicBezTo>
                <a:cubicBezTo>
                  <a:pt x="4286726" y="2151221"/>
                  <a:pt x="4148614" y="2281714"/>
                  <a:pt x="4204812" y="2407444"/>
                </a:cubicBezTo>
                <a:cubicBezTo>
                  <a:pt x="4233387" y="2471261"/>
                  <a:pt x="4305776" y="2511266"/>
                  <a:pt x="4322922" y="2579846"/>
                </a:cubicBezTo>
                <a:cubicBezTo>
                  <a:pt x="4342924" y="2657951"/>
                  <a:pt x="4288631" y="2743676"/>
                  <a:pt x="4204812" y="2770346"/>
                </a:cubicBezTo>
                <a:cubicBezTo>
                  <a:pt x="4139089" y="2791301"/>
                  <a:pt x="4046696" y="2796064"/>
                  <a:pt x="3974306" y="2816066"/>
                </a:cubicBezTo>
                <a:lnTo>
                  <a:pt x="3961924" y="2811304"/>
                </a:lnTo>
                <a:cubicBezTo>
                  <a:pt x="3961924" y="2811304"/>
                  <a:pt x="3842861" y="2874169"/>
                  <a:pt x="3667601" y="2829401"/>
                </a:cubicBezTo>
                <a:cubicBezTo>
                  <a:pt x="3519011" y="2791301"/>
                  <a:pt x="3459004" y="2769394"/>
                  <a:pt x="3358039" y="2769394"/>
                </a:cubicBezTo>
                <a:cubicBezTo>
                  <a:pt x="3206591" y="2769394"/>
                  <a:pt x="3078004" y="2912269"/>
                  <a:pt x="3078004" y="2912269"/>
                </a:cubicBezTo>
                <a:cubicBezTo>
                  <a:pt x="3078004" y="2912269"/>
                  <a:pt x="2950369" y="2769394"/>
                  <a:pt x="2797969" y="2769394"/>
                </a:cubicBezTo>
                <a:cubicBezTo>
                  <a:pt x="2697004" y="2769394"/>
                  <a:pt x="2636996" y="2791301"/>
                  <a:pt x="2488406" y="2829401"/>
                </a:cubicBezTo>
                <a:cubicBezTo>
                  <a:pt x="2313146" y="2874169"/>
                  <a:pt x="2194084" y="2811304"/>
                  <a:pt x="2194084" y="2811304"/>
                </a:cubicBezTo>
                <a:lnTo>
                  <a:pt x="2181701" y="2816066"/>
                </a:lnTo>
                <a:cubicBezTo>
                  <a:pt x="2109311" y="2796064"/>
                  <a:pt x="2016919" y="2791301"/>
                  <a:pt x="1951196" y="2770346"/>
                </a:cubicBezTo>
                <a:cubicBezTo>
                  <a:pt x="1867376" y="2743676"/>
                  <a:pt x="1813084" y="2657951"/>
                  <a:pt x="1833086" y="2579846"/>
                </a:cubicBezTo>
                <a:cubicBezTo>
                  <a:pt x="1850231" y="2512219"/>
                  <a:pt x="1922621" y="2472214"/>
                  <a:pt x="1951196" y="2407444"/>
                </a:cubicBezTo>
                <a:cubicBezTo>
                  <a:pt x="2007394" y="2282666"/>
                  <a:pt x="1869281" y="2151221"/>
                  <a:pt x="1735931" y="2119789"/>
                </a:cubicBezTo>
                <a:cubicBezTo>
                  <a:pt x="1602581" y="2088356"/>
                  <a:pt x="1453991" y="2103596"/>
                  <a:pt x="1335881" y="2034064"/>
                </a:cubicBezTo>
                <a:cubicBezTo>
                  <a:pt x="1213009" y="1960721"/>
                  <a:pt x="1155859" y="1794986"/>
                  <a:pt x="1206341" y="1661636"/>
                </a:cubicBezTo>
                <a:cubicBezTo>
                  <a:pt x="1223486" y="1615916"/>
                  <a:pt x="1252061" y="1574006"/>
                  <a:pt x="1259681" y="1526381"/>
                </a:cubicBezTo>
                <a:cubicBezTo>
                  <a:pt x="1274921" y="1422559"/>
                  <a:pt x="1186339" y="1330166"/>
                  <a:pt x="1090136" y="1288256"/>
                </a:cubicBezTo>
                <a:cubicBezTo>
                  <a:pt x="993934" y="1246346"/>
                  <a:pt x="886301" y="1235869"/>
                  <a:pt x="789146" y="1193959"/>
                </a:cubicBezTo>
                <a:cubicBezTo>
                  <a:pt x="692944" y="1152049"/>
                  <a:pt x="604361" y="1058704"/>
                  <a:pt x="619601" y="955834"/>
                </a:cubicBezTo>
                <a:cubicBezTo>
                  <a:pt x="627221" y="908209"/>
                  <a:pt x="654844" y="866299"/>
                  <a:pt x="667226" y="819626"/>
                </a:cubicBezTo>
                <a:cubicBezTo>
                  <a:pt x="708184" y="663416"/>
                  <a:pt x="562451" y="519589"/>
                  <a:pt x="415766" y="451009"/>
                </a:cubicBezTo>
                <a:cubicBezTo>
                  <a:pt x="273844" y="384334"/>
                  <a:pt x="108109" y="342424"/>
                  <a:pt x="7144" y="222409"/>
                </a:cubicBezTo>
                <a:lnTo>
                  <a:pt x="7144" y="353854"/>
                </a:lnTo>
                <a:cubicBezTo>
                  <a:pt x="86201" y="416719"/>
                  <a:pt x="179546" y="454819"/>
                  <a:pt x="270986" y="491966"/>
                </a:cubicBezTo>
                <a:cubicBezTo>
                  <a:pt x="308134" y="507206"/>
                  <a:pt x="343376" y="521494"/>
                  <a:pt x="376714" y="536734"/>
                </a:cubicBezTo>
                <a:cubicBezTo>
                  <a:pt x="494824" y="591979"/>
                  <a:pt x="602456" y="698659"/>
                  <a:pt x="576739" y="794861"/>
                </a:cubicBezTo>
                <a:cubicBezTo>
                  <a:pt x="572929" y="808196"/>
                  <a:pt x="566261" y="823436"/>
                  <a:pt x="559594" y="840581"/>
                </a:cubicBezTo>
                <a:cubicBezTo>
                  <a:pt x="547211" y="869156"/>
                  <a:pt x="532924" y="902494"/>
                  <a:pt x="527209" y="940594"/>
                </a:cubicBezTo>
                <a:cubicBezTo>
                  <a:pt x="503396" y="1096804"/>
                  <a:pt x="623411" y="1224439"/>
                  <a:pt x="752951" y="1280636"/>
                </a:cubicBezTo>
                <a:cubicBezTo>
                  <a:pt x="808196" y="1304449"/>
                  <a:pt x="864394" y="1318736"/>
                  <a:pt x="917734" y="1333024"/>
                </a:cubicBezTo>
                <a:cubicBezTo>
                  <a:pt x="966311" y="1345406"/>
                  <a:pt x="1012031" y="1356836"/>
                  <a:pt x="1052989" y="1374934"/>
                </a:cubicBezTo>
                <a:cubicBezTo>
                  <a:pt x="1114901" y="1401604"/>
                  <a:pt x="1173956" y="1460659"/>
                  <a:pt x="1166336" y="1512094"/>
                </a:cubicBezTo>
                <a:cubicBezTo>
                  <a:pt x="1163479" y="1529239"/>
                  <a:pt x="1153001" y="1551146"/>
                  <a:pt x="1142524" y="1574006"/>
                </a:cubicBezTo>
                <a:cubicBezTo>
                  <a:pt x="1134904" y="1591151"/>
                  <a:pt x="1126331" y="1608296"/>
                  <a:pt x="1118711" y="1627346"/>
                </a:cubicBezTo>
                <a:cubicBezTo>
                  <a:pt x="1051084" y="1803559"/>
                  <a:pt x="1125379" y="2017871"/>
                  <a:pt x="1288256" y="2115026"/>
                </a:cubicBezTo>
                <a:cubicBezTo>
                  <a:pt x="1382554" y="2171224"/>
                  <a:pt x="1488281" y="2182654"/>
                  <a:pt x="1581626" y="2192179"/>
                </a:cubicBezTo>
                <a:cubicBezTo>
                  <a:pt x="1629251" y="2196941"/>
                  <a:pt x="1673066" y="2201704"/>
                  <a:pt x="1714976" y="2211229"/>
                </a:cubicBezTo>
                <a:cubicBezTo>
                  <a:pt x="1775936" y="2225516"/>
                  <a:pt x="1838801" y="2270284"/>
                  <a:pt x="1861661" y="2316004"/>
                </a:cubicBezTo>
                <a:cubicBezTo>
                  <a:pt x="1874044" y="2340769"/>
                  <a:pt x="1870234" y="2356009"/>
                  <a:pt x="1865471" y="2366486"/>
                </a:cubicBezTo>
                <a:cubicBezTo>
                  <a:pt x="1858804" y="2381726"/>
                  <a:pt x="1842611" y="2398871"/>
                  <a:pt x="1825466" y="2417921"/>
                </a:cubicBezTo>
                <a:cubicBezTo>
                  <a:pt x="1794986" y="2451259"/>
                  <a:pt x="1756886" y="2493169"/>
                  <a:pt x="1741646" y="2554129"/>
                </a:cubicBezTo>
                <a:cubicBezTo>
                  <a:pt x="1709261" y="2679859"/>
                  <a:pt x="1790224" y="2817019"/>
                  <a:pt x="1922621" y="2858929"/>
                </a:cubicBezTo>
                <a:cubicBezTo>
                  <a:pt x="1964531" y="2872264"/>
                  <a:pt x="2011204" y="2879884"/>
                  <a:pt x="2055971" y="2886551"/>
                </a:cubicBezTo>
                <a:cubicBezTo>
                  <a:pt x="2091214" y="2892266"/>
                  <a:pt x="2127409" y="2897981"/>
                  <a:pt x="2155984" y="2905601"/>
                </a:cubicBezTo>
                <a:lnTo>
                  <a:pt x="2187416" y="2914174"/>
                </a:lnTo>
                <a:lnTo>
                  <a:pt x="2194084" y="2911316"/>
                </a:lnTo>
                <a:cubicBezTo>
                  <a:pt x="2231231" y="2923699"/>
                  <a:pt x="2289334" y="2937986"/>
                  <a:pt x="2362676" y="2937986"/>
                </a:cubicBezTo>
                <a:cubicBezTo>
                  <a:pt x="2412206" y="2937986"/>
                  <a:pt x="2462689" y="2931319"/>
                  <a:pt x="2512219" y="2918936"/>
                </a:cubicBezTo>
                <a:cubicBezTo>
                  <a:pt x="2539841" y="2912269"/>
                  <a:pt x="2564606" y="2905601"/>
                  <a:pt x="2587466" y="2899886"/>
                </a:cubicBezTo>
                <a:cubicBezTo>
                  <a:pt x="2680811" y="2875121"/>
                  <a:pt x="2728436" y="2862739"/>
                  <a:pt x="2798921" y="2862739"/>
                </a:cubicBezTo>
                <a:cubicBezTo>
                  <a:pt x="2887504" y="2862739"/>
                  <a:pt x="2979896" y="2942749"/>
                  <a:pt x="3007519" y="2974181"/>
                </a:cubicBezTo>
                <a:lnTo>
                  <a:pt x="3078004" y="3053239"/>
                </a:lnTo>
                <a:lnTo>
                  <a:pt x="3149441" y="2974181"/>
                </a:lnTo>
                <a:cubicBezTo>
                  <a:pt x="3175159" y="2945606"/>
                  <a:pt x="3268504" y="2862739"/>
                  <a:pt x="3358991" y="2862739"/>
                </a:cubicBezTo>
                <a:cubicBezTo>
                  <a:pt x="3428524" y="2862739"/>
                  <a:pt x="3476149" y="2875121"/>
                  <a:pt x="3569494" y="2899886"/>
                </a:cubicBezTo>
                <a:cubicBezTo>
                  <a:pt x="3592354" y="2905601"/>
                  <a:pt x="3617119" y="2912269"/>
                  <a:pt x="3644741" y="2918936"/>
                </a:cubicBezTo>
                <a:cubicBezTo>
                  <a:pt x="3694271" y="2931319"/>
                  <a:pt x="3744754" y="2937986"/>
                  <a:pt x="3794284" y="2937986"/>
                </a:cubicBezTo>
                <a:cubicBezTo>
                  <a:pt x="3867626" y="2937986"/>
                  <a:pt x="3925729" y="2923699"/>
                  <a:pt x="3962876" y="2911316"/>
                </a:cubicBezTo>
                <a:lnTo>
                  <a:pt x="3969544" y="2914174"/>
                </a:lnTo>
                <a:lnTo>
                  <a:pt x="4000976" y="2905601"/>
                </a:lnTo>
                <a:cubicBezTo>
                  <a:pt x="4029551" y="2897981"/>
                  <a:pt x="4065746" y="2892266"/>
                  <a:pt x="4100989" y="2886551"/>
                </a:cubicBezTo>
                <a:cubicBezTo>
                  <a:pt x="4145756" y="2879884"/>
                  <a:pt x="4193381" y="2872264"/>
                  <a:pt x="4234339" y="2858929"/>
                </a:cubicBezTo>
                <a:cubicBezTo>
                  <a:pt x="4366737" y="2816066"/>
                  <a:pt x="4447699" y="2679859"/>
                  <a:pt x="4415314" y="2554129"/>
                </a:cubicBezTo>
                <a:cubicBezTo>
                  <a:pt x="4400074" y="2494121"/>
                  <a:pt x="4361974" y="2452211"/>
                  <a:pt x="4331494" y="2417921"/>
                </a:cubicBezTo>
                <a:cubicBezTo>
                  <a:pt x="4314349" y="2398871"/>
                  <a:pt x="4298156" y="2381726"/>
                  <a:pt x="4291489" y="2366486"/>
                </a:cubicBezTo>
                <a:cubicBezTo>
                  <a:pt x="4286726" y="2356009"/>
                  <a:pt x="4282916" y="2340769"/>
                  <a:pt x="4295299" y="2316004"/>
                </a:cubicBezTo>
                <a:cubicBezTo>
                  <a:pt x="4318159" y="2270284"/>
                  <a:pt x="4381024" y="2225516"/>
                  <a:pt x="4441984" y="2211229"/>
                </a:cubicBezTo>
                <a:cubicBezTo>
                  <a:pt x="4482941" y="2201704"/>
                  <a:pt x="4527709" y="2196941"/>
                  <a:pt x="4575334" y="2192179"/>
                </a:cubicBezTo>
                <a:cubicBezTo>
                  <a:pt x="4668679" y="2182654"/>
                  <a:pt x="4774406" y="2171224"/>
                  <a:pt x="4868704" y="2115026"/>
                </a:cubicBezTo>
                <a:cubicBezTo>
                  <a:pt x="5031581" y="2017871"/>
                  <a:pt x="5105876" y="1803559"/>
                  <a:pt x="5038249" y="1627346"/>
                </a:cubicBezTo>
                <a:cubicBezTo>
                  <a:pt x="5030629" y="1608296"/>
                  <a:pt x="5023009" y="1591151"/>
                  <a:pt x="5014437" y="1574006"/>
                </a:cubicBezTo>
                <a:cubicBezTo>
                  <a:pt x="5003006" y="1551146"/>
                  <a:pt x="4992529" y="1529239"/>
                  <a:pt x="4990624" y="1512094"/>
                </a:cubicBezTo>
                <a:cubicBezTo>
                  <a:pt x="4983004" y="1460659"/>
                  <a:pt x="5042059" y="1402556"/>
                  <a:pt x="5103971" y="1374934"/>
                </a:cubicBezTo>
                <a:cubicBezTo>
                  <a:pt x="5144929" y="1356836"/>
                  <a:pt x="5190649" y="1345406"/>
                  <a:pt x="5239226" y="1333024"/>
                </a:cubicBezTo>
                <a:cubicBezTo>
                  <a:pt x="5293519" y="1319689"/>
                  <a:pt x="5348764" y="1305401"/>
                  <a:pt x="5404009" y="1280636"/>
                </a:cubicBezTo>
                <a:cubicBezTo>
                  <a:pt x="5533549" y="1224439"/>
                  <a:pt x="5652612" y="1096804"/>
                  <a:pt x="5629751" y="940594"/>
                </a:cubicBezTo>
                <a:cubicBezTo>
                  <a:pt x="5624037" y="901541"/>
                  <a:pt x="5609749" y="869156"/>
                  <a:pt x="5597367" y="840581"/>
                </a:cubicBezTo>
                <a:cubicBezTo>
                  <a:pt x="5590699" y="824389"/>
                  <a:pt x="5584031" y="808196"/>
                  <a:pt x="5580221" y="794861"/>
                </a:cubicBezTo>
                <a:cubicBezTo>
                  <a:pt x="5555456" y="698659"/>
                  <a:pt x="5662137" y="591979"/>
                  <a:pt x="5780246" y="536734"/>
                </a:cubicBezTo>
                <a:cubicBezTo>
                  <a:pt x="5813584" y="520541"/>
                  <a:pt x="5848826" y="506254"/>
                  <a:pt x="5885974" y="491966"/>
                </a:cubicBezTo>
                <a:cubicBezTo>
                  <a:pt x="5977414" y="454819"/>
                  <a:pt x="6070759" y="416719"/>
                  <a:pt x="6149817" y="353854"/>
                </a:cubicBezTo>
                <a:lnTo>
                  <a:pt x="6149817" y="7144"/>
                </a:lnTo>
                <a:lnTo>
                  <a:pt x="6149817" y="7144"/>
                </a:lnTo>
                <a:lnTo>
                  <a:pt x="6149817" y="222409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  <a:effectLst>
            <a:outerShdw blurRad="406400" dist="12700" dir="5400000" algn="t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1" name="Freeform: Shape 400">
            <a:extLst>
              <a:ext uri="{FF2B5EF4-FFF2-40B4-BE49-F238E27FC236}">
                <a16:creationId xmlns:a16="http://schemas.microsoft.com/office/drawing/2014/main" id="{024A3F14-DEA0-4378-8CF1-666B9DF5B040}"/>
              </a:ext>
            </a:extLst>
          </p:cNvPr>
          <p:cNvSpPr/>
          <p:nvPr/>
        </p:nvSpPr>
        <p:spPr>
          <a:xfrm>
            <a:off x="9104" y="1"/>
            <a:ext cx="12182896" cy="3429000"/>
          </a:xfrm>
          <a:custGeom>
            <a:avLst/>
            <a:gdLst>
              <a:gd name="connsiteX0" fmla="*/ 3078956 w 6153150"/>
              <a:gd name="connsiteY0" fmla="*/ 7144 h 3067050"/>
              <a:gd name="connsiteX1" fmla="*/ 7144 w 6153150"/>
              <a:gd name="connsiteY1" fmla="*/ 7144 h 3067050"/>
              <a:gd name="connsiteX2" fmla="*/ 7144 w 6153150"/>
              <a:gd name="connsiteY2" fmla="*/ 371951 h 3067050"/>
              <a:gd name="connsiteX3" fmla="*/ 417671 w 6153150"/>
              <a:gd name="connsiteY3" fmla="*/ 600551 h 3067050"/>
              <a:gd name="connsiteX4" fmla="*/ 669131 w 6153150"/>
              <a:gd name="connsiteY4" fmla="*/ 969169 h 3067050"/>
              <a:gd name="connsiteX5" fmla="*/ 621506 w 6153150"/>
              <a:gd name="connsiteY5" fmla="*/ 1105376 h 3067050"/>
              <a:gd name="connsiteX6" fmla="*/ 791051 w 6153150"/>
              <a:gd name="connsiteY6" fmla="*/ 1343501 h 3067050"/>
              <a:gd name="connsiteX7" fmla="*/ 1092041 w 6153150"/>
              <a:gd name="connsiteY7" fmla="*/ 1437799 h 3067050"/>
              <a:gd name="connsiteX8" fmla="*/ 1261586 w 6153150"/>
              <a:gd name="connsiteY8" fmla="*/ 1675924 h 3067050"/>
              <a:gd name="connsiteX9" fmla="*/ 1208246 w 6153150"/>
              <a:gd name="connsiteY9" fmla="*/ 1811179 h 3067050"/>
              <a:gd name="connsiteX10" fmla="*/ 1337786 w 6153150"/>
              <a:gd name="connsiteY10" fmla="*/ 2183606 h 3067050"/>
              <a:gd name="connsiteX11" fmla="*/ 1737836 w 6153150"/>
              <a:gd name="connsiteY11" fmla="*/ 2269331 h 3067050"/>
              <a:gd name="connsiteX12" fmla="*/ 1953101 w 6153150"/>
              <a:gd name="connsiteY12" fmla="*/ 2556986 h 3067050"/>
              <a:gd name="connsiteX13" fmla="*/ 1834991 w 6153150"/>
              <a:gd name="connsiteY13" fmla="*/ 2729389 h 3067050"/>
              <a:gd name="connsiteX14" fmla="*/ 1953101 w 6153150"/>
              <a:gd name="connsiteY14" fmla="*/ 2919889 h 3067050"/>
              <a:gd name="connsiteX15" fmla="*/ 2183606 w 6153150"/>
              <a:gd name="connsiteY15" fmla="*/ 2965609 h 3067050"/>
              <a:gd name="connsiteX16" fmla="*/ 2195989 w 6153150"/>
              <a:gd name="connsiteY16" fmla="*/ 2960846 h 3067050"/>
              <a:gd name="connsiteX17" fmla="*/ 2490311 w 6153150"/>
              <a:gd name="connsiteY17" fmla="*/ 2978944 h 3067050"/>
              <a:gd name="connsiteX18" fmla="*/ 2799874 w 6153150"/>
              <a:gd name="connsiteY18" fmla="*/ 2918936 h 3067050"/>
              <a:gd name="connsiteX19" fmla="*/ 3079909 w 6153150"/>
              <a:gd name="connsiteY19" fmla="*/ 3061811 h 3067050"/>
              <a:gd name="connsiteX20" fmla="*/ 3359944 w 6153150"/>
              <a:gd name="connsiteY20" fmla="*/ 2918936 h 3067050"/>
              <a:gd name="connsiteX21" fmla="*/ 3669506 w 6153150"/>
              <a:gd name="connsiteY21" fmla="*/ 2978944 h 3067050"/>
              <a:gd name="connsiteX22" fmla="*/ 3963829 w 6153150"/>
              <a:gd name="connsiteY22" fmla="*/ 2960846 h 3067050"/>
              <a:gd name="connsiteX23" fmla="*/ 3976211 w 6153150"/>
              <a:gd name="connsiteY23" fmla="*/ 2965609 h 3067050"/>
              <a:gd name="connsiteX24" fmla="*/ 4206716 w 6153150"/>
              <a:gd name="connsiteY24" fmla="*/ 2919889 h 3067050"/>
              <a:gd name="connsiteX25" fmla="*/ 4324826 w 6153150"/>
              <a:gd name="connsiteY25" fmla="*/ 2729389 h 3067050"/>
              <a:gd name="connsiteX26" fmla="*/ 4206716 w 6153150"/>
              <a:gd name="connsiteY26" fmla="*/ 2556986 h 3067050"/>
              <a:gd name="connsiteX27" fmla="*/ 4421981 w 6153150"/>
              <a:gd name="connsiteY27" fmla="*/ 2269331 h 3067050"/>
              <a:gd name="connsiteX28" fmla="*/ 4822031 w 6153150"/>
              <a:gd name="connsiteY28" fmla="*/ 2183606 h 3067050"/>
              <a:gd name="connsiteX29" fmla="*/ 4951571 w 6153150"/>
              <a:gd name="connsiteY29" fmla="*/ 1811179 h 3067050"/>
              <a:gd name="connsiteX30" fmla="*/ 4898231 w 6153150"/>
              <a:gd name="connsiteY30" fmla="*/ 1675924 h 3067050"/>
              <a:gd name="connsiteX31" fmla="*/ 5067776 w 6153150"/>
              <a:gd name="connsiteY31" fmla="*/ 1437799 h 3067050"/>
              <a:gd name="connsiteX32" fmla="*/ 5368767 w 6153150"/>
              <a:gd name="connsiteY32" fmla="*/ 1343501 h 3067050"/>
              <a:gd name="connsiteX33" fmla="*/ 5538312 w 6153150"/>
              <a:gd name="connsiteY33" fmla="*/ 1105376 h 3067050"/>
              <a:gd name="connsiteX34" fmla="*/ 5490687 w 6153150"/>
              <a:gd name="connsiteY34" fmla="*/ 969169 h 3067050"/>
              <a:gd name="connsiteX35" fmla="*/ 5742146 w 6153150"/>
              <a:gd name="connsiteY35" fmla="*/ 600551 h 3067050"/>
              <a:gd name="connsiteX36" fmla="*/ 6152674 w 6153150"/>
              <a:gd name="connsiteY36" fmla="*/ 371951 h 3067050"/>
              <a:gd name="connsiteX37" fmla="*/ 6152674 w 6153150"/>
              <a:gd name="connsiteY37" fmla="*/ 7144 h 3067050"/>
              <a:gd name="connsiteX38" fmla="*/ 3078956 w 6153150"/>
              <a:gd name="connsiteY38" fmla="*/ 7144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153150" h="3067050">
                <a:moveTo>
                  <a:pt x="3078956" y="7144"/>
                </a:moveTo>
                <a:lnTo>
                  <a:pt x="7144" y="7144"/>
                </a:lnTo>
                <a:lnTo>
                  <a:pt x="7144" y="371951"/>
                </a:lnTo>
                <a:cubicBezTo>
                  <a:pt x="108109" y="491966"/>
                  <a:pt x="273844" y="533876"/>
                  <a:pt x="417671" y="600551"/>
                </a:cubicBezTo>
                <a:cubicBezTo>
                  <a:pt x="564356" y="669131"/>
                  <a:pt x="710089" y="812959"/>
                  <a:pt x="669131" y="969169"/>
                </a:cubicBezTo>
                <a:cubicBezTo>
                  <a:pt x="656749" y="1015841"/>
                  <a:pt x="629126" y="1057751"/>
                  <a:pt x="621506" y="1105376"/>
                </a:cubicBezTo>
                <a:cubicBezTo>
                  <a:pt x="606266" y="1209199"/>
                  <a:pt x="694849" y="1301591"/>
                  <a:pt x="791051" y="1343501"/>
                </a:cubicBezTo>
                <a:cubicBezTo>
                  <a:pt x="887254" y="1385411"/>
                  <a:pt x="994886" y="1395889"/>
                  <a:pt x="1092041" y="1437799"/>
                </a:cubicBezTo>
                <a:cubicBezTo>
                  <a:pt x="1188244" y="1479709"/>
                  <a:pt x="1276826" y="1572101"/>
                  <a:pt x="1261586" y="1675924"/>
                </a:cubicBezTo>
                <a:cubicBezTo>
                  <a:pt x="1253966" y="1723549"/>
                  <a:pt x="1226344" y="1766411"/>
                  <a:pt x="1208246" y="1811179"/>
                </a:cubicBezTo>
                <a:cubicBezTo>
                  <a:pt x="1156811" y="1944529"/>
                  <a:pt x="1214914" y="2110264"/>
                  <a:pt x="1337786" y="2183606"/>
                </a:cubicBezTo>
                <a:cubicBezTo>
                  <a:pt x="1455896" y="2254091"/>
                  <a:pt x="1603534" y="2237899"/>
                  <a:pt x="1737836" y="2269331"/>
                </a:cubicBezTo>
                <a:cubicBezTo>
                  <a:pt x="1871186" y="2300764"/>
                  <a:pt x="2009299" y="2431256"/>
                  <a:pt x="1953101" y="2556986"/>
                </a:cubicBezTo>
                <a:cubicBezTo>
                  <a:pt x="1924526" y="2620804"/>
                  <a:pt x="1852136" y="2660809"/>
                  <a:pt x="1834991" y="2729389"/>
                </a:cubicBezTo>
                <a:cubicBezTo>
                  <a:pt x="1814989" y="2807494"/>
                  <a:pt x="1869281" y="2893219"/>
                  <a:pt x="1953101" y="2919889"/>
                </a:cubicBezTo>
                <a:cubicBezTo>
                  <a:pt x="2018824" y="2940844"/>
                  <a:pt x="2111216" y="2945606"/>
                  <a:pt x="2183606" y="2965609"/>
                </a:cubicBezTo>
                <a:lnTo>
                  <a:pt x="2195989" y="2960846"/>
                </a:lnTo>
                <a:cubicBezTo>
                  <a:pt x="2195989" y="2960846"/>
                  <a:pt x="2315051" y="3023711"/>
                  <a:pt x="2490311" y="2978944"/>
                </a:cubicBezTo>
                <a:cubicBezTo>
                  <a:pt x="2638901" y="2940844"/>
                  <a:pt x="2698909" y="2918936"/>
                  <a:pt x="2799874" y="2918936"/>
                </a:cubicBezTo>
                <a:cubicBezTo>
                  <a:pt x="2951321" y="2918936"/>
                  <a:pt x="3079909" y="3061811"/>
                  <a:pt x="3079909" y="3061811"/>
                </a:cubicBezTo>
                <a:cubicBezTo>
                  <a:pt x="3079909" y="3061811"/>
                  <a:pt x="3207544" y="2918936"/>
                  <a:pt x="3359944" y="2918936"/>
                </a:cubicBezTo>
                <a:cubicBezTo>
                  <a:pt x="3460909" y="2918936"/>
                  <a:pt x="3520916" y="2940844"/>
                  <a:pt x="3669506" y="2978944"/>
                </a:cubicBezTo>
                <a:cubicBezTo>
                  <a:pt x="3844766" y="3023711"/>
                  <a:pt x="3963829" y="2960846"/>
                  <a:pt x="3963829" y="2960846"/>
                </a:cubicBezTo>
                <a:lnTo>
                  <a:pt x="3976211" y="2965609"/>
                </a:lnTo>
                <a:cubicBezTo>
                  <a:pt x="4048601" y="2945606"/>
                  <a:pt x="4140994" y="2940844"/>
                  <a:pt x="4206716" y="2919889"/>
                </a:cubicBezTo>
                <a:cubicBezTo>
                  <a:pt x="4290537" y="2893219"/>
                  <a:pt x="4344829" y="2807494"/>
                  <a:pt x="4324826" y="2729389"/>
                </a:cubicBezTo>
                <a:cubicBezTo>
                  <a:pt x="4307681" y="2661761"/>
                  <a:pt x="4235291" y="2621756"/>
                  <a:pt x="4206716" y="2556986"/>
                </a:cubicBezTo>
                <a:cubicBezTo>
                  <a:pt x="4150519" y="2432209"/>
                  <a:pt x="4288631" y="2300764"/>
                  <a:pt x="4421981" y="2269331"/>
                </a:cubicBezTo>
                <a:cubicBezTo>
                  <a:pt x="4555331" y="2237899"/>
                  <a:pt x="4703922" y="2253139"/>
                  <a:pt x="4822031" y="2183606"/>
                </a:cubicBezTo>
                <a:cubicBezTo>
                  <a:pt x="4944904" y="2110264"/>
                  <a:pt x="5002054" y="1944529"/>
                  <a:pt x="4951571" y="1811179"/>
                </a:cubicBezTo>
                <a:cubicBezTo>
                  <a:pt x="4934426" y="1765459"/>
                  <a:pt x="4905851" y="1723549"/>
                  <a:pt x="4898231" y="1675924"/>
                </a:cubicBezTo>
                <a:cubicBezTo>
                  <a:pt x="4882992" y="1572101"/>
                  <a:pt x="4971574" y="1479709"/>
                  <a:pt x="5067776" y="1437799"/>
                </a:cubicBezTo>
                <a:cubicBezTo>
                  <a:pt x="5163979" y="1395889"/>
                  <a:pt x="5271612" y="1385411"/>
                  <a:pt x="5368767" y="1343501"/>
                </a:cubicBezTo>
                <a:cubicBezTo>
                  <a:pt x="5464969" y="1301591"/>
                  <a:pt x="5553551" y="1208246"/>
                  <a:pt x="5538312" y="1105376"/>
                </a:cubicBezTo>
                <a:cubicBezTo>
                  <a:pt x="5530692" y="1057751"/>
                  <a:pt x="5503069" y="1015841"/>
                  <a:pt x="5490687" y="969169"/>
                </a:cubicBezTo>
                <a:cubicBezTo>
                  <a:pt x="5449729" y="812959"/>
                  <a:pt x="5595462" y="669131"/>
                  <a:pt x="5742146" y="600551"/>
                </a:cubicBezTo>
                <a:cubicBezTo>
                  <a:pt x="5885021" y="532924"/>
                  <a:pt x="6051709" y="491966"/>
                  <a:pt x="6152674" y="371951"/>
                </a:cubicBezTo>
                <a:lnTo>
                  <a:pt x="6152674" y="7144"/>
                </a:lnTo>
                <a:lnTo>
                  <a:pt x="3078956" y="7144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06FC74C6-21C6-4458-B7BB-59BFA6EC10A1}"/>
              </a:ext>
            </a:extLst>
          </p:cNvPr>
          <p:cNvSpPr txBox="1"/>
          <p:nvPr/>
        </p:nvSpPr>
        <p:spPr>
          <a:xfrm>
            <a:off x="5161969" y="2384976"/>
            <a:ext cx="1868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884E757-4076-4EB7-8E15-8ED8F2DEF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40070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0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FC783A-E77B-4F2F-8BD6-FB38697410DA}"/>
              </a:ext>
            </a:extLst>
          </p:cNvPr>
          <p:cNvSpPr/>
          <p:nvPr/>
        </p:nvSpPr>
        <p:spPr>
          <a:xfrm>
            <a:off x="1594884" y="1757010"/>
            <a:ext cx="5413135" cy="193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800" b="1" dirty="0">
                <a:solidFill>
                  <a:srgbClr val="00B895"/>
                </a:solidFill>
                <a:latin typeface="Oregano" panose="03060702040602030A04" pitchFamily="66" charset="0"/>
                <a:cs typeface="+mj-cs"/>
              </a:rPr>
              <a:t>Page </a:t>
            </a:r>
            <a:r>
              <a:rPr lang="en-US" sz="8800" b="1" u="sng" dirty="0">
                <a:solidFill>
                  <a:srgbClr val="00B895"/>
                </a:solidFill>
                <a:latin typeface="Oregano" panose="03060702040602030A04" pitchFamily="66" charset="0"/>
                <a:cs typeface="+mj-cs"/>
              </a:rPr>
              <a:t>202(J)</a:t>
            </a:r>
            <a:endParaRPr lang="ar-SA" sz="8800" b="1" u="sng" dirty="0">
              <a:solidFill>
                <a:srgbClr val="00B895"/>
              </a:solidFill>
              <a:latin typeface="Oregano" panose="03060702040602030A04" pitchFamily="66" charset="0"/>
              <a:cs typeface="+mj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52FDDCE-4135-427B-A920-7FE0E8D0A5DA}"/>
              </a:ext>
            </a:extLst>
          </p:cNvPr>
          <p:cNvSpPr txBox="1"/>
          <p:nvPr/>
        </p:nvSpPr>
        <p:spPr>
          <a:xfrm>
            <a:off x="593471" y="327577"/>
            <a:ext cx="379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Homework</a:t>
            </a:r>
          </a:p>
        </p:txBody>
      </p:sp>
      <p:sp>
        <p:nvSpPr>
          <p:cNvPr id="464" name="Freeform 9">
            <a:extLst>
              <a:ext uri="{FF2B5EF4-FFF2-40B4-BE49-F238E27FC236}">
                <a16:creationId xmlns:a16="http://schemas.microsoft.com/office/drawing/2014/main" id="{7D869373-3927-4AA3-808F-57ABA0219DA4}"/>
              </a:ext>
            </a:extLst>
          </p:cNvPr>
          <p:cNvSpPr>
            <a:spLocks/>
          </p:cNvSpPr>
          <p:nvPr/>
        </p:nvSpPr>
        <p:spPr bwMode="auto">
          <a:xfrm>
            <a:off x="5893594" y="2250280"/>
            <a:ext cx="6293750" cy="4607719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9">
            <a:extLst>
              <a:ext uri="{FF2B5EF4-FFF2-40B4-BE49-F238E27FC236}">
                <a16:creationId xmlns:a16="http://schemas.microsoft.com/office/drawing/2014/main" id="{A1770691-ED97-44E1-8500-1FB9C194982A}"/>
              </a:ext>
            </a:extLst>
          </p:cNvPr>
          <p:cNvSpPr>
            <a:spLocks/>
          </p:cNvSpPr>
          <p:nvPr/>
        </p:nvSpPr>
        <p:spPr bwMode="auto">
          <a:xfrm>
            <a:off x="6707981" y="2621756"/>
            <a:ext cx="5484018" cy="4236244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E95BF-24AF-4C9A-9117-4EC341FF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9" y="2918514"/>
            <a:ext cx="7230355" cy="36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9888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Freeform 451">
            <a:extLst>
              <a:ext uri="{FF2B5EF4-FFF2-40B4-BE49-F238E27FC236}">
                <a16:creationId xmlns:a16="http://schemas.microsoft.com/office/drawing/2014/main" id="{A55E392D-FE5A-4D0F-A2EA-A4E72D0D585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103690" y="1785665"/>
            <a:ext cx="4494717" cy="5681903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804AAA3-45A5-4C03-A031-48FE46A68466}"/>
              </a:ext>
            </a:extLst>
          </p:cNvPr>
          <p:cNvSpPr/>
          <p:nvPr/>
        </p:nvSpPr>
        <p:spPr>
          <a:xfrm>
            <a:off x="3424440" y="317764"/>
            <a:ext cx="5262694" cy="108491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dirty="0">
                <a:ln w="0">
                  <a:noFill/>
                </a:ln>
                <a:solidFill>
                  <a:srgbClr val="00B8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6600" dirty="0">
              <a:ln w="0">
                <a:noFill/>
              </a:ln>
              <a:solidFill>
                <a:srgbClr val="00B89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iwani Bent" panose="02010400000000000000" pitchFamily="2" charset="-78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171F51E-3F80-4665-810C-8D95032A69CD}"/>
              </a:ext>
            </a:extLst>
          </p:cNvPr>
          <p:cNvSpPr txBox="1"/>
          <p:nvPr/>
        </p:nvSpPr>
        <p:spPr>
          <a:xfrm>
            <a:off x="2014620" y="2177591"/>
            <a:ext cx="22717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895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Day:</a:t>
            </a:r>
          </a:p>
          <a:p>
            <a:endParaRPr lang="en-US" b="1" dirty="0">
              <a:solidFill>
                <a:srgbClr val="00B895"/>
              </a:solidFill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  <a:p>
            <a:r>
              <a:rPr lang="en-US" sz="4800" b="1" dirty="0">
                <a:solidFill>
                  <a:srgbClr val="00B895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Date:</a:t>
            </a:r>
          </a:p>
        </p:txBody>
      </p:sp>
      <p:sp>
        <p:nvSpPr>
          <p:cNvPr id="411" name="Freeform 451">
            <a:extLst>
              <a:ext uri="{FF2B5EF4-FFF2-40B4-BE49-F238E27FC236}">
                <a16:creationId xmlns:a16="http://schemas.microsoft.com/office/drawing/2014/main" id="{C7AF3625-7F73-432D-AF10-D04B1F363410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584809" y="2249821"/>
            <a:ext cx="4128128" cy="5116627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8B4156F-A5FD-4AA5-B1BB-70FE20B2554E}"/>
              </a:ext>
            </a:extLst>
          </p:cNvPr>
          <p:cNvGrpSpPr/>
          <p:nvPr/>
        </p:nvGrpSpPr>
        <p:grpSpPr>
          <a:xfrm>
            <a:off x="5791201" y="4024250"/>
            <a:ext cx="5674658" cy="2636527"/>
            <a:chOff x="4770437" y="2254165"/>
            <a:chExt cx="7418388" cy="3563938"/>
          </a:xfrm>
        </p:grpSpPr>
        <p:sp>
          <p:nvSpPr>
            <p:cNvPr id="413" name="Freeform 15">
              <a:extLst>
                <a:ext uri="{FF2B5EF4-FFF2-40B4-BE49-F238E27FC236}">
                  <a16:creationId xmlns:a16="http://schemas.microsoft.com/office/drawing/2014/main" id="{148F642B-1D70-450D-B24C-AB2C10AD5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49" y="2767721"/>
              <a:ext cx="280988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16">
              <a:extLst>
                <a:ext uri="{FF2B5EF4-FFF2-40B4-BE49-F238E27FC236}">
                  <a16:creationId xmlns:a16="http://schemas.microsoft.com/office/drawing/2014/main" id="{680FA49E-F05D-447E-9C43-11DD4F524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762" y="2767721"/>
              <a:ext cx="280988" cy="111125"/>
            </a:xfrm>
            <a:custGeom>
              <a:avLst/>
              <a:gdLst>
                <a:gd name="T0" fmla="*/ 94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4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4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3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4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17">
              <a:extLst>
                <a:ext uri="{FF2B5EF4-FFF2-40B4-BE49-F238E27FC236}">
                  <a16:creationId xmlns:a16="http://schemas.microsoft.com/office/drawing/2014/main" id="{A275E972-C9F7-40BD-A817-7B0EA2E29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487" y="2637546"/>
              <a:ext cx="279400" cy="109538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1 w 108"/>
                <a:gd name="T5" fmla="*/ 35 h 42"/>
                <a:gd name="T6" fmla="*/ 3 w 108"/>
                <a:gd name="T7" fmla="*/ 17 h 42"/>
                <a:gd name="T8" fmla="*/ 15 w 108"/>
                <a:gd name="T9" fmla="*/ 0 h 42"/>
                <a:gd name="T10" fmla="*/ 86 w 108"/>
                <a:gd name="T11" fmla="*/ 0 h 42"/>
                <a:gd name="T12" fmla="*/ 98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4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8">
              <a:extLst>
                <a:ext uri="{FF2B5EF4-FFF2-40B4-BE49-F238E27FC236}">
                  <a16:creationId xmlns:a16="http://schemas.microsoft.com/office/drawing/2014/main" id="{6E5B31F2-B94C-4CCC-8819-0C7E2EE0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4956090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9">
              <a:extLst>
                <a:ext uri="{FF2B5EF4-FFF2-40B4-BE49-F238E27FC236}">
                  <a16:creationId xmlns:a16="http://schemas.microsoft.com/office/drawing/2014/main" id="{7A074E8B-D79C-475C-B171-1E2FB78C0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7712" y="4956090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20">
              <a:extLst>
                <a:ext uri="{FF2B5EF4-FFF2-40B4-BE49-F238E27FC236}">
                  <a16:creationId xmlns:a16="http://schemas.microsoft.com/office/drawing/2014/main" id="{08E939F0-F9F2-425D-9CC2-88F2BC2EB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850" y="482274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21">
              <a:extLst>
                <a:ext uri="{FF2B5EF4-FFF2-40B4-BE49-F238E27FC236}">
                  <a16:creationId xmlns:a16="http://schemas.microsoft.com/office/drawing/2014/main" id="{E0629046-144E-44CC-B926-9232F24CE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9187" y="5021177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22">
              <a:extLst>
                <a:ext uri="{FF2B5EF4-FFF2-40B4-BE49-F238E27FC236}">
                  <a16:creationId xmlns:a16="http://schemas.microsoft.com/office/drawing/2014/main" id="{D63D6987-C529-4C7E-A453-C28BB73C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9700" y="5021177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23">
              <a:extLst>
                <a:ext uri="{FF2B5EF4-FFF2-40B4-BE49-F238E27FC236}">
                  <a16:creationId xmlns:a16="http://schemas.microsoft.com/office/drawing/2014/main" id="{454350B3-8D2F-40FE-A0CE-B915B5FC0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3187" y="4744952"/>
              <a:ext cx="282575" cy="109538"/>
            </a:xfrm>
            <a:custGeom>
              <a:avLst/>
              <a:gdLst>
                <a:gd name="T0" fmla="*/ 94 w 109"/>
                <a:gd name="T1" fmla="*/ 42 h 42"/>
                <a:gd name="T2" fmla="*/ 22 w 109"/>
                <a:gd name="T3" fmla="*/ 42 h 42"/>
                <a:gd name="T4" fmla="*/ 11 w 109"/>
                <a:gd name="T5" fmla="*/ 35 h 42"/>
                <a:gd name="T6" fmla="*/ 4 w 109"/>
                <a:gd name="T7" fmla="*/ 17 h 42"/>
                <a:gd name="T8" fmla="*/ 15 w 109"/>
                <a:gd name="T9" fmla="*/ 0 h 42"/>
                <a:gd name="T10" fmla="*/ 87 w 109"/>
                <a:gd name="T11" fmla="*/ 0 h 42"/>
                <a:gd name="T12" fmla="*/ 98 w 109"/>
                <a:gd name="T13" fmla="*/ 7 h 42"/>
                <a:gd name="T14" fmla="*/ 105 w 109"/>
                <a:gd name="T15" fmla="*/ 25 h 42"/>
                <a:gd name="T16" fmla="*/ 94 w 109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42">
                  <a:moveTo>
                    <a:pt x="94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3" y="39"/>
                    <a:pt x="11" y="3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2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9" y="33"/>
                    <a:pt x="103" y="42"/>
                    <a:pt x="94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24">
              <a:extLst>
                <a:ext uri="{FF2B5EF4-FFF2-40B4-BE49-F238E27FC236}">
                  <a16:creationId xmlns:a16="http://schemas.microsoft.com/office/drawing/2014/main" id="{9C2DB0E5-1A4B-43B3-9863-1FF148FEB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9837" y="4887827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6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4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25">
              <a:extLst>
                <a:ext uri="{FF2B5EF4-FFF2-40B4-BE49-F238E27FC236}">
                  <a16:creationId xmlns:a16="http://schemas.microsoft.com/office/drawing/2014/main" id="{7A7FBF56-DAD8-4C34-B957-596E1A2B1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4637" y="4887827"/>
              <a:ext cx="279400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6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4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6" y="43"/>
                    <a:pt x="12" y="40"/>
                    <a:pt x="10" y="3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4"/>
                    <a:pt x="97" y="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26">
              <a:extLst>
                <a:ext uri="{FF2B5EF4-FFF2-40B4-BE49-F238E27FC236}">
                  <a16:creationId xmlns:a16="http://schemas.microsoft.com/office/drawing/2014/main" id="{0FB34254-DFD8-4AB9-BDAA-15676A37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0" y="4589377"/>
              <a:ext cx="280988" cy="111125"/>
            </a:xfrm>
            <a:custGeom>
              <a:avLst/>
              <a:gdLst>
                <a:gd name="T0" fmla="*/ 94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4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4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3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4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27">
              <a:extLst>
                <a:ext uri="{FF2B5EF4-FFF2-40B4-BE49-F238E27FC236}">
                  <a16:creationId xmlns:a16="http://schemas.microsoft.com/office/drawing/2014/main" id="{1A9161D9-D975-471C-88D0-752D3669D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0" y="3046327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28">
              <a:extLst>
                <a:ext uri="{FF2B5EF4-FFF2-40B4-BE49-F238E27FC236}">
                  <a16:creationId xmlns:a16="http://schemas.microsoft.com/office/drawing/2014/main" id="{91BCDD20-182F-4C09-AB3B-8A7A88A0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8437" y="3197140"/>
              <a:ext cx="280988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4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29">
              <a:extLst>
                <a:ext uri="{FF2B5EF4-FFF2-40B4-BE49-F238E27FC236}">
                  <a16:creationId xmlns:a16="http://schemas.microsoft.com/office/drawing/2014/main" id="{A592AEF1-F5F3-4415-A71D-96E955C41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7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30">
              <a:extLst>
                <a:ext uri="{FF2B5EF4-FFF2-40B4-BE49-F238E27FC236}">
                  <a16:creationId xmlns:a16="http://schemas.microsoft.com/office/drawing/2014/main" id="{59038D14-A1AE-43B1-A320-B5EFB576D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900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31">
              <a:extLst>
                <a:ext uri="{FF2B5EF4-FFF2-40B4-BE49-F238E27FC236}">
                  <a16:creationId xmlns:a16="http://schemas.microsoft.com/office/drawing/2014/main" id="{0DA66B14-241A-4AF0-89D7-3C9A0309B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050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32">
              <a:extLst>
                <a:ext uri="{FF2B5EF4-FFF2-40B4-BE49-F238E27FC236}">
                  <a16:creationId xmlns:a16="http://schemas.microsoft.com/office/drawing/2014/main" id="{DEFD2D95-007F-49BA-88C7-2F425A51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7" y="3951202"/>
              <a:ext cx="280988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0 w 108"/>
                <a:gd name="T5" fmla="*/ 35 h 42"/>
                <a:gd name="T6" fmla="*/ 3 w 108"/>
                <a:gd name="T7" fmla="*/ 17 h 42"/>
                <a:gd name="T8" fmla="*/ 14 w 108"/>
                <a:gd name="T9" fmla="*/ 0 h 42"/>
                <a:gd name="T10" fmla="*/ 86 w 108"/>
                <a:gd name="T11" fmla="*/ 0 h 42"/>
                <a:gd name="T12" fmla="*/ 97 w 108"/>
                <a:gd name="T13" fmla="*/ 7 h 42"/>
                <a:gd name="T14" fmla="*/ 104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6" y="42"/>
                    <a:pt x="12" y="39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7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3">
              <a:extLst>
                <a:ext uri="{FF2B5EF4-FFF2-40B4-BE49-F238E27FC236}">
                  <a16:creationId xmlns:a16="http://schemas.microsoft.com/office/drawing/2014/main" id="{AB229BDF-1ABC-4839-9AEF-CB89493C9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00" y="3951202"/>
              <a:ext cx="279400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1 w 108"/>
                <a:gd name="T5" fmla="*/ 35 h 42"/>
                <a:gd name="T6" fmla="*/ 3 w 108"/>
                <a:gd name="T7" fmla="*/ 17 h 42"/>
                <a:gd name="T8" fmla="*/ 15 w 108"/>
                <a:gd name="T9" fmla="*/ 0 h 42"/>
                <a:gd name="T10" fmla="*/ 86 w 108"/>
                <a:gd name="T11" fmla="*/ 0 h 42"/>
                <a:gd name="T12" fmla="*/ 98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34">
              <a:extLst>
                <a:ext uri="{FF2B5EF4-FFF2-40B4-BE49-F238E27FC236}">
                  <a16:creationId xmlns:a16="http://schemas.microsoft.com/office/drawing/2014/main" id="{E2409DEF-2A64-4D8D-92C9-71BAC55F5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5" y="3951202"/>
              <a:ext cx="280988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0 w 108"/>
                <a:gd name="T5" fmla="*/ 35 h 42"/>
                <a:gd name="T6" fmla="*/ 3 w 108"/>
                <a:gd name="T7" fmla="*/ 17 h 42"/>
                <a:gd name="T8" fmla="*/ 14 w 108"/>
                <a:gd name="T9" fmla="*/ 0 h 42"/>
                <a:gd name="T10" fmla="*/ 86 w 108"/>
                <a:gd name="T11" fmla="*/ 0 h 42"/>
                <a:gd name="T12" fmla="*/ 97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5">
              <a:extLst>
                <a:ext uri="{FF2B5EF4-FFF2-40B4-BE49-F238E27FC236}">
                  <a16:creationId xmlns:a16="http://schemas.microsoft.com/office/drawing/2014/main" id="{8A7D8B0E-D608-4B05-A2D1-51A459D97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5543465"/>
              <a:ext cx="6656388" cy="274638"/>
            </a:xfrm>
            <a:custGeom>
              <a:avLst/>
              <a:gdLst>
                <a:gd name="T0" fmla="*/ 2527 w 2565"/>
                <a:gd name="T1" fmla="*/ 106 h 106"/>
                <a:gd name="T2" fmla="*/ 68 w 2565"/>
                <a:gd name="T3" fmla="*/ 106 h 106"/>
                <a:gd name="T4" fmla="*/ 0 w 2565"/>
                <a:gd name="T5" fmla="*/ 38 h 106"/>
                <a:gd name="T6" fmla="*/ 0 w 2565"/>
                <a:gd name="T7" fmla="*/ 38 h 106"/>
                <a:gd name="T8" fmla="*/ 39 w 2565"/>
                <a:gd name="T9" fmla="*/ 0 h 106"/>
                <a:gd name="T10" fmla="*/ 2527 w 2565"/>
                <a:gd name="T11" fmla="*/ 0 h 106"/>
                <a:gd name="T12" fmla="*/ 2565 w 2565"/>
                <a:gd name="T13" fmla="*/ 38 h 106"/>
                <a:gd name="T14" fmla="*/ 2565 w 2565"/>
                <a:gd name="T15" fmla="*/ 67 h 106"/>
                <a:gd name="T16" fmla="*/ 2527 w 2565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5" h="106">
                  <a:moveTo>
                    <a:pt x="2527" y="106"/>
                  </a:moveTo>
                  <a:cubicBezTo>
                    <a:pt x="68" y="106"/>
                    <a:pt x="68" y="106"/>
                    <a:pt x="68" y="106"/>
                  </a:cubicBezTo>
                  <a:cubicBezTo>
                    <a:pt x="31" y="106"/>
                    <a:pt x="0" y="7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2527" y="0"/>
                    <a:pt x="2527" y="0"/>
                    <a:pt x="2527" y="0"/>
                  </a:cubicBezTo>
                  <a:cubicBezTo>
                    <a:pt x="2548" y="0"/>
                    <a:pt x="2565" y="17"/>
                    <a:pt x="2565" y="38"/>
                  </a:cubicBezTo>
                  <a:cubicBezTo>
                    <a:pt x="2565" y="67"/>
                    <a:pt x="2565" y="67"/>
                    <a:pt x="2565" y="67"/>
                  </a:cubicBezTo>
                  <a:cubicBezTo>
                    <a:pt x="2565" y="89"/>
                    <a:pt x="2548" y="106"/>
                    <a:pt x="2527" y="106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36">
              <a:extLst>
                <a:ext uri="{FF2B5EF4-FFF2-40B4-BE49-F238E27FC236}">
                  <a16:creationId xmlns:a16="http://schemas.microsoft.com/office/drawing/2014/main" id="{0CAE77C0-D92D-4759-B32A-AC82100E1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7" y="5451390"/>
              <a:ext cx="6656388" cy="200025"/>
            </a:xfrm>
            <a:custGeom>
              <a:avLst/>
              <a:gdLst>
                <a:gd name="T0" fmla="*/ 2526 w 2565"/>
                <a:gd name="T1" fmla="*/ 77 h 77"/>
                <a:gd name="T2" fmla="*/ 38 w 2565"/>
                <a:gd name="T3" fmla="*/ 77 h 77"/>
                <a:gd name="T4" fmla="*/ 0 w 2565"/>
                <a:gd name="T5" fmla="*/ 39 h 77"/>
                <a:gd name="T6" fmla="*/ 0 w 2565"/>
                <a:gd name="T7" fmla="*/ 39 h 77"/>
                <a:gd name="T8" fmla="*/ 38 w 2565"/>
                <a:gd name="T9" fmla="*/ 0 h 77"/>
                <a:gd name="T10" fmla="*/ 2526 w 2565"/>
                <a:gd name="T11" fmla="*/ 0 h 77"/>
                <a:gd name="T12" fmla="*/ 2565 w 2565"/>
                <a:gd name="T13" fmla="*/ 39 h 77"/>
                <a:gd name="T14" fmla="*/ 2565 w 2565"/>
                <a:gd name="T15" fmla="*/ 39 h 77"/>
                <a:gd name="T16" fmla="*/ 2526 w 2565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5" h="77">
                  <a:moveTo>
                    <a:pt x="2526" y="77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526" y="0"/>
                    <a:pt x="2526" y="0"/>
                    <a:pt x="2526" y="0"/>
                  </a:cubicBezTo>
                  <a:cubicBezTo>
                    <a:pt x="2548" y="0"/>
                    <a:pt x="2565" y="17"/>
                    <a:pt x="2565" y="39"/>
                  </a:cubicBezTo>
                  <a:cubicBezTo>
                    <a:pt x="2565" y="39"/>
                    <a:pt x="2565" y="39"/>
                    <a:pt x="2565" y="39"/>
                  </a:cubicBezTo>
                  <a:cubicBezTo>
                    <a:pt x="2565" y="60"/>
                    <a:pt x="2548" y="77"/>
                    <a:pt x="2526" y="7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37">
              <a:extLst>
                <a:ext uri="{FF2B5EF4-FFF2-40B4-BE49-F238E27FC236}">
                  <a16:creationId xmlns:a16="http://schemas.microsoft.com/office/drawing/2014/main" id="{77CE608F-E611-49CE-A9F7-7E762C88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3350" y="5451390"/>
              <a:ext cx="625475" cy="200025"/>
            </a:xfrm>
            <a:custGeom>
              <a:avLst/>
              <a:gdLst>
                <a:gd name="T0" fmla="*/ 202 w 241"/>
                <a:gd name="T1" fmla="*/ 77 h 77"/>
                <a:gd name="T2" fmla="*/ 38 w 241"/>
                <a:gd name="T3" fmla="*/ 77 h 77"/>
                <a:gd name="T4" fmla="*/ 0 w 241"/>
                <a:gd name="T5" fmla="*/ 39 h 77"/>
                <a:gd name="T6" fmla="*/ 0 w 241"/>
                <a:gd name="T7" fmla="*/ 39 h 77"/>
                <a:gd name="T8" fmla="*/ 38 w 241"/>
                <a:gd name="T9" fmla="*/ 0 h 77"/>
                <a:gd name="T10" fmla="*/ 202 w 241"/>
                <a:gd name="T11" fmla="*/ 0 h 77"/>
                <a:gd name="T12" fmla="*/ 241 w 241"/>
                <a:gd name="T13" fmla="*/ 39 h 77"/>
                <a:gd name="T14" fmla="*/ 241 w 241"/>
                <a:gd name="T15" fmla="*/ 39 h 77"/>
                <a:gd name="T16" fmla="*/ 202 w 241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77">
                  <a:moveTo>
                    <a:pt x="202" y="77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24" y="0"/>
                    <a:pt x="241" y="17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60"/>
                    <a:pt x="224" y="77"/>
                    <a:pt x="202" y="7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42">
              <a:extLst>
                <a:ext uri="{FF2B5EF4-FFF2-40B4-BE49-F238E27FC236}">
                  <a16:creationId xmlns:a16="http://schemas.microsoft.com/office/drawing/2014/main" id="{5E408AEB-D13B-44CF-9368-90F0CE01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387" y="2966952"/>
              <a:ext cx="1800225" cy="8064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3">
              <a:extLst>
                <a:ext uri="{FF2B5EF4-FFF2-40B4-BE49-F238E27FC236}">
                  <a16:creationId xmlns:a16="http://schemas.microsoft.com/office/drawing/2014/main" id="{0B139E53-A6E1-4852-9A6E-E6D86CA53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0" y="3033627"/>
              <a:ext cx="1800225" cy="808038"/>
            </a:xfrm>
            <a:custGeom>
              <a:avLst/>
              <a:gdLst>
                <a:gd name="T0" fmla="*/ 1111 w 1134"/>
                <a:gd name="T1" fmla="*/ 0 h 509"/>
                <a:gd name="T2" fmla="*/ 1111 w 1134"/>
                <a:gd name="T3" fmla="*/ 489 h 509"/>
                <a:gd name="T4" fmla="*/ 0 w 1134"/>
                <a:gd name="T5" fmla="*/ 489 h 509"/>
                <a:gd name="T6" fmla="*/ 0 w 1134"/>
                <a:gd name="T7" fmla="*/ 509 h 509"/>
                <a:gd name="T8" fmla="*/ 1134 w 1134"/>
                <a:gd name="T9" fmla="*/ 509 h 509"/>
                <a:gd name="T10" fmla="*/ 1134 w 1134"/>
                <a:gd name="T11" fmla="*/ 0 h 509"/>
                <a:gd name="T12" fmla="*/ 1111 w 1134"/>
                <a:gd name="T1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4" h="509">
                  <a:moveTo>
                    <a:pt x="1111" y="0"/>
                  </a:moveTo>
                  <a:lnTo>
                    <a:pt x="1111" y="489"/>
                  </a:lnTo>
                  <a:lnTo>
                    <a:pt x="0" y="489"/>
                  </a:lnTo>
                  <a:lnTo>
                    <a:pt x="0" y="509"/>
                  </a:lnTo>
                  <a:lnTo>
                    <a:pt x="1134" y="509"/>
                  </a:lnTo>
                  <a:lnTo>
                    <a:pt x="1134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4">
              <a:extLst>
                <a:ext uri="{FF2B5EF4-FFF2-40B4-BE49-F238E27FC236}">
                  <a16:creationId xmlns:a16="http://schemas.microsoft.com/office/drawing/2014/main" id="{82B1FC33-1B9D-4C9F-B3BB-17B34F334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7" y="2438315"/>
              <a:ext cx="66675" cy="595313"/>
            </a:xfrm>
            <a:custGeom>
              <a:avLst/>
              <a:gdLst>
                <a:gd name="T0" fmla="*/ 13 w 26"/>
                <a:gd name="T1" fmla="*/ 229 h 229"/>
                <a:gd name="T2" fmla="*/ 13 w 26"/>
                <a:gd name="T3" fmla="*/ 229 h 229"/>
                <a:gd name="T4" fmla="*/ 0 w 26"/>
                <a:gd name="T5" fmla="*/ 216 h 229"/>
                <a:gd name="T6" fmla="*/ 0 w 26"/>
                <a:gd name="T7" fmla="*/ 13 h 229"/>
                <a:gd name="T8" fmla="*/ 13 w 26"/>
                <a:gd name="T9" fmla="*/ 0 h 229"/>
                <a:gd name="T10" fmla="*/ 13 w 26"/>
                <a:gd name="T11" fmla="*/ 0 h 229"/>
                <a:gd name="T12" fmla="*/ 26 w 26"/>
                <a:gd name="T13" fmla="*/ 13 h 229"/>
                <a:gd name="T14" fmla="*/ 26 w 26"/>
                <a:gd name="T15" fmla="*/ 216 h 229"/>
                <a:gd name="T16" fmla="*/ 13 w 26"/>
                <a:gd name="T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9">
                  <a:moveTo>
                    <a:pt x="13" y="229"/>
                  </a:moveTo>
                  <a:cubicBezTo>
                    <a:pt x="13" y="229"/>
                    <a:pt x="13" y="229"/>
                    <a:pt x="13" y="229"/>
                  </a:cubicBezTo>
                  <a:cubicBezTo>
                    <a:pt x="6" y="229"/>
                    <a:pt x="0" y="223"/>
                    <a:pt x="0" y="2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26" y="223"/>
                    <a:pt x="20" y="229"/>
                    <a:pt x="13" y="2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5">
              <a:extLst>
                <a:ext uri="{FF2B5EF4-FFF2-40B4-BE49-F238E27FC236}">
                  <a16:creationId xmlns:a16="http://schemas.microsoft.com/office/drawing/2014/main" id="{92313153-2394-4EA5-ADE5-28FEDBFA4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2" y="2438315"/>
              <a:ext cx="66675" cy="595313"/>
            </a:xfrm>
            <a:custGeom>
              <a:avLst/>
              <a:gdLst>
                <a:gd name="T0" fmla="*/ 13 w 26"/>
                <a:gd name="T1" fmla="*/ 229 h 229"/>
                <a:gd name="T2" fmla="*/ 13 w 26"/>
                <a:gd name="T3" fmla="*/ 229 h 229"/>
                <a:gd name="T4" fmla="*/ 0 w 26"/>
                <a:gd name="T5" fmla="*/ 216 h 229"/>
                <a:gd name="T6" fmla="*/ 0 w 26"/>
                <a:gd name="T7" fmla="*/ 13 h 229"/>
                <a:gd name="T8" fmla="*/ 13 w 26"/>
                <a:gd name="T9" fmla="*/ 0 h 229"/>
                <a:gd name="T10" fmla="*/ 13 w 26"/>
                <a:gd name="T11" fmla="*/ 0 h 229"/>
                <a:gd name="T12" fmla="*/ 26 w 26"/>
                <a:gd name="T13" fmla="*/ 13 h 229"/>
                <a:gd name="T14" fmla="*/ 26 w 26"/>
                <a:gd name="T15" fmla="*/ 216 h 229"/>
                <a:gd name="T16" fmla="*/ 13 w 26"/>
                <a:gd name="T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9">
                  <a:moveTo>
                    <a:pt x="13" y="229"/>
                  </a:moveTo>
                  <a:cubicBezTo>
                    <a:pt x="13" y="229"/>
                    <a:pt x="13" y="229"/>
                    <a:pt x="13" y="229"/>
                  </a:cubicBezTo>
                  <a:cubicBezTo>
                    <a:pt x="6" y="229"/>
                    <a:pt x="0" y="223"/>
                    <a:pt x="0" y="2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26" y="223"/>
                    <a:pt x="20" y="229"/>
                    <a:pt x="13" y="2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6">
              <a:extLst>
                <a:ext uri="{FF2B5EF4-FFF2-40B4-BE49-F238E27FC236}">
                  <a16:creationId xmlns:a16="http://schemas.microsoft.com/office/drawing/2014/main" id="{DD0DA804-5C09-43AF-9AAA-EE2C88AF7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7" y="2389102"/>
              <a:ext cx="6324600" cy="117475"/>
            </a:xfrm>
            <a:custGeom>
              <a:avLst/>
              <a:gdLst>
                <a:gd name="T0" fmla="*/ 2415 w 2437"/>
                <a:gd name="T1" fmla="*/ 45 h 45"/>
                <a:gd name="T2" fmla="*/ 22 w 2437"/>
                <a:gd name="T3" fmla="*/ 45 h 45"/>
                <a:gd name="T4" fmla="*/ 0 w 2437"/>
                <a:gd name="T5" fmla="*/ 23 h 45"/>
                <a:gd name="T6" fmla="*/ 0 w 2437"/>
                <a:gd name="T7" fmla="*/ 23 h 45"/>
                <a:gd name="T8" fmla="*/ 22 w 2437"/>
                <a:gd name="T9" fmla="*/ 0 h 45"/>
                <a:gd name="T10" fmla="*/ 2415 w 2437"/>
                <a:gd name="T11" fmla="*/ 0 h 45"/>
                <a:gd name="T12" fmla="*/ 2437 w 2437"/>
                <a:gd name="T13" fmla="*/ 23 h 45"/>
                <a:gd name="T14" fmla="*/ 2437 w 2437"/>
                <a:gd name="T15" fmla="*/ 23 h 45"/>
                <a:gd name="T16" fmla="*/ 2415 w 2437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7" h="45">
                  <a:moveTo>
                    <a:pt x="2415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15" y="0"/>
                    <a:pt x="2415" y="0"/>
                    <a:pt x="2415" y="0"/>
                  </a:cubicBezTo>
                  <a:cubicBezTo>
                    <a:pt x="2427" y="0"/>
                    <a:pt x="2437" y="10"/>
                    <a:pt x="2437" y="23"/>
                  </a:cubicBezTo>
                  <a:cubicBezTo>
                    <a:pt x="2437" y="23"/>
                    <a:pt x="2437" y="23"/>
                    <a:pt x="2437" y="23"/>
                  </a:cubicBezTo>
                  <a:cubicBezTo>
                    <a:pt x="2437" y="35"/>
                    <a:pt x="2427" y="45"/>
                    <a:pt x="2415" y="4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7">
              <a:extLst>
                <a:ext uri="{FF2B5EF4-FFF2-40B4-BE49-F238E27FC236}">
                  <a16:creationId xmlns:a16="http://schemas.microsoft.com/office/drawing/2014/main" id="{54064901-C373-414E-9265-8BF1BB471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7" y="2285915"/>
              <a:ext cx="6324600" cy="38100"/>
            </a:xfrm>
            <a:custGeom>
              <a:avLst/>
              <a:gdLst>
                <a:gd name="T0" fmla="*/ 2430 w 2437"/>
                <a:gd name="T1" fmla="*/ 0 h 15"/>
                <a:gd name="T2" fmla="*/ 7 w 2437"/>
                <a:gd name="T3" fmla="*/ 0 h 15"/>
                <a:gd name="T4" fmla="*/ 0 w 2437"/>
                <a:gd name="T5" fmla="*/ 8 h 15"/>
                <a:gd name="T6" fmla="*/ 0 w 2437"/>
                <a:gd name="T7" fmla="*/ 8 h 15"/>
                <a:gd name="T8" fmla="*/ 7 w 2437"/>
                <a:gd name="T9" fmla="*/ 15 h 15"/>
                <a:gd name="T10" fmla="*/ 2430 w 2437"/>
                <a:gd name="T11" fmla="*/ 15 h 15"/>
                <a:gd name="T12" fmla="*/ 2437 w 2437"/>
                <a:gd name="T13" fmla="*/ 8 h 15"/>
                <a:gd name="T14" fmla="*/ 2437 w 2437"/>
                <a:gd name="T15" fmla="*/ 8 h 15"/>
                <a:gd name="T16" fmla="*/ 2430 w 2437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7" h="15">
                  <a:moveTo>
                    <a:pt x="243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2430" y="15"/>
                    <a:pt x="2430" y="15"/>
                    <a:pt x="2430" y="15"/>
                  </a:cubicBezTo>
                  <a:cubicBezTo>
                    <a:pt x="2434" y="15"/>
                    <a:pt x="2437" y="12"/>
                    <a:pt x="2437" y="8"/>
                  </a:cubicBezTo>
                  <a:cubicBezTo>
                    <a:pt x="2437" y="8"/>
                    <a:pt x="2437" y="8"/>
                    <a:pt x="2437" y="8"/>
                  </a:cubicBezTo>
                  <a:cubicBezTo>
                    <a:pt x="2437" y="3"/>
                    <a:pt x="2434" y="0"/>
                    <a:pt x="243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8">
              <a:extLst>
                <a:ext uri="{FF2B5EF4-FFF2-40B4-BE49-F238E27FC236}">
                  <a16:creationId xmlns:a16="http://schemas.microsoft.com/office/drawing/2014/main" id="{959DEBF5-3DF1-43FD-B7D7-39BF8D45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0" y="4016290"/>
              <a:ext cx="79375" cy="204788"/>
            </a:xfrm>
            <a:custGeom>
              <a:avLst/>
              <a:gdLst>
                <a:gd name="T0" fmla="*/ 15 w 30"/>
                <a:gd name="T1" fmla="*/ 79 h 79"/>
                <a:gd name="T2" fmla="*/ 15 w 30"/>
                <a:gd name="T3" fmla="*/ 79 h 79"/>
                <a:gd name="T4" fmla="*/ 0 w 30"/>
                <a:gd name="T5" fmla="*/ 65 h 79"/>
                <a:gd name="T6" fmla="*/ 0 w 30"/>
                <a:gd name="T7" fmla="*/ 15 h 79"/>
                <a:gd name="T8" fmla="*/ 15 w 30"/>
                <a:gd name="T9" fmla="*/ 0 h 79"/>
                <a:gd name="T10" fmla="*/ 15 w 30"/>
                <a:gd name="T11" fmla="*/ 0 h 79"/>
                <a:gd name="T12" fmla="*/ 30 w 30"/>
                <a:gd name="T13" fmla="*/ 15 h 79"/>
                <a:gd name="T14" fmla="*/ 30 w 30"/>
                <a:gd name="T15" fmla="*/ 65 h 79"/>
                <a:gd name="T16" fmla="*/ 15 w 30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79">
                  <a:moveTo>
                    <a:pt x="15" y="79"/>
                  </a:moveTo>
                  <a:cubicBezTo>
                    <a:pt x="15" y="79"/>
                    <a:pt x="15" y="79"/>
                    <a:pt x="15" y="79"/>
                  </a:cubicBezTo>
                  <a:cubicBezTo>
                    <a:pt x="7" y="79"/>
                    <a:pt x="0" y="73"/>
                    <a:pt x="0" y="6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73"/>
                    <a:pt x="23" y="79"/>
                    <a:pt x="15" y="7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9">
              <a:extLst>
                <a:ext uri="{FF2B5EF4-FFF2-40B4-BE49-F238E27FC236}">
                  <a16:creationId xmlns:a16="http://schemas.microsoft.com/office/drawing/2014/main" id="{957D5D17-33BE-439B-971A-133864B9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0" y="3922627"/>
              <a:ext cx="77788" cy="274638"/>
            </a:xfrm>
            <a:custGeom>
              <a:avLst/>
              <a:gdLst>
                <a:gd name="T0" fmla="*/ 15 w 30"/>
                <a:gd name="T1" fmla="*/ 106 h 106"/>
                <a:gd name="T2" fmla="*/ 15 w 30"/>
                <a:gd name="T3" fmla="*/ 106 h 106"/>
                <a:gd name="T4" fmla="*/ 0 w 30"/>
                <a:gd name="T5" fmla="*/ 91 h 106"/>
                <a:gd name="T6" fmla="*/ 0 w 30"/>
                <a:gd name="T7" fmla="*/ 15 h 106"/>
                <a:gd name="T8" fmla="*/ 15 w 30"/>
                <a:gd name="T9" fmla="*/ 0 h 106"/>
                <a:gd name="T10" fmla="*/ 15 w 30"/>
                <a:gd name="T11" fmla="*/ 0 h 106"/>
                <a:gd name="T12" fmla="*/ 30 w 30"/>
                <a:gd name="T13" fmla="*/ 15 h 106"/>
                <a:gd name="T14" fmla="*/ 30 w 30"/>
                <a:gd name="T15" fmla="*/ 91 h 106"/>
                <a:gd name="T16" fmla="*/ 15 w 30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6">
                  <a:moveTo>
                    <a:pt x="15" y="106"/>
                  </a:moveTo>
                  <a:cubicBezTo>
                    <a:pt x="15" y="106"/>
                    <a:pt x="15" y="106"/>
                    <a:pt x="15" y="106"/>
                  </a:cubicBezTo>
                  <a:cubicBezTo>
                    <a:pt x="7" y="106"/>
                    <a:pt x="0" y="100"/>
                    <a:pt x="0" y="9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100"/>
                    <a:pt x="23" y="106"/>
                    <a:pt x="15" y="10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Oval 50">
              <a:extLst>
                <a:ext uri="{FF2B5EF4-FFF2-40B4-BE49-F238E27FC236}">
                  <a16:creationId xmlns:a16="http://schemas.microsoft.com/office/drawing/2014/main" id="{1B450F1E-FBC7-4017-9722-C7A8C35C8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825" y="3600365"/>
              <a:ext cx="69850" cy="69850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52">
              <a:extLst>
                <a:ext uri="{FF2B5EF4-FFF2-40B4-BE49-F238E27FC236}">
                  <a16:creationId xmlns:a16="http://schemas.microsoft.com/office/drawing/2014/main" id="{114AB2D2-6E0E-4FC0-8450-E10FF127B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9700" y="3322552"/>
              <a:ext cx="101600" cy="115888"/>
            </a:xfrm>
            <a:custGeom>
              <a:avLst/>
              <a:gdLst>
                <a:gd name="T0" fmla="*/ 20 w 39"/>
                <a:gd name="T1" fmla="*/ 45 h 45"/>
                <a:gd name="T2" fmla="*/ 0 w 39"/>
                <a:gd name="T3" fmla="*/ 26 h 45"/>
                <a:gd name="T4" fmla="*/ 0 w 39"/>
                <a:gd name="T5" fmla="*/ 19 h 45"/>
                <a:gd name="T6" fmla="*/ 20 w 39"/>
                <a:gd name="T7" fmla="*/ 0 h 45"/>
                <a:gd name="T8" fmla="*/ 39 w 39"/>
                <a:gd name="T9" fmla="*/ 19 h 45"/>
                <a:gd name="T10" fmla="*/ 39 w 39"/>
                <a:gd name="T11" fmla="*/ 26 h 45"/>
                <a:gd name="T12" fmla="*/ 20 w 39"/>
                <a:gd name="T13" fmla="*/ 45 h 45"/>
                <a:gd name="T14" fmla="*/ 20 w 39"/>
                <a:gd name="T15" fmla="*/ 9 h 45"/>
                <a:gd name="T16" fmla="*/ 10 w 39"/>
                <a:gd name="T17" fmla="*/ 19 h 45"/>
                <a:gd name="T18" fmla="*/ 10 w 39"/>
                <a:gd name="T19" fmla="*/ 26 h 45"/>
                <a:gd name="T20" fmla="*/ 20 w 39"/>
                <a:gd name="T21" fmla="*/ 35 h 45"/>
                <a:gd name="T22" fmla="*/ 30 w 39"/>
                <a:gd name="T23" fmla="*/ 26 h 45"/>
                <a:gd name="T24" fmla="*/ 30 w 39"/>
                <a:gd name="T25" fmla="*/ 19 h 45"/>
                <a:gd name="T26" fmla="*/ 20 w 39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5">
                  <a:moveTo>
                    <a:pt x="20" y="45"/>
                  </a:moveTo>
                  <a:cubicBezTo>
                    <a:pt x="9" y="45"/>
                    <a:pt x="0" y="36"/>
                    <a:pt x="0" y="2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36"/>
                    <a:pt x="30" y="45"/>
                    <a:pt x="20" y="45"/>
                  </a:cubicBezTo>
                  <a:close/>
                  <a:moveTo>
                    <a:pt x="20" y="9"/>
                  </a:moveTo>
                  <a:cubicBezTo>
                    <a:pt x="14" y="9"/>
                    <a:pt x="10" y="14"/>
                    <a:pt x="10" y="1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31"/>
                    <a:pt x="14" y="35"/>
                    <a:pt x="20" y="35"/>
                  </a:cubicBezTo>
                  <a:cubicBezTo>
                    <a:pt x="25" y="35"/>
                    <a:pt x="30" y="31"/>
                    <a:pt x="30" y="26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53">
              <a:extLst>
                <a:ext uri="{FF2B5EF4-FFF2-40B4-BE49-F238E27FC236}">
                  <a16:creationId xmlns:a16="http://schemas.microsoft.com/office/drawing/2014/main" id="{EF47EDA9-E6E3-4343-9EEF-0E1797D0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7" y="2254165"/>
              <a:ext cx="22225" cy="1117600"/>
            </a:xfrm>
            <a:custGeom>
              <a:avLst/>
              <a:gdLst>
                <a:gd name="T0" fmla="*/ 4 w 9"/>
                <a:gd name="T1" fmla="*/ 430 h 430"/>
                <a:gd name="T2" fmla="*/ 0 w 9"/>
                <a:gd name="T3" fmla="*/ 421 h 430"/>
                <a:gd name="T4" fmla="*/ 0 w 9"/>
                <a:gd name="T5" fmla="*/ 9 h 430"/>
                <a:gd name="T6" fmla="*/ 4 w 9"/>
                <a:gd name="T7" fmla="*/ 0 h 430"/>
                <a:gd name="T8" fmla="*/ 9 w 9"/>
                <a:gd name="T9" fmla="*/ 9 h 430"/>
                <a:gd name="T10" fmla="*/ 9 w 9"/>
                <a:gd name="T11" fmla="*/ 421 h 430"/>
                <a:gd name="T12" fmla="*/ 4 w 9"/>
                <a:gd name="T13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30">
                  <a:moveTo>
                    <a:pt x="4" y="430"/>
                  </a:moveTo>
                  <a:cubicBezTo>
                    <a:pt x="2" y="430"/>
                    <a:pt x="0" y="426"/>
                    <a:pt x="0" y="4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2" y="0"/>
                    <a:pt x="4" y="0"/>
                  </a:cubicBezTo>
                  <a:cubicBezTo>
                    <a:pt x="7" y="0"/>
                    <a:pt x="9" y="4"/>
                    <a:pt x="9" y="9"/>
                  </a:cubicBezTo>
                  <a:cubicBezTo>
                    <a:pt x="9" y="421"/>
                    <a:pt x="9" y="421"/>
                    <a:pt x="9" y="421"/>
                  </a:cubicBezTo>
                  <a:cubicBezTo>
                    <a:pt x="9" y="426"/>
                    <a:pt x="7" y="430"/>
                    <a:pt x="4" y="430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54">
              <a:extLst>
                <a:ext uri="{FF2B5EF4-FFF2-40B4-BE49-F238E27FC236}">
                  <a16:creationId xmlns:a16="http://schemas.microsoft.com/office/drawing/2014/main" id="{2566F0A4-87E1-4472-8085-CBE9D6625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2" y="3621002"/>
              <a:ext cx="107950" cy="155575"/>
            </a:xfrm>
            <a:custGeom>
              <a:avLst/>
              <a:gdLst>
                <a:gd name="T0" fmla="*/ 21 w 42"/>
                <a:gd name="T1" fmla="*/ 60 h 60"/>
                <a:gd name="T2" fmla="*/ 21 w 42"/>
                <a:gd name="T3" fmla="*/ 60 h 60"/>
                <a:gd name="T4" fmla="*/ 0 w 42"/>
                <a:gd name="T5" fmla="*/ 40 h 60"/>
                <a:gd name="T6" fmla="*/ 0 w 42"/>
                <a:gd name="T7" fmla="*/ 21 h 60"/>
                <a:gd name="T8" fmla="*/ 21 w 42"/>
                <a:gd name="T9" fmla="*/ 0 h 60"/>
                <a:gd name="T10" fmla="*/ 21 w 42"/>
                <a:gd name="T11" fmla="*/ 0 h 60"/>
                <a:gd name="T12" fmla="*/ 42 w 42"/>
                <a:gd name="T13" fmla="*/ 21 h 60"/>
                <a:gd name="T14" fmla="*/ 42 w 42"/>
                <a:gd name="T15" fmla="*/ 40 h 60"/>
                <a:gd name="T16" fmla="*/ 21 w 42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0">
                  <a:moveTo>
                    <a:pt x="21" y="60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10" y="60"/>
                    <a:pt x="0" y="51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51"/>
                    <a:pt x="32" y="60"/>
                    <a:pt x="21" y="60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55">
              <a:extLst>
                <a:ext uri="{FF2B5EF4-FFF2-40B4-BE49-F238E27FC236}">
                  <a16:creationId xmlns:a16="http://schemas.microsoft.com/office/drawing/2014/main" id="{F23945A9-D52D-416A-9019-2B7154851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7" y="3638465"/>
              <a:ext cx="80963" cy="127000"/>
            </a:xfrm>
            <a:custGeom>
              <a:avLst/>
              <a:gdLst>
                <a:gd name="T0" fmla="*/ 15 w 31"/>
                <a:gd name="T1" fmla="*/ 49 h 49"/>
                <a:gd name="T2" fmla="*/ 15 w 31"/>
                <a:gd name="T3" fmla="*/ 49 h 49"/>
                <a:gd name="T4" fmla="*/ 0 w 31"/>
                <a:gd name="T5" fmla="*/ 34 h 49"/>
                <a:gd name="T6" fmla="*/ 0 w 31"/>
                <a:gd name="T7" fmla="*/ 16 h 49"/>
                <a:gd name="T8" fmla="*/ 15 w 31"/>
                <a:gd name="T9" fmla="*/ 0 h 49"/>
                <a:gd name="T10" fmla="*/ 15 w 31"/>
                <a:gd name="T11" fmla="*/ 0 h 49"/>
                <a:gd name="T12" fmla="*/ 31 w 31"/>
                <a:gd name="T13" fmla="*/ 16 h 49"/>
                <a:gd name="T14" fmla="*/ 31 w 31"/>
                <a:gd name="T15" fmla="*/ 34 h 49"/>
                <a:gd name="T16" fmla="*/ 15 w 31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9">
                  <a:moveTo>
                    <a:pt x="1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7" y="49"/>
                    <a:pt x="0" y="42"/>
                    <a:pt x="0" y="3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42"/>
                    <a:pt x="24" y="49"/>
                    <a:pt x="15" y="49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56">
              <a:extLst>
                <a:ext uri="{FF2B5EF4-FFF2-40B4-BE49-F238E27FC236}">
                  <a16:creationId xmlns:a16="http://schemas.microsoft.com/office/drawing/2014/main" id="{97B5E8BF-3C87-4243-9C1B-4E40052B4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7" y="2265277"/>
              <a:ext cx="25400" cy="1743075"/>
            </a:xfrm>
            <a:custGeom>
              <a:avLst/>
              <a:gdLst>
                <a:gd name="T0" fmla="*/ 5 w 10"/>
                <a:gd name="T1" fmla="*/ 671 h 671"/>
                <a:gd name="T2" fmla="*/ 0 w 10"/>
                <a:gd name="T3" fmla="*/ 665 h 671"/>
                <a:gd name="T4" fmla="*/ 0 w 10"/>
                <a:gd name="T5" fmla="*/ 6 h 671"/>
                <a:gd name="T6" fmla="*/ 5 w 10"/>
                <a:gd name="T7" fmla="*/ 0 h 671"/>
                <a:gd name="T8" fmla="*/ 10 w 10"/>
                <a:gd name="T9" fmla="*/ 6 h 671"/>
                <a:gd name="T10" fmla="*/ 10 w 10"/>
                <a:gd name="T11" fmla="*/ 665 h 671"/>
                <a:gd name="T12" fmla="*/ 5 w 10"/>
                <a:gd name="T13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71">
                  <a:moveTo>
                    <a:pt x="5" y="671"/>
                  </a:moveTo>
                  <a:cubicBezTo>
                    <a:pt x="3" y="671"/>
                    <a:pt x="0" y="668"/>
                    <a:pt x="0" y="6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665"/>
                    <a:pt x="10" y="665"/>
                    <a:pt x="10" y="665"/>
                  </a:cubicBezTo>
                  <a:cubicBezTo>
                    <a:pt x="10" y="668"/>
                    <a:pt x="8" y="671"/>
                    <a:pt x="5" y="67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57">
              <a:extLst>
                <a:ext uri="{FF2B5EF4-FFF2-40B4-BE49-F238E27FC236}">
                  <a16:creationId xmlns:a16="http://schemas.microsoft.com/office/drawing/2014/main" id="{34622684-3B27-4B82-80B5-647B799A7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2" y="3744827"/>
              <a:ext cx="177800" cy="247650"/>
            </a:xfrm>
            <a:custGeom>
              <a:avLst/>
              <a:gdLst>
                <a:gd name="T0" fmla="*/ 14 w 69"/>
                <a:gd name="T1" fmla="*/ 95 h 95"/>
                <a:gd name="T2" fmla="*/ 10 w 69"/>
                <a:gd name="T3" fmla="*/ 94 h 95"/>
                <a:gd name="T4" fmla="*/ 2 w 69"/>
                <a:gd name="T5" fmla="*/ 80 h 95"/>
                <a:gd name="T6" fmla="*/ 13 w 69"/>
                <a:gd name="T7" fmla="*/ 46 h 95"/>
                <a:gd name="T8" fmla="*/ 15 w 69"/>
                <a:gd name="T9" fmla="*/ 42 h 95"/>
                <a:gd name="T10" fmla="*/ 47 w 69"/>
                <a:gd name="T11" fmla="*/ 5 h 95"/>
                <a:gd name="T12" fmla="*/ 63 w 69"/>
                <a:gd name="T13" fmla="*/ 4 h 95"/>
                <a:gd name="T14" fmla="*/ 65 w 69"/>
                <a:gd name="T15" fmla="*/ 20 h 95"/>
                <a:gd name="T16" fmla="*/ 35 w 69"/>
                <a:gd name="T17" fmla="*/ 56 h 95"/>
                <a:gd name="T18" fmla="*/ 25 w 69"/>
                <a:gd name="T19" fmla="*/ 87 h 95"/>
                <a:gd name="T20" fmla="*/ 14 w 69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5">
                  <a:moveTo>
                    <a:pt x="14" y="95"/>
                  </a:moveTo>
                  <a:cubicBezTo>
                    <a:pt x="13" y="95"/>
                    <a:pt x="11" y="95"/>
                    <a:pt x="10" y="94"/>
                  </a:cubicBezTo>
                  <a:cubicBezTo>
                    <a:pt x="4" y="92"/>
                    <a:pt x="0" y="86"/>
                    <a:pt x="2" y="80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4"/>
                    <a:pt x="15" y="4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1" y="0"/>
                    <a:pt x="58" y="0"/>
                    <a:pt x="63" y="4"/>
                  </a:cubicBezTo>
                  <a:cubicBezTo>
                    <a:pt x="68" y="8"/>
                    <a:pt x="69" y="15"/>
                    <a:pt x="65" y="20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3" y="92"/>
                    <a:pt x="19" y="95"/>
                    <a:pt x="14" y="95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58">
              <a:extLst>
                <a:ext uri="{FF2B5EF4-FFF2-40B4-BE49-F238E27FC236}">
                  <a16:creationId xmlns:a16="http://schemas.microsoft.com/office/drawing/2014/main" id="{160FE152-4CDB-4383-902F-63534F91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2" y="3976602"/>
              <a:ext cx="596900" cy="93663"/>
            </a:xfrm>
            <a:custGeom>
              <a:avLst/>
              <a:gdLst>
                <a:gd name="T0" fmla="*/ 212 w 230"/>
                <a:gd name="T1" fmla="*/ 36 h 36"/>
                <a:gd name="T2" fmla="*/ 18 w 230"/>
                <a:gd name="T3" fmla="*/ 36 h 36"/>
                <a:gd name="T4" fmla="*/ 0 w 230"/>
                <a:gd name="T5" fmla="*/ 18 h 36"/>
                <a:gd name="T6" fmla="*/ 0 w 230"/>
                <a:gd name="T7" fmla="*/ 18 h 36"/>
                <a:gd name="T8" fmla="*/ 18 w 230"/>
                <a:gd name="T9" fmla="*/ 0 h 36"/>
                <a:gd name="T10" fmla="*/ 212 w 230"/>
                <a:gd name="T11" fmla="*/ 0 h 36"/>
                <a:gd name="T12" fmla="*/ 230 w 230"/>
                <a:gd name="T13" fmla="*/ 18 h 36"/>
                <a:gd name="T14" fmla="*/ 230 w 230"/>
                <a:gd name="T15" fmla="*/ 18 h 36"/>
                <a:gd name="T16" fmla="*/ 212 w 23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36">
                  <a:moveTo>
                    <a:pt x="212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22" y="0"/>
                    <a:pt x="230" y="8"/>
                    <a:pt x="230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30" y="28"/>
                    <a:pt x="222" y="36"/>
                    <a:pt x="212" y="3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59">
              <a:extLst>
                <a:ext uri="{FF2B5EF4-FFF2-40B4-BE49-F238E27FC236}">
                  <a16:creationId xmlns:a16="http://schemas.microsoft.com/office/drawing/2014/main" id="{A05D7949-9520-4E44-88AB-17E5EE02F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0" y="3976602"/>
              <a:ext cx="119063" cy="93663"/>
            </a:xfrm>
            <a:custGeom>
              <a:avLst/>
              <a:gdLst>
                <a:gd name="T0" fmla="*/ 46 w 46"/>
                <a:gd name="T1" fmla="*/ 18 h 36"/>
                <a:gd name="T2" fmla="*/ 34 w 46"/>
                <a:gd name="T3" fmla="*/ 0 h 36"/>
                <a:gd name="T4" fmla="*/ 13 w 46"/>
                <a:gd name="T5" fmla="*/ 0 h 36"/>
                <a:gd name="T6" fmla="*/ 0 w 46"/>
                <a:gd name="T7" fmla="*/ 18 h 36"/>
                <a:gd name="T8" fmla="*/ 13 w 46"/>
                <a:gd name="T9" fmla="*/ 36 h 36"/>
                <a:gd name="T10" fmla="*/ 34 w 46"/>
                <a:gd name="T11" fmla="*/ 36 h 36"/>
                <a:gd name="T12" fmla="*/ 46 w 46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6">
                  <a:moveTo>
                    <a:pt x="46" y="18"/>
                  </a:moveTo>
                  <a:cubicBezTo>
                    <a:pt x="46" y="8"/>
                    <a:pt x="41" y="0"/>
                    <a:pt x="3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6" y="36"/>
                    <a:pt x="13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1" y="36"/>
                    <a:pt x="46" y="28"/>
                    <a:pt x="46" y="18"/>
                  </a:cubicBezTo>
                  <a:close/>
                </a:path>
              </a:pathLst>
            </a:custGeom>
            <a:solidFill>
              <a:srgbClr val="4D6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60">
              <a:extLst>
                <a:ext uri="{FF2B5EF4-FFF2-40B4-BE49-F238E27FC236}">
                  <a16:creationId xmlns:a16="http://schemas.microsoft.com/office/drawing/2014/main" id="{15D6E451-FF9B-493A-BDB0-6795CE08D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922627"/>
              <a:ext cx="134938" cy="66675"/>
            </a:xfrm>
            <a:custGeom>
              <a:avLst/>
              <a:gdLst>
                <a:gd name="T0" fmla="*/ 39 w 52"/>
                <a:gd name="T1" fmla="*/ 26 h 26"/>
                <a:gd name="T2" fmla="*/ 13 w 52"/>
                <a:gd name="T3" fmla="*/ 26 h 26"/>
                <a:gd name="T4" fmla="*/ 0 w 52"/>
                <a:gd name="T5" fmla="*/ 13 h 26"/>
                <a:gd name="T6" fmla="*/ 0 w 52"/>
                <a:gd name="T7" fmla="*/ 13 h 26"/>
                <a:gd name="T8" fmla="*/ 13 w 52"/>
                <a:gd name="T9" fmla="*/ 0 h 26"/>
                <a:gd name="T10" fmla="*/ 39 w 52"/>
                <a:gd name="T11" fmla="*/ 0 h 26"/>
                <a:gd name="T12" fmla="*/ 52 w 52"/>
                <a:gd name="T13" fmla="*/ 13 h 26"/>
                <a:gd name="T14" fmla="*/ 52 w 52"/>
                <a:gd name="T15" fmla="*/ 13 h 26"/>
                <a:gd name="T16" fmla="*/ 39 w 5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6">
                  <a:moveTo>
                    <a:pt x="39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6" y="0"/>
                    <a:pt x="52" y="6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0"/>
                    <a:pt x="46" y="26"/>
                    <a:pt x="39" y="2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61">
              <a:extLst>
                <a:ext uri="{FF2B5EF4-FFF2-40B4-BE49-F238E27FC236}">
                  <a16:creationId xmlns:a16="http://schemas.microsoft.com/office/drawing/2014/main" id="{7B23784E-CEE2-48C9-9639-BBE75CCDC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0" y="3722602"/>
              <a:ext cx="165100" cy="266700"/>
            </a:xfrm>
            <a:custGeom>
              <a:avLst/>
              <a:gdLst>
                <a:gd name="T0" fmla="*/ 48 w 64"/>
                <a:gd name="T1" fmla="*/ 103 h 103"/>
                <a:gd name="T2" fmla="*/ 16 w 64"/>
                <a:gd name="T3" fmla="*/ 103 h 103"/>
                <a:gd name="T4" fmla="*/ 0 w 64"/>
                <a:gd name="T5" fmla="*/ 87 h 103"/>
                <a:gd name="T6" fmla="*/ 0 w 64"/>
                <a:gd name="T7" fmla="*/ 45 h 103"/>
                <a:gd name="T8" fmla="*/ 44 w 64"/>
                <a:gd name="T9" fmla="*/ 0 h 103"/>
                <a:gd name="T10" fmla="*/ 44 w 64"/>
                <a:gd name="T11" fmla="*/ 0 h 103"/>
                <a:gd name="T12" fmla="*/ 64 w 64"/>
                <a:gd name="T13" fmla="*/ 20 h 103"/>
                <a:gd name="T14" fmla="*/ 64 w 64"/>
                <a:gd name="T15" fmla="*/ 87 h 103"/>
                <a:gd name="T16" fmla="*/ 48 w 64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3">
                  <a:moveTo>
                    <a:pt x="48" y="103"/>
                  </a:moveTo>
                  <a:cubicBezTo>
                    <a:pt x="16" y="103"/>
                    <a:pt x="16" y="103"/>
                    <a:pt x="16" y="103"/>
                  </a:cubicBezTo>
                  <a:cubicBezTo>
                    <a:pt x="7" y="103"/>
                    <a:pt x="0" y="96"/>
                    <a:pt x="0" y="8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4" y="9"/>
                    <a:pt x="64" y="20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96"/>
                    <a:pt x="57" y="103"/>
                    <a:pt x="48" y="103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62">
              <a:extLst>
                <a:ext uri="{FF2B5EF4-FFF2-40B4-BE49-F238E27FC236}">
                  <a16:creationId xmlns:a16="http://schemas.microsoft.com/office/drawing/2014/main" id="{2553CB55-6057-47D4-9046-23743A4D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7" y="3722602"/>
              <a:ext cx="61913" cy="266700"/>
            </a:xfrm>
            <a:custGeom>
              <a:avLst/>
              <a:gdLst>
                <a:gd name="T0" fmla="*/ 4 w 24"/>
                <a:gd name="T1" fmla="*/ 0 h 103"/>
                <a:gd name="T2" fmla="*/ 0 w 24"/>
                <a:gd name="T3" fmla="*/ 0 h 103"/>
                <a:gd name="T4" fmla="*/ 16 w 24"/>
                <a:gd name="T5" fmla="*/ 20 h 103"/>
                <a:gd name="T6" fmla="*/ 16 w 24"/>
                <a:gd name="T7" fmla="*/ 87 h 103"/>
                <a:gd name="T8" fmla="*/ 0 w 24"/>
                <a:gd name="T9" fmla="*/ 103 h 103"/>
                <a:gd name="T10" fmla="*/ 8 w 24"/>
                <a:gd name="T11" fmla="*/ 103 h 103"/>
                <a:gd name="T12" fmla="*/ 24 w 24"/>
                <a:gd name="T13" fmla="*/ 87 h 103"/>
                <a:gd name="T14" fmla="*/ 24 w 24"/>
                <a:gd name="T15" fmla="*/ 20 h 103"/>
                <a:gd name="T16" fmla="*/ 4 w 24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9" y="2"/>
                    <a:pt x="16" y="10"/>
                    <a:pt x="16" y="20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6" y="96"/>
                    <a:pt x="8" y="103"/>
                    <a:pt x="0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7" y="103"/>
                    <a:pt x="24" y="96"/>
                    <a:pt x="24" y="8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9"/>
                    <a:pt x="15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63">
              <a:extLst>
                <a:ext uri="{FF2B5EF4-FFF2-40B4-BE49-F238E27FC236}">
                  <a16:creationId xmlns:a16="http://schemas.microsoft.com/office/drawing/2014/main" id="{5323EE03-A58B-4D12-A884-0B177764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2" y="4157577"/>
              <a:ext cx="123825" cy="125413"/>
            </a:xfrm>
            <a:custGeom>
              <a:avLst/>
              <a:gdLst>
                <a:gd name="T0" fmla="*/ 44 w 48"/>
                <a:gd name="T1" fmla="*/ 44 h 48"/>
                <a:gd name="T2" fmla="*/ 44 w 48"/>
                <a:gd name="T3" fmla="*/ 44 h 48"/>
                <a:gd name="T4" fmla="*/ 28 w 48"/>
                <a:gd name="T5" fmla="*/ 44 h 48"/>
                <a:gd name="T6" fmla="*/ 7 w 48"/>
                <a:gd name="T7" fmla="*/ 31 h 48"/>
                <a:gd name="T8" fmla="*/ 7 w 48"/>
                <a:gd name="T9" fmla="*/ 7 h 48"/>
                <a:gd name="T10" fmla="*/ 7 w 48"/>
                <a:gd name="T11" fmla="*/ 7 h 48"/>
                <a:gd name="T12" fmla="*/ 31 w 48"/>
                <a:gd name="T13" fmla="*/ 7 h 48"/>
                <a:gd name="T14" fmla="*/ 44 w 48"/>
                <a:gd name="T15" fmla="*/ 29 h 48"/>
                <a:gd name="T16" fmla="*/ 44 w 48"/>
                <a:gd name="T1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8">
                  <a:moveTo>
                    <a:pt x="44" y="44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39" y="48"/>
                    <a:pt x="33" y="48"/>
                    <a:pt x="28" y="4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0" y="24"/>
                    <a:pt x="0" y="13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4" y="0"/>
                    <a:pt x="25" y="0"/>
                    <a:pt x="31" y="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8" y="33"/>
                    <a:pt x="48" y="40"/>
                    <a:pt x="44" y="44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64">
              <a:extLst>
                <a:ext uri="{FF2B5EF4-FFF2-40B4-BE49-F238E27FC236}">
                  <a16:creationId xmlns:a16="http://schemas.microsoft.com/office/drawing/2014/main" id="{37C8277F-54AA-4B29-93E4-61343914A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125" y="3644815"/>
              <a:ext cx="80963" cy="25400"/>
            </a:xfrm>
            <a:custGeom>
              <a:avLst/>
              <a:gdLst>
                <a:gd name="T0" fmla="*/ 28 w 31"/>
                <a:gd name="T1" fmla="*/ 6 h 10"/>
                <a:gd name="T2" fmla="*/ 3 w 31"/>
                <a:gd name="T3" fmla="*/ 10 h 10"/>
                <a:gd name="T4" fmla="*/ 0 w 31"/>
                <a:gd name="T5" fmla="*/ 8 h 10"/>
                <a:gd name="T6" fmla="*/ 0 w 31"/>
                <a:gd name="T7" fmla="*/ 8 h 10"/>
                <a:gd name="T8" fmla="*/ 3 w 31"/>
                <a:gd name="T9" fmla="*/ 4 h 10"/>
                <a:gd name="T10" fmla="*/ 28 w 31"/>
                <a:gd name="T11" fmla="*/ 0 h 10"/>
                <a:gd name="T12" fmla="*/ 31 w 31"/>
                <a:gd name="T13" fmla="*/ 3 h 10"/>
                <a:gd name="T14" fmla="*/ 31 w 31"/>
                <a:gd name="T15" fmla="*/ 3 h 10"/>
                <a:gd name="T16" fmla="*/ 28 w 31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0">
                  <a:moveTo>
                    <a:pt x="28" y="6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5"/>
                    <a:pt x="30" y="6"/>
                    <a:pt x="28" y="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5">
              <a:extLst>
                <a:ext uri="{FF2B5EF4-FFF2-40B4-BE49-F238E27FC236}">
                  <a16:creationId xmlns:a16="http://schemas.microsoft.com/office/drawing/2014/main" id="{6E8A14FA-9C90-4CAB-8539-581CC47EF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400" y="4135352"/>
              <a:ext cx="93663" cy="142875"/>
            </a:xfrm>
            <a:custGeom>
              <a:avLst/>
              <a:gdLst>
                <a:gd name="T0" fmla="*/ 27 w 36"/>
                <a:gd name="T1" fmla="*/ 53 h 55"/>
                <a:gd name="T2" fmla="*/ 27 w 36"/>
                <a:gd name="T3" fmla="*/ 53 h 55"/>
                <a:gd name="T4" fmla="*/ 14 w 36"/>
                <a:gd name="T5" fmla="*/ 45 h 55"/>
                <a:gd name="T6" fmla="*/ 2 w 36"/>
                <a:gd name="T7" fmla="*/ 23 h 55"/>
                <a:gd name="T8" fmla="*/ 15 w 36"/>
                <a:gd name="T9" fmla="*/ 2 h 55"/>
                <a:gd name="T10" fmla="*/ 15 w 36"/>
                <a:gd name="T11" fmla="*/ 2 h 55"/>
                <a:gd name="T12" fmla="*/ 36 w 36"/>
                <a:gd name="T13" fmla="*/ 15 h 55"/>
                <a:gd name="T14" fmla="*/ 35 w 36"/>
                <a:gd name="T15" fmla="*/ 41 h 55"/>
                <a:gd name="T16" fmla="*/ 27 w 36"/>
                <a:gd name="T17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5">
                  <a:moveTo>
                    <a:pt x="27" y="53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21" y="55"/>
                    <a:pt x="15" y="51"/>
                    <a:pt x="14" y="4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3"/>
                    <a:pt x="6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5" y="0"/>
                    <a:pt x="34" y="6"/>
                    <a:pt x="36" y="1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6"/>
                    <a:pt x="33" y="52"/>
                    <a:pt x="27" y="53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66">
              <a:extLst>
                <a:ext uri="{FF2B5EF4-FFF2-40B4-BE49-F238E27FC236}">
                  <a16:creationId xmlns:a16="http://schemas.microsoft.com/office/drawing/2014/main" id="{D772059B-9F69-46D3-9677-64E5F74F0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2" y="3622590"/>
              <a:ext cx="212725" cy="203200"/>
            </a:xfrm>
            <a:custGeom>
              <a:avLst/>
              <a:gdLst>
                <a:gd name="T0" fmla="*/ 14 w 82"/>
                <a:gd name="T1" fmla="*/ 78 h 78"/>
                <a:gd name="T2" fmla="*/ 4 w 82"/>
                <a:gd name="T3" fmla="*/ 72 h 78"/>
                <a:gd name="T4" fmla="*/ 8 w 82"/>
                <a:gd name="T5" fmla="*/ 56 h 78"/>
                <a:gd name="T6" fmla="*/ 41 w 82"/>
                <a:gd name="T7" fmla="*/ 36 h 78"/>
                <a:gd name="T8" fmla="*/ 58 w 82"/>
                <a:gd name="T9" fmla="*/ 7 h 78"/>
                <a:gd name="T10" fmla="*/ 74 w 82"/>
                <a:gd name="T11" fmla="*/ 3 h 78"/>
                <a:gd name="T12" fmla="*/ 79 w 82"/>
                <a:gd name="T13" fmla="*/ 19 h 78"/>
                <a:gd name="T14" fmla="*/ 60 w 82"/>
                <a:gd name="T15" fmla="*/ 51 h 78"/>
                <a:gd name="T16" fmla="*/ 56 w 82"/>
                <a:gd name="T17" fmla="*/ 55 h 78"/>
                <a:gd name="T18" fmla="*/ 20 w 82"/>
                <a:gd name="T19" fmla="*/ 76 h 78"/>
                <a:gd name="T20" fmla="*/ 14 w 82"/>
                <a:gd name="T2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14" y="78"/>
                  </a:moveTo>
                  <a:cubicBezTo>
                    <a:pt x="10" y="78"/>
                    <a:pt x="6" y="76"/>
                    <a:pt x="4" y="72"/>
                  </a:cubicBezTo>
                  <a:cubicBezTo>
                    <a:pt x="0" y="67"/>
                    <a:pt x="2" y="59"/>
                    <a:pt x="8" y="5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"/>
                    <a:pt x="69" y="0"/>
                    <a:pt x="74" y="3"/>
                  </a:cubicBezTo>
                  <a:cubicBezTo>
                    <a:pt x="80" y="6"/>
                    <a:pt x="82" y="13"/>
                    <a:pt x="79" y="1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3"/>
                    <a:pt x="58" y="54"/>
                    <a:pt x="56" y="5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8" y="78"/>
                    <a:pt x="16" y="78"/>
                    <a:pt x="14" y="78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67">
              <a:extLst>
                <a:ext uri="{FF2B5EF4-FFF2-40B4-BE49-F238E27FC236}">
                  <a16:creationId xmlns:a16="http://schemas.microsoft.com/office/drawing/2014/main" id="{F6F302ED-233F-4CB1-B829-4C8120178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3625765"/>
              <a:ext cx="192088" cy="200025"/>
            </a:xfrm>
            <a:custGeom>
              <a:avLst/>
              <a:gdLst>
                <a:gd name="T0" fmla="*/ 66 w 74"/>
                <a:gd name="T1" fmla="*/ 2 h 77"/>
                <a:gd name="T2" fmla="*/ 58 w 74"/>
                <a:gd name="T3" fmla="*/ 1 h 77"/>
                <a:gd name="T4" fmla="*/ 62 w 74"/>
                <a:gd name="T5" fmla="*/ 16 h 77"/>
                <a:gd name="T6" fmla="*/ 44 w 74"/>
                <a:gd name="T7" fmla="*/ 48 h 77"/>
                <a:gd name="T8" fmla="*/ 39 w 74"/>
                <a:gd name="T9" fmla="*/ 53 h 77"/>
                <a:gd name="T10" fmla="*/ 4 w 74"/>
                <a:gd name="T11" fmla="*/ 74 h 77"/>
                <a:gd name="T12" fmla="*/ 0 w 74"/>
                <a:gd name="T13" fmla="*/ 75 h 77"/>
                <a:gd name="T14" fmla="*/ 6 w 74"/>
                <a:gd name="T15" fmla="*/ 77 h 77"/>
                <a:gd name="T16" fmla="*/ 12 w 74"/>
                <a:gd name="T17" fmla="*/ 75 h 77"/>
                <a:gd name="T18" fmla="*/ 48 w 74"/>
                <a:gd name="T19" fmla="*/ 54 h 77"/>
                <a:gd name="T20" fmla="*/ 52 w 74"/>
                <a:gd name="T21" fmla="*/ 50 h 77"/>
                <a:gd name="T22" fmla="*/ 71 w 74"/>
                <a:gd name="T23" fmla="*/ 18 h 77"/>
                <a:gd name="T24" fmla="*/ 66 w 74"/>
                <a:gd name="T2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77">
                  <a:moveTo>
                    <a:pt x="66" y="2"/>
                  </a:moveTo>
                  <a:cubicBezTo>
                    <a:pt x="64" y="0"/>
                    <a:pt x="61" y="0"/>
                    <a:pt x="58" y="1"/>
                  </a:cubicBezTo>
                  <a:cubicBezTo>
                    <a:pt x="64" y="4"/>
                    <a:pt x="65" y="11"/>
                    <a:pt x="62" y="16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3" y="50"/>
                    <a:pt x="41" y="52"/>
                    <a:pt x="39" y="5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1" y="76"/>
                    <a:pt x="4" y="77"/>
                    <a:pt x="6" y="77"/>
                  </a:cubicBezTo>
                  <a:cubicBezTo>
                    <a:pt x="8" y="77"/>
                    <a:pt x="10" y="77"/>
                    <a:pt x="12" y="7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0" y="53"/>
                    <a:pt x="51" y="52"/>
                    <a:pt x="52" y="50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4" y="12"/>
                    <a:pt x="72" y="5"/>
                    <a:pt x="6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Oval 68">
              <a:extLst>
                <a:ext uri="{FF2B5EF4-FFF2-40B4-BE49-F238E27FC236}">
                  <a16:creationId xmlns:a16="http://schemas.microsoft.com/office/drawing/2014/main" id="{2F3F229B-6C4D-4B93-B32F-F1FAFFAA6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7" y="3968665"/>
              <a:ext cx="80963" cy="20638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9">
              <a:extLst>
                <a:ext uri="{FF2B5EF4-FFF2-40B4-BE49-F238E27FC236}">
                  <a16:creationId xmlns:a16="http://schemas.microsoft.com/office/drawing/2014/main" id="{3A0BD58B-72B2-4F03-993A-87BE016C8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651165"/>
              <a:ext cx="23813" cy="50800"/>
            </a:xfrm>
            <a:custGeom>
              <a:avLst/>
              <a:gdLst>
                <a:gd name="T0" fmla="*/ 4 w 9"/>
                <a:gd name="T1" fmla="*/ 19 h 19"/>
                <a:gd name="T2" fmla="*/ 4 w 9"/>
                <a:gd name="T3" fmla="*/ 19 h 19"/>
                <a:gd name="T4" fmla="*/ 0 w 9"/>
                <a:gd name="T5" fmla="*/ 15 h 19"/>
                <a:gd name="T6" fmla="*/ 0 w 9"/>
                <a:gd name="T7" fmla="*/ 5 h 19"/>
                <a:gd name="T8" fmla="*/ 4 w 9"/>
                <a:gd name="T9" fmla="*/ 0 h 19"/>
                <a:gd name="T10" fmla="*/ 4 w 9"/>
                <a:gd name="T11" fmla="*/ 0 h 19"/>
                <a:gd name="T12" fmla="*/ 9 w 9"/>
                <a:gd name="T13" fmla="*/ 5 h 19"/>
                <a:gd name="T14" fmla="*/ 9 w 9"/>
                <a:gd name="T15" fmla="*/ 15 h 19"/>
                <a:gd name="T16" fmla="*/ 4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7"/>
                    <a:pt x="7" y="19"/>
                    <a:pt x="4" y="19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0">
              <a:extLst>
                <a:ext uri="{FF2B5EF4-FFF2-40B4-BE49-F238E27FC236}">
                  <a16:creationId xmlns:a16="http://schemas.microsoft.com/office/drawing/2014/main" id="{ED7355FE-C0AE-4D48-9E61-481F7EAC5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7" y="3605127"/>
              <a:ext cx="114300" cy="68263"/>
            </a:xfrm>
            <a:custGeom>
              <a:avLst/>
              <a:gdLst>
                <a:gd name="T0" fmla="*/ 22 w 44"/>
                <a:gd name="T1" fmla="*/ 1 h 26"/>
                <a:gd name="T2" fmla="*/ 0 w 44"/>
                <a:gd name="T3" fmla="*/ 26 h 26"/>
                <a:gd name="T4" fmla="*/ 44 w 44"/>
                <a:gd name="T5" fmla="*/ 21 h 26"/>
                <a:gd name="T6" fmla="*/ 22 w 44"/>
                <a:gd name="T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6">
                  <a:moveTo>
                    <a:pt x="22" y="1"/>
                  </a:moveTo>
                  <a:cubicBezTo>
                    <a:pt x="9" y="3"/>
                    <a:pt x="0" y="14"/>
                    <a:pt x="0" y="2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9"/>
                    <a:pt x="34" y="0"/>
                    <a:pt x="22" y="1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71">
              <a:extLst>
                <a:ext uri="{FF2B5EF4-FFF2-40B4-BE49-F238E27FC236}">
                  <a16:creationId xmlns:a16="http://schemas.microsoft.com/office/drawing/2014/main" id="{76AA463E-063A-4170-8AD8-BD179D73B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62" y="3670215"/>
              <a:ext cx="15875" cy="36513"/>
            </a:xfrm>
            <a:custGeom>
              <a:avLst/>
              <a:gdLst>
                <a:gd name="T0" fmla="*/ 3 w 6"/>
                <a:gd name="T1" fmla="*/ 14 h 14"/>
                <a:gd name="T2" fmla="*/ 3 w 6"/>
                <a:gd name="T3" fmla="*/ 14 h 14"/>
                <a:gd name="T4" fmla="*/ 0 w 6"/>
                <a:gd name="T5" fmla="*/ 10 h 14"/>
                <a:gd name="T6" fmla="*/ 0 w 6"/>
                <a:gd name="T7" fmla="*/ 3 h 14"/>
                <a:gd name="T8" fmla="*/ 3 w 6"/>
                <a:gd name="T9" fmla="*/ 0 h 14"/>
                <a:gd name="T10" fmla="*/ 3 w 6"/>
                <a:gd name="T11" fmla="*/ 0 h 14"/>
                <a:gd name="T12" fmla="*/ 6 w 6"/>
                <a:gd name="T13" fmla="*/ 3 h 14"/>
                <a:gd name="T14" fmla="*/ 6 w 6"/>
                <a:gd name="T15" fmla="*/ 10 h 14"/>
                <a:gd name="T16" fmla="*/ 3 w 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4"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2"/>
                    <a:pt x="5" y="14"/>
                    <a:pt x="3" y="14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72">
              <a:extLst>
                <a:ext uri="{FF2B5EF4-FFF2-40B4-BE49-F238E27FC236}">
                  <a16:creationId xmlns:a16="http://schemas.microsoft.com/office/drawing/2014/main" id="{2EE56C00-0EE7-4C9B-A228-D2597774A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637" y="3568615"/>
              <a:ext cx="23813" cy="49213"/>
            </a:xfrm>
            <a:custGeom>
              <a:avLst/>
              <a:gdLst>
                <a:gd name="T0" fmla="*/ 5 w 9"/>
                <a:gd name="T1" fmla="*/ 19 h 19"/>
                <a:gd name="T2" fmla="*/ 5 w 9"/>
                <a:gd name="T3" fmla="*/ 19 h 19"/>
                <a:gd name="T4" fmla="*/ 0 w 9"/>
                <a:gd name="T5" fmla="*/ 14 h 19"/>
                <a:gd name="T6" fmla="*/ 0 w 9"/>
                <a:gd name="T7" fmla="*/ 4 h 19"/>
                <a:gd name="T8" fmla="*/ 5 w 9"/>
                <a:gd name="T9" fmla="*/ 0 h 19"/>
                <a:gd name="T10" fmla="*/ 5 w 9"/>
                <a:gd name="T11" fmla="*/ 0 h 19"/>
                <a:gd name="T12" fmla="*/ 9 w 9"/>
                <a:gd name="T13" fmla="*/ 4 h 19"/>
                <a:gd name="T14" fmla="*/ 9 w 9"/>
                <a:gd name="T15" fmla="*/ 14 h 19"/>
                <a:gd name="T16" fmla="*/ 5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7"/>
                    <a:pt x="7" y="19"/>
                    <a:pt x="5" y="1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73">
              <a:extLst>
                <a:ext uri="{FF2B5EF4-FFF2-40B4-BE49-F238E27FC236}">
                  <a16:creationId xmlns:a16="http://schemas.microsoft.com/office/drawing/2014/main" id="{BCE0B116-332F-42DF-8E75-B86B599A9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3516227"/>
              <a:ext cx="65088" cy="428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74">
              <a:extLst>
                <a:ext uri="{FF2B5EF4-FFF2-40B4-BE49-F238E27FC236}">
                  <a16:creationId xmlns:a16="http://schemas.microsoft.com/office/drawing/2014/main" id="{6525C6CF-F269-4ACB-AC7F-F8CAF9576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3551152"/>
              <a:ext cx="73025" cy="28575"/>
            </a:xfrm>
            <a:custGeom>
              <a:avLst/>
              <a:gdLst>
                <a:gd name="T0" fmla="*/ 20 w 28"/>
                <a:gd name="T1" fmla="*/ 11 h 11"/>
                <a:gd name="T2" fmla="*/ 7 w 28"/>
                <a:gd name="T3" fmla="*/ 11 h 11"/>
                <a:gd name="T4" fmla="*/ 0 w 28"/>
                <a:gd name="T5" fmla="*/ 3 h 11"/>
                <a:gd name="T6" fmla="*/ 0 w 28"/>
                <a:gd name="T7" fmla="*/ 0 h 11"/>
                <a:gd name="T8" fmla="*/ 28 w 28"/>
                <a:gd name="T9" fmla="*/ 0 h 11"/>
                <a:gd name="T10" fmla="*/ 28 w 28"/>
                <a:gd name="T11" fmla="*/ 3 h 11"/>
                <a:gd name="T12" fmla="*/ 20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0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8"/>
                    <a:pt x="24" y="11"/>
                    <a:pt x="20" y="1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75">
              <a:extLst>
                <a:ext uri="{FF2B5EF4-FFF2-40B4-BE49-F238E27FC236}">
                  <a16:creationId xmlns:a16="http://schemas.microsoft.com/office/drawing/2014/main" id="{3C37F001-BB76-47E0-8F3E-BF2699DCE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2" y="4095665"/>
              <a:ext cx="76200" cy="101600"/>
            </a:xfrm>
            <a:custGeom>
              <a:avLst/>
              <a:gdLst>
                <a:gd name="T0" fmla="*/ 15 w 29"/>
                <a:gd name="T1" fmla="*/ 39 h 39"/>
                <a:gd name="T2" fmla="*/ 15 w 29"/>
                <a:gd name="T3" fmla="*/ 39 h 39"/>
                <a:gd name="T4" fmla="*/ 0 w 29"/>
                <a:gd name="T5" fmla="*/ 25 h 39"/>
                <a:gd name="T6" fmla="*/ 0 w 29"/>
                <a:gd name="T7" fmla="*/ 15 h 39"/>
                <a:gd name="T8" fmla="*/ 15 w 29"/>
                <a:gd name="T9" fmla="*/ 0 h 39"/>
                <a:gd name="T10" fmla="*/ 15 w 29"/>
                <a:gd name="T11" fmla="*/ 0 h 39"/>
                <a:gd name="T12" fmla="*/ 29 w 29"/>
                <a:gd name="T13" fmla="*/ 15 h 39"/>
                <a:gd name="T14" fmla="*/ 29 w 29"/>
                <a:gd name="T15" fmla="*/ 25 h 39"/>
                <a:gd name="T16" fmla="*/ 15 w 2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1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7" y="39"/>
                    <a:pt x="0" y="33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33"/>
                    <a:pt x="23" y="39"/>
                    <a:pt x="15" y="39"/>
                  </a:cubicBezTo>
                  <a:close/>
                </a:path>
              </a:pathLst>
            </a:custGeom>
            <a:noFill/>
            <a:ln w="7938" cap="flat">
              <a:solidFill>
                <a:srgbClr val="2289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76">
              <a:extLst>
                <a:ext uri="{FF2B5EF4-FFF2-40B4-BE49-F238E27FC236}">
                  <a16:creationId xmlns:a16="http://schemas.microsoft.com/office/drawing/2014/main" id="{36444666-8368-461F-9730-E78F8C308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0" y="4022640"/>
              <a:ext cx="33338" cy="125413"/>
            </a:xfrm>
            <a:custGeom>
              <a:avLst/>
              <a:gdLst>
                <a:gd name="T0" fmla="*/ 7 w 13"/>
                <a:gd name="T1" fmla="*/ 48 h 48"/>
                <a:gd name="T2" fmla="*/ 7 w 13"/>
                <a:gd name="T3" fmla="*/ 48 h 48"/>
                <a:gd name="T4" fmla="*/ 0 w 13"/>
                <a:gd name="T5" fmla="*/ 42 h 48"/>
                <a:gd name="T6" fmla="*/ 0 w 13"/>
                <a:gd name="T7" fmla="*/ 7 h 48"/>
                <a:gd name="T8" fmla="*/ 7 w 13"/>
                <a:gd name="T9" fmla="*/ 0 h 48"/>
                <a:gd name="T10" fmla="*/ 7 w 13"/>
                <a:gd name="T11" fmla="*/ 0 h 48"/>
                <a:gd name="T12" fmla="*/ 13 w 13"/>
                <a:gd name="T13" fmla="*/ 7 h 48"/>
                <a:gd name="T14" fmla="*/ 13 w 13"/>
                <a:gd name="T15" fmla="*/ 42 h 48"/>
                <a:gd name="T16" fmla="*/ 7 w 1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7" y="48"/>
                  </a:moveTo>
                  <a:cubicBezTo>
                    <a:pt x="7" y="48"/>
                    <a:pt x="7" y="48"/>
                    <a:pt x="7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5"/>
                    <a:pt x="10" y="48"/>
                    <a:pt x="7" y="4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77">
              <a:extLst>
                <a:ext uri="{FF2B5EF4-FFF2-40B4-BE49-F238E27FC236}">
                  <a16:creationId xmlns:a16="http://schemas.microsoft.com/office/drawing/2014/main" id="{50A3FF21-3296-4E7B-939B-29F57AA4A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450" y="3887702"/>
              <a:ext cx="15875" cy="349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Oval 78">
              <a:extLst>
                <a:ext uri="{FF2B5EF4-FFF2-40B4-BE49-F238E27FC236}">
                  <a16:creationId xmlns:a16="http://schemas.microsoft.com/office/drawing/2014/main" id="{F181A828-CD64-4142-B64A-CAE71995C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7175" y="3787690"/>
              <a:ext cx="61913" cy="155575"/>
            </a:xfrm>
            <a:prstGeom prst="ellipse">
              <a:avLst/>
            </a:prstGeom>
            <a:noFill/>
            <a:ln w="1588" cap="flat">
              <a:solidFill>
                <a:srgbClr val="2289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79">
              <a:extLst>
                <a:ext uri="{FF2B5EF4-FFF2-40B4-BE49-F238E27FC236}">
                  <a16:creationId xmlns:a16="http://schemas.microsoft.com/office/drawing/2014/main" id="{F3DC48DA-51BA-4C87-90C4-5432F0D8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2265277"/>
              <a:ext cx="25400" cy="1565275"/>
            </a:xfrm>
            <a:custGeom>
              <a:avLst/>
              <a:gdLst>
                <a:gd name="T0" fmla="*/ 5 w 10"/>
                <a:gd name="T1" fmla="*/ 603 h 603"/>
                <a:gd name="T2" fmla="*/ 0 w 10"/>
                <a:gd name="T3" fmla="*/ 591 h 603"/>
                <a:gd name="T4" fmla="*/ 0 w 10"/>
                <a:gd name="T5" fmla="*/ 11 h 603"/>
                <a:gd name="T6" fmla="*/ 5 w 10"/>
                <a:gd name="T7" fmla="*/ 0 h 603"/>
                <a:gd name="T8" fmla="*/ 10 w 10"/>
                <a:gd name="T9" fmla="*/ 11 h 603"/>
                <a:gd name="T10" fmla="*/ 10 w 10"/>
                <a:gd name="T11" fmla="*/ 591 h 603"/>
                <a:gd name="T12" fmla="*/ 5 w 10"/>
                <a:gd name="T13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03">
                  <a:moveTo>
                    <a:pt x="5" y="603"/>
                  </a:moveTo>
                  <a:cubicBezTo>
                    <a:pt x="3" y="603"/>
                    <a:pt x="0" y="598"/>
                    <a:pt x="0" y="59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5" y="0"/>
                  </a:cubicBezTo>
                  <a:cubicBezTo>
                    <a:pt x="8" y="0"/>
                    <a:pt x="10" y="5"/>
                    <a:pt x="10" y="11"/>
                  </a:cubicBezTo>
                  <a:cubicBezTo>
                    <a:pt x="10" y="591"/>
                    <a:pt x="10" y="591"/>
                    <a:pt x="10" y="591"/>
                  </a:cubicBezTo>
                  <a:cubicBezTo>
                    <a:pt x="10" y="598"/>
                    <a:pt x="8" y="603"/>
                    <a:pt x="5" y="603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80">
              <a:extLst>
                <a:ext uri="{FF2B5EF4-FFF2-40B4-BE49-F238E27FC236}">
                  <a16:creationId xmlns:a16="http://schemas.microsoft.com/office/drawing/2014/main" id="{6C0AD982-FA45-4C27-8721-E1BCD0F0E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1612" y="3903577"/>
              <a:ext cx="150813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81">
              <a:extLst>
                <a:ext uri="{FF2B5EF4-FFF2-40B4-BE49-F238E27FC236}">
                  <a16:creationId xmlns:a16="http://schemas.microsoft.com/office/drawing/2014/main" id="{3EEDDC15-15C1-427A-8209-35C154A1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2" y="3903577"/>
              <a:ext cx="150813" cy="195263"/>
            </a:xfrm>
            <a:custGeom>
              <a:avLst/>
              <a:gdLst>
                <a:gd name="T0" fmla="*/ 82 w 95"/>
                <a:gd name="T1" fmla="*/ 0 h 123"/>
                <a:gd name="T2" fmla="*/ 82 w 95"/>
                <a:gd name="T3" fmla="*/ 110 h 123"/>
                <a:gd name="T4" fmla="*/ 0 w 95"/>
                <a:gd name="T5" fmla="*/ 110 h 123"/>
                <a:gd name="T6" fmla="*/ 0 w 95"/>
                <a:gd name="T7" fmla="*/ 123 h 123"/>
                <a:gd name="T8" fmla="*/ 95 w 95"/>
                <a:gd name="T9" fmla="*/ 123 h 123"/>
                <a:gd name="T10" fmla="*/ 95 w 95"/>
                <a:gd name="T11" fmla="*/ 0 h 123"/>
                <a:gd name="T12" fmla="*/ 82 w 95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3">
                  <a:moveTo>
                    <a:pt x="82" y="0"/>
                  </a:moveTo>
                  <a:lnTo>
                    <a:pt x="82" y="110"/>
                  </a:lnTo>
                  <a:lnTo>
                    <a:pt x="0" y="110"/>
                  </a:lnTo>
                  <a:lnTo>
                    <a:pt x="0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82">
              <a:extLst>
                <a:ext uri="{FF2B5EF4-FFF2-40B4-BE49-F238E27FC236}">
                  <a16:creationId xmlns:a16="http://schemas.microsoft.com/office/drawing/2014/main" id="{C365EFE7-D791-4C0F-90B7-CFB8E1CF6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7962" y="3916277"/>
              <a:ext cx="106363" cy="111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Oval 83">
              <a:extLst>
                <a:ext uri="{FF2B5EF4-FFF2-40B4-BE49-F238E27FC236}">
                  <a16:creationId xmlns:a16="http://schemas.microsoft.com/office/drawing/2014/main" id="{39CE5156-1BEC-43B2-B699-06FC1BD40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7487" y="3968665"/>
              <a:ext cx="52388" cy="730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84">
              <a:extLst>
                <a:ext uri="{FF2B5EF4-FFF2-40B4-BE49-F238E27FC236}">
                  <a16:creationId xmlns:a16="http://schemas.microsoft.com/office/drawing/2014/main" id="{EFFEA909-1FC7-479D-8D81-445EB8A4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2412" y="3887702"/>
              <a:ext cx="14288" cy="349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Oval 85">
              <a:extLst>
                <a:ext uri="{FF2B5EF4-FFF2-40B4-BE49-F238E27FC236}">
                  <a16:creationId xmlns:a16="http://schemas.microsoft.com/office/drawing/2014/main" id="{FFF6DA8F-49DF-45D2-8B63-541119621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2" y="5119602"/>
              <a:ext cx="254000" cy="36036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Oval 86">
              <a:extLst>
                <a:ext uri="{FF2B5EF4-FFF2-40B4-BE49-F238E27FC236}">
                  <a16:creationId xmlns:a16="http://schemas.microsoft.com/office/drawing/2014/main" id="{DA6D5832-5229-4DC0-A8ED-950DB689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2" y="4919577"/>
              <a:ext cx="63500" cy="90488"/>
            </a:xfrm>
            <a:prstGeom prst="ellipse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87">
              <a:extLst>
                <a:ext uri="{FF2B5EF4-FFF2-40B4-BE49-F238E27FC236}">
                  <a16:creationId xmlns:a16="http://schemas.microsoft.com/office/drawing/2014/main" id="{16B1EF90-44CC-4650-8305-2BEB37BBF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013240"/>
              <a:ext cx="355600" cy="150813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88">
              <a:extLst>
                <a:ext uri="{FF2B5EF4-FFF2-40B4-BE49-F238E27FC236}">
                  <a16:creationId xmlns:a16="http://schemas.microsoft.com/office/drawing/2014/main" id="{44C40227-E2D8-45CD-A1E6-BFC210238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013240"/>
              <a:ext cx="33338" cy="150813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89">
              <a:extLst>
                <a:ext uri="{FF2B5EF4-FFF2-40B4-BE49-F238E27FC236}">
                  <a16:creationId xmlns:a16="http://schemas.microsoft.com/office/drawing/2014/main" id="{BEC7335F-0B3E-428F-898E-4F900E36C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262" y="5218027"/>
              <a:ext cx="225425" cy="18415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90">
              <a:extLst>
                <a:ext uri="{FF2B5EF4-FFF2-40B4-BE49-F238E27FC236}">
                  <a16:creationId xmlns:a16="http://schemas.microsoft.com/office/drawing/2014/main" id="{D3048BC0-1BFA-45AD-AD20-DE414CF6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962" y="5218027"/>
              <a:ext cx="228600" cy="18415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91">
              <a:extLst>
                <a:ext uri="{FF2B5EF4-FFF2-40B4-BE49-F238E27FC236}">
                  <a16:creationId xmlns:a16="http://schemas.microsoft.com/office/drawing/2014/main" id="{1C65AE70-DB18-419F-8967-6C4CA928E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181515"/>
              <a:ext cx="690563" cy="220663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Oval 92">
              <a:extLst>
                <a:ext uri="{FF2B5EF4-FFF2-40B4-BE49-F238E27FC236}">
                  <a16:creationId xmlns:a16="http://schemas.microsoft.com/office/drawing/2014/main" id="{71287A85-0EEB-43A3-86E5-7A932E71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2" y="5135477"/>
              <a:ext cx="233363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93">
              <a:extLst>
                <a:ext uri="{FF2B5EF4-FFF2-40B4-BE49-F238E27FC236}">
                  <a16:creationId xmlns:a16="http://schemas.microsoft.com/office/drawing/2014/main" id="{530216A7-60D6-41BC-8A76-8679EB0D6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181515"/>
              <a:ext cx="33338" cy="150813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Oval 94">
              <a:extLst>
                <a:ext uri="{FF2B5EF4-FFF2-40B4-BE49-F238E27FC236}">
                  <a16:creationId xmlns:a16="http://schemas.microsoft.com/office/drawing/2014/main" id="{3BDADF00-13DA-4D97-B740-ED15FB8CC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262" y="5135477"/>
              <a:ext cx="230188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95">
              <a:extLst>
                <a:ext uri="{FF2B5EF4-FFF2-40B4-BE49-F238E27FC236}">
                  <a16:creationId xmlns:a16="http://schemas.microsoft.com/office/drawing/2014/main" id="{EA50F262-9FFA-4B5A-BFB7-98ADC1474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4849727"/>
              <a:ext cx="474663" cy="407988"/>
            </a:xfrm>
            <a:custGeom>
              <a:avLst/>
              <a:gdLst>
                <a:gd name="T0" fmla="*/ 183 w 183"/>
                <a:gd name="T1" fmla="*/ 157 h 157"/>
                <a:gd name="T2" fmla="*/ 0 w 183"/>
                <a:gd name="T3" fmla="*/ 157 h 157"/>
                <a:gd name="T4" fmla="*/ 0 w 183"/>
                <a:gd name="T5" fmla="*/ 50 h 157"/>
                <a:gd name="T6" fmla="*/ 51 w 183"/>
                <a:gd name="T7" fmla="*/ 0 h 157"/>
                <a:gd name="T8" fmla="*/ 183 w 183"/>
                <a:gd name="T9" fmla="*/ 0 h 157"/>
                <a:gd name="T10" fmla="*/ 183 w 183"/>
                <a:gd name="T1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57">
                  <a:moveTo>
                    <a:pt x="183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83" y="0"/>
                    <a:pt x="183" y="0"/>
                    <a:pt x="183" y="0"/>
                  </a:cubicBezTo>
                  <a:lnTo>
                    <a:pt x="183" y="157"/>
                  </a:lnTo>
                  <a:close/>
                </a:path>
              </a:pathLst>
            </a:custGeom>
            <a:solidFill>
              <a:srgbClr val="B4C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96">
              <a:extLst>
                <a:ext uri="{FF2B5EF4-FFF2-40B4-BE49-F238E27FC236}">
                  <a16:creationId xmlns:a16="http://schemas.microsoft.com/office/drawing/2014/main" id="{C7531A87-20AE-4EA8-A8D8-BA07B6AE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4552865"/>
              <a:ext cx="842963" cy="704850"/>
            </a:xfrm>
            <a:custGeom>
              <a:avLst/>
              <a:gdLst>
                <a:gd name="T0" fmla="*/ 325 w 325"/>
                <a:gd name="T1" fmla="*/ 271 h 271"/>
                <a:gd name="T2" fmla="*/ 0 w 325"/>
                <a:gd name="T3" fmla="*/ 271 h 271"/>
                <a:gd name="T4" fmla="*/ 0 w 325"/>
                <a:gd name="T5" fmla="*/ 143 h 271"/>
                <a:gd name="T6" fmla="*/ 143 w 325"/>
                <a:gd name="T7" fmla="*/ 0 h 271"/>
                <a:gd name="T8" fmla="*/ 325 w 325"/>
                <a:gd name="T9" fmla="*/ 0 h 271"/>
                <a:gd name="T10" fmla="*/ 325 w 325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271">
                  <a:moveTo>
                    <a:pt x="325" y="271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325" y="0"/>
                    <a:pt x="325" y="0"/>
                    <a:pt x="325" y="0"/>
                  </a:cubicBezTo>
                  <a:lnTo>
                    <a:pt x="325" y="271"/>
                  </a:lnTo>
                  <a:close/>
                </a:path>
              </a:pathLst>
            </a:custGeom>
            <a:solidFill>
              <a:srgbClr val="EDF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97">
              <a:extLst>
                <a:ext uri="{FF2B5EF4-FFF2-40B4-BE49-F238E27FC236}">
                  <a16:creationId xmlns:a16="http://schemas.microsoft.com/office/drawing/2014/main" id="{8AD381C1-4EB5-48A2-881B-AE0187F35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4829090"/>
              <a:ext cx="852488" cy="428625"/>
            </a:xfrm>
            <a:custGeom>
              <a:avLst/>
              <a:gdLst>
                <a:gd name="T0" fmla="*/ 181 w 329"/>
                <a:gd name="T1" fmla="*/ 1 h 165"/>
                <a:gd name="T2" fmla="*/ 154 w 329"/>
                <a:gd name="T3" fmla="*/ 28 h 165"/>
                <a:gd name="T4" fmla="*/ 21 w 329"/>
                <a:gd name="T5" fmla="*/ 28 h 165"/>
                <a:gd name="T6" fmla="*/ 3 w 329"/>
                <a:gd name="T7" fmla="*/ 9 h 165"/>
                <a:gd name="T8" fmla="*/ 0 w 329"/>
                <a:gd name="T9" fmla="*/ 37 h 165"/>
                <a:gd name="T10" fmla="*/ 0 w 329"/>
                <a:gd name="T11" fmla="*/ 165 h 165"/>
                <a:gd name="T12" fmla="*/ 329 w 329"/>
                <a:gd name="T13" fmla="*/ 165 h 165"/>
                <a:gd name="T14" fmla="*/ 329 w 329"/>
                <a:gd name="T15" fmla="*/ 0 h 165"/>
                <a:gd name="T16" fmla="*/ 181 w 329"/>
                <a:gd name="T1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165">
                  <a:moveTo>
                    <a:pt x="181" y="1"/>
                  </a:moveTo>
                  <a:cubicBezTo>
                    <a:pt x="154" y="28"/>
                    <a:pt x="154" y="28"/>
                    <a:pt x="15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8"/>
                    <a:pt x="0" y="28"/>
                    <a:pt x="0" y="3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329" y="165"/>
                    <a:pt x="329" y="165"/>
                    <a:pt x="329" y="165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B4C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98">
              <a:extLst>
                <a:ext uri="{FF2B5EF4-FFF2-40B4-BE49-F238E27FC236}">
                  <a16:creationId xmlns:a16="http://schemas.microsoft.com/office/drawing/2014/main" id="{56821D73-93C6-4FD0-B85D-BC4B5FAFA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5" y="5218027"/>
              <a:ext cx="312738" cy="184150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99">
              <a:extLst>
                <a:ext uri="{FF2B5EF4-FFF2-40B4-BE49-F238E27FC236}">
                  <a16:creationId xmlns:a16="http://schemas.microsoft.com/office/drawing/2014/main" id="{9AFA95E9-57A5-43CE-B132-5F91C1769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7" y="4478252"/>
              <a:ext cx="236538" cy="661988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100">
              <a:extLst>
                <a:ext uri="{FF2B5EF4-FFF2-40B4-BE49-F238E27FC236}">
                  <a16:creationId xmlns:a16="http://schemas.microsoft.com/office/drawing/2014/main" id="{3375CCB5-BE9D-4A44-9F54-C1E8B2F83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5218027"/>
              <a:ext cx="163513" cy="184150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101">
              <a:extLst>
                <a:ext uri="{FF2B5EF4-FFF2-40B4-BE49-F238E27FC236}">
                  <a16:creationId xmlns:a16="http://schemas.microsoft.com/office/drawing/2014/main" id="{F2CF5747-40AB-4B32-AB04-8D6167ED4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5218027"/>
              <a:ext cx="165100" cy="184150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102">
              <a:extLst>
                <a:ext uri="{FF2B5EF4-FFF2-40B4-BE49-F238E27FC236}">
                  <a16:creationId xmlns:a16="http://schemas.microsoft.com/office/drawing/2014/main" id="{594ED0C7-C1C5-42AC-BAA7-F94AA512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7" y="5108490"/>
              <a:ext cx="1681163" cy="98425"/>
            </a:xfrm>
            <a:custGeom>
              <a:avLst/>
              <a:gdLst>
                <a:gd name="T0" fmla="*/ 616 w 648"/>
                <a:gd name="T1" fmla="*/ 38 h 38"/>
                <a:gd name="T2" fmla="*/ 0 w 648"/>
                <a:gd name="T3" fmla="*/ 38 h 38"/>
                <a:gd name="T4" fmla="*/ 0 w 648"/>
                <a:gd name="T5" fmla="*/ 0 h 38"/>
                <a:gd name="T6" fmla="*/ 648 w 648"/>
                <a:gd name="T7" fmla="*/ 0 h 38"/>
                <a:gd name="T8" fmla="*/ 648 w 648"/>
                <a:gd name="T9" fmla="*/ 6 h 38"/>
                <a:gd name="T10" fmla="*/ 616 w 648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38">
                  <a:moveTo>
                    <a:pt x="616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48" y="6"/>
                    <a:pt x="648" y="6"/>
                    <a:pt x="648" y="6"/>
                  </a:cubicBezTo>
                  <a:cubicBezTo>
                    <a:pt x="648" y="23"/>
                    <a:pt x="633" y="38"/>
                    <a:pt x="616" y="3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Oval 103">
              <a:extLst>
                <a:ext uri="{FF2B5EF4-FFF2-40B4-BE49-F238E27FC236}">
                  <a16:creationId xmlns:a16="http://schemas.microsoft.com/office/drawing/2014/main" id="{286F4092-BE40-45C1-BF65-471410A5F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722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104">
              <a:extLst>
                <a:ext uri="{FF2B5EF4-FFF2-40B4-BE49-F238E27FC236}">
                  <a16:creationId xmlns:a16="http://schemas.microsoft.com/office/drawing/2014/main" id="{EF4E2A14-39D6-44A6-9C37-B287B695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487" y="4209965"/>
              <a:ext cx="1782763" cy="898525"/>
            </a:xfrm>
            <a:prstGeom prst="rect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105">
              <a:extLst>
                <a:ext uri="{FF2B5EF4-FFF2-40B4-BE49-F238E27FC236}">
                  <a16:creationId xmlns:a16="http://schemas.microsoft.com/office/drawing/2014/main" id="{A46F29AD-736B-49C1-8A7E-A5C396D8F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487" y="4209965"/>
              <a:ext cx="976313" cy="89852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Oval 106">
              <a:extLst>
                <a:ext uri="{FF2B5EF4-FFF2-40B4-BE49-F238E27FC236}">
                  <a16:creationId xmlns:a16="http://schemas.microsoft.com/office/drawing/2014/main" id="{77D6B6D9-2186-4E40-A4CE-90A50BE60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Oval 107">
              <a:extLst>
                <a:ext uri="{FF2B5EF4-FFF2-40B4-BE49-F238E27FC236}">
                  <a16:creationId xmlns:a16="http://schemas.microsoft.com/office/drawing/2014/main" id="{790D6C51-EF58-4371-888E-9345AB672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387" y="5119602"/>
              <a:ext cx="250825" cy="36036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108">
              <a:extLst>
                <a:ext uri="{FF2B5EF4-FFF2-40B4-BE49-F238E27FC236}">
                  <a16:creationId xmlns:a16="http://schemas.microsoft.com/office/drawing/2014/main" id="{3A8441AE-3693-4F57-8FAC-100B19C8A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87" y="5225965"/>
              <a:ext cx="1535113" cy="98425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109">
              <a:extLst>
                <a:ext uri="{FF2B5EF4-FFF2-40B4-BE49-F238E27FC236}">
                  <a16:creationId xmlns:a16="http://schemas.microsoft.com/office/drawing/2014/main" id="{AE38B5D7-823C-4A18-B983-3CF09BC76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200" y="5335502"/>
              <a:ext cx="1498600" cy="17463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10">
              <a:extLst>
                <a:ext uri="{FF2B5EF4-FFF2-40B4-BE49-F238E27FC236}">
                  <a16:creationId xmlns:a16="http://schemas.microsoft.com/office/drawing/2014/main" id="{60DD40C4-4E27-44D7-8877-1AAE18166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5116427"/>
              <a:ext cx="161925" cy="146050"/>
            </a:xfrm>
            <a:custGeom>
              <a:avLst/>
              <a:gdLst>
                <a:gd name="T0" fmla="*/ 62 w 102"/>
                <a:gd name="T1" fmla="*/ 92 h 92"/>
                <a:gd name="T2" fmla="*/ 0 w 102"/>
                <a:gd name="T3" fmla="*/ 92 h 92"/>
                <a:gd name="T4" fmla="*/ 41 w 102"/>
                <a:gd name="T5" fmla="*/ 0 h 92"/>
                <a:gd name="T6" fmla="*/ 102 w 102"/>
                <a:gd name="T7" fmla="*/ 0 h 92"/>
                <a:gd name="T8" fmla="*/ 62 w 102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2">
                  <a:moveTo>
                    <a:pt x="62" y="92"/>
                  </a:moveTo>
                  <a:lnTo>
                    <a:pt x="0" y="92"/>
                  </a:lnTo>
                  <a:lnTo>
                    <a:pt x="41" y="0"/>
                  </a:lnTo>
                  <a:lnTo>
                    <a:pt x="102" y="0"/>
                  </a:lnTo>
                  <a:lnTo>
                    <a:pt x="62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111">
              <a:extLst>
                <a:ext uri="{FF2B5EF4-FFF2-40B4-BE49-F238E27FC236}">
                  <a16:creationId xmlns:a16="http://schemas.microsoft.com/office/drawing/2014/main" id="{5AD803F9-3D5D-4D4D-994C-207341B1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7" y="5116427"/>
              <a:ext cx="160338" cy="146050"/>
            </a:xfrm>
            <a:custGeom>
              <a:avLst/>
              <a:gdLst>
                <a:gd name="T0" fmla="*/ 62 w 101"/>
                <a:gd name="T1" fmla="*/ 92 h 92"/>
                <a:gd name="T2" fmla="*/ 0 w 101"/>
                <a:gd name="T3" fmla="*/ 92 h 92"/>
                <a:gd name="T4" fmla="*/ 41 w 101"/>
                <a:gd name="T5" fmla="*/ 0 h 92"/>
                <a:gd name="T6" fmla="*/ 101 w 101"/>
                <a:gd name="T7" fmla="*/ 0 h 92"/>
                <a:gd name="T8" fmla="*/ 62 w 10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2">
                  <a:moveTo>
                    <a:pt x="62" y="92"/>
                  </a:moveTo>
                  <a:lnTo>
                    <a:pt x="0" y="92"/>
                  </a:lnTo>
                  <a:lnTo>
                    <a:pt x="41" y="0"/>
                  </a:lnTo>
                  <a:lnTo>
                    <a:pt x="101" y="0"/>
                  </a:lnTo>
                  <a:lnTo>
                    <a:pt x="62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112">
              <a:extLst>
                <a:ext uri="{FF2B5EF4-FFF2-40B4-BE49-F238E27FC236}">
                  <a16:creationId xmlns:a16="http://schemas.microsoft.com/office/drawing/2014/main" id="{E293BA7C-C047-47E5-A2AD-BB0E3E425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37" y="5116427"/>
              <a:ext cx="160338" cy="146050"/>
            </a:xfrm>
            <a:custGeom>
              <a:avLst/>
              <a:gdLst>
                <a:gd name="T0" fmla="*/ 61 w 101"/>
                <a:gd name="T1" fmla="*/ 92 h 92"/>
                <a:gd name="T2" fmla="*/ 0 w 101"/>
                <a:gd name="T3" fmla="*/ 92 h 92"/>
                <a:gd name="T4" fmla="*/ 39 w 101"/>
                <a:gd name="T5" fmla="*/ 0 h 92"/>
                <a:gd name="T6" fmla="*/ 101 w 101"/>
                <a:gd name="T7" fmla="*/ 0 h 92"/>
                <a:gd name="T8" fmla="*/ 61 w 10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2">
                  <a:moveTo>
                    <a:pt x="61" y="92"/>
                  </a:moveTo>
                  <a:lnTo>
                    <a:pt x="0" y="92"/>
                  </a:lnTo>
                  <a:lnTo>
                    <a:pt x="39" y="0"/>
                  </a:lnTo>
                  <a:lnTo>
                    <a:pt x="101" y="0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113">
              <a:extLst>
                <a:ext uri="{FF2B5EF4-FFF2-40B4-BE49-F238E27FC236}">
                  <a16:creationId xmlns:a16="http://schemas.microsoft.com/office/drawing/2014/main" id="{1F1483B8-C1CD-4086-B045-3B2DC2457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7" y="4622715"/>
              <a:ext cx="247650" cy="227013"/>
            </a:xfrm>
            <a:custGeom>
              <a:avLst/>
              <a:gdLst>
                <a:gd name="T0" fmla="*/ 95 w 95"/>
                <a:gd name="T1" fmla="*/ 87 h 87"/>
                <a:gd name="T2" fmla="*/ 0 w 95"/>
                <a:gd name="T3" fmla="*/ 87 h 87"/>
                <a:gd name="T4" fmla="*/ 0 w 95"/>
                <a:gd name="T5" fmla="*/ 87 h 87"/>
                <a:gd name="T6" fmla="*/ 88 w 95"/>
                <a:gd name="T7" fmla="*/ 0 h 87"/>
                <a:gd name="T8" fmla="*/ 95 w 95"/>
                <a:gd name="T9" fmla="*/ 0 h 87"/>
                <a:gd name="T10" fmla="*/ 95 w 95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87">
                  <a:moveTo>
                    <a:pt x="95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87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Oval 114">
              <a:extLst>
                <a:ext uri="{FF2B5EF4-FFF2-40B4-BE49-F238E27FC236}">
                  <a16:creationId xmlns:a16="http://schemas.microsoft.com/office/drawing/2014/main" id="{DA3F4663-1B5A-49D2-9F3A-66AC3DE70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5135477"/>
              <a:ext cx="230188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Oval 115">
              <a:extLst>
                <a:ext uri="{FF2B5EF4-FFF2-40B4-BE49-F238E27FC236}">
                  <a16:creationId xmlns:a16="http://schemas.microsoft.com/office/drawing/2014/main" id="{780B36B4-E150-4098-BCB6-8D890BD39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Oval 116">
              <a:extLst>
                <a:ext uri="{FF2B5EF4-FFF2-40B4-BE49-F238E27FC236}">
                  <a16:creationId xmlns:a16="http://schemas.microsoft.com/office/drawing/2014/main" id="{964FB3BC-C1EF-497E-8158-E79C3AD88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525" y="5178340"/>
              <a:ext cx="168275" cy="242888"/>
            </a:xfrm>
            <a:prstGeom prst="ellipse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Oval 117">
              <a:extLst>
                <a:ext uri="{FF2B5EF4-FFF2-40B4-BE49-F238E27FC236}">
                  <a16:creationId xmlns:a16="http://schemas.microsoft.com/office/drawing/2014/main" id="{97B3C9C9-CF51-4557-B00E-1947806EE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962" y="5178340"/>
              <a:ext cx="168275" cy="242888"/>
            </a:xfrm>
            <a:prstGeom prst="ellipse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118">
              <a:extLst>
                <a:ext uri="{FF2B5EF4-FFF2-40B4-BE49-F238E27FC236}">
                  <a16:creationId xmlns:a16="http://schemas.microsoft.com/office/drawing/2014/main" id="{A7B4B8BD-DD66-4333-A41B-77D3DF00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475" y="4622715"/>
              <a:ext cx="50800" cy="227013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119">
              <a:extLst>
                <a:ext uri="{FF2B5EF4-FFF2-40B4-BE49-F238E27FC236}">
                  <a16:creationId xmlns:a16="http://schemas.microsoft.com/office/drawing/2014/main" id="{2768A9D3-1B10-4258-A0DD-FC4479256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0" y="4800515"/>
              <a:ext cx="115888" cy="77788"/>
            </a:xfrm>
            <a:custGeom>
              <a:avLst/>
              <a:gdLst>
                <a:gd name="T0" fmla="*/ 45 w 45"/>
                <a:gd name="T1" fmla="*/ 30 h 30"/>
                <a:gd name="T2" fmla="*/ 11 w 45"/>
                <a:gd name="T3" fmla="*/ 30 h 30"/>
                <a:gd name="T4" fmla="*/ 0 w 45"/>
                <a:gd name="T5" fmla="*/ 18 h 30"/>
                <a:gd name="T6" fmla="*/ 0 w 45"/>
                <a:gd name="T7" fmla="*/ 12 h 30"/>
                <a:gd name="T8" fmla="*/ 11 w 45"/>
                <a:gd name="T9" fmla="*/ 0 h 30"/>
                <a:gd name="T10" fmla="*/ 31 w 45"/>
                <a:gd name="T11" fmla="*/ 0 h 30"/>
                <a:gd name="T12" fmla="*/ 45 w 45"/>
                <a:gd name="T13" fmla="*/ 14 h 30"/>
                <a:gd name="T14" fmla="*/ 45 w 45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0">
                  <a:moveTo>
                    <a:pt x="45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8" y="0"/>
                    <a:pt x="45" y="6"/>
                    <a:pt x="45" y="14"/>
                  </a:cubicBezTo>
                  <a:lnTo>
                    <a:pt x="45" y="30"/>
                  </a:lnTo>
                  <a:close/>
                </a:path>
              </a:pathLst>
            </a:custGeom>
            <a:solidFill>
              <a:srgbClr val="EDF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120">
              <a:extLst>
                <a:ext uri="{FF2B5EF4-FFF2-40B4-BE49-F238E27FC236}">
                  <a16:creationId xmlns:a16="http://schemas.microsoft.com/office/drawing/2014/main" id="{AD253CCA-2186-4668-96DA-D4C8F7E65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2" y="4810040"/>
              <a:ext cx="82550" cy="60325"/>
            </a:xfrm>
            <a:custGeom>
              <a:avLst/>
              <a:gdLst>
                <a:gd name="T0" fmla="*/ 32 w 32"/>
                <a:gd name="T1" fmla="*/ 23 h 23"/>
                <a:gd name="T2" fmla="*/ 11 w 32"/>
                <a:gd name="T3" fmla="*/ 23 h 23"/>
                <a:gd name="T4" fmla="*/ 0 w 32"/>
                <a:gd name="T5" fmla="*/ 11 h 23"/>
                <a:gd name="T6" fmla="*/ 0 w 32"/>
                <a:gd name="T7" fmla="*/ 11 h 23"/>
                <a:gd name="T8" fmla="*/ 11 w 32"/>
                <a:gd name="T9" fmla="*/ 0 h 23"/>
                <a:gd name="T10" fmla="*/ 18 w 32"/>
                <a:gd name="T11" fmla="*/ 0 h 23"/>
                <a:gd name="T12" fmla="*/ 32 w 32"/>
                <a:gd name="T13" fmla="*/ 13 h 23"/>
                <a:gd name="T14" fmla="*/ 32 w 32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3">
                  <a:moveTo>
                    <a:pt x="32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6" y="0"/>
                    <a:pt x="32" y="6"/>
                    <a:pt x="32" y="13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121">
              <a:extLst>
                <a:ext uri="{FF2B5EF4-FFF2-40B4-BE49-F238E27FC236}">
                  <a16:creationId xmlns:a16="http://schemas.microsoft.com/office/drawing/2014/main" id="{0FD78942-62F8-41F4-8AA0-A6CFBB03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5" y="4838615"/>
              <a:ext cx="350838" cy="354013"/>
            </a:xfrm>
            <a:custGeom>
              <a:avLst/>
              <a:gdLst>
                <a:gd name="T0" fmla="*/ 134 w 135"/>
                <a:gd name="T1" fmla="*/ 136 h 136"/>
                <a:gd name="T2" fmla="*/ 93 w 135"/>
                <a:gd name="T3" fmla="*/ 136 h 136"/>
                <a:gd name="T4" fmla="*/ 91 w 135"/>
                <a:gd name="T5" fmla="*/ 136 h 136"/>
                <a:gd name="T6" fmla="*/ 53 w 135"/>
                <a:gd name="T7" fmla="*/ 100 h 136"/>
                <a:gd name="T8" fmla="*/ 2 w 135"/>
                <a:gd name="T9" fmla="*/ 120 h 136"/>
                <a:gd name="T10" fmla="*/ 1 w 135"/>
                <a:gd name="T11" fmla="*/ 120 h 136"/>
                <a:gd name="T12" fmla="*/ 0 w 135"/>
                <a:gd name="T13" fmla="*/ 119 h 136"/>
                <a:gd name="T14" fmla="*/ 0 w 135"/>
                <a:gd name="T15" fmla="*/ 24 h 136"/>
                <a:gd name="T16" fmla="*/ 0 w 135"/>
                <a:gd name="T17" fmla="*/ 24 h 136"/>
                <a:gd name="T18" fmla="*/ 4 w 135"/>
                <a:gd name="T19" fmla="*/ 14 h 136"/>
                <a:gd name="T20" fmla="*/ 4 w 135"/>
                <a:gd name="T21" fmla="*/ 14 h 136"/>
                <a:gd name="T22" fmla="*/ 14 w 135"/>
                <a:gd name="T23" fmla="*/ 2 h 136"/>
                <a:gd name="T24" fmla="*/ 16 w 135"/>
                <a:gd name="T25" fmla="*/ 2 h 136"/>
                <a:gd name="T26" fmla="*/ 16 w 135"/>
                <a:gd name="T27" fmla="*/ 4 h 136"/>
                <a:gd name="T28" fmla="*/ 6 w 135"/>
                <a:gd name="T29" fmla="*/ 15 h 136"/>
                <a:gd name="T30" fmla="*/ 2 w 135"/>
                <a:gd name="T31" fmla="*/ 24 h 136"/>
                <a:gd name="T32" fmla="*/ 2 w 135"/>
                <a:gd name="T33" fmla="*/ 116 h 136"/>
                <a:gd name="T34" fmla="*/ 53 w 135"/>
                <a:gd name="T35" fmla="*/ 98 h 136"/>
                <a:gd name="T36" fmla="*/ 93 w 135"/>
                <a:gd name="T37" fmla="*/ 134 h 136"/>
                <a:gd name="T38" fmla="*/ 133 w 135"/>
                <a:gd name="T39" fmla="*/ 134 h 136"/>
                <a:gd name="T40" fmla="*/ 133 w 135"/>
                <a:gd name="T41" fmla="*/ 25 h 136"/>
                <a:gd name="T42" fmla="*/ 117 w 135"/>
                <a:gd name="T43" fmla="*/ 9 h 136"/>
                <a:gd name="T44" fmla="*/ 117 w 135"/>
                <a:gd name="T45" fmla="*/ 8 h 136"/>
                <a:gd name="T46" fmla="*/ 117 w 135"/>
                <a:gd name="T47" fmla="*/ 1 h 136"/>
                <a:gd name="T48" fmla="*/ 118 w 135"/>
                <a:gd name="T49" fmla="*/ 0 h 136"/>
                <a:gd name="T50" fmla="*/ 118 w 135"/>
                <a:gd name="T51" fmla="*/ 0 h 136"/>
                <a:gd name="T52" fmla="*/ 119 w 135"/>
                <a:gd name="T53" fmla="*/ 1 h 136"/>
                <a:gd name="T54" fmla="*/ 119 w 135"/>
                <a:gd name="T55" fmla="*/ 8 h 136"/>
                <a:gd name="T56" fmla="*/ 135 w 135"/>
                <a:gd name="T57" fmla="*/ 23 h 136"/>
                <a:gd name="T58" fmla="*/ 135 w 135"/>
                <a:gd name="T59" fmla="*/ 24 h 136"/>
                <a:gd name="T60" fmla="*/ 135 w 135"/>
                <a:gd name="T61" fmla="*/ 135 h 136"/>
                <a:gd name="T62" fmla="*/ 134 w 135"/>
                <a:gd name="T6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36">
                  <a:moveTo>
                    <a:pt x="134" y="136"/>
                  </a:move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1" y="136"/>
                  </a:cubicBezTo>
                  <a:cubicBezTo>
                    <a:pt x="81" y="115"/>
                    <a:pt x="68" y="103"/>
                    <a:pt x="53" y="100"/>
                  </a:cubicBezTo>
                  <a:cubicBezTo>
                    <a:pt x="27" y="96"/>
                    <a:pt x="2" y="120"/>
                    <a:pt x="2" y="120"/>
                  </a:cubicBezTo>
                  <a:cubicBezTo>
                    <a:pt x="2" y="120"/>
                    <a:pt x="1" y="120"/>
                    <a:pt x="1" y="120"/>
                  </a:cubicBezTo>
                  <a:cubicBezTo>
                    <a:pt x="0" y="120"/>
                    <a:pt x="0" y="119"/>
                    <a:pt x="0" y="1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9" y="110"/>
                    <a:pt x="30" y="94"/>
                    <a:pt x="53" y="98"/>
                  </a:cubicBezTo>
                  <a:cubicBezTo>
                    <a:pt x="69" y="101"/>
                    <a:pt x="83" y="113"/>
                    <a:pt x="9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8"/>
                    <a:pt x="117" y="8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7" y="1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19" y="1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5" y="23"/>
                    <a:pt x="135" y="24"/>
                    <a:pt x="135" y="2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6"/>
                    <a:pt x="135" y="136"/>
                    <a:pt x="134" y="13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122">
              <a:extLst>
                <a:ext uri="{FF2B5EF4-FFF2-40B4-BE49-F238E27FC236}">
                  <a16:creationId xmlns:a16="http://schemas.microsoft.com/office/drawing/2014/main" id="{317D8A38-9A3A-4199-A03F-6F9355DFA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4209965"/>
              <a:ext cx="392113" cy="8937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123">
              <a:extLst>
                <a:ext uri="{FF2B5EF4-FFF2-40B4-BE49-F238E27FC236}">
                  <a16:creationId xmlns:a16="http://schemas.microsoft.com/office/drawing/2014/main" id="{85BAC04A-9A18-4BF2-810B-19501B8D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4209965"/>
              <a:ext cx="392113" cy="522288"/>
            </a:xfrm>
            <a:custGeom>
              <a:avLst/>
              <a:gdLst>
                <a:gd name="T0" fmla="*/ 247 w 247"/>
                <a:gd name="T1" fmla="*/ 12 h 329"/>
                <a:gd name="T2" fmla="*/ 247 w 247"/>
                <a:gd name="T3" fmla="*/ 0 h 329"/>
                <a:gd name="T4" fmla="*/ 0 w 247"/>
                <a:gd name="T5" fmla="*/ 0 h 329"/>
                <a:gd name="T6" fmla="*/ 0 w 247"/>
                <a:gd name="T7" fmla="*/ 329 h 329"/>
                <a:gd name="T8" fmla="*/ 247 w 247"/>
                <a:gd name="T9" fmla="*/ 1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29">
                  <a:moveTo>
                    <a:pt x="247" y="12"/>
                  </a:moveTo>
                  <a:lnTo>
                    <a:pt x="247" y="0"/>
                  </a:lnTo>
                  <a:lnTo>
                    <a:pt x="0" y="0"/>
                  </a:lnTo>
                  <a:lnTo>
                    <a:pt x="0" y="329"/>
                  </a:lnTo>
                  <a:lnTo>
                    <a:pt x="247" y="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124">
              <a:extLst>
                <a:ext uri="{FF2B5EF4-FFF2-40B4-BE49-F238E27FC236}">
                  <a16:creationId xmlns:a16="http://schemas.microsoft.com/office/drawing/2014/main" id="{C0A17955-13D0-436C-9BF8-DCE7BD90B8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2100" y="4197265"/>
              <a:ext cx="831850" cy="925513"/>
            </a:xfrm>
            <a:custGeom>
              <a:avLst/>
              <a:gdLst>
                <a:gd name="T0" fmla="*/ 316 w 321"/>
                <a:gd name="T1" fmla="*/ 356 h 356"/>
                <a:gd name="T2" fmla="*/ 5 w 321"/>
                <a:gd name="T3" fmla="*/ 356 h 356"/>
                <a:gd name="T4" fmla="*/ 0 w 321"/>
                <a:gd name="T5" fmla="*/ 351 h 356"/>
                <a:gd name="T6" fmla="*/ 0 w 321"/>
                <a:gd name="T7" fmla="*/ 5 h 356"/>
                <a:gd name="T8" fmla="*/ 5 w 321"/>
                <a:gd name="T9" fmla="*/ 0 h 356"/>
                <a:gd name="T10" fmla="*/ 316 w 321"/>
                <a:gd name="T11" fmla="*/ 0 h 356"/>
                <a:gd name="T12" fmla="*/ 321 w 321"/>
                <a:gd name="T13" fmla="*/ 5 h 356"/>
                <a:gd name="T14" fmla="*/ 321 w 321"/>
                <a:gd name="T15" fmla="*/ 351 h 356"/>
                <a:gd name="T16" fmla="*/ 316 w 321"/>
                <a:gd name="T17" fmla="*/ 356 h 356"/>
                <a:gd name="T18" fmla="*/ 10 w 321"/>
                <a:gd name="T19" fmla="*/ 346 h 356"/>
                <a:gd name="T20" fmla="*/ 311 w 321"/>
                <a:gd name="T21" fmla="*/ 346 h 356"/>
                <a:gd name="T22" fmla="*/ 311 w 321"/>
                <a:gd name="T23" fmla="*/ 10 h 356"/>
                <a:gd name="T24" fmla="*/ 10 w 321"/>
                <a:gd name="T25" fmla="*/ 10 h 356"/>
                <a:gd name="T26" fmla="*/ 10 w 321"/>
                <a:gd name="T27" fmla="*/ 34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56">
                  <a:moveTo>
                    <a:pt x="316" y="356"/>
                  </a:moveTo>
                  <a:cubicBezTo>
                    <a:pt x="5" y="356"/>
                    <a:pt x="5" y="356"/>
                    <a:pt x="5" y="356"/>
                  </a:cubicBezTo>
                  <a:cubicBezTo>
                    <a:pt x="2" y="356"/>
                    <a:pt x="0" y="354"/>
                    <a:pt x="0" y="3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18" y="0"/>
                    <a:pt x="321" y="2"/>
                    <a:pt x="321" y="5"/>
                  </a:cubicBezTo>
                  <a:cubicBezTo>
                    <a:pt x="321" y="351"/>
                    <a:pt x="321" y="351"/>
                    <a:pt x="321" y="351"/>
                  </a:cubicBezTo>
                  <a:cubicBezTo>
                    <a:pt x="321" y="354"/>
                    <a:pt x="318" y="356"/>
                    <a:pt x="316" y="356"/>
                  </a:cubicBezTo>
                  <a:close/>
                  <a:moveTo>
                    <a:pt x="10" y="346"/>
                  </a:moveTo>
                  <a:cubicBezTo>
                    <a:pt x="311" y="346"/>
                    <a:pt x="311" y="346"/>
                    <a:pt x="311" y="346"/>
                  </a:cubicBezTo>
                  <a:cubicBezTo>
                    <a:pt x="311" y="10"/>
                    <a:pt x="311" y="10"/>
                    <a:pt x="311" y="10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346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125">
              <a:extLst>
                <a:ext uri="{FF2B5EF4-FFF2-40B4-BE49-F238E27FC236}">
                  <a16:creationId xmlns:a16="http://schemas.microsoft.com/office/drawing/2014/main" id="{A679C70F-FA93-43AC-8A80-6D048320A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775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126">
              <a:extLst>
                <a:ext uri="{FF2B5EF4-FFF2-40B4-BE49-F238E27FC236}">
                  <a16:creationId xmlns:a16="http://schemas.microsoft.com/office/drawing/2014/main" id="{67836BA8-5CA7-4221-A4CB-2E212E67C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2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127">
              <a:extLst>
                <a:ext uri="{FF2B5EF4-FFF2-40B4-BE49-F238E27FC236}">
                  <a16:creationId xmlns:a16="http://schemas.microsoft.com/office/drawing/2014/main" id="{2841A520-4B4B-461B-95F6-855E3A547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2" y="4356015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128">
              <a:extLst>
                <a:ext uri="{FF2B5EF4-FFF2-40B4-BE49-F238E27FC236}">
                  <a16:creationId xmlns:a16="http://schemas.microsoft.com/office/drawing/2014/main" id="{9BAA0C4F-01F4-4BE1-9A32-A8655F36E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129">
              <a:extLst>
                <a:ext uri="{FF2B5EF4-FFF2-40B4-BE49-F238E27FC236}">
                  <a16:creationId xmlns:a16="http://schemas.microsoft.com/office/drawing/2014/main" id="{D0890213-5258-4302-88E3-7660858BA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4356015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130">
              <a:extLst>
                <a:ext uri="{FF2B5EF4-FFF2-40B4-BE49-F238E27FC236}">
                  <a16:creationId xmlns:a16="http://schemas.microsoft.com/office/drawing/2014/main" id="{135ABC3D-9A07-4C83-944E-642CC02A3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0937" y="4229015"/>
              <a:ext cx="396875" cy="850900"/>
            </a:xfrm>
            <a:prstGeom prst="rect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131">
              <a:extLst>
                <a:ext uri="{FF2B5EF4-FFF2-40B4-BE49-F238E27FC236}">
                  <a16:creationId xmlns:a16="http://schemas.microsoft.com/office/drawing/2014/main" id="{34666B0B-962F-4A90-914A-C99402BEF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37" y="4229015"/>
              <a:ext cx="396875" cy="850900"/>
            </a:xfrm>
            <a:custGeom>
              <a:avLst/>
              <a:gdLst>
                <a:gd name="T0" fmla="*/ 250 w 250"/>
                <a:gd name="T1" fmla="*/ 0 h 536"/>
                <a:gd name="T2" fmla="*/ 0 w 250"/>
                <a:gd name="T3" fmla="*/ 0 h 536"/>
                <a:gd name="T4" fmla="*/ 0 w 250"/>
                <a:gd name="T5" fmla="*/ 536 h 536"/>
                <a:gd name="T6" fmla="*/ 10 w 250"/>
                <a:gd name="T7" fmla="*/ 536 h 536"/>
                <a:gd name="T8" fmla="*/ 250 w 250"/>
                <a:gd name="T9" fmla="*/ 50 h 536"/>
                <a:gd name="T10" fmla="*/ 250 w 250"/>
                <a:gd name="T11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536">
                  <a:moveTo>
                    <a:pt x="250" y="0"/>
                  </a:moveTo>
                  <a:lnTo>
                    <a:pt x="0" y="0"/>
                  </a:lnTo>
                  <a:lnTo>
                    <a:pt x="0" y="536"/>
                  </a:lnTo>
                  <a:lnTo>
                    <a:pt x="10" y="536"/>
                  </a:lnTo>
                  <a:lnTo>
                    <a:pt x="250" y="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ED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32">
              <a:extLst>
                <a:ext uri="{FF2B5EF4-FFF2-40B4-BE49-F238E27FC236}">
                  <a16:creationId xmlns:a16="http://schemas.microsoft.com/office/drawing/2014/main" id="{35EEB0FF-94BA-4397-8448-D34EC1F9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2" y="4625890"/>
              <a:ext cx="131763" cy="360363"/>
            </a:xfrm>
            <a:custGeom>
              <a:avLst/>
              <a:gdLst>
                <a:gd name="T0" fmla="*/ 50 w 51"/>
                <a:gd name="T1" fmla="*/ 9 h 139"/>
                <a:gd name="T2" fmla="*/ 41 w 51"/>
                <a:gd name="T3" fmla="*/ 2 h 139"/>
                <a:gd name="T4" fmla="*/ 29 w 51"/>
                <a:gd name="T5" fmla="*/ 4 h 139"/>
                <a:gd name="T6" fmla="*/ 29 w 51"/>
                <a:gd name="T7" fmla="*/ 4 h 139"/>
                <a:gd name="T8" fmla="*/ 0 w 51"/>
                <a:gd name="T9" fmla="*/ 135 h 139"/>
                <a:gd name="T10" fmla="*/ 22 w 51"/>
                <a:gd name="T11" fmla="*/ 139 h 139"/>
                <a:gd name="T12" fmla="*/ 50 w 51"/>
                <a:gd name="T13" fmla="*/ 9 h 139"/>
                <a:gd name="T14" fmla="*/ 50 w 51"/>
                <a:gd name="T15" fmla="*/ 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39">
                  <a:moveTo>
                    <a:pt x="50" y="9"/>
                  </a:moveTo>
                  <a:cubicBezTo>
                    <a:pt x="51" y="6"/>
                    <a:pt x="47" y="3"/>
                    <a:pt x="41" y="2"/>
                  </a:cubicBezTo>
                  <a:cubicBezTo>
                    <a:pt x="35" y="0"/>
                    <a:pt x="30" y="1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133">
              <a:extLst>
                <a:ext uri="{FF2B5EF4-FFF2-40B4-BE49-F238E27FC236}">
                  <a16:creationId xmlns:a16="http://schemas.microsoft.com/office/drawing/2014/main" id="{D125528E-99C5-4444-92E0-65BA9717E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037" y="4602077"/>
              <a:ext cx="192088" cy="349250"/>
            </a:xfrm>
            <a:custGeom>
              <a:avLst/>
              <a:gdLst>
                <a:gd name="T0" fmla="*/ 73 w 74"/>
                <a:gd name="T1" fmla="*/ 11 h 134"/>
                <a:gd name="T2" fmla="*/ 68 w 74"/>
                <a:gd name="T3" fmla="*/ 0 h 134"/>
                <a:gd name="T4" fmla="*/ 66 w 74"/>
                <a:gd name="T5" fmla="*/ 3 h 134"/>
                <a:gd name="T6" fmla="*/ 65 w 74"/>
                <a:gd name="T7" fmla="*/ 2 h 134"/>
                <a:gd name="T8" fmla="*/ 53 w 74"/>
                <a:gd name="T9" fmla="*/ 3 h 134"/>
                <a:gd name="T10" fmla="*/ 53 w 74"/>
                <a:gd name="T11" fmla="*/ 3 h 134"/>
                <a:gd name="T12" fmla="*/ 0 w 74"/>
                <a:gd name="T13" fmla="*/ 125 h 134"/>
                <a:gd name="T14" fmla="*/ 20 w 74"/>
                <a:gd name="T15" fmla="*/ 134 h 134"/>
                <a:gd name="T16" fmla="*/ 73 w 74"/>
                <a:gd name="T17" fmla="*/ 11 h 134"/>
                <a:gd name="T18" fmla="*/ 73 w 74"/>
                <a:gd name="T19" fmla="*/ 11 h 134"/>
                <a:gd name="T20" fmla="*/ 73 w 74"/>
                <a:gd name="T21" fmla="*/ 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34">
                  <a:moveTo>
                    <a:pt x="73" y="11"/>
                  </a:moveTo>
                  <a:cubicBezTo>
                    <a:pt x="74" y="6"/>
                    <a:pt x="68" y="0"/>
                    <a:pt x="68" y="0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5" y="3"/>
                    <a:pt x="65" y="2"/>
                  </a:cubicBezTo>
                  <a:cubicBezTo>
                    <a:pt x="60" y="0"/>
                    <a:pt x="54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lose/>
                </a:path>
              </a:pathLst>
            </a:custGeom>
            <a:solidFill>
              <a:srgbClr val="CF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134">
              <a:extLst>
                <a:ext uri="{FF2B5EF4-FFF2-40B4-BE49-F238E27FC236}">
                  <a16:creationId xmlns:a16="http://schemas.microsoft.com/office/drawing/2014/main" id="{AFABFD6F-D93F-4338-94B1-F9D99EB7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4600490"/>
              <a:ext cx="101600" cy="204788"/>
            </a:xfrm>
            <a:custGeom>
              <a:avLst/>
              <a:gdLst>
                <a:gd name="T0" fmla="*/ 1 w 39"/>
                <a:gd name="T1" fmla="*/ 79 h 79"/>
                <a:gd name="T2" fmla="*/ 3 w 39"/>
                <a:gd name="T3" fmla="*/ 78 h 79"/>
                <a:gd name="T4" fmla="*/ 39 w 39"/>
                <a:gd name="T5" fmla="*/ 1 h 79"/>
                <a:gd name="T6" fmla="*/ 38 w 39"/>
                <a:gd name="T7" fmla="*/ 1 h 79"/>
                <a:gd name="T8" fmla="*/ 36 w 39"/>
                <a:gd name="T9" fmla="*/ 0 h 79"/>
                <a:gd name="T10" fmla="*/ 0 w 39"/>
                <a:gd name="T11" fmla="*/ 77 h 79"/>
                <a:gd name="T12" fmla="*/ 1 w 39"/>
                <a:gd name="T13" fmla="*/ 79 h 79"/>
                <a:gd name="T14" fmla="*/ 1 w 39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79">
                  <a:moveTo>
                    <a:pt x="1" y="79"/>
                  </a:moveTo>
                  <a:cubicBezTo>
                    <a:pt x="2" y="79"/>
                    <a:pt x="2" y="79"/>
                    <a:pt x="3" y="78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Rectangle 135">
              <a:extLst>
                <a:ext uri="{FF2B5EF4-FFF2-40B4-BE49-F238E27FC236}">
                  <a16:creationId xmlns:a16="http://schemas.microsoft.com/office/drawing/2014/main" id="{84A15E84-FA34-4D23-AFB5-9A1E62F4D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4794165"/>
              <a:ext cx="231775" cy="3016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36">
              <a:extLst>
                <a:ext uri="{FF2B5EF4-FFF2-40B4-BE49-F238E27FC236}">
                  <a16:creationId xmlns:a16="http://schemas.microsoft.com/office/drawing/2014/main" id="{CA85BA49-CADA-4CC8-A94C-D5722339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4794165"/>
              <a:ext cx="231775" cy="301625"/>
            </a:xfrm>
            <a:custGeom>
              <a:avLst/>
              <a:gdLst>
                <a:gd name="T0" fmla="*/ 146 w 146"/>
                <a:gd name="T1" fmla="*/ 171 h 190"/>
                <a:gd name="T2" fmla="*/ 13 w 146"/>
                <a:gd name="T3" fmla="*/ 0 h 190"/>
                <a:gd name="T4" fmla="*/ 0 w 146"/>
                <a:gd name="T5" fmla="*/ 0 h 190"/>
                <a:gd name="T6" fmla="*/ 0 w 146"/>
                <a:gd name="T7" fmla="*/ 190 h 190"/>
                <a:gd name="T8" fmla="*/ 146 w 146"/>
                <a:gd name="T9" fmla="*/ 190 h 190"/>
                <a:gd name="T10" fmla="*/ 146 w 146"/>
                <a:gd name="T11" fmla="*/ 1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90">
                  <a:moveTo>
                    <a:pt x="146" y="171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146" y="190"/>
                  </a:lnTo>
                  <a:lnTo>
                    <a:pt x="146" y="171"/>
                  </a:ln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37">
              <a:extLst>
                <a:ext uri="{FF2B5EF4-FFF2-40B4-BE49-F238E27FC236}">
                  <a16:creationId xmlns:a16="http://schemas.microsoft.com/office/drawing/2014/main" id="{2538BB83-7FA0-4E8A-96B8-56DC27C1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4929102"/>
              <a:ext cx="212725" cy="7938"/>
            </a:xfrm>
            <a:custGeom>
              <a:avLst/>
              <a:gdLst>
                <a:gd name="T0" fmla="*/ 81 w 82"/>
                <a:gd name="T1" fmla="*/ 3 h 3"/>
                <a:gd name="T2" fmla="*/ 1 w 82"/>
                <a:gd name="T3" fmla="*/ 3 h 3"/>
                <a:gd name="T4" fmla="*/ 0 w 82"/>
                <a:gd name="T5" fmla="*/ 1 h 3"/>
                <a:gd name="T6" fmla="*/ 1 w 82"/>
                <a:gd name="T7" fmla="*/ 0 h 3"/>
                <a:gd name="T8" fmla="*/ 81 w 82"/>
                <a:gd name="T9" fmla="*/ 0 h 3"/>
                <a:gd name="T10" fmla="*/ 82 w 82"/>
                <a:gd name="T11" fmla="*/ 1 h 3"/>
                <a:gd name="T12" fmla="*/ 81 w 8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">
                  <a:moveTo>
                    <a:pt x="8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1"/>
                  </a:cubicBezTo>
                  <a:cubicBezTo>
                    <a:pt x="82" y="2"/>
                    <a:pt x="82" y="3"/>
                    <a:pt x="81" y="3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Rectangle 138">
              <a:extLst>
                <a:ext uri="{FF2B5EF4-FFF2-40B4-BE49-F238E27FC236}">
                  <a16:creationId xmlns:a16="http://schemas.microsoft.com/office/drawing/2014/main" id="{14FE3792-83CB-4451-A99E-A0B0C401D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6787" y="4621127"/>
              <a:ext cx="57150" cy="230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Rectangle 139">
              <a:extLst>
                <a:ext uri="{FF2B5EF4-FFF2-40B4-BE49-F238E27FC236}">
                  <a16:creationId xmlns:a16="http://schemas.microsoft.com/office/drawing/2014/main" id="{B27F7CD8-CB08-40E1-95E7-B88913CA1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0" y="4700502"/>
              <a:ext cx="57150" cy="150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Rectangle 140">
              <a:extLst>
                <a:ext uri="{FF2B5EF4-FFF2-40B4-BE49-F238E27FC236}">
                  <a16:creationId xmlns:a16="http://schemas.microsoft.com/office/drawing/2014/main" id="{B1DD6B95-B456-4F87-A457-595777535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712" y="4732252"/>
              <a:ext cx="57150" cy="119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Rectangle 141">
              <a:extLst>
                <a:ext uri="{FF2B5EF4-FFF2-40B4-BE49-F238E27FC236}">
                  <a16:creationId xmlns:a16="http://schemas.microsoft.com/office/drawing/2014/main" id="{AAC42DAB-CE35-467B-A989-25C52747E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087" y="4675102"/>
              <a:ext cx="57150" cy="176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Rectangle 142">
              <a:extLst>
                <a:ext uri="{FF2B5EF4-FFF2-40B4-BE49-F238E27FC236}">
                  <a16:creationId xmlns:a16="http://schemas.microsoft.com/office/drawing/2014/main" id="{2266D501-10BF-48A6-B6FD-7637AA652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4602077"/>
              <a:ext cx="57150" cy="2492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Rectangle 143">
              <a:extLst>
                <a:ext uri="{FF2B5EF4-FFF2-40B4-BE49-F238E27FC236}">
                  <a16:creationId xmlns:a16="http://schemas.microsoft.com/office/drawing/2014/main" id="{5F8B273B-3FDB-4166-B63A-CF6C2242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4589377"/>
              <a:ext cx="28575" cy="282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Rectangle 144">
              <a:extLst>
                <a:ext uri="{FF2B5EF4-FFF2-40B4-BE49-F238E27FC236}">
                  <a16:creationId xmlns:a16="http://schemas.microsoft.com/office/drawing/2014/main" id="{EE0794F1-BB59-42F0-98FA-24B16D767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4857665"/>
              <a:ext cx="446088" cy="14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145">
              <a:extLst>
                <a:ext uri="{FF2B5EF4-FFF2-40B4-BE49-F238E27FC236}">
                  <a16:creationId xmlns:a16="http://schemas.microsoft.com/office/drawing/2014/main" id="{C0BDE717-03CE-462D-B020-AF8E42047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2" y="4519527"/>
              <a:ext cx="300038" cy="134938"/>
            </a:xfrm>
            <a:custGeom>
              <a:avLst/>
              <a:gdLst>
                <a:gd name="T0" fmla="*/ 0 w 189"/>
                <a:gd name="T1" fmla="*/ 3 h 85"/>
                <a:gd name="T2" fmla="*/ 91 w 189"/>
                <a:gd name="T3" fmla="*/ 85 h 85"/>
                <a:gd name="T4" fmla="*/ 189 w 189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85">
                  <a:moveTo>
                    <a:pt x="0" y="3"/>
                  </a:moveTo>
                  <a:lnTo>
                    <a:pt x="91" y="85"/>
                  </a:lnTo>
                  <a:lnTo>
                    <a:pt x="189" y="0"/>
                  </a:lnTo>
                </a:path>
              </a:pathLst>
            </a:custGeom>
            <a:noFill/>
            <a:ln w="7938" cap="flat">
              <a:solidFill>
                <a:srgbClr val="EBF7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146">
              <a:extLst>
                <a:ext uri="{FF2B5EF4-FFF2-40B4-BE49-F238E27FC236}">
                  <a16:creationId xmlns:a16="http://schemas.microsoft.com/office/drawing/2014/main" id="{6415C348-794E-4845-A1C6-BEF537E4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7" y="4511590"/>
              <a:ext cx="12700" cy="12700"/>
            </a:xfrm>
            <a:custGeom>
              <a:avLst/>
              <a:gdLst>
                <a:gd name="T0" fmla="*/ 7 w 8"/>
                <a:gd name="T1" fmla="*/ 8 h 8"/>
                <a:gd name="T2" fmla="*/ 8 w 8"/>
                <a:gd name="T3" fmla="*/ 0 h 8"/>
                <a:gd name="T4" fmla="*/ 0 w 8"/>
                <a:gd name="T5" fmla="*/ 2 h 8"/>
                <a:gd name="T6" fmla="*/ 7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7" y="8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147">
              <a:extLst>
                <a:ext uri="{FF2B5EF4-FFF2-40B4-BE49-F238E27FC236}">
                  <a16:creationId xmlns:a16="http://schemas.microsoft.com/office/drawing/2014/main" id="{5557F6A8-40C8-48AC-8A04-6CB994966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6325" y="4408402"/>
              <a:ext cx="147638" cy="144463"/>
            </a:xfrm>
            <a:custGeom>
              <a:avLst/>
              <a:gdLst>
                <a:gd name="T0" fmla="*/ 28 w 57"/>
                <a:gd name="T1" fmla="*/ 56 h 56"/>
                <a:gd name="T2" fmla="*/ 52 w 57"/>
                <a:gd name="T3" fmla="*/ 17 h 56"/>
                <a:gd name="T4" fmla="*/ 52 w 57"/>
                <a:gd name="T5" fmla="*/ 17 h 56"/>
                <a:gd name="T6" fmla="*/ 35 w 57"/>
                <a:gd name="T7" fmla="*/ 12 h 56"/>
                <a:gd name="T8" fmla="*/ 46 w 57"/>
                <a:gd name="T9" fmla="*/ 15 h 56"/>
                <a:gd name="T10" fmla="*/ 46 w 57"/>
                <a:gd name="T11" fmla="*/ 15 h 56"/>
                <a:gd name="T12" fmla="*/ 37 w 57"/>
                <a:gd name="T13" fmla="*/ 34 h 56"/>
                <a:gd name="T14" fmla="*/ 45 w 57"/>
                <a:gd name="T15" fmla="*/ 24 h 56"/>
                <a:gd name="T16" fmla="*/ 22 w 57"/>
                <a:gd name="T17" fmla="*/ 34 h 56"/>
                <a:gd name="T18" fmla="*/ 28 w 57"/>
                <a:gd name="T19" fmla="*/ 22 h 56"/>
                <a:gd name="T20" fmla="*/ 34 w 57"/>
                <a:gd name="T21" fmla="*/ 34 h 56"/>
                <a:gd name="T22" fmla="*/ 33 w 57"/>
                <a:gd name="T23" fmla="*/ 45 h 56"/>
                <a:gd name="T24" fmla="*/ 23 w 57"/>
                <a:gd name="T25" fmla="*/ 36 h 56"/>
                <a:gd name="T26" fmla="*/ 11 w 57"/>
                <a:gd name="T27" fmla="*/ 28 h 56"/>
                <a:gd name="T28" fmla="*/ 20 w 57"/>
                <a:gd name="T29" fmla="*/ 28 h 56"/>
                <a:gd name="T30" fmla="*/ 11 w 57"/>
                <a:gd name="T31" fmla="*/ 28 h 56"/>
                <a:gd name="T32" fmla="*/ 28 w 57"/>
                <a:gd name="T33" fmla="*/ 11 h 56"/>
                <a:gd name="T34" fmla="*/ 28 w 57"/>
                <a:gd name="T35" fmla="*/ 20 h 56"/>
                <a:gd name="T36" fmla="*/ 32 w 57"/>
                <a:gd name="T37" fmla="*/ 3 h 56"/>
                <a:gd name="T38" fmla="*/ 32 w 57"/>
                <a:gd name="T39" fmla="*/ 9 h 56"/>
                <a:gd name="T40" fmla="*/ 28 w 57"/>
                <a:gd name="T41" fmla="*/ 2 h 56"/>
                <a:gd name="T42" fmla="*/ 22 w 57"/>
                <a:gd name="T43" fmla="*/ 9 h 56"/>
                <a:gd name="T44" fmla="*/ 21 w 57"/>
                <a:gd name="T45" fmla="*/ 12 h 56"/>
                <a:gd name="T46" fmla="*/ 14 w 57"/>
                <a:gd name="T47" fmla="*/ 14 h 56"/>
                <a:gd name="T48" fmla="*/ 3 w 57"/>
                <a:gd name="T49" fmla="*/ 24 h 56"/>
                <a:gd name="T50" fmla="*/ 9 w 57"/>
                <a:gd name="T51" fmla="*/ 24 h 56"/>
                <a:gd name="T52" fmla="*/ 2 w 57"/>
                <a:gd name="T53" fmla="*/ 28 h 56"/>
                <a:gd name="T54" fmla="*/ 11 w 57"/>
                <a:gd name="T55" fmla="*/ 41 h 56"/>
                <a:gd name="T56" fmla="*/ 12 w 57"/>
                <a:gd name="T57" fmla="*/ 35 h 56"/>
                <a:gd name="T58" fmla="*/ 14 w 57"/>
                <a:gd name="T59" fmla="*/ 42 h 56"/>
                <a:gd name="T60" fmla="*/ 24 w 57"/>
                <a:gd name="T61" fmla="*/ 53 h 56"/>
                <a:gd name="T62" fmla="*/ 24 w 57"/>
                <a:gd name="T63" fmla="*/ 47 h 56"/>
                <a:gd name="T64" fmla="*/ 28 w 57"/>
                <a:gd name="T65" fmla="*/ 54 h 56"/>
                <a:gd name="T66" fmla="*/ 35 w 57"/>
                <a:gd name="T67" fmla="*/ 47 h 56"/>
                <a:gd name="T68" fmla="*/ 35 w 57"/>
                <a:gd name="T69" fmla="*/ 44 h 56"/>
                <a:gd name="T70" fmla="*/ 42 w 57"/>
                <a:gd name="T71" fmla="*/ 42 h 56"/>
                <a:gd name="T72" fmla="*/ 53 w 57"/>
                <a:gd name="T73" fmla="*/ 32 h 56"/>
                <a:gd name="T74" fmla="*/ 47 w 57"/>
                <a:gd name="T75" fmla="*/ 32 h 56"/>
                <a:gd name="T76" fmla="*/ 54 w 57"/>
                <a:gd name="T77" fmla="*/ 28 h 56"/>
                <a:gd name="T78" fmla="*/ 12 w 57"/>
                <a:gd name="T79" fmla="*/ 12 h 56"/>
                <a:gd name="T80" fmla="*/ 5 w 57"/>
                <a:gd name="T81" fmla="*/ 39 h 56"/>
                <a:gd name="T82" fmla="*/ 5 w 57"/>
                <a:gd name="T83" fmla="*/ 39 h 56"/>
                <a:gd name="T84" fmla="*/ 52 w 57"/>
                <a:gd name="T85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56">
                  <a:moveTo>
                    <a:pt x="28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44" y="56"/>
                    <a:pt x="57" y="44"/>
                    <a:pt x="57" y="28"/>
                  </a:cubicBezTo>
                  <a:cubicBezTo>
                    <a:pt x="57" y="12"/>
                    <a:pt x="44" y="0"/>
                    <a:pt x="28" y="0"/>
                  </a:cubicBezTo>
                  <a:close/>
                  <a:moveTo>
                    <a:pt x="52" y="17"/>
                  </a:moveTo>
                  <a:cubicBezTo>
                    <a:pt x="50" y="15"/>
                    <a:pt x="47" y="14"/>
                    <a:pt x="44" y="12"/>
                  </a:cubicBezTo>
                  <a:cubicBezTo>
                    <a:pt x="43" y="9"/>
                    <a:pt x="41" y="7"/>
                    <a:pt x="39" y="4"/>
                  </a:cubicBezTo>
                  <a:cubicBezTo>
                    <a:pt x="45" y="7"/>
                    <a:pt x="49" y="12"/>
                    <a:pt x="52" y="17"/>
                  </a:cubicBezTo>
                  <a:close/>
                  <a:moveTo>
                    <a:pt x="45" y="21"/>
                  </a:moveTo>
                  <a:cubicBezTo>
                    <a:pt x="42" y="20"/>
                    <a:pt x="39" y="20"/>
                    <a:pt x="36" y="20"/>
                  </a:cubicBezTo>
                  <a:cubicBezTo>
                    <a:pt x="36" y="17"/>
                    <a:pt x="36" y="14"/>
                    <a:pt x="35" y="12"/>
                  </a:cubicBezTo>
                  <a:cubicBezTo>
                    <a:pt x="38" y="12"/>
                    <a:pt x="40" y="13"/>
                    <a:pt x="42" y="14"/>
                  </a:cubicBezTo>
                  <a:cubicBezTo>
                    <a:pt x="43" y="16"/>
                    <a:pt x="44" y="18"/>
                    <a:pt x="45" y="21"/>
                  </a:cubicBezTo>
                  <a:close/>
                  <a:moveTo>
                    <a:pt x="46" y="15"/>
                  </a:moveTo>
                  <a:cubicBezTo>
                    <a:pt x="49" y="18"/>
                    <a:pt x="52" y="21"/>
                    <a:pt x="53" y="24"/>
                  </a:cubicBezTo>
                  <a:cubicBezTo>
                    <a:pt x="52" y="23"/>
                    <a:pt x="50" y="22"/>
                    <a:pt x="47" y="22"/>
                  </a:cubicBezTo>
                  <a:cubicBezTo>
                    <a:pt x="47" y="19"/>
                    <a:pt x="46" y="17"/>
                    <a:pt x="46" y="15"/>
                  </a:cubicBezTo>
                  <a:close/>
                  <a:moveTo>
                    <a:pt x="45" y="28"/>
                  </a:moveTo>
                  <a:cubicBezTo>
                    <a:pt x="45" y="30"/>
                    <a:pt x="45" y="31"/>
                    <a:pt x="45" y="33"/>
                  </a:cubicBezTo>
                  <a:cubicBezTo>
                    <a:pt x="43" y="33"/>
                    <a:pt x="40" y="34"/>
                    <a:pt x="37" y="34"/>
                  </a:cubicBezTo>
                  <a:cubicBezTo>
                    <a:pt x="37" y="32"/>
                    <a:pt x="37" y="30"/>
                    <a:pt x="37" y="28"/>
                  </a:cubicBezTo>
                  <a:cubicBezTo>
                    <a:pt x="37" y="26"/>
                    <a:pt x="37" y="24"/>
                    <a:pt x="37" y="22"/>
                  </a:cubicBezTo>
                  <a:cubicBezTo>
                    <a:pt x="40" y="23"/>
                    <a:pt x="43" y="23"/>
                    <a:pt x="45" y="24"/>
                  </a:cubicBezTo>
                  <a:cubicBezTo>
                    <a:pt x="45" y="25"/>
                    <a:pt x="45" y="27"/>
                    <a:pt x="45" y="28"/>
                  </a:cubicBezTo>
                  <a:close/>
                  <a:moveTo>
                    <a:pt x="28" y="34"/>
                  </a:moveTo>
                  <a:cubicBezTo>
                    <a:pt x="26" y="34"/>
                    <a:pt x="24" y="34"/>
                    <a:pt x="22" y="34"/>
                  </a:cubicBezTo>
                  <a:cubicBezTo>
                    <a:pt x="22" y="32"/>
                    <a:pt x="22" y="30"/>
                    <a:pt x="22" y="28"/>
                  </a:cubicBezTo>
                  <a:cubicBezTo>
                    <a:pt x="22" y="26"/>
                    <a:pt x="22" y="24"/>
                    <a:pt x="22" y="22"/>
                  </a:cubicBezTo>
                  <a:cubicBezTo>
                    <a:pt x="24" y="22"/>
                    <a:pt x="26" y="22"/>
                    <a:pt x="28" y="22"/>
                  </a:cubicBezTo>
                  <a:cubicBezTo>
                    <a:pt x="30" y="22"/>
                    <a:pt x="32" y="22"/>
                    <a:pt x="34" y="22"/>
                  </a:cubicBezTo>
                  <a:cubicBezTo>
                    <a:pt x="34" y="24"/>
                    <a:pt x="34" y="26"/>
                    <a:pt x="34" y="28"/>
                  </a:cubicBezTo>
                  <a:cubicBezTo>
                    <a:pt x="34" y="30"/>
                    <a:pt x="34" y="32"/>
                    <a:pt x="34" y="34"/>
                  </a:cubicBezTo>
                  <a:cubicBezTo>
                    <a:pt x="32" y="34"/>
                    <a:pt x="30" y="34"/>
                    <a:pt x="28" y="34"/>
                  </a:cubicBezTo>
                  <a:close/>
                  <a:moveTo>
                    <a:pt x="34" y="36"/>
                  </a:moveTo>
                  <a:cubicBezTo>
                    <a:pt x="34" y="40"/>
                    <a:pt x="33" y="42"/>
                    <a:pt x="33" y="45"/>
                  </a:cubicBezTo>
                  <a:cubicBezTo>
                    <a:pt x="31" y="45"/>
                    <a:pt x="30" y="45"/>
                    <a:pt x="28" y="45"/>
                  </a:cubicBezTo>
                  <a:cubicBezTo>
                    <a:pt x="27" y="45"/>
                    <a:pt x="25" y="45"/>
                    <a:pt x="24" y="45"/>
                  </a:cubicBezTo>
                  <a:cubicBezTo>
                    <a:pt x="23" y="42"/>
                    <a:pt x="23" y="40"/>
                    <a:pt x="23" y="36"/>
                  </a:cubicBezTo>
                  <a:cubicBezTo>
                    <a:pt x="24" y="37"/>
                    <a:pt x="26" y="37"/>
                    <a:pt x="28" y="37"/>
                  </a:cubicBezTo>
                  <a:cubicBezTo>
                    <a:pt x="30" y="37"/>
                    <a:pt x="32" y="37"/>
                    <a:pt x="34" y="36"/>
                  </a:cubicBezTo>
                  <a:close/>
                  <a:moveTo>
                    <a:pt x="11" y="28"/>
                  </a:moveTo>
                  <a:cubicBezTo>
                    <a:pt x="11" y="27"/>
                    <a:pt x="11" y="25"/>
                    <a:pt x="12" y="24"/>
                  </a:cubicBezTo>
                  <a:cubicBezTo>
                    <a:pt x="14" y="23"/>
                    <a:pt x="17" y="23"/>
                    <a:pt x="20" y="22"/>
                  </a:cubicBezTo>
                  <a:cubicBezTo>
                    <a:pt x="20" y="24"/>
                    <a:pt x="20" y="26"/>
                    <a:pt x="20" y="28"/>
                  </a:cubicBezTo>
                  <a:cubicBezTo>
                    <a:pt x="20" y="30"/>
                    <a:pt x="20" y="32"/>
                    <a:pt x="20" y="34"/>
                  </a:cubicBezTo>
                  <a:cubicBezTo>
                    <a:pt x="17" y="34"/>
                    <a:pt x="14" y="33"/>
                    <a:pt x="12" y="33"/>
                  </a:cubicBezTo>
                  <a:cubicBezTo>
                    <a:pt x="11" y="31"/>
                    <a:pt x="11" y="30"/>
                    <a:pt x="11" y="28"/>
                  </a:cubicBezTo>
                  <a:close/>
                  <a:moveTo>
                    <a:pt x="23" y="20"/>
                  </a:moveTo>
                  <a:cubicBezTo>
                    <a:pt x="23" y="17"/>
                    <a:pt x="23" y="14"/>
                    <a:pt x="24" y="11"/>
                  </a:cubicBezTo>
                  <a:cubicBezTo>
                    <a:pt x="25" y="11"/>
                    <a:pt x="27" y="11"/>
                    <a:pt x="28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3" y="14"/>
                    <a:pt x="34" y="17"/>
                    <a:pt x="34" y="20"/>
                  </a:cubicBezTo>
                  <a:cubicBezTo>
                    <a:pt x="32" y="20"/>
                    <a:pt x="30" y="20"/>
                    <a:pt x="28" y="20"/>
                  </a:cubicBezTo>
                  <a:cubicBezTo>
                    <a:pt x="26" y="20"/>
                    <a:pt x="24" y="20"/>
                    <a:pt x="23" y="20"/>
                  </a:cubicBezTo>
                  <a:close/>
                  <a:moveTo>
                    <a:pt x="35" y="9"/>
                  </a:moveTo>
                  <a:cubicBezTo>
                    <a:pt x="34" y="7"/>
                    <a:pt x="33" y="5"/>
                    <a:pt x="32" y="3"/>
                  </a:cubicBezTo>
                  <a:cubicBezTo>
                    <a:pt x="36" y="4"/>
                    <a:pt x="39" y="7"/>
                    <a:pt x="41" y="11"/>
                  </a:cubicBezTo>
                  <a:cubicBezTo>
                    <a:pt x="39" y="10"/>
                    <a:pt x="37" y="10"/>
                    <a:pt x="35" y="9"/>
                  </a:cubicBezTo>
                  <a:close/>
                  <a:moveTo>
                    <a:pt x="32" y="9"/>
                  </a:moveTo>
                  <a:cubicBezTo>
                    <a:pt x="31" y="9"/>
                    <a:pt x="30" y="9"/>
                    <a:pt x="28" y="9"/>
                  </a:cubicBezTo>
                  <a:cubicBezTo>
                    <a:pt x="27" y="9"/>
                    <a:pt x="26" y="9"/>
                    <a:pt x="24" y="9"/>
                  </a:cubicBezTo>
                  <a:cubicBezTo>
                    <a:pt x="26" y="5"/>
                    <a:pt x="27" y="2"/>
                    <a:pt x="28" y="2"/>
                  </a:cubicBezTo>
                  <a:cubicBezTo>
                    <a:pt x="29" y="2"/>
                    <a:pt x="31" y="5"/>
                    <a:pt x="32" y="9"/>
                  </a:cubicBezTo>
                  <a:close/>
                  <a:moveTo>
                    <a:pt x="24" y="3"/>
                  </a:moveTo>
                  <a:cubicBezTo>
                    <a:pt x="23" y="5"/>
                    <a:pt x="22" y="7"/>
                    <a:pt x="22" y="9"/>
                  </a:cubicBezTo>
                  <a:cubicBezTo>
                    <a:pt x="20" y="10"/>
                    <a:pt x="18" y="10"/>
                    <a:pt x="16" y="11"/>
                  </a:cubicBezTo>
                  <a:cubicBezTo>
                    <a:pt x="18" y="7"/>
                    <a:pt x="21" y="4"/>
                    <a:pt x="24" y="3"/>
                  </a:cubicBezTo>
                  <a:close/>
                  <a:moveTo>
                    <a:pt x="21" y="12"/>
                  </a:moveTo>
                  <a:cubicBezTo>
                    <a:pt x="21" y="14"/>
                    <a:pt x="20" y="17"/>
                    <a:pt x="20" y="20"/>
                  </a:cubicBezTo>
                  <a:cubicBezTo>
                    <a:pt x="17" y="20"/>
                    <a:pt x="14" y="20"/>
                    <a:pt x="12" y="21"/>
                  </a:cubicBezTo>
                  <a:cubicBezTo>
                    <a:pt x="12" y="18"/>
                    <a:pt x="13" y="16"/>
                    <a:pt x="14" y="14"/>
                  </a:cubicBezTo>
                  <a:cubicBezTo>
                    <a:pt x="16" y="13"/>
                    <a:pt x="19" y="12"/>
                    <a:pt x="21" y="12"/>
                  </a:cubicBezTo>
                  <a:close/>
                  <a:moveTo>
                    <a:pt x="9" y="22"/>
                  </a:moveTo>
                  <a:cubicBezTo>
                    <a:pt x="7" y="22"/>
                    <a:pt x="5" y="23"/>
                    <a:pt x="3" y="24"/>
                  </a:cubicBezTo>
                  <a:cubicBezTo>
                    <a:pt x="4" y="21"/>
                    <a:pt x="7" y="18"/>
                    <a:pt x="11" y="15"/>
                  </a:cubicBezTo>
                  <a:cubicBezTo>
                    <a:pt x="10" y="17"/>
                    <a:pt x="10" y="19"/>
                    <a:pt x="9" y="22"/>
                  </a:cubicBezTo>
                  <a:close/>
                  <a:moveTo>
                    <a:pt x="9" y="24"/>
                  </a:moveTo>
                  <a:cubicBezTo>
                    <a:pt x="9" y="25"/>
                    <a:pt x="9" y="27"/>
                    <a:pt x="9" y="28"/>
                  </a:cubicBezTo>
                  <a:cubicBezTo>
                    <a:pt x="9" y="29"/>
                    <a:pt x="9" y="31"/>
                    <a:pt x="9" y="32"/>
                  </a:cubicBezTo>
                  <a:cubicBezTo>
                    <a:pt x="5" y="31"/>
                    <a:pt x="2" y="29"/>
                    <a:pt x="2" y="28"/>
                  </a:cubicBezTo>
                  <a:cubicBezTo>
                    <a:pt x="2" y="27"/>
                    <a:pt x="5" y="25"/>
                    <a:pt x="9" y="24"/>
                  </a:cubicBezTo>
                  <a:close/>
                  <a:moveTo>
                    <a:pt x="9" y="35"/>
                  </a:moveTo>
                  <a:cubicBezTo>
                    <a:pt x="10" y="37"/>
                    <a:pt x="10" y="39"/>
                    <a:pt x="11" y="41"/>
                  </a:cubicBezTo>
                  <a:cubicBezTo>
                    <a:pt x="7" y="38"/>
                    <a:pt x="4" y="35"/>
                    <a:pt x="3" y="32"/>
                  </a:cubicBezTo>
                  <a:cubicBezTo>
                    <a:pt x="5" y="33"/>
                    <a:pt x="7" y="34"/>
                    <a:pt x="9" y="35"/>
                  </a:cubicBezTo>
                  <a:close/>
                  <a:moveTo>
                    <a:pt x="12" y="35"/>
                  </a:moveTo>
                  <a:cubicBezTo>
                    <a:pt x="14" y="36"/>
                    <a:pt x="17" y="36"/>
                    <a:pt x="20" y="36"/>
                  </a:cubicBezTo>
                  <a:cubicBezTo>
                    <a:pt x="20" y="39"/>
                    <a:pt x="21" y="42"/>
                    <a:pt x="21" y="44"/>
                  </a:cubicBezTo>
                  <a:cubicBezTo>
                    <a:pt x="19" y="44"/>
                    <a:pt x="16" y="43"/>
                    <a:pt x="14" y="42"/>
                  </a:cubicBezTo>
                  <a:cubicBezTo>
                    <a:pt x="13" y="40"/>
                    <a:pt x="12" y="38"/>
                    <a:pt x="12" y="35"/>
                  </a:cubicBezTo>
                  <a:close/>
                  <a:moveTo>
                    <a:pt x="22" y="47"/>
                  </a:moveTo>
                  <a:cubicBezTo>
                    <a:pt x="22" y="49"/>
                    <a:pt x="23" y="52"/>
                    <a:pt x="24" y="53"/>
                  </a:cubicBezTo>
                  <a:cubicBezTo>
                    <a:pt x="21" y="52"/>
                    <a:pt x="18" y="49"/>
                    <a:pt x="16" y="45"/>
                  </a:cubicBezTo>
                  <a:cubicBezTo>
                    <a:pt x="18" y="46"/>
                    <a:pt x="20" y="47"/>
                    <a:pt x="22" y="47"/>
                  </a:cubicBezTo>
                  <a:close/>
                  <a:moveTo>
                    <a:pt x="24" y="47"/>
                  </a:moveTo>
                  <a:cubicBezTo>
                    <a:pt x="26" y="47"/>
                    <a:pt x="27" y="47"/>
                    <a:pt x="28" y="47"/>
                  </a:cubicBezTo>
                  <a:cubicBezTo>
                    <a:pt x="30" y="47"/>
                    <a:pt x="31" y="47"/>
                    <a:pt x="32" y="47"/>
                  </a:cubicBezTo>
                  <a:cubicBezTo>
                    <a:pt x="31" y="51"/>
                    <a:pt x="29" y="54"/>
                    <a:pt x="28" y="54"/>
                  </a:cubicBezTo>
                  <a:cubicBezTo>
                    <a:pt x="27" y="54"/>
                    <a:pt x="26" y="51"/>
                    <a:pt x="24" y="47"/>
                  </a:cubicBezTo>
                  <a:close/>
                  <a:moveTo>
                    <a:pt x="32" y="53"/>
                  </a:moveTo>
                  <a:cubicBezTo>
                    <a:pt x="33" y="52"/>
                    <a:pt x="34" y="49"/>
                    <a:pt x="35" y="47"/>
                  </a:cubicBezTo>
                  <a:cubicBezTo>
                    <a:pt x="37" y="47"/>
                    <a:pt x="39" y="46"/>
                    <a:pt x="41" y="45"/>
                  </a:cubicBezTo>
                  <a:cubicBezTo>
                    <a:pt x="39" y="49"/>
                    <a:pt x="36" y="52"/>
                    <a:pt x="32" y="53"/>
                  </a:cubicBezTo>
                  <a:close/>
                  <a:moveTo>
                    <a:pt x="35" y="44"/>
                  </a:moveTo>
                  <a:cubicBezTo>
                    <a:pt x="36" y="42"/>
                    <a:pt x="36" y="39"/>
                    <a:pt x="36" y="36"/>
                  </a:cubicBezTo>
                  <a:cubicBezTo>
                    <a:pt x="39" y="36"/>
                    <a:pt x="42" y="36"/>
                    <a:pt x="45" y="35"/>
                  </a:cubicBezTo>
                  <a:cubicBezTo>
                    <a:pt x="44" y="38"/>
                    <a:pt x="43" y="40"/>
                    <a:pt x="42" y="42"/>
                  </a:cubicBezTo>
                  <a:cubicBezTo>
                    <a:pt x="40" y="43"/>
                    <a:pt x="38" y="44"/>
                    <a:pt x="35" y="44"/>
                  </a:cubicBezTo>
                  <a:close/>
                  <a:moveTo>
                    <a:pt x="47" y="35"/>
                  </a:moveTo>
                  <a:cubicBezTo>
                    <a:pt x="50" y="34"/>
                    <a:pt x="52" y="33"/>
                    <a:pt x="53" y="32"/>
                  </a:cubicBezTo>
                  <a:cubicBezTo>
                    <a:pt x="52" y="35"/>
                    <a:pt x="49" y="38"/>
                    <a:pt x="46" y="41"/>
                  </a:cubicBezTo>
                  <a:cubicBezTo>
                    <a:pt x="46" y="39"/>
                    <a:pt x="47" y="37"/>
                    <a:pt x="47" y="35"/>
                  </a:cubicBezTo>
                  <a:close/>
                  <a:moveTo>
                    <a:pt x="47" y="32"/>
                  </a:moveTo>
                  <a:cubicBezTo>
                    <a:pt x="48" y="31"/>
                    <a:pt x="48" y="29"/>
                    <a:pt x="48" y="28"/>
                  </a:cubicBezTo>
                  <a:cubicBezTo>
                    <a:pt x="48" y="27"/>
                    <a:pt x="48" y="25"/>
                    <a:pt x="47" y="24"/>
                  </a:cubicBezTo>
                  <a:cubicBezTo>
                    <a:pt x="52" y="25"/>
                    <a:pt x="54" y="27"/>
                    <a:pt x="54" y="28"/>
                  </a:cubicBezTo>
                  <a:cubicBezTo>
                    <a:pt x="54" y="29"/>
                    <a:pt x="52" y="31"/>
                    <a:pt x="47" y="32"/>
                  </a:cubicBezTo>
                  <a:close/>
                  <a:moveTo>
                    <a:pt x="18" y="4"/>
                  </a:moveTo>
                  <a:cubicBezTo>
                    <a:pt x="16" y="7"/>
                    <a:pt x="14" y="9"/>
                    <a:pt x="12" y="12"/>
                  </a:cubicBezTo>
                  <a:cubicBezTo>
                    <a:pt x="9" y="14"/>
                    <a:pt x="7" y="15"/>
                    <a:pt x="5" y="17"/>
                  </a:cubicBezTo>
                  <a:cubicBezTo>
                    <a:pt x="7" y="12"/>
                    <a:pt x="12" y="7"/>
                    <a:pt x="18" y="4"/>
                  </a:cubicBezTo>
                  <a:close/>
                  <a:moveTo>
                    <a:pt x="5" y="39"/>
                  </a:moveTo>
                  <a:cubicBezTo>
                    <a:pt x="7" y="41"/>
                    <a:pt x="9" y="43"/>
                    <a:pt x="12" y="44"/>
                  </a:cubicBezTo>
                  <a:cubicBezTo>
                    <a:pt x="14" y="47"/>
                    <a:pt x="16" y="50"/>
                    <a:pt x="18" y="52"/>
                  </a:cubicBezTo>
                  <a:cubicBezTo>
                    <a:pt x="12" y="49"/>
                    <a:pt x="7" y="44"/>
                    <a:pt x="5" y="39"/>
                  </a:cubicBezTo>
                  <a:close/>
                  <a:moveTo>
                    <a:pt x="39" y="52"/>
                  </a:moveTo>
                  <a:cubicBezTo>
                    <a:pt x="41" y="50"/>
                    <a:pt x="43" y="47"/>
                    <a:pt x="44" y="44"/>
                  </a:cubicBezTo>
                  <a:cubicBezTo>
                    <a:pt x="47" y="43"/>
                    <a:pt x="50" y="41"/>
                    <a:pt x="52" y="39"/>
                  </a:cubicBezTo>
                  <a:cubicBezTo>
                    <a:pt x="49" y="44"/>
                    <a:pt x="45" y="49"/>
                    <a:pt x="39" y="52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148">
              <a:extLst>
                <a:ext uri="{FF2B5EF4-FFF2-40B4-BE49-F238E27FC236}">
                  <a16:creationId xmlns:a16="http://schemas.microsoft.com/office/drawing/2014/main" id="{6B06DD95-F4DB-437E-AD67-92DE1B6AF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4389352"/>
              <a:ext cx="1481138" cy="1062038"/>
            </a:xfrm>
            <a:custGeom>
              <a:avLst/>
              <a:gdLst>
                <a:gd name="T0" fmla="*/ 369 w 571"/>
                <a:gd name="T1" fmla="*/ 10 h 409"/>
                <a:gd name="T2" fmla="*/ 152 w 571"/>
                <a:gd name="T3" fmla="*/ 10 h 409"/>
                <a:gd name="T4" fmla="*/ 112 w 571"/>
                <a:gd name="T5" fmla="*/ 0 h 409"/>
                <a:gd name="T6" fmla="*/ 102 w 571"/>
                <a:gd name="T7" fmla="*/ 39 h 409"/>
                <a:gd name="T8" fmla="*/ 138 w 571"/>
                <a:gd name="T9" fmla="*/ 61 h 409"/>
                <a:gd name="T10" fmla="*/ 239 w 571"/>
                <a:gd name="T11" fmla="*/ 287 h 409"/>
                <a:gd name="T12" fmla="*/ 228 w 571"/>
                <a:gd name="T13" fmla="*/ 342 h 409"/>
                <a:gd name="T14" fmla="*/ 174 w 571"/>
                <a:gd name="T15" fmla="*/ 371 h 409"/>
                <a:gd name="T16" fmla="*/ 11 w 571"/>
                <a:gd name="T17" fmla="*/ 371 h 409"/>
                <a:gd name="T18" fmla="*/ 0 w 571"/>
                <a:gd name="T19" fmla="*/ 409 h 409"/>
                <a:gd name="T20" fmla="*/ 131 w 571"/>
                <a:gd name="T21" fmla="*/ 409 h 409"/>
                <a:gd name="T22" fmla="*/ 163 w 571"/>
                <a:gd name="T23" fmla="*/ 409 h 409"/>
                <a:gd name="T24" fmla="*/ 412 w 571"/>
                <a:gd name="T25" fmla="*/ 409 h 409"/>
                <a:gd name="T26" fmla="*/ 562 w 571"/>
                <a:gd name="T27" fmla="*/ 371 h 409"/>
                <a:gd name="T28" fmla="*/ 571 w 571"/>
                <a:gd name="T29" fmla="*/ 295 h 409"/>
                <a:gd name="T30" fmla="*/ 369 w 571"/>
                <a:gd name="T31" fmla="*/ 1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1" h="409">
                  <a:moveTo>
                    <a:pt x="369" y="10"/>
                  </a:moveTo>
                  <a:cubicBezTo>
                    <a:pt x="152" y="10"/>
                    <a:pt x="152" y="10"/>
                    <a:pt x="152" y="10"/>
                  </a:cubicBezTo>
                  <a:cubicBezTo>
                    <a:pt x="141" y="4"/>
                    <a:pt x="127" y="0"/>
                    <a:pt x="112" y="0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19" y="39"/>
                    <a:pt x="132" y="47"/>
                    <a:pt x="138" y="61"/>
                  </a:cubicBezTo>
                  <a:cubicBezTo>
                    <a:pt x="239" y="287"/>
                    <a:pt x="239" y="287"/>
                    <a:pt x="239" y="287"/>
                  </a:cubicBezTo>
                  <a:cubicBezTo>
                    <a:pt x="246" y="304"/>
                    <a:pt x="242" y="324"/>
                    <a:pt x="228" y="342"/>
                  </a:cubicBezTo>
                  <a:cubicBezTo>
                    <a:pt x="214" y="360"/>
                    <a:pt x="194" y="371"/>
                    <a:pt x="174" y="371"/>
                  </a:cubicBezTo>
                  <a:cubicBezTo>
                    <a:pt x="11" y="371"/>
                    <a:pt x="11" y="371"/>
                    <a:pt x="11" y="371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131" y="409"/>
                    <a:pt x="131" y="409"/>
                    <a:pt x="131" y="409"/>
                  </a:cubicBezTo>
                  <a:cubicBezTo>
                    <a:pt x="163" y="409"/>
                    <a:pt x="163" y="409"/>
                    <a:pt x="163" y="409"/>
                  </a:cubicBezTo>
                  <a:cubicBezTo>
                    <a:pt x="412" y="409"/>
                    <a:pt x="412" y="409"/>
                    <a:pt x="412" y="409"/>
                  </a:cubicBezTo>
                  <a:cubicBezTo>
                    <a:pt x="562" y="371"/>
                    <a:pt x="562" y="371"/>
                    <a:pt x="562" y="371"/>
                  </a:cubicBezTo>
                  <a:cubicBezTo>
                    <a:pt x="571" y="295"/>
                    <a:pt x="571" y="295"/>
                    <a:pt x="571" y="295"/>
                  </a:cubicBezTo>
                  <a:lnTo>
                    <a:pt x="369" y="10"/>
                  </a:ln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49">
              <a:extLst>
                <a:ext uri="{FF2B5EF4-FFF2-40B4-BE49-F238E27FC236}">
                  <a16:creationId xmlns:a16="http://schemas.microsoft.com/office/drawing/2014/main" id="{19CE096F-7131-4592-ADF2-1F925203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389352"/>
              <a:ext cx="671513" cy="1062038"/>
            </a:xfrm>
            <a:custGeom>
              <a:avLst/>
              <a:gdLst>
                <a:gd name="T0" fmla="*/ 237 w 259"/>
                <a:gd name="T1" fmla="*/ 265 h 409"/>
                <a:gd name="T2" fmla="*/ 74 w 259"/>
                <a:gd name="T3" fmla="*/ 38 h 409"/>
                <a:gd name="T4" fmla="*/ 0 w 259"/>
                <a:gd name="T5" fmla="*/ 0 h 409"/>
                <a:gd name="T6" fmla="*/ 0 w 259"/>
                <a:gd name="T7" fmla="*/ 39 h 409"/>
                <a:gd name="T8" fmla="*/ 43 w 259"/>
                <a:gd name="T9" fmla="*/ 61 h 409"/>
                <a:gd name="T10" fmla="*/ 205 w 259"/>
                <a:gd name="T11" fmla="*/ 287 h 409"/>
                <a:gd name="T12" fmla="*/ 209 w 259"/>
                <a:gd name="T13" fmla="*/ 342 h 409"/>
                <a:gd name="T14" fmla="*/ 163 w 259"/>
                <a:gd name="T15" fmla="*/ 371 h 409"/>
                <a:gd name="T16" fmla="*/ 0 w 259"/>
                <a:gd name="T17" fmla="*/ 371 h 409"/>
                <a:gd name="T18" fmla="*/ 0 w 259"/>
                <a:gd name="T19" fmla="*/ 409 h 409"/>
                <a:gd name="T20" fmla="*/ 163 w 259"/>
                <a:gd name="T21" fmla="*/ 409 h 409"/>
                <a:gd name="T22" fmla="*/ 244 w 259"/>
                <a:gd name="T23" fmla="*/ 360 h 409"/>
                <a:gd name="T24" fmla="*/ 237 w 259"/>
                <a:gd name="T25" fmla="*/ 26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" h="409">
                  <a:moveTo>
                    <a:pt x="237" y="265"/>
                  </a:moveTo>
                  <a:cubicBezTo>
                    <a:pt x="74" y="38"/>
                    <a:pt x="74" y="38"/>
                    <a:pt x="74" y="38"/>
                  </a:cubicBezTo>
                  <a:cubicBezTo>
                    <a:pt x="57" y="14"/>
                    <a:pt x="3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3" y="47"/>
                    <a:pt x="43" y="61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17" y="304"/>
                    <a:pt x="218" y="324"/>
                    <a:pt x="209" y="342"/>
                  </a:cubicBezTo>
                  <a:cubicBezTo>
                    <a:pt x="200" y="360"/>
                    <a:pt x="183" y="371"/>
                    <a:pt x="163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163" y="409"/>
                    <a:pt x="163" y="409"/>
                    <a:pt x="163" y="409"/>
                  </a:cubicBezTo>
                  <a:cubicBezTo>
                    <a:pt x="197" y="409"/>
                    <a:pt x="228" y="390"/>
                    <a:pt x="244" y="360"/>
                  </a:cubicBezTo>
                  <a:cubicBezTo>
                    <a:pt x="259" y="329"/>
                    <a:pt x="257" y="293"/>
                    <a:pt x="237" y="265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50">
              <a:extLst>
                <a:ext uri="{FF2B5EF4-FFF2-40B4-BE49-F238E27FC236}">
                  <a16:creationId xmlns:a16="http://schemas.microsoft.com/office/drawing/2014/main" id="{C96CE62F-0A76-4F88-9549-59A438FF8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7" y="4389352"/>
              <a:ext cx="1047750" cy="574675"/>
            </a:xfrm>
            <a:custGeom>
              <a:avLst/>
              <a:gdLst>
                <a:gd name="T0" fmla="*/ 404 w 404"/>
                <a:gd name="T1" fmla="*/ 203 h 221"/>
                <a:gd name="T2" fmla="*/ 267 w 404"/>
                <a:gd name="T3" fmla="*/ 10 h 221"/>
                <a:gd name="T4" fmla="*/ 50 w 404"/>
                <a:gd name="T5" fmla="*/ 10 h 221"/>
                <a:gd name="T6" fmla="*/ 10 w 404"/>
                <a:gd name="T7" fmla="*/ 0 h 221"/>
                <a:gd name="T8" fmla="*/ 0 w 404"/>
                <a:gd name="T9" fmla="*/ 39 h 221"/>
                <a:gd name="T10" fmla="*/ 36 w 404"/>
                <a:gd name="T11" fmla="*/ 61 h 221"/>
                <a:gd name="T12" fmla="*/ 108 w 404"/>
                <a:gd name="T13" fmla="*/ 221 h 221"/>
                <a:gd name="T14" fmla="*/ 396 w 404"/>
                <a:gd name="T15" fmla="*/ 221 h 221"/>
                <a:gd name="T16" fmla="*/ 404 w 404"/>
                <a:gd name="T17" fmla="*/ 20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221">
                  <a:moveTo>
                    <a:pt x="404" y="203"/>
                  </a:moveTo>
                  <a:cubicBezTo>
                    <a:pt x="267" y="10"/>
                    <a:pt x="267" y="10"/>
                    <a:pt x="267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9" y="4"/>
                    <a:pt x="25" y="0"/>
                    <a:pt x="1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0" y="47"/>
                    <a:pt x="36" y="61"/>
                  </a:cubicBezTo>
                  <a:cubicBezTo>
                    <a:pt x="108" y="221"/>
                    <a:pt x="108" y="221"/>
                    <a:pt x="108" y="221"/>
                  </a:cubicBezTo>
                  <a:cubicBezTo>
                    <a:pt x="396" y="221"/>
                    <a:pt x="396" y="221"/>
                    <a:pt x="396" y="221"/>
                  </a:cubicBezTo>
                  <a:lnTo>
                    <a:pt x="404" y="203"/>
                  </a:ln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51">
              <a:extLst>
                <a:ext uri="{FF2B5EF4-FFF2-40B4-BE49-F238E27FC236}">
                  <a16:creationId xmlns:a16="http://schemas.microsoft.com/office/drawing/2014/main" id="{AAD3E5F9-3A13-425A-9691-D1413D7A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389352"/>
              <a:ext cx="455613" cy="574675"/>
            </a:xfrm>
            <a:custGeom>
              <a:avLst/>
              <a:gdLst>
                <a:gd name="T0" fmla="*/ 0 w 176"/>
                <a:gd name="T1" fmla="*/ 0 h 221"/>
                <a:gd name="T2" fmla="*/ 0 w 176"/>
                <a:gd name="T3" fmla="*/ 39 h 221"/>
                <a:gd name="T4" fmla="*/ 43 w 176"/>
                <a:gd name="T5" fmla="*/ 61 h 221"/>
                <a:gd name="T6" fmla="*/ 158 w 176"/>
                <a:gd name="T7" fmla="*/ 221 h 221"/>
                <a:gd name="T8" fmla="*/ 158 w 176"/>
                <a:gd name="T9" fmla="*/ 221 h 221"/>
                <a:gd name="T10" fmla="*/ 176 w 176"/>
                <a:gd name="T11" fmla="*/ 180 h 221"/>
                <a:gd name="T12" fmla="*/ 74 w 176"/>
                <a:gd name="T13" fmla="*/ 38 h 221"/>
                <a:gd name="T14" fmla="*/ 0 w 176"/>
                <a:gd name="T1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21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3" y="47"/>
                    <a:pt x="43" y="61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57" y="14"/>
                    <a:pt x="3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152">
              <a:extLst>
                <a:ext uri="{FF2B5EF4-FFF2-40B4-BE49-F238E27FC236}">
                  <a16:creationId xmlns:a16="http://schemas.microsoft.com/office/drawing/2014/main" id="{63164214-F2FB-498C-B49F-A9A49D8A3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812" y="2755815"/>
              <a:ext cx="3030538" cy="2044700"/>
            </a:xfrm>
            <a:custGeom>
              <a:avLst/>
              <a:gdLst>
                <a:gd name="T0" fmla="*/ 991 w 1168"/>
                <a:gd name="T1" fmla="*/ 787 h 787"/>
                <a:gd name="T2" fmla="*/ 97 w 1168"/>
                <a:gd name="T3" fmla="*/ 787 h 787"/>
                <a:gd name="T4" fmla="*/ 0 w 1168"/>
                <a:gd name="T5" fmla="*/ 690 h 787"/>
                <a:gd name="T6" fmla="*/ 0 w 1168"/>
                <a:gd name="T7" fmla="*/ 97 h 787"/>
                <a:gd name="T8" fmla="*/ 97 w 1168"/>
                <a:gd name="T9" fmla="*/ 0 h 787"/>
                <a:gd name="T10" fmla="*/ 991 w 1168"/>
                <a:gd name="T11" fmla="*/ 0 h 787"/>
                <a:gd name="T12" fmla="*/ 1168 w 1168"/>
                <a:gd name="T13" fmla="*/ 176 h 787"/>
                <a:gd name="T14" fmla="*/ 1168 w 1168"/>
                <a:gd name="T15" fmla="*/ 610 h 787"/>
                <a:gd name="T16" fmla="*/ 991 w 1168"/>
                <a:gd name="T1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8" h="787">
                  <a:moveTo>
                    <a:pt x="991" y="787"/>
                  </a:moveTo>
                  <a:cubicBezTo>
                    <a:pt x="97" y="787"/>
                    <a:pt x="97" y="787"/>
                    <a:pt x="97" y="787"/>
                  </a:cubicBezTo>
                  <a:cubicBezTo>
                    <a:pt x="43" y="787"/>
                    <a:pt x="0" y="744"/>
                    <a:pt x="0" y="69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991" y="0"/>
                    <a:pt x="991" y="0"/>
                    <a:pt x="991" y="0"/>
                  </a:cubicBezTo>
                  <a:cubicBezTo>
                    <a:pt x="1089" y="0"/>
                    <a:pt x="1168" y="79"/>
                    <a:pt x="1168" y="176"/>
                  </a:cubicBezTo>
                  <a:cubicBezTo>
                    <a:pt x="1168" y="610"/>
                    <a:pt x="1168" y="610"/>
                    <a:pt x="1168" y="610"/>
                  </a:cubicBezTo>
                  <a:cubicBezTo>
                    <a:pt x="1168" y="708"/>
                    <a:pt x="1089" y="787"/>
                    <a:pt x="991" y="787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153">
              <a:extLst>
                <a:ext uri="{FF2B5EF4-FFF2-40B4-BE49-F238E27FC236}">
                  <a16:creationId xmlns:a16="http://schemas.microsoft.com/office/drawing/2014/main" id="{508CB9FB-E255-4408-A643-E70B6BA65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62" y="2755815"/>
              <a:ext cx="3032125" cy="2044700"/>
            </a:xfrm>
            <a:custGeom>
              <a:avLst/>
              <a:gdLst>
                <a:gd name="T0" fmla="*/ 1071 w 1168"/>
                <a:gd name="T1" fmla="*/ 787 h 787"/>
                <a:gd name="T2" fmla="*/ 97 w 1168"/>
                <a:gd name="T3" fmla="*/ 787 h 787"/>
                <a:gd name="T4" fmla="*/ 0 w 1168"/>
                <a:gd name="T5" fmla="*/ 690 h 787"/>
                <a:gd name="T6" fmla="*/ 0 w 1168"/>
                <a:gd name="T7" fmla="*/ 97 h 787"/>
                <a:gd name="T8" fmla="*/ 97 w 1168"/>
                <a:gd name="T9" fmla="*/ 0 h 787"/>
                <a:gd name="T10" fmla="*/ 1071 w 1168"/>
                <a:gd name="T11" fmla="*/ 0 h 787"/>
                <a:gd name="T12" fmla="*/ 1168 w 1168"/>
                <a:gd name="T13" fmla="*/ 97 h 787"/>
                <a:gd name="T14" fmla="*/ 1168 w 1168"/>
                <a:gd name="T15" fmla="*/ 690 h 787"/>
                <a:gd name="T16" fmla="*/ 1071 w 1168"/>
                <a:gd name="T1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8" h="787">
                  <a:moveTo>
                    <a:pt x="1071" y="787"/>
                  </a:moveTo>
                  <a:cubicBezTo>
                    <a:pt x="97" y="787"/>
                    <a:pt x="97" y="787"/>
                    <a:pt x="97" y="787"/>
                  </a:cubicBezTo>
                  <a:cubicBezTo>
                    <a:pt x="43" y="787"/>
                    <a:pt x="0" y="744"/>
                    <a:pt x="0" y="69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1071" y="0"/>
                    <a:pt x="1071" y="0"/>
                    <a:pt x="1071" y="0"/>
                  </a:cubicBezTo>
                  <a:cubicBezTo>
                    <a:pt x="1125" y="0"/>
                    <a:pt x="1168" y="43"/>
                    <a:pt x="1168" y="97"/>
                  </a:cubicBezTo>
                  <a:cubicBezTo>
                    <a:pt x="1168" y="690"/>
                    <a:pt x="1168" y="690"/>
                    <a:pt x="1168" y="690"/>
                  </a:cubicBezTo>
                  <a:cubicBezTo>
                    <a:pt x="1168" y="744"/>
                    <a:pt x="1125" y="787"/>
                    <a:pt x="1071" y="787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54">
              <a:extLst>
                <a:ext uri="{FF2B5EF4-FFF2-40B4-BE49-F238E27FC236}">
                  <a16:creationId xmlns:a16="http://schemas.microsoft.com/office/drawing/2014/main" id="{C3AD4511-A23A-4FE1-9449-6036D1026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62" y="4078202"/>
              <a:ext cx="620713" cy="722313"/>
            </a:xfrm>
            <a:custGeom>
              <a:avLst/>
              <a:gdLst>
                <a:gd name="T0" fmla="*/ 0 w 239"/>
                <a:gd name="T1" fmla="*/ 143 h 278"/>
                <a:gd name="T2" fmla="*/ 0 w 239"/>
                <a:gd name="T3" fmla="*/ 181 h 278"/>
                <a:gd name="T4" fmla="*/ 97 w 239"/>
                <a:gd name="T5" fmla="*/ 278 h 278"/>
                <a:gd name="T6" fmla="*/ 147 w 239"/>
                <a:gd name="T7" fmla="*/ 278 h 278"/>
                <a:gd name="T8" fmla="*/ 239 w 239"/>
                <a:gd name="T9" fmla="*/ 5 h 278"/>
                <a:gd name="T10" fmla="*/ 76 w 239"/>
                <a:gd name="T11" fmla="*/ 0 h 278"/>
                <a:gd name="T12" fmla="*/ 0 w 239"/>
                <a:gd name="T13" fmla="*/ 14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78">
                  <a:moveTo>
                    <a:pt x="0" y="143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235"/>
                    <a:pt x="43" y="278"/>
                    <a:pt x="97" y="278"/>
                  </a:cubicBezTo>
                  <a:cubicBezTo>
                    <a:pt x="147" y="278"/>
                    <a:pt x="147" y="278"/>
                    <a:pt x="147" y="278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CED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Rectangle 155">
              <a:extLst>
                <a:ext uri="{FF2B5EF4-FFF2-40B4-BE49-F238E27FC236}">
                  <a16:creationId xmlns:a16="http://schemas.microsoft.com/office/drawing/2014/main" id="{B8CCB135-E449-4713-AD4F-CB482BDDB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837" y="2890752"/>
              <a:ext cx="2771775" cy="1503363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Rectangle 156">
              <a:extLst>
                <a:ext uri="{FF2B5EF4-FFF2-40B4-BE49-F238E27FC236}">
                  <a16:creationId xmlns:a16="http://schemas.microsoft.com/office/drawing/2014/main" id="{9B5B3D51-81E8-4AAA-AE8A-4B88C78F5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5352965"/>
              <a:ext cx="882650" cy="98425"/>
            </a:xfrm>
            <a:prstGeom prst="rect">
              <a:avLst/>
            </a:pr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Rectangle 157">
              <a:extLst>
                <a:ext uri="{FF2B5EF4-FFF2-40B4-BE49-F238E27FC236}">
                  <a16:creationId xmlns:a16="http://schemas.microsoft.com/office/drawing/2014/main" id="{13C5841D-67F5-4EEB-AAEE-B9888FBA4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2909802"/>
              <a:ext cx="2085975" cy="146367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58">
              <a:extLst>
                <a:ext uri="{FF2B5EF4-FFF2-40B4-BE49-F238E27FC236}">
                  <a16:creationId xmlns:a16="http://schemas.microsoft.com/office/drawing/2014/main" id="{75CF03CA-2155-425F-8E16-2A3282718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062" y="3101890"/>
              <a:ext cx="428625" cy="315913"/>
            </a:xfrm>
            <a:custGeom>
              <a:avLst/>
              <a:gdLst>
                <a:gd name="T0" fmla="*/ 131 w 165"/>
                <a:gd name="T1" fmla="*/ 0 h 122"/>
                <a:gd name="T2" fmla="*/ 51 w 165"/>
                <a:gd name="T3" fmla="*/ 0 h 122"/>
                <a:gd name="T4" fmla="*/ 17 w 165"/>
                <a:gd name="T5" fmla="*/ 35 h 122"/>
                <a:gd name="T6" fmla="*/ 17 w 165"/>
                <a:gd name="T7" fmla="*/ 54 h 122"/>
                <a:gd name="T8" fmla="*/ 0 w 165"/>
                <a:gd name="T9" fmla="*/ 122 h 122"/>
                <a:gd name="T10" fmla="*/ 64 w 165"/>
                <a:gd name="T11" fmla="*/ 97 h 122"/>
                <a:gd name="T12" fmla="*/ 131 w 165"/>
                <a:gd name="T13" fmla="*/ 97 h 122"/>
                <a:gd name="T14" fmla="*/ 165 w 165"/>
                <a:gd name="T15" fmla="*/ 63 h 122"/>
                <a:gd name="T16" fmla="*/ 165 w 165"/>
                <a:gd name="T17" fmla="*/ 35 h 122"/>
                <a:gd name="T18" fmla="*/ 131 w 165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22">
                  <a:moveTo>
                    <a:pt x="13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32" y="0"/>
                    <a:pt x="17" y="15"/>
                    <a:pt x="17" y="35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50" y="97"/>
                    <a:pt x="165" y="82"/>
                    <a:pt x="165" y="63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5" y="15"/>
                    <a:pt x="150" y="0"/>
                    <a:pt x="131" y="0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59">
              <a:extLst>
                <a:ext uri="{FF2B5EF4-FFF2-40B4-BE49-F238E27FC236}">
                  <a16:creationId xmlns:a16="http://schemas.microsoft.com/office/drawing/2014/main" id="{43F24CC6-C5A8-4970-9533-685E8182E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2" y="3228890"/>
              <a:ext cx="282575" cy="207963"/>
            </a:xfrm>
            <a:custGeom>
              <a:avLst/>
              <a:gdLst>
                <a:gd name="T0" fmla="*/ 23 w 109"/>
                <a:gd name="T1" fmla="*/ 0 h 80"/>
                <a:gd name="T2" fmla="*/ 75 w 109"/>
                <a:gd name="T3" fmla="*/ 0 h 80"/>
                <a:gd name="T4" fmla="*/ 98 w 109"/>
                <a:gd name="T5" fmla="*/ 22 h 80"/>
                <a:gd name="T6" fmla="*/ 98 w 109"/>
                <a:gd name="T7" fmla="*/ 35 h 80"/>
                <a:gd name="T8" fmla="*/ 109 w 109"/>
                <a:gd name="T9" fmla="*/ 80 h 80"/>
                <a:gd name="T10" fmla="*/ 67 w 109"/>
                <a:gd name="T11" fmla="*/ 64 h 80"/>
                <a:gd name="T12" fmla="*/ 23 w 109"/>
                <a:gd name="T13" fmla="*/ 64 h 80"/>
                <a:gd name="T14" fmla="*/ 0 w 109"/>
                <a:gd name="T15" fmla="*/ 41 h 80"/>
                <a:gd name="T16" fmla="*/ 0 w 109"/>
                <a:gd name="T17" fmla="*/ 22 h 80"/>
                <a:gd name="T18" fmla="*/ 23 w 109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80">
                  <a:moveTo>
                    <a:pt x="2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88" y="0"/>
                    <a:pt x="98" y="10"/>
                    <a:pt x="98" y="22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0" y="64"/>
                    <a:pt x="0" y="54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Oval 160">
              <a:extLst>
                <a:ext uri="{FF2B5EF4-FFF2-40B4-BE49-F238E27FC236}">
                  <a16:creationId xmlns:a16="http://schemas.microsoft.com/office/drawing/2014/main" id="{9F61549F-8064-445F-AE4E-6E53533A3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4025" y="3293977"/>
              <a:ext cx="31750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Oval 161">
              <a:extLst>
                <a:ext uri="{FF2B5EF4-FFF2-40B4-BE49-F238E27FC236}">
                  <a16:creationId xmlns:a16="http://schemas.microsoft.com/office/drawing/2014/main" id="{948C572E-EE06-4104-AB8C-E1227A3D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5937" y="3293977"/>
              <a:ext cx="28575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Oval 162">
              <a:extLst>
                <a:ext uri="{FF2B5EF4-FFF2-40B4-BE49-F238E27FC236}">
                  <a16:creationId xmlns:a16="http://schemas.microsoft.com/office/drawing/2014/main" id="{584511EC-6289-4A32-A508-A7403291E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6262" y="3293977"/>
              <a:ext cx="31750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63">
              <a:extLst>
                <a:ext uri="{FF2B5EF4-FFF2-40B4-BE49-F238E27FC236}">
                  <a16:creationId xmlns:a16="http://schemas.microsoft.com/office/drawing/2014/main" id="{2EDED051-2D90-4F1B-93FE-20FE8CCAC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0362" y="3857540"/>
              <a:ext cx="525463" cy="293688"/>
            </a:xfrm>
            <a:custGeom>
              <a:avLst/>
              <a:gdLst>
                <a:gd name="T0" fmla="*/ 178 w 202"/>
                <a:gd name="T1" fmla="*/ 48 h 113"/>
                <a:gd name="T2" fmla="*/ 178 w 202"/>
                <a:gd name="T3" fmla="*/ 46 h 113"/>
                <a:gd name="T4" fmla="*/ 150 w 202"/>
                <a:gd name="T5" fmla="*/ 18 h 113"/>
                <a:gd name="T6" fmla="*/ 134 w 202"/>
                <a:gd name="T7" fmla="*/ 23 h 113"/>
                <a:gd name="T8" fmla="*/ 89 w 202"/>
                <a:gd name="T9" fmla="*/ 0 h 113"/>
                <a:gd name="T10" fmla="*/ 34 w 202"/>
                <a:gd name="T11" fmla="*/ 46 h 113"/>
                <a:gd name="T12" fmla="*/ 33 w 202"/>
                <a:gd name="T13" fmla="*/ 46 h 113"/>
                <a:gd name="T14" fmla="*/ 0 w 202"/>
                <a:gd name="T15" fmla="*/ 79 h 113"/>
                <a:gd name="T16" fmla="*/ 33 w 202"/>
                <a:gd name="T17" fmla="*/ 113 h 113"/>
                <a:gd name="T18" fmla="*/ 169 w 202"/>
                <a:gd name="T19" fmla="*/ 113 h 113"/>
                <a:gd name="T20" fmla="*/ 202 w 202"/>
                <a:gd name="T21" fmla="*/ 79 h 113"/>
                <a:gd name="T22" fmla="*/ 178 w 202"/>
                <a:gd name="T23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3">
                  <a:moveTo>
                    <a:pt x="178" y="48"/>
                  </a:moveTo>
                  <a:cubicBezTo>
                    <a:pt x="178" y="47"/>
                    <a:pt x="178" y="47"/>
                    <a:pt x="178" y="46"/>
                  </a:cubicBezTo>
                  <a:cubicBezTo>
                    <a:pt x="178" y="31"/>
                    <a:pt x="166" y="18"/>
                    <a:pt x="150" y="18"/>
                  </a:cubicBezTo>
                  <a:cubicBezTo>
                    <a:pt x="144" y="18"/>
                    <a:pt x="139" y="20"/>
                    <a:pt x="134" y="23"/>
                  </a:cubicBezTo>
                  <a:cubicBezTo>
                    <a:pt x="124" y="9"/>
                    <a:pt x="108" y="0"/>
                    <a:pt x="89" y="0"/>
                  </a:cubicBezTo>
                  <a:cubicBezTo>
                    <a:pt x="61" y="0"/>
                    <a:pt x="38" y="20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5" y="46"/>
                    <a:pt x="0" y="61"/>
                    <a:pt x="0" y="79"/>
                  </a:cubicBezTo>
                  <a:cubicBezTo>
                    <a:pt x="0" y="98"/>
                    <a:pt x="15" y="113"/>
                    <a:pt x="33" y="113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87" y="113"/>
                    <a:pt x="202" y="98"/>
                    <a:pt x="202" y="79"/>
                  </a:cubicBezTo>
                  <a:cubicBezTo>
                    <a:pt x="202" y="64"/>
                    <a:pt x="192" y="52"/>
                    <a:pt x="178" y="48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Rectangle 164">
              <a:extLst>
                <a:ext uri="{FF2B5EF4-FFF2-40B4-BE49-F238E27FC236}">
                  <a16:creationId xmlns:a16="http://schemas.microsoft.com/office/drawing/2014/main" id="{F24BA080-1A92-49C5-BBE2-57BD3363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6400" y="3036802"/>
              <a:ext cx="384175" cy="217488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65">
              <a:extLst>
                <a:ext uri="{FF2B5EF4-FFF2-40B4-BE49-F238E27FC236}">
                  <a16:creationId xmlns:a16="http://schemas.microsoft.com/office/drawing/2014/main" id="{74676ECC-A31B-4EA7-B5EC-D5DCE2FF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090777"/>
              <a:ext cx="384175" cy="163513"/>
            </a:xfrm>
            <a:custGeom>
              <a:avLst/>
              <a:gdLst>
                <a:gd name="T0" fmla="*/ 121 w 242"/>
                <a:gd name="T1" fmla="*/ 0 h 103"/>
                <a:gd name="T2" fmla="*/ 0 w 242"/>
                <a:gd name="T3" fmla="*/ 103 h 103"/>
                <a:gd name="T4" fmla="*/ 242 w 242"/>
                <a:gd name="T5" fmla="*/ 103 h 103"/>
                <a:gd name="T6" fmla="*/ 121 w 242"/>
                <a:gd name="T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03">
                  <a:moveTo>
                    <a:pt x="121" y="0"/>
                  </a:moveTo>
                  <a:lnTo>
                    <a:pt x="0" y="103"/>
                  </a:lnTo>
                  <a:lnTo>
                    <a:pt x="242" y="10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3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66">
              <a:extLst>
                <a:ext uri="{FF2B5EF4-FFF2-40B4-BE49-F238E27FC236}">
                  <a16:creationId xmlns:a16="http://schemas.microsoft.com/office/drawing/2014/main" id="{64471ACA-51F8-4826-AA15-3D9EC1A9B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036802"/>
              <a:ext cx="384175" cy="134938"/>
            </a:xfrm>
            <a:custGeom>
              <a:avLst/>
              <a:gdLst>
                <a:gd name="T0" fmla="*/ 121 w 242"/>
                <a:gd name="T1" fmla="*/ 85 h 85"/>
                <a:gd name="T2" fmla="*/ 0 w 242"/>
                <a:gd name="T3" fmla="*/ 0 h 85"/>
                <a:gd name="T4" fmla="*/ 242 w 242"/>
                <a:gd name="T5" fmla="*/ 0 h 85"/>
                <a:gd name="T6" fmla="*/ 121 w 242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85">
                  <a:moveTo>
                    <a:pt x="121" y="85"/>
                  </a:moveTo>
                  <a:lnTo>
                    <a:pt x="0" y="0"/>
                  </a:lnTo>
                  <a:lnTo>
                    <a:pt x="242" y="0"/>
                  </a:lnTo>
                  <a:lnTo>
                    <a:pt x="121" y="85"/>
                  </a:lnTo>
                  <a:close/>
                </a:path>
              </a:pathLst>
            </a:cu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67">
              <a:extLst>
                <a:ext uri="{FF2B5EF4-FFF2-40B4-BE49-F238E27FC236}">
                  <a16:creationId xmlns:a16="http://schemas.microsoft.com/office/drawing/2014/main" id="{6C5C936F-F8D1-42AE-904B-B54EFCD77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2" y="3413040"/>
              <a:ext cx="250825" cy="466725"/>
            </a:xfrm>
            <a:custGeom>
              <a:avLst/>
              <a:gdLst>
                <a:gd name="T0" fmla="*/ 1 w 97"/>
                <a:gd name="T1" fmla="*/ 51 h 180"/>
                <a:gd name="T2" fmla="*/ 10 w 97"/>
                <a:gd name="T3" fmla="*/ 24 h 180"/>
                <a:gd name="T4" fmla="*/ 36 w 97"/>
                <a:gd name="T5" fmla="*/ 12 h 180"/>
                <a:gd name="T6" fmla="*/ 36 w 97"/>
                <a:gd name="T7" fmla="*/ 0 h 180"/>
                <a:gd name="T8" fmla="*/ 62 w 97"/>
                <a:gd name="T9" fmla="*/ 0 h 180"/>
                <a:gd name="T10" fmla="*/ 62 w 97"/>
                <a:gd name="T11" fmla="*/ 12 h 180"/>
                <a:gd name="T12" fmla="*/ 88 w 97"/>
                <a:gd name="T13" fmla="*/ 24 h 180"/>
                <a:gd name="T14" fmla="*/ 97 w 97"/>
                <a:gd name="T15" fmla="*/ 51 h 180"/>
                <a:gd name="T16" fmla="*/ 97 w 97"/>
                <a:gd name="T17" fmla="*/ 56 h 180"/>
                <a:gd name="T18" fmla="*/ 66 w 97"/>
                <a:gd name="T19" fmla="*/ 56 h 180"/>
                <a:gd name="T20" fmla="*/ 66 w 97"/>
                <a:gd name="T21" fmla="*/ 49 h 180"/>
                <a:gd name="T22" fmla="*/ 62 w 97"/>
                <a:gd name="T23" fmla="*/ 37 h 180"/>
                <a:gd name="T24" fmla="*/ 50 w 97"/>
                <a:gd name="T25" fmla="*/ 33 h 180"/>
                <a:gd name="T26" fmla="*/ 38 w 97"/>
                <a:gd name="T27" fmla="*/ 37 h 180"/>
                <a:gd name="T28" fmla="*/ 34 w 97"/>
                <a:gd name="T29" fmla="*/ 49 h 180"/>
                <a:gd name="T30" fmla="*/ 38 w 97"/>
                <a:gd name="T31" fmla="*/ 63 h 180"/>
                <a:gd name="T32" fmla="*/ 50 w 97"/>
                <a:gd name="T33" fmla="*/ 74 h 180"/>
                <a:gd name="T34" fmla="*/ 65 w 97"/>
                <a:gd name="T35" fmla="*/ 84 h 180"/>
                <a:gd name="T36" fmla="*/ 81 w 97"/>
                <a:gd name="T37" fmla="*/ 95 h 180"/>
                <a:gd name="T38" fmla="*/ 92 w 97"/>
                <a:gd name="T39" fmla="*/ 110 h 180"/>
                <a:gd name="T40" fmla="*/ 97 w 97"/>
                <a:gd name="T41" fmla="*/ 129 h 180"/>
                <a:gd name="T42" fmla="*/ 88 w 97"/>
                <a:gd name="T43" fmla="*/ 155 h 180"/>
                <a:gd name="T44" fmla="*/ 62 w 97"/>
                <a:gd name="T45" fmla="*/ 168 h 180"/>
                <a:gd name="T46" fmla="*/ 62 w 97"/>
                <a:gd name="T47" fmla="*/ 180 h 180"/>
                <a:gd name="T48" fmla="*/ 36 w 97"/>
                <a:gd name="T49" fmla="*/ 180 h 180"/>
                <a:gd name="T50" fmla="*/ 36 w 97"/>
                <a:gd name="T51" fmla="*/ 168 h 180"/>
                <a:gd name="T52" fmla="*/ 9 w 97"/>
                <a:gd name="T53" fmla="*/ 155 h 180"/>
                <a:gd name="T54" fmla="*/ 0 w 97"/>
                <a:gd name="T55" fmla="*/ 129 h 180"/>
                <a:gd name="T56" fmla="*/ 0 w 97"/>
                <a:gd name="T57" fmla="*/ 118 h 180"/>
                <a:gd name="T58" fmla="*/ 31 w 97"/>
                <a:gd name="T59" fmla="*/ 118 h 180"/>
                <a:gd name="T60" fmla="*/ 31 w 97"/>
                <a:gd name="T61" fmla="*/ 131 h 180"/>
                <a:gd name="T62" fmla="*/ 36 w 97"/>
                <a:gd name="T63" fmla="*/ 143 h 180"/>
                <a:gd name="T64" fmla="*/ 48 w 97"/>
                <a:gd name="T65" fmla="*/ 146 h 180"/>
                <a:gd name="T66" fmla="*/ 60 w 97"/>
                <a:gd name="T67" fmla="*/ 143 h 180"/>
                <a:gd name="T68" fmla="*/ 65 w 97"/>
                <a:gd name="T69" fmla="*/ 131 h 180"/>
                <a:gd name="T70" fmla="*/ 60 w 97"/>
                <a:gd name="T71" fmla="*/ 116 h 180"/>
                <a:gd name="T72" fmla="*/ 48 w 97"/>
                <a:gd name="T73" fmla="*/ 105 h 180"/>
                <a:gd name="T74" fmla="*/ 33 w 97"/>
                <a:gd name="T75" fmla="*/ 95 h 180"/>
                <a:gd name="T76" fmla="*/ 18 w 97"/>
                <a:gd name="T77" fmla="*/ 84 h 180"/>
                <a:gd name="T78" fmla="*/ 6 w 97"/>
                <a:gd name="T79" fmla="*/ 70 h 180"/>
                <a:gd name="T80" fmla="*/ 1 w 97"/>
                <a:gd name="T81" fmla="*/ 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180">
                  <a:moveTo>
                    <a:pt x="1" y="51"/>
                  </a:moveTo>
                  <a:cubicBezTo>
                    <a:pt x="1" y="40"/>
                    <a:pt x="4" y="31"/>
                    <a:pt x="10" y="24"/>
                  </a:cubicBezTo>
                  <a:cubicBezTo>
                    <a:pt x="16" y="18"/>
                    <a:pt x="24" y="14"/>
                    <a:pt x="36" y="1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74" y="13"/>
                    <a:pt x="82" y="18"/>
                    <a:pt x="88" y="24"/>
                  </a:cubicBezTo>
                  <a:cubicBezTo>
                    <a:pt x="94" y="31"/>
                    <a:pt x="97" y="40"/>
                    <a:pt x="97" y="51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3"/>
                    <a:pt x="65" y="39"/>
                    <a:pt x="62" y="37"/>
                  </a:cubicBezTo>
                  <a:cubicBezTo>
                    <a:pt x="59" y="34"/>
                    <a:pt x="55" y="33"/>
                    <a:pt x="50" y="33"/>
                  </a:cubicBezTo>
                  <a:cubicBezTo>
                    <a:pt x="45" y="33"/>
                    <a:pt x="41" y="34"/>
                    <a:pt x="38" y="37"/>
                  </a:cubicBezTo>
                  <a:cubicBezTo>
                    <a:pt x="35" y="39"/>
                    <a:pt x="34" y="43"/>
                    <a:pt x="34" y="49"/>
                  </a:cubicBezTo>
                  <a:cubicBezTo>
                    <a:pt x="34" y="54"/>
                    <a:pt x="35" y="59"/>
                    <a:pt x="38" y="63"/>
                  </a:cubicBezTo>
                  <a:cubicBezTo>
                    <a:pt x="42" y="67"/>
                    <a:pt x="46" y="71"/>
                    <a:pt x="50" y="74"/>
                  </a:cubicBezTo>
                  <a:cubicBezTo>
                    <a:pt x="55" y="78"/>
                    <a:pt x="60" y="81"/>
                    <a:pt x="65" y="84"/>
                  </a:cubicBezTo>
                  <a:cubicBezTo>
                    <a:pt x="71" y="87"/>
                    <a:pt x="76" y="91"/>
                    <a:pt x="81" y="95"/>
                  </a:cubicBezTo>
                  <a:cubicBezTo>
                    <a:pt x="85" y="99"/>
                    <a:pt x="89" y="104"/>
                    <a:pt x="92" y="110"/>
                  </a:cubicBezTo>
                  <a:cubicBezTo>
                    <a:pt x="96" y="115"/>
                    <a:pt x="97" y="121"/>
                    <a:pt x="97" y="129"/>
                  </a:cubicBezTo>
                  <a:cubicBezTo>
                    <a:pt x="97" y="140"/>
                    <a:pt x="94" y="149"/>
                    <a:pt x="88" y="155"/>
                  </a:cubicBezTo>
                  <a:cubicBezTo>
                    <a:pt x="82" y="162"/>
                    <a:pt x="74" y="166"/>
                    <a:pt x="62" y="168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24" y="166"/>
                    <a:pt x="15" y="162"/>
                    <a:pt x="9" y="155"/>
                  </a:cubicBezTo>
                  <a:cubicBezTo>
                    <a:pt x="3" y="149"/>
                    <a:pt x="0" y="140"/>
                    <a:pt x="0" y="12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6"/>
                    <a:pt x="33" y="140"/>
                    <a:pt x="36" y="143"/>
                  </a:cubicBezTo>
                  <a:cubicBezTo>
                    <a:pt x="39" y="145"/>
                    <a:pt x="43" y="146"/>
                    <a:pt x="48" y="146"/>
                  </a:cubicBezTo>
                  <a:cubicBezTo>
                    <a:pt x="53" y="146"/>
                    <a:pt x="57" y="145"/>
                    <a:pt x="60" y="143"/>
                  </a:cubicBezTo>
                  <a:cubicBezTo>
                    <a:pt x="63" y="140"/>
                    <a:pt x="65" y="136"/>
                    <a:pt x="65" y="131"/>
                  </a:cubicBezTo>
                  <a:cubicBezTo>
                    <a:pt x="65" y="125"/>
                    <a:pt x="63" y="120"/>
                    <a:pt x="60" y="116"/>
                  </a:cubicBezTo>
                  <a:cubicBezTo>
                    <a:pt x="57" y="113"/>
                    <a:pt x="53" y="109"/>
                    <a:pt x="48" y="105"/>
                  </a:cubicBezTo>
                  <a:cubicBezTo>
                    <a:pt x="43" y="102"/>
                    <a:pt x="38" y="99"/>
                    <a:pt x="33" y="95"/>
                  </a:cubicBezTo>
                  <a:cubicBezTo>
                    <a:pt x="28" y="92"/>
                    <a:pt x="23" y="88"/>
                    <a:pt x="18" y="84"/>
                  </a:cubicBezTo>
                  <a:cubicBezTo>
                    <a:pt x="13" y="80"/>
                    <a:pt x="9" y="75"/>
                    <a:pt x="6" y="70"/>
                  </a:cubicBezTo>
                  <a:cubicBezTo>
                    <a:pt x="3" y="65"/>
                    <a:pt x="1" y="58"/>
                    <a:pt x="1" y="51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Rectangle 168">
              <a:extLst>
                <a:ext uri="{FF2B5EF4-FFF2-40B4-BE49-F238E27FC236}">
                  <a16:creationId xmlns:a16="http://schemas.microsoft.com/office/drawing/2014/main" id="{0B449757-A78B-49A5-B45F-06BC3333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187" y="4044865"/>
              <a:ext cx="46038" cy="192088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Rectangle 169">
              <a:extLst>
                <a:ext uri="{FF2B5EF4-FFF2-40B4-BE49-F238E27FC236}">
                  <a16:creationId xmlns:a16="http://schemas.microsoft.com/office/drawing/2014/main" id="{74AD8D44-9C69-414D-9692-11F830E6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2" y="4111540"/>
              <a:ext cx="47625" cy="12541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Rectangle 170">
              <a:extLst>
                <a:ext uri="{FF2B5EF4-FFF2-40B4-BE49-F238E27FC236}">
                  <a16:creationId xmlns:a16="http://schemas.microsoft.com/office/drawing/2014/main" id="{F8C1CF6C-B530-4460-98E7-BED1E96E3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25" y="4136940"/>
              <a:ext cx="46038" cy="10001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Rectangle 171">
              <a:extLst>
                <a:ext uri="{FF2B5EF4-FFF2-40B4-BE49-F238E27FC236}">
                  <a16:creationId xmlns:a16="http://schemas.microsoft.com/office/drawing/2014/main" id="{A249F248-F17F-4E66-8221-080F73303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800" y="4090902"/>
              <a:ext cx="47625" cy="146050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Rectangle 172">
              <a:extLst>
                <a:ext uri="{FF2B5EF4-FFF2-40B4-BE49-F238E27FC236}">
                  <a16:creationId xmlns:a16="http://schemas.microsoft.com/office/drawing/2014/main" id="{826B2148-C8BE-464A-A64B-2290462C9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062" y="4028990"/>
              <a:ext cx="46038" cy="20796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Rectangle 173">
              <a:extLst>
                <a:ext uri="{FF2B5EF4-FFF2-40B4-BE49-F238E27FC236}">
                  <a16:creationId xmlns:a16="http://schemas.microsoft.com/office/drawing/2014/main" id="{1D4E6616-1541-44F8-A8BE-9EF50495B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5" y="4017877"/>
              <a:ext cx="23813" cy="236538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74">
              <a:extLst>
                <a:ext uri="{FF2B5EF4-FFF2-40B4-BE49-F238E27FC236}">
                  <a16:creationId xmlns:a16="http://schemas.microsoft.com/office/drawing/2014/main" id="{6E3E7221-5CB6-42E1-98F9-CC79300EE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1650" y="3943265"/>
              <a:ext cx="290513" cy="122238"/>
            </a:xfrm>
            <a:custGeom>
              <a:avLst/>
              <a:gdLst>
                <a:gd name="T0" fmla="*/ 183 w 183"/>
                <a:gd name="T1" fmla="*/ 13 h 77"/>
                <a:gd name="T2" fmla="*/ 180 w 183"/>
                <a:gd name="T3" fmla="*/ 0 h 77"/>
                <a:gd name="T4" fmla="*/ 162 w 183"/>
                <a:gd name="T5" fmla="*/ 5 h 77"/>
                <a:gd name="T6" fmla="*/ 169 w 183"/>
                <a:gd name="T7" fmla="*/ 6 h 77"/>
                <a:gd name="T8" fmla="*/ 126 w 183"/>
                <a:gd name="T9" fmla="*/ 52 h 77"/>
                <a:gd name="T10" fmla="*/ 89 w 183"/>
                <a:gd name="T11" fmla="*/ 67 h 77"/>
                <a:gd name="T12" fmla="*/ 49 w 183"/>
                <a:gd name="T13" fmla="*/ 39 h 77"/>
                <a:gd name="T14" fmla="*/ 7 w 183"/>
                <a:gd name="T15" fmla="*/ 11 h 77"/>
                <a:gd name="T16" fmla="*/ 0 w 183"/>
                <a:gd name="T17" fmla="*/ 16 h 77"/>
                <a:gd name="T18" fmla="*/ 41 w 183"/>
                <a:gd name="T19" fmla="*/ 44 h 77"/>
                <a:gd name="T20" fmla="*/ 87 w 183"/>
                <a:gd name="T21" fmla="*/ 77 h 77"/>
                <a:gd name="T22" fmla="*/ 134 w 183"/>
                <a:gd name="T23" fmla="*/ 57 h 77"/>
                <a:gd name="T24" fmla="*/ 177 w 183"/>
                <a:gd name="T25" fmla="*/ 10 h 77"/>
                <a:gd name="T26" fmla="*/ 183 w 183"/>
                <a:gd name="T27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77">
                  <a:moveTo>
                    <a:pt x="183" y="13"/>
                  </a:moveTo>
                  <a:lnTo>
                    <a:pt x="180" y="0"/>
                  </a:lnTo>
                  <a:lnTo>
                    <a:pt x="162" y="5"/>
                  </a:lnTo>
                  <a:lnTo>
                    <a:pt x="169" y="6"/>
                  </a:lnTo>
                  <a:lnTo>
                    <a:pt x="126" y="52"/>
                  </a:lnTo>
                  <a:lnTo>
                    <a:pt x="89" y="67"/>
                  </a:lnTo>
                  <a:lnTo>
                    <a:pt x="49" y="39"/>
                  </a:lnTo>
                  <a:lnTo>
                    <a:pt x="7" y="11"/>
                  </a:lnTo>
                  <a:lnTo>
                    <a:pt x="0" y="16"/>
                  </a:lnTo>
                  <a:lnTo>
                    <a:pt x="41" y="44"/>
                  </a:lnTo>
                  <a:lnTo>
                    <a:pt x="87" y="77"/>
                  </a:lnTo>
                  <a:lnTo>
                    <a:pt x="134" y="57"/>
                  </a:lnTo>
                  <a:lnTo>
                    <a:pt x="177" y="10"/>
                  </a:lnTo>
                  <a:lnTo>
                    <a:pt x="183" y="13"/>
                  </a:ln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Rectangle 175">
              <a:extLst>
                <a:ext uri="{FF2B5EF4-FFF2-40B4-BE49-F238E27FC236}">
                  <a16:creationId xmlns:a16="http://schemas.microsoft.com/office/drawing/2014/main" id="{49472608-D95E-4248-B035-3125A082A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5" y="4241715"/>
              <a:ext cx="373063" cy="12700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76">
              <a:extLst>
                <a:ext uri="{FF2B5EF4-FFF2-40B4-BE49-F238E27FC236}">
                  <a16:creationId xmlns:a16="http://schemas.microsoft.com/office/drawing/2014/main" id="{F0777A72-3E14-4203-B2E8-03031548A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72687" y="4022640"/>
              <a:ext cx="242888" cy="247650"/>
            </a:xfrm>
            <a:custGeom>
              <a:avLst/>
              <a:gdLst>
                <a:gd name="T0" fmla="*/ 47 w 94"/>
                <a:gd name="T1" fmla="*/ 95 h 95"/>
                <a:gd name="T2" fmla="*/ 87 w 94"/>
                <a:gd name="T3" fmla="*/ 30 h 95"/>
                <a:gd name="T4" fmla="*/ 87 w 94"/>
                <a:gd name="T5" fmla="*/ 30 h 95"/>
                <a:gd name="T6" fmla="*/ 59 w 94"/>
                <a:gd name="T7" fmla="*/ 20 h 95"/>
                <a:gd name="T8" fmla="*/ 76 w 94"/>
                <a:gd name="T9" fmla="*/ 27 h 95"/>
                <a:gd name="T10" fmla="*/ 76 w 94"/>
                <a:gd name="T11" fmla="*/ 27 h 95"/>
                <a:gd name="T12" fmla="*/ 61 w 94"/>
                <a:gd name="T13" fmla="*/ 57 h 95"/>
                <a:gd name="T14" fmla="*/ 75 w 94"/>
                <a:gd name="T15" fmla="*/ 40 h 95"/>
                <a:gd name="T16" fmla="*/ 37 w 94"/>
                <a:gd name="T17" fmla="*/ 58 h 95"/>
                <a:gd name="T18" fmla="*/ 47 w 94"/>
                <a:gd name="T19" fmla="*/ 37 h 95"/>
                <a:gd name="T20" fmla="*/ 57 w 94"/>
                <a:gd name="T21" fmla="*/ 58 h 95"/>
                <a:gd name="T22" fmla="*/ 55 w 94"/>
                <a:gd name="T23" fmla="*/ 75 h 95"/>
                <a:gd name="T24" fmla="*/ 38 w 94"/>
                <a:gd name="T25" fmla="*/ 62 h 95"/>
                <a:gd name="T26" fmla="*/ 19 w 94"/>
                <a:gd name="T27" fmla="*/ 48 h 95"/>
                <a:gd name="T28" fmla="*/ 33 w 94"/>
                <a:gd name="T29" fmla="*/ 48 h 95"/>
                <a:gd name="T30" fmla="*/ 19 w 94"/>
                <a:gd name="T31" fmla="*/ 48 h 95"/>
                <a:gd name="T32" fmla="*/ 47 w 94"/>
                <a:gd name="T33" fmla="*/ 19 h 95"/>
                <a:gd name="T34" fmla="*/ 47 w 94"/>
                <a:gd name="T35" fmla="*/ 33 h 95"/>
                <a:gd name="T36" fmla="*/ 54 w 94"/>
                <a:gd name="T37" fmla="*/ 6 h 95"/>
                <a:gd name="T38" fmla="*/ 54 w 94"/>
                <a:gd name="T39" fmla="*/ 16 h 95"/>
                <a:gd name="T40" fmla="*/ 47 w 94"/>
                <a:gd name="T41" fmla="*/ 4 h 95"/>
                <a:gd name="T42" fmla="*/ 36 w 94"/>
                <a:gd name="T43" fmla="*/ 16 h 95"/>
                <a:gd name="T44" fmla="*/ 35 w 94"/>
                <a:gd name="T45" fmla="*/ 20 h 95"/>
                <a:gd name="T46" fmla="*/ 24 w 94"/>
                <a:gd name="T47" fmla="*/ 24 h 95"/>
                <a:gd name="T48" fmla="*/ 5 w 94"/>
                <a:gd name="T49" fmla="*/ 41 h 95"/>
                <a:gd name="T50" fmla="*/ 15 w 94"/>
                <a:gd name="T51" fmla="*/ 41 h 95"/>
                <a:gd name="T52" fmla="*/ 4 w 94"/>
                <a:gd name="T53" fmla="*/ 48 h 95"/>
                <a:gd name="T54" fmla="*/ 18 w 94"/>
                <a:gd name="T55" fmla="*/ 69 h 95"/>
                <a:gd name="T56" fmla="*/ 20 w 94"/>
                <a:gd name="T57" fmla="*/ 59 h 95"/>
                <a:gd name="T58" fmla="*/ 24 w 94"/>
                <a:gd name="T59" fmla="*/ 71 h 95"/>
                <a:gd name="T60" fmla="*/ 40 w 94"/>
                <a:gd name="T61" fmla="*/ 89 h 95"/>
                <a:gd name="T62" fmla="*/ 41 w 94"/>
                <a:gd name="T63" fmla="*/ 80 h 95"/>
                <a:gd name="T64" fmla="*/ 47 w 94"/>
                <a:gd name="T65" fmla="*/ 91 h 95"/>
                <a:gd name="T66" fmla="*/ 58 w 94"/>
                <a:gd name="T67" fmla="*/ 79 h 95"/>
                <a:gd name="T68" fmla="*/ 59 w 94"/>
                <a:gd name="T69" fmla="*/ 75 h 95"/>
                <a:gd name="T70" fmla="*/ 71 w 94"/>
                <a:gd name="T71" fmla="*/ 71 h 95"/>
                <a:gd name="T72" fmla="*/ 89 w 94"/>
                <a:gd name="T73" fmla="*/ 55 h 95"/>
                <a:gd name="T74" fmla="*/ 79 w 94"/>
                <a:gd name="T75" fmla="*/ 54 h 95"/>
                <a:gd name="T76" fmla="*/ 90 w 94"/>
                <a:gd name="T77" fmla="*/ 48 h 95"/>
                <a:gd name="T78" fmla="*/ 21 w 94"/>
                <a:gd name="T79" fmla="*/ 21 h 95"/>
                <a:gd name="T80" fmla="*/ 8 w 94"/>
                <a:gd name="T81" fmla="*/ 65 h 95"/>
                <a:gd name="T82" fmla="*/ 8 w 94"/>
                <a:gd name="T83" fmla="*/ 65 h 95"/>
                <a:gd name="T84" fmla="*/ 87 w 94"/>
                <a:gd name="T85" fmla="*/ 6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cubicBezTo>
                    <a:pt x="73" y="95"/>
                    <a:pt x="94" y="74"/>
                    <a:pt x="94" y="48"/>
                  </a:cubicBezTo>
                  <a:cubicBezTo>
                    <a:pt x="94" y="22"/>
                    <a:pt x="73" y="0"/>
                    <a:pt x="47" y="0"/>
                  </a:cubicBezTo>
                  <a:close/>
                  <a:moveTo>
                    <a:pt x="87" y="30"/>
                  </a:moveTo>
                  <a:cubicBezTo>
                    <a:pt x="83" y="26"/>
                    <a:pt x="79" y="23"/>
                    <a:pt x="74" y="21"/>
                  </a:cubicBezTo>
                  <a:cubicBezTo>
                    <a:pt x="72" y="16"/>
                    <a:pt x="69" y="12"/>
                    <a:pt x="65" y="8"/>
                  </a:cubicBezTo>
                  <a:cubicBezTo>
                    <a:pt x="75" y="13"/>
                    <a:pt x="82" y="20"/>
                    <a:pt x="87" y="30"/>
                  </a:cubicBezTo>
                  <a:close/>
                  <a:moveTo>
                    <a:pt x="74" y="36"/>
                  </a:moveTo>
                  <a:cubicBezTo>
                    <a:pt x="70" y="35"/>
                    <a:pt x="66" y="34"/>
                    <a:pt x="61" y="34"/>
                  </a:cubicBezTo>
                  <a:cubicBezTo>
                    <a:pt x="61" y="29"/>
                    <a:pt x="60" y="25"/>
                    <a:pt x="59" y="20"/>
                  </a:cubicBezTo>
                  <a:cubicBezTo>
                    <a:pt x="63" y="21"/>
                    <a:pt x="67" y="22"/>
                    <a:pt x="71" y="24"/>
                  </a:cubicBezTo>
                  <a:cubicBezTo>
                    <a:pt x="72" y="28"/>
                    <a:pt x="74" y="32"/>
                    <a:pt x="74" y="36"/>
                  </a:cubicBezTo>
                  <a:close/>
                  <a:moveTo>
                    <a:pt x="76" y="27"/>
                  </a:moveTo>
                  <a:cubicBezTo>
                    <a:pt x="82" y="30"/>
                    <a:pt x="87" y="35"/>
                    <a:pt x="89" y="41"/>
                  </a:cubicBezTo>
                  <a:cubicBezTo>
                    <a:pt x="86" y="39"/>
                    <a:pt x="83" y="38"/>
                    <a:pt x="79" y="37"/>
                  </a:cubicBezTo>
                  <a:cubicBezTo>
                    <a:pt x="78" y="33"/>
                    <a:pt x="77" y="30"/>
                    <a:pt x="76" y="27"/>
                  </a:cubicBezTo>
                  <a:close/>
                  <a:moveTo>
                    <a:pt x="76" y="48"/>
                  </a:moveTo>
                  <a:cubicBezTo>
                    <a:pt x="76" y="50"/>
                    <a:pt x="75" y="53"/>
                    <a:pt x="75" y="55"/>
                  </a:cubicBezTo>
                  <a:cubicBezTo>
                    <a:pt x="71" y="56"/>
                    <a:pt x="67" y="57"/>
                    <a:pt x="61" y="57"/>
                  </a:cubicBezTo>
                  <a:cubicBezTo>
                    <a:pt x="61" y="54"/>
                    <a:pt x="62" y="51"/>
                    <a:pt x="62" y="48"/>
                  </a:cubicBezTo>
                  <a:cubicBezTo>
                    <a:pt x="62" y="44"/>
                    <a:pt x="61" y="41"/>
                    <a:pt x="61" y="38"/>
                  </a:cubicBezTo>
                  <a:cubicBezTo>
                    <a:pt x="67" y="38"/>
                    <a:pt x="71" y="39"/>
                    <a:pt x="75" y="40"/>
                  </a:cubicBezTo>
                  <a:cubicBezTo>
                    <a:pt x="75" y="43"/>
                    <a:pt x="76" y="45"/>
                    <a:pt x="76" y="48"/>
                  </a:cubicBezTo>
                  <a:close/>
                  <a:moveTo>
                    <a:pt x="47" y="58"/>
                  </a:moveTo>
                  <a:cubicBezTo>
                    <a:pt x="44" y="58"/>
                    <a:pt x="40" y="58"/>
                    <a:pt x="37" y="58"/>
                  </a:cubicBezTo>
                  <a:cubicBezTo>
                    <a:pt x="37" y="54"/>
                    <a:pt x="37" y="51"/>
                    <a:pt x="37" y="48"/>
                  </a:cubicBezTo>
                  <a:cubicBezTo>
                    <a:pt x="37" y="44"/>
                    <a:pt x="37" y="41"/>
                    <a:pt x="37" y="38"/>
                  </a:cubicBezTo>
                  <a:cubicBezTo>
                    <a:pt x="40" y="37"/>
                    <a:pt x="44" y="37"/>
                    <a:pt x="47" y="37"/>
                  </a:cubicBezTo>
                  <a:cubicBezTo>
                    <a:pt x="51" y="37"/>
                    <a:pt x="54" y="37"/>
                    <a:pt x="57" y="38"/>
                  </a:cubicBezTo>
                  <a:cubicBezTo>
                    <a:pt x="57" y="41"/>
                    <a:pt x="58" y="44"/>
                    <a:pt x="58" y="48"/>
                  </a:cubicBezTo>
                  <a:cubicBezTo>
                    <a:pt x="58" y="51"/>
                    <a:pt x="57" y="54"/>
                    <a:pt x="57" y="58"/>
                  </a:cubicBezTo>
                  <a:cubicBezTo>
                    <a:pt x="54" y="58"/>
                    <a:pt x="51" y="58"/>
                    <a:pt x="47" y="58"/>
                  </a:cubicBezTo>
                  <a:close/>
                  <a:moveTo>
                    <a:pt x="57" y="62"/>
                  </a:moveTo>
                  <a:cubicBezTo>
                    <a:pt x="56" y="67"/>
                    <a:pt x="56" y="71"/>
                    <a:pt x="55" y="75"/>
                  </a:cubicBezTo>
                  <a:cubicBezTo>
                    <a:pt x="52" y="76"/>
                    <a:pt x="50" y="76"/>
                    <a:pt x="47" y="76"/>
                  </a:cubicBezTo>
                  <a:cubicBezTo>
                    <a:pt x="45" y="76"/>
                    <a:pt x="42" y="76"/>
                    <a:pt x="40" y="75"/>
                  </a:cubicBezTo>
                  <a:cubicBezTo>
                    <a:pt x="39" y="71"/>
                    <a:pt x="38" y="67"/>
                    <a:pt x="38" y="62"/>
                  </a:cubicBezTo>
                  <a:cubicBezTo>
                    <a:pt x="41" y="62"/>
                    <a:pt x="44" y="62"/>
                    <a:pt x="47" y="62"/>
                  </a:cubicBezTo>
                  <a:cubicBezTo>
                    <a:pt x="50" y="62"/>
                    <a:pt x="54" y="62"/>
                    <a:pt x="57" y="62"/>
                  </a:cubicBezTo>
                  <a:close/>
                  <a:moveTo>
                    <a:pt x="19" y="48"/>
                  </a:moveTo>
                  <a:cubicBezTo>
                    <a:pt x="19" y="45"/>
                    <a:pt x="19" y="43"/>
                    <a:pt x="19" y="40"/>
                  </a:cubicBezTo>
                  <a:cubicBezTo>
                    <a:pt x="23" y="39"/>
                    <a:pt x="28" y="38"/>
                    <a:pt x="33" y="38"/>
                  </a:cubicBezTo>
                  <a:cubicBezTo>
                    <a:pt x="33" y="41"/>
                    <a:pt x="33" y="44"/>
                    <a:pt x="33" y="48"/>
                  </a:cubicBezTo>
                  <a:cubicBezTo>
                    <a:pt x="33" y="51"/>
                    <a:pt x="33" y="54"/>
                    <a:pt x="33" y="57"/>
                  </a:cubicBezTo>
                  <a:cubicBezTo>
                    <a:pt x="28" y="57"/>
                    <a:pt x="23" y="56"/>
                    <a:pt x="19" y="55"/>
                  </a:cubicBezTo>
                  <a:cubicBezTo>
                    <a:pt x="19" y="53"/>
                    <a:pt x="19" y="50"/>
                    <a:pt x="19" y="48"/>
                  </a:cubicBezTo>
                  <a:close/>
                  <a:moveTo>
                    <a:pt x="38" y="34"/>
                  </a:moveTo>
                  <a:cubicBezTo>
                    <a:pt x="38" y="28"/>
                    <a:pt x="39" y="24"/>
                    <a:pt x="40" y="20"/>
                  </a:cubicBezTo>
                  <a:cubicBezTo>
                    <a:pt x="42" y="19"/>
                    <a:pt x="45" y="19"/>
                    <a:pt x="47" y="19"/>
                  </a:cubicBezTo>
                  <a:cubicBezTo>
                    <a:pt x="50" y="19"/>
                    <a:pt x="52" y="19"/>
                    <a:pt x="55" y="20"/>
                  </a:cubicBezTo>
                  <a:cubicBezTo>
                    <a:pt x="56" y="24"/>
                    <a:pt x="56" y="28"/>
                    <a:pt x="57" y="34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1" y="33"/>
                    <a:pt x="38" y="34"/>
                  </a:cubicBezTo>
                  <a:close/>
                  <a:moveTo>
                    <a:pt x="58" y="16"/>
                  </a:moveTo>
                  <a:cubicBezTo>
                    <a:pt x="57" y="12"/>
                    <a:pt x="56" y="8"/>
                    <a:pt x="54" y="6"/>
                  </a:cubicBezTo>
                  <a:cubicBezTo>
                    <a:pt x="60" y="8"/>
                    <a:pt x="65" y="12"/>
                    <a:pt x="68" y="19"/>
                  </a:cubicBezTo>
                  <a:cubicBezTo>
                    <a:pt x="65" y="18"/>
                    <a:pt x="62" y="17"/>
                    <a:pt x="58" y="16"/>
                  </a:cubicBezTo>
                  <a:close/>
                  <a:moveTo>
                    <a:pt x="54" y="16"/>
                  </a:moveTo>
                  <a:cubicBezTo>
                    <a:pt x="52" y="15"/>
                    <a:pt x="50" y="15"/>
                    <a:pt x="47" y="15"/>
                  </a:cubicBezTo>
                  <a:cubicBezTo>
                    <a:pt x="45" y="15"/>
                    <a:pt x="43" y="15"/>
                    <a:pt x="41" y="16"/>
                  </a:cubicBezTo>
                  <a:cubicBezTo>
                    <a:pt x="43" y="8"/>
                    <a:pt x="45" y="4"/>
                    <a:pt x="47" y="4"/>
                  </a:cubicBezTo>
                  <a:cubicBezTo>
                    <a:pt x="49" y="4"/>
                    <a:pt x="52" y="8"/>
                    <a:pt x="54" y="16"/>
                  </a:cubicBezTo>
                  <a:close/>
                  <a:moveTo>
                    <a:pt x="40" y="6"/>
                  </a:moveTo>
                  <a:cubicBezTo>
                    <a:pt x="39" y="8"/>
                    <a:pt x="37" y="12"/>
                    <a:pt x="36" y="16"/>
                  </a:cubicBezTo>
                  <a:cubicBezTo>
                    <a:pt x="33" y="17"/>
                    <a:pt x="29" y="18"/>
                    <a:pt x="26" y="19"/>
                  </a:cubicBezTo>
                  <a:cubicBezTo>
                    <a:pt x="30" y="12"/>
                    <a:pt x="35" y="8"/>
                    <a:pt x="40" y="6"/>
                  </a:cubicBezTo>
                  <a:close/>
                  <a:moveTo>
                    <a:pt x="35" y="20"/>
                  </a:moveTo>
                  <a:cubicBezTo>
                    <a:pt x="35" y="25"/>
                    <a:pt x="34" y="29"/>
                    <a:pt x="34" y="34"/>
                  </a:cubicBezTo>
                  <a:cubicBezTo>
                    <a:pt x="29" y="34"/>
                    <a:pt x="24" y="35"/>
                    <a:pt x="20" y="36"/>
                  </a:cubicBezTo>
                  <a:cubicBezTo>
                    <a:pt x="21" y="32"/>
                    <a:pt x="22" y="28"/>
                    <a:pt x="24" y="24"/>
                  </a:cubicBezTo>
                  <a:cubicBezTo>
                    <a:pt x="27" y="22"/>
                    <a:pt x="31" y="21"/>
                    <a:pt x="35" y="20"/>
                  </a:cubicBezTo>
                  <a:close/>
                  <a:moveTo>
                    <a:pt x="16" y="37"/>
                  </a:moveTo>
                  <a:cubicBezTo>
                    <a:pt x="12" y="38"/>
                    <a:pt x="8" y="39"/>
                    <a:pt x="5" y="41"/>
                  </a:cubicBezTo>
                  <a:cubicBezTo>
                    <a:pt x="8" y="35"/>
                    <a:pt x="12" y="30"/>
                    <a:pt x="18" y="27"/>
                  </a:cubicBezTo>
                  <a:cubicBezTo>
                    <a:pt x="17" y="30"/>
                    <a:pt x="16" y="33"/>
                    <a:pt x="16" y="37"/>
                  </a:cubicBezTo>
                  <a:close/>
                  <a:moveTo>
                    <a:pt x="15" y="41"/>
                  </a:moveTo>
                  <a:cubicBezTo>
                    <a:pt x="15" y="43"/>
                    <a:pt x="15" y="45"/>
                    <a:pt x="15" y="48"/>
                  </a:cubicBezTo>
                  <a:cubicBezTo>
                    <a:pt x="15" y="50"/>
                    <a:pt x="15" y="52"/>
                    <a:pt x="15" y="54"/>
                  </a:cubicBezTo>
                  <a:cubicBezTo>
                    <a:pt x="8" y="52"/>
                    <a:pt x="4" y="50"/>
                    <a:pt x="4" y="48"/>
                  </a:cubicBezTo>
                  <a:cubicBezTo>
                    <a:pt x="4" y="46"/>
                    <a:pt x="8" y="43"/>
                    <a:pt x="15" y="41"/>
                  </a:cubicBezTo>
                  <a:close/>
                  <a:moveTo>
                    <a:pt x="16" y="58"/>
                  </a:moveTo>
                  <a:cubicBezTo>
                    <a:pt x="16" y="62"/>
                    <a:pt x="17" y="65"/>
                    <a:pt x="18" y="69"/>
                  </a:cubicBezTo>
                  <a:cubicBezTo>
                    <a:pt x="12" y="65"/>
                    <a:pt x="8" y="60"/>
                    <a:pt x="5" y="55"/>
                  </a:cubicBezTo>
                  <a:cubicBezTo>
                    <a:pt x="8" y="56"/>
                    <a:pt x="12" y="57"/>
                    <a:pt x="16" y="58"/>
                  </a:cubicBezTo>
                  <a:close/>
                  <a:moveTo>
                    <a:pt x="20" y="59"/>
                  </a:moveTo>
                  <a:cubicBezTo>
                    <a:pt x="24" y="60"/>
                    <a:pt x="29" y="61"/>
                    <a:pt x="34" y="61"/>
                  </a:cubicBezTo>
                  <a:cubicBezTo>
                    <a:pt x="34" y="66"/>
                    <a:pt x="35" y="71"/>
                    <a:pt x="35" y="75"/>
                  </a:cubicBezTo>
                  <a:cubicBezTo>
                    <a:pt x="31" y="74"/>
                    <a:pt x="27" y="73"/>
                    <a:pt x="24" y="71"/>
                  </a:cubicBezTo>
                  <a:cubicBezTo>
                    <a:pt x="22" y="68"/>
                    <a:pt x="21" y="64"/>
                    <a:pt x="20" y="59"/>
                  </a:cubicBezTo>
                  <a:close/>
                  <a:moveTo>
                    <a:pt x="36" y="79"/>
                  </a:moveTo>
                  <a:cubicBezTo>
                    <a:pt x="37" y="83"/>
                    <a:pt x="39" y="87"/>
                    <a:pt x="40" y="89"/>
                  </a:cubicBezTo>
                  <a:cubicBezTo>
                    <a:pt x="35" y="87"/>
                    <a:pt x="30" y="83"/>
                    <a:pt x="26" y="76"/>
                  </a:cubicBezTo>
                  <a:cubicBezTo>
                    <a:pt x="29" y="78"/>
                    <a:pt x="33" y="78"/>
                    <a:pt x="36" y="79"/>
                  </a:cubicBezTo>
                  <a:close/>
                  <a:moveTo>
                    <a:pt x="41" y="80"/>
                  </a:moveTo>
                  <a:cubicBezTo>
                    <a:pt x="43" y="80"/>
                    <a:pt x="45" y="80"/>
                    <a:pt x="47" y="80"/>
                  </a:cubicBezTo>
                  <a:cubicBezTo>
                    <a:pt x="50" y="80"/>
                    <a:pt x="52" y="80"/>
                    <a:pt x="54" y="80"/>
                  </a:cubicBezTo>
                  <a:cubicBezTo>
                    <a:pt x="52" y="87"/>
                    <a:pt x="49" y="91"/>
                    <a:pt x="47" y="91"/>
                  </a:cubicBezTo>
                  <a:cubicBezTo>
                    <a:pt x="45" y="91"/>
                    <a:pt x="43" y="87"/>
                    <a:pt x="41" y="80"/>
                  </a:cubicBezTo>
                  <a:close/>
                  <a:moveTo>
                    <a:pt x="54" y="89"/>
                  </a:moveTo>
                  <a:cubicBezTo>
                    <a:pt x="56" y="87"/>
                    <a:pt x="57" y="83"/>
                    <a:pt x="58" y="79"/>
                  </a:cubicBezTo>
                  <a:cubicBezTo>
                    <a:pt x="62" y="78"/>
                    <a:pt x="65" y="78"/>
                    <a:pt x="68" y="76"/>
                  </a:cubicBezTo>
                  <a:cubicBezTo>
                    <a:pt x="65" y="83"/>
                    <a:pt x="60" y="87"/>
                    <a:pt x="54" y="89"/>
                  </a:cubicBezTo>
                  <a:close/>
                  <a:moveTo>
                    <a:pt x="59" y="75"/>
                  </a:moveTo>
                  <a:cubicBezTo>
                    <a:pt x="60" y="71"/>
                    <a:pt x="61" y="66"/>
                    <a:pt x="61" y="61"/>
                  </a:cubicBezTo>
                  <a:cubicBezTo>
                    <a:pt x="66" y="61"/>
                    <a:pt x="70" y="60"/>
                    <a:pt x="74" y="59"/>
                  </a:cubicBezTo>
                  <a:cubicBezTo>
                    <a:pt x="74" y="64"/>
                    <a:pt x="72" y="68"/>
                    <a:pt x="71" y="71"/>
                  </a:cubicBezTo>
                  <a:cubicBezTo>
                    <a:pt x="67" y="73"/>
                    <a:pt x="63" y="74"/>
                    <a:pt x="59" y="75"/>
                  </a:cubicBezTo>
                  <a:close/>
                  <a:moveTo>
                    <a:pt x="79" y="58"/>
                  </a:moveTo>
                  <a:cubicBezTo>
                    <a:pt x="83" y="57"/>
                    <a:pt x="86" y="56"/>
                    <a:pt x="89" y="55"/>
                  </a:cubicBezTo>
                  <a:cubicBezTo>
                    <a:pt x="87" y="60"/>
                    <a:pt x="82" y="65"/>
                    <a:pt x="76" y="69"/>
                  </a:cubicBezTo>
                  <a:cubicBezTo>
                    <a:pt x="77" y="65"/>
                    <a:pt x="78" y="62"/>
                    <a:pt x="79" y="58"/>
                  </a:cubicBezTo>
                  <a:close/>
                  <a:moveTo>
                    <a:pt x="79" y="54"/>
                  </a:moveTo>
                  <a:cubicBezTo>
                    <a:pt x="79" y="52"/>
                    <a:pt x="80" y="50"/>
                    <a:pt x="80" y="48"/>
                  </a:cubicBezTo>
                  <a:cubicBezTo>
                    <a:pt x="80" y="45"/>
                    <a:pt x="79" y="43"/>
                    <a:pt x="79" y="41"/>
                  </a:cubicBezTo>
                  <a:cubicBezTo>
                    <a:pt x="86" y="43"/>
                    <a:pt x="90" y="46"/>
                    <a:pt x="90" y="48"/>
                  </a:cubicBezTo>
                  <a:cubicBezTo>
                    <a:pt x="90" y="50"/>
                    <a:pt x="86" y="52"/>
                    <a:pt x="79" y="54"/>
                  </a:cubicBezTo>
                  <a:close/>
                  <a:moveTo>
                    <a:pt x="29" y="8"/>
                  </a:moveTo>
                  <a:cubicBezTo>
                    <a:pt x="26" y="12"/>
                    <a:pt x="23" y="16"/>
                    <a:pt x="21" y="21"/>
                  </a:cubicBezTo>
                  <a:cubicBezTo>
                    <a:pt x="16" y="23"/>
                    <a:pt x="11" y="26"/>
                    <a:pt x="8" y="30"/>
                  </a:cubicBezTo>
                  <a:cubicBezTo>
                    <a:pt x="12" y="20"/>
                    <a:pt x="20" y="13"/>
                    <a:pt x="29" y="8"/>
                  </a:cubicBezTo>
                  <a:close/>
                  <a:moveTo>
                    <a:pt x="8" y="65"/>
                  </a:moveTo>
                  <a:cubicBezTo>
                    <a:pt x="11" y="69"/>
                    <a:pt x="16" y="72"/>
                    <a:pt x="21" y="74"/>
                  </a:cubicBezTo>
                  <a:cubicBezTo>
                    <a:pt x="23" y="79"/>
                    <a:pt x="26" y="84"/>
                    <a:pt x="29" y="87"/>
                  </a:cubicBezTo>
                  <a:cubicBezTo>
                    <a:pt x="20" y="83"/>
                    <a:pt x="12" y="75"/>
                    <a:pt x="8" y="65"/>
                  </a:cubicBezTo>
                  <a:close/>
                  <a:moveTo>
                    <a:pt x="65" y="87"/>
                  </a:moveTo>
                  <a:cubicBezTo>
                    <a:pt x="69" y="84"/>
                    <a:pt x="72" y="79"/>
                    <a:pt x="74" y="74"/>
                  </a:cubicBezTo>
                  <a:cubicBezTo>
                    <a:pt x="79" y="72"/>
                    <a:pt x="83" y="69"/>
                    <a:pt x="87" y="65"/>
                  </a:cubicBezTo>
                  <a:cubicBezTo>
                    <a:pt x="82" y="75"/>
                    <a:pt x="75" y="83"/>
                    <a:pt x="65" y="87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77">
              <a:extLst>
                <a:ext uri="{FF2B5EF4-FFF2-40B4-BE49-F238E27FC236}">
                  <a16:creationId xmlns:a16="http://schemas.microsoft.com/office/drawing/2014/main" id="{6818AEF9-96A2-4E02-B685-71E12C3B3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3662" y="3584490"/>
              <a:ext cx="228600" cy="184150"/>
            </a:xfrm>
            <a:custGeom>
              <a:avLst/>
              <a:gdLst>
                <a:gd name="T0" fmla="*/ 83 w 88"/>
                <a:gd name="T1" fmla="*/ 39 h 71"/>
                <a:gd name="T2" fmla="*/ 88 w 88"/>
                <a:gd name="T3" fmla="*/ 34 h 71"/>
                <a:gd name="T4" fmla="*/ 83 w 88"/>
                <a:gd name="T5" fmla="*/ 29 h 71"/>
                <a:gd name="T6" fmla="*/ 66 w 88"/>
                <a:gd name="T7" fmla="*/ 29 h 71"/>
                <a:gd name="T8" fmla="*/ 62 w 88"/>
                <a:gd name="T9" fmla="*/ 26 h 71"/>
                <a:gd name="T10" fmla="*/ 66 w 88"/>
                <a:gd name="T11" fmla="*/ 10 h 71"/>
                <a:gd name="T12" fmla="*/ 60 w 88"/>
                <a:gd name="T13" fmla="*/ 0 h 71"/>
                <a:gd name="T14" fmla="*/ 54 w 88"/>
                <a:gd name="T15" fmla="*/ 5 h 71"/>
                <a:gd name="T16" fmla="*/ 47 w 88"/>
                <a:gd name="T17" fmla="*/ 22 h 71"/>
                <a:gd name="T18" fmla="*/ 47 w 88"/>
                <a:gd name="T19" fmla="*/ 23 h 71"/>
                <a:gd name="T20" fmla="*/ 46 w 88"/>
                <a:gd name="T21" fmla="*/ 23 h 71"/>
                <a:gd name="T22" fmla="*/ 30 w 88"/>
                <a:gd name="T23" fmla="*/ 30 h 71"/>
                <a:gd name="T24" fmla="*/ 0 w 88"/>
                <a:gd name="T25" fmla="*/ 30 h 71"/>
                <a:gd name="T26" fmla="*/ 0 w 88"/>
                <a:gd name="T27" fmla="*/ 63 h 71"/>
                <a:gd name="T28" fmla="*/ 30 w 88"/>
                <a:gd name="T29" fmla="*/ 63 h 71"/>
                <a:gd name="T30" fmla="*/ 46 w 88"/>
                <a:gd name="T31" fmla="*/ 71 h 71"/>
                <a:gd name="T32" fmla="*/ 49 w 88"/>
                <a:gd name="T33" fmla="*/ 71 h 71"/>
                <a:gd name="T34" fmla="*/ 62 w 88"/>
                <a:gd name="T35" fmla="*/ 71 h 71"/>
                <a:gd name="T36" fmla="*/ 73 w 88"/>
                <a:gd name="T37" fmla="*/ 71 h 71"/>
                <a:gd name="T38" fmla="*/ 78 w 88"/>
                <a:gd name="T39" fmla="*/ 66 h 71"/>
                <a:gd name="T40" fmla="*/ 73 w 88"/>
                <a:gd name="T41" fmla="*/ 60 h 71"/>
                <a:gd name="T42" fmla="*/ 79 w 88"/>
                <a:gd name="T43" fmla="*/ 60 h 71"/>
                <a:gd name="T44" fmla="*/ 84 w 88"/>
                <a:gd name="T45" fmla="*/ 55 h 71"/>
                <a:gd name="T46" fmla="*/ 79 w 88"/>
                <a:gd name="T47" fmla="*/ 50 h 71"/>
                <a:gd name="T48" fmla="*/ 83 w 88"/>
                <a:gd name="T49" fmla="*/ 50 h 71"/>
                <a:gd name="T50" fmla="*/ 88 w 88"/>
                <a:gd name="T51" fmla="*/ 45 h 71"/>
                <a:gd name="T52" fmla="*/ 83 w 88"/>
                <a:gd name="T53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71">
                  <a:moveTo>
                    <a:pt x="83" y="39"/>
                  </a:moveTo>
                  <a:cubicBezTo>
                    <a:pt x="85" y="39"/>
                    <a:pt x="88" y="37"/>
                    <a:pt x="88" y="34"/>
                  </a:cubicBezTo>
                  <a:cubicBezTo>
                    <a:pt x="88" y="31"/>
                    <a:pt x="85" y="29"/>
                    <a:pt x="83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7"/>
                    <a:pt x="64" y="26"/>
                    <a:pt x="62" y="26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8" y="5"/>
                    <a:pt x="65" y="0"/>
                    <a:pt x="60" y="0"/>
                  </a:cubicBezTo>
                  <a:cubicBezTo>
                    <a:pt x="58" y="0"/>
                    <a:pt x="55" y="2"/>
                    <a:pt x="54" y="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3"/>
                    <a:pt x="47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0" y="23"/>
                    <a:pt x="34" y="25"/>
                    <a:pt x="3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3" y="68"/>
                    <a:pt x="39" y="71"/>
                    <a:pt x="46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6" y="71"/>
                    <a:pt x="78" y="69"/>
                    <a:pt x="78" y="66"/>
                  </a:cubicBezTo>
                  <a:cubicBezTo>
                    <a:pt x="78" y="63"/>
                    <a:pt x="76" y="60"/>
                    <a:pt x="73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2" y="60"/>
                    <a:pt x="84" y="58"/>
                    <a:pt x="84" y="55"/>
                  </a:cubicBezTo>
                  <a:cubicBezTo>
                    <a:pt x="84" y="52"/>
                    <a:pt x="82" y="50"/>
                    <a:pt x="79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5" y="50"/>
                    <a:pt x="88" y="47"/>
                    <a:pt x="88" y="45"/>
                  </a:cubicBezTo>
                  <a:cubicBezTo>
                    <a:pt x="88" y="42"/>
                    <a:pt x="85" y="39"/>
                    <a:pt x="83" y="39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Rectangle 178">
              <a:extLst>
                <a:ext uri="{FF2B5EF4-FFF2-40B4-BE49-F238E27FC236}">
                  <a16:creationId xmlns:a16="http://schemas.microsoft.com/office/drawing/2014/main" id="{AAADB07A-53CA-4F38-BCB0-A7BD573D0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8900" y="3636877"/>
              <a:ext cx="57150" cy="139700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Rectangle 179">
              <a:extLst>
                <a:ext uri="{FF2B5EF4-FFF2-40B4-BE49-F238E27FC236}">
                  <a16:creationId xmlns:a16="http://schemas.microsoft.com/office/drawing/2014/main" id="{0F147C03-7315-4388-A8C0-BFE7A56E5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2" y="2909802"/>
              <a:ext cx="14288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Rectangle 180">
              <a:extLst>
                <a:ext uri="{FF2B5EF4-FFF2-40B4-BE49-F238E27FC236}">
                  <a16:creationId xmlns:a16="http://schemas.microsoft.com/office/drawing/2014/main" id="{F220BACE-651D-4215-B9BE-88F8E2501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0425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Rectangle 181">
              <a:extLst>
                <a:ext uri="{FF2B5EF4-FFF2-40B4-BE49-F238E27FC236}">
                  <a16:creationId xmlns:a16="http://schemas.microsoft.com/office/drawing/2014/main" id="{73236E91-F339-4CE2-9D5B-054B639A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8400" y="2909802"/>
              <a:ext cx="14288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Rectangle 182">
              <a:extLst>
                <a:ext uri="{FF2B5EF4-FFF2-40B4-BE49-F238E27FC236}">
                  <a16:creationId xmlns:a16="http://schemas.microsoft.com/office/drawing/2014/main" id="{DC4DCF6F-2126-45B4-9315-17087EA6C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1137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Rectangle 183">
              <a:extLst>
                <a:ext uri="{FF2B5EF4-FFF2-40B4-BE49-F238E27FC236}">
                  <a16:creationId xmlns:a16="http://schemas.microsoft.com/office/drawing/2014/main" id="{FD5128FF-01DF-4496-9F2E-38920F9B1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9112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Rectangle 184">
              <a:extLst>
                <a:ext uri="{FF2B5EF4-FFF2-40B4-BE49-F238E27FC236}">
                  <a16:creationId xmlns:a16="http://schemas.microsoft.com/office/drawing/2014/main" id="{A9FAF204-A36C-4B20-9505-4DBB1D5B4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8675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Rectangle 185">
              <a:extLst>
                <a:ext uri="{FF2B5EF4-FFF2-40B4-BE49-F238E27FC236}">
                  <a16:creationId xmlns:a16="http://schemas.microsoft.com/office/drawing/2014/main" id="{997CB582-0BF6-4C5F-B335-994A3DE60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7012" y="2909802"/>
              <a:ext cx="330200" cy="355600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186">
              <a:extLst>
                <a:ext uri="{FF2B5EF4-FFF2-40B4-BE49-F238E27FC236}">
                  <a16:creationId xmlns:a16="http://schemas.microsoft.com/office/drawing/2014/main" id="{B9553A03-0913-412D-B7AB-666DCDC5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3265402"/>
              <a:ext cx="300038" cy="400050"/>
            </a:xfrm>
            <a:custGeom>
              <a:avLst/>
              <a:gdLst>
                <a:gd name="T0" fmla="*/ 0 w 189"/>
                <a:gd name="T1" fmla="*/ 252 h 252"/>
                <a:gd name="T2" fmla="*/ 189 w 189"/>
                <a:gd name="T3" fmla="*/ 36 h 252"/>
                <a:gd name="T4" fmla="*/ 189 w 189"/>
                <a:gd name="T5" fmla="*/ 0 h 252"/>
                <a:gd name="T6" fmla="*/ 0 w 189"/>
                <a:gd name="T7" fmla="*/ 0 h 252"/>
                <a:gd name="T8" fmla="*/ 0 w 189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52">
                  <a:moveTo>
                    <a:pt x="0" y="252"/>
                  </a:moveTo>
                  <a:lnTo>
                    <a:pt x="189" y="36"/>
                  </a:lnTo>
                  <a:lnTo>
                    <a:pt x="189" y="0"/>
                  </a:lnTo>
                  <a:lnTo>
                    <a:pt x="0" y="0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1F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187">
              <a:extLst>
                <a:ext uri="{FF2B5EF4-FFF2-40B4-BE49-F238E27FC236}">
                  <a16:creationId xmlns:a16="http://schemas.microsoft.com/office/drawing/2014/main" id="{6359EBA5-31A2-4B11-9004-ABDA6AF0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1762" y="3265402"/>
              <a:ext cx="419100" cy="157163"/>
            </a:xfrm>
            <a:custGeom>
              <a:avLst/>
              <a:gdLst>
                <a:gd name="T0" fmla="*/ 162 w 162"/>
                <a:gd name="T1" fmla="*/ 2 h 61"/>
                <a:gd name="T2" fmla="*/ 162 w 162"/>
                <a:gd name="T3" fmla="*/ 0 h 61"/>
                <a:gd name="T4" fmla="*/ 57 w 162"/>
                <a:gd name="T5" fmla="*/ 0 h 61"/>
                <a:gd name="T6" fmla="*/ 0 w 162"/>
                <a:gd name="T7" fmla="*/ 41 h 61"/>
                <a:gd name="T8" fmla="*/ 0 w 162"/>
                <a:gd name="T9" fmla="*/ 61 h 61"/>
                <a:gd name="T10" fmla="*/ 118 w 162"/>
                <a:gd name="T11" fmla="*/ 61 h 61"/>
                <a:gd name="T12" fmla="*/ 118 w 162"/>
                <a:gd name="T13" fmla="*/ 41 h 61"/>
                <a:gd name="T14" fmla="*/ 162 w 162"/>
                <a:gd name="T1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61">
                  <a:moveTo>
                    <a:pt x="162" y="2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19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8" y="22"/>
                    <a:pt x="137" y="6"/>
                    <a:pt x="162" y="2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188">
              <a:extLst>
                <a:ext uri="{FF2B5EF4-FFF2-40B4-BE49-F238E27FC236}">
                  <a16:creationId xmlns:a16="http://schemas.microsoft.com/office/drawing/2014/main" id="{413DA12C-2795-4D90-B50A-13E53C94E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1512" y="3748002"/>
              <a:ext cx="517525" cy="1703388"/>
            </a:xfrm>
            <a:custGeom>
              <a:avLst/>
              <a:gdLst>
                <a:gd name="T0" fmla="*/ 13 w 199"/>
                <a:gd name="T1" fmla="*/ 656 h 656"/>
                <a:gd name="T2" fmla="*/ 9 w 199"/>
                <a:gd name="T3" fmla="*/ 656 h 656"/>
                <a:gd name="T4" fmla="*/ 1 w 199"/>
                <a:gd name="T5" fmla="*/ 642 h 656"/>
                <a:gd name="T6" fmla="*/ 175 w 199"/>
                <a:gd name="T7" fmla="*/ 9 h 656"/>
                <a:gd name="T8" fmla="*/ 189 w 199"/>
                <a:gd name="T9" fmla="*/ 1 h 656"/>
                <a:gd name="T10" fmla="*/ 197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2" y="656"/>
                    <a:pt x="11" y="656"/>
                    <a:pt x="9" y="656"/>
                  </a:cubicBezTo>
                  <a:cubicBezTo>
                    <a:pt x="3" y="654"/>
                    <a:pt x="0" y="648"/>
                    <a:pt x="1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3"/>
                    <a:pt x="183" y="0"/>
                    <a:pt x="189" y="1"/>
                  </a:cubicBezTo>
                  <a:cubicBezTo>
                    <a:pt x="195" y="3"/>
                    <a:pt x="199" y="9"/>
                    <a:pt x="197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2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189">
              <a:extLst>
                <a:ext uri="{FF2B5EF4-FFF2-40B4-BE49-F238E27FC236}">
                  <a16:creationId xmlns:a16="http://schemas.microsoft.com/office/drawing/2014/main" id="{782C6A96-4D93-425E-88BE-171F1ED1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500" y="3748002"/>
              <a:ext cx="515938" cy="1703388"/>
            </a:xfrm>
            <a:custGeom>
              <a:avLst/>
              <a:gdLst>
                <a:gd name="T0" fmla="*/ 13 w 199"/>
                <a:gd name="T1" fmla="*/ 656 h 656"/>
                <a:gd name="T2" fmla="*/ 10 w 199"/>
                <a:gd name="T3" fmla="*/ 656 h 656"/>
                <a:gd name="T4" fmla="*/ 2 w 199"/>
                <a:gd name="T5" fmla="*/ 642 h 656"/>
                <a:gd name="T6" fmla="*/ 175 w 199"/>
                <a:gd name="T7" fmla="*/ 9 h 656"/>
                <a:gd name="T8" fmla="*/ 190 w 199"/>
                <a:gd name="T9" fmla="*/ 1 h 656"/>
                <a:gd name="T10" fmla="*/ 198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2" y="656"/>
                    <a:pt x="11" y="656"/>
                    <a:pt x="10" y="656"/>
                  </a:cubicBezTo>
                  <a:cubicBezTo>
                    <a:pt x="4" y="654"/>
                    <a:pt x="0" y="648"/>
                    <a:pt x="2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7" y="3"/>
                    <a:pt x="183" y="0"/>
                    <a:pt x="190" y="1"/>
                  </a:cubicBezTo>
                  <a:cubicBezTo>
                    <a:pt x="196" y="3"/>
                    <a:pt x="199" y="9"/>
                    <a:pt x="198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3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190">
              <a:extLst>
                <a:ext uri="{FF2B5EF4-FFF2-40B4-BE49-F238E27FC236}">
                  <a16:creationId xmlns:a16="http://schemas.microsoft.com/office/drawing/2014/main" id="{2B7157A0-5354-4E52-B3E4-7BC45E9B9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537" y="5298990"/>
              <a:ext cx="371475" cy="46038"/>
            </a:xfrm>
            <a:custGeom>
              <a:avLst/>
              <a:gdLst>
                <a:gd name="T0" fmla="*/ 134 w 143"/>
                <a:gd name="T1" fmla="*/ 18 h 18"/>
                <a:gd name="T2" fmla="*/ 8 w 143"/>
                <a:gd name="T3" fmla="*/ 18 h 18"/>
                <a:gd name="T4" fmla="*/ 0 w 143"/>
                <a:gd name="T5" fmla="*/ 9 h 18"/>
                <a:gd name="T6" fmla="*/ 8 w 143"/>
                <a:gd name="T7" fmla="*/ 0 h 18"/>
                <a:gd name="T8" fmla="*/ 134 w 143"/>
                <a:gd name="T9" fmla="*/ 0 h 18"/>
                <a:gd name="T10" fmla="*/ 143 w 143"/>
                <a:gd name="T11" fmla="*/ 9 h 18"/>
                <a:gd name="T12" fmla="*/ 134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4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4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191">
              <a:extLst>
                <a:ext uri="{FF2B5EF4-FFF2-40B4-BE49-F238E27FC236}">
                  <a16:creationId xmlns:a16="http://schemas.microsoft.com/office/drawing/2014/main" id="{EC56DBBE-6724-47F7-A42C-BEB9C27E6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2162" y="5145002"/>
              <a:ext cx="373063" cy="47625"/>
            </a:xfrm>
            <a:custGeom>
              <a:avLst/>
              <a:gdLst>
                <a:gd name="T0" fmla="*/ 135 w 144"/>
                <a:gd name="T1" fmla="*/ 18 h 18"/>
                <a:gd name="T2" fmla="*/ 9 w 144"/>
                <a:gd name="T3" fmla="*/ 18 h 18"/>
                <a:gd name="T4" fmla="*/ 0 w 144"/>
                <a:gd name="T5" fmla="*/ 9 h 18"/>
                <a:gd name="T6" fmla="*/ 9 w 144"/>
                <a:gd name="T7" fmla="*/ 0 h 18"/>
                <a:gd name="T8" fmla="*/ 135 w 144"/>
                <a:gd name="T9" fmla="*/ 0 h 18"/>
                <a:gd name="T10" fmla="*/ 144 w 144"/>
                <a:gd name="T11" fmla="*/ 9 h 18"/>
                <a:gd name="T12" fmla="*/ 135 w 14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8">
                  <a:moveTo>
                    <a:pt x="13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4" y="4"/>
                    <a:pt x="144" y="9"/>
                  </a:cubicBezTo>
                  <a:cubicBezTo>
                    <a:pt x="144" y="14"/>
                    <a:pt x="140" y="18"/>
                    <a:pt x="135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192">
              <a:extLst>
                <a:ext uri="{FF2B5EF4-FFF2-40B4-BE49-F238E27FC236}">
                  <a16:creationId xmlns:a16="http://schemas.microsoft.com/office/drawing/2014/main" id="{966B58D2-145C-4819-A942-B1F46820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994190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Freeform 193">
              <a:extLst>
                <a:ext uri="{FF2B5EF4-FFF2-40B4-BE49-F238E27FC236}">
                  <a16:creationId xmlns:a16="http://schemas.microsoft.com/office/drawing/2014/main" id="{D0893F4E-0769-45CC-A8A5-69622440A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475" y="4841790"/>
              <a:ext cx="373063" cy="44450"/>
            </a:xfrm>
            <a:custGeom>
              <a:avLst/>
              <a:gdLst>
                <a:gd name="T0" fmla="*/ 135 w 144"/>
                <a:gd name="T1" fmla="*/ 17 h 17"/>
                <a:gd name="T2" fmla="*/ 9 w 144"/>
                <a:gd name="T3" fmla="*/ 17 h 17"/>
                <a:gd name="T4" fmla="*/ 0 w 144"/>
                <a:gd name="T5" fmla="*/ 8 h 17"/>
                <a:gd name="T6" fmla="*/ 9 w 144"/>
                <a:gd name="T7" fmla="*/ 0 h 17"/>
                <a:gd name="T8" fmla="*/ 135 w 144"/>
                <a:gd name="T9" fmla="*/ 0 h 17"/>
                <a:gd name="T10" fmla="*/ 144 w 144"/>
                <a:gd name="T11" fmla="*/ 8 h 17"/>
                <a:gd name="T12" fmla="*/ 135 w 144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4" y="4"/>
                    <a:pt x="144" y="8"/>
                  </a:cubicBezTo>
                  <a:cubicBezTo>
                    <a:pt x="144" y="13"/>
                    <a:pt x="140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194">
              <a:extLst>
                <a:ext uri="{FF2B5EF4-FFF2-40B4-BE49-F238E27FC236}">
                  <a16:creationId xmlns:a16="http://schemas.microsoft.com/office/drawing/2014/main" id="{EFA169DD-7949-4D62-A063-5D11971C5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4687802"/>
              <a:ext cx="371475" cy="44450"/>
            </a:xfrm>
            <a:custGeom>
              <a:avLst/>
              <a:gdLst>
                <a:gd name="T0" fmla="*/ 134 w 143"/>
                <a:gd name="T1" fmla="*/ 17 h 17"/>
                <a:gd name="T2" fmla="*/ 8 w 143"/>
                <a:gd name="T3" fmla="*/ 17 h 17"/>
                <a:gd name="T4" fmla="*/ 0 w 143"/>
                <a:gd name="T5" fmla="*/ 9 h 17"/>
                <a:gd name="T6" fmla="*/ 8 w 143"/>
                <a:gd name="T7" fmla="*/ 0 h 17"/>
                <a:gd name="T8" fmla="*/ 134 w 143"/>
                <a:gd name="T9" fmla="*/ 0 h 17"/>
                <a:gd name="T10" fmla="*/ 143 w 143"/>
                <a:gd name="T11" fmla="*/ 9 h 17"/>
                <a:gd name="T12" fmla="*/ 134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4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3"/>
                    <a:pt x="139" y="17"/>
                    <a:pt x="13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195">
              <a:extLst>
                <a:ext uri="{FF2B5EF4-FFF2-40B4-BE49-F238E27FC236}">
                  <a16:creationId xmlns:a16="http://schemas.microsoft.com/office/drawing/2014/main" id="{E2BFD6DD-0CEA-416A-9AE8-EC5D1BB1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962" y="4535402"/>
              <a:ext cx="371475" cy="44450"/>
            </a:xfrm>
            <a:custGeom>
              <a:avLst/>
              <a:gdLst>
                <a:gd name="T0" fmla="*/ 134 w 143"/>
                <a:gd name="T1" fmla="*/ 17 h 17"/>
                <a:gd name="T2" fmla="*/ 9 w 143"/>
                <a:gd name="T3" fmla="*/ 17 h 17"/>
                <a:gd name="T4" fmla="*/ 0 w 143"/>
                <a:gd name="T5" fmla="*/ 9 h 17"/>
                <a:gd name="T6" fmla="*/ 9 w 143"/>
                <a:gd name="T7" fmla="*/ 0 h 17"/>
                <a:gd name="T8" fmla="*/ 134 w 143"/>
                <a:gd name="T9" fmla="*/ 0 h 17"/>
                <a:gd name="T10" fmla="*/ 143 w 143"/>
                <a:gd name="T11" fmla="*/ 9 h 17"/>
                <a:gd name="T12" fmla="*/ 134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7"/>
                    <a:pt x="13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196">
              <a:extLst>
                <a:ext uri="{FF2B5EF4-FFF2-40B4-BE49-F238E27FC236}">
                  <a16:creationId xmlns:a16="http://schemas.microsoft.com/office/drawing/2014/main" id="{D8F3EA30-018B-4ECA-BE7F-16FA778DD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7" y="4381415"/>
              <a:ext cx="371475" cy="47625"/>
            </a:xfrm>
            <a:custGeom>
              <a:avLst/>
              <a:gdLst>
                <a:gd name="T0" fmla="*/ 134 w 143"/>
                <a:gd name="T1" fmla="*/ 18 h 18"/>
                <a:gd name="T2" fmla="*/ 9 w 143"/>
                <a:gd name="T3" fmla="*/ 18 h 18"/>
                <a:gd name="T4" fmla="*/ 0 w 143"/>
                <a:gd name="T5" fmla="*/ 9 h 18"/>
                <a:gd name="T6" fmla="*/ 9 w 143"/>
                <a:gd name="T7" fmla="*/ 0 h 18"/>
                <a:gd name="T8" fmla="*/ 134 w 143"/>
                <a:gd name="T9" fmla="*/ 0 h 18"/>
                <a:gd name="T10" fmla="*/ 143 w 143"/>
                <a:gd name="T11" fmla="*/ 9 h 18"/>
                <a:gd name="T12" fmla="*/ 134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4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4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Freeform 197">
              <a:extLst>
                <a:ext uri="{FF2B5EF4-FFF2-40B4-BE49-F238E27FC236}">
                  <a16:creationId xmlns:a16="http://schemas.microsoft.com/office/drawing/2014/main" id="{015020F3-1996-4E5A-9448-334C02104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925" y="4229015"/>
              <a:ext cx="371475" cy="46038"/>
            </a:xfrm>
            <a:custGeom>
              <a:avLst/>
              <a:gdLst>
                <a:gd name="T0" fmla="*/ 135 w 143"/>
                <a:gd name="T1" fmla="*/ 18 h 18"/>
                <a:gd name="T2" fmla="*/ 9 w 143"/>
                <a:gd name="T3" fmla="*/ 18 h 18"/>
                <a:gd name="T4" fmla="*/ 0 w 143"/>
                <a:gd name="T5" fmla="*/ 9 h 18"/>
                <a:gd name="T6" fmla="*/ 9 w 143"/>
                <a:gd name="T7" fmla="*/ 0 h 18"/>
                <a:gd name="T8" fmla="*/ 135 w 143"/>
                <a:gd name="T9" fmla="*/ 0 h 18"/>
                <a:gd name="T10" fmla="*/ 143 w 143"/>
                <a:gd name="T11" fmla="*/ 9 h 18"/>
                <a:gd name="T12" fmla="*/ 135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5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Freeform 198">
              <a:extLst>
                <a:ext uri="{FF2B5EF4-FFF2-40B4-BE49-F238E27FC236}">
                  <a16:creationId xmlns:a16="http://schemas.microsoft.com/office/drawing/2014/main" id="{D3028AB9-8C72-4CED-8C6E-7EE3AE2F5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025" y="4078202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3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199">
              <a:extLst>
                <a:ext uri="{FF2B5EF4-FFF2-40B4-BE49-F238E27FC236}">
                  <a16:creationId xmlns:a16="http://schemas.microsoft.com/office/drawing/2014/main" id="{9D1A96E8-D770-4453-A2C3-22E097263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3924215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200">
              <a:extLst>
                <a:ext uri="{FF2B5EF4-FFF2-40B4-BE49-F238E27FC236}">
                  <a16:creationId xmlns:a16="http://schemas.microsoft.com/office/drawing/2014/main" id="{FC4B5AB7-B3D8-47BA-8B87-C6C08FEEF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3748002"/>
              <a:ext cx="515938" cy="1703388"/>
            </a:xfrm>
            <a:custGeom>
              <a:avLst/>
              <a:gdLst>
                <a:gd name="T0" fmla="*/ 13 w 199"/>
                <a:gd name="T1" fmla="*/ 656 h 656"/>
                <a:gd name="T2" fmla="*/ 9 w 199"/>
                <a:gd name="T3" fmla="*/ 656 h 656"/>
                <a:gd name="T4" fmla="*/ 1 w 199"/>
                <a:gd name="T5" fmla="*/ 642 h 656"/>
                <a:gd name="T6" fmla="*/ 175 w 199"/>
                <a:gd name="T7" fmla="*/ 9 h 656"/>
                <a:gd name="T8" fmla="*/ 189 w 199"/>
                <a:gd name="T9" fmla="*/ 1 h 656"/>
                <a:gd name="T10" fmla="*/ 197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1" y="656"/>
                    <a:pt x="10" y="656"/>
                    <a:pt x="9" y="656"/>
                  </a:cubicBezTo>
                  <a:cubicBezTo>
                    <a:pt x="3" y="654"/>
                    <a:pt x="0" y="648"/>
                    <a:pt x="1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3"/>
                    <a:pt x="183" y="0"/>
                    <a:pt x="189" y="1"/>
                  </a:cubicBezTo>
                  <a:cubicBezTo>
                    <a:pt x="195" y="3"/>
                    <a:pt x="199" y="9"/>
                    <a:pt x="197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2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201">
              <a:extLst>
                <a:ext uri="{FF2B5EF4-FFF2-40B4-BE49-F238E27FC236}">
                  <a16:creationId xmlns:a16="http://schemas.microsoft.com/office/drawing/2014/main" id="{AE5E40FD-09A6-439E-8847-AB0857E36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225" y="3748002"/>
              <a:ext cx="519113" cy="1703388"/>
            </a:xfrm>
            <a:custGeom>
              <a:avLst/>
              <a:gdLst>
                <a:gd name="T0" fmla="*/ 13 w 200"/>
                <a:gd name="T1" fmla="*/ 656 h 656"/>
                <a:gd name="T2" fmla="*/ 10 w 200"/>
                <a:gd name="T3" fmla="*/ 656 h 656"/>
                <a:gd name="T4" fmla="*/ 2 w 200"/>
                <a:gd name="T5" fmla="*/ 642 h 656"/>
                <a:gd name="T6" fmla="*/ 176 w 200"/>
                <a:gd name="T7" fmla="*/ 9 h 656"/>
                <a:gd name="T8" fmla="*/ 190 w 200"/>
                <a:gd name="T9" fmla="*/ 1 h 656"/>
                <a:gd name="T10" fmla="*/ 198 w 200"/>
                <a:gd name="T11" fmla="*/ 15 h 656"/>
                <a:gd name="T12" fmla="*/ 25 w 200"/>
                <a:gd name="T13" fmla="*/ 648 h 656"/>
                <a:gd name="T14" fmla="*/ 13 w 200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656">
                  <a:moveTo>
                    <a:pt x="13" y="656"/>
                  </a:moveTo>
                  <a:cubicBezTo>
                    <a:pt x="12" y="656"/>
                    <a:pt x="11" y="656"/>
                    <a:pt x="10" y="656"/>
                  </a:cubicBezTo>
                  <a:cubicBezTo>
                    <a:pt x="4" y="654"/>
                    <a:pt x="0" y="648"/>
                    <a:pt x="2" y="642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7" y="3"/>
                    <a:pt x="184" y="0"/>
                    <a:pt x="190" y="1"/>
                  </a:cubicBezTo>
                  <a:cubicBezTo>
                    <a:pt x="196" y="3"/>
                    <a:pt x="200" y="9"/>
                    <a:pt x="198" y="15"/>
                  </a:cubicBezTo>
                  <a:cubicBezTo>
                    <a:pt x="25" y="648"/>
                    <a:pt x="25" y="648"/>
                    <a:pt x="25" y="648"/>
                  </a:cubicBezTo>
                  <a:cubicBezTo>
                    <a:pt x="23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Line 202">
              <a:extLst>
                <a:ext uri="{FF2B5EF4-FFF2-40B4-BE49-F238E27FC236}">
                  <a16:creationId xmlns:a16="http://schemas.microsoft.com/office/drawing/2014/main" id="{8D3DD6AF-087B-4A8D-850A-DE649AA9C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5250" y="3462252"/>
              <a:ext cx="165100" cy="311150"/>
            </a:xfrm>
            <a:prstGeom prst="line">
              <a:avLst/>
            </a:prstGeom>
            <a:noFill/>
            <a:ln w="9525" cap="rnd">
              <a:solidFill>
                <a:srgbClr val="3A4D5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203">
              <a:extLst>
                <a:ext uri="{FF2B5EF4-FFF2-40B4-BE49-F238E27FC236}">
                  <a16:creationId xmlns:a16="http://schemas.microsoft.com/office/drawing/2014/main" id="{E9EC70D3-750D-424F-94CC-52CA3ACE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87" y="3816265"/>
              <a:ext cx="106363" cy="152400"/>
            </a:xfrm>
            <a:custGeom>
              <a:avLst/>
              <a:gdLst>
                <a:gd name="T0" fmla="*/ 21 w 41"/>
                <a:gd name="T1" fmla="*/ 59 h 59"/>
                <a:gd name="T2" fmla="*/ 21 w 41"/>
                <a:gd name="T3" fmla="*/ 59 h 59"/>
                <a:gd name="T4" fmla="*/ 0 w 41"/>
                <a:gd name="T5" fmla="*/ 39 h 59"/>
                <a:gd name="T6" fmla="*/ 0 w 41"/>
                <a:gd name="T7" fmla="*/ 21 h 59"/>
                <a:gd name="T8" fmla="*/ 21 w 41"/>
                <a:gd name="T9" fmla="*/ 0 h 59"/>
                <a:gd name="T10" fmla="*/ 21 w 41"/>
                <a:gd name="T11" fmla="*/ 0 h 59"/>
                <a:gd name="T12" fmla="*/ 41 w 41"/>
                <a:gd name="T13" fmla="*/ 21 h 59"/>
                <a:gd name="T14" fmla="*/ 41 w 41"/>
                <a:gd name="T15" fmla="*/ 39 h 59"/>
                <a:gd name="T16" fmla="*/ 21 w 41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9">
                  <a:moveTo>
                    <a:pt x="2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50"/>
                    <a:pt x="0" y="3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9"/>
                    <a:pt x="41" y="2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50"/>
                    <a:pt x="32" y="59"/>
                    <a:pt x="21" y="59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204">
              <a:extLst>
                <a:ext uri="{FF2B5EF4-FFF2-40B4-BE49-F238E27FC236}">
                  <a16:creationId xmlns:a16="http://schemas.microsoft.com/office/drawing/2014/main" id="{6E2C6187-3629-4B7A-9327-2B7316438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2" y="3836902"/>
              <a:ext cx="85725" cy="36513"/>
            </a:xfrm>
            <a:custGeom>
              <a:avLst/>
              <a:gdLst>
                <a:gd name="T0" fmla="*/ 30 w 33"/>
                <a:gd name="T1" fmla="*/ 6 h 14"/>
                <a:gd name="T2" fmla="*/ 2 w 33"/>
                <a:gd name="T3" fmla="*/ 13 h 14"/>
                <a:gd name="T4" fmla="*/ 0 w 33"/>
                <a:gd name="T5" fmla="*/ 12 h 14"/>
                <a:gd name="T6" fmla="*/ 0 w 33"/>
                <a:gd name="T7" fmla="*/ 12 h 14"/>
                <a:gd name="T8" fmla="*/ 2 w 33"/>
                <a:gd name="T9" fmla="*/ 8 h 14"/>
                <a:gd name="T10" fmla="*/ 30 w 33"/>
                <a:gd name="T11" fmla="*/ 1 h 14"/>
                <a:gd name="T12" fmla="*/ 33 w 33"/>
                <a:gd name="T13" fmla="*/ 3 h 14"/>
                <a:gd name="T14" fmla="*/ 33 w 33"/>
                <a:gd name="T15" fmla="*/ 3 h 14"/>
                <a:gd name="T16" fmla="*/ 30 w 33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4">
                  <a:moveTo>
                    <a:pt x="30" y="6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9"/>
                    <a:pt x="2" y="8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1" y="5"/>
                    <a:pt x="30" y="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205">
              <a:extLst>
                <a:ext uri="{FF2B5EF4-FFF2-40B4-BE49-F238E27FC236}">
                  <a16:creationId xmlns:a16="http://schemas.microsoft.com/office/drawing/2014/main" id="{BD4302C0-A14B-46FD-A6B1-70B84682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450" y="3841665"/>
              <a:ext cx="76200" cy="117475"/>
            </a:xfrm>
            <a:custGeom>
              <a:avLst/>
              <a:gdLst>
                <a:gd name="T0" fmla="*/ 14 w 29"/>
                <a:gd name="T1" fmla="*/ 45 h 45"/>
                <a:gd name="T2" fmla="*/ 14 w 29"/>
                <a:gd name="T3" fmla="*/ 45 h 45"/>
                <a:gd name="T4" fmla="*/ 0 w 29"/>
                <a:gd name="T5" fmla="*/ 30 h 45"/>
                <a:gd name="T6" fmla="*/ 0 w 29"/>
                <a:gd name="T7" fmla="*/ 14 h 45"/>
                <a:gd name="T8" fmla="*/ 14 w 29"/>
                <a:gd name="T9" fmla="*/ 0 h 45"/>
                <a:gd name="T10" fmla="*/ 14 w 29"/>
                <a:gd name="T11" fmla="*/ 0 h 45"/>
                <a:gd name="T12" fmla="*/ 29 w 29"/>
                <a:gd name="T13" fmla="*/ 14 h 45"/>
                <a:gd name="T14" fmla="*/ 29 w 29"/>
                <a:gd name="T15" fmla="*/ 30 h 45"/>
                <a:gd name="T16" fmla="*/ 14 w 29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5">
                  <a:moveTo>
                    <a:pt x="14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8"/>
                    <a:pt x="22" y="45"/>
                    <a:pt x="14" y="45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206">
              <a:extLst>
                <a:ext uri="{FF2B5EF4-FFF2-40B4-BE49-F238E27FC236}">
                  <a16:creationId xmlns:a16="http://schemas.microsoft.com/office/drawing/2014/main" id="{5B78B915-A0CB-4C26-B398-EE342DFF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7262" y="3955965"/>
              <a:ext cx="147638" cy="258763"/>
            </a:xfrm>
            <a:custGeom>
              <a:avLst/>
              <a:gdLst>
                <a:gd name="T0" fmla="*/ 42 w 57"/>
                <a:gd name="T1" fmla="*/ 100 h 100"/>
                <a:gd name="T2" fmla="*/ 32 w 57"/>
                <a:gd name="T3" fmla="*/ 96 h 100"/>
                <a:gd name="T4" fmla="*/ 5 w 57"/>
                <a:gd name="T5" fmla="*/ 67 h 100"/>
                <a:gd name="T6" fmla="*/ 2 w 57"/>
                <a:gd name="T7" fmla="*/ 51 h 100"/>
                <a:gd name="T8" fmla="*/ 24 w 57"/>
                <a:gd name="T9" fmla="*/ 9 h 100"/>
                <a:gd name="T10" fmla="*/ 42 w 57"/>
                <a:gd name="T11" fmla="*/ 4 h 100"/>
                <a:gd name="T12" fmla="*/ 48 w 57"/>
                <a:gd name="T13" fmla="*/ 21 h 100"/>
                <a:gd name="T14" fmla="*/ 30 w 57"/>
                <a:gd name="T15" fmla="*/ 55 h 100"/>
                <a:gd name="T16" fmla="*/ 52 w 57"/>
                <a:gd name="T17" fmla="*/ 77 h 100"/>
                <a:gd name="T18" fmla="*/ 51 w 57"/>
                <a:gd name="T19" fmla="*/ 96 h 100"/>
                <a:gd name="T20" fmla="*/ 42 w 57"/>
                <a:gd name="T2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00">
                  <a:moveTo>
                    <a:pt x="42" y="100"/>
                  </a:moveTo>
                  <a:cubicBezTo>
                    <a:pt x="38" y="100"/>
                    <a:pt x="35" y="98"/>
                    <a:pt x="32" y="9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1" y="62"/>
                    <a:pt x="0" y="56"/>
                    <a:pt x="2" y="5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3"/>
                    <a:pt x="36" y="0"/>
                    <a:pt x="42" y="4"/>
                  </a:cubicBezTo>
                  <a:cubicBezTo>
                    <a:pt x="49" y="7"/>
                    <a:pt x="51" y="15"/>
                    <a:pt x="48" y="21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7" y="83"/>
                    <a:pt x="56" y="91"/>
                    <a:pt x="51" y="96"/>
                  </a:cubicBezTo>
                  <a:cubicBezTo>
                    <a:pt x="49" y="99"/>
                    <a:pt x="45" y="100"/>
                    <a:pt x="42" y="10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207">
              <a:extLst>
                <a:ext uri="{FF2B5EF4-FFF2-40B4-BE49-F238E27FC236}">
                  <a16:creationId xmlns:a16="http://schemas.microsoft.com/office/drawing/2014/main" id="{B28BF0B7-7446-43FB-B9A8-796F08F1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3775" y="4213140"/>
              <a:ext cx="114300" cy="338138"/>
            </a:xfrm>
            <a:custGeom>
              <a:avLst/>
              <a:gdLst>
                <a:gd name="T0" fmla="*/ 39 w 72"/>
                <a:gd name="T1" fmla="*/ 213 h 213"/>
                <a:gd name="T2" fmla="*/ 0 w 72"/>
                <a:gd name="T3" fmla="*/ 213 h 213"/>
                <a:gd name="T4" fmla="*/ 34 w 72"/>
                <a:gd name="T5" fmla="*/ 0 h 213"/>
                <a:gd name="T6" fmla="*/ 72 w 72"/>
                <a:gd name="T7" fmla="*/ 0 h 213"/>
                <a:gd name="T8" fmla="*/ 39 w 72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13">
                  <a:moveTo>
                    <a:pt x="39" y="213"/>
                  </a:moveTo>
                  <a:lnTo>
                    <a:pt x="0" y="213"/>
                  </a:lnTo>
                  <a:lnTo>
                    <a:pt x="34" y="0"/>
                  </a:lnTo>
                  <a:lnTo>
                    <a:pt x="72" y="0"/>
                  </a:lnTo>
                  <a:lnTo>
                    <a:pt x="39" y="213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208">
              <a:extLst>
                <a:ext uri="{FF2B5EF4-FFF2-40B4-BE49-F238E27FC236}">
                  <a16:creationId xmlns:a16="http://schemas.microsoft.com/office/drawing/2014/main" id="{220760AE-BBF7-416C-8F3D-B15F0900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800" y="3744827"/>
              <a:ext cx="80963" cy="77788"/>
            </a:xfrm>
            <a:custGeom>
              <a:avLst/>
              <a:gdLst>
                <a:gd name="T0" fmla="*/ 29 w 31"/>
                <a:gd name="T1" fmla="*/ 18 h 30"/>
                <a:gd name="T2" fmla="*/ 12 w 31"/>
                <a:gd name="T3" fmla="*/ 28 h 30"/>
                <a:gd name="T4" fmla="*/ 2 w 31"/>
                <a:gd name="T5" fmla="*/ 12 h 30"/>
                <a:gd name="T6" fmla="*/ 19 w 31"/>
                <a:gd name="T7" fmla="*/ 1 h 30"/>
                <a:gd name="T8" fmla="*/ 29 w 31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9" y="18"/>
                  </a:moveTo>
                  <a:cubicBezTo>
                    <a:pt x="27" y="25"/>
                    <a:pt x="20" y="30"/>
                    <a:pt x="12" y="28"/>
                  </a:cubicBezTo>
                  <a:cubicBezTo>
                    <a:pt x="5" y="26"/>
                    <a:pt x="0" y="19"/>
                    <a:pt x="2" y="12"/>
                  </a:cubicBezTo>
                  <a:cubicBezTo>
                    <a:pt x="4" y="4"/>
                    <a:pt x="11" y="0"/>
                    <a:pt x="19" y="1"/>
                  </a:cubicBezTo>
                  <a:cubicBezTo>
                    <a:pt x="26" y="3"/>
                    <a:pt x="31" y="10"/>
                    <a:pt x="29" y="18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209">
              <a:extLst>
                <a:ext uri="{FF2B5EF4-FFF2-40B4-BE49-F238E27FC236}">
                  <a16:creationId xmlns:a16="http://schemas.microsoft.com/office/drawing/2014/main" id="{0DF31375-E771-4E23-8A8B-9CD8FA85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2" y="3943265"/>
              <a:ext cx="149225" cy="350838"/>
            </a:xfrm>
            <a:custGeom>
              <a:avLst/>
              <a:gdLst>
                <a:gd name="T0" fmla="*/ 29 w 58"/>
                <a:gd name="T1" fmla="*/ 135 h 135"/>
                <a:gd name="T2" fmla="*/ 29 w 58"/>
                <a:gd name="T3" fmla="*/ 135 h 135"/>
                <a:gd name="T4" fmla="*/ 0 w 58"/>
                <a:gd name="T5" fmla="*/ 105 h 135"/>
                <a:gd name="T6" fmla="*/ 0 w 58"/>
                <a:gd name="T7" fmla="*/ 29 h 135"/>
                <a:gd name="T8" fmla="*/ 29 w 58"/>
                <a:gd name="T9" fmla="*/ 0 h 135"/>
                <a:gd name="T10" fmla="*/ 29 w 58"/>
                <a:gd name="T11" fmla="*/ 0 h 135"/>
                <a:gd name="T12" fmla="*/ 58 w 58"/>
                <a:gd name="T13" fmla="*/ 29 h 135"/>
                <a:gd name="T14" fmla="*/ 58 w 58"/>
                <a:gd name="T15" fmla="*/ 105 h 135"/>
                <a:gd name="T16" fmla="*/ 29 w 58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35">
                  <a:moveTo>
                    <a:pt x="29" y="135"/>
                  </a:moveTo>
                  <a:cubicBezTo>
                    <a:pt x="29" y="135"/>
                    <a:pt x="29" y="135"/>
                    <a:pt x="29" y="135"/>
                  </a:cubicBezTo>
                  <a:cubicBezTo>
                    <a:pt x="13" y="135"/>
                    <a:pt x="0" y="122"/>
                    <a:pt x="0" y="10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22"/>
                    <a:pt x="45" y="135"/>
                    <a:pt x="29" y="135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210">
              <a:extLst>
                <a:ext uri="{FF2B5EF4-FFF2-40B4-BE49-F238E27FC236}">
                  <a16:creationId xmlns:a16="http://schemas.microsoft.com/office/drawing/2014/main" id="{76969ABC-DDA9-4848-BAB2-8542B4946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2" y="3943265"/>
              <a:ext cx="149225" cy="265113"/>
            </a:xfrm>
            <a:custGeom>
              <a:avLst/>
              <a:gdLst>
                <a:gd name="T0" fmla="*/ 29 w 58"/>
                <a:gd name="T1" fmla="*/ 0 h 102"/>
                <a:gd name="T2" fmla="*/ 0 w 58"/>
                <a:gd name="T3" fmla="*/ 29 h 102"/>
                <a:gd name="T4" fmla="*/ 0 w 58"/>
                <a:gd name="T5" fmla="*/ 73 h 102"/>
                <a:gd name="T6" fmla="*/ 29 w 58"/>
                <a:gd name="T7" fmla="*/ 102 h 102"/>
                <a:gd name="T8" fmla="*/ 58 w 58"/>
                <a:gd name="T9" fmla="*/ 73 h 102"/>
                <a:gd name="T10" fmla="*/ 58 w 58"/>
                <a:gd name="T11" fmla="*/ 29 h 102"/>
                <a:gd name="T12" fmla="*/ 29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9"/>
                    <a:pt x="13" y="102"/>
                    <a:pt x="29" y="102"/>
                  </a:cubicBezTo>
                  <a:cubicBezTo>
                    <a:pt x="45" y="102"/>
                    <a:pt x="58" y="89"/>
                    <a:pt x="58" y="73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211">
              <a:extLst>
                <a:ext uri="{FF2B5EF4-FFF2-40B4-BE49-F238E27FC236}">
                  <a16:creationId xmlns:a16="http://schemas.microsoft.com/office/drawing/2014/main" id="{540D71FE-4AA5-48DE-9B39-0212E53D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962" y="3943265"/>
              <a:ext cx="85725" cy="265113"/>
            </a:xfrm>
            <a:custGeom>
              <a:avLst/>
              <a:gdLst>
                <a:gd name="T0" fmla="*/ 4 w 33"/>
                <a:gd name="T1" fmla="*/ 0 h 102"/>
                <a:gd name="T2" fmla="*/ 0 w 33"/>
                <a:gd name="T3" fmla="*/ 0 h 102"/>
                <a:gd name="T4" fmla="*/ 25 w 33"/>
                <a:gd name="T5" fmla="*/ 29 h 102"/>
                <a:gd name="T6" fmla="*/ 25 w 33"/>
                <a:gd name="T7" fmla="*/ 73 h 102"/>
                <a:gd name="T8" fmla="*/ 0 w 33"/>
                <a:gd name="T9" fmla="*/ 102 h 102"/>
                <a:gd name="T10" fmla="*/ 4 w 33"/>
                <a:gd name="T11" fmla="*/ 102 h 102"/>
                <a:gd name="T12" fmla="*/ 33 w 33"/>
                <a:gd name="T13" fmla="*/ 73 h 102"/>
                <a:gd name="T14" fmla="*/ 33 w 33"/>
                <a:gd name="T15" fmla="*/ 29 h 102"/>
                <a:gd name="T16" fmla="*/ 4 w 3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2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4" y="2"/>
                    <a:pt x="25" y="14"/>
                    <a:pt x="25" y="29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88"/>
                    <a:pt x="14" y="100"/>
                    <a:pt x="0" y="102"/>
                  </a:cubicBezTo>
                  <a:cubicBezTo>
                    <a:pt x="1" y="102"/>
                    <a:pt x="3" y="102"/>
                    <a:pt x="4" y="102"/>
                  </a:cubicBezTo>
                  <a:cubicBezTo>
                    <a:pt x="20" y="102"/>
                    <a:pt x="33" y="89"/>
                    <a:pt x="33" y="73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13"/>
                    <a:pt x="20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212">
              <a:extLst>
                <a:ext uri="{FF2B5EF4-FFF2-40B4-BE49-F238E27FC236}">
                  <a16:creationId xmlns:a16="http://schemas.microsoft.com/office/drawing/2014/main" id="{73BC37D5-A548-465E-B8B6-6BD08B52A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075" y="3779752"/>
              <a:ext cx="269875" cy="274638"/>
            </a:xfrm>
            <a:custGeom>
              <a:avLst/>
              <a:gdLst>
                <a:gd name="T0" fmla="*/ 13 w 104"/>
                <a:gd name="T1" fmla="*/ 106 h 106"/>
                <a:gd name="T2" fmla="*/ 4 w 104"/>
                <a:gd name="T3" fmla="*/ 100 h 106"/>
                <a:gd name="T4" fmla="*/ 9 w 104"/>
                <a:gd name="T5" fmla="*/ 81 h 106"/>
                <a:gd name="T6" fmla="*/ 55 w 104"/>
                <a:gd name="T7" fmla="*/ 53 h 106"/>
                <a:gd name="T8" fmla="*/ 77 w 104"/>
                <a:gd name="T9" fmla="*/ 9 h 106"/>
                <a:gd name="T10" fmla="*/ 95 w 104"/>
                <a:gd name="T11" fmla="*/ 3 h 106"/>
                <a:gd name="T12" fmla="*/ 101 w 104"/>
                <a:gd name="T13" fmla="*/ 21 h 106"/>
                <a:gd name="T14" fmla="*/ 77 w 104"/>
                <a:gd name="T15" fmla="*/ 68 h 106"/>
                <a:gd name="T16" fmla="*/ 72 w 104"/>
                <a:gd name="T17" fmla="*/ 74 h 106"/>
                <a:gd name="T18" fmla="*/ 23 w 104"/>
                <a:gd name="T19" fmla="*/ 104 h 106"/>
                <a:gd name="T20" fmla="*/ 13 w 104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6">
                  <a:moveTo>
                    <a:pt x="13" y="106"/>
                  </a:moveTo>
                  <a:cubicBezTo>
                    <a:pt x="9" y="105"/>
                    <a:pt x="6" y="103"/>
                    <a:pt x="4" y="100"/>
                  </a:cubicBezTo>
                  <a:cubicBezTo>
                    <a:pt x="0" y="93"/>
                    <a:pt x="2" y="85"/>
                    <a:pt x="9" y="81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80" y="2"/>
                    <a:pt x="88" y="0"/>
                    <a:pt x="95" y="3"/>
                  </a:cubicBezTo>
                  <a:cubicBezTo>
                    <a:pt x="101" y="6"/>
                    <a:pt x="104" y="14"/>
                    <a:pt x="101" y="21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6" y="71"/>
                    <a:pt x="74" y="72"/>
                    <a:pt x="72" y="7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0" y="106"/>
                    <a:pt x="16" y="106"/>
                    <a:pt x="13" y="106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214">
              <a:extLst>
                <a:ext uri="{FF2B5EF4-FFF2-40B4-BE49-F238E27FC236}">
                  <a16:creationId xmlns:a16="http://schemas.microsoft.com/office/drawing/2014/main" id="{4C071889-FD54-4F6B-A7A5-097DDAE59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0" y="3781340"/>
              <a:ext cx="241300" cy="273050"/>
            </a:xfrm>
            <a:custGeom>
              <a:avLst/>
              <a:gdLst>
                <a:gd name="T0" fmla="*/ 84 w 93"/>
                <a:gd name="T1" fmla="*/ 2 h 105"/>
                <a:gd name="T2" fmla="*/ 73 w 93"/>
                <a:gd name="T3" fmla="*/ 2 h 105"/>
                <a:gd name="T4" fmla="*/ 74 w 93"/>
                <a:gd name="T5" fmla="*/ 2 h 105"/>
                <a:gd name="T6" fmla="*/ 80 w 93"/>
                <a:gd name="T7" fmla="*/ 20 h 105"/>
                <a:gd name="T8" fmla="*/ 56 w 93"/>
                <a:gd name="T9" fmla="*/ 67 h 105"/>
                <a:gd name="T10" fmla="*/ 52 w 93"/>
                <a:gd name="T11" fmla="*/ 73 h 105"/>
                <a:gd name="T12" fmla="*/ 2 w 93"/>
                <a:gd name="T13" fmla="*/ 103 h 105"/>
                <a:gd name="T14" fmla="*/ 0 w 93"/>
                <a:gd name="T15" fmla="*/ 104 h 105"/>
                <a:gd name="T16" fmla="*/ 2 w 93"/>
                <a:gd name="T17" fmla="*/ 105 h 105"/>
                <a:gd name="T18" fmla="*/ 12 w 93"/>
                <a:gd name="T19" fmla="*/ 103 h 105"/>
                <a:gd name="T20" fmla="*/ 61 w 93"/>
                <a:gd name="T21" fmla="*/ 73 h 105"/>
                <a:gd name="T22" fmla="*/ 66 w 93"/>
                <a:gd name="T23" fmla="*/ 67 h 105"/>
                <a:gd name="T24" fmla="*/ 90 w 93"/>
                <a:gd name="T25" fmla="*/ 20 h 105"/>
                <a:gd name="T26" fmla="*/ 84 w 93"/>
                <a:gd name="T27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05">
                  <a:moveTo>
                    <a:pt x="84" y="2"/>
                  </a:moveTo>
                  <a:cubicBezTo>
                    <a:pt x="80" y="0"/>
                    <a:pt x="76" y="0"/>
                    <a:pt x="73" y="2"/>
                  </a:cubicBezTo>
                  <a:cubicBezTo>
                    <a:pt x="73" y="2"/>
                    <a:pt x="74" y="2"/>
                    <a:pt x="74" y="2"/>
                  </a:cubicBezTo>
                  <a:cubicBezTo>
                    <a:pt x="81" y="5"/>
                    <a:pt x="84" y="13"/>
                    <a:pt x="80" y="20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70"/>
                    <a:pt x="54" y="71"/>
                    <a:pt x="52" y="7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3"/>
                    <a:pt x="1" y="104"/>
                    <a:pt x="0" y="104"/>
                  </a:cubicBezTo>
                  <a:cubicBezTo>
                    <a:pt x="1" y="104"/>
                    <a:pt x="1" y="104"/>
                    <a:pt x="2" y="105"/>
                  </a:cubicBezTo>
                  <a:cubicBezTo>
                    <a:pt x="5" y="105"/>
                    <a:pt x="9" y="105"/>
                    <a:pt x="12" y="10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3" y="71"/>
                    <a:pt x="65" y="70"/>
                    <a:pt x="66" y="67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3" y="13"/>
                    <a:pt x="90" y="5"/>
                    <a:pt x="8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215">
              <a:extLst>
                <a:ext uri="{FF2B5EF4-FFF2-40B4-BE49-F238E27FC236}">
                  <a16:creationId xmlns:a16="http://schemas.microsoft.com/office/drawing/2014/main" id="{DD546B8D-B38B-4F47-BCD8-822BBBC66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5537" y="3849602"/>
              <a:ext cx="28575" cy="61913"/>
            </a:xfrm>
            <a:custGeom>
              <a:avLst/>
              <a:gdLst>
                <a:gd name="T0" fmla="*/ 6 w 11"/>
                <a:gd name="T1" fmla="*/ 24 h 24"/>
                <a:gd name="T2" fmla="*/ 6 w 11"/>
                <a:gd name="T3" fmla="*/ 24 h 24"/>
                <a:gd name="T4" fmla="*/ 0 w 11"/>
                <a:gd name="T5" fmla="*/ 18 h 24"/>
                <a:gd name="T6" fmla="*/ 0 w 11"/>
                <a:gd name="T7" fmla="*/ 6 h 24"/>
                <a:gd name="T8" fmla="*/ 6 w 11"/>
                <a:gd name="T9" fmla="*/ 0 h 24"/>
                <a:gd name="T10" fmla="*/ 6 w 11"/>
                <a:gd name="T11" fmla="*/ 0 h 24"/>
                <a:gd name="T12" fmla="*/ 11 w 11"/>
                <a:gd name="T13" fmla="*/ 6 h 24"/>
                <a:gd name="T14" fmla="*/ 11 w 11"/>
                <a:gd name="T15" fmla="*/ 18 h 24"/>
                <a:gd name="T16" fmla="*/ 6 w 11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1"/>
                    <a:pt x="9" y="24"/>
                    <a:pt x="6" y="24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216">
              <a:extLst>
                <a:ext uri="{FF2B5EF4-FFF2-40B4-BE49-F238E27FC236}">
                  <a16:creationId xmlns:a16="http://schemas.microsoft.com/office/drawing/2014/main" id="{737969DE-738E-489C-8EDC-819A0B69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950" y="4213140"/>
              <a:ext cx="58738" cy="338138"/>
            </a:xfrm>
            <a:custGeom>
              <a:avLst/>
              <a:gdLst>
                <a:gd name="T0" fmla="*/ 13 w 23"/>
                <a:gd name="T1" fmla="*/ 130 h 130"/>
                <a:gd name="T2" fmla="*/ 9 w 23"/>
                <a:gd name="T3" fmla="*/ 130 h 130"/>
                <a:gd name="T4" fmla="*/ 0 w 23"/>
                <a:gd name="T5" fmla="*/ 120 h 130"/>
                <a:gd name="T6" fmla="*/ 0 w 23"/>
                <a:gd name="T7" fmla="*/ 0 h 130"/>
                <a:gd name="T8" fmla="*/ 23 w 23"/>
                <a:gd name="T9" fmla="*/ 0 h 130"/>
                <a:gd name="T10" fmla="*/ 23 w 23"/>
                <a:gd name="T11" fmla="*/ 120 h 130"/>
                <a:gd name="T12" fmla="*/ 13 w 23"/>
                <a:gd name="T1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0">
                  <a:moveTo>
                    <a:pt x="13" y="130"/>
                  </a:moveTo>
                  <a:cubicBezTo>
                    <a:pt x="9" y="130"/>
                    <a:pt x="9" y="130"/>
                    <a:pt x="9" y="130"/>
                  </a:cubicBezTo>
                  <a:cubicBezTo>
                    <a:pt x="4" y="130"/>
                    <a:pt x="0" y="125"/>
                    <a:pt x="0" y="1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5"/>
                    <a:pt x="19" y="130"/>
                    <a:pt x="13" y="130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217">
              <a:extLst>
                <a:ext uri="{FF2B5EF4-FFF2-40B4-BE49-F238E27FC236}">
                  <a16:creationId xmlns:a16="http://schemas.microsoft.com/office/drawing/2014/main" id="{F48D4DCB-F9CC-49CF-A639-A5B65D99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87" y="3801977"/>
              <a:ext cx="125413" cy="92075"/>
            </a:xfrm>
            <a:custGeom>
              <a:avLst/>
              <a:gdLst>
                <a:gd name="T0" fmla="*/ 24 w 48"/>
                <a:gd name="T1" fmla="*/ 4 h 35"/>
                <a:gd name="T2" fmla="*/ 0 w 48"/>
                <a:gd name="T3" fmla="*/ 35 h 35"/>
                <a:gd name="T4" fmla="*/ 48 w 48"/>
                <a:gd name="T5" fmla="*/ 22 h 35"/>
                <a:gd name="T6" fmla="*/ 24 w 48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5">
                  <a:moveTo>
                    <a:pt x="24" y="4"/>
                  </a:moveTo>
                  <a:cubicBezTo>
                    <a:pt x="11" y="8"/>
                    <a:pt x="0" y="21"/>
                    <a:pt x="0" y="35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8"/>
                    <a:pt x="37" y="0"/>
                    <a:pt x="24" y="4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218">
              <a:extLst>
                <a:ext uri="{FF2B5EF4-FFF2-40B4-BE49-F238E27FC236}">
                  <a16:creationId xmlns:a16="http://schemas.microsoft.com/office/drawing/2014/main" id="{7984AE4C-E5BD-4CF6-A23D-448936CD4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3875002"/>
              <a:ext cx="12700" cy="39688"/>
            </a:xfrm>
            <a:custGeom>
              <a:avLst/>
              <a:gdLst>
                <a:gd name="T0" fmla="*/ 3 w 5"/>
                <a:gd name="T1" fmla="*/ 15 h 15"/>
                <a:gd name="T2" fmla="*/ 3 w 5"/>
                <a:gd name="T3" fmla="*/ 15 h 15"/>
                <a:gd name="T4" fmla="*/ 0 w 5"/>
                <a:gd name="T5" fmla="*/ 13 h 15"/>
                <a:gd name="T6" fmla="*/ 0 w 5"/>
                <a:gd name="T7" fmla="*/ 3 h 15"/>
                <a:gd name="T8" fmla="*/ 3 w 5"/>
                <a:gd name="T9" fmla="*/ 0 h 15"/>
                <a:gd name="T10" fmla="*/ 3 w 5"/>
                <a:gd name="T11" fmla="*/ 0 h 15"/>
                <a:gd name="T12" fmla="*/ 5 w 5"/>
                <a:gd name="T13" fmla="*/ 3 h 15"/>
                <a:gd name="T14" fmla="*/ 5 w 5"/>
                <a:gd name="T15" fmla="*/ 13 h 15"/>
                <a:gd name="T16" fmla="*/ 3 w 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219">
              <a:extLst>
                <a:ext uri="{FF2B5EF4-FFF2-40B4-BE49-F238E27FC236}">
                  <a16:creationId xmlns:a16="http://schemas.microsoft.com/office/drawing/2014/main" id="{9A3A852A-6871-4E89-8F4F-EE514BFAC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3433677"/>
              <a:ext cx="163513" cy="44450"/>
            </a:xfrm>
            <a:custGeom>
              <a:avLst/>
              <a:gdLst>
                <a:gd name="T0" fmla="*/ 54 w 63"/>
                <a:gd name="T1" fmla="*/ 17 h 17"/>
                <a:gd name="T2" fmla="*/ 8 w 63"/>
                <a:gd name="T3" fmla="*/ 17 h 17"/>
                <a:gd name="T4" fmla="*/ 0 w 63"/>
                <a:gd name="T5" fmla="*/ 8 h 17"/>
                <a:gd name="T6" fmla="*/ 0 w 63"/>
                <a:gd name="T7" fmla="*/ 8 h 17"/>
                <a:gd name="T8" fmla="*/ 8 w 63"/>
                <a:gd name="T9" fmla="*/ 0 h 17"/>
                <a:gd name="T10" fmla="*/ 54 w 63"/>
                <a:gd name="T11" fmla="*/ 0 h 17"/>
                <a:gd name="T12" fmla="*/ 63 w 63"/>
                <a:gd name="T13" fmla="*/ 8 h 17"/>
                <a:gd name="T14" fmla="*/ 63 w 63"/>
                <a:gd name="T15" fmla="*/ 8 h 17"/>
                <a:gd name="T16" fmla="*/ 54 w 6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">
                  <a:moveTo>
                    <a:pt x="54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3" y="3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13"/>
                    <a:pt x="59" y="17"/>
                    <a:pt x="5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220">
              <a:extLst>
                <a:ext uri="{FF2B5EF4-FFF2-40B4-BE49-F238E27FC236}">
                  <a16:creationId xmlns:a16="http://schemas.microsoft.com/office/drawing/2014/main" id="{73BC2C51-D824-407F-B1CF-6CF5D43C4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6550" y="3438440"/>
              <a:ext cx="25400" cy="31750"/>
            </a:xfrm>
            <a:custGeom>
              <a:avLst/>
              <a:gdLst>
                <a:gd name="T0" fmla="*/ 5 w 10"/>
                <a:gd name="T1" fmla="*/ 0 h 12"/>
                <a:gd name="T2" fmla="*/ 0 w 10"/>
                <a:gd name="T3" fmla="*/ 6 h 12"/>
                <a:gd name="T4" fmla="*/ 5 w 10"/>
                <a:gd name="T5" fmla="*/ 12 h 12"/>
                <a:gd name="T6" fmla="*/ 10 w 10"/>
                <a:gd name="T7" fmla="*/ 6 h 12"/>
                <a:gd name="T8" fmla="*/ 5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0"/>
                  </a:moveTo>
                  <a:cubicBezTo>
                    <a:pt x="2" y="1"/>
                    <a:pt x="0" y="3"/>
                    <a:pt x="0" y="6"/>
                  </a:cubicBezTo>
                  <a:cubicBezTo>
                    <a:pt x="0" y="9"/>
                    <a:pt x="2" y="11"/>
                    <a:pt x="5" y="12"/>
                  </a:cubicBezTo>
                  <a:cubicBezTo>
                    <a:pt x="8" y="11"/>
                    <a:pt x="10" y="9"/>
                    <a:pt x="10" y="6"/>
                  </a:cubicBezTo>
                  <a:cubicBezTo>
                    <a:pt x="10" y="3"/>
                    <a:pt x="8" y="1"/>
                    <a:pt x="5" y="0"/>
                  </a:cubicBezTo>
                  <a:close/>
                </a:path>
              </a:pathLst>
            </a:custGeom>
            <a:solidFill>
              <a:srgbClr val="1F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221">
              <a:extLst>
                <a:ext uri="{FF2B5EF4-FFF2-40B4-BE49-F238E27FC236}">
                  <a16:creationId xmlns:a16="http://schemas.microsoft.com/office/drawing/2014/main" id="{29C2282A-8E52-445B-9E3D-3B894F2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4511590"/>
              <a:ext cx="88900" cy="41275"/>
            </a:xfrm>
            <a:custGeom>
              <a:avLst/>
              <a:gdLst>
                <a:gd name="T0" fmla="*/ 29 w 34"/>
                <a:gd name="T1" fmla="*/ 16 h 16"/>
                <a:gd name="T2" fmla="*/ 6 w 34"/>
                <a:gd name="T3" fmla="*/ 16 h 16"/>
                <a:gd name="T4" fmla="*/ 0 w 34"/>
                <a:gd name="T5" fmla="*/ 10 h 16"/>
                <a:gd name="T6" fmla="*/ 0 w 34"/>
                <a:gd name="T7" fmla="*/ 10 h 16"/>
                <a:gd name="T8" fmla="*/ 10 w 34"/>
                <a:gd name="T9" fmla="*/ 0 h 16"/>
                <a:gd name="T10" fmla="*/ 22 w 34"/>
                <a:gd name="T11" fmla="*/ 0 h 16"/>
                <a:gd name="T12" fmla="*/ 34 w 34"/>
                <a:gd name="T13" fmla="*/ 12 h 16"/>
                <a:gd name="T14" fmla="*/ 34 w 34"/>
                <a:gd name="T15" fmla="*/ 12 h 16"/>
                <a:gd name="T16" fmla="*/ 29 w 3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6">
                  <a:moveTo>
                    <a:pt x="29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4"/>
                    <a:pt x="32" y="16"/>
                    <a:pt x="29" y="1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Oval 222">
              <a:extLst>
                <a:ext uri="{FF2B5EF4-FFF2-40B4-BE49-F238E27FC236}">
                  <a16:creationId xmlns:a16="http://schemas.microsoft.com/office/drawing/2014/main" id="{9D1C88F0-27F8-4E3D-A77E-62268BB2E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2037" y="4351252"/>
              <a:ext cx="106363" cy="106363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223">
              <a:extLst>
                <a:ext uri="{FF2B5EF4-FFF2-40B4-BE49-F238E27FC236}">
                  <a16:creationId xmlns:a16="http://schemas.microsoft.com/office/drawing/2014/main" id="{D678F920-8D01-476F-B717-6172EF251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2" y="4379827"/>
              <a:ext cx="312738" cy="438150"/>
            </a:xfrm>
            <a:custGeom>
              <a:avLst/>
              <a:gdLst>
                <a:gd name="T0" fmla="*/ 101 w 121"/>
                <a:gd name="T1" fmla="*/ 169 h 169"/>
                <a:gd name="T2" fmla="*/ 86 w 121"/>
                <a:gd name="T3" fmla="*/ 160 h 169"/>
                <a:gd name="T4" fmla="*/ 5 w 121"/>
                <a:gd name="T5" fmla="*/ 29 h 169"/>
                <a:gd name="T6" fmla="*/ 11 w 121"/>
                <a:gd name="T7" fmla="*/ 5 h 169"/>
                <a:gd name="T8" fmla="*/ 35 w 121"/>
                <a:gd name="T9" fmla="*/ 11 h 169"/>
                <a:gd name="T10" fmla="*/ 116 w 121"/>
                <a:gd name="T11" fmla="*/ 142 h 169"/>
                <a:gd name="T12" fmla="*/ 110 w 121"/>
                <a:gd name="T13" fmla="*/ 166 h 169"/>
                <a:gd name="T14" fmla="*/ 101 w 121"/>
                <a:gd name="T1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69">
                  <a:moveTo>
                    <a:pt x="101" y="169"/>
                  </a:moveTo>
                  <a:cubicBezTo>
                    <a:pt x="95" y="169"/>
                    <a:pt x="89" y="166"/>
                    <a:pt x="86" y="16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1"/>
                    <a:pt x="3" y="10"/>
                    <a:pt x="11" y="5"/>
                  </a:cubicBezTo>
                  <a:cubicBezTo>
                    <a:pt x="19" y="0"/>
                    <a:pt x="30" y="3"/>
                    <a:pt x="35" y="11"/>
                  </a:cubicBezTo>
                  <a:cubicBezTo>
                    <a:pt x="116" y="142"/>
                    <a:pt x="116" y="142"/>
                    <a:pt x="116" y="142"/>
                  </a:cubicBezTo>
                  <a:cubicBezTo>
                    <a:pt x="121" y="150"/>
                    <a:pt x="118" y="161"/>
                    <a:pt x="110" y="166"/>
                  </a:cubicBezTo>
                  <a:cubicBezTo>
                    <a:pt x="107" y="168"/>
                    <a:pt x="104" y="169"/>
                    <a:pt x="101" y="169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224">
              <a:extLst>
                <a:ext uri="{FF2B5EF4-FFF2-40B4-BE49-F238E27FC236}">
                  <a16:creationId xmlns:a16="http://schemas.microsoft.com/office/drawing/2014/main" id="{1A2B42D0-CEE5-4FBC-8346-FF305B9B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237" y="4384590"/>
              <a:ext cx="271463" cy="433388"/>
            </a:xfrm>
            <a:custGeom>
              <a:avLst/>
              <a:gdLst>
                <a:gd name="T0" fmla="*/ 100 w 105"/>
                <a:gd name="T1" fmla="*/ 140 h 167"/>
                <a:gd name="T2" fmla="*/ 19 w 105"/>
                <a:gd name="T3" fmla="*/ 9 h 167"/>
                <a:gd name="T4" fmla="*/ 0 w 105"/>
                <a:gd name="T5" fmla="*/ 1 h 167"/>
                <a:gd name="T6" fmla="*/ 11 w 105"/>
                <a:gd name="T7" fmla="*/ 9 h 167"/>
                <a:gd name="T8" fmla="*/ 92 w 105"/>
                <a:gd name="T9" fmla="*/ 140 h 167"/>
                <a:gd name="T10" fmla="*/ 86 w 105"/>
                <a:gd name="T11" fmla="*/ 164 h 167"/>
                <a:gd name="T12" fmla="*/ 81 w 105"/>
                <a:gd name="T13" fmla="*/ 166 h 167"/>
                <a:gd name="T14" fmla="*/ 85 w 105"/>
                <a:gd name="T15" fmla="*/ 167 h 167"/>
                <a:gd name="T16" fmla="*/ 94 w 105"/>
                <a:gd name="T17" fmla="*/ 164 h 167"/>
                <a:gd name="T18" fmla="*/ 100 w 105"/>
                <a:gd name="T19" fmla="*/ 14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67">
                  <a:moveTo>
                    <a:pt x="100" y="140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5" y="2"/>
                    <a:pt x="7" y="0"/>
                    <a:pt x="0" y="1"/>
                  </a:cubicBezTo>
                  <a:cubicBezTo>
                    <a:pt x="4" y="2"/>
                    <a:pt x="8" y="5"/>
                    <a:pt x="11" y="9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7" y="148"/>
                    <a:pt x="94" y="159"/>
                    <a:pt x="86" y="164"/>
                  </a:cubicBezTo>
                  <a:cubicBezTo>
                    <a:pt x="85" y="165"/>
                    <a:pt x="83" y="166"/>
                    <a:pt x="81" y="166"/>
                  </a:cubicBezTo>
                  <a:cubicBezTo>
                    <a:pt x="82" y="166"/>
                    <a:pt x="84" y="167"/>
                    <a:pt x="85" y="167"/>
                  </a:cubicBezTo>
                  <a:cubicBezTo>
                    <a:pt x="88" y="167"/>
                    <a:pt x="91" y="166"/>
                    <a:pt x="94" y="164"/>
                  </a:cubicBezTo>
                  <a:cubicBezTo>
                    <a:pt x="102" y="159"/>
                    <a:pt x="105" y="148"/>
                    <a:pt x="100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225">
              <a:extLst>
                <a:ext uri="{FF2B5EF4-FFF2-40B4-BE49-F238E27FC236}">
                  <a16:creationId xmlns:a16="http://schemas.microsoft.com/office/drawing/2014/main" id="{5465503D-866E-4020-B691-C6CF527F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962" y="5372015"/>
              <a:ext cx="171450" cy="85725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Rectangle 226">
              <a:extLst>
                <a:ext uri="{FF2B5EF4-FFF2-40B4-BE49-F238E27FC236}">
                  <a16:creationId xmlns:a16="http://schemas.microsoft.com/office/drawing/2014/main" id="{52E3EF8A-0F4C-47CB-ABFA-20431B31E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1112" y="5013240"/>
              <a:ext cx="123825" cy="438150"/>
            </a:xfrm>
            <a:prstGeom prst="rect">
              <a:avLst/>
            </a:pr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227">
              <a:extLst>
                <a:ext uri="{FF2B5EF4-FFF2-40B4-BE49-F238E27FC236}">
                  <a16:creationId xmlns:a16="http://schemas.microsoft.com/office/drawing/2014/main" id="{97742BAC-928C-46FF-8FA5-6DA24AFE1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6150" y="5372015"/>
              <a:ext cx="171450" cy="85725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228">
              <a:extLst>
                <a:ext uri="{FF2B5EF4-FFF2-40B4-BE49-F238E27FC236}">
                  <a16:creationId xmlns:a16="http://schemas.microsoft.com/office/drawing/2014/main" id="{39674389-199A-438E-878C-EA89D404F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7" y="4581440"/>
              <a:ext cx="73025" cy="96838"/>
            </a:xfrm>
            <a:custGeom>
              <a:avLst/>
              <a:gdLst>
                <a:gd name="T0" fmla="*/ 14 w 28"/>
                <a:gd name="T1" fmla="*/ 37 h 37"/>
                <a:gd name="T2" fmla="*/ 14 w 28"/>
                <a:gd name="T3" fmla="*/ 37 h 37"/>
                <a:gd name="T4" fmla="*/ 0 w 28"/>
                <a:gd name="T5" fmla="*/ 23 h 37"/>
                <a:gd name="T6" fmla="*/ 0 w 28"/>
                <a:gd name="T7" fmla="*/ 14 h 37"/>
                <a:gd name="T8" fmla="*/ 14 w 28"/>
                <a:gd name="T9" fmla="*/ 0 h 37"/>
                <a:gd name="T10" fmla="*/ 14 w 28"/>
                <a:gd name="T11" fmla="*/ 0 h 37"/>
                <a:gd name="T12" fmla="*/ 28 w 28"/>
                <a:gd name="T13" fmla="*/ 14 h 37"/>
                <a:gd name="T14" fmla="*/ 28 w 28"/>
                <a:gd name="T15" fmla="*/ 23 h 37"/>
                <a:gd name="T16" fmla="*/ 14 w 2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7"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31"/>
                    <a:pt x="0" y="2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8" y="6"/>
                    <a:pt x="28" y="1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31"/>
                    <a:pt x="21" y="37"/>
                    <a:pt x="14" y="37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229">
              <a:extLst>
                <a:ext uri="{FF2B5EF4-FFF2-40B4-BE49-F238E27FC236}">
                  <a16:creationId xmlns:a16="http://schemas.microsoft.com/office/drawing/2014/main" id="{0957B248-8826-4ADB-AE62-2BF8B068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9337" y="5013240"/>
              <a:ext cx="200025" cy="441325"/>
            </a:xfrm>
            <a:custGeom>
              <a:avLst/>
              <a:gdLst>
                <a:gd name="T0" fmla="*/ 75 w 126"/>
                <a:gd name="T1" fmla="*/ 278 h 278"/>
                <a:gd name="T2" fmla="*/ 0 w 126"/>
                <a:gd name="T3" fmla="*/ 278 h 278"/>
                <a:gd name="T4" fmla="*/ 53 w 126"/>
                <a:gd name="T5" fmla="*/ 0 h 278"/>
                <a:gd name="T6" fmla="*/ 126 w 126"/>
                <a:gd name="T7" fmla="*/ 0 h 278"/>
                <a:gd name="T8" fmla="*/ 75 w 126"/>
                <a:gd name="T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78">
                  <a:moveTo>
                    <a:pt x="75" y="278"/>
                  </a:moveTo>
                  <a:lnTo>
                    <a:pt x="0" y="278"/>
                  </a:lnTo>
                  <a:lnTo>
                    <a:pt x="53" y="0"/>
                  </a:lnTo>
                  <a:lnTo>
                    <a:pt x="126" y="0"/>
                  </a:lnTo>
                  <a:lnTo>
                    <a:pt x="75" y="278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230">
              <a:extLst>
                <a:ext uri="{FF2B5EF4-FFF2-40B4-BE49-F238E27FC236}">
                  <a16:creationId xmlns:a16="http://schemas.microsoft.com/office/drawing/2014/main" id="{53E9A82D-E53A-4CB4-A762-02C89B09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732252"/>
              <a:ext cx="271463" cy="428625"/>
            </a:xfrm>
            <a:custGeom>
              <a:avLst/>
              <a:gdLst>
                <a:gd name="T0" fmla="*/ 52 w 105"/>
                <a:gd name="T1" fmla="*/ 165 h 165"/>
                <a:gd name="T2" fmla="*/ 52 w 105"/>
                <a:gd name="T3" fmla="*/ 165 h 165"/>
                <a:gd name="T4" fmla="*/ 0 w 105"/>
                <a:gd name="T5" fmla="*/ 113 h 165"/>
                <a:gd name="T6" fmla="*/ 0 w 105"/>
                <a:gd name="T7" fmla="*/ 53 h 165"/>
                <a:gd name="T8" fmla="*/ 52 w 105"/>
                <a:gd name="T9" fmla="*/ 0 h 165"/>
                <a:gd name="T10" fmla="*/ 52 w 105"/>
                <a:gd name="T11" fmla="*/ 0 h 165"/>
                <a:gd name="T12" fmla="*/ 105 w 105"/>
                <a:gd name="T13" fmla="*/ 53 h 165"/>
                <a:gd name="T14" fmla="*/ 105 w 105"/>
                <a:gd name="T15" fmla="*/ 113 h 165"/>
                <a:gd name="T16" fmla="*/ 52 w 10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65">
                  <a:moveTo>
                    <a:pt x="52" y="165"/>
                  </a:moveTo>
                  <a:cubicBezTo>
                    <a:pt x="52" y="165"/>
                    <a:pt x="52" y="165"/>
                    <a:pt x="52" y="165"/>
                  </a:cubicBezTo>
                  <a:cubicBezTo>
                    <a:pt x="23" y="165"/>
                    <a:pt x="0" y="142"/>
                    <a:pt x="0" y="11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4"/>
                    <a:pt x="105" y="5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5" y="142"/>
                    <a:pt x="81" y="165"/>
                    <a:pt x="52" y="165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231">
              <a:extLst>
                <a:ext uri="{FF2B5EF4-FFF2-40B4-BE49-F238E27FC236}">
                  <a16:creationId xmlns:a16="http://schemas.microsoft.com/office/drawing/2014/main" id="{954C9E9A-70B2-4171-887D-EE282594F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475" y="4732252"/>
              <a:ext cx="144463" cy="428625"/>
            </a:xfrm>
            <a:custGeom>
              <a:avLst/>
              <a:gdLst>
                <a:gd name="T0" fmla="*/ 3 w 56"/>
                <a:gd name="T1" fmla="*/ 0 h 165"/>
                <a:gd name="T2" fmla="*/ 0 w 56"/>
                <a:gd name="T3" fmla="*/ 1 h 165"/>
                <a:gd name="T4" fmla="*/ 49 w 56"/>
                <a:gd name="T5" fmla="*/ 53 h 165"/>
                <a:gd name="T6" fmla="*/ 49 w 56"/>
                <a:gd name="T7" fmla="*/ 113 h 165"/>
                <a:gd name="T8" fmla="*/ 0 w 56"/>
                <a:gd name="T9" fmla="*/ 165 h 165"/>
                <a:gd name="T10" fmla="*/ 3 w 56"/>
                <a:gd name="T11" fmla="*/ 165 h 165"/>
                <a:gd name="T12" fmla="*/ 56 w 56"/>
                <a:gd name="T13" fmla="*/ 113 h 165"/>
                <a:gd name="T14" fmla="*/ 56 w 56"/>
                <a:gd name="T15" fmla="*/ 53 h 165"/>
                <a:gd name="T16" fmla="*/ 3 w 56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65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7" y="2"/>
                    <a:pt x="49" y="25"/>
                    <a:pt x="49" y="5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41"/>
                    <a:pt x="27" y="163"/>
                    <a:pt x="0" y="165"/>
                  </a:cubicBezTo>
                  <a:cubicBezTo>
                    <a:pt x="1" y="165"/>
                    <a:pt x="2" y="165"/>
                    <a:pt x="3" y="165"/>
                  </a:cubicBezTo>
                  <a:cubicBezTo>
                    <a:pt x="32" y="165"/>
                    <a:pt x="56" y="142"/>
                    <a:pt x="56" y="11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24"/>
                    <a:pt x="32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232">
              <a:extLst>
                <a:ext uri="{FF2B5EF4-FFF2-40B4-BE49-F238E27FC236}">
                  <a16:creationId xmlns:a16="http://schemas.microsoft.com/office/drawing/2014/main" id="{A75533E3-AA98-4AED-8D24-8163C4B9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637002"/>
              <a:ext cx="271463" cy="428625"/>
            </a:xfrm>
            <a:custGeom>
              <a:avLst/>
              <a:gdLst>
                <a:gd name="T0" fmla="*/ 52 w 105"/>
                <a:gd name="T1" fmla="*/ 165 h 165"/>
                <a:gd name="T2" fmla="*/ 52 w 105"/>
                <a:gd name="T3" fmla="*/ 165 h 165"/>
                <a:gd name="T4" fmla="*/ 0 w 105"/>
                <a:gd name="T5" fmla="*/ 112 h 165"/>
                <a:gd name="T6" fmla="*/ 0 w 105"/>
                <a:gd name="T7" fmla="*/ 52 h 165"/>
                <a:gd name="T8" fmla="*/ 52 w 105"/>
                <a:gd name="T9" fmla="*/ 0 h 165"/>
                <a:gd name="T10" fmla="*/ 52 w 105"/>
                <a:gd name="T11" fmla="*/ 0 h 165"/>
                <a:gd name="T12" fmla="*/ 105 w 105"/>
                <a:gd name="T13" fmla="*/ 52 h 165"/>
                <a:gd name="T14" fmla="*/ 105 w 105"/>
                <a:gd name="T15" fmla="*/ 112 h 165"/>
                <a:gd name="T16" fmla="*/ 52 w 10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65">
                  <a:moveTo>
                    <a:pt x="52" y="165"/>
                  </a:moveTo>
                  <a:cubicBezTo>
                    <a:pt x="52" y="165"/>
                    <a:pt x="52" y="165"/>
                    <a:pt x="52" y="165"/>
                  </a:cubicBezTo>
                  <a:cubicBezTo>
                    <a:pt x="23" y="165"/>
                    <a:pt x="0" y="141"/>
                    <a:pt x="0" y="11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5" y="141"/>
                    <a:pt x="81" y="165"/>
                    <a:pt x="52" y="165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233">
              <a:extLst>
                <a:ext uri="{FF2B5EF4-FFF2-40B4-BE49-F238E27FC236}">
                  <a16:creationId xmlns:a16="http://schemas.microsoft.com/office/drawing/2014/main" id="{44E0C332-66AB-44A2-A09D-ECC2217DB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637" y="4633827"/>
              <a:ext cx="241300" cy="400050"/>
            </a:xfrm>
            <a:custGeom>
              <a:avLst/>
              <a:gdLst>
                <a:gd name="T0" fmla="*/ 41 w 93"/>
                <a:gd name="T1" fmla="*/ 0 h 154"/>
                <a:gd name="T2" fmla="*/ 0 w 93"/>
                <a:gd name="T3" fmla="*/ 19 h 154"/>
                <a:gd name="T4" fmla="*/ 34 w 93"/>
                <a:gd name="T5" fmla="*/ 7 h 154"/>
                <a:gd name="T6" fmla="*/ 34 w 93"/>
                <a:gd name="T7" fmla="*/ 7 h 154"/>
                <a:gd name="T8" fmla="*/ 86 w 93"/>
                <a:gd name="T9" fmla="*/ 59 h 154"/>
                <a:gd name="T10" fmla="*/ 86 w 93"/>
                <a:gd name="T11" fmla="*/ 120 h 154"/>
                <a:gd name="T12" fmla="*/ 74 w 93"/>
                <a:gd name="T13" fmla="*/ 154 h 154"/>
                <a:gd name="T14" fmla="*/ 93 w 93"/>
                <a:gd name="T15" fmla="*/ 113 h 154"/>
                <a:gd name="T16" fmla="*/ 93 w 93"/>
                <a:gd name="T17" fmla="*/ 52 h 154"/>
                <a:gd name="T18" fmla="*/ 41 w 93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54">
                  <a:moveTo>
                    <a:pt x="41" y="0"/>
                  </a:moveTo>
                  <a:cubicBezTo>
                    <a:pt x="24" y="0"/>
                    <a:pt x="10" y="7"/>
                    <a:pt x="0" y="19"/>
                  </a:cubicBezTo>
                  <a:cubicBezTo>
                    <a:pt x="9" y="11"/>
                    <a:pt x="21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63" y="7"/>
                    <a:pt x="86" y="30"/>
                    <a:pt x="86" y="59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33"/>
                    <a:pt x="82" y="144"/>
                    <a:pt x="74" y="154"/>
                  </a:cubicBezTo>
                  <a:cubicBezTo>
                    <a:pt x="86" y="144"/>
                    <a:pt x="93" y="129"/>
                    <a:pt x="93" y="11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3" y="23"/>
                    <a:pt x="7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234">
              <a:extLst>
                <a:ext uri="{FF2B5EF4-FFF2-40B4-BE49-F238E27FC236}">
                  <a16:creationId xmlns:a16="http://schemas.microsoft.com/office/drawing/2014/main" id="{B2C2BD22-7FA9-48F7-AC18-DB7100CFF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850" y="4952915"/>
              <a:ext cx="114300" cy="134938"/>
            </a:xfrm>
            <a:custGeom>
              <a:avLst/>
              <a:gdLst>
                <a:gd name="T0" fmla="*/ 44 w 44"/>
                <a:gd name="T1" fmla="*/ 19 h 52"/>
                <a:gd name="T2" fmla="*/ 22 w 44"/>
                <a:gd name="T3" fmla="*/ 48 h 52"/>
                <a:gd name="T4" fmla="*/ 0 w 44"/>
                <a:gd name="T5" fmla="*/ 33 h 52"/>
                <a:gd name="T6" fmla="*/ 22 w 44"/>
                <a:gd name="T7" fmla="*/ 4 h 52"/>
                <a:gd name="T8" fmla="*/ 44 w 44"/>
                <a:gd name="T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2">
                  <a:moveTo>
                    <a:pt x="44" y="19"/>
                  </a:moveTo>
                  <a:cubicBezTo>
                    <a:pt x="44" y="31"/>
                    <a:pt x="34" y="44"/>
                    <a:pt x="22" y="48"/>
                  </a:cubicBezTo>
                  <a:cubicBezTo>
                    <a:pt x="10" y="52"/>
                    <a:pt x="0" y="45"/>
                    <a:pt x="0" y="33"/>
                  </a:cubicBezTo>
                  <a:cubicBezTo>
                    <a:pt x="0" y="21"/>
                    <a:pt x="10" y="8"/>
                    <a:pt x="22" y="4"/>
                  </a:cubicBezTo>
                  <a:cubicBezTo>
                    <a:pt x="34" y="0"/>
                    <a:pt x="44" y="7"/>
                    <a:pt x="44" y="19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235">
              <a:extLst>
                <a:ext uri="{FF2B5EF4-FFF2-40B4-BE49-F238E27FC236}">
                  <a16:creationId xmlns:a16="http://schemas.microsoft.com/office/drawing/2014/main" id="{C2633CD0-DAD7-4456-9D56-A7959DEC5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2" y="4316327"/>
              <a:ext cx="57150" cy="63500"/>
            </a:xfrm>
            <a:custGeom>
              <a:avLst/>
              <a:gdLst>
                <a:gd name="T0" fmla="*/ 20 w 22"/>
                <a:gd name="T1" fmla="*/ 22 h 24"/>
                <a:gd name="T2" fmla="*/ 20 w 22"/>
                <a:gd name="T3" fmla="*/ 22 h 24"/>
                <a:gd name="T4" fmla="*/ 14 w 22"/>
                <a:gd name="T5" fmla="*/ 22 h 24"/>
                <a:gd name="T6" fmla="*/ 2 w 22"/>
                <a:gd name="T7" fmla="*/ 8 h 24"/>
                <a:gd name="T8" fmla="*/ 2 w 22"/>
                <a:gd name="T9" fmla="*/ 2 h 24"/>
                <a:gd name="T10" fmla="*/ 2 w 22"/>
                <a:gd name="T11" fmla="*/ 2 h 24"/>
                <a:gd name="T12" fmla="*/ 8 w 22"/>
                <a:gd name="T13" fmla="*/ 2 h 24"/>
                <a:gd name="T14" fmla="*/ 21 w 22"/>
                <a:gd name="T15" fmla="*/ 16 h 24"/>
                <a:gd name="T16" fmla="*/ 20 w 22"/>
                <a:gd name="T1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8" y="24"/>
                    <a:pt x="16" y="24"/>
                    <a:pt x="14" y="2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21"/>
                    <a:pt x="20" y="22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236">
              <a:extLst>
                <a:ext uri="{FF2B5EF4-FFF2-40B4-BE49-F238E27FC236}">
                  <a16:creationId xmlns:a16="http://schemas.microsoft.com/office/drawing/2014/main" id="{2EB25045-F649-4521-B7C9-21D1D2DF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7" y="4667165"/>
              <a:ext cx="287338" cy="358775"/>
            </a:xfrm>
            <a:custGeom>
              <a:avLst/>
              <a:gdLst>
                <a:gd name="T0" fmla="*/ 72 w 111"/>
                <a:gd name="T1" fmla="*/ 138 h 138"/>
                <a:gd name="T2" fmla="*/ 60 w 111"/>
                <a:gd name="T3" fmla="*/ 133 h 138"/>
                <a:gd name="T4" fmla="*/ 6 w 111"/>
                <a:gd name="T5" fmla="*/ 85 h 138"/>
                <a:gd name="T6" fmla="*/ 1 w 111"/>
                <a:gd name="T7" fmla="*/ 71 h 138"/>
                <a:gd name="T8" fmla="*/ 8 w 111"/>
                <a:gd name="T9" fmla="*/ 57 h 138"/>
                <a:gd name="T10" fmla="*/ 81 w 111"/>
                <a:gd name="T11" fmla="*/ 6 h 138"/>
                <a:gd name="T12" fmla="*/ 105 w 111"/>
                <a:gd name="T13" fmla="*/ 10 h 138"/>
                <a:gd name="T14" fmla="*/ 101 w 111"/>
                <a:gd name="T15" fmla="*/ 34 h 138"/>
                <a:gd name="T16" fmla="*/ 46 w 111"/>
                <a:gd name="T17" fmla="*/ 73 h 138"/>
                <a:gd name="T18" fmla="*/ 84 w 111"/>
                <a:gd name="T19" fmla="*/ 107 h 138"/>
                <a:gd name="T20" fmla="*/ 85 w 111"/>
                <a:gd name="T21" fmla="*/ 132 h 138"/>
                <a:gd name="T22" fmla="*/ 72 w 111"/>
                <a:gd name="T2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38">
                  <a:moveTo>
                    <a:pt x="72" y="138"/>
                  </a:moveTo>
                  <a:cubicBezTo>
                    <a:pt x="68" y="138"/>
                    <a:pt x="64" y="136"/>
                    <a:pt x="60" y="133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2" y="81"/>
                    <a:pt x="0" y="76"/>
                    <a:pt x="1" y="71"/>
                  </a:cubicBezTo>
                  <a:cubicBezTo>
                    <a:pt x="1" y="65"/>
                    <a:pt x="4" y="61"/>
                    <a:pt x="8" y="57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9" y="0"/>
                    <a:pt x="100" y="2"/>
                    <a:pt x="105" y="10"/>
                  </a:cubicBezTo>
                  <a:cubicBezTo>
                    <a:pt x="111" y="18"/>
                    <a:pt x="109" y="29"/>
                    <a:pt x="101" y="3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91" y="114"/>
                    <a:pt x="91" y="125"/>
                    <a:pt x="85" y="132"/>
                  </a:cubicBezTo>
                  <a:cubicBezTo>
                    <a:pt x="81" y="136"/>
                    <a:pt x="77" y="138"/>
                    <a:pt x="72" y="138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237">
              <a:extLst>
                <a:ext uri="{FF2B5EF4-FFF2-40B4-BE49-F238E27FC236}">
                  <a16:creationId xmlns:a16="http://schemas.microsoft.com/office/drawing/2014/main" id="{2DCAD373-F5B1-4A1D-BFDF-757BC77DA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2687" y="4425865"/>
              <a:ext cx="196850" cy="217488"/>
            </a:xfrm>
            <a:custGeom>
              <a:avLst/>
              <a:gdLst>
                <a:gd name="T0" fmla="*/ 26 w 76"/>
                <a:gd name="T1" fmla="*/ 78 h 84"/>
                <a:gd name="T2" fmla="*/ 26 w 76"/>
                <a:gd name="T3" fmla="*/ 78 h 84"/>
                <a:gd name="T4" fmla="*/ 5 w 76"/>
                <a:gd name="T5" fmla="*/ 37 h 84"/>
                <a:gd name="T6" fmla="*/ 9 w 76"/>
                <a:gd name="T7" fmla="*/ 26 h 84"/>
                <a:gd name="T8" fmla="*/ 50 w 76"/>
                <a:gd name="T9" fmla="*/ 6 h 84"/>
                <a:gd name="T10" fmla="*/ 50 w 76"/>
                <a:gd name="T11" fmla="*/ 6 h 84"/>
                <a:gd name="T12" fmla="*/ 70 w 76"/>
                <a:gd name="T13" fmla="*/ 47 h 84"/>
                <a:gd name="T14" fmla="*/ 67 w 76"/>
                <a:gd name="T15" fmla="*/ 58 h 84"/>
                <a:gd name="T16" fmla="*/ 26 w 76"/>
                <a:gd name="T17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4">
                  <a:moveTo>
                    <a:pt x="26" y="78"/>
                  </a:moveTo>
                  <a:cubicBezTo>
                    <a:pt x="26" y="78"/>
                    <a:pt x="26" y="78"/>
                    <a:pt x="26" y="78"/>
                  </a:cubicBezTo>
                  <a:cubicBezTo>
                    <a:pt x="9" y="72"/>
                    <a:pt x="0" y="54"/>
                    <a:pt x="5" y="3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5" y="9"/>
                    <a:pt x="33" y="0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67" y="12"/>
                    <a:pt x="76" y="30"/>
                    <a:pt x="70" y="4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1" y="75"/>
                    <a:pt x="43" y="84"/>
                    <a:pt x="26" y="78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238">
              <a:extLst>
                <a:ext uri="{FF2B5EF4-FFF2-40B4-BE49-F238E27FC236}">
                  <a16:creationId xmlns:a16="http://schemas.microsoft.com/office/drawing/2014/main" id="{62ABFB65-6BBA-4144-A8F2-F1D961E73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3325" y="4400465"/>
              <a:ext cx="193675" cy="258763"/>
            </a:xfrm>
            <a:custGeom>
              <a:avLst/>
              <a:gdLst>
                <a:gd name="T0" fmla="*/ 68 w 75"/>
                <a:gd name="T1" fmla="*/ 41 h 100"/>
                <a:gd name="T2" fmla="*/ 73 w 75"/>
                <a:gd name="T3" fmla="*/ 35 h 100"/>
                <a:gd name="T4" fmla="*/ 69 w 75"/>
                <a:gd name="T5" fmla="*/ 20 h 100"/>
                <a:gd name="T6" fmla="*/ 60 w 75"/>
                <a:gd name="T7" fmla="*/ 9 h 100"/>
                <a:gd name="T8" fmla="*/ 37 w 75"/>
                <a:gd name="T9" fmla="*/ 1 h 100"/>
                <a:gd name="T10" fmla="*/ 24 w 75"/>
                <a:gd name="T11" fmla="*/ 4 h 100"/>
                <a:gd name="T12" fmla="*/ 19 w 75"/>
                <a:gd name="T13" fmla="*/ 3 h 100"/>
                <a:gd name="T14" fmla="*/ 2 w 75"/>
                <a:gd name="T15" fmla="*/ 11 h 100"/>
                <a:gd name="T16" fmla="*/ 10 w 75"/>
                <a:gd name="T17" fmla="*/ 28 h 100"/>
                <a:gd name="T18" fmla="*/ 23 w 75"/>
                <a:gd name="T19" fmla="*/ 32 h 100"/>
                <a:gd name="T20" fmla="*/ 17 w 75"/>
                <a:gd name="T21" fmla="*/ 50 h 100"/>
                <a:gd name="T22" fmla="*/ 23 w 75"/>
                <a:gd name="T23" fmla="*/ 62 h 100"/>
                <a:gd name="T24" fmla="*/ 26 w 75"/>
                <a:gd name="T25" fmla="*/ 62 h 100"/>
                <a:gd name="T26" fmla="*/ 22 w 75"/>
                <a:gd name="T27" fmla="*/ 74 h 100"/>
                <a:gd name="T28" fmla="*/ 34 w 75"/>
                <a:gd name="T29" fmla="*/ 97 h 100"/>
                <a:gd name="T30" fmla="*/ 56 w 75"/>
                <a:gd name="T31" fmla="*/ 85 h 100"/>
                <a:gd name="T32" fmla="*/ 68 w 75"/>
                <a:gd name="T33" fmla="*/ 51 h 100"/>
                <a:gd name="T34" fmla="*/ 68 w 75"/>
                <a:gd name="T35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100">
                  <a:moveTo>
                    <a:pt x="68" y="41"/>
                  </a:moveTo>
                  <a:cubicBezTo>
                    <a:pt x="70" y="39"/>
                    <a:pt x="72" y="38"/>
                    <a:pt x="73" y="35"/>
                  </a:cubicBezTo>
                  <a:cubicBezTo>
                    <a:pt x="75" y="30"/>
                    <a:pt x="73" y="24"/>
                    <a:pt x="69" y="20"/>
                  </a:cubicBezTo>
                  <a:cubicBezTo>
                    <a:pt x="68" y="15"/>
                    <a:pt x="65" y="11"/>
                    <a:pt x="60" y="9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0"/>
                    <a:pt x="27" y="1"/>
                    <a:pt x="24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0"/>
                    <a:pt x="4" y="4"/>
                    <a:pt x="2" y="11"/>
                  </a:cubicBezTo>
                  <a:cubicBezTo>
                    <a:pt x="0" y="18"/>
                    <a:pt x="3" y="26"/>
                    <a:pt x="10" y="28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6" y="55"/>
                    <a:pt x="18" y="60"/>
                    <a:pt x="23" y="62"/>
                  </a:cubicBezTo>
                  <a:cubicBezTo>
                    <a:pt x="24" y="62"/>
                    <a:pt x="25" y="62"/>
                    <a:pt x="26" y="62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9" y="83"/>
                    <a:pt x="24" y="93"/>
                    <a:pt x="34" y="97"/>
                  </a:cubicBezTo>
                  <a:cubicBezTo>
                    <a:pt x="43" y="100"/>
                    <a:pt x="53" y="95"/>
                    <a:pt x="56" y="85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9" y="48"/>
                    <a:pt x="69" y="44"/>
                    <a:pt x="68" y="41"/>
                  </a:cubicBezTo>
                  <a:close/>
                </a:path>
              </a:pathLst>
            </a:custGeom>
            <a:solidFill>
              <a:srgbClr val="FAD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239">
              <a:extLst>
                <a:ext uri="{FF2B5EF4-FFF2-40B4-BE49-F238E27FC236}">
                  <a16:creationId xmlns:a16="http://schemas.microsoft.com/office/drawing/2014/main" id="{3FD06F34-A3A2-4698-A6BA-627D3C27B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7" y="4405227"/>
              <a:ext cx="20638" cy="4763"/>
            </a:xfrm>
            <a:custGeom>
              <a:avLst/>
              <a:gdLst>
                <a:gd name="T0" fmla="*/ 1 w 8"/>
                <a:gd name="T1" fmla="*/ 1 h 2"/>
                <a:gd name="T2" fmla="*/ 6 w 8"/>
                <a:gd name="T3" fmla="*/ 2 h 2"/>
                <a:gd name="T4" fmla="*/ 8 w 8"/>
                <a:gd name="T5" fmla="*/ 1 h 2"/>
                <a:gd name="T6" fmla="*/ 7 w 8"/>
                <a:gd name="T7" fmla="*/ 1 h 2"/>
                <a:gd name="T8" fmla="*/ 0 w 8"/>
                <a:gd name="T9" fmla="*/ 1 h 2"/>
                <a:gd name="T10" fmla="*/ 1 w 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1" y="1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240">
              <a:extLst>
                <a:ext uri="{FF2B5EF4-FFF2-40B4-BE49-F238E27FC236}">
                  <a16:creationId xmlns:a16="http://schemas.microsoft.com/office/drawing/2014/main" id="{540329DB-DA69-4EC0-9326-3F5C9CF99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2" y="4400465"/>
              <a:ext cx="115888" cy="257175"/>
            </a:xfrm>
            <a:custGeom>
              <a:avLst/>
              <a:gdLst>
                <a:gd name="T0" fmla="*/ 39 w 45"/>
                <a:gd name="T1" fmla="*/ 20 h 99"/>
                <a:gd name="T2" fmla="*/ 30 w 45"/>
                <a:gd name="T3" fmla="*/ 9 h 99"/>
                <a:gd name="T4" fmla="*/ 7 w 45"/>
                <a:gd name="T5" fmla="*/ 1 h 99"/>
                <a:gd name="T6" fmla="*/ 0 w 45"/>
                <a:gd name="T7" fmla="*/ 1 h 99"/>
                <a:gd name="T8" fmla="*/ 1 w 45"/>
                <a:gd name="T9" fmla="*/ 1 h 99"/>
                <a:gd name="T10" fmla="*/ 24 w 45"/>
                <a:gd name="T11" fmla="*/ 9 h 99"/>
                <a:gd name="T12" fmla="*/ 33 w 45"/>
                <a:gd name="T13" fmla="*/ 20 h 99"/>
                <a:gd name="T14" fmla="*/ 37 w 45"/>
                <a:gd name="T15" fmla="*/ 35 h 99"/>
                <a:gd name="T16" fmla="*/ 33 w 45"/>
                <a:gd name="T17" fmla="*/ 41 h 99"/>
                <a:gd name="T18" fmla="*/ 32 w 45"/>
                <a:gd name="T19" fmla="*/ 51 h 99"/>
                <a:gd name="T20" fmla="*/ 21 w 45"/>
                <a:gd name="T21" fmla="*/ 85 h 99"/>
                <a:gd name="T22" fmla="*/ 6 w 45"/>
                <a:gd name="T23" fmla="*/ 97 h 99"/>
                <a:gd name="T24" fmla="*/ 26 w 45"/>
                <a:gd name="T25" fmla="*/ 85 h 99"/>
                <a:gd name="T26" fmla="*/ 38 w 45"/>
                <a:gd name="T27" fmla="*/ 51 h 99"/>
                <a:gd name="T28" fmla="*/ 38 w 45"/>
                <a:gd name="T29" fmla="*/ 41 h 99"/>
                <a:gd name="T30" fmla="*/ 43 w 45"/>
                <a:gd name="T31" fmla="*/ 35 h 99"/>
                <a:gd name="T32" fmla="*/ 39 w 45"/>
                <a:gd name="T3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99">
                  <a:moveTo>
                    <a:pt x="39" y="20"/>
                  </a:moveTo>
                  <a:cubicBezTo>
                    <a:pt x="38" y="15"/>
                    <a:pt x="35" y="11"/>
                    <a:pt x="30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11"/>
                    <a:pt x="33" y="15"/>
                    <a:pt x="33" y="20"/>
                  </a:cubicBezTo>
                  <a:cubicBezTo>
                    <a:pt x="37" y="24"/>
                    <a:pt x="39" y="30"/>
                    <a:pt x="37" y="35"/>
                  </a:cubicBezTo>
                  <a:cubicBezTo>
                    <a:pt x="36" y="38"/>
                    <a:pt x="35" y="39"/>
                    <a:pt x="33" y="41"/>
                  </a:cubicBezTo>
                  <a:cubicBezTo>
                    <a:pt x="33" y="44"/>
                    <a:pt x="33" y="48"/>
                    <a:pt x="32" y="51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8" y="92"/>
                    <a:pt x="13" y="96"/>
                    <a:pt x="6" y="97"/>
                  </a:cubicBezTo>
                  <a:cubicBezTo>
                    <a:pt x="15" y="99"/>
                    <a:pt x="23" y="94"/>
                    <a:pt x="26" y="85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48"/>
                    <a:pt x="39" y="44"/>
                    <a:pt x="38" y="41"/>
                  </a:cubicBezTo>
                  <a:cubicBezTo>
                    <a:pt x="40" y="39"/>
                    <a:pt x="42" y="38"/>
                    <a:pt x="43" y="35"/>
                  </a:cubicBezTo>
                  <a:cubicBezTo>
                    <a:pt x="45" y="30"/>
                    <a:pt x="43" y="24"/>
                    <a:pt x="3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241">
              <a:extLst>
                <a:ext uri="{FF2B5EF4-FFF2-40B4-BE49-F238E27FC236}">
                  <a16:creationId xmlns:a16="http://schemas.microsoft.com/office/drawing/2014/main" id="{A6FDC88A-999F-40B3-8945-5BF0F1E0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50" y="4449677"/>
              <a:ext cx="30163" cy="38100"/>
            </a:xfrm>
            <a:custGeom>
              <a:avLst/>
              <a:gdLst>
                <a:gd name="T0" fmla="*/ 13 w 19"/>
                <a:gd name="T1" fmla="*/ 0 h 24"/>
                <a:gd name="T2" fmla="*/ 19 w 19"/>
                <a:gd name="T3" fmla="*/ 19 h 24"/>
                <a:gd name="T4" fmla="*/ 0 w 19"/>
                <a:gd name="T5" fmla="*/ 24 h 24"/>
                <a:gd name="T6" fmla="*/ 11 w 19"/>
                <a:gd name="T7" fmla="*/ 14 h 24"/>
                <a:gd name="T8" fmla="*/ 13 w 1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4">
                  <a:moveTo>
                    <a:pt x="13" y="0"/>
                  </a:moveTo>
                  <a:lnTo>
                    <a:pt x="19" y="19"/>
                  </a:lnTo>
                  <a:lnTo>
                    <a:pt x="0" y="24"/>
                  </a:lnTo>
                  <a:lnTo>
                    <a:pt x="11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242">
              <a:extLst>
                <a:ext uri="{FF2B5EF4-FFF2-40B4-BE49-F238E27FC236}">
                  <a16:creationId xmlns:a16="http://schemas.microsoft.com/office/drawing/2014/main" id="{FD12FCCF-3340-48D5-9A03-6E6077A5E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1912" y="4446502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7 w 18"/>
                <a:gd name="T3" fmla="*/ 18 h 18"/>
                <a:gd name="T4" fmla="*/ 18 w 18"/>
                <a:gd name="T5" fmla="*/ 16 h 18"/>
                <a:gd name="T6" fmla="*/ 10 w 18"/>
                <a:gd name="T7" fmla="*/ 13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7" y="18"/>
                  </a:lnTo>
                  <a:lnTo>
                    <a:pt x="18" y="16"/>
                  </a:lnTo>
                  <a:lnTo>
                    <a:pt x="1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243">
              <a:extLst>
                <a:ext uri="{FF2B5EF4-FFF2-40B4-BE49-F238E27FC236}">
                  <a16:creationId xmlns:a16="http://schemas.microsoft.com/office/drawing/2014/main" id="{3ED4B732-7862-4E3A-A097-C5CF1395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7" y="4494127"/>
              <a:ext cx="33338" cy="20638"/>
            </a:xfrm>
            <a:custGeom>
              <a:avLst/>
              <a:gdLst>
                <a:gd name="T0" fmla="*/ 0 w 21"/>
                <a:gd name="T1" fmla="*/ 3 h 13"/>
                <a:gd name="T2" fmla="*/ 18 w 21"/>
                <a:gd name="T3" fmla="*/ 0 h 13"/>
                <a:gd name="T4" fmla="*/ 21 w 21"/>
                <a:gd name="T5" fmla="*/ 13 h 13"/>
                <a:gd name="T6" fmla="*/ 14 w 21"/>
                <a:gd name="T7" fmla="*/ 4 h 13"/>
                <a:gd name="T8" fmla="*/ 0 w 2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0" y="3"/>
                  </a:moveTo>
                  <a:lnTo>
                    <a:pt x="18" y="0"/>
                  </a:lnTo>
                  <a:lnTo>
                    <a:pt x="21" y="13"/>
                  </a:lnTo>
                  <a:lnTo>
                    <a:pt x="14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244">
              <a:extLst>
                <a:ext uri="{FF2B5EF4-FFF2-40B4-BE49-F238E27FC236}">
                  <a16:creationId xmlns:a16="http://schemas.microsoft.com/office/drawing/2014/main" id="{4380D7BE-4613-4410-9B44-7EBB6F23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7787" y="4487777"/>
              <a:ext cx="15875" cy="20638"/>
            </a:xfrm>
            <a:custGeom>
              <a:avLst/>
              <a:gdLst>
                <a:gd name="T0" fmla="*/ 0 w 10"/>
                <a:gd name="T1" fmla="*/ 2 h 13"/>
                <a:gd name="T2" fmla="*/ 3 w 10"/>
                <a:gd name="T3" fmla="*/ 13 h 13"/>
                <a:gd name="T4" fmla="*/ 5 w 10"/>
                <a:gd name="T5" fmla="*/ 4 h 13"/>
                <a:gd name="T6" fmla="*/ 10 w 10"/>
                <a:gd name="T7" fmla="*/ 0 h 13"/>
                <a:gd name="T8" fmla="*/ 0 w 10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0" y="2"/>
                  </a:moveTo>
                  <a:lnTo>
                    <a:pt x="3" y="13"/>
                  </a:lnTo>
                  <a:lnTo>
                    <a:pt x="5" y="4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245">
              <a:extLst>
                <a:ext uri="{FF2B5EF4-FFF2-40B4-BE49-F238E27FC236}">
                  <a16:creationId xmlns:a16="http://schemas.microsoft.com/office/drawing/2014/main" id="{82592C81-4031-4AEE-8B78-6083545C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312" y="3841665"/>
              <a:ext cx="82550" cy="20638"/>
            </a:xfrm>
            <a:custGeom>
              <a:avLst/>
              <a:gdLst>
                <a:gd name="T0" fmla="*/ 0 w 52"/>
                <a:gd name="T1" fmla="*/ 8 h 13"/>
                <a:gd name="T2" fmla="*/ 34 w 52"/>
                <a:gd name="T3" fmla="*/ 13 h 13"/>
                <a:gd name="T4" fmla="*/ 39 w 52"/>
                <a:gd name="T5" fmla="*/ 5 h 13"/>
                <a:gd name="T6" fmla="*/ 52 w 52"/>
                <a:gd name="T7" fmla="*/ 6 h 13"/>
                <a:gd name="T8" fmla="*/ 36 w 52"/>
                <a:gd name="T9" fmla="*/ 0 h 13"/>
                <a:gd name="T10" fmla="*/ 32 w 52"/>
                <a:gd name="T11" fmla="*/ 6 h 13"/>
                <a:gd name="T12" fmla="*/ 0 w 52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">
                  <a:moveTo>
                    <a:pt x="0" y="8"/>
                  </a:moveTo>
                  <a:lnTo>
                    <a:pt x="34" y="13"/>
                  </a:lnTo>
                  <a:lnTo>
                    <a:pt x="39" y="5"/>
                  </a:lnTo>
                  <a:lnTo>
                    <a:pt x="52" y="6"/>
                  </a:lnTo>
                  <a:lnTo>
                    <a:pt x="36" y="0"/>
                  </a:lnTo>
                  <a:lnTo>
                    <a:pt x="32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246">
              <a:extLst>
                <a:ext uri="{FF2B5EF4-FFF2-40B4-BE49-F238E27FC236}">
                  <a16:creationId xmlns:a16="http://schemas.microsoft.com/office/drawing/2014/main" id="{A59702C5-F75A-410A-93D5-30F0A869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3727365"/>
              <a:ext cx="66675" cy="95250"/>
            </a:xfrm>
            <a:custGeom>
              <a:avLst/>
              <a:gdLst>
                <a:gd name="T0" fmla="*/ 0 w 42"/>
                <a:gd name="T1" fmla="*/ 0 h 60"/>
                <a:gd name="T2" fmla="*/ 21 w 42"/>
                <a:gd name="T3" fmla="*/ 36 h 60"/>
                <a:gd name="T4" fmla="*/ 32 w 42"/>
                <a:gd name="T5" fmla="*/ 36 h 60"/>
                <a:gd name="T6" fmla="*/ 42 w 42"/>
                <a:gd name="T7" fmla="*/ 60 h 60"/>
                <a:gd name="T8" fmla="*/ 37 w 42"/>
                <a:gd name="T9" fmla="*/ 28 h 60"/>
                <a:gd name="T10" fmla="*/ 21 w 42"/>
                <a:gd name="T11" fmla="*/ 26 h 60"/>
                <a:gd name="T12" fmla="*/ 0 w 4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0">
                  <a:moveTo>
                    <a:pt x="0" y="0"/>
                  </a:moveTo>
                  <a:lnTo>
                    <a:pt x="21" y="36"/>
                  </a:lnTo>
                  <a:lnTo>
                    <a:pt x="32" y="36"/>
                  </a:lnTo>
                  <a:lnTo>
                    <a:pt x="42" y="60"/>
                  </a:lnTo>
                  <a:lnTo>
                    <a:pt x="37" y="28"/>
                  </a:lnTo>
                  <a:lnTo>
                    <a:pt x="2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247">
              <a:extLst>
                <a:ext uri="{FF2B5EF4-FFF2-40B4-BE49-F238E27FC236}">
                  <a16:creationId xmlns:a16="http://schemas.microsoft.com/office/drawing/2014/main" id="{7ACBB8BE-11BF-41DF-A8A1-CDC4FCC6A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3763877"/>
              <a:ext cx="134938" cy="69850"/>
            </a:xfrm>
            <a:custGeom>
              <a:avLst/>
              <a:gdLst>
                <a:gd name="T0" fmla="*/ 85 w 85"/>
                <a:gd name="T1" fmla="*/ 44 h 44"/>
                <a:gd name="T2" fmla="*/ 0 w 85"/>
                <a:gd name="T3" fmla="*/ 5 h 44"/>
                <a:gd name="T4" fmla="*/ 3 w 85"/>
                <a:gd name="T5" fmla="*/ 0 h 44"/>
                <a:gd name="T6" fmla="*/ 85 w 85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44">
                  <a:moveTo>
                    <a:pt x="85" y="44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248">
              <a:extLst>
                <a:ext uri="{FF2B5EF4-FFF2-40B4-BE49-F238E27FC236}">
                  <a16:creationId xmlns:a16="http://schemas.microsoft.com/office/drawing/2014/main" id="{8B3951F0-7BBD-4BAC-AEC4-8165A5F9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62" y="3755940"/>
              <a:ext cx="3175" cy="52388"/>
            </a:xfrm>
            <a:custGeom>
              <a:avLst/>
              <a:gdLst>
                <a:gd name="T0" fmla="*/ 0 w 2"/>
                <a:gd name="T1" fmla="*/ 0 h 33"/>
                <a:gd name="T2" fmla="*/ 2 w 2"/>
                <a:gd name="T3" fmla="*/ 33 h 33"/>
                <a:gd name="T4" fmla="*/ 2 w 2"/>
                <a:gd name="T5" fmla="*/ 0 h 33"/>
                <a:gd name="T6" fmla="*/ 0 w 2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">
                  <a:moveTo>
                    <a:pt x="0" y="0"/>
                  </a:moveTo>
                  <a:lnTo>
                    <a:pt x="2" y="3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249">
              <a:extLst>
                <a:ext uri="{FF2B5EF4-FFF2-40B4-BE49-F238E27FC236}">
                  <a16:creationId xmlns:a16="http://schemas.microsoft.com/office/drawing/2014/main" id="{7FEEB467-B276-49E8-A98C-65ADE15E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287" y="3703552"/>
              <a:ext cx="114300" cy="85725"/>
            </a:xfrm>
            <a:custGeom>
              <a:avLst/>
              <a:gdLst>
                <a:gd name="T0" fmla="*/ 1 w 44"/>
                <a:gd name="T1" fmla="*/ 26 h 33"/>
                <a:gd name="T2" fmla="*/ 24 w 44"/>
                <a:gd name="T3" fmla="*/ 7 h 33"/>
                <a:gd name="T4" fmla="*/ 44 w 44"/>
                <a:gd name="T5" fmla="*/ 19 h 33"/>
                <a:gd name="T6" fmla="*/ 22 w 44"/>
                <a:gd name="T7" fmla="*/ 0 h 33"/>
                <a:gd name="T8" fmla="*/ 0 w 44"/>
                <a:gd name="T9" fmla="*/ 22 h 33"/>
                <a:gd name="T10" fmla="*/ 3 w 44"/>
                <a:gd name="T11" fmla="*/ 33 h 33"/>
                <a:gd name="T12" fmla="*/ 1 w 44"/>
                <a:gd name="T1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3">
                  <a:moveTo>
                    <a:pt x="1" y="26"/>
                  </a:moveTo>
                  <a:cubicBezTo>
                    <a:pt x="1" y="16"/>
                    <a:pt x="11" y="7"/>
                    <a:pt x="24" y="7"/>
                  </a:cubicBezTo>
                  <a:cubicBezTo>
                    <a:pt x="33" y="7"/>
                    <a:pt x="40" y="12"/>
                    <a:pt x="44" y="19"/>
                  </a:cubicBezTo>
                  <a:cubicBezTo>
                    <a:pt x="42" y="8"/>
                    <a:pt x="33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7"/>
                    <a:pt x="1" y="30"/>
                    <a:pt x="3" y="33"/>
                  </a:cubicBezTo>
                  <a:cubicBezTo>
                    <a:pt x="2" y="31"/>
                    <a:pt x="1" y="29"/>
                    <a:pt x="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250">
              <a:extLst>
                <a:ext uri="{FF2B5EF4-FFF2-40B4-BE49-F238E27FC236}">
                  <a16:creationId xmlns:a16="http://schemas.microsoft.com/office/drawing/2014/main" id="{7ABDB23D-5DBA-42C1-A24A-6BE23E507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987" y="3665452"/>
              <a:ext cx="112713" cy="111125"/>
            </a:xfrm>
            <a:custGeom>
              <a:avLst/>
              <a:gdLst>
                <a:gd name="T0" fmla="*/ 2 w 43"/>
                <a:gd name="T1" fmla="*/ 27 h 43"/>
                <a:gd name="T2" fmla="*/ 27 w 43"/>
                <a:gd name="T3" fmla="*/ 2 h 43"/>
                <a:gd name="T4" fmla="*/ 43 w 43"/>
                <a:gd name="T5" fmla="*/ 8 h 43"/>
                <a:gd name="T6" fmla="*/ 25 w 43"/>
                <a:gd name="T7" fmla="*/ 0 h 43"/>
                <a:gd name="T8" fmla="*/ 0 w 43"/>
                <a:gd name="T9" fmla="*/ 25 h 43"/>
                <a:gd name="T10" fmla="*/ 8 w 43"/>
                <a:gd name="T11" fmla="*/ 43 h 43"/>
                <a:gd name="T12" fmla="*/ 2 w 43"/>
                <a:gd name="T13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2" y="27"/>
                  </a:moveTo>
                  <a:cubicBezTo>
                    <a:pt x="2" y="13"/>
                    <a:pt x="13" y="2"/>
                    <a:pt x="27" y="2"/>
                  </a:cubicBezTo>
                  <a:cubicBezTo>
                    <a:pt x="33" y="2"/>
                    <a:pt x="39" y="4"/>
                    <a:pt x="43" y="8"/>
                  </a:cubicBezTo>
                  <a:cubicBezTo>
                    <a:pt x="39" y="3"/>
                    <a:pt x="32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5" y="39"/>
                    <a:pt x="2" y="33"/>
                    <a:pt x="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TextBox 643">
              <a:extLst>
                <a:ext uri="{FF2B5EF4-FFF2-40B4-BE49-F238E27FC236}">
                  <a16:creationId xmlns:a16="http://schemas.microsoft.com/office/drawing/2014/main" id="{9D7AC705-ABBD-4B37-B29A-ACA8339E38F3}"/>
                </a:ext>
              </a:extLst>
            </p:cNvPr>
            <p:cNvSpPr txBox="1"/>
            <p:nvPr/>
          </p:nvSpPr>
          <p:spPr>
            <a:xfrm>
              <a:off x="6381750" y="3185119"/>
              <a:ext cx="1329108" cy="416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Inventions</a:t>
              </a:r>
            </a:p>
          </p:txBody>
        </p:sp>
        <p:sp>
          <p:nvSpPr>
            <p:cNvPr id="445" name="Freeform 51">
              <a:extLst>
                <a:ext uri="{FF2B5EF4-FFF2-40B4-BE49-F238E27FC236}">
                  <a16:creationId xmlns:a16="http://schemas.microsoft.com/office/drawing/2014/main" id="{BDCC6C86-BDA4-429F-BE5B-6C778AF13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2265277"/>
              <a:ext cx="23813" cy="1743075"/>
            </a:xfrm>
            <a:custGeom>
              <a:avLst/>
              <a:gdLst>
                <a:gd name="T0" fmla="*/ 4 w 9"/>
                <a:gd name="T1" fmla="*/ 671 h 671"/>
                <a:gd name="T2" fmla="*/ 0 w 9"/>
                <a:gd name="T3" fmla="*/ 665 h 671"/>
                <a:gd name="T4" fmla="*/ 0 w 9"/>
                <a:gd name="T5" fmla="*/ 6 h 671"/>
                <a:gd name="T6" fmla="*/ 4 w 9"/>
                <a:gd name="T7" fmla="*/ 0 h 671"/>
                <a:gd name="T8" fmla="*/ 9 w 9"/>
                <a:gd name="T9" fmla="*/ 6 h 671"/>
                <a:gd name="T10" fmla="*/ 9 w 9"/>
                <a:gd name="T11" fmla="*/ 665 h 671"/>
                <a:gd name="T12" fmla="*/ 4 w 9"/>
                <a:gd name="T13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71">
                  <a:moveTo>
                    <a:pt x="4" y="671"/>
                  </a:moveTo>
                  <a:cubicBezTo>
                    <a:pt x="2" y="671"/>
                    <a:pt x="0" y="668"/>
                    <a:pt x="0" y="6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65"/>
                    <a:pt x="9" y="665"/>
                    <a:pt x="9" y="665"/>
                  </a:cubicBezTo>
                  <a:cubicBezTo>
                    <a:pt x="9" y="668"/>
                    <a:pt x="7" y="671"/>
                    <a:pt x="4" y="67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55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8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7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8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11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12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0" grpId="0" animBg="1"/>
          <p:bldP spid="4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0" grpId="0" animBg="1"/>
          <p:bldP spid="411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E722DA-2286-4329-9312-51C44C97C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C21FCD-FFCE-4D83-8615-F0CD199E2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" b="3196"/>
          <a:stretch/>
        </p:blipFill>
        <p:spPr bwMode="auto">
          <a:xfrm>
            <a:off x="1806828" y="880844"/>
            <a:ext cx="8578344" cy="51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0344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05AE1D9-7BB2-477D-B018-D84895F04DE9}"/>
              </a:ext>
            </a:extLst>
          </p:cNvPr>
          <p:cNvSpPr/>
          <p:nvPr/>
        </p:nvSpPr>
        <p:spPr>
          <a:xfrm>
            <a:off x="5065059" y="2992270"/>
            <a:ext cx="7123772" cy="3863340"/>
          </a:xfrm>
          <a:custGeom>
            <a:avLst/>
            <a:gdLst>
              <a:gd name="connsiteX0" fmla="*/ 8396087 w 8394578"/>
              <a:gd name="connsiteY0" fmla="*/ 253 h 4721838"/>
              <a:gd name="connsiteX1" fmla="*/ 8396087 w 8394578"/>
              <a:gd name="connsiteY1" fmla="*/ 4722989 h 4721838"/>
              <a:gd name="connsiteX2" fmla="*/ 253 w 8394578"/>
              <a:gd name="connsiteY2" fmla="*/ 4722989 h 472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4578" h="4721838">
                <a:moveTo>
                  <a:pt x="8396087" y="253"/>
                </a:moveTo>
                <a:lnTo>
                  <a:pt x="8396087" y="4722989"/>
                </a:lnTo>
                <a:lnTo>
                  <a:pt x="253" y="4722989"/>
                </a:lnTo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2700000" scaled="1"/>
            <a:tileRect/>
          </a:gradFill>
          <a:ln w="1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B5851CF0-0C54-4630-88D5-AD5B061F5326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5041153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Learning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441E1F-E0AE-4F2E-A68F-9CEC310D4FCD}"/>
              </a:ext>
            </a:extLst>
          </p:cNvPr>
          <p:cNvGrpSpPr/>
          <p:nvPr/>
        </p:nvGrpSpPr>
        <p:grpSpPr>
          <a:xfrm>
            <a:off x="617924" y="1572026"/>
            <a:ext cx="1296650" cy="609600"/>
            <a:chOff x="4648200" y="2286000"/>
            <a:chExt cx="1296650" cy="609600"/>
          </a:xfrm>
          <a:solidFill>
            <a:srgbClr val="006854"/>
          </a:solidFill>
        </p:grpSpPr>
        <p:sp>
          <p:nvSpPr>
            <p:cNvPr id="4" name="Pentagon 10">
              <a:extLst>
                <a:ext uri="{FF2B5EF4-FFF2-40B4-BE49-F238E27FC236}">
                  <a16:creationId xmlns:a16="http://schemas.microsoft.com/office/drawing/2014/main" id="{74D78000-8205-4112-9994-CE0B271844EF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1</a:t>
              </a:r>
            </a:p>
          </p:txBody>
        </p:sp>
        <p:sp>
          <p:nvSpPr>
            <p:cNvPr id="5" name="Chevron 11">
              <a:extLst>
                <a:ext uri="{FF2B5EF4-FFF2-40B4-BE49-F238E27FC236}">
                  <a16:creationId xmlns:a16="http://schemas.microsoft.com/office/drawing/2014/main" id="{26A7BD2B-6401-4FE3-BEC8-BE0CDD252B90}"/>
                </a:ext>
              </a:extLst>
            </p:cNvPr>
            <p:cNvSpPr/>
            <p:nvPr/>
          </p:nvSpPr>
          <p:spPr>
            <a:xfrm>
              <a:off x="5563850" y="2408420"/>
              <a:ext cx="381000" cy="334780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3D7611-F9EB-432D-8844-8D6DD65F62ED}"/>
              </a:ext>
            </a:extLst>
          </p:cNvPr>
          <p:cNvGrpSpPr/>
          <p:nvPr/>
        </p:nvGrpSpPr>
        <p:grpSpPr>
          <a:xfrm>
            <a:off x="617924" y="2323392"/>
            <a:ext cx="1296650" cy="609600"/>
            <a:chOff x="4648200" y="2286000"/>
            <a:chExt cx="1296650" cy="609600"/>
          </a:xfrm>
          <a:solidFill>
            <a:srgbClr val="00A283"/>
          </a:solidFill>
        </p:grpSpPr>
        <p:sp>
          <p:nvSpPr>
            <p:cNvPr id="7" name="Rounded Rectangle 13">
              <a:extLst>
                <a:ext uri="{FF2B5EF4-FFF2-40B4-BE49-F238E27FC236}">
                  <a16:creationId xmlns:a16="http://schemas.microsoft.com/office/drawing/2014/main" id="{CD381874-81DD-4F3F-AD3A-C4C27F83D38A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2</a:t>
              </a:r>
            </a:p>
          </p:txBody>
        </p:sp>
        <p:sp>
          <p:nvSpPr>
            <p:cNvPr id="8" name="Right Arrow 14">
              <a:extLst>
                <a:ext uri="{FF2B5EF4-FFF2-40B4-BE49-F238E27FC236}">
                  <a16:creationId xmlns:a16="http://schemas.microsoft.com/office/drawing/2014/main" id="{58F552A7-7B5F-4B80-B34F-9D9662CBCC82}"/>
                </a:ext>
              </a:extLst>
            </p:cNvPr>
            <p:cNvSpPr/>
            <p:nvPr/>
          </p:nvSpPr>
          <p:spPr>
            <a:xfrm>
              <a:off x="5563850" y="2408420"/>
              <a:ext cx="381000" cy="338328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8895AE-AA12-4977-8E8C-C90F89A40B63}"/>
              </a:ext>
            </a:extLst>
          </p:cNvPr>
          <p:cNvGrpSpPr/>
          <p:nvPr/>
        </p:nvGrpSpPr>
        <p:grpSpPr>
          <a:xfrm>
            <a:off x="617924" y="3059992"/>
            <a:ext cx="1296650" cy="609600"/>
            <a:chOff x="4648200" y="2286000"/>
            <a:chExt cx="1296650" cy="609600"/>
          </a:xfrm>
          <a:solidFill>
            <a:srgbClr val="00D0A8"/>
          </a:solidFill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973DFA88-7D8C-45CD-845D-9E7A5BF04F2B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3</a:t>
              </a:r>
            </a:p>
          </p:txBody>
        </p:sp>
        <p:sp>
          <p:nvSpPr>
            <p:cNvPr id="11" name="Right Arrow 17">
              <a:extLst>
                <a:ext uri="{FF2B5EF4-FFF2-40B4-BE49-F238E27FC236}">
                  <a16:creationId xmlns:a16="http://schemas.microsoft.com/office/drawing/2014/main" id="{F0ECBCB0-B5BA-458F-A7EA-1060FB5645BD}"/>
                </a:ext>
              </a:extLst>
            </p:cNvPr>
            <p:cNvSpPr/>
            <p:nvPr/>
          </p:nvSpPr>
          <p:spPr>
            <a:xfrm>
              <a:off x="5563850" y="2438400"/>
              <a:ext cx="381000" cy="338328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2E843A-7E7A-4BCE-B925-74443FCE87E2}"/>
              </a:ext>
            </a:extLst>
          </p:cNvPr>
          <p:cNvGrpSpPr/>
          <p:nvPr/>
        </p:nvGrpSpPr>
        <p:grpSpPr>
          <a:xfrm>
            <a:off x="617924" y="3821548"/>
            <a:ext cx="1296650" cy="609600"/>
            <a:chOff x="4648200" y="2286000"/>
            <a:chExt cx="1296650" cy="609600"/>
          </a:xfrm>
          <a:solidFill>
            <a:srgbClr val="53D195"/>
          </a:solidFill>
        </p:grpSpPr>
        <p:sp>
          <p:nvSpPr>
            <p:cNvPr id="13" name="Pentagon 19">
              <a:extLst>
                <a:ext uri="{FF2B5EF4-FFF2-40B4-BE49-F238E27FC236}">
                  <a16:creationId xmlns:a16="http://schemas.microsoft.com/office/drawing/2014/main" id="{FFF018ED-9967-42F2-B34A-F790DEC98038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4</a:t>
              </a:r>
            </a:p>
          </p:txBody>
        </p:sp>
        <p:sp>
          <p:nvSpPr>
            <p:cNvPr id="14" name="Chevron 20">
              <a:extLst>
                <a:ext uri="{FF2B5EF4-FFF2-40B4-BE49-F238E27FC236}">
                  <a16:creationId xmlns:a16="http://schemas.microsoft.com/office/drawing/2014/main" id="{D21B229A-94E1-4BD0-9FA0-E3C55CD75538}"/>
                </a:ext>
              </a:extLst>
            </p:cNvPr>
            <p:cNvSpPr/>
            <p:nvPr/>
          </p:nvSpPr>
          <p:spPr>
            <a:xfrm>
              <a:off x="5563850" y="2438400"/>
              <a:ext cx="381000" cy="334780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E5D8C6A-EAE4-4B88-8F6B-3C0FE29B3F2A}"/>
              </a:ext>
            </a:extLst>
          </p:cNvPr>
          <p:cNvSpPr txBox="1"/>
          <p:nvPr/>
        </p:nvSpPr>
        <p:spPr>
          <a:xfrm>
            <a:off x="1913324" y="1563810"/>
            <a:ext cx="573763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6854"/>
                </a:solidFill>
                <a:cs typeface="Times New Roman" panose="02020603050405020304" pitchFamily="18" charset="0"/>
              </a:rPr>
              <a:t>Use passive voice for simple present tense correctly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1CCE26-5CCA-4507-AD23-E95B9A05D7BD}"/>
              </a:ext>
            </a:extLst>
          </p:cNvPr>
          <p:cNvSpPr txBox="1"/>
          <p:nvPr/>
        </p:nvSpPr>
        <p:spPr>
          <a:xfrm>
            <a:off x="1913324" y="2328509"/>
            <a:ext cx="6097712" cy="5062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A283"/>
                </a:solidFill>
                <a:cs typeface="Times New Roman" panose="02020603050405020304" pitchFamily="18" charset="0"/>
              </a:rPr>
              <a:t>Use passive voice for present perfect tense correctly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F9C435-5296-4A4E-BB92-AA574C99F249}"/>
              </a:ext>
            </a:extLst>
          </p:cNvPr>
          <p:cNvSpPr txBox="1"/>
          <p:nvPr/>
        </p:nvSpPr>
        <p:spPr>
          <a:xfrm>
            <a:off x="1913324" y="3182759"/>
            <a:ext cx="7695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D0A8"/>
                </a:solidFill>
              </a:rPr>
              <a:t>Use passive voice for past tense correctly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A08B04-776E-4581-BE47-49C7D07D63EA}"/>
              </a:ext>
            </a:extLst>
          </p:cNvPr>
          <p:cNvSpPr txBox="1"/>
          <p:nvPr/>
        </p:nvSpPr>
        <p:spPr>
          <a:xfrm>
            <a:off x="1913324" y="3915359"/>
            <a:ext cx="76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3D195"/>
                </a:solidFill>
                <a:cs typeface="Times New Roman" panose="02020603050405020304" pitchFamily="18" charset="0"/>
              </a:rPr>
              <a:t>Transform active sentences into passive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6D6A8-C798-4176-A0A7-AB3944FE3E4D}"/>
              </a:ext>
            </a:extLst>
          </p:cNvPr>
          <p:cNvGrpSpPr/>
          <p:nvPr/>
        </p:nvGrpSpPr>
        <p:grpSpPr>
          <a:xfrm>
            <a:off x="617924" y="4587240"/>
            <a:ext cx="1296650" cy="609600"/>
            <a:chOff x="4648200" y="2286000"/>
            <a:chExt cx="1296650" cy="609600"/>
          </a:xfrm>
          <a:solidFill>
            <a:srgbClr val="A2E6C6"/>
          </a:solidFill>
        </p:grpSpPr>
        <p:sp>
          <p:nvSpPr>
            <p:cNvPr id="20" name="Pentagon 19">
              <a:extLst>
                <a:ext uri="{FF2B5EF4-FFF2-40B4-BE49-F238E27FC236}">
                  <a16:creationId xmlns:a16="http://schemas.microsoft.com/office/drawing/2014/main" id="{CE37C674-20A1-48EB-B0F2-5391FFD71E69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5</a:t>
              </a: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72946C2D-8547-4426-BCC4-16C08396B45D}"/>
                </a:ext>
              </a:extLst>
            </p:cNvPr>
            <p:cNvSpPr/>
            <p:nvPr/>
          </p:nvSpPr>
          <p:spPr>
            <a:xfrm>
              <a:off x="5563850" y="2438400"/>
              <a:ext cx="381000" cy="334780"/>
            </a:xfrm>
            <a:prstGeom prst="chevron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E0AB3EB-6EB4-42FA-80EA-592A30CFC7F5}"/>
              </a:ext>
            </a:extLst>
          </p:cNvPr>
          <p:cNvSpPr txBox="1"/>
          <p:nvPr/>
        </p:nvSpPr>
        <p:spPr>
          <a:xfrm>
            <a:off x="1916286" y="46697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6DEB4"/>
                </a:solidFill>
                <a:cs typeface="Times New Roman" panose="02020603050405020304" pitchFamily="18" charset="0"/>
              </a:rPr>
              <a:t>Transform passive sentences into active</a:t>
            </a:r>
          </a:p>
        </p:txBody>
      </p:sp>
    </p:spTree>
    <p:extLst>
      <p:ext uri="{BB962C8B-B14F-4D97-AF65-F5344CB8AC3E}">
        <p14:creationId xmlns:p14="http://schemas.microsoft.com/office/powerpoint/2010/main" val="35656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9D26C85-FA3B-48EF-B2E5-6D8CAB4BE3DA}"/>
              </a:ext>
            </a:extLst>
          </p:cNvPr>
          <p:cNvSpPr>
            <a:spLocks/>
          </p:cNvSpPr>
          <p:nvPr/>
        </p:nvSpPr>
        <p:spPr bwMode="auto">
          <a:xfrm>
            <a:off x="-1" y="0"/>
            <a:ext cx="8153497" cy="6858000"/>
          </a:xfrm>
          <a:custGeom>
            <a:avLst/>
            <a:gdLst>
              <a:gd name="T0" fmla="*/ 497 w 548"/>
              <a:gd name="T1" fmla="*/ 408 h 461"/>
              <a:gd name="T2" fmla="*/ 415 w 548"/>
              <a:gd name="T3" fmla="*/ 310 h 461"/>
              <a:gd name="T4" fmla="*/ 350 w 548"/>
              <a:gd name="T5" fmla="*/ 236 h 461"/>
              <a:gd name="T6" fmla="*/ 393 w 548"/>
              <a:gd name="T7" fmla="*/ 156 h 461"/>
              <a:gd name="T8" fmla="*/ 520 w 548"/>
              <a:gd name="T9" fmla="*/ 34 h 461"/>
              <a:gd name="T10" fmla="*/ 529 w 548"/>
              <a:gd name="T11" fmla="*/ 0 h 461"/>
              <a:gd name="T12" fmla="*/ 0 w 548"/>
              <a:gd name="T13" fmla="*/ 0 h 461"/>
              <a:gd name="T14" fmla="*/ 0 w 548"/>
              <a:gd name="T15" fmla="*/ 461 h 461"/>
              <a:gd name="T16" fmla="*/ 548 w 548"/>
              <a:gd name="T17" fmla="*/ 461 h 461"/>
              <a:gd name="T18" fmla="*/ 497 w 548"/>
              <a:gd name="T19" fmla="*/ 40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8" h="461">
                <a:moveTo>
                  <a:pt x="497" y="408"/>
                </a:moveTo>
                <a:cubicBezTo>
                  <a:pt x="476" y="367"/>
                  <a:pt x="457" y="332"/>
                  <a:pt x="415" y="310"/>
                </a:cubicBezTo>
                <a:cubicBezTo>
                  <a:pt x="385" y="295"/>
                  <a:pt x="354" y="275"/>
                  <a:pt x="350" y="236"/>
                </a:cubicBezTo>
                <a:cubicBezTo>
                  <a:pt x="347" y="204"/>
                  <a:pt x="366" y="172"/>
                  <a:pt x="393" y="156"/>
                </a:cubicBezTo>
                <a:cubicBezTo>
                  <a:pt x="444" y="125"/>
                  <a:pt x="498" y="96"/>
                  <a:pt x="520" y="34"/>
                </a:cubicBezTo>
                <a:cubicBezTo>
                  <a:pt x="523" y="26"/>
                  <a:pt x="528" y="12"/>
                  <a:pt x="5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"/>
                  <a:pt x="0" y="461"/>
                  <a:pt x="0" y="461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25" y="446"/>
                  <a:pt x="510" y="434"/>
                  <a:pt x="497" y="408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E187D6F3-56A3-426D-8B83-5D9AD9084151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6331708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bg1"/>
                </a:solidFill>
              </a:rPr>
              <a:t>Form, Meaning &amp;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EDCAF-26DC-4633-9C95-823AFADE3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/>
          <a:stretch/>
        </p:blipFill>
        <p:spPr>
          <a:xfrm>
            <a:off x="926926" y="1243095"/>
            <a:ext cx="7674281" cy="508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CCFDBD-EBA6-458B-B4CB-70A4C5A39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60" y="418969"/>
            <a:ext cx="2928990" cy="3140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مربع نص 4">
            <a:extLst>
              <a:ext uri="{FF2B5EF4-FFF2-40B4-BE49-F238E27FC236}">
                <a16:creationId xmlns:a16="http://schemas.microsoft.com/office/drawing/2014/main" id="{36182618-2A23-492C-4F5B-B799456AE6F3}"/>
              </a:ext>
            </a:extLst>
          </p:cNvPr>
          <p:cNvSpPr txBox="1"/>
          <p:nvPr/>
        </p:nvSpPr>
        <p:spPr>
          <a:xfrm>
            <a:off x="9080423" y="6054310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57</a:t>
            </a:r>
          </a:p>
        </p:txBody>
      </p:sp>
    </p:spTree>
    <p:extLst>
      <p:ext uri="{BB962C8B-B14F-4D97-AF65-F5344CB8AC3E}">
        <p14:creationId xmlns:p14="http://schemas.microsoft.com/office/powerpoint/2010/main" val="316544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مربع نص 5">
            <a:extLst>
              <a:ext uri="{FF2B5EF4-FFF2-40B4-BE49-F238E27FC236}">
                <a16:creationId xmlns:a16="http://schemas.microsoft.com/office/drawing/2014/main" id="{EFF8D0F6-2755-4734-ABE3-371796B7D00A}"/>
              </a:ext>
            </a:extLst>
          </p:cNvPr>
          <p:cNvSpPr txBox="1"/>
          <p:nvPr/>
        </p:nvSpPr>
        <p:spPr>
          <a:xfrm>
            <a:off x="212812" y="524033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00A283"/>
                </a:solidFill>
              </a:rPr>
              <a:t>May I ask you a question ?</a:t>
            </a:r>
            <a:endParaRPr lang="ar-SA" b="1" dirty="0">
              <a:solidFill>
                <a:srgbClr val="00A283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3C4CCDC-5297-4FCD-BECE-D5A41CC69164}"/>
              </a:ext>
            </a:extLst>
          </p:cNvPr>
          <p:cNvSpPr txBox="1"/>
          <p:nvPr/>
        </p:nvSpPr>
        <p:spPr>
          <a:xfrm>
            <a:off x="1062038" y="1600054"/>
            <a:ext cx="4888638" cy="646331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 rtl="0"/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active </a:t>
            </a:r>
            <a:r>
              <a:rPr lang="en-US" sz="3600" b="1" dirty="0">
                <a:solidFill>
                  <a:srgbClr val="00A283"/>
                </a:solidFill>
              </a:rPr>
              <a:t>OR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 passive </a:t>
            </a:r>
            <a:r>
              <a:rPr lang="en-US" sz="3600" b="1" dirty="0">
                <a:solidFill>
                  <a:srgbClr val="00A283"/>
                </a:solidFill>
              </a:rPr>
              <a:t>?</a:t>
            </a:r>
            <a:endParaRPr lang="ar-SA" sz="3600" b="1" dirty="0">
              <a:solidFill>
                <a:srgbClr val="00A283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448D0B-8852-4B00-847F-3863AE732A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84" y="2878490"/>
            <a:ext cx="6015983" cy="4186237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E793A9CF-7D37-4C72-92F0-6F76AD7651B2}"/>
              </a:ext>
            </a:extLst>
          </p:cNvPr>
          <p:cNvSpPr/>
          <p:nvPr/>
        </p:nvSpPr>
        <p:spPr>
          <a:xfrm>
            <a:off x="1783819" y="2319018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Ali opened the door.</a:t>
            </a:r>
          </a:p>
        </p:txBody>
      </p:sp>
      <p:sp>
        <p:nvSpPr>
          <p:cNvPr id="9" name="مستطيل 9">
            <a:extLst>
              <a:ext uri="{FF2B5EF4-FFF2-40B4-BE49-F238E27FC236}">
                <a16:creationId xmlns:a16="http://schemas.microsoft.com/office/drawing/2014/main" id="{9578904E-50CF-4A05-8FBD-F8D313B322A3}"/>
              </a:ext>
            </a:extLst>
          </p:cNvPr>
          <p:cNvSpPr/>
          <p:nvPr/>
        </p:nvSpPr>
        <p:spPr>
          <a:xfrm>
            <a:off x="1783819" y="287578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Sara is reading the book now.</a:t>
            </a:r>
          </a:p>
        </p:txBody>
      </p:sp>
      <p:sp>
        <p:nvSpPr>
          <p:cNvPr id="10" name="مستطيل 10">
            <a:extLst>
              <a:ext uri="{FF2B5EF4-FFF2-40B4-BE49-F238E27FC236}">
                <a16:creationId xmlns:a16="http://schemas.microsoft.com/office/drawing/2014/main" id="{E27DA456-669A-47D2-9B7C-BF107E3D3EA3}"/>
              </a:ext>
            </a:extLst>
          </p:cNvPr>
          <p:cNvSpPr/>
          <p:nvPr/>
        </p:nvSpPr>
        <p:spPr>
          <a:xfrm>
            <a:off x="1783819" y="346558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Bader will meet his teacher at the library.</a:t>
            </a:r>
          </a:p>
        </p:txBody>
      </p:sp>
      <p:sp>
        <p:nvSpPr>
          <p:cNvPr id="11" name="مستطيل 11">
            <a:extLst>
              <a:ext uri="{FF2B5EF4-FFF2-40B4-BE49-F238E27FC236}">
                <a16:creationId xmlns:a16="http://schemas.microsoft.com/office/drawing/2014/main" id="{FDC199D7-73C1-4159-95CE-D39807D4C4F4}"/>
              </a:ext>
            </a:extLst>
          </p:cNvPr>
          <p:cNvSpPr/>
          <p:nvPr/>
        </p:nvSpPr>
        <p:spPr>
          <a:xfrm>
            <a:off x="1783819" y="4050952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 dinner is cooked.</a:t>
            </a:r>
          </a:p>
        </p:txBody>
      </p:sp>
    </p:spTree>
    <p:extLst>
      <p:ext uri="{BB962C8B-B14F-4D97-AF65-F5344CB8AC3E}">
        <p14:creationId xmlns:p14="http://schemas.microsoft.com/office/powerpoint/2010/main" val="39252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مربع نص 5">
            <a:extLst>
              <a:ext uri="{FF2B5EF4-FFF2-40B4-BE49-F238E27FC236}">
                <a16:creationId xmlns:a16="http://schemas.microsoft.com/office/drawing/2014/main" id="{EFF8D0F6-2755-4734-ABE3-371796B7D00A}"/>
              </a:ext>
            </a:extLst>
          </p:cNvPr>
          <p:cNvSpPr txBox="1"/>
          <p:nvPr/>
        </p:nvSpPr>
        <p:spPr>
          <a:xfrm>
            <a:off x="212812" y="524033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00A283"/>
                </a:solidFill>
              </a:rPr>
              <a:t>When we use Passive…</a:t>
            </a:r>
            <a:endParaRPr lang="ar-SA" b="1" dirty="0">
              <a:solidFill>
                <a:srgbClr val="00A283"/>
              </a:solidFill>
            </a:endParaRPr>
          </a:p>
        </p:txBody>
      </p:sp>
      <p:sp>
        <p:nvSpPr>
          <p:cNvPr id="13" name="عنصر نائب للمحتوى 2">
            <a:extLst>
              <a:ext uri="{FF2B5EF4-FFF2-40B4-BE49-F238E27FC236}">
                <a16:creationId xmlns:a16="http://schemas.microsoft.com/office/drawing/2014/main" id="{8594F2C1-179D-47B4-B30C-93DFB2FFA50D}"/>
              </a:ext>
            </a:extLst>
          </p:cNvPr>
          <p:cNvSpPr txBox="1">
            <a:spLocks/>
          </p:cNvSpPr>
          <p:nvPr/>
        </p:nvSpPr>
        <p:spPr>
          <a:xfrm>
            <a:off x="1028278" y="1721318"/>
            <a:ext cx="3600400" cy="5294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Use </a:t>
            </a:r>
            <a:r>
              <a:rPr lang="en-US" sz="2100" dirty="0">
                <a:solidFill>
                  <a:srgbClr val="00A283"/>
                </a:solidFill>
                <a:latin typeface="Arial Rounded MT Bold" pitchFamily="34" charset="0"/>
              </a:rPr>
              <a:t>the passive when</a:t>
            </a:r>
            <a:r>
              <a:rPr lang="en-US" sz="1100" dirty="0">
                <a:solidFill>
                  <a:srgbClr val="00A283"/>
                </a:solidFill>
                <a:latin typeface="Arial Rounded MT Bold" pitchFamily="34" charset="0"/>
              </a:rPr>
              <a:t> </a:t>
            </a:r>
            <a:r>
              <a:rPr lang="en-US" sz="2100" dirty="0">
                <a:solidFill>
                  <a:srgbClr val="00A283"/>
                </a:solidFill>
                <a:latin typeface="Arial Rounded MT Bold" pitchFamily="34" charset="0"/>
              </a:rPr>
              <a:t>…</a:t>
            </a:r>
          </a:p>
        </p:txBody>
      </p:sp>
      <p:sp>
        <p:nvSpPr>
          <p:cNvPr id="14" name="مستطيل 14">
            <a:extLst>
              <a:ext uri="{FF2B5EF4-FFF2-40B4-BE49-F238E27FC236}">
                <a16:creationId xmlns:a16="http://schemas.microsoft.com/office/drawing/2014/main" id="{EBB1A60C-2B38-482E-9654-F3B6A7BE17B9}"/>
              </a:ext>
            </a:extLst>
          </p:cNvPr>
          <p:cNvSpPr/>
          <p:nvPr/>
        </p:nvSpPr>
        <p:spPr>
          <a:xfrm>
            <a:off x="1500188" y="2294558"/>
            <a:ext cx="9829800" cy="39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ct val="120000"/>
              </a:lnSpc>
            </a:pPr>
            <a:r>
              <a:rPr lang="en-US" dirty="0">
                <a:solidFill>
                  <a:srgbClr val="FF0066"/>
                </a:solidFill>
                <a:latin typeface="Arial Rounded MT Bold" pitchFamily="34" charset="0"/>
              </a:rPr>
              <a:t>1-</a:t>
            </a:r>
            <a:r>
              <a:rPr lang="en-US" dirty="0">
                <a:latin typeface="Arial Rounded MT Bold" pitchFamily="34" charset="0"/>
              </a:rPr>
              <a:t> we are interested in the </a:t>
            </a:r>
            <a:r>
              <a:rPr lang="en-US" dirty="0">
                <a:solidFill>
                  <a:srgbClr val="0066FF"/>
                </a:solidFill>
                <a:latin typeface="Arial Rounded MT Bold" pitchFamily="34" charset="0"/>
              </a:rPr>
              <a:t>action</a:t>
            </a:r>
            <a:r>
              <a:rPr lang="en-US" dirty="0">
                <a:latin typeface="Arial Rounded MT Bold" pitchFamily="34" charset="0"/>
              </a:rPr>
              <a:t> rather than the </a:t>
            </a:r>
            <a:r>
              <a:rPr lang="en-US" u="sng" dirty="0">
                <a:latin typeface="Arial Rounded MT Bold" pitchFamily="34" charset="0"/>
              </a:rPr>
              <a:t>people who do </a:t>
            </a:r>
            <a:r>
              <a:rPr lang="en-US" dirty="0">
                <a:latin typeface="Arial Rounded MT Bold" pitchFamily="34" charset="0"/>
              </a:rPr>
              <a:t>the action </a:t>
            </a:r>
            <a:r>
              <a:rPr lang="en-US" sz="1400" dirty="0">
                <a:latin typeface="Arial Rounded MT Bold" pitchFamily="34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Arial Rounded MT Bold" pitchFamily="34" charset="0"/>
              </a:rPr>
              <a:t>agent</a:t>
            </a:r>
            <a:r>
              <a:rPr lang="en-US" sz="1400" dirty="0">
                <a:latin typeface="Arial Rounded MT Bold" pitchFamily="34" charset="0"/>
              </a:rPr>
              <a:t> / </a:t>
            </a:r>
            <a:r>
              <a:rPr lang="en-US" sz="1400" dirty="0">
                <a:solidFill>
                  <a:srgbClr val="FF0000"/>
                </a:solidFill>
                <a:latin typeface="Arial Rounded MT Bold" pitchFamily="34" charset="0"/>
              </a:rPr>
              <a:t>doer</a:t>
            </a:r>
            <a:r>
              <a:rPr lang="en-US" sz="1400" dirty="0">
                <a:latin typeface="Arial Rounded MT Bold" pitchFamily="34" charset="0"/>
              </a:rPr>
              <a:t>).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5" name="مستطيل 15">
            <a:extLst>
              <a:ext uri="{FF2B5EF4-FFF2-40B4-BE49-F238E27FC236}">
                <a16:creationId xmlns:a16="http://schemas.microsoft.com/office/drawing/2014/main" id="{3E59F4B6-1E62-43CD-B21D-57054B9F61B7}"/>
              </a:ext>
            </a:extLst>
          </p:cNvPr>
          <p:cNvSpPr/>
          <p:nvPr/>
        </p:nvSpPr>
        <p:spPr>
          <a:xfrm>
            <a:off x="1500188" y="2829399"/>
            <a:ext cx="6094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/>
            <a:r>
              <a:rPr lang="en-US" dirty="0">
                <a:solidFill>
                  <a:srgbClr val="FF0066"/>
                </a:solidFill>
                <a:latin typeface="Arial Rounded MT Bold" pitchFamily="34" charset="0"/>
              </a:rPr>
              <a:t>2-</a:t>
            </a:r>
            <a:r>
              <a:rPr lang="en-US" dirty="0">
                <a:latin typeface="Arial Rounded MT Bold" pitchFamily="34" charset="0"/>
              </a:rPr>
              <a:t> we </a:t>
            </a:r>
            <a:r>
              <a:rPr lang="en-US" dirty="0">
                <a:solidFill>
                  <a:srgbClr val="0066FF"/>
                </a:solidFill>
                <a:latin typeface="Arial Rounded MT Bold" pitchFamily="34" charset="0"/>
              </a:rPr>
              <a:t>don’t know </a:t>
            </a:r>
            <a:r>
              <a:rPr lang="en-US" dirty="0">
                <a:latin typeface="Arial Rounded MT Bold" pitchFamily="34" charset="0"/>
              </a:rPr>
              <a:t>exactly the agent </a:t>
            </a:r>
            <a:r>
              <a:rPr lang="en-US" sz="1400" dirty="0">
                <a:latin typeface="Arial Rounded MT Bold" pitchFamily="34" charset="0"/>
              </a:rPr>
              <a:t>(doer)</a:t>
            </a:r>
          </a:p>
        </p:txBody>
      </p:sp>
      <p:sp>
        <p:nvSpPr>
          <p:cNvPr id="16" name="مستطيل 16">
            <a:extLst>
              <a:ext uri="{FF2B5EF4-FFF2-40B4-BE49-F238E27FC236}">
                <a16:creationId xmlns:a16="http://schemas.microsoft.com/office/drawing/2014/main" id="{05F90DFB-8021-4099-8B69-071DAAB5067F}"/>
              </a:ext>
            </a:extLst>
          </p:cNvPr>
          <p:cNvSpPr/>
          <p:nvPr/>
        </p:nvSpPr>
        <p:spPr>
          <a:xfrm>
            <a:off x="1500188" y="333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/>
            <a:r>
              <a:rPr lang="en-US" dirty="0">
                <a:solidFill>
                  <a:srgbClr val="FF0066"/>
                </a:solidFill>
                <a:latin typeface="Arial Rounded MT Bold" pitchFamily="34" charset="0"/>
              </a:rPr>
              <a:t>3-</a:t>
            </a:r>
            <a:r>
              <a:rPr lang="en-US" dirty="0">
                <a:latin typeface="Arial Rounded MT Bold" pitchFamily="34" charset="0"/>
              </a:rPr>
              <a:t> it is </a:t>
            </a:r>
            <a:r>
              <a:rPr lang="en-US" dirty="0">
                <a:solidFill>
                  <a:srgbClr val="0066FF"/>
                </a:solidFill>
                <a:latin typeface="Arial Rounded MT Bold" pitchFamily="34" charset="0"/>
              </a:rPr>
              <a:t>understood</a:t>
            </a:r>
            <a:r>
              <a:rPr lang="en-US" dirty="0">
                <a:latin typeface="Arial Rounded MT Bold" pitchFamily="34" charset="0"/>
              </a:rPr>
              <a:t> who did the 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BA533-7C85-4987-980C-0E38E65B7C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6" y="3027750"/>
            <a:ext cx="5305105" cy="3964651"/>
          </a:xfrm>
          <a:prstGeom prst="rect">
            <a:avLst/>
          </a:prstGeom>
        </p:spPr>
      </p:pic>
      <p:sp>
        <p:nvSpPr>
          <p:cNvPr id="10" name="مستطيل 17">
            <a:extLst>
              <a:ext uri="{FF2B5EF4-FFF2-40B4-BE49-F238E27FC236}">
                <a16:creationId xmlns:a16="http://schemas.microsoft.com/office/drawing/2014/main" id="{2F761A6C-F85A-483F-BE66-173CF8F2C76E}"/>
              </a:ext>
            </a:extLst>
          </p:cNvPr>
          <p:cNvSpPr/>
          <p:nvPr/>
        </p:nvSpPr>
        <p:spPr>
          <a:xfrm>
            <a:off x="2952229" y="3969067"/>
            <a:ext cx="54726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Examples:</a:t>
            </a:r>
          </a:p>
          <a:p>
            <a:pPr marL="6858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1-	The school was built in 1981.</a:t>
            </a:r>
          </a:p>
          <a:p>
            <a:pPr marL="6858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2-	His car has been stolen.</a:t>
            </a:r>
          </a:p>
          <a:p>
            <a:pPr marL="6858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3-	Talking is not permitted.</a:t>
            </a:r>
          </a:p>
        </p:txBody>
      </p:sp>
    </p:spTree>
    <p:extLst>
      <p:ext uri="{BB962C8B-B14F-4D97-AF65-F5344CB8AC3E}">
        <p14:creationId xmlns:p14="http://schemas.microsoft.com/office/powerpoint/2010/main" val="78084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02422A4A-D5F2-4209-A73F-20EA5898F67E}"/>
              </a:ext>
            </a:extLst>
          </p:cNvPr>
          <p:cNvSpPr>
            <a:spLocks/>
          </p:cNvSpPr>
          <p:nvPr/>
        </p:nvSpPr>
        <p:spPr bwMode="auto">
          <a:xfrm flipH="1">
            <a:off x="-1" y="0"/>
            <a:ext cx="8037500" cy="4004858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5E95A2E6-FADD-46B2-847A-B5FEE57ED558}"/>
              </a:ext>
            </a:extLst>
          </p:cNvPr>
          <p:cNvSpPr>
            <a:spLocks/>
          </p:cNvSpPr>
          <p:nvPr/>
        </p:nvSpPr>
        <p:spPr bwMode="auto">
          <a:xfrm flipH="1">
            <a:off x="-1" y="1"/>
            <a:ext cx="7652115" cy="3603812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377">
            <a:extLst>
              <a:ext uri="{FF2B5EF4-FFF2-40B4-BE49-F238E27FC236}">
                <a16:creationId xmlns:a16="http://schemas.microsoft.com/office/drawing/2014/main" id="{66271F0A-2D5E-440B-9710-AC0DB29A9E10}"/>
              </a:ext>
            </a:extLst>
          </p:cNvPr>
          <p:cNvSpPr>
            <a:spLocks/>
          </p:cNvSpPr>
          <p:nvPr/>
        </p:nvSpPr>
        <p:spPr bwMode="auto">
          <a:xfrm>
            <a:off x="1006400" y="24808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Freeform 378">
            <a:extLst>
              <a:ext uri="{FF2B5EF4-FFF2-40B4-BE49-F238E27FC236}">
                <a16:creationId xmlns:a16="http://schemas.microsoft.com/office/drawing/2014/main" id="{9DA583BA-2A19-47F9-BCE0-D7F127D45931}"/>
              </a:ext>
            </a:extLst>
          </p:cNvPr>
          <p:cNvSpPr>
            <a:spLocks/>
          </p:cNvSpPr>
          <p:nvPr/>
        </p:nvSpPr>
        <p:spPr bwMode="auto">
          <a:xfrm>
            <a:off x="4148456" y="241281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Freeform 380">
            <a:extLst>
              <a:ext uri="{FF2B5EF4-FFF2-40B4-BE49-F238E27FC236}">
                <a16:creationId xmlns:a16="http://schemas.microsoft.com/office/drawing/2014/main" id="{1FE26287-7CBE-4FBD-AAE8-EACD529A5C80}"/>
              </a:ext>
            </a:extLst>
          </p:cNvPr>
          <p:cNvSpPr>
            <a:spLocks/>
          </p:cNvSpPr>
          <p:nvPr/>
        </p:nvSpPr>
        <p:spPr bwMode="auto">
          <a:xfrm>
            <a:off x="1523427" y="826406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Freeform 381">
            <a:extLst>
              <a:ext uri="{FF2B5EF4-FFF2-40B4-BE49-F238E27FC236}">
                <a16:creationId xmlns:a16="http://schemas.microsoft.com/office/drawing/2014/main" id="{03964134-FFF6-4F0F-8A07-47370C5C3769}"/>
              </a:ext>
            </a:extLst>
          </p:cNvPr>
          <p:cNvSpPr>
            <a:spLocks/>
          </p:cNvSpPr>
          <p:nvPr/>
        </p:nvSpPr>
        <p:spPr bwMode="auto">
          <a:xfrm>
            <a:off x="3695209" y="2942489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reeform 382">
            <a:extLst>
              <a:ext uri="{FF2B5EF4-FFF2-40B4-BE49-F238E27FC236}">
                <a16:creationId xmlns:a16="http://schemas.microsoft.com/office/drawing/2014/main" id="{6C755153-3A88-41D9-9A22-BBC6A898C763}"/>
              </a:ext>
            </a:extLst>
          </p:cNvPr>
          <p:cNvSpPr>
            <a:spLocks/>
          </p:cNvSpPr>
          <p:nvPr/>
        </p:nvSpPr>
        <p:spPr bwMode="auto">
          <a:xfrm flipV="1">
            <a:off x="2013768" y="1504720"/>
            <a:ext cx="83358" cy="88125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519DDA-C2E0-4866-8419-C8310F37D5B9}"/>
              </a:ext>
            </a:extLst>
          </p:cNvPr>
          <p:cNvGrpSpPr/>
          <p:nvPr/>
        </p:nvGrpSpPr>
        <p:grpSpPr>
          <a:xfrm>
            <a:off x="3825058" y="579055"/>
            <a:ext cx="330632" cy="330632"/>
            <a:chOff x="8167254" y="1214127"/>
            <a:chExt cx="574964" cy="57496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E3221FC-2361-4EB8-8987-8728B554215B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20BE91E-E1A7-4C54-96C6-4E1A6C4960FC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مربع نص 4">
            <a:extLst>
              <a:ext uri="{FF2B5EF4-FFF2-40B4-BE49-F238E27FC236}">
                <a16:creationId xmlns:a16="http://schemas.microsoft.com/office/drawing/2014/main" id="{F61F781A-6028-4095-9619-5F9B2487D86C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The Passive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253C3-F05A-4613-8200-4BCE55FD3E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74" y="2754143"/>
            <a:ext cx="4517480" cy="4004858"/>
          </a:xfrm>
          <a:prstGeom prst="rect">
            <a:avLst/>
          </a:prstGeom>
        </p:spPr>
      </p:pic>
      <p:sp>
        <p:nvSpPr>
          <p:cNvPr id="33" name="عنصر نائب للمحتوى 2">
            <a:extLst>
              <a:ext uri="{FF2B5EF4-FFF2-40B4-BE49-F238E27FC236}">
                <a16:creationId xmlns:a16="http://schemas.microsoft.com/office/drawing/2014/main" id="{95E51256-E9CB-4C24-B506-A1507DC098FF}"/>
              </a:ext>
            </a:extLst>
          </p:cNvPr>
          <p:cNvSpPr txBox="1">
            <a:spLocks/>
          </p:cNvSpPr>
          <p:nvPr/>
        </p:nvSpPr>
        <p:spPr>
          <a:xfrm>
            <a:off x="4959671" y="1299177"/>
            <a:ext cx="7920880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active 			passive</a:t>
            </a:r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Ali writes the story.</a:t>
            </a:r>
          </a:p>
          <a:p>
            <a:pPr marL="68580" algn="ctr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  <a:p>
            <a:pPr marL="68580" algn="ctr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  <a:p>
            <a:pPr marL="68580" algn="ctr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</p:txBody>
      </p:sp>
      <p:sp>
        <p:nvSpPr>
          <p:cNvPr id="34" name="سهم مخطط إلى اليمين 9">
            <a:extLst>
              <a:ext uri="{FF2B5EF4-FFF2-40B4-BE49-F238E27FC236}">
                <a16:creationId xmlns:a16="http://schemas.microsoft.com/office/drawing/2014/main" id="{7292580E-B5B7-4519-8DA1-20D1EBD6B798}"/>
              </a:ext>
            </a:extLst>
          </p:cNvPr>
          <p:cNvSpPr/>
          <p:nvPr/>
        </p:nvSpPr>
        <p:spPr>
          <a:xfrm>
            <a:off x="7912000" y="1779095"/>
            <a:ext cx="2083659" cy="312170"/>
          </a:xfrm>
          <a:prstGeom prst="stripedRightArrow">
            <a:avLst>
              <a:gd name="adj1" fmla="val 50000"/>
              <a:gd name="adj2" fmla="val 221186"/>
            </a:avLst>
          </a:prstGeom>
          <a:solidFill>
            <a:srgbClr val="006854"/>
          </a:solidFill>
          <a:ln>
            <a:solidFill>
              <a:srgbClr val="00A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4">
            <a:extLst>
              <a:ext uri="{FF2B5EF4-FFF2-40B4-BE49-F238E27FC236}">
                <a16:creationId xmlns:a16="http://schemas.microsoft.com/office/drawing/2014/main" id="{F54E5EC0-6C43-46A0-9892-CD9AB7F93C0F}"/>
              </a:ext>
            </a:extLst>
          </p:cNvPr>
          <p:cNvSpPr txBox="1"/>
          <p:nvPr/>
        </p:nvSpPr>
        <p:spPr>
          <a:xfrm>
            <a:off x="6615855" y="3675441"/>
            <a:ext cx="230425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165235"/>
                </a:solidFill>
                <a:latin typeface="Arial Rounded MT Bold" panose="020F0704030504030204" pitchFamily="34" charset="0"/>
              </a:rPr>
              <a:t>… tense?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165235"/>
                </a:solidFill>
                <a:latin typeface="Arial Rounded MT Bold" panose="020F0704030504030204" pitchFamily="34" charset="0"/>
              </a:rPr>
              <a:t>… subject ?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165235"/>
                </a:solidFill>
                <a:latin typeface="Arial Rounded MT Bold" panose="020F0704030504030204" pitchFamily="34" charset="0"/>
              </a:rPr>
              <a:t>… verb?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165235"/>
                </a:solidFill>
                <a:latin typeface="Arial Rounded MT Bold" panose="020F0704030504030204" pitchFamily="34" charset="0"/>
              </a:rPr>
              <a:t>… object?</a:t>
            </a:r>
            <a:endParaRPr lang="ar-SA" sz="2000" dirty="0">
              <a:solidFill>
                <a:srgbClr val="165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مربع نص 14">
            <a:extLst>
              <a:ext uri="{FF2B5EF4-FFF2-40B4-BE49-F238E27FC236}">
                <a16:creationId xmlns:a16="http://schemas.microsoft.com/office/drawing/2014/main" id="{490B5542-8964-459D-890A-9EA0B4737BB4}"/>
              </a:ext>
            </a:extLst>
          </p:cNvPr>
          <p:cNvSpPr txBox="1"/>
          <p:nvPr/>
        </p:nvSpPr>
        <p:spPr>
          <a:xfrm>
            <a:off x="9064127" y="3675441"/>
            <a:ext cx="230425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Present simple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Ali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write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The story</a:t>
            </a:r>
            <a:endParaRPr lang="ar-SA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02422A4A-D5F2-4209-A73F-20EA5898F67E}"/>
              </a:ext>
            </a:extLst>
          </p:cNvPr>
          <p:cNvSpPr>
            <a:spLocks/>
          </p:cNvSpPr>
          <p:nvPr/>
        </p:nvSpPr>
        <p:spPr bwMode="auto">
          <a:xfrm flipH="1">
            <a:off x="-1" y="0"/>
            <a:ext cx="8037500" cy="4004858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5E95A2E6-FADD-46B2-847A-B5FEE57ED558}"/>
              </a:ext>
            </a:extLst>
          </p:cNvPr>
          <p:cNvSpPr>
            <a:spLocks/>
          </p:cNvSpPr>
          <p:nvPr/>
        </p:nvSpPr>
        <p:spPr bwMode="auto">
          <a:xfrm flipH="1">
            <a:off x="-1" y="1"/>
            <a:ext cx="7652115" cy="3603812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377">
            <a:extLst>
              <a:ext uri="{FF2B5EF4-FFF2-40B4-BE49-F238E27FC236}">
                <a16:creationId xmlns:a16="http://schemas.microsoft.com/office/drawing/2014/main" id="{66271F0A-2D5E-440B-9710-AC0DB29A9E10}"/>
              </a:ext>
            </a:extLst>
          </p:cNvPr>
          <p:cNvSpPr>
            <a:spLocks/>
          </p:cNvSpPr>
          <p:nvPr/>
        </p:nvSpPr>
        <p:spPr bwMode="auto">
          <a:xfrm>
            <a:off x="1006400" y="24808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Freeform 378">
            <a:extLst>
              <a:ext uri="{FF2B5EF4-FFF2-40B4-BE49-F238E27FC236}">
                <a16:creationId xmlns:a16="http://schemas.microsoft.com/office/drawing/2014/main" id="{9DA583BA-2A19-47F9-BCE0-D7F127D45931}"/>
              </a:ext>
            </a:extLst>
          </p:cNvPr>
          <p:cNvSpPr>
            <a:spLocks/>
          </p:cNvSpPr>
          <p:nvPr/>
        </p:nvSpPr>
        <p:spPr bwMode="auto">
          <a:xfrm>
            <a:off x="4148456" y="241281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Freeform 380">
            <a:extLst>
              <a:ext uri="{FF2B5EF4-FFF2-40B4-BE49-F238E27FC236}">
                <a16:creationId xmlns:a16="http://schemas.microsoft.com/office/drawing/2014/main" id="{1FE26287-7CBE-4FBD-AAE8-EACD529A5C80}"/>
              </a:ext>
            </a:extLst>
          </p:cNvPr>
          <p:cNvSpPr>
            <a:spLocks/>
          </p:cNvSpPr>
          <p:nvPr/>
        </p:nvSpPr>
        <p:spPr bwMode="auto">
          <a:xfrm>
            <a:off x="1523427" y="826406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Freeform 381">
            <a:extLst>
              <a:ext uri="{FF2B5EF4-FFF2-40B4-BE49-F238E27FC236}">
                <a16:creationId xmlns:a16="http://schemas.microsoft.com/office/drawing/2014/main" id="{03964134-FFF6-4F0F-8A07-47370C5C3769}"/>
              </a:ext>
            </a:extLst>
          </p:cNvPr>
          <p:cNvSpPr>
            <a:spLocks/>
          </p:cNvSpPr>
          <p:nvPr/>
        </p:nvSpPr>
        <p:spPr bwMode="auto">
          <a:xfrm>
            <a:off x="3695209" y="2942489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reeform 382">
            <a:extLst>
              <a:ext uri="{FF2B5EF4-FFF2-40B4-BE49-F238E27FC236}">
                <a16:creationId xmlns:a16="http://schemas.microsoft.com/office/drawing/2014/main" id="{6C755153-3A88-41D9-9A22-BBC6A898C763}"/>
              </a:ext>
            </a:extLst>
          </p:cNvPr>
          <p:cNvSpPr>
            <a:spLocks/>
          </p:cNvSpPr>
          <p:nvPr/>
        </p:nvSpPr>
        <p:spPr bwMode="auto">
          <a:xfrm flipV="1">
            <a:off x="2013768" y="1504720"/>
            <a:ext cx="83358" cy="88125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519DDA-C2E0-4866-8419-C8310F37D5B9}"/>
              </a:ext>
            </a:extLst>
          </p:cNvPr>
          <p:cNvGrpSpPr/>
          <p:nvPr/>
        </p:nvGrpSpPr>
        <p:grpSpPr>
          <a:xfrm>
            <a:off x="3825058" y="579055"/>
            <a:ext cx="330632" cy="330632"/>
            <a:chOff x="8167254" y="1214127"/>
            <a:chExt cx="574964" cy="57496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E3221FC-2361-4EB8-8987-8728B554215B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20BE91E-E1A7-4C54-96C6-4E1A6C4960FC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مربع نص 4">
            <a:extLst>
              <a:ext uri="{FF2B5EF4-FFF2-40B4-BE49-F238E27FC236}">
                <a16:creationId xmlns:a16="http://schemas.microsoft.com/office/drawing/2014/main" id="{F61F781A-6028-4095-9619-5F9B2487D86C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The Passive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253C3-F05A-4613-8200-4BCE55FD3E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74" y="2754143"/>
            <a:ext cx="4517480" cy="4004858"/>
          </a:xfrm>
          <a:prstGeom prst="rect">
            <a:avLst/>
          </a:prstGeom>
        </p:spPr>
      </p:pic>
      <p:sp>
        <p:nvSpPr>
          <p:cNvPr id="33" name="عنصر نائب للمحتوى 2">
            <a:extLst>
              <a:ext uri="{FF2B5EF4-FFF2-40B4-BE49-F238E27FC236}">
                <a16:creationId xmlns:a16="http://schemas.microsoft.com/office/drawing/2014/main" id="{95E51256-E9CB-4C24-B506-A1507DC098FF}"/>
              </a:ext>
            </a:extLst>
          </p:cNvPr>
          <p:cNvSpPr txBox="1">
            <a:spLocks/>
          </p:cNvSpPr>
          <p:nvPr/>
        </p:nvSpPr>
        <p:spPr>
          <a:xfrm>
            <a:off x="4959671" y="1299177"/>
            <a:ext cx="7920880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active 			passive</a:t>
            </a:r>
          </a:p>
          <a:p>
            <a:pPr marL="0" indent="0" algn="ctr">
              <a:buNone/>
            </a:pPr>
            <a:r>
              <a:rPr lang="en-GB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S      V              O        write-wrote - written</a:t>
            </a: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Ali writes the story.</a:t>
            </a:r>
          </a:p>
          <a:p>
            <a:pPr marL="68580" algn="ctr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  <a:p>
            <a:pPr marL="68580" algn="ctr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  <a:p>
            <a:pPr marL="68580" algn="ctr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</p:txBody>
      </p:sp>
      <p:sp>
        <p:nvSpPr>
          <p:cNvPr id="34" name="سهم مخطط إلى اليمين 9">
            <a:extLst>
              <a:ext uri="{FF2B5EF4-FFF2-40B4-BE49-F238E27FC236}">
                <a16:creationId xmlns:a16="http://schemas.microsoft.com/office/drawing/2014/main" id="{7292580E-B5B7-4519-8DA1-20D1EBD6B798}"/>
              </a:ext>
            </a:extLst>
          </p:cNvPr>
          <p:cNvSpPr/>
          <p:nvPr/>
        </p:nvSpPr>
        <p:spPr>
          <a:xfrm>
            <a:off x="7912000" y="1779095"/>
            <a:ext cx="2083659" cy="312170"/>
          </a:xfrm>
          <a:prstGeom prst="stripedRightArrow">
            <a:avLst>
              <a:gd name="adj1" fmla="val 50000"/>
              <a:gd name="adj2" fmla="val 221186"/>
            </a:avLst>
          </a:prstGeom>
          <a:solidFill>
            <a:srgbClr val="006854"/>
          </a:solidFill>
          <a:ln>
            <a:solidFill>
              <a:srgbClr val="00A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42ECB6ED-4F99-4930-9CE3-FB7E76FB52C8}"/>
              </a:ext>
            </a:extLst>
          </p:cNvPr>
          <p:cNvSpPr txBox="1"/>
          <p:nvPr/>
        </p:nvSpPr>
        <p:spPr>
          <a:xfrm>
            <a:off x="6893136" y="3743248"/>
            <a:ext cx="412138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68580" algn="ctr"/>
            <a:r>
              <a:rPr lang="en-GB" sz="2800" dirty="0"/>
              <a:t>The story is written by Ali.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871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6C1F3911-514F-4C8F-B868-D0C47540E673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Passive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2A355-C9A7-496E-983E-8B699C0801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3" y="3536156"/>
            <a:ext cx="4268527" cy="3429000"/>
          </a:xfrm>
          <a:prstGeom prst="rect">
            <a:avLst/>
          </a:prstGeom>
        </p:spPr>
      </p:pic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3FD61D71-BE84-47F0-99BC-896B4613A75E}"/>
              </a:ext>
            </a:extLst>
          </p:cNvPr>
          <p:cNvSpPr txBox="1">
            <a:spLocks/>
          </p:cNvSpPr>
          <p:nvPr/>
        </p:nvSpPr>
        <p:spPr>
          <a:xfrm>
            <a:off x="2135560" y="764704"/>
            <a:ext cx="7920880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endParaRPr lang="en-US" sz="2100" dirty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active 			passive</a:t>
            </a:r>
          </a:p>
          <a:p>
            <a:pPr marL="68580" algn="ctr"/>
            <a:endParaRPr lang="en-US" dirty="0">
              <a:solidFill>
                <a:srgbClr val="0000FF"/>
              </a:solidFill>
              <a:latin typeface="Arial Rounded MT Bold" pitchFamily="34" charset="0"/>
            </a:endParaRPr>
          </a:p>
          <a:p>
            <a:pPr marL="68580"/>
            <a:r>
              <a:rPr lang="en-GB" dirty="0">
                <a:solidFill>
                  <a:schemeClr val="accent4"/>
                </a:solidFill>
                <a:latin typeface="Arial Rounded MT Bold" pitchFamily="34" charset="0"/>
              </a:rPr>
              <a:t>             take -took-taken</a:t>
            </a:r>
            <a:endParaRPr lang="en-US" dirty="0">
              <a:solidFill>
                <a:schemeClr val="accent4"/>
              </a:solidFill>
              <a:latin typeface="Arial Rounded MT Bold" pitchFamily="34" charset="0"/>
            </a:endParaRPr>
          </a:p>
          <a:p>
            <a:pPr marL="68580" algn="ctr"/>
            <a:r>
              <a:rPr lang="en-US" dirty="0">
                <a:latin typeface="Arial Rounded MT Bold" pitchFamily="34" charset="0"/>
              </a:rPr>
              <a:t>People take lots of photos on holidays.</a:t>
            </a:r>
          </a:p>
          <a:p>
            <a:pPr marL="68580" algn="ctr"/>
            <a:endParaRPr lang="en-US" sz="1200" dirty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  <a:latin typeface="Arial Rounded MT Bold" pitchFamily="34" charset="0"/>
              </a:rPr>
              <a:t>Lots of photos are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taken</a:t>
            </a:r>
            <a:r>
              <a:rPr lang="en-US" dirty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US" sz="2000" dirty="0">
                <a:solidFill>
                  <a:srgbClr val="006854"/>
                </a:solidFill>
                <a:latin typeface="Arial Rounded MT Bold" pitchFamily="34" charset="0"/>
              </a:rPr>
              <a:t>(by people)</a:t>
            </a:r>
            <a:r>
              <a:rPr lang="en-US" sz="4000" dirty="0">
                <a:solidFill>
                  <a:srgbClr val="006854"/>
                </a:solidFill>
                <a:latin typeface="Arial Rounded MT Bold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 Rounded MT Bold" pitchFamily="34" charset="0"/>
              </a:rPr>
              <a:t>on holidays.</a:t>
            </a: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</p:txBody>
      </p:sp>
      <p:sp>
        <p:nvSpPr>
          <p:cNvPr id="9" name="سهم مخطط إلى اليمين 9">
            <a:extLst>
              <a:ext uri="{FF2B5EF4-FFF2-40B4-BE49-F238E27FC236}">
                <a16:creationId xmlns:a16="http://schemas.microsoft.com/office/drawing/2014/main" id="{C27F8F38-83FD-417C-A01F-D874071C24FA}"/>
              </a:ext>
            </a:extLst>
          </p:cNvPr>
          <p:cNvSpPr/>
          <p:nvPr/>
        </p:nvSpPr>
        <p:spPr>
          <a:xfrm>
            <a:off x="4950387" y="1278293"/>
            <a:ext cx="2083659" cy="312170"/>
          </a:xfrm>
          <a:prstGeom prst="stripedRightArrow">
            <a:avLst>
              <a:gd name="adj1" fmla="val 50000"/>
              <a:gd name="adj2" fmla="val 221186"/>
            </a:avLst>
          </a:prstGeom>
          <a:solidFill>
            <a:srgbClr val="006854"/>
          </a:solidFill>
          <a:ln>
            <a:solidFill>
              <a:srgbClr val="00A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23">
            <a:extLst>
              <a:ext uri="{FF2B5EF4-FFF2-40B4-BE49-F238E27FC236}">
                <a16:creationId xmlns:a16="http://schemas.microsoft.com/office/drawing/2014/main" id="{76BF8108-7575-4840-A9BC-FA0DA3C8BCDA}"/>
              </a:ext>
            </a:extLst>
          </p:cNvPr>
          <p:cNvSpPr txBox="1"/>
          <p:nvPr/>
        </p:nvSpPr>
        <p:spPr>
          <a:xfrm>
            <a:off x="3542004" y="2334941"/>
            <a:ext cx="3896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0000FF"/>
                </a:solidFill>
              </a:rPr>
              <a:t>S            V      ________</a:t>
            </a:r>
            <a:r>
              <a:rPr lang="en-US" b="1" u="sng" dirty="0">
                <a:solidFill>
                  <a:srgbClr val="0000FF"/>
                </a:solidFill>
              </a:rPr>
              <a:t>O</a:t>
            </a:r>
            <a:r>
              <a:rPr lang="en-US" b="1" dirty="0">
                <a:solidFill>
                  <a:srgbClr val="0000FF"/>
                </a:solidFill>
              </a:rPr>
              <a:t>________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13" name="سهم منحني إلى الأعلى 24">
            <a:extLst>
              <a:ext uri="{FF2B5EF4-FFF2-40B4-BE49-F238E27FC236}">
                <a16:creationId xmlns:a16="http://schemas.microsoft.com/office/drawing/2014/main" id="{A4767A05-7122-4EA1-94C1-EFEF5A997DF2}"/>
              </a:ext>
            </a:extLst>
          </p:cNvPr>
          <p:cNvSpPr/>
          <p:nvPr/>
        </p:nvSpPr>
        <p:spPr>
          <a:xfrm flipH="1">
            <a:off x="4779509" y="3182083"/>
            <a:ext cx="1350209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سهم منحني إلى الأعلى 25">
            <a:extLst>
              <a:ext uri="{FF2B5EF4-FFF2-40B4-BE49-F238E27FC236}">
                <a16:creationId xmlns:a16="http://schemas.microsoft.com/office/drawing/2014/main" id="{3E08C169-C3BF-49A9-9146-133BCB1E000D}"/>
              </a:ext>
            </a:extLst>
          </p:cNvPr>
          <p:cNvSpPr/>
          <p:nvPr/>
        </p:nvSpPr>
        <p:spPr>
          <a:xfrm flipH="1">
            <a:off x="3670726" y="3244797"/>
            <a:ext cx="936104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مربع نص 26">
            <a:extLst>
              <a:ext uri="{FF2B5EF4-FFF2-40B4-BE49-F238E27FC236}">
                <a16:creationId xmlns:a16="http://schemas.microsoft.com/office/drawing/2014/main" id="{E0C5BFB5-4A6A-4996-A2F7-A217B4D7EC20}"/>
              </a:ext>
            </a:extLst>
          </p:cNvPr>
          <p:cNvSpPr txBox="1"/>
          <p:nvPr/>
        </p:nvSpPr>
        <p:spPr>
          <a:xfrm>
            <a:off x="4434153" y="2924944"/>
            <a:ext cx="5209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be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CE42224E-5DD9-4B81-BE0B-52A65C519F8B}"/>
              </a:ext>
            </a:extLst>
          </p:cNvPr>
          <p:cNvSpPr txBox="1"/>
          <p:nvPr/>
        </p:nvSpPr>
        <p:spPr>
          <a:xfrm>
            <a:off x="3599140" y="2924944"/>
            <a:ext cx="5209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by</a:t>
            </a:r>
            <a:endParaRPr lang="ar-SA" b="1" dirty="0">
              <a:solidFill>
                <a:srgbClr val="FF0000"/>
              </a:solidFill>
            </a:endParaRPr>
          </a:p>
        </p:txBody>
      </p:sp>
      <p:cxnSp>
        <p:nvCxnSpPr>
          <p:cNvPr id="17" name="رابط مستقيم 4">
            <a:extLst>
              <a:ext uri="{FF2B5EF4-FFF2-40B4-BE49-F238E27FC236}">
                <a16:creationId xmlns:a16="http://schemas.microsoft.com/office/drawing/2014/main" id="{959F1295-1D74-4B45-BD7D-07E86E25567E}"/>
              </a:ext>
            </a:extLst>
          </p:cNvPr>
          <p:cNvCxnSpPr/>
          <p:nvPr/>
        </p:nvCxnSpPr>
        <p:spPr>
          <a:xfrm>
            <a:off x="5054173" y="3013493"/>
            <a:ext cx="2083659" cy="0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2" descr="Your Turn Rubber Stamp Royalty Free Cliparts, Vectors, And Stock  Illustration. Image 68258629.">
            <a:extLst>
              <a:ext uri="{FF2B5EF4-FFF2-40B4-BE49-F238E27FC236}">
                <a16:creationId xmlns:a16="http://schemas.microsoft.com/office/drawing/2014/main" id="{C593E5A9-AB0A-4F2E-9B94-7E4642D3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89933" l="0" r="90000">
                        <a14:foregroundMark x1="77923" y1="36577" x2="77923" y2="36577"/>
                        <a14:foregroundMark x1="73538" y1="36130" x2="73538" y2="36130"/>
                        <a14:foregroundMark x1="63692" y1="42282" x2="63692" y2="42282"/>
                        <a14:foregroundMark x1="58692" y1="41611" x2="58692" y2="41611"/>
                        <a14:foregroundMark x1="51077" y1="46532" x2="51077" y2="46532"/>
                        <a14:foregroundMark x1="45769" y1="51566" x2="45769" y2="51566"/>
                        <a14:foregroundMark x1="38923" y1="51342" x2="38923" y2="51342"/>
                        <a14:foregroundMark x1="30615" y1="55369" x2="30615" y2="55369"/>
                        <a14:foregroundMark x1="17462" y1="55369" x2="17462" y2="55369"/>
                        <a14:backgroundMark x1="72462" y1="37696" x2="72462" y2="37696"/>
                        <a14:backgroundMark x1="50000" y1="45302" x2="50000" y2="4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1434378"/>
            <a:ext cx="1990001" cy="136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رابط مستقيم 16">
            <a:extLst>
              <a:ext uri="{FF2B5EF4-FFF2-40B4-BE49-F238E27FC236}">
                <a16:creationId xmlns:a16="http://schemas.microsoft.com/office/drawing/2014/main" id="{65BEEA6E-6ABB-4779-8E80-E61C79FFFAF9}"/>
              </a:ext>
            </a:extLst>
          </p:cNvPr>
          <p:cNvCxnSpPr/>
          <p:nvPr/>
        </p:nvCxnSpPr>
        <p:spPr>
          <a:xfrm>
            <a:off x="4266192" y="2974650"/>
            <a:ext cx="803341" cy="0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683</Words>
  <Application>Microsoft Office PowerPoint</Application>
  <PresentationFormat>Widescreen</PresentationFormat>
  <Paragraphs>160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Saja .</dc:creator>
  <cp:lastModifiedBy>بيان صقر المطيري</cp:lastModifiedBy>
  <cp:revision>57</cp:revision>
  <dcterms:created xsi:type="dcterms:W3CDTF">2021-12-04T03:53:29Z</dcterms:created>
  <dcterms:modified xsi:type="dcterms:W3CDTF">2023-12-11T17:22:53Z</dcterms:modified>
</cp:coreProperties>
</file>