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5" r:id="rId3"/>
    <p:sldId id="265" r:id="rId4"/>
    <p:sldId id="328" r:id="rId5"/>
    <p:sldId id="270" r:id="rId6"/>
    <p:sldId id="324" r:id="rId7"/>
    <p:sldId id="325" r:id="rId8"/>
    <p:sldId id="283" r:id="rId9"/>
    <p:sldId id="329" r:id="rId10"/>
    <p:sldId id="326" r:id="rId11"/>
    <p:sldId id="327" r:id="rId12"/>
    <p:sldId id="330" r:id="rId13"/>
    <p:sldId id="331" r:id="rId14"/>
    <p:sldId id="31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94466" y="5137901"/>
            <a:ext cx="12875332" cy="203639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" name="Google Shape;10;p2"/>
          <p:cNvSpPr/>
          <p:nvPr/>
        </p:nvSpPr>
        <p:spPr>
          <a:xfrm>
            <a:off x="-1182500" y="-493300"/>
            <a:ext cx="13563375" cy="1736629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78867" y="1559700"/>
            <a:ext cx="6855600" cy="23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78867" y="3861033"/>
            <a:ext cx="6855600" cy="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979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4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" name="Google Shape;125;p18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1178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" name="Google Shape;125;p18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5959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" name="Google Shape;125;p18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4117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" name="Google Shape;125;p18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6768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" name="Google Shape;125;p18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0022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" name="Google Shape;125;p18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6830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35403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20831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9" name="Google Shape;129;p19"/>
          <p:cNvSpPr/>
          <p:nvPr/>
        </p:nvSpPr>
        <p:spPr>
          <a:xfrm>
            <a:off x="3369664" y="4559304"/>
            <a:ext cx="6809877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8658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35403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20831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9" name="Google Shape;129;p19"/>
          <p:cNvSpPr/>
          <p:nvPr/>
        </p:nvSpPr>
        <p:spPr>
          <a:xfrm>
            <a:off x="3369664" y="4559304"/>
            <a:ext cx="6809877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6522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35403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20831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9" name="Google Shape;129;p19"/>
          <p:cNvSpPr/>
          <p:nvPr/>
        </p:nvSpPr>
        <p:spPr>
          <a:xfrm>
            <a:off x="3369664" y="4559304"/>
            <a:ext cx="6809877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0324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19600" y="1547017"/>
            <a:ext cx="4190400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224516" y="1906584"/>
            <a:ext cx="10816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19400" y="3024184"/>
            <a:ext cx="4190800" cy="137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11838831" y="921885"/>
            <a:ext cx="336532" cy="1073985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1168494" y="5614315"/>
            <a:ext cx="880001" cy="778660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340401" y="5991286"/>
            <a:ext cx="406979" cy="405969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68636" y="5277808"/>
            <a:ext cx="441584" cy="336499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1234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35403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20831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9" name="Google Shape;129;p19"/>
          <p:cNvSpPr/>
          <p:nvPr/>
        </p:nvSpPr>
        <p:spPr>
          <a:xfrm>
            <a:off x="3369664" y="4559304"/>
            <a:ext cx="6809877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5186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35403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20831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9" name="Google Shape;129;p19"/>
          <p:cNvSpPr/>
          <p:nvPr/>
        </p:nvSpPr>
        <p:spPr>
          <a:xfrm>
            <a:off x="3369664" y="4559304"/>
            <a:ext cx="6809877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8958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35403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20831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9" name="Google Shape;129;p19"/>
          <p:cNvSpPr/>
          <p:nvPr/>
        </p:nvSpPr>
        <p:spPr>
          <a:xfrm>
            <a:off x="3369664" y="4559304"/>
            <a:ext cx="6809877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3111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35403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20831" y="-375068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9" name="Google Shape;129;p19"/>
          <p:cNvSpPr/>
          <p:nvPr/>
        </p:nvSpPr>
        <p:spPr>
          <a:xfrm>
            <a:off x="3369664" y="4559304"/>
            <a:ext cx="6809877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5438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2010" y="5284071"/>
            <a:ext cx="12875345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80618" y="-946449"/>
            <a:ext cx="13563396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3771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1_Background 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2010" y="5284071"/>
            <a:ext cx="12875345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80618" y="-946449"/>
            <a:ext cx="13563396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5539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1_Background 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2010" y="5284071"/>
            <a:ext cx="12875345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80618" y="-946449"/>
            <a:ext cx="13563396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9523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1126-3432-4477-B3B4-B06ED90B0F73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A570-FC9E-4AFB-93C2-9C65141D43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765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45619-D19D-127B-1209-133D4D9A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CEB3-0357-42EF-B21C-49EE15B986F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8CE08-D30A-25F9-3661-60D6E775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2BC3E-738C-1E35-BD9A-E3D0D032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6A6C-D63D-49FB-A59D-7E4710A509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5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19600" y="1547017"/>
            <a:ext cx="4190400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224516" y="1906584"/>
            <a:ext cx="10816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19400" y="3024184"/>
            <a:ext cx="4190800" cy="137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11838831" y="921885"/>
            <a:ext cx="336532" cy="1073985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1168494" y="5614315"/>
            <a:ext cx="880001" cy="778660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340401" y="5991286"/>
            <a:ext cx="406979" cy="405969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68636" y="5277808"/>
            <a:ext cx="441584" cy="336499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7810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19600" y="1547017"/>
            <a:ext cx="4190400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224516" y="1906584"/>
            <a:ext cx="10816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19400" y="3024184"/>
            <a:ext cx="4190800" cy="137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11838831" y="921885"/>
            <a:ext cx="336532" cy="1073985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1168494" y="5614315"/>
            <a:ext cx="880001" cy="778660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340401" y="5991286"/>
            <a:ext cx="406979" cy="405969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68636" y="5277808"/>
            <a:ext cx="441584" cy="336499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7512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19600" y="1547017"/>
            <a:ext cx="4190400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224516" y="1906584"/>
            <a:ext cx="10816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19400" y="3024184"/>
            <a:ext cx="4190800" cy="137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11838831" y="921885"/>
            <a:ext cx="336532" cy="1073985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1168494" y="5614315"/>
            <a:ext cx="880001" cy="778660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340401" y="5991286"/>
            <a:ext cx="406979" cy="405969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68636" y="5277808"/>
            <a:ext cx="441584" cy="336499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3329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19600" y="1547017"/>
            <a:ext cx="4190400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224516" y="1906584"/>
            <a:ext cx="10816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19400" y="3024184"/>
            <a:ext cx="4190800" cy="137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11838831" y="921885"/>
            <a:ext cx="336532" cy="1073985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1168494" y="5614315"/>
            <a:ext cx="880001" cy="778660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340401" y="5991286"/>
            <a:ext cx="406979" cy="405969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68636" y="5277808"/>
            <a:ext cx="441584" cy="336499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4992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19600" y="1547017"/>
            <a:ext cx="4190400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224516" y="1906584"/>
            <a:ext cx="10816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19400" y="3024184"/>
            <a:ext cx="4190800" cy="137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7547814" y="2005296"/>
            <a:ext cx="7177557" cy="284738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11838831" y="921885"/>
            <a:ext cx="336532" cy="1073985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1168494" y="5614315"/>
            <a:ext cx="880001" cy="778660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663713" y="4546683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340401" y="5991286"/>
            <a:ext cx="406979" cy="405969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68636" y="5277808"/>
            <a:ext cx="441584" cy="336499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727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732033" y="-402597"/>
            <a:ext cx="8459859" cy="4517328"/>
          </a:xfrm>
          <a:custGeom>
            <a:avLst/>
            <a:gdLst/>
            <a:ahLst/>
            <a:cxnLst/>
            <a:rect l="l" t="t" r="r" b="b"/>
            <a:pathLst>
              <a:path w="96204" h="52113" extrusionOk="0">
                <a:moveTo>
                  <a:pt x="822" y="0"/>
                </a:moveTo>
                <a:cubicBezTo>
                  <a:pt x="358" y="0"/>
                  <a:pt x="1" y="369"/>
                  <a:pt x="1" y="822"/>
                </a:cubicBezTo>
                <a:lnTo>
                  <a:pt x="1" y="6465"/>
                </a:lnTo>
                <a:cubicBezTo>
                  <a:pt x="715" y="9120"/>
                  <a:pt x="2227" y="11478"/>
                  <a:pt x="4609" y="12930"/>
                </a:cubicBezTo>
                <a:cubicBezTo>
                  <a:pt x="9526" y="15954"/>
                  <a:pt x="16848" y="14633"/>
                  <a:pt x="20503" y="19110"/>
                </a:cubicBezTo>
                <a:cubicBezTo>
                  <a:pt x="23087" y="22300"/>
                  <a:pt x="22730" y="27361"/>
                  <a:pt x="25825" y="30063"/>
                </a:cubicBezTo>
                <a:cubicBezTo>
                  <a:pt x="29945" y="33683"/>
                  <a:pt x="37232" y="30635"/>
                  <a:pt x="41375" y="34183"/>
                </a:cubicBezTo>
                <a:cubicBezTo>
                  <a:pt x="44756" y="37088"/>
                  <a:pt x="44828" y="43458"/>
                  <a:pt x="49138" y="44648"/>
                </a:cubicBezTo>
                <a:cubicBezTo>
                  <a:pt x="49667" y="44795"/>
                  <a:pt x="50210" y="44837"/>
                  <a:pt x="50759" y="44837"/>
                </a:cubicBezTo>
                <a:cubicBezTo>
                  <a:pt x="51505" y="44837"/>
                  <a:pt x="52263" y="44759"/>
                  <a:pt x="53013" y="44759"/>
                </a:cubicBezTo>
                <a:cubicBezTo>
                  <a:pt x="53460" y="44759"/>
                  <a:pt x="53903" y="44786"/>
                  <a:pt x="54341" y="44875"/>
                </a:cubicBezTo>
                <a:cubicBezTo>
                  <a:pt x="56948" y="45398"/>
                  <a:pt x="58615" y="47839"/>
                  <a:pt x="60485" y="49720"/>
                </a:cubicBezTo>
                <a:cubicBezTo>
                  <a:pt x="61780" y="51024"/>
                  <a:pt x="63673" y="52113"/>
                  <a:pt x="65392" y="52113"/>
                </a:cubicBezTo>
                <a:cubicBezTo>
                  <a:pt x="66169" y="52113"/>
                  <a:pt x="66911" y="51890"/>
                  <a:pt x="67545" y="51363"/>
                </a:cubicBezTo>
                <a:cubicBezTo>
                  <a:pt x="68093" y="50899"/>
                  <a:pt x="68462" y="50280"/>
                  <a:pt x="68902" y="49709"/>
                </a:cubicBezTo>
                <a:cubicBezTo>
                  <a:pt x="70533" y="47542"/>
                  <a:pt x="73081" y="46089"/>
                  <a:pt x="75772" y="45779"/>
                </a:cubicBezTo>
                <a:cubicBezTo>
                  <a:pt x="77951" y="45541"/>
                  <a:pt x="80475" y="45887"/>
                  <a:pt x="81975" y="44303"/>
                </a:cubicBezTo>
                <a:cubicBezTo>
                  <a:pt x="84059" y="42124"/>
                  <a:pt x="82309" y="38195"/>
                  <a:pt x="83940" y="35647"/>
                </a:cubicBezTo>
                <a:cubicBezTo>
                  <a:pt x="85762" y="32837"/>
                  <a:pt x="90429" y="33492"/>
                  <a:pt x="92572" y="30932"/>
                </a:cubicBezTo>
                <a:cubicBezTo>
                  <a:pt x="95060" y="27956"/>
                  <a:pt x="92560" y="22729"/>
                  <a:pt x="95191" y="19883"/>
                </a:cubicBezTo>
                <a:cubicBezTo>
                  <a:pt x="95489" y="19562"/>
                  <a:pt x="95834" y="19300"/>
                  <a:pt x="96203" y="19086"/>
                </a:cubicBezTo>
                <a:lnTo>
                  <a:pt x="96203" y="822"/>
                </a:lnTo>
                <a:lnTo>
                  <a:pt x="96180" y="822"/>
                </a:lnTo>
                <a:cubicBezTo>
                  <a:pt x="96180" y="357"/>
                  <a:pt x="95810" y="0"/>
                  <a:pt x="95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997017" y="2004200"/>
            <a:ext cx="4190400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1996835" y="3481400"/>
            <a:ext cx="4556400" cy="137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2547147" y="4591566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5" name="Google Shape;65;p9"/>
          <p:cNvSpPr/>
          <p:nvPr/>
        </p:nvSpPr>
        <p:spPr>
          <a:xfrm flipH="1">
            <a:off x="7052181" y="2260582"/>
            <a:ext cx="3629003" cy="2849500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1523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732033" y="-402597"/>
            <a:ext cx="8459859" cy="4517328"/>
          </a:xfrm>
          <a:custGeom>
            <a:avLst/>
            <a:gdLst/>
            <a:ahLst/>
            <a:cxnLst/>
            <a:rect l="l" t="t" r="r" b="b"/>
            <a:pathLst>
              <a:path w="96204" h="52113" extrusionOk="0">
                <a:moveTo>
                  <a:pt x="822" y="0"/>
                </a:moveTo>
                <a:cubicBezTo>
                  <a:pt x="358" y="0"/>
                  <a:pt x="1" y="369"/>
                  <a:pt x="1" y="822"/>
                </a:cubicBezTo>
                <a:lnTo>
                  <a:pt x="1" y="6465"/>
                </a:lnTo>
                <a:cubicBezTo>
                  <a:pt x="715" y="9120"/>
                  <a:pt x="2227" y="11478"/>
                  <a:pt x="4609" y="12930"/>
                </a:cubicBezTo>
                <a:cubicBezTo>
                  <a:pt x="9526" y="15954"/>
                  <a:pt x="16848" y="14633"/>
                  <a:pt x="20503" y="19110"/>
                </a:cubicBezTo>
                <a:cubicBezTo>
                  <a:pt x="23087" y="22300"/>
                  <a:pt x="22730" y="27361"/>
                  <a:pt x="25825" y="30063"/>
                </a:cubicBezTo>
                <a:cubicBezTo>
                  <a:pt x="29945" y="33683"/>
                  <a:pt x="37232" y="30635"/>
                  <a:pt x="41375" y="34183"/>
                </a:cubicBezTo>
                <a:cubicBezTo>
                  <a:pt x="44756" y="37088"/>
                  <a:pt x="44828" y="43458"/>
                  <a:pt x="49138" y="44648"/>
                </a:cubicBezTo>
                <a:cubicBezTo>
                  <a:pt x="49667" y="44795"/>
                  <a:pt x="50210" y="44837"/>
                  <a:pt x="50759" y="44837"/>
                </a:cubicBezTo>
                <a:cubicBezTo>
                  <a:pt x="51505" y="44837"/>
                  <a:pt x="52263" y="44759"/>
                  <a:pt x="53013" y="44759"/>
                </a:cubicBezTo>
                <a:cubicBezTo>
                  <a:pt x="53460" y="44759"/>
                  <a:pt x="53903" y="44786"/>
                  <a:pt x="54341" y="44875"/>
                </a:cubicBezTo>
                <a:cubicBezTo>
                  <a:pt x="56948" y="45398"/>
                  <a:pt x="58615" y="47839"/>
                  <a:pt x="60485" y="49720"/>
                </a:cubicBezTo>
                <a:cubicBezTo>
                  <a:pt x="61780" y="51024"/>
                  <a:pt x="63673" y="52113"/>
                  <a:pt x="65392" y="52113"/>
                </a:cubicBezTo>
                <a:cubicBezTo>
                  <a:pt x="66169" y="52113"/>
                  <a:pt x="66911" y="51890"/>
                  <a:pt x="67545" y="51363"/>
                </a:cubicBezTo>
                <a:cubicBezTo>
                  <a:pt x="68093" y="50899"/>
                  <a:pt x="68462" y="50280"/>
                  <a:pt x="68902" y="49709"/>
                </a:cubicBezTo>
                <a:cubicBezTo>
                  <a:pt x="70533" y="47542"/>
                  <a:pt x="73081" y="46089"/>
                  <a:pt x="75772" y="45779"/>
                </a:cubicBezTo>
                <a:cubicBezTo>
                  <a:pt x="77951" y="45541"/>
                  <a:pt x="80475" y="45887"/>
                  <a:pt x="81975" y="44303"/>
                </a:cubicBezTo>
                <a:cubicBezTo>
                  <a:pt x="84059" y="42124"/>
                  <a:pt x="82309" y="38195"/>
                  <a:pt x="83940" y="35647"/>
                </a:cubicBezTo>
                <a:cubicBezTo>
                  <a:pt x="85762" y="32837"/>
                  <a:pt x="90429" y="33492"/>
                  <a:pt x="92572" y="30932"/>
                </a:cubicBezTo>
                <a:cubicBezTo>
                  <a:pt x="95060" y="27956"/>
                  <a:pt x="92560" y="22729"/>
                  <a:pt x="95191" y="19883"/>
                </a:cubicBezTo>
                <a:cubicBezTo>
                  <a:pt x="95489" y="19562"/>
                  <a:pt x="95834" y="19300"/>
                  <a:pt x="96203" y="19086"/>
                </a:cubicBezTo>
                <a:lnTo>
                  <a:pt x="96203" y="822"/>
                </a:lnTo>
                <a:lnTo>
                  <a:pt x="96180" y="822"/>
                </a:lnTo>
                <a:cubicBezTo>
                  <a:pt x="96180" y="357"/>
                  <a:pt x="95810" y="0"/>
                  <a:pt x="95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997017" y="2004200"/>
            <a:ext cx="4190400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1996835" y="3481400"/>
            <a:ext cx="4556400" cy="137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2547147" y="4591566"/>
            <a:ext cx="3977413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5" name="Google Shape;65;p9"/>
          <p:cNvSpPr/>
          <p:nvPr/>
        </p:nvSpPr>
        <p:spPr>
          <a:xfrm flipH="1">
            <a:off x="7052181" y="2260582"/>
            <a:ext cx="3629003" cy="2849500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3922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3264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google.com.sa/url?sa=i&amp;source=images&amp;cd=&amp;cad=rja&amp;docid=BD-vikexe-2W6M&amp;tbnid=yEGfLFkGtx-4dM:&amp;ved=0CAgQjRwwAA&amp;url=http://nsd-schools.nashua.edu/myclass/marcouxa/SitePages/Homework.aspx&amp;ei=K7t_UvHyHuee4gT9mIDQAQ&amp;psig=AFQjCNGKRuAoQ8CMSlgRQMjQzz1Dxy9rPw&amp;ust=1384189099618505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hyperlink" Target="http://www.google.com.sa/url?sa=i&amp;source=images&amp;cd=&amp;cad=rja&amp;docid=_v6VORBoLFhW9M&amp;tbnid=7TdeV-O7b0Y-nM:&amp;ved=0CAgQjRwwAA&amp;url=http://www.presentermedia.com/index.php?target=closeup&amp;maincat=animsp&amp;id=5178&amp;ei=mMV_UpmzN-3u0gW__YDYDg&amp;psig=AFQjCNEh1jjkCxpdA3HQvB6-jMyEvR-qjw&amp;ust=13841917689559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liveworksheets.com/il1429791l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0692CCD-79BC-0502-B251-830C18B5CFFE}"/>
              </a:ext>
            </a:extLst>
          </p:cNvPr>
          <p:cNvSpPr/>
          <p:nvPr/>
        </p:nvSpPr>
        <p:spPr>
          <a:xfrm>
            <a:off x="6807832" y="-217369"/>
            <a:ext cx="489909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cs typeface="Calibri" pitchFamily="34" charset="0"/>
              </a:rPr>
              <a:t>Revision:</a:t>
            </a:r>
          </a:p>
        </p:txBody>
      </p:sp>
      <p:pic>
        <p:nvPicPr>
          <p:cNvPr id="2055" name="Imagem 8" descr="next.png">
            <a:extLst>
              <a:ext uri="{FF2B5EF4-FFF2-40B4-BE49-F238E27FC236}">
                <a16:creationId xmlns:a16="http://schemas.microsoft.com/office/drawing/2014/main" id="{D9559514-D066-2B1E-14A0-FB19A049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5370514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What Happened Stock Illustrations – 113 What Happened Stock Illustrations,  Vectors &amp;amp; Clipart - Dreamstime">
            <a:extLst>
              <a:ext uri="{FF2B5EF4-FFF2-40B4-BE49-F238E27FC236}">
                <a16:creationId xmlns:a16="http://schemas.microsoft.com/office/drawing/2014/main" id="{F0CE4C50-4017-5521-843C-7031E78D0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t="20608" r="1478" b="22521"/>
          <a:stretch/>
        </p:blipFill>
        <p:spPr bwMode="auto">
          <a:xfrm>
            <a:off x="3931041" y="2449975"/>
            <a:ext cx="3876261" cy="19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3">
            <a:extLst>
              <a:ext uri="{FF2B5EF4-FFF2-40B4-BE49-F238E27FC236}">
                <a16:creationId xmlns:a16="http://schemas.microsoft.com/office/drawing/2014/main" id="{A3BD8104-7785-C217-BC6F-CEF25FACFFFA}"/>
              </a:ext>
            </a:extLst>
          </p:cNvPr>
          <p:cNvSpPr/>
          <p:nvPr/>
        </p:nvSpPr>
        <p:spPr>
          <a:xfrm>
            <a:off x="1498205" y="1249646"/>
            <a:ext cx="27142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Unit 7 </a:t>
            </a:r>
            <a:endParaRPr lang="ar-SA" sz="7200" b="1" cap="none" spc="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8;p46">
            <a:extLst>
              <a:ext uri="{FF2B5EF4-FFF2-40B4-BE49-F238E27FC236}">
                <a16:creationId xmlns:a16="http://schemas.microsoft.com/office/drawing/2014/main" id="{90FFE6EE-AE18-1B82-C8FB-D7E7D9447A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001" y="1090185"/>
            <a:ext cx="6821420" cy="40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7049699E">
            <a:hlinkClick r:id="" action="ppaction://media"/>
            <a:extLst>
              <a:ext uri="{FF2B5EF4-FFF2-40B4-BE49-F238E27FC236}">
                <a16:creationId xmlns:a16="http://schemas.microsoft.com/office/drawing/2014/main" id="{27A70D70-DB04-C3DA-B722-313044988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8825" y="2977116"/>
            <a:ext cx="695565" cy="6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9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26;p47">
            <a:extLst>
              <a:ext uri="{FF2B5EF4-FFF2-40B4-BE49-F238E27FC236}">
                <a16:creationId xmlns:a16="http://schemas.microsoft.com/office/drawing/2014/main" id="{5FBB7773-04A7-3666-BD7C-F6DD44AE57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747" y="85060"/>
            <a:ext cx="4167927" cy="81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27;p47">
            <a:extLst>
              <a:ext uri="{FF2B5EF4-FFF2-40B4-BE49-F238E27FC236}">
                <a16:creationId xmlns:a16="http://schemas.microsoft.com/office/drawing/2014/main" id="{4CF511A6-34E8-2F96-1953-D6072531D4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687" y="738205"/>
            <a:ext cx="5020003" cy="2957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9">
            <a:extLst>
              <a:ext uri="{FF2B5EF4-FFF2-40B4-BE49-F238E27FC236}">
                <a16:creationId xmlns:a16="http://schemas.microsoft.com/office/drawing/2014/main" id="{F79CFC5C-19EA-4AF6-12AE-C2FD626BF1E0}"/>
              </a:ext>
            </a:extLst>
          </p:cNvPr>
          <p:cNvSpPr/>
          <p:nvPr/>
        </p:nvSpPr>
        <p:spPr>
          <a:xfrm>
            <a:off x="1289121" y="3788992"/>
            <a:ext cx="77155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1.She wants to talk to her mother. </a:t>
            </a:r>
            <a:endParaRPr lang="ar-SA" sz="3600" b="0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10">
            <a:extLst>
              <a:ext uri="{FF2B5EF4-FFF2-40B4-BE49-F238E27FC236}">
                <a16:creationId xmlns:a16="http://schemas.microsoft.com/office/drawing/2014/main" id="{332984A2-C699-9B92-7A67-9939597820D7}"/>
              </a:ext>
            </a:extLst>
          </p:cNvPr>
          <p:cNvSpPr/>
          <p:nvPr/>
        </p:nvSpPr>
        <p:spPr>
          <a:xfrm>
            <a:off x="1289121" y="4528829"/>
            <a:ext cx="3100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2.She’s busy. </a:t>
            </a:r>
            <a:endParaRPr lang="ar-SA" sz="36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مستطيل 11">
            <a:extLst>
              <a:ext uri="{FF2B5EF4-FFF2-40B4-BE49-F238E27FC236}">
                <a16:creationId xmlns:a16="http://schemas.microsoft.com/office/drawing/2014/main" id="{7ED98C47-24DA-A3D7-8C36-588E9809178E}"/>
              </a:ext>
            </a:extLst>
          </p:cNvPr>
          <p:cNvSpPr/>
          <p:nvPr/>
        </p:nvSpPr>
        <p:spPr>
          <a:xfrm>
            <a:off x="1289121" y="5248141"/>
            <a:ext cx="104134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3.The daughter got an A on her history report. </a:t>
            </a:r>
            <a:endParaRPr lang="ar-SA" sz="3600" b="0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12">
            <a:extLst>
              <a:ext uri="{FF2B5EF4-FFF2-40B4-BE49-F238E27FC236}">
                <a16:creationId xmlns:a16="http://schemas.microsoft.com/office/drawing/2014/main" id="{04CAF2CE-F44B-2ADC-8D67-84AB5A6CF1F9}"/>
              </a:ext>
            </a:extLst>
          </p:cNvPr>
          <p:cNvSpPr/>
          <p:nvPr/>
        </p:nvSpPr>
        <p:spPr>
          <a:xfrm>
            <a:off x="1289122" y="5975400"/>
            <a:ext cx="104134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4.The daughter broke the washing machine. </a:t>
            </a:r>
            <a:endParaRPr lang="ar-SA" sz="36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2" descr="Why There Is No E in the A-F Grading Scale">
            <a:extLst>
              <a:ext uri="{FF2B5EF4-FFF2-40B4-BE49-F238E27FC236}">
                <a16:creationId xmlns:a16="http://schemas.microsoft.com/office/drawing/2014/main" id="{065B2A74-5488-137B-6849-3E979C91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75" y="423218"/>
            <a:ext cx="4420450" cy="2991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roken washing machine at home Stock Photo | Adobe Stock">
            <a:extLst>
              <a:ext uri="{FF2B5EF4-FFF2-40B4-BE49-F238E27FC236}">
                <a16:creationId xmlns:a16="http://schemas.microsoft.com/office/drawing/2014/main" id="{DF850731-20D6-D8CF-A04A-9F656EB2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50" y="416510"/>
            <a:ext cx="4420450" cy="2991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8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C900DAD8-E0CC-8FF3-9AA4-CF1D15B3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20"/>
            <a:ext cx="12192000" cy="5060611"/>
          </a:xfrm>
          <a:prstGeom prst="rect">
            <a:avLst/>
          </a:prstGeom>
        </p:spPr>
      </p:pic>
      <p:pic>
        <p:nvPicPr>
          <p:cNvPr id="2050" name="Picture 2" descr="Camera broken hi-res stock photography and images - Alamy">
            <a:extLst>
              <a:ext uri="{FF2B5EF4-FFF2-40B4-BE49-F238E27FC236}">
                <a16:creationId xmlns:a16="http://schemas.microsoft.com/office/drawing/2014/main" id="{9AC5A1C6-4808-486C-3CC1-11D64CA37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5792442" y="4094923"/>
            <a:ext cx="2495550" cy="1590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oken Bike at Oxford Photograph by Carl Purcell - Pixels">
            <a:extLst>
              <a:ext uri="{FF2B5EF4-FFF2-40B4-BE49-F238E27FC236}">
                <a16:creationId xmlns:a16="http://schemas.microsoft.com/office/drawing/2014/main" id="{DF008298-5CD4-7536-674A-935C3251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98" y="4637400"/>
            <a:ext cx="2495550" cy="1590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makes a successful ESL role play? - ESL Brains">
            <a:extLst>
              <a:ext uri="{FF2B5EF4-FFF2-40B4-BE49-F238E27FC236}">
                <a16:creationId xmlns:a16="http://schemas.microsoft.com/office/drawing/2014/main" id="{1B1305C6-01D3-1639-4F9E-CEED94C2F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r="22329"/>
          <a:stretch/>
        </p:blipFill>
        <p:spPr bwMode="auto">
          <a:xfrm>
            <a:off x="4184374" y="119267"/>
            <a:ext cx="2495550" cy="206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5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3CB9C-A0C6-9BE0-9872-B00D93F13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93508"/>
            <a:ext cx="11161643" cy="4225957"/>
          </a:xfrm>
          <a:prstGeom prst="rect">
            <a:avLst/>
          </a:prstGeom>
        </p:spPr>
      </p:pic>
      <p:pic>
        <p:nvPicPr>
          <p:cNvPr id="1026" name="Picture 2" descr="What Are the Risks of Crush Injuries During a Car Crash? | Mobile Law Blog">
            <a:extLst>
              <a:ext uri="{FF2B5EF4-FFF2-40B4-BE49-F238E27FC236}">
                <a16:creationId xmlns:a16="http://schemas.microsoft.com/office/drawing/2014/main" id="{E9F2897A-CDCE-90E8-30E6-A85B4FDD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7" y="3429000"/>
            <a:ext cx="3822216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3-2024 Calendar - 2023-2024 Wall Calendar from Jul 2023 - Dec 2024 with  Thick Paper, 15&quot; x 11.5&quot;, Perfect for Organizing at Home, School &amp; Office :  Buy Online at Best Price">
            <a:extLst>
              <a:ext uri="{FF2B5EF4-FFF2-40B4-BE49-F238E27FC236}">
                <a16:creationId xmlns:a16="http://schemas.microsoft.com/office/drawing/2014/main" id="{2503E61F-F6EF-5B13-B6D5-09F9B81A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77" y="3429000"/>
            <a:ext cx="3822217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9E74925-2FBC-1649-FEE0-65091ED0A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35" y="3429000"/>
            <a:ext cx="3822217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'm Feeling... Feelings Poster 12 Kids white Education School Counselor  Classroom Download Printable Art - Etsy">
            <a:extLst>
              <a:ext uri="{FF2B5EF4-FFF2-40B4-BE49-F238E27FC236}">
                <a16:creationId xmlns:a16="http://schemas.microsoft.com/office/drawing/2014/main" id="{12520D5C-5B79-69A5-2ED8-910A77F9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30" y="3428999"/>
            <a:ext cx="3822218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sd-schools.nashua.edu/myclass/marcouxa/PublishingImages/homewor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404664"/>
            <a:ext cx="5256584" cy="4716786"/>
          </a:xfrm>
          <a:prstGeom prst="rect">
            <a:avLst/>
          </a:prstGeom>
          <a:noFill/>
        </p:spPr>
      </p:pic>
      <p:pic>
        <p:nvPicPr>
          <p:cNvPr id="10244" name="Picture 4" descr="http://content.presentermedia.com/files/animsp/00005000/5178/stick_figure_talking_md_wm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0136" y="980729"/>
            <a:ext cx="2095500" cy="2095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0B19FFD-26F5-4E35-B241-C9B3A97A12BD}"/>
              </a:ext>
            </a:extLst>
          </p:cNvPr>
          <p:cNvSpPr/>
          <p:nvPr/>
        </p:nvSpPr>
        <p:spPr>
          <a:xfrm>
            <a:off x="6846597" y="3293370"/>
            <a:ext cx="3042578" cy="22372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lIns="79128" tIns="39564" rIns="79128" bIns="39564">
            <a:spAutoFit/>
          </a:bodyPr>
          <a:lstStyle/>
          <a:p>
            <a:pPr algn="ctr"/>
            <a:r>
              <a:rPr lang="en-US" sz="4673" dirty="0">
                <a:ln w="0"/>
                <a:solidFill>
                  <a:schemeClr val="bg1"/>
                </a:solidFill>
                <a:effectLst/>
                <a:latin typeface="Forte" panose="03060902040502070203" pitchFamily="66" charset="0"/>
              </a:rPr>
              <a:t>Homework:</a:t>
            </a:r>
          </a:p>
          <a:p>
            <a:pPr algn="ctr"/>
            <a:endParaRPr lang="en-US" sz="4673" dirty="0">
              <a:ln w="0"/>
              <a:solidFill>
                <a:schemeClr val="bg1"/>
              </a:solidFill>
              <a:latin typeface="Forte" panose="03060902040502070203" pitchFamily="66" charset="0"/>
            </a:endParaRPr>
          </a:p>
          <a:p>
            <a:pPr algn="ctr"/>
            <a:endParaRPr lang="en-US" sz="4673" dirty="0">
              <a:ln w="0"/>
              <a:solidFill>
                <a:schemeClr val="bg1"/>
              </a:solidFill>
              <a:effectLst/>
              <a:latin typeface="Forte" panose="03060902040502070203" pitchFamily="66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3280B9-4C01-4958-B4C5-5A89FB83ED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163"/>
          <a:stretch/>
        </p:blipFill>
        <p:spPr>
          <a:xfrm>
            <a:off x="7410623" y="4128194"/>
            <a:ext cx="1914525" cy="1197690"/>
          </a:xfrm>
          <a:prstGeom prst="rect">
            <a:avLst/>
          </a:prstGeom>
        </p:spPr>
      </p:pic>
    </p:spTree>
  </p:cSld>
  <p:clrMapOvr>
    <a:masterClrMapping/>
  </p:clrMapOvr>
  <p:transition advClick="0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E6E8129-52DC-8CA4-CF2D-7B657E5010FE}"/>
              </a:ext>
            </a:extLst>
          </p:cNvPr>
          <p:cNvSpPr/>
          <p:nvPr/>
        </p:nvSpPr>
        <p:spPr>
          <a:xfrm>
            <a:off x="1774827" y="4797426"/>
            <a:ext cx="831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There………… two children.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A8B8755-9ECD-29E5-B140-829C87C0584B}"/>
              </a:ext>
            </a:extLst>
          </p:cNvPr>
          <p:cNvSpPr/>
          <p:nvPr/>
        </p:nvSpPr>
        <p:spPr>
          <a:xfrm>
            <a:off x="3863976" y="4652963"/>
            <a:ext cx="18002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were</a:t>
            </a:r>
          </a:p>
        </p:txBody>
      </p:sp>
      <p:sp>
        <p:nvSpPr>
          <p:cNvPr id="16" name="Retângulo de cantos arredondados 15">
            <a:extLst>
              <a:ext uri="{FF2B5EF4-FFF2-40B4-BE49-F238E27FC236}">
                <a16:creationId xmlns:a16="http://schemas.microsoft.com/office/drawing/2014/main" id="{36E55187-E483-ACE8-BDCD-636CEA7AF544}"/>
              </a:ext>
            </a:extLst>
          </p:cNvPr>
          <p:cNvSpPr/>
          <p:nvPr/>
        </p:nvSpPr>
        <p:spPr>
          <a:xfrm>
            <a:off x="7535864" y="2216150"/>
            <a:ext cx="2447925" cy="9969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was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etângulo de cantos arredondados 16">
            <a:extLst>
              <a:ext uri="{FF2B5EF4-FFF2-40B4-BE49-F238E27FC236}">
                <a16:creationId xmlns:a16="http://schemas.microsoft.com/office/drawing/2014/main" id="{87A4EC65-6857-5E49-7BA9-D57B00677466}"/>
              </a:ext>
            </a:extLst>
          </p:cNvPr>
          <p:cNvSpPr/>
          <p:nvPr/>
        </p:nvSpPr>
        <p:spPr>
          <a:xfrm>
            <a:off x="7535864" y="3440113"/>
            <a:ext cx="2447925" cy="9969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were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80" name="Imagem 10" descr="next.png">
            <a:extLst>
              <a:ext uri="{FF2B5EF4-FFF2-40B4-BE49-F238E27FC236}">
                <a16:creationId xmlns:a16="http://schemas.microsoft.com/office/drawing/2014/main" id="{FD14F9E1-493C-B687-024B-D5E67AE1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762001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upo 10">
            <a:extLst>
              <a:ext uri="{FF2B5EF4-FFF2-40B4-BE49-F238E27FC236}">
                <a16:creationId xmlns:a16="http://schemas.microsoft.com/office/drawing/2014/main" id="{C08E4FC8-DAD2-6ADC-93A5-96984EAD710B}"/>
              </a:ext>
            </a:extLst>
          </p:cNvPr>
          <p:cNvGrpSpPr>
            <a:grpSpLocks/>
          </p:cNvGrpSpPr>
          <p:nvPr/>
        </p:nvGrpSpPr>
        <p:grpSpPr bwMode="auto">
          <a:xfrm>
            <a:off x="1774827" y="282575"/>
            <a:ext cx="5599113" cy="4370388"/>
            <a:chOff x="250825" y="549275"/>
            <a:chExt cx="5599113" cy="4370388"/>
          </a:xfrm>
        </p:grpSpPr>
        <p:pic>
          <p:nvPicPr>
            <p:cNvPr id="3082" name="Imagem 9" descr="boy-in-movie-theater.png">
              <a:extLst>
                <a:ext uri="{FF2B5EF4-FFF2-40B4-BE49-F238E27FC236}">
                  <a16:creationId xmlns:a16="http://schemas.microsoft.com/office/drawing/2014/main" id="{CBFD51F9-FFCA-E42C-B780-48FAB01A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549275"/>
              <a:ext cx="2933700" cy="437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Imagem 10" descr="girl-watching-move-with-popcorn.png">
              <a:extLst>
                <a:ext uri="{FF2B5EF4-FFF2-40B4-BE49-F238E27FC236}">
                  <a16:creationId xmlns:a16="http://schemas.microsoft.com/office/drawing/2014/main" id="{7A799104-57E9-697D-16B3-791683F99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549275"/>
              <a:ext cx="2717800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BA45376-02D9-C508-4D9B-38E3E71349AF}"/>
              </a:ext>
            </a:extLst>
          </p:cNvPr>
          <p:cNvSpPr/>
          <p:nvPr/>
        </p:nvSpPr>
        <p:spPr>
          <a:xfrm>
            <a:off x="1847850" y="4933951"/>
            <a:ext cx="8388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I………… in my garden.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01CC36A-34E5-B171-55C2-2A9FBCACADBC}"/>
              </a:ext>
            </a:extLst>
          </p:cNvPr>
          <p:cNvSpPr/>
          <p:nvPr/>
        </p:nvSpPr>
        <p:spPr>
          <a:xfrm>
            <a:off x="3143251" y="4797426"/>
            <a:ext cx="14017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was</a:t>
            </a:r>
          </a:p>
        </p:txBody>
      </p:sp>
      <p:sp>
        <p:nvSpPr>
          <p:cNvPr id="15" name="Retângulo de cantos arredondados 14">
            <a:extLst>
              <a:ext uri="{FF2B5EF4-FFF2-40B4-BE49-F238E27FC236}">
                <a16:creationId xmlns:a16="http://schemas.microsoft.com/office/drawing/2014/main" id="{632A449F-450A-D9C9-A8C6-6F944907975F}"/>
              </a:ext>
            </a:extLst>
          </p:cNvPr>
          <p:cNvSpPr/>
          <p:nvPr/>
        </p:nvSpPr>
        <p:spPr>
          <a:xfrm>
            <a:off x="7248526" y="3429000"/>
            <a:ext cx="2519363" cy="9969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were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etângulo de cantos arredondados 15">
            <a:extLst>
              <a:ext uri="{FF2B5EF4-FFF2-40B4-BE49-F238E27FC236}">
                <a16:creationId xmlns:a16="http://schemas.microsoft.com/office/drawing/2014/main" id="{5C79E956-F203-E13A-2960-9805B2DEB9D3}"/>
              </a:ext>
            </a:extLst>
          </p:cNvPr>
          <p:cNvSpPr/>
          <p:nvPr/>
        </p:nvSpPr>
        <p:spPr>
          <a:xfrm>
            <a:off x="7248526" y="2314575"/>
            <a:ext cx="2519363" cy="9969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was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04" name="Imagem 10" descr="next.png">
            <a:extLst>
              <a:ext uri="{FF2B5EF4-FFF2-40B4-BE49-F238E27FC236}">
                <a16:creationId xmlns:a16="http://schemas.microsoft.com/office/drawing/2014/main" id="{00A9E050-69D6-367B-806F-909B860D5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762001"/>
            <a:ext cx="165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m 9" descr="girl-in-flower-patch-blowing-bubbles.png">
            <a:extLst>
              <a:ext uri="{FF2B5EF4-FFF2-40B4-BE49-F238E27FC236}">
                <a16:creationId xmlns:a16="http://schemas.microsoft.com/office/drawing/2014/main" id="{1990359A-648A-8CF6-23C5-18C9C132B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-242888"/>
            <a:ext cx="4695825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A06D579-FA6B-7ECB-F3A6-AD890D3DF77C}"/>
              </a:ext>
            </a:extLst>
          </p:cNvPr>
          <p:cNvSpPr/>
          <p:nvPr/>
        </p:nvSpPr>
        <p:spPr>
          <a:xfrm>
            <a:off x="2081214" y="4841876"/>
            <a:ext cx="8029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They ……… on the beach.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DF8A4D6-38B7-7F0F-D0BF-39E518854963}"/>
              </a:ext>
            </a:extLst>
          </p:cNvPr>
          <p:cNvSpPr/>
          <p:nvPr/>
        </p:nvSpPr>
        <p:spPr>
          <a:xfrm>
            <a:off x="4008439" y="4581525"/>
            <a:ext cx="20161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were</a:t>
            </a:r>
          </a:p>
        </p:txBody>
      </p:sp>
      <p:sp>
        <p:nvSpPr>
          <p:cNvPr id="18" name="Retângulo de cantos arredondados 17">
            <a:extLst>
              <a:ext uri="{FF2B5EF4-FFF2-40B4-BE49-F238E27FC236}">
                <a16:creationId xmlns:a16="http://schemas.microsoft.com/office/drawing/2014/main" id="{52A813FC-4E68-7CE2-0D58-0B37E38D47D9}"/>
              </a:ext>
            </a:extLst>
          </p:cNvPr>
          <p:cNvSpPr/>
          <p:nvPr/>
        </p:nvSpPr>
        <p:spPr>
          <a:xfrm>
            <a:off x="7464426" y="2216150"/>
            <a:ext cx="2303463" cy="9969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was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etângulo de cantos arredondados 18">
            <a:extLst>
              <a:ext uri="{FF2B5EF4-FFF2-40B4-BE49-F238E27FC236}">
                <a16:creationId xmlns:a16="http://schemas.microsoft.com/office/drawing/2014/main" id="{DE2D1EFE-DD52-8308-6269-7DBDD5FF7E99}"/>
              </a:ext>
            </a:extLst>
          </p:cNvPr>
          <p:cNvSpPr/>
          <p:nvPr/>
        </p:nvSpPr>
        <p:spPr>
          <a:xfrm>
            <a:off x="7464426" y="3440113"/>
            <a:ext cx="2303463" cy="9969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were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8" name="Imagem 12" descr="next.png">
            <a:extLst>
              <a:ext uri="{FF2B5EF4-FFF2-40B4-BE49-F238E27FC236}">
                <a16:creationId xmlns:a16="http://schemas.microsoft.com/office/drawing/2014/main" id="{79839D0A-308C-07C4-98CA-8287A893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828676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m 11" descr="boys-at-beach.png">
            <a:extLst>
              <a:ext uri="{FF2B5EF4-FFF2-40B4-BE49-F238E27FC236}">
                <a16:creationId xmlns:a16="http://schemas.microsoft.com/office/drawing/2014/main" id="{53456FAF-4074-1857-1089-0339E7D00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08050"/>
            <a:ext cx="523875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00BE2C0-9F07-B194-25E4-61CFE5CD349F}"/>
              </a:ext>
            </a:extLst>
          </p:cNvPr>
          <p:cNvSpPr/>
          <p:nvPr/>
        </p:nvSpPr>
        <p:spPr>
          <a:xfrm>
            <a:off x="2208214" y="4775201"/>
            <a:ext cx="80279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…….…… is in the library.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4C7A059-8D7A-60B1-9746-6F86470EC8F7}"/>
              </a:ext>
            </a:extLst>
          </p:cNvPr>
          <p:cNvSpPr/>
          <p:nvPr/>
        </p:nvSpPr>
        <p:spPr>
          <a:xfrm>
            <a:off x="2477386" y="4621640"/>
            <a:ext cx="3086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Someone</a:t>
            </a:r>
          </a:p>
        </p:txBody>
      </p:sp>
      <p:sp>
        <p:nvSpPr>
          <p:cNvPr id="14" name="Retângulo de cantos arredondados 13">
            <a:extLst>
              <a:ext uri="{FF2B5EF4-FFF2-40B4-BE49-F238E27FC236}">
                <a16:creationId xmlns:a16="http://schemas.microsoft.com/office/drawing/2014/main" id="{76A2031D-7661-FEF6-3528-76ECB63E8E9C}"/>
              </a:ext>
            </a:extLst>
          </p:cNvPr>
          <p:cNvSpPr/>
          <p:nvPr/>
        </p:nvSpPr>
        <p:spPr>
          <a:xfrm>
            <a:off x="7319964" y="3440113"/>
            <a:ext cx="2993617" cy="9969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no </a:t>
            </a:r>
            <a:r>
              <a:rPr lang="pt-BR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one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tângulo de cantos arredondados 14">
            <a:extLst>
              <a:ext uri="{FF2B5EF4-FFF2-40B4-BE49-F238E27FC236}">
                <a16:creationId xmlns:a16="http://schemas.microsoft.com/office/drawing/2014/main" id="{4A3E0CCD-94AD-9806-F3C7-66C1D54F1B90}"/>
              </a:ext>
            </a:extLst>
          </p:cNvPr>
          <p:cNvSpPr/>
          <p:nvPr/>
        </p:nvSpPr>
        <p:spPr>
          <a:xfrm>
            <a:off x="7319964" y="2314575"/>
            <a:ext cx="2993617" cy="9969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someone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53" name="Imagem 9" descr="classroom-librarian.png">
            <a:extLst>
              <a:ext uri="{FF2B5EF4-FFF2-40B4-BE49-F238E27FC236}">
                <a16:creationId xmlns:a16="http://schemas.microsoft.com/office/drawing/2014/main" id="{6AE70963-0118-CA39-C486-1FDF5904A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836614"/>
            <a:ext cx="55975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CE3216A-5F9B-42CB-90B4-FEA2452FE99D}"/>
              </a:ext>
            </a:extLst>
          </p:cNvPr>
          <p:cNvSpPr/>
          <p:nvPr/>
        </p:nvSpPr>
        <p:spPr>
          <a:xfrm>
            <a:off x="2865782" y="4140011"/>
            <a:ext cx="6460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ClrTx/>
              <a:defRPr/>
            </a:pPr>
            <a:r>
              <a:rPr lang="en-US" sz="4400" kern="1200" dirty="0">
                <a:ln w="0"/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rPr>
              <a:t>Page: 62</a:t>
            </a:r>
          </a:p>
        </p:txBody>
      </p:sp>
      <p:pic>
        <p:nvPicPr>
          <p:cNvPr id="3" name="Google Shape;399;p44">
            <a:extLst>
              <a:ext uri="{FF2B5EF4-FFF2-40B4-BE49-F238E27FC236}">
                <a16:creationId xmlns:a16="http://schemas.microsoft.com/office/drawing/2014/main" id="{94DCAC83-508B-2FBB-943D-6453FADA60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2386" y="2482877"/>
            <a:ext cx="4467225" cy="1248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63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4">
            <a:extLst>
              <a:ext uri="{FF2B5EF4-FFF2-40B4-BE49-F238E27FC236}">
                <a16:creationId xmlns:a16="http://schemas.microsoft.com/office/drawing/2014/main" id="{825D16BB-ABC8-1926-C281-E7EF826EB4F6}"/>
              </a:ext>
            </a:extLst>
          </p:cNvPr>
          <p:cNvSpPr/>
          <p:nvPr/>
        </p:nvSpPr>
        <p:spPr>
          <a:xfrm>
            <a:off x="7589570" y="775683"/>
            <a:ext cx="2784752" cy="799008"/>
          </a:xfrm>
          <a:prstGeom prst="rect">
            <a:avLst/>
          </a:prstGeom>
          <a:noFill/>
        </p:spPr>
        <p:txBody>
          <a:bodyPr wrap="none" lIns="79128" tIns="39564" rIns="79128" bIns="39564">
            <a:spAutoFit/>
          </a:bodyPr>
          <a:lstStyle/>
          <a:p>
            <a:pPr algn="ctr"/>
            <a:r>
              <a:rPr lang="en-US" sz="4673" dirty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Objectives:</a:t>
            </a:r>
            <a:endParaRPr lang="ar-SA" sz="4673" dirty="0">
              <a:ln w="0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42DA7F3-20AD-3C07-AC6A-B8E53391A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14" y="2346428"/>
            <a:ext cx="7804117" cy="4265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9128" tIns="39564" rIns="79128" bIns="3956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791341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At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the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end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of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th</a:t>
            </a:r>
            <a:r>
              <a:rPr lang="en-US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e lesson,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students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will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be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able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3200" dirty="0" err="1">
                <a:solidFill>
                  <a:srgbClr val="4F4F4F"/>
                </a:solidFill>
                <a:latin typeface="Bodoni MT" panose="02070603080606020203" pitchFamily="18" charset="0"/>
              </a:rPr>
              <a:t>to</a:t>
            </a:r>
            <a:r>
              <a:rPr lang="ar-SA" altLang="ar-SA" sz="3200" dirty="0">
                <a:solidFill>
                  <a:srgbClr val="4F4F4F"/>
                </a:solidFill>
                <a:latin typeface="Bodoni MT" panose="02070603080606020203" pitchFamily="18" charset="0"/>
              </a:rPr>
              <a:t>:</a:t>
            </a:r>
          </a:p>
          <a:p>
            <a:pPr algn="l" defTabSz="791341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Bodoni MT" panose="02070603080606020203" pitchFamily="18" charset="0"/>
              <a:cs typeface="Angsana New" panose="02020603050405020304" pitchFamily="18" charset="-34"/>
            </a:endParaRPr>
          </a:p>
          <a:p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  <a:sym typeface="Wingdings" panose="05000000000000000000" pitchFamily="2" charset="2"/>
              </a:rPr>
              <a:t></a:t>
            </a:r>
            <a:r>
              <a:rPr lang="en-US" sz="28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 questions about the conversation.</a:t>
            </a:r>
          </a:p>
          <a:p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  <a:sym typeface="Wingdings" panose="05000000000000000000" pitchFamily="2" charset="2"/>
              </a:rPr>
              <a:t></a:t>
            </a:r>
            <a:r>
              <a:rPr lang="en-US" sz="28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 questions about them selves.</a:t>
            </a:r>
            <a:endParaRPr 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800" kern="1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altLang="ar-SA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0DDA49-1163-4AD4-8F72-1C623D997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08" t="62016" r="7011" b="17830"/>
          <a:stretch/>
        </p:blipFill>
        <p:spPr>
          <a:xfrm>
            <a:off x="6358269" y="4253023"/>
            <a:ext cx="4896268" cy="24667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9FB20647-F134-1043-9FAD-B811F8594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08" r="53275"/>
          <a:stretch/>
        </p:blipFill>
        <p:spPr>
          <a:xfrm>
            <a:off x="76432" y="106325"/>
            <a:ext cx="6132982" cy="6613452"/>
          </a:xfrm>
          <a:prstGeom prst="rect">
            <a:avLst/>
          </a:prstGeom>
        </p:spPr>
      </p:pic>
      <p:pic>
        <p:nvPicPr>
          <p:cNvPr id="6" name="SG Bk 3 F-SA_2020_2-18">
            <a:hlinkClick r:id="" action="ppaction://media"/>
            <a:extLst>
              <a:ext uri="{FF2B5EF4-FFF2-40B4-BE49-F238E27FC236}">
                <a16:creationId xmlns:a16="http://schemas.microsoft.com/office/drawing/2014/main" id="{438A6983-63F5-4407-B0F1-C35F184BD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9861" y="4021470"/>
            <a:ext cx="997098" cy="997098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1B8A054E-8A65-2F23-F61F-B5BF5BFED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56" r="1652" b="42067"/>
          <a:stretch/>
        </p:blipFill>
        <p:spPr>
          <a:xfrm>
            <a:off x="6514419" y="138223"/>
            <a:ext cx="4740118" cy="3973033"/>
          </a:xfrm>
          <a:prstGeom prst="rect">
            <a:avLst/>
          </a:prstGeom>
        </p:spPr>
      </p:pic>
      <p:sp>
        <p:nvSpPr>
          <p:cNvPr id="7" name="مستطيل 12">
            <a:extLst>
              <a:ext uri="{FF2B5EF4-FFF2-40B4-BE49-F238E27FC236}">
                <a16:creationId xmlns:a16="http://schemas.microsoft.com/office/drawing/2014/main" id="{A3F01938-2B15-3920-EDD9-7A5FE32BD018}"/>
              </a:ext>
            </a:extLst>
          </p:cNvPr>
          <p:cNvSpPr/>
          <p:nvPr/>
        </p:nvSpPr>
        <p:spPr>
          <a:xfrm>
            <a:off x="7237870" y="383789"/>
            <a:ext cx="31370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Who are talking?</a:t>
            </a:r>
            <a:endParaRPr lang="en-US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30" name="Picture 6" descr="Transparent Mom Clip Art - Clipart Mother And Daughter, HD Png Download ,  Transparent Png Image - PNGitem">
            <a:extLst>
              <a:ext uri="{FF2B5EF4-FFF2-40B4-BE49-F238E27FC236}">
                <a16:creationId xmlns:a16="http://schemas.microsoft.com/office/drawing/2014/main" id="{CB1F6909-CE5B-A5D6-9EC9-E24169A78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55" y="980427"/>
            <a:ext cx="2927894" cy="29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3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0DDA49-1163-4AD4-8F72-1C623D997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08" t="62016" r="7011" b="17830"/>
          <a:stretch/>
        </p:blipFill>
        <p:spPr>
          <a:xfrm>
            <a:off x="6358269" y="4253023"/>
            <a:ext cx="4896268" cy="24667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9FB20647-F134-1043-9FAD-B811F8594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08" r="53275"/>
          <a:stretch/>
        </p:blipFill>
        <p:spPr>
          <a:xfrm>
            <a:off x="76432" y="106325"/>
            <a:ext cx="6132982" cy="6613452"/>
          </a:xfrm>
          <a:prstGeom prst="rect">
            <a:avLst/>
          </a:prstGeom>
        </p:spPr>
      </p:pic>
      <p:pic>
        <p:nvPicPr>
          <p:cNvPr id="6" name="SG Bk 3 F-SA_2020_2-18">
            <a:hlinkClick r:id="" action="ppaction://media"/>
            <a:extLst>
              <a:ext uri="{FF2B5EF4-FFF2-40B4-BE49-F238E27FC236}">
                <a16:creationId xmlns:a16="http://schemas.microsoft.com/office/drawing/2014/main" id="{438A6983-63F5-4407-B0F1-C35F184BD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9861" y="4021470"/>
            <a:ext cx="997098" cy="997098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1B8A054E-8A65-2F23-F61F-B5BF5BFED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56" r="1652" b="42067"/>
          <a:stretch/>
        </p:blipFill>
        <p:spPr>
          <a:xfrm>
            <a:off x="6514419" y="138223"/>
            <a:ext cx="4740118" cy="3973033"/>
          </a:xfrm>
          <a:prstGeom prst="rect">
            <a:avLst/>
          </a:prstGeom>
        </p:spPr>
      </p:pic>
      <p:sp>
        <p:nvSpPr>
          <p:cNvPr id="4" name="Google Shape;1229;p35">
            <a:extLst>
              <a:ext uri="{FF2B5EF4-FFF2-40B4-BE49-F238E27FC236}">
                <a16:creationId xmlns:a16="http://schemas.microsoft.com/office/drawing/2014/main" id="{1C5C328F-0A44-87F4-DCBC-8B8C5A221C48}"/>
              </a:ext>
            </a:extLst>
          </p:cNvPr>
          <p:cNvSpPr txBox="1">
            <a:spLocks/>
          </p:cNvSpPr>
          <p:nvPr/>
        </p:nvSpPr>
        <p:spPr>
          <a:xfrm>
            <a:off x="8260350" y="1799413"/>
            <a:ext cx="1247670" cy="520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US" sz="2800" u="sng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Find: </a:t>
            </a:r>
            <a:endParaRPr lang="en-US" sz="2800" u="sng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Google Shape;1229;p35">
            <a:extLst>
              <a:ext uri="{FF2B5EF4-FFF2-40B4-BE49-F238E27FC236}">
                <a16:creationId xmlns:a16="http://schemas.microsoft.com/office/drawing/2014/main" id="{C1A24D7E-AF69-D18B-97EE-05170CB1E807}"/>
              </a:ext>
            </a:extLst>
          </p:cNvPr>
          <p:cNvSpPr txBox="1">
            <a:spLocks/>
          </p:cNvSpPr>
          <p:nvPr/>
        </p:nvSpPr>
        <p:spPr>
          <a:xfrm>
            <a:off x="6367378" y="2842953"/>
            <a:ext cx="1408240" cy="67892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US" dirty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feeling</a:t>
            </a:r>
            <a:endParaRPr lang="en-US" dirty="0">
              <a:solidFill>
                <a:schemeClr val="accent6">
                  <a:lumMod val="25000"/>
                </a:schemeClr>
              </a:solidFill>
              <a:latin typeface="Comic Sans MS" panose="030F0702030302020204" pitchFamily="66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Google Shape;1229;p35">
            <a:extLst>
              <a:ext uri="{FF2B5EF4-FFF2-40B4-BE49-F238E27FC236}">
                <a16:creationId xmlns:a16="http://schemas.microsoft.com/office/drawing/2014/main" id="{D626D896-A606-A037-9D1F-1027AA2B92AA}"/>
              </a:ext>
            </a:extLst>
          </p:cNvPr>
          <p:cNvSpPr txBox="1">
            <a:spLocks/>
          </p:cNvSpPr>
          <p:nvPr/>
        </p:nvSpPr>
        <p:spPr>
          <a:xfrm>
            <a:off x="6358269" y="2509629"/>
            <a:ext cx="1426459" cy="647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US" dirty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angry</a:t>
            </a:r>
            <a:endParaRPr lang="en-US" dirty="0">
              <a:solidFill>
                <a:schemeClr val="accent6">
                  <a:lumMod val="25000"/>
                </a:schemeClr>
              </a:solidFill>
              <a:latin typeface="Comic Sans MS" panose="030F0702030302020204" pitchFamily="66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Google Shape;1229;p35">
            <a:extLst>
              <a:ext uri="{FF2B5EF4-FFF2-40B4-BE49-F238E27FC236}">
                <a16:creationId xmlns:a16="http://schemas.microsoft.com/office/drawing/2014/main" id="{A101C857-C16E-7CBD-95CA-7BB07C3DB00A}"/>
              </a:ext>
            </a:extLst>
          </p:cNvPr>
          <p:cNvSpPr txBox="1">
            <a:spLocks/>
          </p:cNvSpPr>
          <p:nvPr/>
        </p:nvSpPr>
        <p:spPr>
          <a:xfrm>
            <a:off x="8081562" y="2811753"/>
            <a:ext cx="1426458" cy="72062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US" dirty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subject</a:t>
            </a:r>
            <a:endParaRPr lang="en-US" dirty="0">
              <a:solidFill>
                <a:schemeClr val="accent6">
                  <a:lumMod val="25000"/>
                </a:schemeClr>
              </a:solidFill>
              <a:latin typeface="Comic Sans MS" panose="030F0702030302020204" pitchFamily="66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Google Shape;1229;p35">
            <a:extLst>
              <a:ext uri="{FF2B5EF4-FFF2-40B4-BE49-F238E27FC236}">
                <a16:creationId xmlns:a16="http://schemas.microsoft.com/office/drawing/2014/main" id="{A0FAC898-4087-8E86-FA97-1A219EC0FC93}"/>
              </a:ext>
            </a:extLst>
          </p:cNvPr>
          <p:cNvSpPr txBox="1">
            <a:spLocks/>
          </p:cNvSpPr>
          <p:nvPr/>
        </p:nvSpPr>
        <p:spPr>
          <a:xfrm>
            <a:off x="8081961" y="2497022"/>
            <a:ext cx="1426459" cy="647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US" dirty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history</a:t>
            </a:r>
            <a:endParaRPr lang="en-US" dirty="0">
              <a:solidFill>
                <a:schemeClr val="accent6">
                  <a:lumMod val="25000"/>
                </a:schemeClr>
              </a:solidFill>
              <a:latin typeface="Comic Sans MS" panose="030F0702030302020204" pitchFamily="66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Google Shape;1229;p35">
            <a:extLst>
              <a:ext uri="{FF2B5EF4-FFF2-40B4-BE49-F238E27FC236}">
                <a16:creationId xmlns:a16="http://schemas.microsoft.com/office/drawing/2014/main" id="{731BC4BD-60EA-7397-6651-471A017A7424}"/>
              </a:ext>
            </a:extLst>
          </p:cNvPr>
          <p:cNvSpPr txBox="1">
            <a:spLocks/>
          </p:cNvSpPr>
          <p:nvPr/>
        </p:nvSpPr>
        <p:spPr>
          <a:xfrm>
            <a:off x="9698340" y="2788080"/>
            <a:ext cx="1442608" cy="72062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US" dirty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good X</a:t>
            </a:r>
            <a:endParaRPr lang="en-US" dirty="0">
              <a:solidFill>
                <a:schemeClr val="accent6">
                  <a:lumMod val="25000"/>
                </a:schemeClr>
              </a:solidFill>
              <a:latin typeface="Comic Sans MS" panose="030F0702030302020204" pitchFamily="66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Google Shape;1229;p35">
            <a:extLst>
              <a:ext uri="{FF2B5EF4-FFF2-40B4-BE49-F238E27FC236}">
                <a16:creationId xmlns:a16="http://schemas.microsoft.com/office/drawing/2014/main" id="{A9463616-1213-BD12-B563-666004B22A43}"/>
              </a:ext>
            </a:extLst>
          </p:cNvPr>
          <p:cNvSpPr txBox="1">
            <a:spLocks/>
          </p:cNvSpPr>
          <p:nvPr/>
        </p:nvSpPr>
        <p:spPr>
          <a:xfrm>
            <a:off x="9707049" y="2523094"/>
            <a:ext cx="1434012" cy="647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US" dirty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bad</a:t>
            </a:r>
            <a:endParaRPr lang="en-US" dirty="0">
              <a:solidFill>
                <a:schemeClr val="accent6">
                  <a:lumMod val="25000"/>
                </a:schemeClr>
              </a:solidFill>
              <a:latin typeface="Comic Sans MS" panose="030F0702030302020204" pitchFamily="66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57898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‏‏SG2 U4 conversation - نسخة" id="{BF2A83CF-FDF3-4C44-9434-F0A1A3C9DA9D}" vid="{498AD4F9-12A4-4ECB-B86B-E9A09DB3F1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‏‏SG2 U4 conversation - نسخة</Template>
  <TotalTime>0</TotalTime>
  <Words>128</Words>
  <Application>Microsoft Office PowerPoint</Application>
  <PresentationFormat>Widescreen</PresentationFormat>
  <Paragraphs>41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Aharoni</vt:lpstr>
      <vt:lpstr>Arial</vt:lpstr>
      <vt:lpstr>Bahnschrift SemiBold</vt:lpstr>
      <vt:lpstr>Bodoni MT</vt:lpstr>
      <vt:lpstr>Calibri</vt:lpstr>
      <vt:lpstr>Comic Sans MS</vt:lpstr>
      <vt:lpstr>Englebert</vt:lpstr>
      <vt:lpstr>Forte</vt:lpstr>
      <vt:lpstr>Impact</vt:lpstr>
      <vt:lpstr>Luckiest Guy</vt:lpstr>
      <vt:lpstr>MV Boli</vt:lpstr>
      <vt:lpstr>Rockwell Condensed</vt:lpstr>
      <vt:lpstr>Cool Melly Daily Activities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Haleema Al-Hassan</dc:creator>
  <cp:lastModifiedBy>dreamy dreamy</cp:lastModifiedBy>
  <cp:revision>2</cp:revision>
  <dcterms:created xsi:type="dcterms:W3CDTF">2023-12-11T18:49:20Z</dcterms:created>
  <dcterms:modified xsi:type="dcterms:W3CDTF">2023-12-12T07:23:41Z</dcterms:modified>
</cp:coreProperties>
</file>