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7" r:id="rId3"/>
    <p:sldId id="258" r:id="rId4"/>
    <p:sldId id="259" r:id="rId5"/>
    <p:sldId id="260" r:id="rId6"/>
    <p:sldId id="282" r:id="rId7"/>
    <p:sldId id="293" r:id="rId8"/>
    <p:sldId id="286" r:id="rId9"/>
    <p:sldId id="262" r:id="rId10"/>
    <p:sldId id="284" r:id="rId11"/>
    <p:sldId id="285" r:id="rId12"/>
    <p:sldId id="287" r:id="rId13"/>
    <p:sldId id="290" r:id="rId14"/>
    <p:sldId id="291" r:id="rId15"/>
    <p:sldId id="292" r:id="rId16"/>
    <p:sldId id="288" r:id="rId17"/>
    <p:sldId id="289" r:id="rId18"/>
    <p:sldId id="269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67C0A8-0993-4F27-A050-AA8C1030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02894BA-A3E2-4B08-8244-6049CDEBC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96C0DF-31E7-4B49-AF80-D0153242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C97B7E-E870-41BE-994D-1FF37D89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64F35A-788C-4B02-A30B-C9D74D19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85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A9E86-5CB8-4E91-AD16-F00B60D1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726AE25-934D-4EEB-8290-B9F4E57D3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9434EB-07AF-4869-A288-25E976CD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6C8F9B-D1D3-47CE-A31F-A0B17D09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861D76-6F28-457F-98E3-4242F161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283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7280954-8D4F-481C-A52D-642461399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AD71B9-EBC7-485C-B3E9-94D80AB89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353BBB-09A0-4FF1-B7CB-9550707E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3EAA5-B141-41A8-B964-80CA653C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F98908-C800-45E6-99B1-7253760B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C29A65-9D68-489B-804B-38ECCC4B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DA2A7B-4223-4135-8A52-036A8804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D97A31-B43B-4550-A710-25A34EEC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73D113-ED5C-441E-8A7F-7CE3F553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9E7FC7-D920-4AF7-9EEC-87BB307D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841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7AF2F2-58C6-416A-8D8C-95179230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AC82C4-671D-4034-91D3-9CD89FB69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299DD9-0BE2-4110-92D6-575D7871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99CBE0-B04C-4835-A6EC-1FD79B1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D561FB-8DF2-41C4-9D57-CC475769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380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926696-D1EF-403D-A4CF-BF12CAF8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FF36D5-B244-4A49-A489-5DF3278F0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62E5B6F-7611-49AA-95B2-A4E1E7421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952A6-3F0C-48AE-9212-7F5F77A6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29/06/44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BC7056-8165-40BF-9455-02B92E01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2A2FD8-218F-4856-8CD3-36927152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627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DE2CB2-A5C5-4D93-86B4-63C2BE41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02BCE67-F04E-4B25-9953-F64DB8E13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CF9056A-49CD-46FA-985F-E731607D7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138E781-BCC2-4607-A82E-C00A519E5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A49D3E8-3A99-424A-8839-0282112A5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6F13454-FC31-462A-B20B-AC67A1D0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29/06/44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E2486FE-D253-450B-8A09-4A2ED160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9522071-D340-47B5-8B64-C99BDA7F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710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95FCCB-85CE-4D02-AFDB-92832D7A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4232C6B-7C0B-4BCA-85F0-3C8C324D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29/06/44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BCB1F64-6D02-494D-BD77-85309545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9368464-0F8C-4B40-A660-4EFE7458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5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311D06B-6941-41F6-8ACA-262DA345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5BD22F9-21BF-488F-BE42-A69BDB60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97D840F-2014-4EB4-A839-FBEB2359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885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46BD7F-9C35-4809-B619-5D4D1E88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31B9D5-3416-46B6-B3AE-14D39F22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5D72C6-53A0-446A-8AA2-67F486310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01E288-8BB1-4C95-B08D-31C1DFB8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29/06/44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9B5AFE-4298-4473-BF3E-CF3B1CFD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7479DD-8C3D-4E91-90C1-6C4FF308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783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9FC830-C04F-49DF-A10B-338D25FE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AF1A525-BC47-46E9-B846-CE1AADF18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6C9F9A-64AD-4EFD-BB1B-45A68B440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F8E90A-047B-4289-AE4B-9FD1215B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29/06/44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4013E2-C5F1-4663-8E0B-DAE29007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D5D0DD-5D58-4980-BF38-082C476B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08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7123A28-8315-47C1-923F-EE50B8C3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AD2CD1-1747-4E86-AA7E-6C7736615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60FE61-1B94-485E-AE6B-DF2064E8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8A9E-0F59-4CCE-84BE-8FD0ABBD9805}" type="datetimeFigureOut">
              <a:rPr lang="ar-SA" smtClean="0"/>
              <a:pPr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A772BC-95A2-41E1-B2B3-F571F9937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41BCD5-892C-42AD-AD89-12F73FD00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9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6" y="115910"/>
            <a:ext cx="8079347" cy="596942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001555" y="3100623"/>
            <a:ext cx="3214352" cy="1097890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72793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9495" y="248875"/>
            <a:ext cx="6496050" cy="387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0167" y="2168434"/>
            <a:ext cx="707449" cy="57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9035" y="3431178"/>
            <a:ext cx="707449" cy="57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8029" y="3439886"/>
            <a:ext cx="707449" cy="57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8624" y="2599509"/>
            <a:ext cx="707449" cy="57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9039941" y="784685"/>
            <a:ext cx="94170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نشاهد هذا </a:t>
            </a:r>
          </a:p>
          <a:p>
            <a:pPr algn="ctr"/>
            <a:r>
              <a:rPr lang="ar-SA" sz="2000" b="1" dirty="0" smtClean="0"/>
              <a:t>المقطع </a:t>
            </a:r>
          </a:p>
          <a:p>
            <a:pPr algn="ctr"/>
            <a:r>
              <a:rPr lang="ar-SA" sz="2000" b="1" dirty="0" smtClean="0"/>
              <a:t>لنتأكد من ذلك </a:t>
            </a:r>
            <a:endParaRPr lang="ar-SA" sz="2000" b="1" dirty="0"/>
          </a:p>
        </p:txBody>
      </p:sp>
      <p:pic>
        <p:nvPicPr>
          <p:cNvPr id="2" name="IMG_8851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9800" y="666203"/>
            <a:ext cx="5232400" cy="349939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1" y="2123294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3109" y="588191"/>
            <a:ext cx="6527346" cy="354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صورة 6" descr="98ed4c3ca60ac3cf31b7a1c851ba94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029" y="927841"/>
            <a:ext cx="1833217" cy="313413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8455" y="1115461"/>
            <a:ext cx="4332242" cy="184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7"/>
          <p:cNvSpPr/>
          <p:nvPr/>
        </p:nvSpPr>
        <p:spPr>
          <a:xfrm>
            <a:off x="5947180" y="2994229"/>
            <a:ext cx="35814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هو ما يبقى من الأعداد </a:t>
            </a:r>
          </a:p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أو الأشياء بعد الأخذ منها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2070" y="198784"/>
            <a:ext cx="6615113" cy="395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صورة 7" descr="photo57962162365211416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27" y="425932"/>
            <a:ext cx="3339547" cy="364248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0956" y="2252870"/>
            <a:ext cx="4231999" cy="17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4453058" y="679063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واجب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171898" y="3419341"/>
            <a:ext cx="12186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صفحة</a:t>
            </a:r>
          </a:p>
          <a:p>
            <a:pPr algn="ctr"/>
            <a:r>
              <a:rPr lang="ar-S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69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330" y="1113183"/>
            <a:ext cx="6457123" cy="290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2661" y="2160104"/>
            <a:ext cx="4293703" cy="177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صورة 7" descr="photo57962162365211416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26" y="1113182"/>
            <a:ext cx="2266122" cy="288897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909719" y="2759654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واجب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664" y="836024"/>
            <a:ext cx="5473336" cy="32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914" y="1089932"/>
            <a:ext cx="4143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726" y="1122998"/>
            <a:ext cx="5460274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4"/>
          <a:srcRect l="20927" r="19923"/>
          <a:stretch>
            <a:fillRect/>
          </a:stretch>
        </p:blipFill>
        <p:spPr bwMode="auto">
          <a:xfrm>
            <a:off x="10818904" y="1841047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السيادة الإسلامية وراء تشكيل علم السعودية | مجلة سيدتي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0516" y="1017271"/>
            <a:ext cx="1300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7"/>
          <a:srcRect l="4787" r="25774"/>
          <a:stretch>
            <a:fillRect/>
          </a:stretch>
        </p:blipFill>
        <p:spPr bwMode="auto">
          <a:xfrm>
            <a:off x="10843804" y="2964452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Image_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6380" y="847661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270" y="901337"/>
            <a:ext cx="3795232" cy="20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5824" y="2534194"/>
            <a:ext cx="3981450" cy="14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أضرار تناول فاكهة التفاح | المرسال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3775" y="1616767"/>
            <a:ext cx="1792551" cy="821184"/>
          </a:xfrm>
          <a:prstGeom prst="rect">
            <a:avLst/>
          </a:prstGeom>
          <a:noFill/>
        </p:spPr>
      </p:pic>
      <p:pic>
        <p:nvPicPr>
          <p:cNvPr id="1030" name="Picture 6" descr="5 فواكه سحرية لعلاج الصلع - Sputnik Arab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4483" y="940905"/>
            <a:ext cx="1890153" cy="821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331" y="314118"/>
            <a:ext cx="6526490" cy="378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سكرابز خضروات وفواكه ضاحكه للتصميم - مجلة زمرد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02" y="1990674"/>
            <a:ext cx="606425" cy="6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سكرابز خضروات وفواكه ضاحكه للتصميم - مجلة زمرد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969" y="1990674"/>
            <a:ext cx="606425" cy="6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سكرابز خضروات وفواكه ضاحكه للتصميم - مجلة زمرد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32" y="1961256"/>
            <a:ext cx="606425" cy="6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سكرابز خضروات وفواكه ضاحكه للتصميم - مجلة زمرد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295" y="1969378"/>
            <a:ext cx="606425" cy="6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سكرابز خضروات وفواكه ضاحكه للتصميم - مجلة زمرد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33" y="1990674"/>
            <a:ext cx="606425" cy="6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سكرابز خضروات وفواكه ضاحكه للتصميم - مجلة زمرد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54" y="1969378"/>
            <a:ext cx="606425" cy="6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سكرابز خضروات وفواكه ضاحكه للتصميم - مجلة زمرد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80" y="1990674"/>
            <a:ext cx="606425" cy="6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9240748" y="1604355"/>
            <a:ext cx="5389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ar-SA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124" name="Picture 4" descr="Dessin Animé Orange, Une Illustration Vectorielle Dessinés à La Main D&amp;#39;un  Dessin Animé Orange Avec Un Visage Heureux. Clip Art Libres De Droits ,  Vecteurs Et Illustration. Image 49392823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386" y="3466554"/>
            <a:ext cx="616324" cy="6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essin Animé Orange, Une Illustration Vectorielle Dessinés à La Main D&amp;#39;un  Dessin Animé Orange Avec Un Visage Heureux. Clip Art Libres De Droits ,  Vecteurs Et Illustration. Image 49392823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48" y="3465049"/>
            <a:ext cx="616324" cy="6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essin Animé Orange, Une Illustration Vectorielle Dessinés à La Main D&amp;#39;un  Dessin Animé Orange Avec Un Visage Heureux. Clip Art Libres De Droits ,  Vecteurs Et Illustration. Image 49392823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90" y="3465049"/>
            <a:ext cx="616324" cy="6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essin Animé Orange, Une Illustration Vectorielle Dessinés à La Main D&amp;#39;un  Dessin Animé Orange Avec Un Visage Heureux. Clip Art Libres De Droits ,  Vecteurs Et Illustration. Image 49392823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66" y="3466555"/>
            <a:ext cx="616324" cy="6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essin Animé Orange, Une Illustration Vectorielle Dessinés à La Main D&amp;#39;un  Dessin Animé Orange Avec Un Visage Heureux. Clip Art Libres De Droits ,  Vecteurs Et Illustration. Image 49392823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58" y="3465049"/>
            <a:ext cx="616324" cy="6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essin Animé Orange, Une Illustration Vectorielle Dessinés à La Main D&amp;#39;un  Dessin Animé Orange Avec Un Visage Heureux. Clip Art Libres De Droits ,  Vecteurs Et Illustration. Image 49392823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07" y="3465049"/>
            <a:ext cx="616324" cy="6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8756866" y="3104425"/>
            <a:ext cx="5389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ar-SA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8174708" y="3104425"/>
            <a:ext cx="5389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ar-SA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341278" y="301964"/>
            <a:ext cx="2640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حل الواجب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2652" y="731520"/>
            <a:ext cx="1143137" cy="160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4694" y="1024755"/>
            <a:ext cx="1952625" cy="6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015" y="1847577"/>
            <a:ext cx="3905250" cy="109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5551714" y="2429690"/>
            <a:ext cx="1489166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6- 4 = 2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6" name="صورة 5" descr="pngwing.com (5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39483" y="1727247"/>
            <a:ext cx="2401797" cy="25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2208896" y="3685792"/>
            <a:ext cx="12522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صفحة </a:t>
            </a:r>
          </a:p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68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5141" y="1200558"/>
            <a:ext cx="14954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13"/>
          <p:cNvSpPr/>
          <p:nvPr/>
        </p:nvSpPr>
        <p:spPr>
          <a:xfrm>
            <a:off x="4023360" y="836024"/>
            <a:ext cx="6063342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:29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6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1444هـ</a:t>
            </a:r>
            <a:endParaRPr lang="ar-SA" sz="3200" b="1" cap="all" dirty="0" smtClean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 : رياضيات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السابع: الطرح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: الطرح من الأعداد 4 </a:t>
            </a:r>
            <a:r>
              <a:rPr lang="ar-SA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5 و6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ar-EG" sz="3200" b="1" dirty="0" smtClean="0">
                <a:solidFill>
                  <a:srgbClr val="FF0000"/>
                </a:solidFill>
                <a:cs typeface="Akhbar MT" pitchFamily="2" charset="-78"/>
              </a:rPr>
              <a:t>فكرة الدرس</a:t>
            </a:r>
            <a:r>
              <a:rPr lang="ar-SA" sz="3200" b="1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والهدف  منه: </a:t>
            </a:r>
          </a:p>
          <a:p>
            <a:r>
              <a:rPr lang="ar-S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إيجاد ناتج الطرح من الأعداد 4 </a:t>
            </a:r>
            <a:r>
              <a:rPr lang="ar-SA" sz="2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</a:t>
            </a:r>
            <a:r>
              <a:rPr lang="ar-S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5 و6</a:t>
            </a:r>
            <a:endParaRPr lang="ar-SA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70</Words>
  <Application>Microsoft Office PowerPoint</Application>
  <PresentationFormat>شاشة عريضة</PresentationFormat>
  <Paragraphs>22</Paragraphs>
  <Slides>18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4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amani alturki</dc:creator>
  <cp:lastModifiedBy>HP</cp:lastModifiedBy>
  <cp:revision>53</cp:revision>
  <dcterms:created xsi:type="dcterms:W3CDTF">2020-11-27T10:32:23Z</dcterms:created>
  <dcterms:modified xsi:type="dcterms:W3CDTF">2023-01-21T19:09:29Z</dcterms:modified>
</cp:coreProperties>
</file>