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976" r:id="rId2"/>
    <p:sldId id="905" r:id="rId3"/>
    <p:sldId id="972" r:id="rId4"/>
    <p:sldId id="926" r:id="rId5"/>
    <p:sldId id="928" r:id="rId6"/>
    <p:sldId id="929" r:id="rId7"/>
    <p:sldId id="973" r:id="rId8"/>
    <p:sldId id="948" r:id="rId9"/>
    <p:sldId id="987" r:id="rId10"/>
    <p:sldId id="949" r:id="rId11"/>
    <p:sldId id="977" r:id="rId12"/>
    <p:sldId id="971" r:id="rId13"/>
    <p:sldId id="925" r:id="rId14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15" autoAdjust="0"/>
    <p:restoredTop sz="86933" autoAdjust="0"/>
  </p:normalViewPr>
  <p:slideViewPr>
    <p:cSldViewPr>
      <p:cViewPr varScale="1">
        <p:scale>
          <a:sx n="64" d="100"/>
          <a:sy n="64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12/06/44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5.gif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8.jpe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9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40" y="1015122"/>
            <a:ext cx="9524981" cy="5767157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7104556" y="2577643"/>
            <a:ext cx="336807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605899" y="2528113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473546" y="2535354"/>
            <a:ext cx="10736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3028947" y="2516368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4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919536" y="684726"/>
            <a:ext cx="10142539" cy="5649126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1007" y="1235343"/>
            <a:ext cx="6722715" cy="447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27648" y="1207327"/>
            <a:ext cx="6604721" cy="38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8023"/>
            <a:ext cx="10142539" cy="5153440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61" y="5116041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91225" y="1205382"/>
            <a:ext cx="6496791" cy="3926195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8297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684738" y="3359220"/>
            <a:ext cx="53543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طرح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6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5254" y="125174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682673" y="1688724"/>
            <a:ext cx="8429684" cy="232063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ا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لتاريخ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 :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11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/ 6 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الفصل السادس: طرح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الموضوع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+mj-cs"/>
              </a:rPr>
              <a:t>: اختبار منتصف الفصل </a:t>
            </a:r>
            <a:endParaRPr lang="ar-SA" sz="3200" b="1" cap="all" dirty="0" smtClean="0">
              <a:ln w="0"/>
              <a:solidFill>
                <a:schemeClr val="tx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+mj-cs"/>
            </a:endParaRPr>
          </a:p>
          <a:p>
            <a:pPr algn="r">
              <a:defRPr/>
            </a:pPr>
            <a:r>
              <a:rPr lang="ar-SA" sz="36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</a:t>
            </a:r>
            <a:endParaRPr lang="ar-SA" sz="36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21803" y="1212972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48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5181257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5640" y="1290140"/>
            <a:ext cx="8059640" cy="40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11370</TotalTime>
  <Words>74</Words>
  <Application>Microsoft Office PowerPoint</Application>
  <PresentationFormat>شاشة عريضة</PresentationFormat>
  <Paragraphs>19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Akhbar MT</vt:lpstr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431</cp:revision>
  <dcterms:created xsi:type="dcterms:W3CDTF">2011-10-11T14:23:14Z</dcterms:created>
  <dcterms:modified xsi:type="dcterms:W3CDTF">2023-01-03T21:49:08Z</dcterms:modified>
</cp:coreProperties>
</file>