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notesMasterIdLst>
    <p:notesMasterId r:id="rId21"/>
  </p:notesMasterIdLst>
  <p:sldIdLst>
    <p:sldId id="976" r:id="rId2"/>
    <p:sldId id="905" r:id="rId3"/>
    <p:sldId id="972" r:id="rId4"/>
    <p:sldId id="926" r:id="rId5"/>
    <p:sldId id="928" r:id="rId6"/>
    <p:sldId id="929" r:id="rId7"/>
    <p:sldId id="973" r:id="rId8"/>
    <p:sldId id="987" r:id="rId9"/>
    <p:sldId id="975" r:id="rId10"/>
    <p:sldId id="988" r:id="rId11"/>
    <p:sldId id="983" r:id="rId12"/>
    <p:sldId id="948" r:id="rId13"/>
    <p:sldId id="949" r:id="rId14"/>
    <p:sldId id="977" r:id="rId15"/>
    <p:sldId id="971" r:id="rId16"/>
    <p:sldId id="989" r:id="rId17"/>
    <p:sldId id="966" r:id="rId18"/>
    <p:sldId id="990" r:id="rId19"/>
    <p:sldId id="925" r:id="rId20"/>
  </p:sldIdLst>
  <p:sldSz cx="12192000" cy="6858000"/>
  <p:notesSz cx="6858000" cy="9144000"/>
  <p:defaultTextStyle>
    <a:defPPr>
      <a:defRPr lang="ar-SA">
        <a:uFillTx/>
      </a:defRPr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r" defTabSz="914400" rtl="1" eaLnBrk="1" latinLnBrk="0" hangingPunct="1">
      <a:defRPr kern="1200">
        <a:solidFill>
          <a:schemeClr val="tx1"/>
        </a:solidFill>
        <a:uFillTx/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اشواق العتيبي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0515" autoAdjust="0"/>
    <p:restoredTop sz="86933" autoAdjust="0"/>
  </p:normalViewPr>
  <p:slideViewPr>
    <p:cSldViewPr>
      <p:cViewPr varScale="1">
        <p:scale>
          <a:sx n="60" d="100"/>
          <a:sy n="60" d="100"/>
        </p:scale>
        <p:origin x="954" y="6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E39DE58E-5E49-47EB-8493-0EE47EAEC1A5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srgbClr val="000000"/>
            </a:solidFill>
          </a:ln>
        </p:spPr>
        <p:txBody>
          <a:bodyPr vert="horz" lIns="91440" tIns="45720" rIns="91440" bIns="45720" rtlCol="1" anchor="ctr"/>
          <a:lstStyle/>
          <a:p>
            <a:pPr lvl="0"/>
            <a:endParaRPr lang="ar-SA" noProof="0">
              <a:uFillTx/>
            </a:endParaRPr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ar-SA" noProof="0">
                <a:uFillTx/>
              </a:rPr>
              <a:t>انقر لتحرير أنماط النص الرئيسي</a:t>
            </a:r>
          </a:p>
          <a:p>
            <a:pPr lvl="1"/>
            <a:r>
              <a:rPr lang="ar-SA" noProof="0">
                <a:uFillTx/>
              </a:rPr>
              <a:t>المستوى الثاني</a:t>
            </a:r>
          </a:p>
          <a:p>
            <a:pPr lvl="2"/>
            <a:r>
              <a:rPr lang="ar-SA" noProof="0">
                <a:uFillTx/>
              </a:rPr>
              <a:t>المستوى الثالث</a:t>
            </a:r>
          </a:p>
          <a:p>
            <a:pPr lvl="3"/>
            <a:r>
              <a:rPr lang="ar-SA" noProof="0">
                <a:uFillTx/>
              </a:rPr>
              <a:t>المستوى الرابع</a:t>
            </a:r>
          </a:p>
          <a:p>
            <a:pPr lvl="4"/>
            <a:r>
              <a:rPr lang="ar-SA" noProof="0">
                <a:uFillTx/>
              </a:rPr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77C2432C-6050-413A-A2D2-6463990FC1D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247972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1pPr>
    <a:lvl2pPr marL="4572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2pPr>
    <a:lvl3pPr marL="9144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3pPr>
    <a:lvl4pPr marL="13716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4pPr>
    <a:lvl5pPr marL="1828800" algn="r" rtl="1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uFillTx/>
        <a:latin typeface="+mn-lt"/>
        <a:ea typeface="+mn-ea"/>
        <a:cs typeface="+mn-cs"/>
      </a:defRPr>
    </a:lvl5pPr>
    <a:lvl6pPr marL="22860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uFillTx/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r>
              <a:rPr lang="ar-SA">
                <a:uFillTx/>
              </a:rPr>
              <a:t>انقر لتحرير نمط العنوان الثانوي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1EE3C7D-6F14-40C0-A99E-106E0152B75F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D08D7E0-C4E3-4DF5-8CF9-C42594157645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A01974F-FB86-431C-871C-BFEB9184C8B8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49DB037-C468-4F14-86DC-B5D81B213E30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D77013E-4003-41AD-81D8-C7E569F4803F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95A34B15-8FEB-48B7-9950-9918AD0EBC8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7EAFC146-563B-4271-97F4-81E81D7A9B18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83C0D9C-956C-4165-B7A0-1D0C90AAFF9F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r">
              <a:defRPr sz="4000" b="1" cap="all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uFillTx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  <a:uFillTx/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  <a:uFillTx/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30BD991-F96B-44D4-880A-532FC338CD92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EE46B853-0395-47E3-BCAC-AC082382DB73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>
                <a:uFillTx/>
              </a:defRPr>
            </a:lvl1pPr>
            <a:lvl2pPr>
              <a:defRPr sz="2400">
                <a:uFillTx/>
              </a:defRPr>
            </a:lvl2pPr>
            <a:lvl3pPr>
              <a:defRPr sz="2000">
                <a:uFillTx/>
              </a:defRPr>
            </a:lvl3pPr>
            <a:lvl4pPr>
              <a:defRPr sz="1800">
                <a:uFillTx/>
              </a:defRPr>
            </a:lvl4pPr>
            <a:lvl5pPr>
              <a:defRPr sz="1800">
                <a:uFillTx/>
              </a:defRPr>
            </a:lvl5pPr>
            <a:lvl6pPr>
              <a:defRPr sz="1800">
                <a:uFillTx/>
              </a:defRPr>
            </a:lvl6pPr>
            <a:lvl7pPr>
              <a:defRPr sz="1800">
                <a:uFillTx/>
              </a:defRPr>
            </a:lvl7pPr>
            <a:lvl8pPr>
              <a:defRPr sz="1800">
                <a:uFillTx/>
              </a:defRPr>
            </a:lvl8pPr>
            <a:lvl9pPr>
              <a:defRPr sz="18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385AD4E-850F-4A74-AAB7-EE5160585F95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5A53E09-7C02-4549-8EF0-BC9A5DBF27DB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uFillTx/>
              </a:defRPr>
            </a:lvl1pPr>
            <a:lvl2pPr marL="457200" indent="0">
              <a:buNone/>
              <a:defRPr sz="2000" b="1">
                <a:uFillTx/>
              </a:defRPr>
            </a:lvl2pPr>
            <a:lvl3pPr marL="914400" indent="0">
              <a:buNone/>
              <a:defRPr sz="1800" b="1">
                <a:uFillTx/>
              </a:defRPr>
            </a:lvl3pPr>
            <a:lvl4pPr marL="1371600" indent="0">
              <a:buNone/>
              <a:defRPr sz="1600" b="1">
                <a:uFillTx/>
              </a:defRPr>
            </a:lvl4pPr>
            <a:lvl5pPr marL="1828800" indent="0">
              <a:buNone/>
              <a:defRPr sz="1600" b="1">
                <a:uFillTx/>
              </a:defRPr>
            </a:lvl5pPr>
            <a:lvl6pPr marL="2286000" indent="0">
              <a:buNone/>
              <a:defRPr sz="1600" b="1">
                <a:uFillTx/>
              </a:defRPr>
            </a:lvl6pPr>
            <a:lvl7pPr marL="2743200" indent="0">
              <a:buNone/>
              <a:defRPr sz="1600" b="1">
                <a:uFillTx/>
              </a:defRPr>
            </a:lvl7pPr>
            <a:lvl8pPr marL="3200400" indent="0">
              <a:buNone/>
              <a:defRPr sz="1600" b="1">
                <a:uFillTx/>
              </a:defRPr>
            </a:lvl8pPr>
            <a:lvl9pPr marL="3657600" indent="0">
              <a:buNone/>
              <a:defRPr sz="1600" b="1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>
                <a:uFillTx/>
              </a:defRPr>
            </a:lvl1pPr>
            <a:lvl2pPr>
              <a:defRPr sz="2000">
                <a:uFillTx/>
              </a:defRPr>
            </a:lvl2pPr>
            <a:lvl3pPr>
              <a:defRPr sz="1800">
                <a:uFillTx/>
              </a:defRPr>
            </a:lvl3pPr>
            <a:lvl4pPr>
              <a:defRPr sz="1600">
                <a:uFillTx/>
              </a:defRPr>
            </a:lvl4pPr>
            <a:lvl5pPr>
              <a:defRPr sz="1600">
                <a:uFillTx/>
              </a:defRPr>
            </a:lvl5pPr>
            <a:lvl6pPr>
              <a:defRPr sz="1600">
                <a:uFillTx/>
              </a:defRPr>
            </a:lvl6pPr>
            <a:lvl7pPr>
              <a:defRPr sz="1600">
                <a:uFillTx/>
              </a:defRPr>
            </a:lvl7pPr>
            <a:lvl8pPr>
              <a:defRPr sz="1600">
                <a:uFillTx/>
              </a:defRPr>
            </a:lvl8pPr>
            <a:lvl9pPr>
              <a:defRPr sz="16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7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4CDFA2A2-A6EE-4B94-9533-B5D83EB2280C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8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9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FF3A830F-0110-472B-B6C6-828A78C1B88A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373BD8CB-613E-4246-A68B-CBB7F54DF127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4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5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B31628BA-AE0B-4F5B-93BB-3A905C80600C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DA83F038-9365-4B34-9E62-5483F7DA4418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3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4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041F85E9-6022-40FE-894F-7309DE701FB2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>
                <a:uFillTx/>
              </a:defRPr>
            </a:lvl1pPr>
            <a:lvl2pPr>
              <a:defRPr sz="2800">
                <a:uFillTx/>
              </a:defRPr>
            </a:lvl2pPr>
            <a:lvl3pPr>
              <a:defRPr sz="2400">
                <a:uFillTx/>
              </a:defRPr>
            </a:lvl3pPr>
            <a:lvl4pPr>
              <a:defRPr sz="2000">
                <a:uFillTx/>
              </a:defRPr>
            </a:lvl4pPr>
            <a:lvl5pPr>
              <a:defRPr sz="2000">
                <a:uFillTx/>
              </a:defRPr>
            </a:lvl5pPr>
            <a:lvl6pPr>
              <a:defRPr sz="2000">
                <a:uFillTx/>
              </a:defRPr>
            </a:lvl6pPr>
            <a:lvl7pPr>
              <a:defRPr sz="2000">
                <a:uFillTx/>
              </a:defRPr>
            </a:lvl7pPr>
            <a:lvl8pPr>
              <a:defRPr sz="2000">
                <a:uFillTx/>
              </a:defRPr>
            </a:lvl8pPr>
            <a:lvl9pPr>
              <a:defRPr sz="20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>
                <a:uFillTx/>
              </a:rPr>
              <a:t>المستوى الثاني</a:t>
            </a:r>
          </a:p>
          <a:p>
            <a:pPr lvl="2"/>
            <a:r>
              <a:rPr lang="ar-SA">
                <a:uFillTx/>
              </a:rPr>
              <a:t>المستوى الثالث</a:t>
            </a:r>
          </a:p>
          <a:p>
            <a:pPr lvl="3"/>
            <a:r>
              <a:rPr lang="ar-SA">
                <a:uFillTx/>
              </a:rPr>
              <a:t>المستوى الرابع</a:t>
            </a:r>
          </a:p>
          <a:p>
            <a:pPr lvl="4"/>
            <a:r>
              <a:rPr lang="ar-SA">
                <a:uFillTx/>
              </a:rPr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556B9699-A206-4FA9-91D9-2A10F9B7E8E1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C708428E-0798-4944-9989-82948E985858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r">
              <a:defRPr sz="2000" b="1">
                <a:uFillTx/>
              </a:defRPr>
            </a:lvl1pPr>
          </a:lstStyle>
          <a:p>
            <a:r>
              <a:rPr lang="ar-SA">
                <a:uFillTx/>
              </a:rPr>
              <a:t>انقر لتحرير نمط العنوان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1">
            <a:normAutofit/>
          </a:bodyPr>
          <a:lstStyle>
            <a:lvl1pPr marL="0" indent="0">
              <a:buNone/>
              <a:defRPr sz="3200">
                <a:uFillTx/>
              </a:defRPr>
            </a:lvl1pPr>
            <a:lvl2pPr marL="457200" indent="0">
              <a:buNone/>
              <a:defRPr sz="2800">
                <a:uFillTx/>
              </a:defRPr>
            </a:lvl2pPr>
            <a:lvl3pPr marL="914400" indent="0">
              <a:buNone/>
              <a:defRPr sz="2400">
                <a:uFillTx/>
              </a:defRPr>
            </a:lvl3pPr>
            <a:lvl4pPr marL="1371600" indent="0">
              <a:buNone/>
              <a:defRPr sz="2000">
                <a:uFillTx/>
              </a:defRPr>
            </a:lvl4pPr>
            <a:lvl5pPr marL="1828800" indent="0">
              <a:buNone/>
              <a:defRPr sz="2000">
                <a:uFillTx/>
              </a:defRPr>
            </a:lvl5pPr>
            <a:lvl6pPr marL="2286000" indent="0">
              <a:buNone/>
              <a:defRPr sz="2000">
                <a:uFillTx/>
              </a:defRPr>
            </a:lvl6pPr>
            <a:lvl7pPr marL="2743200" indent="0">
              <a:buNone/>
              <a:defRPr sz="2000">
                <a:uFillTx/>
              </a:defRPr>
            </a:lvl7pPr>
            <a:lvl8pPr marL="3200400" indent="0">
              <a:buNone/>
              <a:defRPr sz="2000">
                <a:uFillTx/>
              </a:defRPr>
            </a:lvl8pPr>
            <a:lvl9pPr marL="3657600" indent="0">
              <a:buNone/>
              <a:defRPr sz="2000">
                <a:uFillTx/>
              </a:defRPr>
            </a:lvl9pPr>
          </a:lstStyle>
          <a:p>
            <a:pPr lvl="0"/>
            <a:endParaRPr lang="ar-SA" noProof="0">
              <a:uFillTx/>
            </a:endParaRP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>
                <a:uFillTx/>
              </a:defRPr>
            </a:lvl1pPr>
            <a:lvl2pPr marL="457200" indent="0">
              <a:buNone/>
              <a:defRPr sz="1200">
                <a:uFillTx/>
              </a:defRPr>
            </a:lvl2pPr>
            <a:lvl3pPr marL="914400" indent="0">
              <a:buNone/>
              <a:defRPr sz="1000">
                <a:uFillTx/>
              </a:defRPr>
            </a:lvl3pPr>
            <a:lvl4pPr marL="1371600" indent="0">
              <a:buNone/>
              <a:defRPr sz="900">
                <a:uFillTx/>
              </a:defRPr>
            </a:lvl4pPr>
            <a:lvl5pPr marL="1828800" indent="0">
              <a:buNone/>
              <a:defRPr sz="900">
                <a:uFillTx/>
              </a:defRPr>
            </a:lvl5pPr>
            <a:lvl6pPr marL="2286000" indent="0">
              <a:buNone/>
              <a:defRPr sz="900">
                <a:uFillTx/>
              </a:defRPr>
            </a:lvl6pPr>
            <a:lvl7pPr marL="2743200" indent="0">
              <a:buNone/>
              <a:defRPr sz="900">
                <a:uFillTx/>
              </a:defRPr>
            </a:lvl7pPr>
            <a:lvl8pPr marL="3200400" indent="0">
              <a:buNone/>
              <a:defRPr sz="900">
                <a:uFillTx/>
              </a:defRPr>
            </a:lvl8pPr>
            <a:lvl9pPr marL="3657600" indent="0">
              <a:buNone/>
              <a:defRPr sz="900">
                <a:uFillTx/>
              </a:defRPr>
            </a:lvl9pPr>
          </a:lstStyle>
          <a:p>
            <a:pPr lvl="0"/>
            <a:r>
              <a:rPr lang="ar-SA">
                <a:uFillTx/>
              </a:rPr>
              <a:t>انقر لتحرير أنماط النص الرئيسي</a:t>
            </a:r>
          </a:p>
        </p:txBody>
      </p:sp>
      <p:sp>
        <p:nvSpPr>
          <p:cNvPr id="5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1633E3D0-20A8-4977-8D83-C5D16F53AAB6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6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7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uFillTx/>
              </a:defRPr>
            </a:lvl1pPr>
          </a:lstStyle>
          <a:p>
            <a:pPr>
              <a:defRPr>
                <a:uFillTx/>
              </a:defRPr>
            </a:pPr>
            <a:fld id="{82B86154-D55B-4569-BE1D-7CB43019CE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عنصر نائب للعنوان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نمط العنوان الرئيسي</a:t>
            </a:r>
          </a:p>
        </p:txBody>
      </p:sp>
      <p:sp>
        <p:nvSpPr>
          <p:cNvPr id="1027" name="عنصر نائب للنص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ar-SA" altLang="ar-SA">
                <a:uFillTx/>
              </a:rPr>
              <a:t>انقر لتحرير أنماط النص الرئيسي</a:t>
            </a:r>
          </a:p>
          <a:p>
            <a:pPr lvl="1"/>
            <a:r>
              <a:rPr lang="ar-SA" altLang="ar-SA">
                <a:uFillTx/>
              </a:rPr>
              <a:t>المستوى الثاني</a:t>
            </a:r>
          </a:p>
          <a:p>
            <a:pPr lvl="2"/>
            <a:r>
              <a:rPr lang="ar-SA" altLang="ar-SA">
                <a:uFillTx/>
              </a:rPr>
              <a:t>المستوى الثالث</a:t>
            </a:r>
          </a:p>
          <a:p>
            <a:pPr lvl="3"/>
            <a:r>
              <a:rPr lang="ar-SA" altLang="ar-SA">
                <a:uFillTx/>
              </a:rPr>
              <a:t>المستوى الرابع</a:t>
            </a:r>
          </a:p>
          <a:p>
            <a:pPr lvl="4"/>
            <a:r>
              <a:rPr lang="ar-SA" altLang="ar-SA">
                <a:uFillTx/>
              </a:rPr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fld id="{1F6BBB83-8B82-404C-AA83-F2DE8EB830F5}" type="datetimeFigureOut">
              <a:rPr lang="ar-SA">
                <a:uFillTx/>
              </a:rPr>
              <a:pPr>
                <a:defRPr>
                  <a:uFillTx/>
                </a:defRPr>
              </a:pPr>
              <a:t>25/05/45</a:t>
            </a:fld>
            <a:endParaRPr lang="ar-SA">
              <a:uFillTx/>
            </a:endParaRPr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uFillTx/>
                <a:latin typeface="+mn-lt"/>
                <a:cs typeface="+mn-cs"/>
              </a:defRPr>
            </a:lvl1pPr>
          </a:lstStyle>
          <a:p>
            <a:pPr>
              <a:defRPr>
                <a:uFillTx/>
              </a:defRPr>
            </a:pPr>
            <a:endParaRPr lang="ar-SA">
              <a:uFillTx/>
            </a:endParaRPr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1" eaLnBrk="1" hangingPunct="1">
              <a:defRPr sz="1200">
                <a:solidFill>
                  <a:srgbClr val="898989"/>
                </a:solidFill>
                <a:uFillTx/>
                <a:latin typeface="Calibri" panose="020F0502020204030204" pitchFamily="34" charset="0"/>
              </a:defRPr>
            </a:lvl1pPr>
          </a:lstStyle>
          <a:p>
            <a:pPr>
              <a:defRPr>
                <a:uFillTx/>
              </a:defRPr>
            </a:pPr>
            <a:fld id="{44219BC4-3249-4F89-9AFD-E2A053542BF6}" type="slidenum">
              <a:rPr lang="ar-SA" altLang="ar-SA">
                <a:uFillTx/>
              </a:rPr>
              <a:pPr>
                <a:defRPr>
                  <a:uFillTx/>
                </a:defRPr>
              </a:pPr>
              <a:t>‹#›</a:t>
            </a:fld>
            <a:endParaRPr lang="ar-SA" altLang="ar-SA">
              <a:uFillTx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1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uFillTx/>
          <a:latin typeface="+mj-lt"/>
          <a:ea typeface="+mj-ea"/>
          <a:cs typeface="+mj-cs"/>
        </a:defRPr>
      </a:lvl1pPr>
      <a:lvl2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2pPr>
      <a:lvl3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3pPr>
      <a:lvl4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4pPr>
      <a:lvl5pPr algn="ctr" rtl="1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5pPr>
      <a:lvl6pPr marL="4572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6pPr>
      <a:lvl7pPr marL="9144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7pPr>
      <a:lvl8pPr marL="13716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8pPr>
      <a:lvl9pPr marL="1828800" algn="ctr" rtl="1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uFillTx/>
          <a:latin typeface="Calibri" pitchFamily="34" charset="0"/>
          <a:cs typeface="Times New Roman" pitchFamily="18" charset="0"/>
        </a:defRPr>
      </a:lvl9pPr>
    </p:titleStyle>
    <p:bodyStyle>
      <a:lvl1pPr marL="342900" indent="-3429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742950" indent="-28575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11430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6002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2057400" indent="-228600" algn="r" rtl="1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bodyStyle>
    <p:otherStyle>
      <a:defPPr>
        <a:defRPr lang="ar-SA">
          <a:uFillTx/>
        </a:defRPr>
      </a:defPPr>
      <a:lvl1pPr marL="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uFillTx/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13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6.jpg"/><Relationship Id="rId4" Type="http://schemas.openxmlformats.org/officeDocument/2006/relationships/image" Target="../media/image1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29.png"/><Relationship Id="rId2" Type="http://schemas.openxmlformats.org/officeDocument/2006/relationships/image" Target="../media/image1.jpeg"/><Relationship Id="rId16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2.jpg"/><Relationship Id="rId2" Type="http://schemas.openxmlformats.org/officeDocument/2006/relationships/image" Target="../media/image1.jpe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4.png"/><Relationship Id="rId2" Type="http://schemas.openxmlformats.org/officeDocument/2006/relationships/image" Target="../media/image1.jpeg"/><Relationship Id="rId16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3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13" Type="http://schemas.openxmlformats.org/officeDocument/2006/relationships/image" Target="../media/image10.png"/><Relationship Id="rId18" Type="http://schemas.openxmlformats.org/officeDocument/2006/relationships/hyperlink" Target="https://wordwall.net/resource/27011711" TargetMode="External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38.jpeg"/><Relationship Id="rId2" Type="http://schemas.openxmlformats.org/officeDocument/2006/relationships/image" Target="../media/image1.jpeg"/><Relationship Id="rId16" Type="http://schemas.openxmlformats.org/officeDocument/2006/relationships/image" Target="../media/image37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26.jpg"/><Relationship Id="rId2" Type="http://schemas.openxmlformats.org/officeDocument/2006/relationships/image" Target="../media/image1.jpeg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5.gif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17" Type="http://schemas.openxmlformats.org/officeDocument/2006/relationships/image" Target="../media/image17.png"/><Relationship Id="rId2" Type="http://schemas.openxmlformats.org/officeDocument/2006/relationships/image" Target="../media/image1.jpeg"/><Relationship Id="rId16" Type="http://schemas.openxmlformats.org/officeDocument/2006/relationships/image" Target="../media/image16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8.jpe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9.jpeg"/><Relationship Id="rId3" Type="http://schemas.openxmlformats.org/officeDocument/2006/relationships/image" Target="../media/image2.png"/><Relationship Id="rId7" Type="http://schemas.openxmlformats.org/officeDocument/2006/relationships/slide" Target="slide5.xml"/><Relationship Id="rId12" Type="http://schemas.openxmlformats.org/officeDocument/2006/relationships/slide" Target="slide4.xml"/><Relationship Id="rId17" Type="http://schemas.openxmlformats.org/officeDocument/2006/relationships/image" Target="../media/image19.png"/><Relationship Id="rId2" Type="http://schemas.openxmlformats.org/officeDocument/2006/relationships/image" Target="../media/image1.jpeg"/><Relationship Id="rId16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11" Type="http://schemas.openxmlformats.org/officeDocument/2006/relationships/image" Target="../media/image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10" Type="http://schemas.openxmlformats.org/officeDocument/2006/relationships/image" Target="../media/image7.jpeg"/><Relationship Id="rId4" Type="http://schemas.openxmlformats.org/officeDocument/2006/relationships/image" Target="../media/image3.png"/><Relationship Id="rId9" Type="http://schemas.openxmlformats.org/officeDocument/2006/relationships/image" Target="../media/image6.jpeg"/><Relationship Id="rId1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20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13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5.png"/><Relationship Id="rId12" Type="http://schemas.openxmlformats.org/officeDocument/2006/relationships/image" Target="../media/image9.jpeg"/><Relationship Id="rId2" Type="http://schemas.openxmlformats.org/officeDocument/2006/relationships/image" Target="../media/image1.jpeg"/><Relationship Id="rId16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openxmlformats.org/officeDocument/2006/relationships/slide" Target="slide4.xml"/><Relationship Id="rId5" Type="http://schemas.openxmlformats.org/officeDocument/2006/relationships/image" Target="../media/image4.png"/><Relationship Id="rId15" Type="http://schemas.openxmlformats.org/officeDocument/2006/relationships/image" Target="../media/image12.png"/><Relationship Id="rId10" Type="http://schemas.openxmlformats.org/officeDocument/2006/relationships/image" Target="../media/image8.png"/><Relationship Id="rId4" Type="http://schemas.openxmlformats.org/officeDocument/2006/relationships/image" Target="../media/image3.png"/><Relationship Id="rId9" Type="http://schemas.openxmlformats.org/officeDocument/2006/relationships/image" Target="../media/image7.jpeg"/><Relationship Id="rId1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40" y="1015122"/>
            <a:ext cx="9524981" cy="5767157"/>
          </a:xfrm>
          <a:prstGeom prst="rect">
            <a:avLst/>
          </a:prstGeom>
        </p:spPr>
      </p:pic>
      <p:sp>
        <p:nvSpPr>
          <p:cNvPr id="30" name="مستطيل 29"/>
          <p:cNvSpPr/>
          <p:nvPr/>
        </p:nvSpPr>
        <p:spPr>
          <a:xfrm>
            <a:off x="7104556" y="2577643"/>
            <a:ext cx="3368071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1" name="مستطيل 30"/>
          <p:cNvSpPr/>
          <p:nvPr/>
        </p:nvSpPr>
        <p:spPr>
          <a:xfrm>
            <a:off x="5605899" y="2528113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2" name="مستطيل 31"/>
          <p:cNvSpPr/>
          <p:nvPr/>
        </p:nvSpPr>
        <p:spPr>
          <a:xfrm>
            <a:off x="4473546" y="2535354"/>
            <a:ext cx="1073688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33" name="مستطيل 32"/>
          <p:cNvSpPr/>
          <p:nvPr/>
        </p:nvSpPr>
        <p:spPr>
          <a:xfrm>
            <a:off x="3028947" y="2516368"/>
            <a:ext cx="1224136" cy="576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1">
            <a:schemeClr val="accen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49465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مستطيل 3"/>
          <p:cNvSpPr/>
          <p:nvPr/>
        </p:nvSpPr>
        <p:spPr>
          <a:xfrm>
            <a:off x="3452793" y="260750"/>
            <a:ext cx="807246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ar-S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قومي يا صغيرتي بحذف إجابة الأسئلة التالية من الشبكة </a:t>
            </a:r>
          </a:p>
          <a:p>
            <a:pPr algn="ctr">
              <a:defRPr/>
            </a:pPr>
            <a:r>
              <a:rPr lang="ar-SA" sz="4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50800" algn="tl" rotWithShape="0">
                    <a:srgbClr val="000000"/>
                  </a:outerShdw>
                </a:effectLst>
                <a:cs typeface="Akhbar MT" pitchFamily="2" charset="-78"/>
              </a:rPr>
              <a:t>لنتعرف على موضوع درسنا لهذا اليوم </a:t>
            </a:r>
          </a:p>
        </p:txBody>
      </p:sp>
      <p:sp>
        <p:nvSpPr>
          <p:cNvPr id="5" name="مربع نص 8"/>
          <p:cNvSpPr txBox="1">
            <a:spLocks noChangeArrowheads="1"/>
          </p:cNvSpPr>
          <p:nvPr/>
        </p:nvSpPr>
        <p:spPr bwMode="auto">
          <a:xfrm>
            <a:off x="7717839" y="2000240"/>
            <a:ext cx="4143375" cy="381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ar-SA" sz="2800" b="1" dirty="0">
                <a:cs typeface="Akhbar MT" pitchFamily="2" charset="-78"/>
              </a:rPr>
              <a:t>عاصمة المملكة العربية السعودية </a:t>
            </a:r>
          </a:p>
          <a:p>
            <a:pPr algn="r"/>
            <a:endParaRPr lang="ar-SA" sz="2800" b="1" dirty="0">
              <a:cs typeface="Akhbar MT" pitchFamily="2" charset="-78"/>
            </a:endParaRPr>
          </a:p>
          <a:p>
            <a:pPr algn="r"/>
            <a:r>
              <a:rPr lang="ar-SA" sz="2800" b="1" dirty="0" smtClean="0">
                <a:cs typeface="Akhbar MT" pitchFamily="2" charset="-78"/>
              </a:rPr>
              <a:t>فاكهة من الفواكه</a:t>
            </a:r>
            <a:endParaRPr lang="ar-SA" sz="2800" b="1" dirty="0">
              <a:cs typeface="Akhbar MT" pitchFamily="2" charset="-78"/>
            </a:endParaRPr>
          </a:p>
          <a:p>
            <a:pPr algn="r"/>
            <a:endParaRPr lang="ar-SA" sz="2800" b="1" dirty="0">
              <a:cs typeface="Akhbar MT" pitchFamily="2" charset="-78"/>
            </a:endParaRPr>
          </a:p>
          <a:p>
            <a:pPr algn="r"/>
            <a:r>
              <a:rPr lang="ar-SA" sz="2800" b="1" dirty="0">
                <a:cs typeface="Akhbar MT" pitchFamily="2" charset="-78"/>
              </a:rPr>
              <a:t>من حكام المملكة العربية السعودية</a:t>
            </a:r>
          </a:p>
          <a:p>
            <a:pPr algn="r"/>
            <a:endParaRPr lang="ar-SA" sz="2800" b="1" dirty="0">
              <a:cs typeface="Akhbar MT" pitchFamily="2" charset="-78"/>
            </a:endParaRPr>
          </a:p>
          <a:p>
            <a:pPr algn="r"/>
            <a:r>
              <a:rPr lang="ar-SA" sz="2800" b="1" dirty="0">
                <a:cs typeface="Akhbar MT" pitchFamily="2" charset="-78"/>
              </a:rPr>
              <a:t>من الحيوانات </a:t>
            </a:r>
          </a:p>
          <a:p>
            <a:pPr algn="r"/>
            <a:endParaRPr lang="ar-SA" sz="2800" b="1" dirty="0">
              <a:cs typeface="Akhbar MT" pitchFamily="2" charset="-78"/>
            </a:endParaRPr>
          </a:p>
          <a:p>
            <a:endParaRPr lang="ar-SA" dirty="0">
              <a:cs typeface="Akhbar MT" pitchFamily="2" charset="-78"/>
            </a:endParaRPr>
          </a:p>
        </p:txBody>
      </p:sp>
      <p:graphicFrame>
        <p:nvGraphicFramePr>
          <p:cNvPr id="6" name="جدول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88225270"/>
              </p:ext>
            </p:extLst>
          </p:nvPr>
        </p:nvGraphicFramePr>
        <p:xfrm>
          <a:off x="1881158" y="2000240"/>
          <a:ext cx="4857776" cy="4480560"/>
        </p:xfrm>
        <a:graphic>
          <a:graphicData uri="http://schemas.openxmlformats.org/drawingml/2006/table">
            <a:tbl>
              <a:tblPr rtl="1" firstRow="1" bandRow="1">
                <a:tableStyleId>{5C22544A-7EE6-4342-B048-85BDC9FD1C3A}</a:tableStyleId>
              </a:tblPr>
              <a:tblGrid>
                <a:gridCol w="693968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9396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69396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69396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69396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693968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693968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أ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ن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ن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س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ل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ط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ر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ح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ل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ر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ي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ض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أ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س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د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ب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إ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ع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د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ة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tx1">
                        <a:lumMod val="50000"/>
                        <a:lumOff val="5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ع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ب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د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ل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ل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ه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ا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ل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ت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ج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م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ي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rtl="1"/>
                      <a:r>
                        <a:rPr lang="ar-SA" sz="3600" b="1" dirty="0" smtClean="0">
                          <a:cs typeface="Akhbar MT" pitchFamily="2" charset="-78"/>
                        </a:rPr>
                        <a:t>ع</a:t>
                      </a:r>
                      <a:endParaRPr lang="ar-SA" sz="3600" b="1" dirty="0">
                        <a:cs typeface="Akhbar MT" pitchFamily="2" charset="-78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cxnSp>
        <p:nvCxnSpPr>
          <p:cNvPr id="8" name="رابط مستقيم 7"/>
          <p:cNvCxnSpPr/>
          <p:nvPr/>
        </p:nvCxnSpPr>
        <p:spPr>
          <a:xfrm rot="10800000">
            <a:off x="2809852" y="2285992"/>
            <a:ext cx="3786214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رابط مستقيم 8"/>
          <p:cNvCxnSpPr/>
          <p:nvPr/>
        </p:nvCxnSpPr>
        <p:spPr>
          <a:xfrm rot="10800000">
            <a:off x="2166910" y="3571876"/>
            <a:ext cx="3786214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مستقيم 9"/>
          <p:cNvCxnSpPr/>
          <p:nvPr/>
        </p:nvCxnSpPr>
        <p:spPr>
          <a:xfrm rot="10800000">
            <a:off x="3452794" y="4214818"/>
            <a:ext cx="2643206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رابط مستقيم 10"/>
          <p:cNvCxnSpPr/>
          <p:nvPr/>
        </p:nvCxnSpPr>
        <p:spPr>
          <a:xfrm rot="10800000">
            <a:off x="2238348" y="5551546"/>
            <a:ext cx="4357718" cy="158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مستطيل 14"/>
          <p:cNvSpPr/>
          <p:nvPr/>
        </p:nvSpPr>
        <p:spPr>
          <a:xfrm>
            <a:off x="7387053" y="4889826"/>
            <a:ext cx="3217547" cy="132343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إذًا موضوع درسنا</a:t>
            </a:r>
          </a:p>
          <a:p>
            <a:pPr algn="ctr"/>
            <a:r>
              <a:rPr lang="ar-SA" sz="40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 </a:t>
            </a:r>
            <a:r>
              <a:rPr lang="ar-SA" sz="4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cs typeface="Akhbar MT" pitchFamily="2" charset="-78"/>
              </a:rPr>
              <a:t>الطرح بإعادة التجميع</a:t>
            </a:r>
            <a:endParaRPr lang="ar-SA" sz="40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cs typeface="Akhbar MT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83043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مستطيل 2"/>
          <p:cNvSpPr/>
          <p:nvPr/>
        </p:nvSpPr>
        <p:spPr>
          <a:xfrm>
            <a:off x="1653111" y="413380"/>
            <a:ext cx="1031564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1" cap="none" spc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نشاهد هذا المقطع لنتعرف على مفهوم درسنا </a:t>
            </a:r>
            <a:endParaRPr lang="ar-SA" sz="5400" b="1" cap="none" spc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18" y="2685843"/>
            <a:ext cx="2256928" cy="2510966"/>
          </a:xfrm>
          <a:prstGeom prst="rect">
            <a:avLst/>
          </a:prstGeom>
        </p:spPr>
      </p:pic>
      <p:pic>
        <p:nvPicPr>
          <p:cNvPr id="2" name="IMG_6549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855640" y="1484784"/>
            <a:ext cx="8797280" cy="4666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905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45254" y="1251744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28" name="مربع نص 27"/>
          <p:cNvSpPr txBox="1"/>
          <p:nvPr/>
        </p:nvSpPr>
        <p:spPr>
          <a:xfrm>
            <a:off x="2738414" y="1285860"/>
            <a:ext cx="8429684" cy="2320635"/>
          </a:xfrm>
          <a:prstGeom prst="rect">
            <a:avLst/>
          </a:prstGeom>
        </p:spPr>
        <p:txBody>
          <a:bodyPr wrap="square" rtlCol="1">
            <a:spAutoFit/>
          </a:bodyPr>
          <a:lstStyle/>
          <a:p>
            <a:pPr algn="r">
              <a:spcBef>
                <a:spcPct val="20000"/>
              </a:spcBef>
              <a:defRPr/>
            </a:pP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</a:t>
            </a:r>
            <a:r>
              <a:rPr lang="ar-S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لتاريخ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 :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23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5 </a:t>
            </a:r>
            <a:r>
              <a:rPr lang="ar-SA" sz="3200" b="1" cap="all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/ </a:t>
            </a:r>
            <a:r>
              <a:rPr lang="ar-SA" sz="3200" b="1" cap="all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1445هـ</a:t>
            </a:r>
            <a:endParaRPr lang="ar-SA" sz="3200" b="1" cap="all" dirty="0" smtClean="0">
              <a:ln w="0"/>
              <a:solidFill>
                <a:schemeClr val="tx1">
                  <a:lumMod val="85000"/>
                </a:schemeClr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  <a:p>
            <a:pPr algn="r">
              <a:spcBef>
                <a:spcPct val="20000"/>
              </a:spcBef>
              <a:defRPr/>
            </a:pPr>
            <a:r>
              <a:rPr lang="ar-SA" sz="3200" b="1" cap="all" dirty="0" smtClean="0">
                <a:ln w="0"/>
                <a:solidFill>
                  <a:srgbClr val="00B05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الفصل السادس: طرح الأعداد المكونة من رقمين </a:t>
            </a:r>
          </a:p>
          <a:p>
            <a:pPr algn="r">
              <a:spcBef>
                <a:spcPct val="20000"/>
              </a:spcBef>
              <a:defRPr/>
            </a:pPr>
            <a:r>
              <a:rPr lang="ar-SA" sz="3200" b="1" cap="all" dirty="0" smtClean="0">
                <a:ln w="0"/>
                <a:solidFill>
                  <a:srgbClr val="FF0000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الموضوع </a:t>
            </a:r>
            <a:r>
              <a:rPr lang="ar-SA" sz="3200" b="1" cap="all" dirty="0" smtClean="0">
                <a:ln w="0"/>
                <a:solidFill>
                  <a:schemeClr val="tx1">
                    <a:lumMod val="85000"/>
                  </a:schemeClr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: الطرح بإعادة التجميع</a:t>
            </a:r>
          </a:p>
          <a:p>
            <a:pPr algn="r">
              <a:defRPr/>
            </a:pPr>
            <a:r>
              <a:rPr lang="ar-SA" sz="3600" b="1" cap="all" dirty="0" smtClean="0">
                <a:ln w="0"/>
                <a:solidFill>
                  <a:schemeClr val="accent1"/>
                </a:solidFill>
                <a:effectLst>
                  <a:reflection blurRad="12700" stA="50000" endPos="50000" dist="5000" dir="5400000" sy="-100000" rotWithShape="0"/>
                </a:effectLst>
                <a:cs typeface="Akhbar MT" pitchFamily="2" charset="-78"/>
              </a:rPr>
              <a:t>فكرة الدرس والهدف منه : </a:t>
            </a:r>
            <a:endParaRPr lang="ar-SA" sz="3600" b="1" cap="all" dirty="0">
              <a:ln w="0"/>
              <a:solidFill>
                <a:schemeClr val="accent1"/>
              </a:solidFill>
              <a:effectLst>
                <a:reflection blurRad="12700" stA="50000" endPos="50000" dist="5000" dir="5400000" sy="-100000" rotWithShape="0"/>
              </a:effectLst>
              <a:cs typeface="Akhbar MT" pitchFamily="2" charset="-78"/>
            </a:endParaRPr>
          </a:p>
        </p:txBody>
      </p:sp>
      <p:sp>
        <p:nvSpPr>
          <p:cNvPr id="3" name="مستطيل 2"/>
          <p:cNvSpPr/>
          <p:nvPr/>
        </p:nvSpPr>
        <p:spPr>
          <a:xfrm>
            <a:off x="3121803" y="1212972"/>
            <a:ext cx="256352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ar-SA" sz="5400" b="1" cap="none" spc="0" dirty="0" smtClean="0">
                <a:ln/>
                <a:solidFill>
                  <a:schemeClr val="accent4"/>
                </a:solidFill>
                <a:effectLst/>
              </a:rPr>
              <a:t>صفحة 44</a:t>
            </a:r>
            <a:endParaRPr lang="ar-SA" sz="5400" b="1" cap="none" spc="0" dirty="0">
              <a:ln/>
              <a:solidFill>
                <a:schemeClr val="accent4"/>
              </a:solidFill>
              <a:effectLst/>
            </a:endParaRPr>
          </a:p>
        </p:txBody>
      </p:sp>
      <p:pic>
        <p:nvPicPr>
          <p:cNvPr id="21" name="Picture 2" descr="توزيع مادة لغتي الجميلة 1440 - 1441 - مكتب التعليم بشمال جدة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0693" y="1872538"/>
            <a:ext cx="1724560" cy="11964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ستطيل 4"/>
          <p:cNvSpPr/>
          <p:nvPr/>
        </p:nvSpPr>
        <p:spPr>
          <a:xfrm>
            <a:off x="3026156" y="3130006"/>
            <a:ext cx="1872628" cy="830997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ما نوع اللام </a:t>
            </a:r>
          </a:p>
          <a:p>
            <a:pPr algn="ctr"/>
            <a:r>
              <a:rPr lang="ar-SA" sz="2400" b="1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في كلمة الطرح ؟</a:t>
            </a:r>
            <a:endParaRPr lang="ar-SA" sz="2400" b="1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6" name="صورة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5685326" y="2769745"/>
            <a:ext cx="1714805" cy="1819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5649126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952750" y="1293318"/>
            <a:ext cx="7895778" cy="4274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3219450" y="1934844"/>
            <a:ext cx="7805760" cy="3200704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747" y="1217792"/>
            <a:ext cx="1765176" cy="1765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870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82923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88116" y="1280786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1026" y="1670776"/>
            <a:ext cx="6631138" cy="1686215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573016" y="3218392"/>
            <a:ext cx="6748801" cy="1162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55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571500"/>
            <a:ext cx="10142539" cy="584564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92920" y="1071546"/>
            <a:ext cx="7080215" cy="4665270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309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22155" y="118077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1026" name="Picture 2" descr="WORDWALL — Teach A Class"/>
          <p:cNvPicPr>
            <a:picLocks noChangeAspect="1" noChangeArrowheads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3494000" y="1525418"/>
            <a:ext cx="2520451" cy="2285991"/>
          </a:xfrm>
          <a:prstGeom prst="rect">
            <a:avLst/>
          </a:prstGeom>
          <a:noFill/>
        </p:spPr>
      </p:pic>
      <p:pic>
        <p:nvPicPr>
          <p:cNvPr id="32" name="صورة 31" descr="9e7db0049c0fe3c13c392ca5cc870a43.jp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8596330" y="1214422"/>
            <a:ext cx="2582731" cy="3500462"/>
          </a:xfrm>
          <a:prstGeom prst="rect">
            <a:avLst/>
          </a:prstGeom>
        </p:spPr>
      </p:pic>
      <p:sp>
        <p:nvSpPr>
          <p:cNvPr id="33" name="مستطيل 32"/>
          <p:cNvSpPr/>
          <p:nvPr/>
        </p:nvSpPr>
        <p:spPr>
          <a:xfrm>
            <a:off x="6738942" y="1500174"/>
            <a:ext cx="13179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ar-SA" sz="5400" b="1" dirty="0" smtClean="0">
                <a:ln w="11430"/>
                <a:solidFill>
                  <a:schemeClr val="tx2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نشاط</a:t>
            </a:r>
            <a:endParaRPr lang="ar-SA" sz="5400" b="1" cap="none" spc="0" dirty="0">
              <a:ln w="11430"/>
              <a:solidFill>
                <a:schemeClr val="tx2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مستطيل 2">
            <a:hlinkClick r:id="rId18"/>
          </p:cNvPr>
          <p:cNvSpPr/>
          <p:nvPr/>
        </p:nvSpPr>
        <p:spPr>
          <a:xfrm>
            <a:off x="4117652" y="3882003"/>
            <a:ext cx="416011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ar-SA" dirty="0"/>
              <a:t>https://wordwall.net/resource/27011711</a:t>
            </a:r>
          </a:p>
        </p:txBody>
      </p:sp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4968794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323980" y="1409971"/>
            <a:ext cx="6701230" cy="3036092"/>
          </a:xfrm>
          <a:prstGeom prst="rect">
            <a:avLst/>
          </a:prstGeom>
        </p:spPr>
      </p:pic>
      <p:pic>
        <p:nvPicPr>
          <p:cNvPr id="21" name="صورة 2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2614268"/>
            <a:ext cx="2256928" cy="251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594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" y="0"/>
            <a:ext cx="12308417" cy="700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u"/>
    <p:sndAc>
      <p:stSnd>
        <p:snd r:embed="rId2" name="Connect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8297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2975" y="1128851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 descr="http://www.alkhubr.net/imgcache2/7446.gif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3095604" y="1428736"/>
            <a:ext cx="6143668" cy="3108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84162" y="1326859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1" name="Picture 4" descr="اللهم احفظ بلاد الحرمين من عبث العابثين وكيد الظالمين | vip2099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7868" y="1254669"/>
            <a:ext cx="4779634" cy="304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" name="صورة 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152"/>
          <a:stretch>
            <a:fillRect/>
          </a:stretch>
        </p:blipFill>
        <p:spPr bwMode="auto">
          <a:xfrm>
            <a:off x="2883037" y="1051721"/>
            <a:ext cx="3570204" cy="354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6638696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3520" y="1132979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52398" y="1293210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9" name="Picture 2" descr="أذكارك in 2020 | Birthday cake, Birthday, Desserts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3086071" y="1214422"/>
            <a:ext cx="5746233" cy="32861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3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38" name="صورة 37">
            <a:extLst>
              <a:ext uri="{FF2B5EF4-FFF2-40B4-BE49-F238E27FC236}">
                <a16:creationId xmlns:a16="http://schemas.microsoft.com/office/drawing/2014/main" id="{264192E3-8F6C-4DC8-9A38-A18370F8E9B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6330" y="1071546"/>
            <a:ext cx="2069890" cy="878768"/>
          </a:xfrm>
          <a:prstGeom prst="rect">
            <a:avLst/>
          </a:prstGeom>
        </p:spPr>
      </p:pic>
      <p:pic>
        <p:nvPicPr>
          <p:cNvPr id="16" name="Picture 2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9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10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1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369078" y="131094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17"/>
          <a:srcRect/>
          <a:stretch>
            <a:fillRect/>
          </a:stretch>
        </p:blipFill>
        <p:spPr bwMode="auto">
          <a:xfrm>
            <a:off x="2786062" y="1214438"/>
            <a:ext cx="5667391" cy="34290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775520" y="766962"/>
            <a:ext cx="10142539" cy="4450998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1560" y="1392053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6976" y="5072074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67768" y="5143512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496" y="507207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pic>
        <p:nvPicPr>
          <p:cNvPr id="28" name="صورة 27" descr="Image_011.jpg"/>
          <p:cNvPicPr>
            <a:picLocks noChangeAspect="1"/>
          </p:cNvPicPr>
          <p:nvPr/>
        </p:nvPicPr>
        <p:blipFill>
          <a:blip r:embed="rId16" cstate="print"/>
          <a:stretch>
            <a:fillRect/>
          </a:stretch>
        </p:blipFill>
        <p:spPr>
          <a:xfrm>
            <a:off x="3359696" y="1298260"/>
            <a:ext cx="6025692" cy="32790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98650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carpetagraphiteVACIA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1" y="2098676"/>
            <a:ext cx="6449391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Rectangle 11"/>
          <p:cNvSpPr/>
          <p:nvPr/>
        </p:nvSpPr>
        <p:spPr>
          <a:xfrm rot="21185016">
            <a:off x="3684738" y="3359220"/>
            <a:ext cx="5354351" cy="707886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000" b="1" dirty="0" smtClean="0">
                <a:solidFill>
                  <a:srgbClr val="FFFF00"/>
                </a:solidFill>
              </a:rPr>
              <a:t>طرح الأعداد المكونة من رقمين</a:t>
            </a:r>
            <a:endParaRPr lang="ar-EG" sz="4000" b="1" dirty="0">
              <a:solidFill>
                <a:srgbClr val="FFFF00"/>
              </a:solidFill>
            </a:endParaRPr>
          </a:p>
        </p:txBody>
      </p:sp>
      <p:sp>
        <p:nvSpPr>
          <p:cNvPr id="5" name="Bevel 4"/>
          <p:cNvSpPr/>
          <p:nvPr/>
        </p:nvSpPr>
        <p:spPr>
          <a:xfrm rot="20983838">
            <a:off x="2503489" y="373208"/>
            <a:ext cx="2281237" cy="1858963"/>
          </a:xfrm>
          <a:prstGeom prst="bevel">
            <a:avLst/>
          </a:prstGeom>
          <a:gradFill flip="none" rotWithShape="1">
            <a:gsLst>
              <a:gs pos="0">
                <a:srgbClr val="C00000">
                  <a:shade val="30000"/>
                  <a:satMod val="115000"/>
                </a:srgbClr>
              </a:gs>
              <a:gs pos="50000">
                <a:srgbClr val="C00000">
                  <a:shade val="67500"/>
                  <a:satMod val="115000"/>
                </a:srgbClr>
              </a:gs>
              <a:gs pos="100000">
                <a:srgbClr val="C00000">
                  <a:shade val="100000"/>
                  <a:satMod val="115000"/>
                </a:srgbClr>
              </a:gs>
            </a:gsLst>
            <a:lin ang="2700000" scaled="1"/>
            <a:tileRect/>
          </a:gradFill>
          <a:ln>
            <a:solidFill>
              <a:srgbClr val="FFFF00"/>
            </a:solidFill>
          </a:ln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6" name="24-Point Star 5"/>
          <p:cNvSpPr/>
          <p:nvPr/>
        </p:nvSpPr>
        <p:spPr>
          <a:xfrm rot="21142584">
            <a:off x="3223655" y="1128160"/>
            <a:ext cx="914400" cy="914400"/>
          </a:xfrm>
          <a:prstGeom prst="star24">
            <a:avLst/>
          </a:prstGeom>
          <a:solidFill>
            <a:srgbClr val="00B0F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ar-EG"/>
          </a:p>
        </p:txBody>
      </p:sp>
      <p:sp>
        <p:nvSpPr>
          <p:cNvPr id="7" name="Rectangle 6"/>
          <p:cNvSpPr/>
          <p:nvPr/>
        </p:nvSpPr>
        <p:spPr>
          <a:xfrm rot="20985786">
            <a:off x="2884488" y="995364"/>
            <a:ext cx="1593850" cy="12858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SA" sz="4400" b="1" dirty="0" smtClean="0">
                <a:solidFill>
                  <a:srgbClr val="FFFF00"/>
                </a:solidFill>
              </a:rPr>
              <a:t>6</a:t>
            </a:r>
            <a:endParaRPr lang="ar-EG" sz="4400" b="1" dirty="0">
              <a:solidFill>
                <a:srgbClr val="FFFF00"/>
              </a:solidFill>
            </a:endParaRPr>
          </a:p>
        </p:txBody>
      </p:sp>
      <p:sp>
        <p:nvSpPr>
          <p:cNvPr id="8" name="Flowchart: Process 7"/>
          <p:cNvSpPr/>
          <p:nvPr/>
        </p:nvSpPr>
        <p:spPr>
          <a:xfrm rot="21037467">
            <a:off x="1785939" y="649289"/>
            <a:ext cx="3557587" cy="649287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 rt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ar-EG" sz="4400" b="1" dirty="0"/>
              <a:t>الفصل</a:t>
            </a:r>
          </a:p>
        </p:txBody>
      </p:sp>
    </p:spTree>
    <p:extLst>
      <p:ext uri="{BB962C8B-B14F-4D97-AF65-F5344CB8AC3E}">
        <p14:creationId xmlns:p14="http://schemas.microsoft.com/office/powerpoint/2010/main" val="2145685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uctio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utoUpdateAnimBg="0"/>
      <p:bldP spid="5" grpId="0" animBg="1" autoUpdateAnimBg="0"/>
      <p:bldP spid="7" grpId="0" autoUpdateAnimBg="0"/>
      <p:bldP spid="8" grpId="0" autoUpdateAnimBg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رة 3">
            <a:extLst>
              <a:ext uri="{FF2B5EF4-FFF2-40B4-BE49-F238E27FC236}">
                <a16:creationId xmlns:a16="http://schemas.microsoft.com/office/drawing/2014/main" id="{0D7ABBD8-27CA-43A1-97E4-79B44EC7F27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555"/>
          <a:stretch/>
        </p:blipFill>
        <p:spPr>
          <a:xfrm>
            <a:off x="1809720" y="768022"/>
            <a:ext cx="10142539" cy="5181257"/>
          </a:xfrm>
          <a:prstGeom prst="rect">
            <a:avLst/>
          </a:prstGeom>
        </p:spPr>
      </p:pic>
      <p:pic>
        <p:nvPicPr>
          <p:cNvPr id="34" name="Picture 2" descr="علم السعودية - ويكيبيديا">
            <a:extLst>
              <a:ext uri="{FF2B5EF4-FFF2-40B4-BE49-F238E27FC236}">
                <a16:creationId xmlns:a16="http://schemas.microsoft.com/office/drawing/2014/main" id="{AC393B16-908F-446F-BF22-1D1B8DA7A3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36" y="214290"/>
            <a:ext cx="1428760" cy="766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صورة 35">
            <a:extLst>
              <a:ext uri="{FF2B5EF4-FFF2-40B4-BE49-F238E27FC236}">
                <a16:creationId xmlns:a16="http://schemas.microsoft.com/office/drawing/2014/main" id="{DB05B3A5-CFF7-4F77-B57A-97F2043F51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794" y="214290"/>
            <a:ext cx="627059" cy="622675"/>
          </a:xfrm>
          <a:prstGeom prst="rect">
            <a:avLst/>
          </a:prstGeom>
        </p:spPr>
      </p:pic>
      <p:pic>
        <p:nvPicPr>
          <p:cNvPr id="16" name="Picture 2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9239272" y="0"/>
            <a:ext cx="1785938" cy="1071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عام / سمو ولي ولي العهد يلتقي عدداً من كبار مشايخ القبائل اليمنية وكالة  الأنباء السعودية"/>
          <p:cNvPicPr>
            <a:picLocks noChangeAspect="1" noChangeArrowheads="1"/>
          </p:cNvPicPr>
          <p:nvPr/>
        </p:nvPicPr>
        <p:blipFill>
          <a:blip r:embed="rId8"/>
          <a:srcRect l="4787" r="25774"/>
          <a:stretch>
            <a:fillRect/>
          </a:stretch>
        </p:blipFill>
        <p:spPr bwMode="auto">
          <a:xfrm>
            <a:off x="4881554" y="0"/>
            <a:ext cx="976313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 descr="خادم الحرمين مغردا بتويتر: أهنئكم بحلول شهر رمضان المبارك | صحيفة المناطق  السعوديةصحيفة المناطق السعودية"/>
          <p:cNvPicPr>
            <a:picLocks noChangeAspect="1" noChangeArrowheads="1"/>
          </p:cNvPicPr>
          <p:nvPr/>
        </p:nvPicPr>
        <p:blipFill>
          <a:blip r:embed="rId9"/>
          <a:srcRect l="20927" r="19923"/>
          <a:stretch>
            <a:fillRect/>
          </a:stretch>
        </p:blipFill>
        <p:spPr bwMode="auto">
          <a:xfrm>
            <a:off x="6238876" y="0"/>
            <a:ext cx="998537" cy="1050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مربع نص 18">
            <a:extLst/>
          </p:cNvPr>
          <p:cNvSpPr txBox="1"/>
          <p:nvPr/>
        </p:nvSpPr>
        <p:spPr>
          <a:xfrm>
            <a:off x="214313" y="142875"/>
            <a:ext cx="2286000" cy="36988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1">
            <a:spAutoFit/>
          </a:bodyPr>
          <a:lstStyle/>
          <a:p>
            <a:pPr>
              <a:defRPr/>
            </a:pPr>
            <a:r>
              <a:rPr lang="ar-SA" b="1" dirty="0">
                <a:cs typeface="Akhbar MT" pitchFamily="2" charset="-78"/>
              </a:rPr>
              <a:t>   القوانين الصفية الإلكترونية</a:t>
            </a:r>
          </a:p>
        </p:txBody>
      </p:sp>
      <p:pic>
        <p:nvPicPr>
          <p:cNvPr id="20" name="Picture 51" descr="A picture containing ball, room, table&#10;&#10;Description automatically generated"/>
          <p:cNvPicPr>
            <a:picLocks noChangeAspect="1"/>
          </p:cNvPicPr>
          <p:nvPr/>
        </p:nvPicPr>
        <p:blipFill>
          <a:blip r:embed="rId10"/>
          <a:srcRect l="6723" t="47095" b="38911"/>
          <a:stretch>
            <a:fillRect/>
          </a:stretch>
        </p:blipFill>
        <p:spPr bwMode="auto">
          <a:xfrm>
            <a:off x="500063" y="571500"/>
            <a:ext cx="1712912" cy="484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" name="Picture 2" descr="أذكارك in 2020 | Birthday cake, Birthday, Desserts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61236" y="1238368"/>
            <a:ext cx="192881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صورة 22">
            <a:extLst>
              <a:ext uri="{FF2B5EF4-FFF2-40B4-BE49-F238E27FC236}">
                <a16:creationId xmlns:a16="http://schemas.microsoft.com/office/drawing/2014/main" id="{B0B7D983-4789-4CF5-A475-F4F3F883133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1784" y="5736816"/>
            <a:ext cx="4801736" cy="1194072"/>
          </a:xfrm>
          <a:prstGeom prst="rect">
            <a:avLst/>
          </a:prstGeom>
        </p:spPr>
      </p:pic>
      <p:pic>
        <p:nvPicPr>
          <p:cNvPr id="24" name="صورة 23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9931" y="5424111"/>
            <a:ext cx="1654049" cy="1410661"/>
          </a:xfrm>
          <a:prstGeom prst="rect">
            <a:avLst/>
          </a:prstGeom>
        </p:spPr>
      </p:pic>
      <p:pic>
        <p:nvPicPr>
          <p:cNvPr id="25" name="صورة 24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5345" y="5433906"/>
            <a:ext cx="1654049" cy="1410661"/>
          </a:xfrm>
          <a:prstGeom prst="rect">
            <a:avLst/>
          </a:prstGeom>
        </p:spPr>
      </p:pic>
      <p:pic>
        <p:nvPicPr>
          <p:cNvPr id="26" name="صورة 25">
            <a:extLst>
              <a:ext uri="{FF2B5EF4-FFF2-40B4-BE49-F238E27FC236}">
                <a16:creationId xmlns:a16="http://schemas.microsoft.com/office/drawing/2014/main" id="{36D068ED-78D9-4D7A-AD43-59442F94B5A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5478" y="5412414"/>
            <a:ext cx="1654049" cy="1410661"/>
          </a:xfrm>
          <a:prstGeom prst="rect">
            <a:avLst/>
          </a:prstGeom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17927FF4-DD8E-4D5E-8CE2-637AFD8BD4E2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83" y="4300169"/>
            <a:ext cx="905001" cy="1428949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9229714" y="1702289"/>
            <a:ext cx="196560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SA" sz="5400" b="0" cap="none" spc="0" dirty="0" smtClean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الواجب</a:t>
            </a:r>
            <a:endParaRPr lang="ar-SA" sz="5400" b="0" cap="none" spc="0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24162" y="1372198"/>
            <a:ext cx="6272234" cy="3918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27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ownload premium psd of Pink blank concrete wall mockup 585998 in 2020 |  Brick wall background, Concrete wall, Concrete wall texture">
            <a:extLst>
              <a:ext uri="{FF2B5EF4-FFF2-40B4-BE49-F238E27FC236}">
                <a16:creationId xmlns:a16="http://schemas.microsoft.com/office/drawing/2014/main" id="{D5BE367B-D663-49D4-B0F3-F90935D1C5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424"/>
            <a:ext cx="12192000" cy="6870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352" y="908720"/>
            <a:ext cx="2308307" cy="4582669"/>
          </a:xfrm>
          <a:prstGeom prst="rect">
            <a:avLst/>
          </a:prstGeom>
        </p:spPr>
      </p:pic>
      <p:pic>
        <p:nvPicPr>
          <p:cNvPr id="3" name="صورة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54109" y="2276872"/>
            <a:ext cx="8413948" cy="2542956"/>
          </a:xfrm>
          <a:prstGeom prst="rect">
            <a:avLst/>
          </a:prstGeom>
        </p:spPr>
      </p:pic>
      <p:pic>
        <p:nvPicPr>
          <p:cNvPr id="4" name="صورة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0136" y="898760"/>
            <a:ext cx="4381500" cy="87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880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سمة Offic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11348</TotalTime>
  <Words>186</Words>
  <Application>Microsoft Office PowerPoint</Application>
  <PresentationFormat>شاشة عريضة</PresentationFormat>
  <Paragraphs>79</Paragraphs>
  <Slides>19</Slides>
  <Notes>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4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4" baseType="lpstr">
      <vt:lpstr>Akhbar MT</vt:lpstr>
      <vt:lpstr>Arial</vt:lpstr>
      <vt:lpstr>Calibri</vt:lpstr>
      <vt:lpstr>Times New Roman</vt:lpstr>
      <vt:lpstr>سمة Office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Company>HP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الشريحة 1</dc:title>
  <dc:creator>أم عبدالمحسن</dc:creator>
  <cp:lastModifiedBy>HP</cp:lastModifiedBy>
  <cp:revision>430</cp:revision>
  <dcterms:created xsi:type="dcterms:W3CDTF">2011-10-11T14:23:14Z</dcterms:created>
  <dcterms:modified xsi:type="dcterms:W3CDTF">2023-12-07T07:59:58Z</dcterms:modified>
</cp:coreProperties>
</file>