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60" r:id="rId2"/>
    <p:sldId id="259" r:id="rId3"/>
    <p:sldId id="291" r:id="rId4"/>
    <p:sldId id="334" r:id="rId5"/>
    <p:sldId id="335" r:id="rId6"/>
    <p:sldId id="336" r:id="rId7"/>
    <p:sldId id="608" r:id="rId8"/>
    <p:sldId id="344" r:id="rId9"/>
    <p:sldId id="348" r:id="rId10"/>
    <p:sldId id="338" r:id="rId11"/>
    <p:sldId id="339" r:id="rId12"/>
    <p:sldId id="340" r:id="rId13"/>
    <p:sldId id="343" r:id="rId14"/>
    <p:sldId id="345" r:id="rId15"/>
    <p:sldId id="346" r:id="rId16"/>
    <p:sldId id="347" r:id="rId17"/>
    <p:sldId id="600" r:id="rId18"/>
    <p:sldId id="602" r:id="rId19"/>
    <p:sldId id="331" r:id="rId20"/>
    <p:sldId id="603" r:id="rId21"/>
    <p:sldId id="605" r:id="rId22"/>
    <p:sldId id="606" r:id="rId23"/>
    <p:sldId id="607" r:id="rId24"/>
    <p:sldId id="310" r:id="rId25"/>
    <p:sldId id="325" r:id="rId26"/>
    <p:sldId id="609" r:id="rId27"/>
    <p:sldId id="610" r:id="rId28"/>
    <p:sldId id="611" r:id="rId29"/>
    <p:sldId id="1298" r:id="rId30"/>
    <p:sldId id="1299" r:id="rId31"/>
    <p:sldId id="1304" r:id="rId32"/>
    <p:sldId id="1301" r:id="rId33"/>
    <p:sldId id="1302" r:id="rId34"/>
    <p:sldId id="1303" r:id="rId35"/>
  </p:sldIdLst>
  <p:sldSz cx="9144000" cy="5145088"/>
  <p:notesSz cx="6858000" cy="9144000"/>
  <p:custDataLst>
    <p:tags r:id="rId3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969694"/>
    <a:srgbClr val="AFFFB1"/>
    <a:srgbClr val="CAFFE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58" autoAdjust="0"/>
    <p:restoredTop sz="84911" autoAdjust="0"/>
  </p:normalViewPr>
  <p:slideViewPr>
    <p:cSldViewPr>
      <p:cViewPr varScale="1">
        <p:scale>
          <a:sx n="96" d="100"/>
          <a:sy n="96" d="100"/>
        </p:scale>
        <p:origin x="1146" y="72"/>
      </p:cViewPr>
      <p:guideLst>
        <p:guide orient="horz" pos="162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9" d="100"/>
          <a:sy n="69" d="100"/>
        </p:scale>
        <p:origin x="3264" y="60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>
            <a:extLst>
              <a:ext uri="{FF2B5EF4-FFF2-40B4-BE49-F238E27FC236}">
                <a16:creationId xmlns:a16="http://schemas.microsoft.com/office/drawing/2014/main" id="{7967F6D6-ED2B-4D6F-A72D-1CD9A9FEC0B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D81B36E6-03D1-43D2-858E-DA39C261BEB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7F66F3A-D4FD-4043-AB95-03FA26AE047F}" type="datetimeFigureOut">
              <a:rPr lang="ar-SA" smtClean="0"/>
              <a:t>01/06/44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D68E932E-0464-4AA8-B3C5-574D8E50D18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B2C63241-6AD5-4974-8556-75CA15509E9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D9FF738-4DFF-4CBE-BA09-2E5F33AD439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539198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FFAF2B-AE59-415D-AB5F-B39ABD89138A}" type="datetimeFigureOut">
              <a:rPr lang="zh-CN" altLang="en-US" smtClean="0"/>
              <a:pPr/>
              <a:t>2022/12/24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8ABC87-0CCD-465F-BF60-F0E2C7836A1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ABC87-0CCD-465F-BF60-F0E2C7836A18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800" b="1" i="0" u="none" strike="noStrike" baseline="0" dirty="0">
                <a:latin typeface="Myriad Pro Light"/>
              </a:rPr>
              <a:t>Brainstorm with the class a couple of ideas for topics they can use for their conversations. </a:t>
            </a:r>
          </a:p>
          <a:p>
            <a:endParaRPr lang="en-US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l" rtl="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Reduce the amount you consume</a:t>
            </a:r>
          </a:p>
          <a:p>
            <a:pPr marL="342900" indent="-342900" algn="l" rtl="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Buy well-designed, long-lasting products and services</a:t>
            </a:r>
          </a:p>
          <a:p>
            <a:pPr marL="342900" indent="-342900" algn="l" rtl="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Don't buy packaged goods</a:t>
            </a:r>
          </a:p>
          <a:p>
            <a:pPr marL="342900" indent="-342900" algn="l" rtl="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Fix, don't replace</a:t>
            </a:r>
          </a:p>
          <a:p>
            <a:pPr marL="228600" indent="-228600">
              <a:buFont typeface="+mj-lt"/>
              <a:buAutoNum type="arabicPeriod"/>
            </a:pPr>
            <a:endParaRPr lang="ar-SA" b="1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ABC87-0CCD-465F-BF60-F0E2C7836A18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61790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ABC87-0CCD-465F-BF60-F0E2C7836A18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8466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v"/>
            </a:pPr>
            <a:endParaRPr lang="en-US" b="1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ABC87-0CCD-465F-BF60-F0E2C7836A18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99594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ABC87-0CCD-465F-BF60-F0E2C7836A18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36798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ABC87-0CCD-465F-BF60-F0E2C7836A18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ABC87-0CCD-465F-BF60-F0E2C7836A18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endParaRPr lang="ar-SA" sz="1800" b="0" i="0" u="none" strike="noStrike" baseline="0" dirty="0">
              <a:solidFill>
                <a:srgbClr val="000000"/>
              </a:solidFill>
              <a:latin typeface="Myriad Pro Light"/>
            </a:endParaRPr>
          </a:p>
          <a:p>
            <a:r>
              <a:rPr lang="en-US" sz="1800" b="0" i="0" u="none" strike="noStrike" baseline="0" dirty="0">
                <a:latin typeface="Myriad Pro Light"/>
              </a:rPr>
              <a:t>People were having a barbecue or a picnic and threw all the cans and bottles in the trash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ABC87-0CCD-465F-BF60-F0E2C7836A18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22260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Thought group: a group around 2-5 words that make a unit of meaning</a:t>
            </a:r>
            <a:endParaRPr lang="ar-SA" b="1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ABC87-0CCD-465F-BF60-F0E2C7836A18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05703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v"/>
            </a:pPr>
            <a:endParaRPr lang="en-US" b="1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ABC87-0CCD-465F-BF60-F0E2C7836A18}" type="slidenum">
              <a:rPr lang="zh-CN" altLang="en-US" smtClean="0"/>
              <a:pPr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99594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ABC87-0CCD-465F-BF60-F0E2C7836A18}" type="slidenum">
              <a:rPr lang="zh-CN" altLang="en-US" smtClean="0"/>
              <a:pPr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36798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ABC87-0CCD-465F-BF60-F0E2C7836A18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endParaRPr lang="ar-SA" sz="1800" b="0" i="0" u="none" strike="noStrike" baseline="0" dirty="0">
              <a:solidFill>
                <a:srgbClr val="000000"/>
              </a:solidFill>
              <a:latin typeface="Myriad Pro Light"/>
            </a:endParaRPr>
          </a:p>
          <a:p>
            <a:r>
              <a:rPr lang="en-US" sz="1800" b="0" i="0" u="none" strike="noStrike" baseline="0" dirty="0">
                <a:latin typeface="Myriad Pro Light"/>
              </a:rPr>
              <a:t>People were having a barbecue or a picnic and threw all the cans and bottles in the trash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ABC87-0CCD-465F-BF60-F0E2C7836A18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22260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ABC87-0CCD-465F-BF60-F0E2C7836A18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96162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ABC87-0CCD-465F-BF60-F0E2C7836A18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46070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ABC87-0CCD-465F-BF60-F0E2C7836A18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09059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>
                <a:solidFill>
                  <a:srgbClr val="56A085"/>
                </a:solidFill>
                <a:effectLst/>
                <a:latin typeface="Libre Franklin"/>
              </a:rPr>
              <a:t>reduces the amount of waste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>
                <a:solidFill>
                  <a:srgbClr val="56A085"/>
                </a:solidFill>
                <a:effectLst/>
                <a:latin typeface="Libre Franklin"/>
              </a:rPr>
              <a:t>Conserves natural resources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>
                <a:solidFill>
                  <a:srgbClr val="56A085"/>
                </a:solidFill>
                <a:effectLst/>
                <a:latin typeface="Libre Franklin"/>
              </a:rPr>
              <a:t>Increases economic security by tapping a domestic source of materials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>
                <a:solidFill>
                  <a:srgbClr val="56A085"/>
                </a:solidFill>
                <a:effectLst/>
                <a:latin typeface="Libre Franklin"/>
              </a:rPr>
              <a:t>Prevents pollution by reducing the need to collect new raw materials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>
                <a:solidFill>
                  <a:srgbClr val="56A085"/>
                </a:solidFill>
                <a:effectLst/>
                <a:latin typeface="Libre Franklin"/>
              </a:rPr>
              <a:t>Saves energy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>
                <a:solidFill>
                  <a:srgbClr val="56A085"/>
                </a:solidFill>
                <a:effectLst/>
                <a:latin typeface="Libre Franklin"/>
              </a:rPr>
              <a:t>Supports Saudi manufacturing and conserves valuable resources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>
                <a:solidFill>
                  <a:srgbClr val="56A085"/>
                </a:solidFill>
                <a:effectLst/>
                <a:latin typeface="Libre Franklin"/>
              </a:rPr>
              <a:t>Helps create jobs in the recycling and manufacturing industries in Saudi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ABC87-0CCD-465F-BF60-F0E2C7836A18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9036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ABC87-0CCD-465F-BF60-F0E2C7836A18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90180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ABC87-0CCD-465F-BF60-F0E2C7836A18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4245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313"/>
            <a:ext cx="7772400" cy="110285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5550"/>
            <a:ext cx="6400800" cy="131485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6E616-FF4B-4C94-B347-823184B893DB}" type="datetimeFigureOut">
              <a:rPr lang="zh-CN" altLang="en-US" smtClean="0"/>
              <a:pPr/>
              <a:t>2022/12/24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B9B33-CEF6-4671-94D9-86257C635B90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9" name="Picture 4" descr="C:\Users\Administrator\Desktop\8bea6ffdccf97f1fcc27cd2b7f144d91.png">
            <a:extLst>
              <a:ext uri="{FF2B5EF4-FFF2-40B4-BE49-F238E27FC236}">
                <a16:creationId xmlns:a16="http://schemas.microsoft.com/office/drawing/2014/main" id="{794519AC-6F3D-4E90-BAEB-126F657DDBD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7372986" y="0"/>
            <a:ext cx="1771014" cy="938317"/>
          </a:xfrm>
          <a:prstGeom prst="rect">
            <a:avLst/>
          </a:prstGeom>
          <a:noFill/>
        </p:spPr>
      </p:pic>
      <p:pic>
        <p:nvPicPr>
          <p:cNvPr id="10" name="Picture 4" descr="C:\Users\Administrator\Desktop\8bea6ffdccf97f1fcc27cd2b7f144d91.png">
            <a:extLst>
              <a:ext uri="{FF2B5EF4-FFF2-40B4-BE49-F238E27FC236}">
                <a16:creationId xmlns:a16="http://schemas.microsoft.com/office/drawing/2014/main" id="{AA84E7EF-6B19-446A-91D9-650354E389A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 rot="10800000" flipH="1">
            <a:off x="0" y="4206771"/>
            <a:ext cx="1771014" cy="93831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6E616-FF4B-4C94-B347-823184B893DB}" type="datetimeFigureOut">
              <a:rPr lang="zh-CN" altLang="en-US" smtClean="0"/>
              <a:pPr/>
              <a:t>2022/12/24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B9B33-CEF6-4671-94D9-86257C635B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829"/>
            <a:ext cx="2057400" cy="329309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829"/>
            <a:ext cx="6019800" cy="329309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6E616-FF4B-4C94-B347-823184B893DB}" type="datetimeFigureOut">
              <a:rPr lang="zh-CN" altLang="en-US" smtClean="0"/>
              <a:pPr/>
              <a:t>2022/12/24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B9B33-CEF6-4671-94D9-86257C635B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977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36512" y="0"/>
            <a:ext cx="9217024" cy="5145088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矩形 6"/>
          <p:cNvSpPr/>
          <p:nvPr userDrawn="1"/>
        </p:nvSpPr>
        <p:spPr>
          <a:xfrm>
            <a:off x="186178" y="226989"/>
            <a:ext cx="8790372" cy="4691110"/>
          </a:xfrm>
          <a:prstGeom prst="rect">
            <a:avLst/>
          </a:prstGeom>
          <a:solidFill>
            <a:schemeClr val="bg1"/>
          </a:solidFill>
          <a:ln w="38100">
            <a:solidFill>
              <a:srgbClr val="5161A0"/>
            </a:solidFill>
            <a:miter lim="800000"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2481849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6E616-FF4B-4C94-B347-823184B893DB}" type="datetimeFigureOut">
              <a:rPr lang="zh-CN" altLang="en-US" smtClean="0"/>
              <a:pPr/>
              <a:t>2022/12/24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B9B33-CEF6-4671-94D9-86257C635B90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11" name="Picture 4" descr="C:\Users\Administrator\Desktop\8bea6ffdccf97f1fcc27cd2b7f144d91.png">
            <a:extLst>
              <a:ext uri="{FF2B5EF4-FFF2-40B4-BE49-F238E27FC236}">
                <a16:creationId xmlns:a16="http://schemas.microsoft.com/office/drawing/2014/main" id="{9462F9A3-289D-4236-A219-05FDD120F72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7372986" y="0"/>
            <a:ext cx="1771014" cy="938317"/>
          </a:xfrm>
          <a:prstGeom prst="rect">
            <a:avLst/>
          </a:prstGeom>
          <a:noFill/>
        </p:spPr>
      </p:pic>
      <p:pic>
        <p:nvPicPr>
          <p:cNvPr id="12" name="Picture 4" descr="C:\Users\Administrator\Desktop\8bea6ffdccf97f1fcc27cd2b7f144d91.png">
            <a:extLst>
              <a:ext uri="{FF2B5EF4-FFF2-40B4-BE49-F238E27FC236}">
                <a16:creationId xmlns:a16="http://schemas.microsoft.com/office/drawing/2014/main" id="{08AAA886-E4CB-4D64-A7E2-3DF62B0E5F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 rot="10800000" flipH="1">
            <a:off x="0" y="4206771"/>
            <a:ext cx="1771014" cy="93831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6196"/>
            <a:ext cx="7772400" cy="102187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708"/>
            <a:ext cx="7772400" cy="11254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6E616-FF4B-4C94-B347-823184B893DB}" type="datetimeFigureOut">
              <a:rPr lang="zh-CN" altLang="en-US" smtClean="0"/>
              <a:pPr/>
              <a:t>2022/12/24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B9B33-CEF6-4671-94D9-86257C635B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391"/>
            <a:ext cx="4038600" cy="254753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391"/>
            <a:ext cx="4038600" cy="254753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6E616-FF4B-4C94-B347-823184B893DB}" type="datetimeFigureOut">
              <a:rPr lang="zh-CN" altLang="en-US" smtClean="0"/>
              <a:pPr/>
              <a:t>2022/12/24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B9B33-CEF6-4671-94D9-86257C635B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042"/>
            <a:ext cx="8229600" cy="857515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690"/>
            <a:ext cx="4040188" cy="47997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660"/>
            <a:ext cx="4040188" cy="296438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690"/>
            <a:ext cx="4041775" cy="47997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660"/>
            <a:ext cx="4041775" cy="296438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6E616-FF4B-4C94-B347-823184B893DB}" type="datetimeFigureOut">
              <a:rPr lang="zh-CN" altLang="en-US" smtClean="0"/>
              <a:pPr/>
              <a:t>2022/12/24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B9B33-CEF6-4671-94D9-86257C635B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6E616-FF4B-4C94-B347-823184B893DB}" type="datetimeFigureOut">
              <a:rPr lang="zh-CN" altLang="en-US" smtClean="0"/>
              <a:pPr/>
              <a:t>2022/12/24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B9B33-CEF6-4671-94D9-86257C635B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6E616-FF4B-4C94-B347-823184B893DB}" type="datetimeFigureOut">
              <a:rPr lang="zh-CN" altLang="en-US" smtClean="0"/>
              <a:pPr/>
              <a:t>2022/12/24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B9B33-CEF6-4671-94D9-86257C635B90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5" name="文本框 37"/>
          <p:cNvSpPr txBox="1"/>
          <p:nvPr userDrawn="1"/>
        </p:nvSpPr>
        <p:spPr>
          <a:xfrm>
            <a:off x="71500" y="268288"/>
            <a:ext cx="2503076" cy="374375"/>
          </a:xfrm>
          <a:prstGeom prst="rect">
            <a:avLst/>
          </a:prstGeom>
          <a:noFill/>
        </p:spPr>
        <p:txBody>
          <a:bodyPr wrap="none" lIns="96434" tIns="48217" rIns="96434" bIns="48217" rtlCol="0">
            <a:spAutoFit/>
          </a:bodyPr>
          <a:lstStyle/>
          <a:p>
            <a:pPr defTabSz="964278"/>
            <a:r>
              <a:rPr lang="zh-CN" alt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点击添加相关标题文字</a:t>
            </a:r>
          </a:p>
        </p:txBody>
      </p:sp>
      <p:sp>
        <p:nvSpPr>
          <p:cNvPr id="6" name="文本框 38"/>
          <p:cNvSpPr txBox="1"/>
          <p:nvPr userDrawn="1"/>
        </p:nvSpPr>
        <p:spPr>
          <a:xfrm>
            <a:off x="71500" y="561020"/>
            <a:ext cx="1939524" cy="282042"/>
          </a:xfrm>
          <a:prstGeom prst="rect">
            <a:avLst/>
          </a:prstGeom>
          <a:noFill/>
        </p:spPr>
        <p:txBody>
          <a:bodyPr wrap="none" lIns="96434" tIns="48217" rIns="96434" bIns="48217" rtlCol="0">
            <a:spAutoFit/>
          </a:bodyPr>
          <a:lstStyle/>
          <a:p>
            <a:pPr defTabSz="964278"/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ADD RELATED TITLE WORDS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851"/>
            <a:ext cx="3008313" cy="87180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851"/>
            <a:ext cx="5111750" cy="439119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658"/>
            <a:ext cx="3008313" cy="351938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6E616-FF4B-4C94-B347-823184B893DB}" type="datetimeFigureOut">
              <a:rPr lang="zh-CN" altLang="en-US" smtClean="0"/>
              <a:pPr/>
              <a:t>2022/12/24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B9B33-CEF6-4671-94D9-86257C635B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1561"/>
            <a:ext cx="5486400" cy="42518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723"/>
            <a:ext cx="5486400" cy="308705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6746"/>
            <a:ext cx="5486400" cy="60383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6E616-FF4B-4C94-B347-823184B893DB}" type="datetimeFigureOut">
              <a:rPr lang="zh-CN" altLang="en-US" smtClean="0"/>
              <a:pPr/>
              <a:t>2022/12/24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B9B33-CEF6-4671-94D9-86257C635B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6042"/>
            <a:ext cx="8229600" cy="857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521"/>
            <a:ext cx="8229600" cy="3395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8735"/>
            <a:ext cx="21336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06E616-FF4B-4C94-B347-823184B893DB}" type="datetimeFigureOut">
              <a:rPr lang="zh-CN" altLang="en-US" smtClean="0"/>
              <a:pPr/>
              <a:t>2022/12/24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8735"/>
            <a:ext cx="28956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8735"/>
            <a:ext cx="21336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5B9B33-CEF6-4671-94D9-86257C635B90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DAEFF994-53AF-BC4E-3806-F31E47A7A33B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71446" y="4408569"/>
            <a:ext cx="1021185" cy="448682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9F517267-A525-69F8-C486-E50399F58C41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516" y="4806925"/>
            <a:ext cx="697484" cy="306456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35648432-A690-F60E-6963-AA267BAFF901}"/>
              </a:ext>
            </a:extLst>
          </p:cNvPr>
          <p:cNvSpPr txBox="1"/>
          <p:nvPr userDrawn="1"/>
        </p:nvSpPr>
        <p:spPr>
          <a:xfrm>
            <a:off x="0" y="5215357"/>
            <a:ext cx="2231740" cy="2616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050" dirty="0"/>
              <a:t>Lesson Done by: Essa Al </a:t>
            </a:r>
            <a:r>
              <a:rPr lang="en-US" sz="1050" dirty="0" err="1"/>
              <a:t>Hussaini</a:t>
            </a:r>
            <a:endParaRPr lang="ar-SA" sz="105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6.jpeg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microsoft.com/office/2007/relationships/hdphoto" Target="../media/hdphoto3.wdp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.png"/><Relationship Id="rId7" Type="http://schemas.microsoft.com/office/2007/relationships/hdphoto" Target="../media/hdphoto6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hyperlink" Target="https://wordwall.net/ar/resource/7333822" TargetMode="Externa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6.jpeg"/><Relationship Id="rId7" Type="http://schemas.microsoft.com/office/2007/relationships/hdphoto" Target="../media/hdphoto10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microsoft.com/office/2007/relationships/hdphoto" Target="../media/hdphoto9.wdp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jpe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freepngimg.com/png/23178-jar-transparent-image" TargetMode="External"/><Relationship Id="rId13" Type="http://schemas.openxmlformats.org/officeDocument/2006/relationships/image" Target="../media/image46.jpeg"/><Relationship Id="rId3" Type="http://schemas.openxmlformats.org/officeDocument/2006/relationships/image" Target="../media/image3.png"/><Relationship Id="rId7" Type="http://schemas.openxmlformats.org/officeDocument/2006/relationships/image" Target="../media/image42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pexels.com/photo/beach-sand-texture-1322240/" TargetMode="External"/><Relationship Id="rId11" Type="http://schemas.openxmlformats.org/officeDocument/2006/relationships/hyperlink" Target="https://www.walmart.com/ip/Crushed-Fire-Glass-Clear-1-2-to-3-4-10-lb-Jar/162031084" TargetMode="External"/><Relationship Id="rId5" Type="http://schemas.openxmlformats.org/officeDocument/2006/relationships/image" Target="../media/image41.jpeg"/><Relationship Id="rId10" Type="http://schemas.openxmlformats.org/officeDocument/2006/relationships/image" Target="../media/image44.jpeg"/><Relationship Id="rId4" Type="http://schemas.openxmlformats.org/officeDocument/2006/relationships/image" Target="../media/image40.emf"/><Relationship Id="rId9" Type="http://schemas.openxmlformats.org/officeDocument/2006/relationships/image" Target="../media/image43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8.png"/><Relationship Id="rId7" Type="http://schemas.openxmlformats.org/officeDocument/2006/relationships/hyperlink" Target="https://freepngimg.com/png/23178-jar-transparent-image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hyperlink" Target="https://www.pexels.com/photo/beach-sand-texture-1322240/" TargetMode="External"/><Relationship Id="rId10" Type="http://schemas.openxmlformats.org/officeDocument/2006/relationships/hyperlink" Target="https://www.walmart.com/ip/Crushed-Fire-Glass-Clear-1-2-to-3-4-10-lb-Jar/162031084" TargetMode="External"/><Relationship Id="rId4" Type="http://schemas.openxmlformats.org/officeDocument/2006/relationships/image" Target="../media/image49.jpeg"/><Relationship Id="rId9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9.jpe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1.wdp"/><Relationship Id="rId12" Type="http://schemas.openxmlformats.org/officeDocument/2006/relationships/image" Target="../media/image5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6.png"/><Relationship Id="rId11" Type="http://schemas.openxmlformats.org/officeDocument/2006/relationships/hyperlink" Target="https://www.youtube.com/watch?v=cmOdquDxDpg" TargetMode="External"/><Relationship Id="rId5" Type="http://schemas.openxmlformats.org/officeDocument/2006/relationships/image" Target="../media/image54.png"/><Relationship Id="rId10" Type="http://schemas.microsoft.com/office/2007/relationships/hdphoto" Target="../media/hdphoto12.wdp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microsoft.com/office/2007/relationships/hdphoto" Target="../media/hdphoto14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microsoft.com/office/2007/relationships/hdphoto" Target="../media/hdphoto13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6.jpeg"/><Relationship Id="rId7" Type="http://schemas.microsoft.com/office/2007/relationships/hdphoto" Target="../media/hdphoto10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microsoft.com/office/2007/relationships/hdphoto" Target="../media/hdphoto9.wdp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3887789" y="2134259"/>
            <a:ext cx="4662487" cy="8925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软雅黑" pitchFamily="34" charset="-122"/>
              </a:rPr>
              <a:t>MEGA GOAL 2.2</a:t>
            </a:r>
            <a:endParaRPr lang="en-US" altLang="zh-CN" sz="2400" dirty="0">
              <a:solidFill>
                <a:schemeClr val="accent1"/>
              </a:solidFill>
              <a:latin typeface="+mj-lt"/>
              <a:ea typeface="微软雅黑" pitchFamily="34" charset="-122"/>
            </a:endParaRPr>
          </a:p>
          <a:p>
            <a:endParaRPr lang="zh-CN" altLang="en-US" sz="2800" spc="225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  <a:cs typeface="Segoe UI Black" panose="020B0A02040204020203" pitchFamily="34" charset="0"/>
            </a:endParaRPr>
          </a:p>
        </p:txBody>
      </p:sp>
      <p:sp>
        <p:nvSpPr>
          <p:cNvPr id="8" name="文本框 7"/>
          <p:cNvSpPr txBox="1">
            <a:spLocks noChangeArrowheads="1"/>
          </p:cNvSpPr>
          <p:nvPr/>
        </p:nvSpPr>
        <p:spPr bwMode="auto">
          <a:xfrm>
            <a:off x="3923928" y="2644552"/>
            <a:ext cx="208836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 04  Conversation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" name="组合 14"/>
          <p:cNvGrpSpPr>
            <a:grpSpLocks/>
          </p:cNvGrpSpPr>
          <p:nvPr/>
        </p:nvGrpSpPr>
        <p:grpSpPr bwMode="auto">
          <a:xfrm>
            <a:off x="3887789" y="2532052"/>
            <a:ext cx="4637337" cy="80987"/>
            <a:chOff x="3649980" y="3375660"/>
            <a:chExt cx="4638285" cy="108000"/>
          </a:xfrm>
        </p:grpSpPr>
        <p:cxnSp>
          <p:nvCxnSpPr>
            <p:cNvPr id="10" name="直接连接符 9"/>
            <p:cNvCxnSpPr/>
            <p:nvPr/>
          </p:nvCxnSpPr>
          <p:spPr>
            <a:xfrm>
              <a:off x="3734134" y="3429660"/>
              <a:ext cx="4495132" cy="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椭圆 12"/>
            <p:cNvSpPr>
              <a:spLocks/>
            </p:cNvSpPr>
            <p:nvPr/>
          </p:nvSpPr>
          <p:spPr>
            <a:xfrm>
              <a:off x="3649980" y="3375660"/>
              <a:ext cx="82817" cy="108000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4" name="椭圆 13"/>
            <p:cNvSpPr>
              <a:spLocks/>
            </p:cNvSpPr>
            <p:nvPr/>
          </p:nvSpPr>
          <p:spPr>
            <a:xfrm>
              <a:off x="8205448" y="3375660"/>
              <a:ext cx="82817" cy="108000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12" name="文本框 7"/>
          <p:cNvSpPr txBox="1">
            <a:spLocks noChangeArrowheads="1"/>
          </p:cNvSpPr>
          <p:nvPr/>
        </p:nvSpPr>
        <p:spPr bwMode="auto">
          <a:xfrm>
            <a:off x="3923928" y="2968588"/>
            <a:ext cx="208836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By: Essa Al </a:t>
            </a:r>
            <a:r>
              <a:rPr lang="en-US" altLang="zh-CN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Hussaini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7" name="Picture 4" descr="C:\Users\Administrator\Desktop\8bea6ffdccf97f1fcc27cd2b7f144d9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041282" cy="2212504"/>
          </a:xfrm>
          <a:prstGeom prst="rect">
            <a:avLst/>
          </a:prstGeom>
          <a:noFill/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503548" y="1068504"/>
            <a:ext cx="4205288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3800" b="1" dirty="0">
                <a:solidFill>
                  <a:schemeClr val="accent1"/>
                </a:solidFill>
                <a:latin typeface="BatangChe" pitchFamily="49" charset="-127"/>
                <a:ea typeface="BatangChe" pitchFamily="49" charset="-127"/>
                <a:cs typeface="IrisUPC" pitchFamily="34" charset="-34"/>
              </a:rPr>
              <a:t>02</a:t>
            </a:r>
            <a:endParaRPr lang="zh-CN" altLang="en-US" sz="13800" b="1" dirty="0">
              <a:solidFill>
                <a:schemeClr val="accent1"/>
              </a:solidFill>
              <a:latin typeface="BatangChe" pitchFamily="49" charset="-127"/>
              <a:ea typeface="BatangChe" pitchFamily="49" charset="-127"/>
              <a:cs typeface="IrisUPC" pitchFamily="34" charset="-34"/>
            </a:endParaRPr>
          </a:p>
        </p:txBody>
      </p:sp>
      <p:sp useBgFill="1">
        <p:nvSpPr>
          <p:cNvPr id="16" name="文本框 15"/>
          <p:cNvSpPr txBox="1">
            <a:spLocks noChangeArrowheads="1"/>
          </p:cNvSpPr>
          <p:nvPr/>
        </p:nvSpPr>
        <p:spPr bwMode="auto">
          <a:xfrm>
            <a:off x="1799184" y="2364648"/>
            <a:ext cx="1674487" cy="338554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Going Green</a:t>
            </a:r>
            <a:endParaRPr lang="zh-CN" altLang="en-US" sz="1600" dirty="0">
              <a:solidFill>
                <a:schemeClr val="accent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18" name="Picture 2" descr="C:\Users\Administrator\Desktop\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700" y="2893841"/>
            <a:ext cx="2915816" cy="2251247"/>
          </a:xfrm>
          <a:prstGeom prst="rect">
            <a:avLst/>
          </a:prstGeom>
          <a:noFill/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38C202AC-E077-4EA2-B049-6C5A4D8967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85" b="96013" l="0" r="100000">
                        <a14:foregroundMark x1="57895" y1="72727" x2="57895" y2="72727"/>
                        <a14:foregroundMark x1="11324" y1="71770" x2="11324" y2="71770"/>
                        <a14:foregroundMark x1="6539" y1="70813" x2="6539" y2="70813"/>
                        <a14:foregroundMark x1="8134" y1="70494" x2="10367" y2="70813"/>
                        <a14:foregroundMark x1="14514" y1="72408" x2="14514" y2="72408"/>
                        <a14:foregroundMark x1="15470" y1="72727" x2="15470" y2="72727"/>
                        <a14:foregroundMark x1="19777" y1="82456" x2="19777" y2="82456"/>
                        <a14:foregroundMark x1="20734" y1="84689" x2="20734" y2="84689"/>
                        <a14:foregroundMark x1="21053" y1="84689" x2="21053" y2="84689"/>
                        <a14:foregroundMark x1="20734" y1="84689" x2="20734" y2="84689"/>
                        <a14:foregroundMark x1="89952" y1="83732" x2="89952" y2="83732"/>
                        <a14:foregroundMark x1="67624" y1="86762" x2="67624" y2="86762"/>
                        <a14:foregroundMark x1="70813" y1="84689" x2="70813" y2="84689"/>
                        <a14:foregroundMark x1="70813" y1="84689" x2="70813" y2="846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520" y="2829949"/>
            <a:ext cx="2639429" cy="26394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E9447219-7153-49D4-A310-8179C59FE7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61"/>
          <a:stretch/>
        </p:blipFill>
        <p:spPr>
          <a:xfrm>
            <a:off x="2038178" y="2447383"/>
            <a:ext cx="5334808" cy="269770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B0C4445-5B02-49B2-9DC5-8530042198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213" y="89653"/>
            <a:ext cx="3731829" cy="1625178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814EE81D-0FFC-4792-8D15-FA600D16B160}"/>
              </a:ext>
            </a:extLst>
          </p:cNvPr>
          <p:cNvSpPr/>
          <p:nvPr/>
        </p:nvSpPr>
        <p:spPr>
          <a:xfrm>
            <a:off x="2627784" y="308198"/>
            <a:ext cx="3888431" cy="736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latin typeface="Arial Rounded MT Bold" panose="020F0704030504030204" pitchFamily="34" charset="0"/>
              </a:rPr>
              <a:t>BOOKS CLOSED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722B4006-D5BD-4EE4-B228-23D01A4768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63" y="483518"/>
            <a:ext cx="1506056" cy="1231313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E9D7426D-CADA-4F7C-AA10-9D5074A720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020" y="1044297"/>
            <a:ext cx="4105012" cy="2796403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4360BF46-BAF5-4119-AFD2-9B324BA09D0D}"/>
              </a:ext>
            </a:extLst>
          </p:cNvPr>
          <p:cNvSpPr txBox="1"/>
          <p:nvPr/>
        </p:nvSpPr>
        <p:spPr>
          <a:xfrm>
            <a:off x="2713262" y="1662430"/>
            <a:ext cx="397121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You are going to listen to a conversation between Ibrahim and Jasim, </a:t>
            </a:r>
            <a:r>
              <a:rPr lang="en-US" sz="2000" b="1" dirty="0"/>
              <a:t>cleaning up after a party</a:t>
            </a:r>
            <a:r>
              <a:rPr lang="en-US" sz="2000" dirty="0"/>
              <a:t>. </a:t>
            </a:r>
            <a:endParaRPr lang="ar-SA" sz="2000" dirty="0"/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65E26298-4CB3-48B2-A912-69C39D4CAE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90061" y="1864641"/>
            <a:ext cx="4261080" cy="3194695"/>
          </a:xfrm>
          <a:prstGeom prst="rect">
            <a:avLst/>
          </a:prstGeom>
        </p:spPr>
      </p:pic>
      <p:pic>
        <p:nvPicPr>
          <p:cNvPr id="1026" name="Picture 2" descr="Library of grill images clip library stock png files ▻▻▻ Clipart Art 2019">
            <a:extLst>
              <a:ext uri="{FF2B5EF4-FFF2-40B4-BE49-F238E27FC236}">
                <a16:creationId xmlns:a16="http://schemas.microsoft.com/office/drawing/2014/main" id="{1300A6F8-93D9-4FDF-8998-7AC3F4CA3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23" b="94923" l="2935" r="96196">
                        <a14:foregroundMark x1="54457" y1="64189" x2="54457" y2="64189"/>
                        <a14:foregroundMark x1="44565" y1="63101" x2="35761" y2="63101"/>
                        <a14:foregroundMark x1="29565" y1="62285" x2="27283" y2="62285"/>
                        <a14:foregroundMark x1="25435" y1="59927" x2="25435" y2="59927"/>
                        <a14:foregroundMark x1="46413" y1="51587" x2="46413" y2="51587"/>
                        <a14:foregroundMark x1="52065" y1="63826" x2="52065" y2="65186"/>
                        <a14:foregroundMark x1="52065" y1="66999" x2="50652" y2="68903"/>
                        <a14:foregroundMark x1="47609" y1="70626" x2="47174" y2="71623"/>
                        <a14:foregroundMark x1="48587" y1="73164" x2="48587" y2="73164"/>
                        <a14:foregroundMark x1="49565" y1="73164" x2="49565" y2="73164"/>
                        <a14:foregroundMark x1="54130" y1="72257" x2="54130" y2="72257"/>
                        <a14:foregroundMark x1="58587" y1="70626" x2="60326" y2="69719"/>
                        <a14:foregroundMark x1="60543" y1="69719" x2="61630" y2="69719"/>
                        <a14:foregroundMark x1="61739" y1="69719" x2="62609" y2="70444"/>
                        <a14:foregroundMark x1="63261" y1="72983" x2="63261" y2="73436"/>
                        <a14:foregroundMark x1="63043" y1="74161" x2="63043" y2="74796"/>
                        <a14:foregroundMark x1="63804" y1="78241" x2="63804" y2="78241"/>
                        <a14:foregroundMark x1="43913" y1="76881" x2="43913" y2="76881"/>
                        <a14:foregroundMark x1="47826" y1="76881" x2="50217" y2="76519"/>
                        <a14:foregroundMark x1="52065" y1="76156" x2="55870" y2="74343"/>
                        <a14:foregroundMark x1="58152" y1="72620" x2="58696" y2="72076"/>
                        <a14:foregroundMark x1="58913" y1="71804" x2="58913" y2="71804"/>
                        <a14:foregroundMark x1="59348" y1="70444" x2="59348" y2="70444"/>
                        <a14:foregroundMark x1="59130" y1="69084" x2="59130" y2="69084"/>
                        <a14:foregroundMark x1="57935" y1="69084" x2="57935" y2="69084"/>
                        <a14:foregroundMark x1="57283" y1="70444" x2="57174" y2="71442"/>
                        <a14:foregroundMark x1="57174" y1="71442" x2="57174" y2="71442"/>
                        <a14:foregroundMark x1="59565" y1="67543" x2="60217" y2="67180"/>
                        <a14:foregroundMark x1="61630" y1="63645" x2="61739" y2="62103"/>
                        <a14:foregroundMark x1="62609" y1="58568" x2="62609" y2="58568"/>
                        <a14:foregroundMark x1="62174" y1="62829" x2="62174" y2="62829"/>
                        <a14:foregroundMark x1="62826" y1="63101" x2="64022" y2="64279"/>
                        <a14:foregroundMark x1="65435" y1="66546" x2="67500" y2="70082"/>
                        <a14:foregroundMark x1="68043" y1="71442" x2="69130" y2="73980"/>
                        <a14:foregroundMark x1="69457" y1="75793" x2="70109" y2="76337"/>
                        <a14:foregroundMark x1="69674" y1="77153" x2="69674" y2="77153"/>
                        <a14:foregroundMark x1="67717" y1="77153" x2="67717" y2="77153"/>
                        <a14:foregroundMark x1="55543" y1="85131" x2="55543" y2="85131"/>
                        <a14:foregroundMark x1="55109" y1="85313" x2="55109" y2="85313"/>
                        <a14:foregroundMark x1="55109" y1="82956" x2="55109" y2="81958"/>
                        <a14:foregroundMark x1="55109" y1="81233" x2="55109" y2="81233"/>
                        <a14:foregroundMark x1="54674" y1="79873" x2="54674" y2="79873"/>
                        <a14:foregroundMark x1="53913" y1="78332" x2="43370" y2="76156"/>
                        <a14:foregroundMark x1="34239" y1="77335" x2="34239" y2="77879"/>
                        <a14:foregroundMark x1="36413" y1="80780" x2="36630" y2="81233"/>
                        <a14:foregroundMark x1="36630" y1="82049" x2="36196" y2="82593"/>
                        <a14:foregroundMark x1="36196" y1="83590" x2="36196" y2="84134"/>
                        <a14:foregroundMark x1="35978" y1="84587" x2="35978" y2="84587"/>
                        <a14:foregroundMark x1="23261" y1="68178" x2="23261" y2="68178"/>
                        <a14:foregroundMark x1="30543" y1="47869" x2="30543" y2="47869"/>
                        <a14:foregroundMark x1="33370" y1="45875" x2="34565" y2="45512"/>
                        <a14:foregroundMark x1="37826" y1="43971" x2="40652" y2="43155"/>
                        <a14:foregroundMark x1="42283" y1="42339" x2="44891" y2="42339"/>
                        <a14:foregroundMark x1="48370" y1="41160" x2="50870" y2="41160"/>
                        <a14:foregroundMark x1="65870" y1="46872" x2="65870" y2="46872"/>
                        <a14:foregroundMark x1="58913" y1="59112" x2="58913" y2="59112"/>
                        <a14:foregroundMark x1="60326" y1="63463" x2="60326" y2="63463"/>
                        <a14:foregroundMark x1="61957" y1="66727" x2="62609" y2="673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07" y="3328628"/>
            <a:ext cx="1654371" cy="1983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MG Bk 3 F-SA_'17_2-15">
            <a:hlinkClick r:id="" action="ppaction://media"/>
            <a:extLst>
              <a:ext uri="{FF2B5EF4-FFF2-40B4-BE49-F238E27FC236}">
                <a16:creationId xmlns:a16="http://schemas.microsoft.com/office/drawing/2014/main" id="{BE92E83C-2766-49D9-B4D6-1083A2D647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2214" y="17201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730452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573BCF1C-D7FD-428B-995F-0EE4FFDD0A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36886" y="3776579"/>
            <a:ext cx="1807114" cy="135486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3CDDF099-438D-4856-82CD-20663DADF4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9672" y="0"/>
            <a:ext cx="2675918" cy="5145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FA51BDB7-0DE8-4EA1-8F1B-139A487ADE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-871200" y="1813372"/>
            <a:ext cx="3091985" cy="521605"/>
          </a:xfrm>
          <a:prstGeom prst="rect">
            <a:avLst/>
          </a:prstGeom>
        </p:spPr>
      </p:pic>
      <p:sp>
        <p:nvSpPr>
          <p:cNvPr id="11" name="Rectangle 161">
            <a:extLst>
              <a:ext uri="{FF2B5EF4-FFF2-40B4-BE49-F238E27FC236}">
                <a16:creationId xmlns:a16="http://schemas.microsoft.com/office/drawing/2014/main" id="{8D3CBEFB-9BBA-4509-A626-A2C8F106E8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0987" y="995288"/>
            <a:ext cx="1861734" cy="1064663"/>
          </a:xfrm>
          <a:prstGeom prst="cloudCallout">
            <a:avLst>
              <a:gd name="adj1" fmla="val -61354"/>
              <a:gd name="adj2" fmla="val -15131"/>
            </a:avLst>
          </a:prstGeom>
          <a:solidFill>
            <a:srgbClr val="FFC0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1440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zh-CN" dirty="0">
                <a:latin typeface="Comic Sans MS" panose="030F0702030302020204" pitchFamily="66" charset="0"/>
                <a:ea typeface="方正综艺简体" panose="02010601030101010101" pitchFamily="2" charset="-122"/>
              </a:rPr>
              <a:t>Listen &amp; Read along</a:t>
            </a:r>
            <a:endParaRPr lang="zh-CN" altLang="en-US" dirty="0">
              <a:latin typeface="Comic Sans MS" panose="030F0702030302020204" pitchFamily="66" charset="0"/>
              <a:ea typeface="方正综艺简体" panose="02010601030101010101" pitchFamily="2" charset="-122"/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AE4F2AA4-CAA6-4DD6-A3F5-65AE78367A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060" y="145907"/>
            <a:ext cx="935143" cy="764549"/>
          </a:xfrm>
          <a:prstGeom prst="rect">
            <a:avLst/>
          </a:prstGeom>
        </p:spPr>
      </p:pic>
      <p:pic>
        <p:nvPicPr>
          <p:cNvPr id="14" name="MG Bk 3 F-SA_'17_2-15">
            <a:hlinkClick r:id="" action="ppaction://media"/>
            <a:extLst>
              <a:ext uri="{FF2B5EF4-FFF2-40B4-BE49-F238E27FC236}">
                <a16:creationId xmlns:a16="http://schemas.microsoft.com/office/drawing/2014/main" id="{5C97BD13-C12E-44E0-B6B8-E7239CAC2C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02463" y="303073"/>
            <a:ext cx="609600" cy="609600"/>
          </a:xfrm>
          <a:prstGeom prst="rect">
            <a:avLst/>
          </a:prstGeom>
        </p:spPr>
      </p:pic>
      <p:sp>
        <p:nvSpPr>
          <p:cNvPr id="2" name="شكل بيضاوي 1">
            <a:extLst>
              <a:ext uri="{FF2B5EF4-FFF2-40B4-BE49-F238E27FC236}">
                <a16:creationId xmlns:a16="http://schemas.microsoft.com/office/drawing/2014/main" id="{EAA65CD6-6E56-5F4E-D896-6F14F30E68BD}"/>
              </a:ext>
            </a:extLst>
          </p:cNvPr>
          <p:cNvSpPr/>
          <p:nvPr/>
        </p:nvSpPr>
        <p:spPr>
          <a:xfrm>
            <a:off x="366819" y="345297"/>
            <a:ext cx="691760" cy="6776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20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04219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573BCF1C-D7FD-428B-995F-0EE4FFDD0A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36886" y="3776579"/>
            <a:ext cx="1807114" cy="135486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3CDDF099-438D-4856-82CD-20663DADF4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9672" y="0"/>
            <a:ext cx="2675918" cy="5145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FA51BDB7-0DE8-4EA1-8F1B-139A487ADE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-871200" y="1813372"/>
            <a:ext cx="3091985" cy="521605"/>
          </a:xfrm>
          <a:prstGeom prst="rect">
            <a:avLst/>
          </a:prstGeom>
        </p:spPr>
      </p:pic>
      <p:sp>
        <p:nvSpPr>
          <p:cNvPr id="11" name="Rectangle 161">
            <a:extLst>
              <a:ext uri="{FF2B5EF4-FFF2-40B4-BE49-F238E27FC236}">
                <a16:creationId xmlns:a16="http://schemas.microsoft.com/office/drawing/2014/main" id="{8D3CBEFB-9BBA-4509-A626-A2C8F106E8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5639" y="1312404"/>
            <a:ext cx="1927984" cy="8840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72000" tIns="72000" rIns="72000" bIns="720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800" i="1" u="none" strike="noStrike" baseline="0" dirty="0">
                <a:solidFill>
                  <a:srgbClr val="FF0000"/>
                </a:solidFill>
                <a:latin typeface="+mj-lt"/>
              </a:rPr>
              <a:t>What is it</a:t>
            </a:r>
            <a:r>
              <a:rPr lang="en-US" sz="1800" i="1" u="none" strike="noStrike" baseline="0" dirty="0">
                <a:latin typeface="+mj-lt"/>
              </a:rPr>
              <a:t> </a:t>
            </a:r>
          </a:p>
          <a:p>
            <a:pPr algn="ctr"/>
            <a:r>
              <a:rPr lang="en-US" sz="1200" i="1" dirty="0">
                <a:latin typeface="+mj-lt"/>
              </a:rPr>
              <a:t>that Ibrahim th</a:t>
            </a:r>
            <a:r>
              <a:rPr lang="en-US" sz="1200" i="1" u="none" strike="noStrike" baseline="0" dirty="0">
                <a:latin typeface="+mj-lt"/>
              </a:rPr>
              <a:t>inks is </a:t>
            </a:r>
            <a:r>
              <a:rPr lang="en-US" sz="1200" i="0" u="none" strike="noStrike" baseline="0" dirty="0">
                <a:latin typeface="+mj-lt"/>
              </a:rPr>
              <a:t>a</a:t>
            </a:r>
          </a:p>
          <a:p>
            <a:pPr algn="ctr"/>
            <a:r>
              <a:rPr lang="en-US" sz="1800" i="0" u="none" strike="noStrike" baseline="0" dirty="0">
                <a:solidFill>
                  <a:srgbClr val="FF0000"/>
                </a:solidFill>
                <a:latin typeface="+mj-lt"/>
              </a:rPr>
              <a:t>hassle</a:t>
            </a:r>
            <a:r>
              <a:rPr lang="en-US" sz="1800" i="1" u="none" strike="noStrike" baseline="0" dirty="0">
                <a:latin typeface="+mj-lt"/>
              </a:rPr>
              <a:t>? </a:t>
            </a:r>
            <a:endParaRPr lang="zh-CN" altLang="en-US" dirty="0">
              <a:latin typeface="+mj-lt"/>
              <a:ea typeface="方正综艺简体" panose="02010601030101010101" pitchFamily="2" charset="-122"/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AE4F2AA4-CAA6-4DD6-A3F5-65AE78367A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060" y="145907"/>
            <a:ext cx="935143" cy="764549"/>
          </a:xfrm>
          <a:prstGeom prst="rect">
            <a:avLst/>
          </a:prstGeom>
        </p:spPr>
      </p:pic>
      <p:pic>
        <p:nvPicPr>
          <p:cNvPr id="14" name="MG Bk 3 F-SA_'17_2-15">
            <a:hlinkClick r:id="" action="ppaction://media"/>
            <a:extLst>
              <a:ext uri="{FF2B5EF4-FFF2-40B4-BE49-F238E27FC236}">
                <a16:creationId xmlns:a16="http://schemas.microsoft.com/office/drawing/2014/main" id="{5C97BD13-C12E-44E0-B6B8-E7239CAC2C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02463" y="303073"/>
            <a:ext cx="609600" cy="609600"/>
          </a:xfrm>
          <a:prstGeom prst="rect">
            <a:avLst/>
          </a:prstGeom>
        </p:spPr>
      </p:pic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E7FBEEAA-C6E4-4B5E-909B-38A796555695}"/>
              </a:ext>
            </a:extLst>
          </p:cNvPr>
          <p:cNvGrpSpPr/>
          <p:nvPr/>
        </p:nvGrpSpPr>
        <p:grpSpPr>
          <a:xfrm>
            <a:off x="6956016" y="1185786"/>
            <a:ext cx="1394424" cy="1137305"/>
            <a:chOff x="6956016" y="1185786"/>
            <a:chExt cx="1394424" cy="1137305"/>
          </a:xfrm>
        </p:grpSpPr>
        <p:sp>
          <p:nvSpPr>
            <p:cNvPr id="9" name="Forma libre 10">
              <a:extLst>
                <a:ext uri="{FF2B5EF4-FFF2-40B4-BE49-F238E27FC236}">
                  <a16:creationId xmlns:a16="http://schemas.microsoft.com/office/drawing/2014/main" id="{C842D3AE-2452-40EA-A650-0915A31B7B5C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7038891" y="1102911"/>
              <a:ext cx="1137305" cy="1303055"/>
            </a:xfrm>
            <a:custGeom>
              <a:avLst/>
              <a:gdLst>
                <a:gd name="connsiteX0" fmla="*/ 1710190 w 3420380"/>
                <a:gd name="connsiteY0" fmla="*/ 0 h 3918864"/>
                <a:gd name="connsiteX1" fmla="*/ 3420380 w 3420380"/>
                <a:gd name="connsiteY1" fmla="*/ 1710190 h 3918864"/>
                <a:gd name="connsiteX2" fmla="*/ 1710190 w 3420380"/>
                <a:gd name="connsiteY2" fmla="*/ 3420380 h 3918864"/>
                <a:gd name="connsiteX3" fmla="*/ 1201632 w 3420380"/>
                <a:gd name="connsiteY3" fmla="*/ 3343494 h 3918864"/>
                <a:gd name="connsiteX4" fmla="*/ 1144146 w 3420380"/>
                <a:gd name="connsiteY4" fmla="*/ 3322453 h 3918864"/>
                <a:gd name="connsiteX5" fmla="*/ 1141000 w 3420380"/>
                <a:gd name="connsiteY5" fmla="*/ 3393625 h 3918864"/>
                <a:gd name="connsiteX6" fmla="*/ 1217887 w 3420380"/>
                <a:gd name="connsiteY6" fmla="*/ 3902184 h 3918864"/>
                <a:gd name="connsiteX7" fmla="*/ 1223992 w 3420380"/>
                <a:gd name="connsiteY7" fmla="*/ 3918864 h 3918864"/>
                <a:gd name="connsiteX8" fmla="*/ 1220300 w 3420380"/>
                <a:gd name="connsiteY8" fmla="*/ 3916708 h 3918864"/>
                <a:gd name="connsiteX9" fmla="*/ 0 w 3420380"/>
                <a:gd name="connsiteY9" fmla="*/ 1710191 h 3918864"/>
                <a:gd name="connsiteX10" fmla="*/ 0 w 3420380"/>
                <a:gd name="connsiteY10" fmla="*/ 1710190 h 3918864"/>
                <a:gd name="connsiteX11" fmla="*/ 1710190 w 3420380"/>
                <a:gd name="connsiteY11" fmla="*/ 0 h 3918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20380" h="3918864">
                  <a:moveTo>
                    <a:pt x="1710190" y="0"/>
                  </a:moveTo>
                  <a:cubicBezTo>
                    <a:pt x="2654702" y="0"/>
                    <a:pt x="3420380" y="765678"/>
                    <a:pt x="3420380" y="1710190"/>
                  </a:cubicBezTo>
                  <a:cubicBezTo>
                    <a:pt x="3420380" y="2654702"/>
                    <a:pt x="2654702" y="3420380"/>
                    <a:pt x="1710190" y="3420380"/>
                  </a:cubicBezTo>
                  <a:cubicBezTo>
                    <a:pt x="1533094" y="3420380"/>
                    <a:pt x="1362285" y="3393462"/>
                    <a:pt x="1201632" y="3343494"/>
                  </a:cubicBezTo>
                  <a:lnTo>
                    <a:pt x="1144146" y="3322453"/>
                  </a:lnTo>
                  <a:lnTo>
                    <a:pt x="1141000" y="3393625"/>
                  </a:lnTo>
                  <a:cubicBezTo>
                    <a:pt x="1141000" y="3570721"/>
                    <a:pt x="1167918" y="3741530"/>
                    <a:pt x="1217887" y="3902184"/>
                  </a:cubicBezTo>
                  <a:lnTo>
                    <a:pt x="1223992" y="3918864"/>
                  </a:lnTo>
                  <a:lnTo>
                    <a:pt x="1220300" y="3916708"/>
                  </a:lnTo>
                  <a:cubicBezTo>
                    <a:pt x="484059" y="3438513"/>
                    <a:pt x="0" y="2628699"/>
                    <a:pt x="0" y="1710191"/>
                  </a:cubicBezTo>
                  <a:lnTo>
                    <a:pt x="0" y="1710190"/>
                  </a:lnTo>
                  <a:cubicBezTo>
                    <a:pt x="0" y="765678"/>
                    <a:pt x="765678" y="0"/>
                    <a:pt x="17101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101600" dist="50800" dir="5400000" algn="t" rotWithShape="0">
                <a:prstClr val="black">
                  <a:alpha val="69000"/>
                </a:prstClr>
              </a:outerShdw>
            </a:effectLst>
          </p:spPr>
          <p:txBody>
            <a:bodyPr lIns="0" tIns="0" rIns="0" bIns="0" rtlCol="0" anchor="ctr"/>
            <a:lstStyle/>
            <a:p>
              <a:pPr algn="ctr"/>
              <a:endParaRPr lang="es-ES" sz="900" dirty="0">
                <a:latin typeface="字魂59号-创粗黑" panose="00000500000000000000" pitchFamily="2" charset="-122"/>
              </a:endParaRPr>
            </a:p>
          </p:txBody>
        </p:sp>
        <p:sp>
          <p:nvSpPr>
            <p:cNvPr id="13" name="مربع نص 12">
              <a:extLst>
                <a:ext uri="{FF2B5EF4-FFF2-40B4-BE49-F238E27FC236}">
                  <a16:creationId xmlns:a16="http://schemas.microsoft.com/office/drawing/2014/main" id="{F88D2515-1AA7-453E-B106-DB2112E277EB}"/>
                </a:ext>
              </a:extLst>
            </p:cNvPr>
            <p:cNvSpPr txBox="1"/>
            <p:nvPr/>
          </p:nvSpPr>
          <p:spPr>
            <a:xfrm>
              <a:off x="6964540" y="1569772"/>
              <a:ext cx="13859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i="1" u="none" strike="noStrike" baseline="0" dirty="0">
                  <a:solidFill>
                    <a:schemeClr val="bg1"/>
                  </a:solidFill>
                  <a:latin typeface="+mj-lt"/>
                </a:rPr>
                <a:t>recycling</a:t>
              </a:r>
              <a:endParaRPr lang="ar-SA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شكل بيضاوي 1">
            <a:extLst>
              <a:ext uri="{FF2B5EF4-FFF2-40B4-BE49-F238E27FC236}">
                <a16:creationId xmlns:a16="http://schemas.microsoft.com/office/drawing/2014/main" id="{76D14993-03C7-7C44-A4EB-A2BF001129FA}"/>
              </a:ext>
            </a:extLst>
          </p:cNvPr>
          <p:cNvSpPr/>
          <p:nvPr/>
        </p:nvSpPr>
        <p:spPr>
          <a:xfrm>
            <a:off x="366819" y="345297"/>
            <a:ext cx="691760" cy="6776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20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589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61">
            <a:extLst>
              <a:ext uri="{FF2B5EF4-FFF2-40B4-BE49-F238E27FC236}">
                <a16:creationId xmlns:a16="http://schemas.microsoft.com/office/drawing/2014/main" id="{8D3CBEFB-9BBA-4509-A626-A2C8F106E8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5639" y="1312404"/>
            <a:ext cx="1927984" cy="97640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72000" tIns="72000" rIns="72000" bIns="720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200" i="1" dirty="0">
                <a:latin typeface="+mj-lt"/>
              </a:rPr>
              <a:t>What does Jasim mean when he says that Ibrahim is giving</a:t>
            </a:r>
            <a:endParaRPr lang="en-US" sz="1400" i="1" dirty="0">
              <a:latin typeface="+mj-lt"/>
            </a:endParaRPr>
          </a:p>
          <a:p>
            <a:pPr algn="ctr"/>
            <a:r>
              <a:rPr lang="en-US" i="1" dirty="0">
                <a:solidFill>
                  <a:srgbClr val="FF0000"/>
                </a:solidFill>
                <a:latin typeface="+mj-lt"/>
              </a:rPr>
              <a:t>a lame excuse</a:t>
            </a:r>
            <a:r>
              <a:rPr lang="en-US" sz="1400" i="1" dirty="0">
                <a:latin typeface="+mj-lt"/>
              </a:rPr>
              <a:t>?</a:t>
            </a:r>
            <a:endParaRPr lang="zh-CN" altLang="en-US" sz="1400" i="1" dirty="0">
              <a:latin typeface="+mj-lt"/>
            </a:endParaRPr>
          </a:p>
        </p:txBody>
      </p:sp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E7FBEEAA-C6E4-4B5E-909B-38A796555695}"/>
              </a:ext>
            </a:extLst>
          </p:cNvPr>
          <p:cNvGrpSpPr/>
          <p:nvPr/>
        </p:nvGrpSpPr>
        <p:grpSpPr>
          <a:xfrm>
            <a:off x="6956016" y="1185786"/>
            <a:ext cx="1385900" cy="1137305"/>
            <a:chOff x="6956016" y="1185786"/>
            <a:chExt cx="1385900" cy="1137305"/>
          </a:xfrm>
        </p:grpSpPr>
        <p:sp>
          <p:nvSpPr>
            <p:cNvPr id="9" name="Forma libre 10">
              <a:extLst>
                <a:ext uri="{FF2B5EF4-FFF2-40B4-BE49-F238E27FC236}">
                  <a16:creationId xmlns:a16="http://schemas.microsoft.com/office/drawing/2014/main" id="{C842D3AE-2452-40EA-A650-0915A31B7B5C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7038891" y="1102911"/>
              <a:ext cx="1137305" cy="1303055"/>
            </a:xfrm>
            <a:custGeom>
              <a:avLst/>
              <a:gdLst>
                <a:gd name="connsiteX0" fmla="*/ 1710190 w 3420380"/>
                <a:gd name="connsiteY0" fmla="*/ 0 h 3918864"/>
                <a:gd name="connsiteX1" fmla="*/ 3420380 w 3420380"/>
                <a:gd name="connsiteY1" fmla="*/ 1710190 h 3918864"/>
                <a:gd name="connsiteX2" fmla="*/ 1710190 w 3420380"/>
                <a:gd name="connsiteY2" fmla="*/ 3420380 h 3918864"/>
                <a:gd name="connsiteX3" fmla="*/ 1201632 w 3420380"/>
                <a:gd name="connsiteY3" fmla="*/ 3343494 h 3918864"/>
                <a:gd name="connsiteX4" fmla="*/ 1144146 w 3420380"/>
                <a:gd name="connsiteY4" fmla="*/ 3322453 h 3918864"/>
                <a:gd name="connsiteX5" fmla="*/ 1141000 w 3420380"/>
                <a:gd name="connsiteY5" fmla="*/ 3393625 h 3918864"/>
                <a:gd name="connsiteX6" fmla="*/ 1217887 w 3420380"/>
                <a:gd name="connsiteY6" fmla="*/ 3902184 h 3918864"/>
                <a:gd name="connsiteX7" fmla="*/ 1223992 w 3420380"/>
                <a:gd name="connsiteY7" fmla="*/ 3918864 h 3918864"/>
                <a:gd name="connsiteX8" fmla="*/ 1220300 w 3420380"/>
                <a:gd name="connsiteY8" fmla="*/ 3916708 h 3918864"/>
                <a:gd name="connsiteX9" fmla="*/ 0 w 3420380"/>
                <a:gd name="connsiteY9" fmla="*/ 1710191 h 3918864"/>
                <a:gd name="connsiteX10" fmla="*/ 0 w 3420380"/>
                <a:gd name="connsiteY10" fmla="*/ 1710190 h 3918864"/>
                <a:gd name="connsiteX11" fmla="*/ 1710190 w 3420380"/>
                <a:gd name="connsiteY11" fmla="*/ 0 h 3918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20380" h="3918864">
                  <a:moveTo>
                    <a:pt x="1710190" y="0"/>
                  </a:moveTo>
                  <a:cubicBezTo>
                    <a:pt x="2654702" y="0"/>
                    <a:pt x="3420380" y="765678"/>
                    <a:pt x="3420380" y="1710190"/>
                  </a:cubicBezTo>
                  <a:cubicBezTo>
                    <a:pt x="3420380" y="2654702"/>
                    <a:pt x="2654702" y="3420380"/>
                    <a:pt x="1710190" y="3420380"/>
                  </a:cubicBezTo>
                  <a:cubicBezTo>
                    <a:pt x="1533094" y="3420380"/>
                    <a:pt x="1362285" y="3393462"/>
                    <a:pt x="1201632" y="3343494"/>
                  </a:cubicBezTo>
                  <a:lnTo>
                    <a:pt x="1144146" y="3322453"/>
                  </a:lnTo>
                  <a:lnTo>
                    <a:pt x="1141000" y="3393625"/>
                  </a:lnTo>
                  <a:cubicBezTo>
                    <a:pt x="1141000" y="3570721"/>
                    <a:pt x="1167918" y="3741530"/>
                    <a:pt x="1217887" y="3902184"/>
                  </a:cubicBezTo>
                  <a:lnTo>
                    <a:pt x="1223992" y="3918864"/>
                  </a:lnTo>
                  <a:lnTo>
                    <a:pt x="1220300" y="3916708"/>
                  </a:lnTo>
                  <a:cubicBezTo>
                    <a:pt x="484059" y="3438513"/>
                    <a:pt x="0" y="2628699"/>
                    <a:pt x="0" y="1710191"/>
                  </a:cubicBezTo>
                  <a:lnTo>
                    <a:pt x="0" y="1710190"/>
                  </a:lnTo>
                  <a:cubicBezTo>
                    <a:pt x="0" y="765678"/>
                    <a:pt x="765678" y="0"/>
                    <a:pt x="17101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101600" dist="50800" dir="5400000" algn="t" rotWithShape="0">
                <a:prstClr val="black">
                  <a:alpha val="69000"/>
                </a:prstClr>
              </a:outerShdw>
            </a:effectLst>
          </p:spPr>
          <p:txBody>
            <a:bodyPr lIns="0" tIns="0" rIns="0" bIns="0" rtlCol="0" anchor="ctr"/>
            <a:lstStyle/>
            <a:p>
              <a:pPr algn="ctr"/>
              <a:endParaRPr lang="es-ES" sz="900" dirty="0">
                <a:latin typeface="字魂59号-创粗黑" panose="00000500000000000000" pitchFamily="2" charset="-122"/>
              </a:endParaRPr>
            </a:p>
          </p:txBody>
        </p:sp>
        <p:sp>
          <p:nvSpPr>
            <p:cNvPr id="13" name="مربع نص 12">
              <a:extLst>
                <a:ext uri="{FF2B5EF4-FFF2-40B4-BE49-F238E27FC236}">
                  <a16:creationId xmlns:a16="http://schemas.microsoft.com/office/drawing/2014/main" id="{F88D2515-1AA7-453E-B106-DB2112E277EB}"/>
                </a:ext>
              </a:extLst>
            </p:cNvPr>
            <p:cNvSpPr txBox="1"/>
            <p:nvPr/>
          </p:nvSpPr>
          <p:spPr>
            <a:xfrm>
              <a:off x="6956016" y="1415681"/>
              <a:ext cx="13859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i="1" u="none" strike="noStrike" baseline="0" dirty="0">
                  <a:solidFill>
                    <a:schemeClr val="bg1"/>
                  </a:solidFill>
                  <a:latin typeface="+mj-lt"/>
                </a:rPr>
                <a:t>a weak excuse</a:t>
              </a:r>
              <a:endParaRPr lang="ar-SA" dirty="0">
                <a:solidFill>
                  <a:schemeClr val="bg1"/>
                </a:solidFill>
              </a:endParaRPr>
            </a:p>
          </p:txBody>
        </p:sp>
      </p:grpSp>
      <p:sp>
        <p:nvSpPr>
          <p:cNvPr id="15" name="Rectangle 161">
            <a:extLst>
              <a:ext uri="{FF2B5EF4-FFF2-40B4-BE49-F238E27FC236}">
                <a16:creationId xmlns:a16="http://schemas.microsoft.com/office/drawing/2014/main" id="{BE8D3C6C-AE09-4206-9657-A9AB617FF9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5639" y="1312404"/>
            <a:ext cx="1927984" cy="7917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72000" tIns="72000" rIns="72000" bIns="720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200" i="1" dirty="0">
                <a:latin typeface="+mj-lt"/>
              </a:rPr>
              <a:t>What’s</a:t>
            </a:r>
            <a:endParaRPr lang="en-US" i="1" dirty="0">
              <a:latin typeface="+mj-lt"/>
            </a:endParaRPr>
          </a:p>
          <a:p>
            <a:pPr algn="ctr"/>
            <a:r>
              <a:rPr lang="en-US" i="1" dirty="0">
                <a:solidFill>
                  <a:srgbClr val="FF0000"/>
                </a:solidFill>
                <a:latin typeface="+mj-lt"/>
              </a:rPr>
              <a:t>a no-brainer </a:t>
            </a:r>
            <a:r>
              <a:rPr lang="en-US" sz="1200" i="1" dirty="0">
                <a:latin typeface="+mj-lt"/>
              </a:rPr>
              <a:t>according to Jasim?</a:t>
            </a:r>
            <a:endParaRPr lang="zh-CN" altLang="en-US" i="1" dirty="0">
              <a:latin typeface="+mj-lt"/>
            </a:endParaRPr>
          </a:p>
        </p:txBody>
      </p: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04524B1F-4581-40B7-9F2C-EBD1BF334CFF}"/>
              </a:ext>
            </a:extLst>
          </p:cNvPr>
          <p:cNvGrpSpPr/>
          <p:nvPr/>
        </p:nvGrpSpPr>
        <p:grpSpPr>
          <a:xfrm>
            <a:off x="6956016" y="1185786"/>
            <a:ext cx="1385900" cy="1137305"/>
            <a:chOff x="6956016" y="1185786"/>
            <a:chExt cx="1385900" cy="1137305"/>
          </a:xfrm>
        </p:grpSpPr>
        <p:sp>
          <p:nvSpPr>
            <p:cNvPr id="17" name="Forma libre 10">
              <a:extLst>
                <a:ext uri="{FF2B5EF4-FFF2-40B4-BE49-F238E27FC236}">
                  <a16:creationId xmlns:a16="http://schemas.microsoft.com/office/drawing/2014/main" id="{2F54C80D-8828-4E4A-8282-B98B0E628E52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7038891" y="1102911"/>
              <a:ext cx="1137305" cy="1303055"/>
            </a:xfrm>
            <a:custGeom>
              <a:avLst/>
              <a:gdLst>
                <a:gd name="connsiteX0" fmla="*/ 1710190 w 3420380"/>
                <a:gd name="connsiteY0" fmla="*/ 0 h 3918864"/>
                <a:gd name="connsiteX1" fmla="*/ 3420380 w 3420380"/>
                <a:gd name="connsiteY1" fmla="*/ 1710190 h 3918864"/>
                <a:gd name="connsiteX2" fmla="*/ 1710190 w 3420380"/>
                <a:gd name="connsiteY2" fmla="*/ 3420380 h 3918864"/>
                <a:gd name="connsiteX3" fmla="*/ 1201632 w 3420380"/>
                <a:gd name="connsiteY3" fmla="*/ 3343494 h 3918864"/>
                <a:gd name="connsiteX4" fmla="*/ 1144146 w 3420380"/>
                <a:gd name="connsiteY4" fmla="*/ 3322453 h 3918864"/>
                <a:gd name="connsiteX5" fmla="*/ 1141000 w 3420380"/>
                <a:gd name="connsiteY5" fmla="*/ 3393625 h 3918864"/>
                <a:gd name="connsiteX6" fmla="*/ 1217887 w 3420380"/>
                <a:gd name="connsiteY6" fmla="*/ 3902184 h 3918864"/>
                <a:gd name="connsiteX7" fmla="*/ 1223992 w 3420380"/>
                <a:gd name="connsiteY7" fmla="*/ 3918864 h 3918864"/>
                <a:gd name="connsiteX8" fmla="*/ 1220300 w 3420380"/>
                <a:gd name="connsiteY8" fmla="*/ 3916708 h 3918864"/>
                <a:gd name="connsiteX9" fmla="*/ 0 w 3420380"/>
                <a:gd name="connsiteY9" fmla="*/ 1710191 h 3918864"/>
                <a:gd name="connsiteX10" fmla="*/ 0 w 3420380"/>
                <a:gd name="connsiteY10" fmla="*/ 1710190 h 3918864"/>
                <a:gd name="connsiteX11" fmla="*/ 1710190 w 3420380"/>
                <a:gd name="connsiteY11" fmla="*/ 0 h 3918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20380" h="3918864">
                  <a:moveTo>
                    <a:pt x="1710190" y="0"/>
                  </a:moveTo>
                  <a:cubicBezTo>
                    <a:pt x="2654702" y="0"/>
                    <a:pt x="3420380" y="765678"/>
                    <a:pt x="3420380" y="1710190"/>
                  </a:cubicBezTo>
                  <a:cubicBezTo>
                    <a:pt x="3420380" y="2654702"/>
                    <a:pt x="2654702" y="3420380"/>
                    <a:pt x="1710190" y="3420380"/>
                  </a:cubicBezTo>
                  <a:cubicBezTo>
                    <a:pt x="1533094" y="3420380"/>
                    <a:pt x="1362285" y="3393462"/>
                    <a:pt x="1201632" y="3343494"/>
                  </a:cubicBezTo>
                  <a:lnTo>
                    <a:pt x="1144146" y="3322453"/>
                  </a:lnTo>
                  <a:lnTo>
                    <a:pt x="1141000" y="3393625"/>
                  </a:lnTo>
                  <a:cubicBezTo>
                    <a:pt x="1141000" y="3570721"/>
                    <a:pt x="1167918" y="3741530"/>
                    <a:pt x="1217887" y="3902184"/>
                  </a:cubicBezTo>
                  <a:lnTo>
                    <a:pt x="1223992" y="3918864"/>
                  </a:lnTo>
                  <a:lnTo>
                    <a:pt x="1220300" y="3916708"/>
                  </a:lnTo>
                  <a:cubicBezTo>
                    <a:pt x="484059" y="3438513"/>
                    <a:pt x="0" y="2628699"/>
                    <a:pt x="0" y="1710191"/>
                  </a:cubicBezTo>
                  <a:lnTo>
                    <a:pt x="0" y="1710190"/>
                  </a:lnTo>
                  <a:cubicBezTo>
                    <a:pt x="0" y="765678"/>
                    <a:pt x="765678" y="0"/>
                    <a:pt x="17101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101600" dist="50800" dir="5400000" algn="t" rotWithShape="0">
                <a:prstClr val="black">
                  <a:alpha val="69000"/>
                </a:prstClr>
              </a:outerShdw>
            </a:effectLst>
          </p:spPr>
          <p:txBody>
            <a:bodyPr lIns="0" tIns="0" rIns="0" bIns="0" rtlCol="0" anchor="ctr"/>
            <a:lstStyle/>
            <a:p>
              <a:pPr algn="ctr"/>
              <a:endParaRPr lang="es-ES" sz="900" dirty="0">
                <a:latin typeface="字魂59号-创粗黑" panose="00000500000000000000" pitchFamily="2" charset="-122"/>
              </a:endParaRPr>
            </a:p>
          </p:txBody>
        </p:sp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C6BACBEA-63B8-4236-B751-F96FCB1FD875}"/>
                </a:ext>
              </a:extLst>
            </p:cNvPr>
            <p:cNvSpPr txBox="1"/>
            <p:nvPr/>
          </p:nvSpPr>
          <p:spPr>
            <a:xfrm>
              <a:off x="6956016" y="1569772"/>
              <a:ext cx="13859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i="1" u="none" strike="noStrike" baseline="0" dirty="0">
                  <a:solidFill>
                    <a:schemeClr val="bg1"/>
                  </a:solidFill>
                  <a:latin typeface="+mj-lt"/>
                </a:rPr>
                <a:t>recycling</a:t>
              </a:r>
              <a:endParaRPr lang="ar-SA" dirty="0">
                <a:solidFill>
                  <a:schemeClr val="bg1"/>
                </a:solidFill>
              </a:endParaRPr>
            </a:p>
          </p:txBody>
        </p:sp>
      </p:grpSp>
      <p:sp>
        <p:nvSpPr>
          <p:cNvPr id="19" name="Rectangle 161">
            <a:extLst>
              <a:ext uri="{FF2B5EF4-FFF2-40B4-BE49-F238E27FC236}">
                <a16:creationId xmlns:a16="http://schemas.microsoft.com/office/drawing/2014/main" id="{E0AE703D-2541-48FF-A7F2-0BCB846679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5639" y="1312404"/>
            <a:ext cx="1927984" cy="11456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72000" tIns="72000" rIns="72000" bIns="720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100" i="1" dirty="0">
                <a:latin typeface="+mj-lt"/>
              </a:rPr>
              <a:t>How does</a:t>
            </a:r>
          </a:p>
          <a:p>
            <a:pPr algn="ctr"/>
            <a:r>
              <a:rPr lang="en-US" sz="1100" i="1" dirty="0">
                <a:latin typeface="+mj-lt"/>
              </a:rPr>
              <a:t> </a:t>
            </a:r>
            <a:r>
              <a:rPr lang="en-US" i="1" dirty="0">
                <a:latin typeface="+mj-lt"/>
              </a:rPr>
              <a:t>Ibrahim’s </a:t>
            </a:r>
            <a:r>
              <a:rPr lang="en-US" i="1" dirty="0">
                <a:solidFill>
                  <a:srgbClr val="FF0000"/>
                </a:solidFill>
                <a:latin typeface="+mj-lt"/>
              </a:rPr>
              <a:t>voice sound </a:t>
            </a:r>
            <a:r>
              <a:rPr lang="en-US" i="1" dirty="0">
                <a:latin typeface="+mj-lt"/>
              </a:rPr>
              <a:t>when he says “</a:t>
            </a:r>
            <a:r>
              <a:rPr lang="en-US" b="1" i="1" dirty="0">
                <a:latin typeface="+mj-lt"/>
              </a:rPr>
              <a:t>I guess”</a:t>
            </a:r>
            <a:r>
              <a:rPr lang="en-US" i="1" dirty="0">
                <a:latin typeface="+mj-lt"/>
              </a:rPr>
              <a:t>?</a:t>
            </a:r>
            <a:endParaRPr lang="zh-CN" altLang="en-US" i="1" dirty="0">
              <a:latin typeface="+mj-lt"/>
            </a:endParaRPr>
          </a:p>
        </p:txBody>
      </p:sp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80CE14B2-F12B-46CC-8988-0B8BE52B3380}"/>
              </a:ext>
            </a:extLst>
          </p:cNvPr>
          <p:cNvGrpSpPr/>
          <p:nvPr/>
        </p:nvGrpSpPr>
        <p:grpSpPr>
          <a:xfrm>
            <a:off x="6956016" y="1185786"/>
            <a:ext cx="1385900" cy="1137305"/>
            <a:chOff x="6956016" y="1185786"/>
            <a:chExt cx="1385900" cy="1137305"/>
          </a:xfrm>
        </p:grpSpPr>
        <p:sp>
          <p:nvSpPr>
            <p:cNvPr id="21" name="Forma libre 10">
              <a:extLst>
                <a:ext uri="{FF2B5EF4-FFF2-40B4-BE49-F238E27FC236}">
                  <a16:creationId xmlns:a16="http://schemas.microsoft.com/office/drawing/2014/main" id="{233D872F-9468-465D-8A5D-3617DCADB7DC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7038891" y="1102911"/>
              <a:ext cx="1137305" cy="1303055"/>
            </a:xfrm>
            <a:custGeom>
              <a:avLst/>
              <a:gdLst>
                <a:gd name="connsiteX0" fmla="*/ 1710190 w 3420380"/>
                <a:gd name="connsiteY0" fmla="*/ 0 h 3918864"/>
                <a:gd name="connsiteX1" fmla="*/ 3420380 w 3420380"/>
                <a:gd name="connsiteY1" fmla="*/ 1710190 h 3918864"/>
                <a:gd name="connsiteX2" fmla="*/ 1710190 w 3420380"/>
                <a:gd name="connsiteY2" fmla="*/ 3420380 h 3918864"/>
                <a:gd name="connsiteX3" fmla="*/ 1201632 w 3420380"/>
                <a:gd name="connsiteY3" fmla="*/ 3343494 h 3918864"/>
                <a:gd name="connsiteX4" fmla="*/ 1144146 w 3420380"/>
                <a:gd name="connsiteY4" fmla="*/ 3322453 h 3918864"/>
                <a:gd name="connsiteX5" fmla="*/ 1141000 w 3420380"/>
                <a:gd name="connsiteY5" fmla="*/ 3393625 h 3918864"/>
                <a:gd name="connsiteX6" fmla="*/ 1217887 w 3420380"/>
                <a:gd name="connsiteY6" fmla="*/ 3902184 h 3918864"/>
                <a:gd name="connsiteX7" fmla="*/ 1223992 w 3420380"/>
                <a:gd name="connsiteY7" fmla="*/ 3918864 h 3918864"/>
                <a:gd name="connsiteX8" fmla="*/ 1220300 w 3420380"/>
                <a:gd name="connsiteY8" fmla="*/ 3916708 h 3918864"/>
                <a:gd name="connsiteX9" fmla="*/ 0 w 3420380"/>
                <a:gd name="connsiteY9" fmla="*/ 1710191 h 3918864"/>
                <a:gd name="connsiteX10" fmla="*/ 0 w 3420380"/>
                <a:gd name="connsiteY10" fmla="*/ 1710190 h 3918864"/>
                <a:gd name="connsiteX11" fmla="*/ 1710190 w 3420380"/>
                <a:gd name="connsiteY11" fmla="*/ 0 h 3918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20380" h="3918864">
                  <a:moveTo>
                    <a:pt x="1710190" y="0"/>
                  </a:moveTo>
                  <a:cubicBezTo>
                    <a:pt x="2654702" y="0"/>
                    <a:pt x="3420380" y="765678"/>
                    <a:pt x="3420380" y="1710190"/>
                  </a:cubicBezTo>
                  <a:cubicBezTo>
                    <a:pt x="3420380" y="2654702"/>
                    <a:pt x="2654702" y="3420380"/>
                    <a:pt x="1710190" y="3420380"/>
                  </a:cubicBezTo>
                  <a:cubicBezTo>
                    <a:pt x="1533094" y="3420380"/>
                    <a:pt x="1362285" y="3393462"/>
                    <a:pt x="1201632" y="3343494"/>
                  </a:cubicBezTo>
                  <a:lnTo>
                    <a:pt x="1144146" y="3322453"/>
                  </a:lnTo>
                  <a:lnTo>
                    <a:pt x="1141000" y="3393625"/>
                  </a:lnTo>
                  <a:cubicBezTo>
                    <a:pt x="1141000" y="3570721"/>
                    <a:pt x="1167918" y="3741530"/>
                    <a:pt x="1217887" y="3902184"/>
                  </a:cubicBezTo>
                  <a:lnTo>
                    <a:pt x="1223992" y="3918864"/>
                  </a:lnTo>
                  <a:lnTo>
                    <a:pt x="1220300" y="3916708"/>
                  </a:lnTo>
                  <a:cubicBezTo>
                    <a:pt x="484059" y="3438513"/>
                    <a:pt x="0" y="2628699"/>
                    <a:pt x="0" y="1710191"/>
                  </a:cubicBezTo>
                  <a:lnTo>
                    <a:pt x="0" y="1710190"/>
                  </a:lnTo>
                  <a:cubicBezTo>
                    <a:pt x="0" y="765678"/>
                    <a:pt x="765678" y="0"/>
                    <a:pt x="17101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101600" dist="50800" dir="5400000" algn="t" rotWithShape="0">
                <a:prstClr val="black">
                  <a:alpha val="69000"/>
                </a:prstClr>
              </a:outerShdw>
            </a:effectLst>
          </p:spPr>
          <p:txBody>
            <a:bodyPr lIns="0" tIns="0" rIns="0" bIns="0" rtlCol="0" anchor="ctr"/>
            <a:lstStyle/>
            <a:p>
              <a:pPr algn="ctr"/>
              <a:endParaRPr lang="es-ES" sz="900" dirty="0">
                <a:latin typeface="字魂59号-创粗黑" panose="00000500000000000000" pitchFamily="2" charset="-122"/>
              </a:endParaRPr>
            </a:p>
          </p:txBody>
        </p:sp>
        <p:sp>
          <p:nvSpPr>
            <p:cNvPr id="22" name="مربع نص 21">
              <a:extLst>
                <a:ext uri="{FF2B5EF4-FFF2-40B4-BE49-F238E27FC236}">
                  <a16:creationId xmlns:a16="http://schemas.microsoft.com/office/drawing/2014/main" id="{4C04DA71-5532-41B4-81B5-03BDA94C8E7E}"/>
                </a:ext>
              </a:extLst>
            </p:cNvPr>
            <p:cNvSpPr txBox="1"/>
            <p:nvPr/>
          </p:nvSpPr>
          <p:spPr>
            <a:xfrm>
              <a:off x="6956016" y="1431272"/>
              <a:ext cx="13859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i="1" u="none" strike="noStrike" baseline="0" dirty="0">
                  <a:solidFill>
                    <a:schemeClr val="bg1"/>
                  </a:solidFill>
                  <a:latin typeface="+mj-lt"/>
                </a:rPr>
                <a:t>a little</a:t>
              </a:r>
            </a:p>
            <a:p>
              <a:pPr algn="ctr"/>
              <a:r>
                <a:rPr lang="en-US" sz="1800" i="1" u="none" strike="noStrike" baseline="0" dirty="0">
                  <a:solidFill>
                    <a:schemeClr val="bg1"/>
                  </a:solidFill>
                  <a:latin typeface="+mj-lt"/>
                </a:rPr>
                <a:t>bored</a:t>
              </a:r>
              <a:endParaRPr lang="ar-SA" dirty="0">
                <a:solidFill>
                  <a:schemeClr val="bg1"/>
                </a:solidFill>
              </a:endParaRPr>
            </a:p>
          </p:txBody>
        </p:sp>
      </p:grpSp>
      <p:pic>
        <p:nvPicPr>
          <p:cNvPr id="23" name="صورة 22">
            <a:extLst>
              <a:ext uri="{FF2B5EF4-FFF2-40B4-BE49-F238E27FC236}">
                <a16:creationId xmlns:a16="http://schemas.microsoft.com/office/drawing/2014/main" id="{D8590387-64C3-42E6-89EE-9D471AD191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36886" y="3776579"/>
            <a:ext cx="1807114" cy="1354864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0A8CD9E1-A876-4773-A839-752B345BBA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9672" y="0"/>
            <a:ext cx="2675918" cy="5145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6C9C5DAB-C284-4F9E-BFDB-A6A94A5C57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-871200" y="1813372"/>
            <a:ext cx="3091985" cy="521605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AC5C19C-E9F1-4D2A-AEB8-3029B70C9BE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060" y="145907"/>
            <a:ext cx="935143" cy="764549"/>
          </a:xfrm>
          <a:prstGeom prst="rect">
            <a:avLst/>
          </a:prstGeom>
        </p:spPr>
      </p:pic>
      <p:pic>
        <p:nvPicPr>
          <p:cNvPr id="28" name="MG Bk 3 F-SA_'17_2-15">
            <a:hlinkClick r:id="" action="ppaction://media"/>
            <a:extLst>
              <a:ext uri="{FF2B5EF4-FFF2-40B4-BE49-F238E27FC236}">
                <a16:creationId xmlns:a16="http://schemas.microsoft.com/office/drawing/2014/main" id="{03F16816-DE06-4007-AE90-1479CFF825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02463" y="303073"/>
            <a:ext cx="609600" cy="609600"/>
          </a:xfrm>
          <a:prstGeom prst="rect">
            <a:avLst/>
          </a:prstGeom>
        </p:spPr>
      </p:pic>
      <p:sp>
        <p:nvSpPr>
          <p:cNvPr id="2" name="شكل بيضاوي 1">
            <a:extLst>
              <a:ext uri="{FF2B5EF4-FFF2-40B4-BE49-F238E27FC236}">
                <a16:creationId xmlns:a16="http://schemas.microsoft.com/office/drawing/2014/main" id="{F4257861-C245-812A-3815-68B809E0DC1E}"/>
              </a:ext>
            </a:extLst>
          </p:cNvPr>
          <p:cNvSpPr/>
          <p:nvPr/>
        </p:nvSpPr>
        <p:spPr>
          <a:xfrm>
            <a:off x="366819" y="345297"/>
            <a:ext cx="691760" cy="6776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20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20421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5" grpId="0" animBg="1"/>
      <p:bldP spid="15" grpId="1" animBg="1"/>
      <p:bldP spid="19" grpId="0" animBg="1"/>
      <p:bldP spid="1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等腰三角形 3">
            <a:extLst>
              <a:ext uri="{FF2B5EF4-FFF2-40B4-BE49-F238E27FC236}">
                <a16:creationId xmlns:a16="http://schemas.microsoft.com/office/drawing/2014/main" id="{982669A9-7E62-48EA-95D4-43F9F3DEECF1}"/>
              </a:ext>
            </a:extLst>
          </p:cNvPr>
          <p:cNvSpPr/>
          <p:nvPr/>
        </p:nvSpPr>
        <p:spPr bwMode="auto">
          <a:xfrm rot="5400000">
            <a:off x="-211863" y="332741"/>
            <a:ext cx="1057785" cy="635075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032" tIns="32516" rIns="65032" bIns="32516" anchor="ctr"/>
          <a:lstStyle/>
          <a:p>
            <a:pPr algn="ctr" eaLnBrk="0" hangingPunct="0">
              <a:defRPr/>
            </a:pPr>
            <a:endParaRPr lang="zh-CN" altLang="en-US" dirty="0"/>
          </a:p>
        </p:txBody>
      </p:sp>
      <p:sp>
        <p:nvSpPr>
          <p:cNvPr id="5" name="任意多边形 4">
            <a:extLst>
              <a:ext uri="{FF2B5EF4-FFF2-40B4-BE49-F238E27FC236}">
                <a16:creationId xmlns:a16="http://schemas.microsoft.com/office/drawing/2014/main" id="{AA46958F-7D00-481F-A511-2183A9FFBFE2}"/>
              </a:ext>
            </a:extLst>
          </p:cNvPr>
          <p:cNvSpPr/>
          <p:nvPr/>
        </p:nvSpPr>
        <p:spPr>
          <a:xfrm flipV="1">
            <a:off x="637750" y="601849"/>
            <a:ext cx="4950422" cy="51600"/>
          </a:xfrm>
          <a:custGeom>
            <a:avLst/>
            <a:gdLst>
              <a:gd name="connsiteX0" fmla="*/ 0 w 8369300"/>
              <a:gd name="connsiteY0" fmla="*/ 0 h 0"/>
              <a:gd name="connsiteX1" fmla="*/ 8369300 w 83693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69300">
                <a:moveTo>
                  <a:pt x="0" y="0"/>
                </a:moveTo>
                <a:lnTo>
                  <a:pt x="8369300" y="0"/>
                </a:lnTo>
              </a:path>
            </a:pathLst>
          </a:custGeom>
          <a:noFill/>
          <a:ln>
            <a:solidFill>
              <a:srgbClr val="D5D5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032" tIns="32516" rIns="65032" bIns="32516" anchor="ctr"/>
          <a:lstStyle/>
          <a:p>
            <a:pPr algn="ctr" eaLnBrk="0" hangingPunct="0">
              <a:defRPr/>
            </a:pPr>
            <a:endParaRPr lang="zh-CN" altLang="en-US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8100D6FE-703F-4712-8D32-923A4E5609C9}"/>
              </a:ext>
            </a:extLst>
          </p:cNvPr>
          <p:cNvSpPr txBox="1"/>
          <p:nvPr/>
        </p:nvSpPr>
        <p:spPr>
          <a:xfrm>
            <a:off x="634567" y="116329"/>
            <a:ext cx="400944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Real talk</a:t>
            </a:r>
            <a:endParaRPr lang="ar-SA" sz="2800" dirty="0">
              <a:solidFill>
                <a:srgbClr val="0000FF"/>
              </a:solidFill>
            </a:endParaRPr>
          </a:p>
        </p:txBody>
      </p:sp>
      <p:grpSp>
        <p:nvGrpSpPr>
          <p:cNvPr id="7" name="51 Grupo">
            <a:extLst>
              <a:ext uri="{FF2B5EF4-FFF2-40B4-BE49-F238E27FC236}">
                <a16:creationId xmlns:a16="http://schemas.microsoft.com/office/drawing/2014/main" id="{2A91E9A6-381A-439D-B04A-13E61EE7ED65}"/>
              </a:ext>
            </a:extLst>
          </p:cNvPr>
          <p:cNvGrpSpPr/>
          <p:nvPr/>
        </p:nvGrpSpPr>
        <p:grpSpPr>
          <a:xfrm>
            <a:off x="1465997" y="1675003"/>
            <a:ext cx="1438402" cy="2741391"/>
            <a:chOff x="1842061" y="3476124"/>
            <a:chExt cx="2877136" cy="5483417"/>
          </a:xfrm>
        </p:grpSpPr>
        <p:sp>
          <p:nvSpPr>
            <p:cNvPr id="8" name="32 Rectángulo">
              <a:extLst>
                <a:ext uri="{FF2B5EF4-FFF2-40B4-BE49-F238E27FC236}">
                  <a16:creationId xmlns:a16="http://schemas.microsoft.com/office/drawing/2014/main" id="{C1367D57-214E-43D8-BE52-95A41BBACF15}"/>
                </a:ext>
              </a:extLst>
            </p:cNvPr>
            <p:cNvSpPr/>
            <p:nvPr/>
          </p:nvSpPr>
          <p:spPr>
            <a:xfrm>
              <a:off x="1842061" y="3476124"/>
              <a:ext cx="2875534" cy="5483417"/>
            </a:xfrm>
            <a:custGeom>
              <a:avLst/>
              <a:gdLst/>
              <a:ahLst/>
              <a:cxnLst/>
              <a:rect l="l" t="t" r="r" b="b"/>
              <a:pathLst>
                <a:path w="2875534" h="4414500">
                  <a:moveTo>
                    <a:pt x="0" y="0"/>
                  </a:moveTo>
                  <a:lnTo>
                    <a:pt x="2875534" y="0"/>
                  </a:lnTo>
                  <a:lnTo>
                    <a:pt x="2875534" y="3975750"/>
                  </a:lnTo>
                  <a:cubicBezTo>
                    <a:pt x="2496138" y="4258497"/>
                    <a:pt x="1968181" y="4420740"/>
                    <a:pt x="1407027" y="4414317"/>
                  </a:cubicBezTo>
                  <a:cubicBezTo>
                    <a:pt x="867766" y="4408144"/>
                    <a:pt x="365887" y="4246986"/>
                    <a:pt x="16" y="3978231"/>
                  </a:cubicBezTo>
                  <a:lnTo>
                    <a:pt x="197" y="3982324"/>
                  </a:lnTo>
                  <a:lnTo>
                    <a:pt x="0" y="398217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txBody>
            <a:bodyPr lIns="107988" tIns="0" rIns="107988" bIns="0" rtlCol="0" anchor="ctr"/>
            <a:lstStyle/>
            <a:p>
              <a:pPr lvl="0" algn="ctr"/>
              <a:r>
                <a:rPr lang="en-US" sz="1600" b="0" i="0" u="none" strike="noStrike" baseline="0" dirty="0">
                  <a:latin typeface="+mj-lt"/>
                </a:rPr>
                <a:t>something that is inconvenient to do</a:t>
              </a:r>
              <a:endParaRPr lang="es-SV" sz="800" dirty="0">
                <a:solidFill>
                  <a:schemeClr val="bg2">
                    <a:lumMod val="50000"/>
                  </a:schemeClr>
                </a:solidFill>
                <a:latin typeface="+mj-lt"/>
              </a:endParaRPr>
            </a:p>
          </p:txBody>
        </p:sp>
        <p:sp>
          <p:nvSpPr>
            <p:cNvPr id="9" name="33 Rectángulo">
              <a:extLst>
                <a:ext uri="{FF2B5EF4-FFF2-40B4-BE49-F238E27FC236}">
                  <a16:creationId xmlns:a16="http://schemas.microsoft.com/office/drawing/2014/main" id="{A6C5EA04-C0EE-4047-8B44-45BD4D8D1921}"/>
                </a:ext>
              </a:extLst>
            </p:cNvPr>
            <p:cNvSpPr/>
            <p:nvPr/>
          </p:nvSpPr>
          <p:spPr>
            <a:xfrm>
              <a:off x="1842063" y="4529870"/>
              <a:ext cx="135015" cy="4083457"/>
            </a:xfrm>
            <a:custGeom>
              <a:avLst/>
              <a:gdLst/>
              <a:ahLst/>
              <a:cxnLst/>
              <a:rect l="l" t="t" r="r" b="b"/>
              <a:pathLst>
                <a:path w="135015" h="4083457">
                  <a:moveTo>
                    <a:pt x="0" y="0"/>
                  </a:moveTo>
                  <a:lnTo>
                    <a:pt x="135015" y="0"/>
                  </a:lnTo>
                  <a:lnTo>
                    <a:pt x="135015" y="4083457"/>
                  </a:lnTo>
                  <a:lnTo>
                    <a:pt x="16" y="3993404"/>
                  </a:lnTo>
                  <a:lnTo>
                    <a:pt x="191" y="3997492"/>
                  </a:lnTo>
                  <a:lnTo>
                    <a:pt x="0" y="399735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 sz="900" dirty="0">
                <a:latin typeface="字魂59号-创粗黑" panose="00000500000000000000" pitchFamily="2" charset="-122"/>
              </a:endParaRPr>
            </a:p>
          </p:txBody>
        </p:sp>
        <p:sp>
          <p:nvSpPr>
            <p:cNvPr id="10" name="34 Rectángulo">
              <a:extLst>
                <a:ext uri="{FF2B5EF4-FFF2-40B4-BE49-F238E27FC236}">
                  <a16:creationId xmlns:a16="http://schemas.microsoft.com/office/drawing/2014/main" id="{B5FFF3BD-97EE-4BD0-83C0-199FB9AD5756}"/>
                </a:ext>
              </a:extLst>
            </p:cNvPr>
            <p:cNvSpPr/>
            <p:nvPr/>
          </p:nvSpPr>
          <p:spPr>
            <a:xfrm>
              <a:off x="4584182" y="4529870"/>
              <a:ext cx="135015" cy="4080863"/>
            </a:xfrm>
            <a:custGeom>
              <a:avLst/>
              <a:gdLst/>
              <a:ahLst/>
              <a:cxnLst/>
              <a:rect l="l" t="t" r="r" b="b"/>
              <a:pathLst>
                <a:path w="135015" h="4080863">
                  <a:moveTo>
                    <a:pt x="0" y="0"/>
                  </a:moveTo>
                  <a:lnTo>
                    <a:pt x="135015" y="0"/>
                  </a:lnTo>
                  <a:lnTo>
                    <a:pt x="135015" y="3992806"/>
                  </a:lnTo>
                  <a:lnTo>
                    <a:pt x="134840" y="3992892"/>
                  </a:lnTo>
                  <a:cubicBezTo>
                    <a:pt x="134975" y="3991889"/>
                    <a:pt x="134967" y="3990886"/>
                    <a:pt x="134957" y="3989884"/>
                  </a:cubicBezTo>
                  <a:lnTo>
                    <a:pt x="0" y="408086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 sz="900" dirty="0">
                <a:latin typeface="字魂59号-创粗黑" panose="00000500000000000000" pitchFamily="2" charset="-122"/>
              </a:endParaRPr>
            </a:p>
          </p:txBody>
        </p:sp>
      </p:grpSp>
      <p:grpSp>
        <p:nvGrpSpPr>
          <p:cNvPr id="11" name="41 Grupo">
            <a:extLst>
              <a:ext uri="{FF2B5EF4-FFF2-40B4-BE49-F238E27FC236}">
                <a16:creationId xmlns:a16="http://schemas.microsoft.com/office/drawing/2014/main" id="{15ADF0C2-FA6E-4ADC-866C-3F80F88A9DBC}"/>
              </a:ext>
            </a:extLst>
          </p:cNvPr>
          <p:cNvGrpSpPr/>
          <p:nvPr/>
        </p:nvGrpSpPr>
        <p:grpSpPr>
          <a:xfrm>
            <a:off x="3924807" y="2201815"/>
            <a:ext cx="1438401" cy="2214580"/>
            <a:chOff x="1842063" y="4529870"/>
            <a:chExt cx="2877134" cy="4429673"/>
          </a:xfrm>
        </p:grpSpPr>
        <p:sp>
          <p:nvSpPr>
            <p:cNvPr id="12" name="32 Rectángulo">
              <a:extLst>
                <a:ext uri="{FF2B5EF4-FFF2-40B4-BE49-F238E27FC236}">
                  <a16:creationId xmlns:a16="http://schemas.microsoft.com/office/drawing/2014/main" id="{618C8E4B-5EB4-4F4A-AC14-579A1000E97E}"/>
                </a:ext>
              </a:extLst>
            </p:cNvPr>
            <p:cNvSpPr/>
            <p:nvPr/>
          </p:nvSpPr>
          <p:spPr>
            <a:xfrm>
              <a:off x="1842063" y="4545043"/>
              <a:ext cx="2875534" cy="4414500"/>
            </a:xfrm>
            <a:custGeom>
              <a:avLst/>
              <a:gdLst/>
              <a:ahLst/>
              <a:cxnLst/>
              <a:rect l="l" t="t" r="r" b="b"/>
              <a:pathLst>
                <a:path w="2875534" h="4414500">
                  <a:moveTo>
                    <a:pt x="0" y="0"/>
                  </a:moveTo>
                  <a:lnTo>
                    <a:pt x="2875534" y="0"/>
                  </a:lnTo>
                  <a:lnTo>
                    <a:pt x="2875534" y="3975750"/>
                  </a:lnTo>
                  <a:cubicBezTo>
                    <a:pt x="2496138" y="4258497"/>
                    <a:pt x="1968181" y="4420740"/>
                    <a:pt x="1407027" y="4414317"/>
                  </a:cubicBezTo>
                  <a:cubicBezTo>
                    <a:pt x="867766" y="4408144"/>
                    <a:pt x="365887" y="4246986"/>
                    <a:pt x="16" y="3978231"/>
                  </a:cubicBezTo>
                  <a:lnTo>
                    <a:pt x="197" y="3982324"/>
                  </a:lnTo>
                  <a:lnTo>
                    <a:pt x="0" y="398217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txBody>
            <a:bodyPr lIns="107988" tIns="0" rIns="107988" bIns="0" rtlCol="0" anchor="ctr"/>
            <a:lstStyle/>
            <a:p>
              <a:pPr algn="ctr"/>
              <a:r>
                <a:rPr lang="en-US" sz="1600" dirty="0">
                  <a:latin typeface="+mj-lt"/>
                </a:rPr>
                <a:t>an </a:t>
              </a:r>
              <a:r>
                <a:rPr lang="en-US" sz="1400" dirty="0">
                  <a:latin typeface="+mj-lt"/>
                </a:rPr>
                <a:t>unenthusiastic</a:t>
              </a:r>
              <a:r>
                <a:rPr lang="en-US" sz="1600" dirty="0">
                  <a:latin typeface="+mj-lt"/>
                </a:rPr>
                <a:t> way of agreeing with someone</a:t>
              </a:r>
              <a:endParaRPr lang="es-SV" sz="1600" dirty="0">
                <a:latin typeface="+mj-lt"/>
              </a:endParaRPr>
            </a:p>
          </p:txBody>
        </p:sp>
        <p:sp>
          <p:nvSpPr>
            <p:cNvPr id="13" name="33 Rectángulo">
              <a:extLst>
                <a:ext uri="{FF2B5EF4-FFF2-40B4-BE49-F238E27FC236}">
                  <a16:creationId xmlns:a16="http://schemas.microsoft.com/office/drawing/2014/main" id="{6C89BCE5-3E4B-4B93-89A3-B61F7ED71D47}"/>
                </a:ext>
              </a:extLst>
            </p:cNvPr>
            <p:cNvSpPr/>
            <p:nvPr/>
          </p:nvSpPr>
          <p:spPr>
            <a:xfrm>
              <a:off x="1842063" y="4529870"/>
              <a:ext cx="135015" cy="4083457"/>
            </a:xfrm>
            <a:custGeom>
              <a:avLst/>
              <a:gdLst/>
              <a:ahLst/>
              <a:cxnLst/>
              <a:rect l="l" t="t" r="r" b="b"/>
              <a:pathLst>
                <a:path w="135015" h="4083457">
                  <a:moveTo>
                    <a:pt x="0" y="0"/>
                  </a:moveTo>
                  <a:lnTo>
                    <a:pt x="135015" y="0"/>
                  </a:lnTo>
                  <a:lnTo>
                    <a:pt x="135015" y="4083457"/>
                  </a:lnTo>
                  <a:lnTo>
                    <a:pt x="16" y="3993404"/>
                  </a:lnTo>
                  <a:lnTo>
                    <a:pt x="191" y="3997492"/>
                  </a:lnTo>
                  <a:lnTo>
                    <a:pt x="0" y="399735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 sz="900" dirty="0">
                <a:latin typeface="字魂59号-创粗黑" panose="00000500000000000000" pitchFamily="2" charset="-122"/>
              </a:endParaRPr>
            </a:p>
          </p:txBody>
        </p:sp>
        <p:sp>
          <p:nvSpPr>
            <p:cNvPr id="14" name="34 Rectángulo">
              <a:extLst>
                <a:ext uri="{FF2B5EF4-FFF2-40B4-BE49-F238E27FC236}">
                  <a16:creationId xmlns:a16="http://schemas.microsoft.com/office/drawing/2014/main" id="{53A224AB-7EDD-4FF9-9999-542C5374666B}"/>
                </a:ext>
              </a:extLst>
            </p:cNvPr>
            <p:cNvSpPr/>
            <p:nvPr/>
          </p:nvSpPr>
          <p:spPr>
            <a:xfrm>
              <a:off x="4584182" y="4529870"/>
              <a:ext cx="135015" cy="4080863"/>
            </a:xfrm>
            <a:custGeom>
              <a:avLst/>
              <a:gdLst/>
              <a:ahLst/>
              <a:cxnLst/>
              <a:rect l="l" t="t" r="r" b="b"/>
              <a:pathLst>
                <a:path w="135015" h="4080863">
                  <a:moveTo>
                    <a:pt x="0" y="0"/>
                  </a:moveTo>
                  <a:lnTo>
                    <a:pt x="135015" y="0"/>
                  </a:lnTo>
                  <a:lnTo>
                    <a:pt x="135015" y="3992806"/>
                  </a:lnTo>
                  <a:lnTo>
                    <a:pt x="134840" y="3992892"/>
                  </a:lnTo>
                  <a:cubicBezTo>
                    <a:pt x="134975" y="3991889"/>
                    <a:pt x="134967" y="3990886"/>
                    <a:pt x="134957" y="3989884"/>
                  </a:cubicBezTo>
                  <a:lnTo>
                    <a:pt x="0" y="408086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 sz="900" dirty="0">
                <a:latin typeface="字魂59号-创粗黑" panose="00000500000000000000" pitchFamily="2" charset="-122"/>
              </a:endParaRPr>
            </a:p>
          </p:txBody>
        </p:sp>
      </p:grpSp>
      <p:grpSp>
        <p:nvGrpSpPr>
          <p:cNvPr id="15" name="60 Grupo">
            <a:extLst>
              <a:ext uri="{FF2B5EF4-FFF2-40B4-BE49-F238E27FC236}">
                <a16:creationId xmlns:a16="http://schemas.microsoft.com/office/drawing/2014/main" id="{0094FDFF-6CA1-4B76-A390-9E6C0598D9D0}"/>
              </a:ext>
            </a:extLst>
          </p:cNvPr>
          <p:cNvGrpSpPr/>
          <p:nvPr/>
        </p:nvGrpSpPr>
        <p:grpSpPr>
          <a:xfrm>
            <a:off x="6382418" y="2201815"/>
            <a:ext cx="1438401" cy="2214580"/>
            <a:chOff x="1842063" y="4529870"/>
            <a:chExt cx="2877134" cy="4429673"/>
          </a:xfrm>
        </p:grpSpPr>
        <p:sp>
          <p:nvSpPr>
            <p:cNvPr id="16" name="32 Rectángulo">
              <a:extLst>
                <a:ext uri="{FF2B5EF4-FFF2-40B4-BE49-F238E27FC236}">
                  <a16:creationId xmlns:a16="http://schemas.microsoft.com/office/drawing/2014/main" id="{DBE4E920-311A-4EA6-A64D-9AE673C06F44}"/>
                </a:ext>
              </a:extLst>
            </p:cNvPr>
            <p:cNvSpPr/>
            <p:nvPr/>
          </p:nvSpPr>
          <p:spPr>
            <a:xfrm>
              <a:off x="1842063" y="4545043"/>
              <a:ext cx="2875534" cy="4414500"/>
            </a:xfrm>
            <a:custGeom>
              <a:avLst/>
              <a:gdLst/>
              <a:ahLst/>
              <a:cxnLst/>
              <a:rect l="l" t="t" r="r" b="b"/>
              <a:pathLst>
                <a:path w="2875534" h="4414500">
                  <a:moveTo>
                    <a:pt x="0" y="0"/>
                  </a:moveTo>
                  <a:lnTo>
                    <a:pt x="2875534" y="0"/>
                  </a:lnTo>
                  <a:lnTo>
                    <a:pt x="2875534" y="3975750"/>
                  </a:lnTo>
                  <a:cubicBezTo>
                    <a:pt x="2496138" y="4258497"/>
                    <a:pt x="1968181" y="4420740"/>
                    <a:pt x="1407027" y="4414317"/>
                  </a:cubicBezTo>
                  <a:cubicBezTo>
                    <a:pt x="867766" y="4408144"/>
                    <a:pt x="365887" y="4246986"/>
                    <a:pt x="16" y="3978231"/>
                  </a:cubicBezTo>
                  <a:lnTo>
                    <a:pt x="197" y="3982324"/>
                  </a:lnTo>
                  <a:lnTo>
                    <a:pt x="0" y="398217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txBody>
            <a:bodyPr lIns="107988" tIns="0" rIns="107988" bIns="0" rtlCol="0" anchor="ctr"/>
            <a:lstStyle/>
            <a:p>
              <a:pPr algn="ctr"/>
              <a:r>
                <a:rPr lang="en-US" sz="1600" dirty="0">
                  <a:latin typeface="+mj-lt"/>
                </a:rPr>
                <a:t>a question or problem that has an obvious</a:t>
              </a:r>
            </a:p>
            <a:p>
              <a:pPr algn="ctr"/>
              <a:r>
                <a:rPr lang="en-US" sz="1600" dirty="0">
                  <a:latin typeface="+mj-lt"/>
                </a:rPr>
                <a:t>answer or solution</a:t>
              </a:r>
              <a:endParaRPr lang="es-SV" sz="1600" dirty="0">
                <a:latin typeface="+mj-lt"/>
              </a:endParaRPr>
            </a:p>
          </p:txBody>
        </p:sp>
        <p:sp>
          <p:nvSpPr>
            <p:cNvPr id="17" name="33 Rectángulo">
              <a:extLst>
                <a:ext uri="{FF2B5EF4-FFF2-40B4-BE49-F238E27FC236}">
                  <a16:creationId xmlns:a16="http://schemas.microsoft.com/office/drawing/2014/main" id="{D3512928-375B-4369-90B4-9E0F3F95ABDA}"/>
                </a:ext>
              </a:extLst>
            </p:cNvPr>
            <p:cNvSpPr/>
            <p:nvPr/>
          </p:nvSpPr>
          <p:spPr>
            <a:xfrm>
              <a:off x="1849683" y="4529870"/>
              <a:ext cx="135015" cy="4083457"/>
            </a:xfrm>
            <a:custGeom>
              <a:avLst/>
              <a:gdLst/>
              <a:ahLst/>
              <a:cxnLst/>
              <a:rect l="l" t="t" r="r" b="b"/>
              <a:pathLst>
                <a:path w="135015" h="4083457">
                  <a:moveTo>
                    <a:pt x="0" y="0"/>
                  </a:moveTo>
                  <a:lnTo>
                    <a:pt x="135015" y="0"/>
                  </a:lnTo>
                  <a:lnTo>
                    <a:pt x="135015" y="4083457"/>
                  </a:lnTo>
                  <a:lnTo>
                    <a:pt x="16" y="3993404"/>
                  </a:lnTo>
                  <a:lnTo>
                    <a:pt x="191" y="3997492"/>
                  </a:lnTo>
                  <a:lnTo>
                    <a:pt x="0" y="399735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 sz="900" dirty="0">
                <a:latin typeface="字魂59号-创粗黑" panose="00000500000000000000" pitchFamily="2" charset="-122"/>
              </a:endParaRPr>
            </a:p>
          </p:txBody>
        </p:sp>
        <p:sp>
          <p:nvSpPr>
            <p:cNvPr id="18" name="34 Rectángulo">
              <a:extLst>
                <a:ext uri="{FF2B5EF4-FFF2-40B4-BE49-F238E27FC236}">
                  <a16:creationId xmlns:a16="http://schemas.microsoft.com/office/drawing/2014/main" id="{080D9D62-C077-454E-B1BD-BF9A3C058312}"/>
                </a:ext>
              </a:extLst>
            </p:cNvPr>
            <p:cNvSpPr/>
            <p:nvPr/>
          </p:nvSpPr>
          <p:spPr>
            <a:xfrm>
              <a:off x="4584182" y="4529870"/>
              <a:ext cx="135015" cy="4080863"/>
            </a:xfrm>
            <a:custGeom>
              <a:avLst/>
              <a:gdLst/>
              <a:ahLst/>
              <a:cxnLst/>
              <a:rect l="l" t="t" r="r" b="b"/>
              <a:pathLst>
                <a:path w="135015" h="4080863">
                  <a:moveTo>
                    <a:pt x="0" y="0"/>
                  </a:moveTo>
                  <a:lnTo>
                    <a:pt x="135015" y="0"/>
                  </a:lnTo>
                  <a:lnTo>
                    <a:pt x="135015" y="3992806"/>
                  </a:lnTo>
                  <a:lnTo>
                    <a:pt x="134840" y="3992892"/>
                  </a:lnTo>
                  <a:cubicBezTo>
                    <a:pt x="134975" y="3991889"/>
                    <a:pt x="134967" y="3990886"/>
                    <a:pt x="134957" y="3989884"/>
                  </a:cubicBezTo>
                  <a:lnTo>
                    <a:pt x="0" y="408086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 sz="900" dirty="0">
                <a:latin typeface="字魂59号-创粗黑" panose="00000500000000000000" pitchFamily="2" charset="-122"/>
              </a:endParaRPr>
            </a:p>
          </p:txBody>
        </p:sp>
      </p:grpSp>
      <p:grpSp>
        <p:nvGrpSpPr>
          <p:cNvPr id="23" name="1 Grupo">
            <a:extLst>
              <a:ext uri="{FF2B5EF4-FFF2-40B4-BE49-F238E27FC236}">
                <a16:creationId xmlns:a16="http://schemas.microsoft.com/office/drawing/2014/main" id="{29803527-619B-43C1-8E8D-EDAA7956BFE2}"/>
              </a:ext>
            </a:extLst>
          </p:cNvPr>
          <p:cNvGrpSpPr/>
          <p:nvPr/>
        </p:nvGrpSpPr>
        <p:grpSpPr>
          <a:xfrm>
            <a:off x="1465998" y="1783564"/>
            <a:ext cx="1438401" cy="584997"/>
            <a:chOff x="3780045" y="6307980"/>
            <a:chExt cx="2877134" cy="1170130"/>
          </a:xfrm>
        </p:grpSpPr>
        <p:sp>
          <p:nvSpPr>
            <p:cNvPr id="24" name="28 Rectángulo">
              <a:extLst>
                <a:ext uri="{FF2B5EF4-FFF2-40B4-BE49-F238E27FC236}">
                  <a16:creationId xmlns:a16="http://schemas.microsoft.com/office/drawing/2014/main" id="{671A84EA-A176-4A2C-938A-D9B145EF3D6F}"/>
                </a:ext>
              </a:extLst>
            </p:cNvPr>
            <p:cNvSpPr/>
            <p:nvPr/>
          </p:nvSpPr>
          <p:spPr>
            <a:xfrm>
              <a:off x="3780045" y="6323153"/>
              <a:ext cx="2875534" cy="115495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txBody>
            <a:bodyPr lIns="53994" tIns="0" rIns="53994" bIns="0" rtlCol="0" anchor="ctr"/>
            <a:lstStyle/>
            <a:p>
              <a:pPr algn="ctr"/>
              <a:endParaRPr lang="es-SV" sz="1200" dirty="0">
                <a:solidFill>
                  <a:srgbClr val="FFFFFF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Helvetica" panose="020B0604020202020204" pitchFamily="34" charset="0"/>
              </a:endParaRPr>
            </a:p>
          </p:txBody>
        </p:sp>
        <p:sp>
          <p:nvSpPr>
            <p:cNvPr id="25" name="29 Rectángulo">
              <a:extLst>
                <a:ext uri="{FF2B5EF4-FFF2-40B4-BE49-F238E27FC236}">
                  <a16:creationId xmlns:a16="http://schemas.microsoft.com/office/drawing/2014/main" id="{E181377E-8646-490A-B40D-DDBCDC94FA7E}"/>
                </a:ext>
              </a:extLst>
            </p:cNvPr>
            <p:cNvSpPr/>
            <p:nvPr/>
          </p:nvSpPr>
          <p:spPr>
            <a:xfrm>
              <a:off x="3780045" y="6307980"/>
              <a:ext cx="135015" cy="11701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 sz="900" dirty="0">
                <a:latin typeface="字魂59号-创粗黑" panose="00000500000000000000" pitchFamily="2" charset="-122"/>
              </a:endParaRPr>
            </a:p>
          </p:txBody>
        </p:sp>
        <p:sp>
          <p:nvSpPr>
            <p:cNvPr id="26" name="30 Rectángulo">
              <a:extLst>
                <a:ext uri="{FF2B5EF4-FFF2-40B4-BE49-F238E27FC236}">
                  <a16:creationId xmlns:a16="http://schemas.microsoft.com/office/drawing/2014/main" id="{32561C9B-B7E6-4AD9-8466-A14F36A40C16}"/>
                </a:ext>
              </a:extLst>
            </p:cNvPr>
            <p:cNvSpPr/>
            <p:nvPr/>
          </p:nvSpPr>
          <p:spPr>
            <a:xfrm>
              <a:off x="6522164" y="6307980"/>
              <a:ext cx="135015" cy="11701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 sz="900" dirty="0">
                <a:latin typeface="字魂59号-创粗黑" panose="00000500000000000000" pitchFamily="2" charset="-122"/>
              </a:endParaRPr>
            </a:p>
          </p:txBody>
        </p:sp>
      </p:grpSp>
      <p:sp>
        <p:nvSpPr>
          <p:cNvPr id="27" name="Textbox 1">
            <a:extLst>
              <a:ext uri="{FF2B5EF4-FFF2-40B4-BE49-F238E27FC236}">
                <a16:creationId xmlns:a16="http://schemas.microsoft.com/office/drawing/2014/main" id="{8F6313E6-6070-48F5-951A-9463924AC279}"/>
              </a:ext>
            </a:extLst>
          </p:cNvPr>
          <p:cNvSpPr/>
          <p:nvPr/>
        </p:nvSpPr>
        <p:spPr>
          <a:xfrm>
            <a:off x="1505289" y="1842943"/>
            <a:ext cx="1187549" cy="438972"/>
          </a:xfrm>
          <a:prstGeom prst="rect">
            <a:avLst/>
          </a:prstGeom>
        </p:spPr>
        <p:txBody>
          <a:bodyPr wrap="square" lIns="120846" tIns="60423" rIns="120846" bIns="60423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dirty="0">
                <a:solidFill>
                  <a:srgbClr val="FF0000"/>
                </a:solidFill>
              </a:rPr>
              <a:t>a hassle</a:t>
            </a:r>
            <a:endParaRPr lang="en-US" sz="2300" dirty="0">
              <a:solidFill>
                <a:srgbClr val="FF0000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Open Sans Extrabold" panose="020B0906030804020204" pitchFamily="34" charset="0"/>
            </a:endParaRPr>
          </a:p>
        </p:txBody>
      </p:sp>
      <p:grpSp>
        <p:nvGrpSpPr>
          <p:cNvPr id="28" name="36 Grupo">
            <a:extLst>
              <a:ext uri="{FF2B5EF4-FFF2-40B4-BE49-F238E27FC236}">
                <a16:creationId xmlns:a16="http://schemas.microsoft.com/office/drawing/2014/main" id="{72E635D1-36CA-4297-B692-D6C25F18A893}"/>
              </a:ext>
            </a:extLst>
          </p:cNvPr>
          <p:cNvGrpSpPr/>
          <p:nvPr/>
        </p:nvGrpSpPr>
        <p:grpSpPr>
          <a:xfrm>
            <a:off x="1465198" y="4182932"/>
            <a:ext cx="1439200" cy="720613"/>
            <a:chOff x="1840885" y="4580830"/>
            <a:chExt cx="2878734" cy="1441393"/>
          </a:xfrm>
        </p:grpSpPr>
        <p:sp>
          <p:nvSpPr>
            <p:cNvPr id="29" name="6 Circular">
              <a:extLst>
                <a:ext uri="{FF2B5EF4-FFF2-40B4-BE49-F238E27FC236}">
                  <a16:creationId xmlns:a16="http://schemas.microsoft.com/office/drawing/2014/main" id="{BCF50228-B025-499A-812D-5764DCBE51A5}"/>
                </a:ext>
              </a:extLst>
            </p:cNvPr>
            <p:cNvSpPr>
              <a:spLocks noChangeAspect="1"/>
            </p:cNvSpPr>
            <p:nvPr/>
          </p:nvSpPr>
          <p:spPr bwMode="auto">
            <a:xfrm flipH="1">
              <a:off x="1840885" y="4589643"/>
              <a:ext cx="2877134" cy="1432580"/>
            </a:xfrm>
            <a:custGeom>
              <a:avLst/>
              <a:gdLst/>
              <a:ahLst/>
              <a:cxnLst/>
              <a:rect l="l" t="t" r="r" b="b"/>
              <a:pathLst>
                <a:path w="2877134" h="1432580">
                  <a:moveTo>
                    <a:pt x="58" y="0"/>
                  </a:moveTo>
                  <a:cubicBezTo>
                    <a:pt x="-1824" y="203456"/>
                    <a:pt x="42460" y="407363"/>
                    <a:pt x="130738" y="597674"/>
                  </a:cubicBezTo>
                  <a:lnTo>
                    <a:pt x="130726" y="597679"/>
                  </a:lnTo>
                  <a:cubicBezTo>
                    <a:pt x="130752" y="597736"/>
                    <a:pt x="130779" y="597792"/>
                    <a:pt x="130811" y="597846"/>
                  </a:cubicBezTo>
                  <a:lnTo>
                    <a:pt x="130894" y="598041"/>
                  </a:lnTo>
                  <a:lnTo>
                    <a:pt x="130907" y="598035"/>
                  </a:lnTo>
                  <a:cubicBezTo>
                    <a:pt x="370576" y="1114419"/>
                    <a:pt x="891750" y="1441361"/>
                    <a:pt x="1460997" y="1432401"/>
                  </a:cubicBezTo>
                  <a:cubicBezTo>
                    <a:pt x="2029924" y="1423445"/>
                    <a:pt x="2540296" y="1080641"/>
                    <a:pt x="2763758" y="557452"/>
                  </a:cubicBezTo>
                  <a:lnTo>
                    <a:pt x="2763804" y="557471"/>
                  </a:lnTo>
                  <a:cubicBezTo>
                    <a:pt x="2763899" y="557246"/>
                    <a:pt x="2763995" y="557022"/>
                    <a:pt x="2764070" y="556789"/>
                  </a:cubicBezTo>
                  <a:lnTo>
                    <a:pt x="2764336" y="556222"/>
                  </a:lnTo>
                  <a:lnTo>
                    <a:pt x="2764298" y="556205"/>
                  </a:lnTo>
                  <a:cubicBezTo>
                    <a:pt x="2839933" y="378752"/>
                    <a:pt x="2878052" y="190881"/>
                    <a:pt x="2877118" y="3520"/>
                  </a:cubicBezTo>
                  <a:cubicBezTo>
                    <a:pt x="2511247" y="272275"/>
                    <a:pt x="2009368" y="433433"/>
                    <a:pt x="1470107" y="439606"/>
                  </a:cubicBezTo>
                  <a:cubicBezTo>
                    <a:pt x="908219" y="446037"/>
                    <a:pt x="379614" y="283361"/>
                    <a:pt x="58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lIns="53994" tIns="0" rIns="53994" bIns="0" rtlCol="0" anchor="ctr"/>
            <a:lstStyle/>
            <a:p>
              <a:pPr algn="ctr"/>
              <a:endParaRPr lang="es-SV" sz="1200" dirty="0">
                <a:solidFill>
                  <a:srgbClr val="FFFFFF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Helvetica" panose="020B0604020202020204" pitchFamily="34" charset="0"/>
              </a:endParaRPr>
            </a:p>
          </p:txBody>
        </p:sp>
        <p:sp>
          <p:nvSpPr>
            <p:cNvPr id="30" name="6 Circular">
              <a:extLst>
                <a:ext uri="{FF2B5EF4-FFF2-40B4-BE49-F238E27FC236}">
                  <a16:creationId xmlns:a16="http://schemas.microsoft.com/office/drawing/2014/main" id="{106B9756-EF97-49F2-B726-CB7097D67576}"/>
                </a:ext>
              </a:extLst>
            </p:cNvPr>
            <p:cNvSpPr>
              <a:spLocks noChangeAspect="1"/>
            </p:cNvSpPr>
            <p:nvPr/>
          </p:nvSpPr>
          <p:spPr bwMode="auto">
            <a:xfrm flipH="1">
              <a:off x="1841644" y="4580830"/>
              <a:ext cx="2877975" cy="448602"/>
            </a:xfrm>
            <a:custGeom>
              <a:avLst/>
              <a:gdLst/>
              <a:ahLst/>
              <a:cxnLst/>
              <a:rect l="l" t="t" r="r" b="b"/>
              <a:pathLst>
                <a:path w="2877975" h="448602">
                  <a:moveTo>
                    <a:pt x="2877955" y="0"/>
                  </a:moveTo>
                  <a:lnTo>
                    <a:pt x="0" y="0"/>
                  </a:lnTo>
                  <a:lnTo>
                    <a:pt x="383" y="8813"/>
                  </a:lnTo>
                  <a:cubicBezTo>
                    <a:pt x="379939" y="292174"/>
                    <a:pt x="908544" y="454850"/>
                    <a:pt x="1470432" y="448419"/>
                  </a:cubicBezTo>
                  <a:cubicBezTo>
                    <a:pt x="2009693" y="442246"/>
                    <a:pt x="2511572" y="281088"/>
                    <a:pt x="2877443" y="12333"/>
                  </a:cubicBezTo>
                  <a:cubicBezTo>
                    <a:pt x="2878026" y="8221"/>
                    <a:pt x="2878000" y="4110"/>
                    <a:pt x="28779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innerShdw blurRad="215900" dist="63500" dir="10200000">
                <a:prstClr val="black">
                  <a:alpha val="50000"/>
                </a:prstClr>
              </a:innerShdw>
            </a:effectLst>
          </p:spPr>
          <p:txBody>
            <a:bodyPr lIns="53994" tIns="0" rIns="53994" bIns="0" rtlCol="0" anchor="ctr"/>
            <a:lstStyle/>
            <a:p>
              <a:pPr algn="ctr"/>
              <a:endParaRPr lang="es-SV" sz="1200" dirty="0">
                <a:solidFill>
                  <a:srgbClr val="FFFFFF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Helvetica" panose="020B0604020202020204" pitchFamily="34" charset="0"/>
              </a:endParaRPr>
            </a:p>
          </p:txBody>
        </p:sp>
      </p:grpSp>
      <p:grpSp>
        <p:nvGrpSpPr>
          <p:cNvPr id="31" name="108 Grupo">
            <a:extLst>
              <a:ext uri="{FF2B5EF4-FFF2-40B4-BE49-F238E27FC236}">
                <a16:creationId xmlns:a16="http://schemas.microsoft.com/office/drawing/2014/main" id="{E42BDE7E-719A-4913-A17D-08E62C624D4A}"/>
              </a:ext>
            </a:extLst>
          </p:cNvPr>
          <p:cNvGrpSpPr/>
          <p:nvPr/>
        </p:nvGrpSpPr>
        <p:grpSpPr>
          <a:xfrm>
            <a:off x="1446614" y="1116152"/>
            <a:ext cx="1457785" cy="720613"/>
            <a:chOff x="2477945" y="2692856"/>
            <a:chExt cx="2915908" cy="1441393"/>
          </a:xfrm>
          <a:scene3d>
            <a:camera prst="orthographicFront"/>
            <a:lightRig rig="chilly" dir="t"/>
          </a:scene3d>
        </p:grpSpPr>
        <p:grpSp>
          <p:nvGrpSpPr>
            <p:cNvPr id="32" name="24 Grupo">
              <a:extLst>
                <a:ext uri="{FF2B5EF4-FFF2-40B4-BE49-F238E27FC236}">
                  <a16:creationId xmlns:a16="http://schemas.microsoft.com/office/drawing/2014/main" id="{5641CB35-324D-486E-B3EE-2E0BB6169D14}"/>
                </a:ext>
              </a:extLst>
            </p:cNvPr>
            <p:cNvGrpSpPr/>
            <p:nvPr/>
          </p:nvGrpSpPr>
          <p:grpSpPr>
            <a:xfrm rot="10800000">
              <a:off x="2515119" y="2692856"/>
              <a:ext cx="2878734" cy="1441393"/>
              <a:chOff x="1840885" y="4580830"/>
              <a:chExt cx="2878734" cy="1441393"/>
            </a:xfrm>
          </p:grpSpPr>
          <p:sp>
            <p:nvSpPr>
              <p:cNvPr id="35" name="6 Circular">
                <a:extLst>
                  <a:ext uri="{FF2B5EF4-FFF2-40B4-BE49-F238E27FC236}">
                    <a16:creationId xmlns:a16="http://schemas.microsoft.com/office/drawing/2014/main" id="{ACA2928B-F027-4E85-844E-7E52868B0F1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flipH="1">
                <a:off x="1840885" y="4589643"/>
                <a:ext cx="2877134" cy="1432580"/>
              </a:xfrm>
              <a:custGeom>
                <a:avLst/>
                <a:gdLst/>
                <a:ahLst/>
                <a:cxnLst/>
                <a:rect l="l" t="t" r="r" b="b"/>
                <a:pathLst>
                  <a:path w="2877134" h="1432580">
                    <a:moveTo>
                      <a:pt x="58" y="0"/>
                    </a:moveTo>
                    <a:cubicBezTo>
                      <a:pt x="-1824" y="203456"/>
                      <a:pt x="42460" y="407363"/>
                      <a:pt x="130738" y="597674"/>
                    </a:cubicBezTo>
                    <a:lnTo>
                      <a:pt x="130726" y="597679"/>
                    </a:lnTo>
                    <a:cubicBezTo>
                      <a:pt x="130752" y="597736"/>
                      <a:pt x="130779" y="597792"/>
                      <a:pt x="130811" y="597846"/>
                    </a:cubicBezTo>
                    <a:lnTo>
                      <a:pt x="130894" y="598041"/>
                    </a:lnTo>
                    <a:lnTo>
                      <a:pt x="130907" y="598035"/>
                    </a:lnTo>
                    <a:cubicBezTo>
                      <a:pt x="370576" y="1114419"/>
                      <a:pt x="891750" y="1441361"/>
                      <a:pt x="1460997" y="1432401"/>
                    </a:cubicBezTo>
                    <a:cubicBezTo>
                      <a:pt x="2029924" y="1423445"/>
                      <a:pt x="2540296" y="1080641"/>
                      <a:pt x="2763758" y="557452"/>
                    </a:cubicBezTo>
                    <a:lnTo>
                      <a:pt x="2763804" y="557471"/>
                    </a:lnTo>
                    <a:cubicBezTo>
                      <a:pt x="2763899" y="557246"/>
                      <a:pt x="2763995" y="557022"/>
                      <a:pt x="2764070" y="556789"/>
                    </a:cubicBezTo>
                    <a:lnTo>
                      <a:pt x="2764336" y="556222"/>
                    </a:lnTo>
                    <a:lnTo>
                      <a:pt x="2764298" y="556205"/>
                    </a:lnTo>
                    <a:cubicBezTo>
                      <a:pt x="2839933" y="378752"/>
                      <a:pt x="2878052" y="190881"/>
                      <a:pt x="2877118" y="3520"/>
                    </a:cubicBezTo>
                    <a:cubicBezTo>
                      <a:pt x="2511247" y="272275"/>
                      <a:pt x="2009368" y="433433"/>
                      <a:pt x="1470107" y="439606"/>
                    </a:cubicBezTo>
                    <a:cubicBezTo>
                      <a:pt x="908219" y="446037"/>
                      <a:pt x="379614" y="283361"/>
                      <a:pt x="5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  <a:effectLst/>
            </p:spPr>
            <p:txBody>
              <a:bodyPr lIns="53994" tIns="0" rIns="53994" bIns="0" rtlCol="0" anchor="ctr"/>
              <a:lstStyle/>
              <a:p>
                <a:pPr algn="ctr"/>
                <a:endParaRPr lang="es-SV" sz="1200" dirty="0">
                  <a:solidFill>
                    <a:srgbClr val="FFFFFF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Helvetica" panose="020B0604020202020204" pitchFamily="34" charset="0"/>
                </a:endParaRPr>
              </a:p>
            </p:txBody>
          </p:sp>
          <p:sp>
            <p:nvSpPr>
              <p:cNvPr id="36" name="6 Circular">
                <a:extLst>
                  <a:ext uri="{FF2B5EF4-FFF2-40B4-BE49-F238E27FC236}">
                    <a16:creationId xmlns:a16="http://schemas.microsoft.com/office/drawing/2014/main" id="{9B4D5370-DB57-444B-825B-27409D32547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flipH="1">
                <a:off x="1841644" y="4580830"/>
                <a:ext cx="2877975" cy="448602"/>
              </a:xfrm>
              <a:custGeom>
                <a:avLst/>
                <a:gdLst/>
                <a:ahLst/>
                <a:cxnLst/>
                <a:rect l="l" t="t" r="r" b="b"/>
                <a:pathLst>
                  <a:path w="2877975" h="448602">
                    <a:moveTo>
                      <a:pt x="2877955" y="0"/>
                    </a:moveTo>
                    <a:lnTo>
                      <a:pt x="0" y="0"/>
                    </a:lnTo>
                    <a:lnTo>
                      <a:pt x="383" y="8813"/>
                    </a:lnTo>
                    <a:cubicBezTo>
                      <a:pt x="379939" y="292174"/>
                      <a:pt x="908544" y="454850"/>
                      <a:pt x="1470432" y="448419"/>
                    </a:cubicBezTo>
                    <a:cubicBezTo>
                      <a:pt x="2009693" y="442246"/>
                      <a:pt x="2511572" y="281088"/>
                      <a:pt x="2877443" y="12333"/>
                    </a:cubicBezTo>
                    <a:cubicBezTo>
                      <a:pt x="2878026" y="8221"/>
                      <a:pt x="2878000" y="4110"/>
                      <a:pt x="28779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innerShdw blurRad="215900" dist="63500" dir="10200000">
                  <a:prstClr val="black">
                    <a:alpha val="50000"/>
                  </a:prstClr>
                </a:innerShdw>
              </a:effectLst>
            </p:spPr>
            <p:txBody>
              <a:bodyPr lIns="53994" tIns="0" rIns="53994" bIns="0" rtlCol="0" anchor="ctr"/>
              <a:lstStyle/>
              <a:p>
                <a:pPr algn="ctr"/>
                <a:endParaRPr lang="es-SV" sz="1200" dirty="0">
                  <a:solidFill>
                    <a:srgbClr val="FFFFFF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Helvetica" panose="020B0604020202020204" pitchFamily="34" charset="0"/>
                </a:endParaRPr>
              </a:p>
            </p:txBody>
          </p:sp>
        </p:grpSp>
        <p:sp>
          <p:nvSpPr>
            <p:cNvPr id="33" name="Oval 26">
              <a:extLst>
                <a:ext uri="{FF2B5EF4-FFF2-40B4-BE49-F238E27FC236}">
                  <a16:creationId xmlns:a16="http://schemas.microsoft.com/office/drawing/2014/main" id="{B43BF9AC-FB65-4AB0-A1FD-667FC74789A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20281579" flipH="1">
              <a:off x="2477945" y="2725137"/>
              <a:ext cx="2387518" cy="1025908"/>
            </a:xfrm>
            <a:custGeom>
              <a:avLst/>
              <a:gdLst/>
              <a:ahLst/>
              <a:cxnLst/>
              <a:rect l="l" t="t" r="r" b="b"/>
              <a:pathLst>
                <a:path w="1799952" h="654016">
                  <a:moveTo>
                    <a:pt x="1799952" y="348330"/>
                  </a:moveTo>
                  <a:cubicBezTo>
                    <a:pt x="1725926" y="521860"/>
                    <a:pt x="1324231" y="654015"/>
                    <a:pt x="839955" y="654016"/>
                  </a:cubicBezTo>
                  <a:cubicBezTo>
                    <a:pt x="480986" y="654015"/>
                    <a:pt x="167392" y="581402"/>
                    <a:pt x="0" y="471105"/>
                  </a:cubicBezTo>
                  <a:cubicBezTo>
                    <a:pt x="168583" y="248580"/>
                    <a:pt x="413143" y="90180"/>
                    <a:pt x="693167" y="28361"/>
                  </a:cubicBezTo>
                  <a:cubicBezTo>
                    <a:pt x="1092679" y="-59840"/>
                    <a:pt x="1509482" y="60665"/>
                    <a:pt x="1799952" y="34833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33000"/>
                  </a:schemeClr>
                </a:gs>
                <a:gs pos="100000">
                  <a:schemeClr val="bg1">
                    <a:gamma/>
                    <a:shade val="46275"/>
                    <a:invGamma/>
                    <a:alpha val="0"/>
                  </a:schemeClr>
                </a:gs>
              </a:gsLst>
              <a:lin ang="5400000" scaled="1"/>
            </a:grad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pitchFamily="2" charset="-122"/>
                <a:cs typeface="Helvetica" panose="020B0604020202020204" pitchFamily="34" charset="0"/>
              </a:endParaRPr>
            </a:p>
          </p:txBody>
        </p:sp>
      </p:grpSp>
      <p:grpSp>
        <p:nvGrpSpPr>
          <p:cNvPr id="37" name="45 Grupo">
            <a:extLst>
              <a:ext uri="{FF2B5EF4-FFF2-40B4-BE49-F238E27FC236}">
                <a16:creationId xmlns:a16="http://schemas.microsoft.com/office/drawing/2014/main" id="{792E770B-2F90-4A2C-8903-AA3B2AAD48A3}"/>
              </a:ext>
            </a:extLst>
          </p:cNvPr>
          <p:cNvGrpSpPr/>
          <p:nvPr/>
        </p:nvGrpSpPr>
        <p:grpSpPr>
          <a:xfrm>
            <a:off x="3924807" y="1783564"/>
            <a:ext cx="1438401" cy="584997"/>
            <a:chOff x="3780045" y="6307980"/>
            <a:chExt cx="2877134" cy="1170130"/>
          </a:xfrm>
        </p:grpSpPr>
        <p:sp>
          <p:nvSpPr>
            <p:cNvPr id="38" name="46 Rectángulo">
              <a:extLst>
                <a:ext uri="{FF2B5EF4-FFF2-40B4-BE49-F238E27FC236}">
                  <a16:creationId xmlns:a16="http://schemas.microsoft.com/office/drawing/2014/main" id="{1362A6E9-1C12-4A0A-9579-2A5F6D5847C5}"/>
                </a:ext>
              </a:extLst>
            </p:cNvPr>
            <p:cNvSpPr/>
            <p:nvPr/>
          </p:nvSpPr>
          <p:spPr>
            <a:xfrm>
              <a:off x="3780045" y="6323153"/>
              <a:ext cx="2875534" cy="115495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txBody>
            <a:bodyPr lIns="53994" tIns="0" rIns="53994" bIns="0" rtlCol="0" anchor="ctr"/>
            <a:lstStyle/>
            <a:p>
              <a:pPr algn="ctr"/>
              <a:endParaRPr lang="es-SV" sz="1200" dirty="0">
                <a:solidFill>
                  <a:srgbClr val="FFFFFF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Helvetica" panose="020B0604020202020204" pitchFamily="34" charset="0"/>
              </a:endParaRPr>
            </a:p>
          </p:txBody>
        </p:sp>
        <p:sp>
          <p:nvSpPr>
            <p:cNvPr id="39" name="47 Rectángulo">
              <a:extLst>
                <a:ext uri="{FF2B5EF4-FFF2-40B4-BE49-F238E27FC236}">
                  <a16:creationId xmlns:a16="http://schemas.microsoft.com/office/drawing/2014/main" id="{9849969F-0EE2-46C0-BFE8-6B8DEDAB5E73}"/>
                </a:ext>
              </a:extLst>
            </p:cNvPr>
            <p:cNvSpPr/>
            <p:nvPr/>
          </p:nvSpPr>
          <p:spPr>
            <a:xfrm>
              <a:off x="3780045" y="6307980"/>
              <a:ext cx="135015" cy="117013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 sz="900" dirty="0">
                <a:latin typeface="字魂59号-创粗黑" panose="00000500000000000000" pitchFamily="2" charset="-122"/>
              </a:endParaRPr>
            </a:p>
          </p:txBody>
        </p:sp>
        <p:sp>
          <p:nvSpPr>
            <p:cNvPr id="40" name="48 Rectángulo">
              <a:extLst>
                <a:ext uri="{FF2B5EF4-FFF2-40B4-BE49-F238E27FC236}">
                  <a16:creationId xmlns:a16="http://schemas.microsoft.com/office/drawing/2014/main" id="{10FC2D44-F06D-4887-838F-6AFB4E522FAB}"/>
                </a:ext>
              </a:extLst>
            </p:cNvPr>
            <p:cNvSpPr/>
            <p:nvPr/>
          </p:nvSpPr>
          <p:spPr>
            <a:xfrm>
              <a:off x="6522164" y="6307980"/>
              <a:ext cx="135015" cy="117013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 sz="900" dirty="0">
                <a:latin typeface="字魂59号-创粗黑" panose="00000500000000000000" pitchFamily="2" charset="-122"/>
              </a:endParaRPr>
            </a:p>
          </p:txBody>
        </p:sp>
      </p:grpSp>
      <p:sp>
        <p:nvSpPr>
          <p:cNvPr id="41" name="Textbox 1">
            <a:extLst>
              <a:ext uri="{FF2B5EF4-FFF2-40B4-BE49-F238E27FC236}">
                <a16:creationId xmlns:a16="http://schemas.microsoft.com/office/drawing/2014/main" id="{9575F0B7-501C-43B5-9D12-7D7EC55AADC1}"/>
              </a:ext>
            </a:extLst>
          </p:cNvPr>
          <p:cNvSpPr/>
          <p:nvPr/>
        </p:nvSpPr>
        <p:spPr>
          <a:xfrm>
            <a:off x="4111226" y="1842943"/>
            <a:ext cx="1079875" cy="438972"/>
          </a:xfrm>
          <a:prstGeom prst="rect">
            <a:avLst/>
          </a:prstGeom>
        </p:spPr>
        <p:txBody>
          <a:bodyPr wrap="square" lIns="120846" tIns="60423" rIns="120846" bIns="60423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dirty="0">
                <a:solidFill>
                  <a:srgbClr val="FF0000"/>
                </a:solidFill>
              </a:rPr>
              <a:t>I guess</a:t>
            </a:r>
            <a:endParaRPr lang="en-US" sz="2300" dirty="0">
              <a:solidFill>
                <a:srgbClr val="FF0000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Open Sans Extrabold" panose="020B0906030804020204" pitchFamily="34" charset="0"/>
            </a:endParaRPr>
          </a:p>
        </p:txBody>
      </p:sp>
      <p:grpSp>
        <p:nvGrpSpPr>
          <p:cNvPr id="42" name="50 Grupo">
            <a:extLst>
              <a:ext uri="{FF2B5EF4-FFF2-40B4-BE49-F238E27FC236}">
                <a16:creationId xmlns:a16="http://schemas.microsoft.com/office/drawing/2014/main" id="{2AC788B0-F5B7-41D2-9747-1F08045AE325}"/>
              </a:ext>
            </a:extLst>
          </p:cNvPr>
          <p:cNvGrpSpPr/>
          <p:nvPr/>
        </p:nvGrpSpPr>
        <p:grpSpPr>
          <a:xfrm>
            <a:off x="3924007" y="4182932"/>
            <a:ext cx="1439200" cy="720613"/>
            <a:chOff x="1840885" y="4580830"/>
            <a:chExt cx="2878734" cy="1441393"/>
          </a:xfrm>
        </p:grpSpPr>
        <p:sp>
          <p:nvSpPr>
            <p:cNvPr id="43" name="6 Circular">
              <a:extLst>
                <a:ext uri="{FF2B5EF4-FFF2-40B4-BE49-F238E27FC236}">
                  <a16:creationId xmlns:a16="http://schemas.microsoft.com/office/drawing/2014/main" id="{7B51550B-0507-42C6-BE53-11FB27BF2970}"/>
                </a:ext>
              </a:extLst>
            </p:cNvPr>
            <p:cNvSpPr>
              <a:spLocks noChangeAspect="1"/>
            </p:cNvSpPr>
            <p:nvPr/>
          </p:nvSpPr>
          <p:spPr bwMode="auto">
            <a:xfrm flipH="1">
              <a:off x="1840885" y="4589643"/>
              <a:ext cx="2877134" cy="1432580"/>
            </a:xfrm>
            <a:custGeom>
              <a:avLst/>
              <a:gdLst/>
              <a:ahLst/>
              <a:cxnLst/>
              <a:rect l="l" t="t" r="r" b="b"/>
              <a:pathLst>
                <a:path w="2877134" h="1432580">
                  <a:moveTo>
                    <a:pt x="58" y="0"/>
                  </a:moveTo>
                  <a:cubicBezTo>
                    <a:pt x="-1824" y="203456"/>
                    <a:pt x="42460" y="407363"/>
                    <a:pt x="130738" y="597674"/>
                  </a:cubicBezTo>
                  <a:lnTo>
                    <a:pt x="130726" y="597679"/>
                  </a:lnTo>
                  <a:cubicBezTo>
                    <a:pt x="130752" y="597736"/>
                    <a:pt x="130779" y="597792"/>
                    <a:pt x="130811" y="597846"/>
                  </a:cubicBezTo>
                  <a:lnTo>
                    <a:pt x="130894" y="598041"/>
                  </a:lnTo>
                  <a:lnTo>
                    <a:pt x="130907" y="598035"/>
                  </a:lnTo>
                  <a:cubicBezTo>
                    <a:pt x="370576" y="1114419"/>
                    <a:pt x="891750" y="1441361"/>
                    <a:pt x="1460997" y="1432401"/>
                  </a:cubicBezTo>
                  <a:cubicBezTo>
                    <a:pt x="2029924" y="1423445"/>
                    <a:pt x="2540296" y="1080641"/>
                    <a:pt x="2763758" y="557452"/>
                  </a:cubicBezTo>
                  <a:lnTo>
                    <a:pt x="2763804" y="557471"/>
                  </a:lnTo>
                  <a:cubicBezTo>
                    <a:pt x="2763899" y="557246"/>
                    <a:pt x="2763995" y="557022"/>
                    <a:pt x="2764070" y="556789"/>
                  </a:cubicBezTo>
                  <a:lnTo>
                    <a:pt x="2764336" y="556222"/>
                  </a:lnTo>
                  <a:lnTo>
                    <a:pt x="2764298" y="556205"/>
                  </a:lnTo>
                  <a:cubicBezTo>
                    <a:pt x="2839933" y="378752"/>
                    <a:pt x="2878052" y="190881"/>
                    <a:pt x="2877118" y="3520"/>
                  </a:cubicBezTo>
                  <a:cubicBezTo>
                    <a:pt x="2511247" y="272275"/>
                    <a:pt x="2009368" y="433433"/>
                    <a:pt x="1470107" y="439606"/>
                  </a:cubicBezTo>
                  <a:cubicBezTo>
                    <a:pt x="908219" y="446037"/>
                    <a:pt x="379614" y="283361"/>
                    <a:pt x="58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2">
                    <a:lumMod val="50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lIns="53994" tIns="0" rIns="53994" bIns="0" rtlCol="0" anchor="ctr"/>
            <a:lstStyle/>
            <a:p>
              <a:pPr algn="ctr"/>
              <a:endParaRPr lang="es-SV" sz="1200" dirty="0">
                <a:solidFill>
                  <a:srgbClr val="FFFFFF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Helvetica" panose="020B0604020202020204" pitchFamily="34" charset="0"/>
              </a:endParaRPr>
            </a:p>
          </p:txBody>
        </p:sp>
        <p:sp>
          <p:nvSpPr>
            <p:cNvPr id="44" name="6 Circular">
              <a:extLst>
                <a:ext uri="{FF2B5EF4-FFF2-40B4-BE49-F238E27FC236}">
                  <a16:creationId xmlns:a16="http://schemas.microsoft.com/office/drawing/2014/main" id="{110F8E8E-652C-406D-BDC2-E00457A0D729}"/>
                </a:ext>
              </a:extLst>
            </p:cNvPr>
            <p:cNvSpPr>
              <a:spLocks noChangeAspect="1"/>
            </p:cNvSpPr>
            <p:nvPr/>
          </p:nvSpPr>
          <p:spPr bwMode="auto">
            <a:xfrm flipH="1">
              <a:off x="1841644" y="4580830"/>
              <a:ext cx="2877975" cy="448602"/>
            </a:xfrm>
            <a:custGeom>
              <a:avLst/>
              <a:gdLst/>
              <a:ahLst/>
              <a:cxnLst/>
              <a:rect l="l" t="t" r="r" b="b"/>
              <a:pathLst>
                <a:path w="2877975" h="448602">
                  <a:moveTo>
                    <a:pt x="2877955" y="0"/>
                  </a:moveTo>
                  <a:lnTo>
                    <a:pt x="0" y="0"/>
                  </a:lnTo>
                  <a:lnTo>
                    <a:pt x="383" y="8813"/>
                  </a:lnTo>
                  <a:cubicBezTo>
                    <a:pt x="379939" y="292174"/>
                    <a:pt x="908544" y="454850"/>
                    <a:pt x="1470432" y="448419"/>
                  </a:cubicBezTo>
                  <a:cubicBezTo>
                    <a:pt x="2009693" y="442246"/>
                    <a:pt x="2511572" y="281088"/>
                    <a:pt x="2877443" y="12333"/>
                  </a:cubicBezTo>
                  <a:cubicBezTo>
                    <a:pt x="2878026" y="8221"/>
                    <a:pt x="2878000" y="4110"/>
                    <a:pt x="28779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innerShdw blurRad="215900" dist="63500" dir="10200000">
                <a:prstClr val="black">
                  <a:alpha val="50000"/>
                </a:prstClr>
              </a:innerShdw>
            </a:effectLst>
          </p:spPr>
          <p:txBody>
            <a:bodyPr lIns="53994" tIns="0" rIns="53994" bIns="0" rtlCol="0" anchor="ctr"/>
            <a:lstStyle/>
            <a:p>
              <a:pPr algn="ctr"/>
              <a:endParaRPr lang="es-SV" sz="1200" dirty="0">
                <a:solidFill>
                  <a:srgbClr val="FFFFFF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Helvetica" panose="020B0604020202020204" pitchFamily="34" charset="0"/>
              </a:endParaRPr>
            </a:p>
          </p:txBody>
        </p:sp>
      </p:grpSp>
      <p:grpSp>
        <p:nvGrpSpPr>
          <p:cNvPr id="45" name="54 Grupo">
            <a:extLst>
              <a:ext uri="{FF2B5EF4-FFF2-40B4-BE49-F238E27FC236}">
                <a16:creationId xmlns:a16="http://schemas.microsoft.com/office/drawing/2014/main" id="{4295FD42-6979-448C-8C97-159BCD41D48C}"/>
              </a:ext>
            </a:extLst>
          </p:cNvPr>
          <p:cNvGrpSpPr/>
          <p:nvPr/>
        </p:nvGrpSpPr>
        <p:grpSpPr>
          <a:xfrm>
            <a:off x="3905423" y="1116152"/>
            <a:ext cx="1457785" cy="720613"/>
            <a:chOff x="2477945" y="2692856"/>
            <a:chExt cx="2915908" cy="1441393"/>
          </a:xfrm>
          <a:scene3d>
            <a:camera prst="orthographicFront"/>
            <a:lightRig rig="chilly" dir="t"/>
          </a:scene3d>
        </p:grpSpPr>
        <p:grpSp>
          <p:nvGrpSpPr>
            <p:cNvPr id="46" name="55 Grupo">
              <a:extLst>
                <a:ext uri="{FF2B5EF4-FFF2-40B4-BE49-F238E27FC236}">
                  <a16:creationId xmlns:a16="http://schemas.microsoft.com/office/drawing/2014/main" id="{3C9DDC20-A87F-4DC7-8546-55F6F1EF01D4}"/>
                </a:ext>
              </a:extLst>
            </p:cNvPr>
            <p:cNvGrpSpPr/>
            <p:nvPr/>
          </p:nvGrpSpPr>
          <p:grpSpPr>
            <a:xfrm rot="10800000">
              <a:off x="2515119" y="2692856"/>
              <a:ext cx="2878734" cy="1441393"/>
              <a:chOff x="1840885" y="4580830"/>
              <a:chExt cx="2878734" cy="1441393"/>
            </a:xfrm>
          </p:grpSpPr>
          <p:sp>
            <p:nvSpPr>
              <p:cNvPr id="49" name="6 Circular">
                <a:extLst>
                  <a:ext uri="{FF2B5EF4-FFF2-40B4-BE49-F238E27FC236}">
                    <a16:creationId xmlns:a16="http://schemas.microsoft.com/office/drawing/2014/main" id="{5D99CF67-8203-4A33-9ACD-4EDB344D72B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flipH="1">
                <a:off x="1840885" y="4589643"/>
                <a:ext cx="2877134" cy="1432580"/>
              </a:xfrm>
              <a:custGeom>
                <a:avLst/>
                <a:gdLst/>
                <a:ahLst/>
                <a:cxnLst/>
                <a:rect l="l" t="t" r="r" b="b"/>
                <a:pathLst>
                  <a:path w="2877134" h="1432580">
                    <a:moveTo>
                      <a:pt x="58" y="0"/>
                    </a:moveTo>
                    <a:cubicBezTo>
                      <a:pt x="-1824" y="203456"/>
                      <a:pt x="42460" y="407363"/>
                      <a:pt x="130738" y="597674"/>
                    </a:cubicBezTo>
                    <a:lnTo>
                      <a:pt x="130726" y="597679"/>
                    </a:lnTo>
                    <a:cubicBezTo>
                      <a:pt x="130752" y="597736"/>
                      <a:pt x="130779" y="597792"/>
                      <a:pt x="130811" y="597846"/>
                    </a:cubicBezTo>
                    <a:lnTo>
                      <a:pt x="130894" y="598041"/>
                    </a:lnTo>
                    <a:lnTo>
                      <a:pt x="130907" y="598035"/>
                    </a:lnTo>
                    <a:cubicBezTo>
                      <a:pt x="370576" y="1114419"/>
                      <a:pt x="891750" y="1441361"/>
                      <a:pt x="1460997" y="1432401"/>
                    </a:cubicBezTo>
                    <a:cubicBezTo>
                      <a:pt x="2029924" y="1423445"/>
                      <a:pt x="2540296" y="1080641"/>
                      <a:pt x="2763758" y="557452"/>
                    </a:cubicBezTo>
                    <a:lnTo>
                      <a:pt x="2763804" y="557471"/>
                    </a:lnTo>
                    <a:cubicBezTo>
                      <a:pt x="2763899" y="557246"/>
                      <a:pt x="2763995" y="557022"/>
                      <a:pt x="2764070" y="556789"/>
                    </a:cubicBezTo>
                    <a:lnTo>
                      <a:pt x="2764336" y="556222"/>
                    </a:lnTo>
                    <a:lnTo>
                      <a:pt x="2764298" y="556205"/>
                    </a:lnTo>
                    <a:cubicBezTo>
                      <a:pt x="2839933" y="378752"/>
                      <a:pt x="2878052" y="190881"/>
                      <a:pt x="2877118" y="3520"/>
                    </a:cubicBezTo>
                    <a:cubicBezTo>
                      <a:pt x="2511247" y="272275"/>
                      <a:pt x="2009368" y="433433"/>
                      <a:pt x="1470107" y="439606"/>
                    </a:cubicBezTo>
                    <a:cubicBezTo>
                      <a:pt x="908219" y="446037"/>
                      <a:pt x="379614" y="283361"/>
                      <a:pt x="5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2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  <a:effectLst/>
            </p:spPr>
            <p:txBody>
              <a:bodyPr lIns="53994" tIns="0" rIns="53994" bIns="0" rtlCol="0" anchor="ctr"/>
              <a:lstStyle/>
              <a:p>
                <a:pPr algn="ctr"/>
                <a:endParaRPr lang="es-SV" sz="1200" dirty="0">
                  <a:solidFill>
                    <a:srgbClr val="FFFFFF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Helvetica" panose="020B0604020202020204" pitchFamily="34" charset="0"/>
                </a:endParaRPr>
              </a:p>
            </p:txBody>
          </p:sp>
          <p:sp>
            <p:nvSpPr>
              <p:cNvPr id="50" name="6 Circular">
                <a:extLst>
                  <a:ext uri="{FF2B5EF4-FFF2-40B4-BE49-F238E27FC236}">
                    <a16:creationId xmlns:a16="http://schemas.microsoft.com/office/drawing/2014/main" id="{24B020F6-861E-49C5-89CB-C7337709FC4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flipH="1">
                <a:off x="1841644" y="4580830"/>
                <a:ext cx="2877975" cy="448602"/>
              </a:xfrm>
              <a:custGeom>
                <a:avLst/>
                <a:gdLst/>
                <a:ahLst/>
                <a:cxnLst/>
                <a:rect l="l" t="t" r="r" b="b"/>
                <a:pathLst>
                  <a:path w="2877975" h="448602">
                    <a:moveTo>
                      <a:pt x="2877955" y="0"/>
                    </a:moveTo>
                    <a:lnTo>
                      <a:pt x="0" y="0"/>
                    </a:lnTo>
                    <a:lnTo>
                      <a:pt x="383" y="8813"/>
                    </a:lnTo>
                    <a:cubicBezTo>
                      <a:pt x="379939" y="292174"/>
                      <a:pt x="908544" y="454850"/>
                      <a:pt x="1470432" y="448419"/>
                    </a:cubicBezTo>
                    <a:cubicBezTo>
                      <a:pt x="2009693" y="442246"/>
                      <a:pt x="2511572" y="281088"/>
                      <a:pt x="2877443" y="12333"/>
                    </a:cubicBezTo>
                    <a:cubicBezTo>
                      <a:pt x="2878026" y="8221"/>
                      <a:pt x="2878000" y="4110"/>
                      <a:pt x="28779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innerShdw blurRad="215900" dist="63500" dir="10200000">
                  <a:prstClr val="black">
                    <a:alpha val="50000"/>
                  </a:prstClr>
                </a:innerShdw>
              </a:effectLst>
            </p:spPr>
            <p:txBody>
              <a:bodyPr lIns="53994" tIns="0" rIns="53994" bIns="0" rtlCol="0" anchor="ctr"/>
              <a:lstStyle/>
              <a:p>
                <a:pPr algn="ctr"/>
                <a:endParaRPr lang="es-SV" sz="1200" dirty="0">
                  <a:solidFill>
                    <a:srgbClr val="FFFFFF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Helvetica" panose="020B0604020202020204" pitchFamily="34" charset="0"/>
                </a:endParaRPr>
              </a:p>
            </p:txBody>
          </p:sp>
        </p:grpSp>
        <p:sp>
          <p:nvSpPr>
            <p:cNvPr id="47" name="Oval 26">
              <a:extLst>
                <a:ext uri="{FF2B5EF4-FFF2-40B4-BE49-F238E27FC236}">
                  <a16:creationId xmlns:a16="http://schemas.microsoft.com/office/drawing/2014/main" id="{2ABF48EA-A2C8-415C-A422-EB9F34707BE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20281579" flipH="1">
              <a:off x="2477945" y="2725137"/>
              <a:ext cx="2387518" cy="1025908"/>
            </a:xfrm>
            <a:custGeom>
              <a:avLst/>
              <a:gdLst/>
              <a:ahLst/>
              <a:cxnLst/>
              <a:rect l="l" t="t" r="r" b="b"/>
              <a:pathLst>
                <a:path w="1799952" h="654016">
                  <a:moveTo>
                    <a:pt x="1799952" y="348330"/>
                  </a:moveTo>
                  <a:cubicBezTo>
                    <a:pt x="1725926" y="521860"/>
                    <a:pt x="1324231" y="654015"/>
                    <a:pt x="839955" y="654016"/>
                  </a:cubicBezTo>
                  <a:cubicBezTo>
                    <a:pt x="480986" y="654015"/>
                    <a:pt x="167392" y="581402"/>
                    <a:pt x="0" y="471105"/>
                  </a:cubicBezTo>
                  <a:cubicBezTo>
                    <a:pt x="168583" y="248580"/>
                    <a:pt x="413143" y="90180"/>
                    <a:pt x="693167" y="28361"/>
                  </a:cubicBezTo>
                  <a:cubicBezTo>
                    <a:pt x="1092679" y="-59840"/>
                    <a:pt x="1509482" y="60665"/>
                    <a:pt x="1799952" y="34833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33000"/>
                  </a:schemeClr>
                </a:gs>
                <a:gs pos="100000">
                  <a:schemeClr val="bg1">
                    <a:gamma/>
                    <a:shade val="46275"/>
                    <a:invGamma/>
                    <a:alpha val="0"/>
                  </a:schemeClr>
                </a:gs>
              </a:gsLst>
              <a:lin ang="5400000" scaled="1"/>
            </a:grad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pitchFamily="2" charset="-122"/>
                <a:cs typeface="Helvetica" panose="020B0604020202020204" pitchFamily="34" charset="0"/>
              </a:endParaRPr>
            </a:p>
          </p:txBody>
        </p:sp>
      </p:grpSp>
      <p:grpSp>
        <p:nvGrpSpPr>
          <p:cNvPr id="51" name="64 Grupo">
            <a:extLst>
              <a:ext uri="{FF2B5EF4-FFF2-40B4-BE49-F238E27FC236}">
                <a16:creationId xmlns:a16="http://schemas.microsoft.com/office/drawing/2014/main" id="{1BDB299B-93EA-47C0-9F1B-C8969F5C1A9D}"/>
              </a:ext>
            </a:extLst>
          </p:cNvPr>
          <p:cNvGrpSpPr/>
          <p:nvPr/>
        </p:nvGrpSpPr>
        <p:grpSpPr>
          <a:xfrm>
            <a:off x="6382418" y="1783564"/>
            <a:ext cx="1438401" cy="584997"/>
            <a:chOff x="3780045" y="6307980"/>
            <a:chExt cx="2877134" cy="1170130"/>
          </a:xfrm>
        </p:grpSpPr>
        <p:sp>
          <p:nvSpPr>
            <p:cNvPr id="52" name="65 Rectángulo">
              <a:extLst>
                <a:ext uri="{FF2B5EF4-FFF2-40B4-BE49-F238E27FC236}">
                  <a16:creationId xmlns:a16="http://schemas.microsoft.com/office/drawing/2014/main" id="{99B1161C-C477-474E-8AD2-C7DE903B7BC6}"/>
                </a:ext>
              </a:extLst>
            </p:cNvPr>
            <p:cNvSpPr/>
            <p:nvPr/>
          </p:nvSpPr>
          <p:spPr>
            <a:xfrm>
              <a:off x="3780045" y="6323153"/>
              <a:ext cx="2875534" cy="115495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txBody>
            <a:bodyPr lIns="53994" tIns="0" rIns="53994" bIns="0" rtlCol="0" anchor="ctr"/>
            <a:lstStyle/>
            <a:p>
              <a:pPr algn="ctr"/>
              <a:endParaRPr lang="es-SV" sz="1200" dirty="0">
                <a:solidFill>
                  <a:srgbClr val="FFFFFF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Helvetica" panose="020B0604020202020204" pitchFamily="34" charset="0"/>
              </a:endParaRPr>
            </a:p>
          </p:txBody>
        </p:sp>
        <p:sp>
          <p:nvSpPr>
            <p:cNvPr id="53" name="66 Rectángulo">
              <a:extLst>
                <a:ext uri="{FF2B5EF4-FFF2-40B4-BE49-F238E27FC236}">
                  <a16:creationId xmlns:a16="http://schemas.microsoft.com/office/drawing/2014/main" id="{9F1CE384-1439-42F7-B584-A098B35EF868}"/>
                </a:ext>
              </a:extLst>
            </p:cNvPr>
            <p:cNvSpPr/>
            <p:nvPr/>
          </p:nvSpPr>
          <p:spPr>
            <a:xfrm>
              <a:off x="3787665" y="6307980"/>
              <a:ext cx="135015" cy="117013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 sz="900" dirty="0">
                <a:latin typeface="字魂59号-创粗黑" panose="00000500000000000000" pitchFamily="2" charset="-122"/>
              </a:endParaRPr>
            </a:p>
          </p:txBody>
        </p:sp>
        <p:sp>
          <p:nvSpPr>
            <p:cNvPr id="54" name="67 Rectángulo">
              <a:extLst>
                <a:ext uri="{FF2B5EF4-FFF2-40B4-BE49-F238E27FC236}">
                  <a16:creationId xmlns:a16="http://schemas.microsoft.com/office/drawing/2014/main" id="{037109BD-5866-4ACF-B5CC-45FEFA6D87B1}"/>
                </a:ext>
              </a:extLst>
            </p:cNvPr>
            <p:cNvSpPr/>
            <p:nvPr/>
          </p:nvSpPr>
          <p:spPr>
            <a:xfrm>
              <a:off x="6522164" y="6307980"/>
              <a:ext cx="135015" cy="117013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 sz="900" dirty="0">
                <a:latin typeface="字魂59号-创粗黑" panose="00000500000000000000" pitchFamily="2" charset="-122"/>
              </a:endParaRPr>
            </a:p>
          </p:txBody>
        </p:sp>
      </p:grpSp>
      <p:sp>
        <p:nvSpPr>
          <p:cNvPr id="55" name="Textbox 1">
            <a:extLst>
              <a:ext uri="{FF2B5EF4-FFF2-40B4-BE49-F238E27FC236}">
                <a16:creationId xmlns:a16="http://schemas.microsoft.com/office/drawing/2014/main" id="{9A14054D-0191-436F-9C70-7823D7B2A5F9}"/>
              </a:ext>
            </a:extLst>
          </p:cNvPr>
          <p:cNvSpPr/>
          <p:nvPr/>
        </p:nvSpPr>
        <p:spPr>
          <a:xfrm>
            <a:off x="6418939" y="1869826"/>
            <a:ext cx="1369170" cy="386201"/>
          </a:xfrm>
          <a:prstGeom prst="rect">
            <a:avLst/>
          </a:prstGeom>
        </p:spPr>
        <p:txBody>
          <a:bodyPr wrap="square" lIns="120846" tIns="60423" rIns="120846" bIns="60423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1500" dirty="0">
                <a:solidFill>
                  <a:srgbClr val="FF0000"/>
                </a:solidFill>
              </a:rPr>
              <a:t>a no-brainer</a:t>
            </a:r>
            <a:endParaRPr lang="en-US" sz="1500" dirty="0">
              <a:solidFill>
                <a:srgbClr val="FF0000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Open Sans Extrabold" panose="020B0906030804020204" pitchFamily="34" charset="0"/>
            </a:endParaRPr>
          </a:p>
        </p:txBody>
      </p:sp>
      <p:grpSp>
        <p:nvGrpSpPr>
          <p:cNvPr id="56" name="69 Grupo">
            <a:extLst>
              <a:ext uri="{FF2B5EF4-FFF2-40B4-BE49-F238E27FC236}">
                <a16:creationId xmlns:a16="http://schemas.microsoft.com/office/drawing/2014/main" id="{8AF33084-13F8-4DC8-BAF3-BE77CF3ABCF6}"/>
              </a:ext>
            </a:extLst>
          </p:cNvPr>
          <p:cNvGrpSpPr/>
          <p:nvPr/>
        </p:nvGrpSpPr>
        <p:grpSpPr>
          <a:xfrm>
            <a:off x="6381618" y="4182932"/>
            <a:ext cx="1439200" cy="720613"/>
            <a:chOff x="1840885" y="4580830"/>
            <a:chExt cx="2878734" cy="1441393"/>
          </a:xfrm>
        </p:grpSpPr>
        <p:sp>
          <p:nvSpPr>
            <p:cNvPr id="57" name="6 Circular">
              <a:extLst>
                <a:ext uri="{FF2B5EF4-FFF2-40B4-BE49-F238E27FC236}">
                  <a16:creationId xmlns:a16="http://schemas.microsoft.com/office/drawing/2014/main" id="{4FCC34C8-E1E8-46A1-AA08-764C9B1662EE}"/>
                </a:ext>
              </a:extLst>
            </p:cNvPr>
            <p:cNvSpPr>
              <a:spLocks noChangeAspect="1"/>
            </p:cNvSpPr>
            <p:nvPr/>
          </p:nvSpPr>
          <p:spPr bwMode="auto">
            <a:xfrm flipH="1">
              <a:off x="1840885" y="4589643"/>
              <a:ext cx="2877134" cy="1432580"/>
            </a:xfrm>
            <a:custGeom>
              <a:avLst/>
              <a:gdLst/>
              <a:ahLst/>
              <a:cxnLst/>
              <a:rect l="l" t="t" r="r" b="b"/>
              <a:pathLst>
                <a:path w="2877134" h="1432580">
                  <a:moveTo>
                    <a:pt x="58" y="0"/>
                  </a:moveTo>
                  <a:cubicBezTo>
                    <a:pt x="-1824" y="203456"/>
                    <a:pt x="42460" y="407363"/>
                    <a:pt x="130738" y="597674"/>
                  </a:cubicBezTo>
                  <a:lnTo>
                    <a:pt x="130726" y="597679"/>
                  </a:lnTo>
                  <a:cubicBezTo>
                    <a:pt x="130752" y="597736"/>
                    <a:pt x="130779" y="597792"/>
                    <a:pt x="130811" y="597846"/>
                  </a:cubicBezTo>
                  <a:lnTo>
                    <a:pt x="130894" y="598041"/>
                  </a:lnTo>
                  <a:lnTo>
                    <a:pt x="130907" y="598035"/>
                  </a:lnTo>
                  <a:cubicBezTo>
                    <a:pt x="370576" y="1114419"/>
                    <a:pt x="891750" y="1441361"/>
                    <a:pt x="1460997" y="1432401"/>
                  </a:cubicBezTo>
                  <a:cubicBezTo>
                    <a:pt x="2029924" y="1423445"/>
                    <a:pt x="2540296" y="1080641"/>
                    <a:pt x="2763758" y="557452"/>
                  </a:cubicBezTo>
                  <a:lnTo>
                    <a:pt x="2763804" y="557471"/>
                  </a:lnTo>
                  <a:cubicBezTo>
                    <a:pt x="2763899" y="557246"/>
                    <a:pt x="2763995" y="557022"/>
                    <a:pt x="2764070" y="556789"/>
                  </a:cubicBezTo>
                  <a:lnTo>
                    <a:pt x="2764336" y="556222"/>
                  </a:lnTo>
                  <a:lnTo>
                    <a:pt x="2764298" y="556205"/>
                  </a:lnTo>
                  <a:cubicBezTo>
                    <a:pt x="2839933" y="378752"/>
                    <a:pt x="2878052" y="190881"/>
                    <a:pt x="2877118" y="3520"/>
                  </a:cubicBezTo>
                  <a:cubicBezTo>
                    <a:pt x="2511247" y="272275"/>
                    <a:pt x="2009368" y="433433"/>
                    <a:pt x="1470107" y="439606"/>
                  </a:cubicBezTo>
                  <a:cubicBezTo>
                    <a:pt x="908219" y="446037"/>
                    <a:pt x="379614" y="283361"/>
                    <a:pt x="58" y="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lumMod val="100000"/>
                  </a:schemeClr>
                </a:gs>
                <a:gs pos="100000">
                  <a:schemeClr val="accent3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lIns="53994" tIns="0" rIns="53994" bIns="0" rtlCol="0" anchor="ctr"/>
            <a:lstStyle/>
            <a:p>
              <a:pPr algn="ctr"/>
              <a:endParaRPr lang="es-SV" sz="1200" dirty="0">
                <a:solidFill>
                  <a:srgbClr val="FFFFFF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Helvetica" panose="020B0604020202020204" pitchFamily="34" charset="0"/>
              </a:endParaRPr>
            </a:p>
          </p:txBody>
        </p:sp>
        <p:sp>
          <p:nvSpPr>
            <p:cNvPr id="58" name="6 Circular">
              <a:extLst>
                <a:ext uri="{FF2B5EF4-FFF2-40B4-BE49-F238E27FC236}">
                  <a16:creationId xmlns:a16="http://schemas.microsoft.com/office/drawing/2014/main" id="{EF7BB394-7A1E-4FED-A5AB-9738E1A0390C}"/>
                </a:ext>
              </a:extLst>
            </p:cNvPr>
            <p:cNvSpPr>
              <a:spLocks noChangeAspect="1"/>
            </p:cNvSpPr>
            <p:nvPr/>
          </p:nvSpPr>
          <p:spPr bwMode="auto">
            <a:xfrm flipH="1">
              <a:off x="1841644" y="4580830"/>
              <a:ext cx="2877975" cy="448602"/>
            </a:xfrm>
            <a:custGeom>
              <a:avLst/>
              <a:gdLst/>
              <a:ahLst/>
              <a:cxnLst/>
              <a:rect l="l" t="t" r="r" b="b"/>
              <a:pathLst>
                <a:path w="2877975" h="448602">
                  <a:moveTo>
                    <a:pt x="2877955" y="0"/>
                  </a:moveTo>
                  <a:lnTo>
                    <a:pt x="0" y="0"/>
                  </a:lnTo>
                  <a:lnTo>
                    <a:pt x="383" y="8813"/>
                  </a:lnTo>
                  <a:cubicBezTo>
                    <a:pt x="379939" y="292174"/>
                    <a:pt x="908544" y="454850"/>
                    <a:pt x="1470432" y="448419"/>
                  </a:cubicBezTo>
                  <a:cubicBezTo>
                    <a:pt x="2009693" y="442246"/>
                    <a:pt x="2511572" y="281088"/>
                    <a:pt x="2877443" y="12333"/>
                  </a:cubicBezTo>
                  <a:cubicBezTo>
                    <a:pt x="2878026" y="8221"/>
                    <a:pt x="2878000" y="4110"/>
                    <a:pt x="28779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innerShdw blurRad="215900" dist="63500" dir="10200000">
                <a:prstClr val="black">
                  <a:alpha val="50000"/>
                </a:prstClr>
              </a:innerShdw>
            </a:effectLst>
          </p:spPr>
          <p:txBody>
            <a:bodyPr lIns="53994" tIns="0" rIns="53994" bIns="0" rtlCol="0" anchor="ctr"/>
            <a:lstStyle/>
            <a:p>
              <a:pPr algn="ctr"/>
              <a:endParaRPr lang="es-SV" sz="1200" dirty="0">
                <a:solidFill>
                  <a:srgbClr val="FFFFFF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Helvetica" panose="020B0604020202020204" pitchFamily="34" charset="0"/>
              </a:endParaRPr>
            </a:p>
          </p:txBody>
        </p:sp>
      </p:grpSp>
      <p:grpSp>
        <p:nvGrpSpPr>
          <p:cNvPr id="59" name="72 Grupo">
            <a:extLst>
              <a:ext uri="{FF2B5EF4-FFF2-40B4-BE49-F238E27FC236}">
                <a16:creationId xmlns:a16="http://schemas.microsoft.com/office/drawing/2014/main" id="{8915B73A-B73C-4244-B7D3-9261C0347935}"/>
              </a:ext>
            </a:extLst>
          </p:cNvPr>
          <p:cNvGrpSpPr/>
          <p:nvPr/>
        </p:nvGrpSpPr>
        <p:grpSpPr>
          <a:xfrm>
            <a:off x="6363034" y="1116152"/>
            <a:ext cx="1457785" cy="720613"/>
            <a:chOff x="2477945" y="2692856"/>
            <a:chExt cx="2915908" cy="1441393"/>
          </a:xfrm>
          <a:scene3d>
            <a:camera prst="orthographicFront"/>
            <a:lightRig rig="chilly" dir="t"/>
          </a:scene3d>
        </p:grpSpPr>
        <p:grpSp>
          <p:nvGrpSpPr>
            <p:cNvPr id="60" name="73 Grupo">
              <a:extLst>
                <a:ext uri="{FF2B5EF4-FFF2-40B4-BE49-F238E27FC236}">
                  <a16:creationId xmlns:a16="http://schemas.microsoft.com/office/drawing/2014/main" id="{011BDE6A-4A1D-461B-BC5E-D0EBD93F6E11}"/>
                </a:ext>
              </a:extLst>
            </p:cNvPr>
            <p:cNvGrpSpPr/>
            <p:nvPr/>
          </p:nvGrpSpPr>
          <p:grpSpPr>
            <a:xfrm rot="10800000">
              <a:off x="2515119" y="2692856"/>
              <a:ext cx="2878734" cy="1441393"/>
              <a:chOff x="1840885" y="4580830"/>
              <a:chExt cx="2878734" cy="1441393"/>
            </a:xfrm>
          </p:grpSpPr>
          <p:sp>
            <p:nvSpPr>
              <p:cNvPr id="63" name="6 Circular">
                <a:extLst>
                  <a:ext uri="{FF2B5EF4-FFF2-40B4-BE49-F238E27FC236}">
                    <a16:creationId xmlns:a16="http://schemas.microsoft.com/office/drawing/2014/main" id="{2FA24275-9611-4E7E-817C-18667B71E6F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flipH="1">
                <a:off x="1840885" y="4589643"/>
                <a:ext cx="2877134" cy="1432580"/>
              </a:xfrm>
              <a:custGeom>
                <a:avLst/>
                <a:gdLst/>
                <a:ahLst/>
                <a:cxnLst/>
                <a:rect l="l" t="t" r="r" b="b"/>
                <a:pathLst>
                  <a:path w="2877134" h="1432580">
                    <a:moveTo>
                      <a:pt x="58" y="0"/>
                    </a:moveTo>
                    <a:cubicBezTo>
                      <a:pt x="-1824" y="203456"/>
                      <a:pt x="42460" y="407363"/>
                      <a:pt x="130738" y="597674"/>
                    </a:cubicBezTo>
                    <a:lnTo>
                      <a:pt x="130726" y="597679"/>
                    </a:lnTo>
                    <a:cubicBezTo>
                      <a:pt x="130752" y="597736"/>
                      <a:pt x="130779" y="597792"/>
                      <a:pt x="130811" y="597846"/>
                    </a:cubicBezTo>
                    <a:lnTo>
                      <a:pt x="130894" y="598041"/>
                    </a:lnTo>
                    <a:lnTo>
                      <a:pt x="130907" y="598035"/>
                    </a:lnTo>
                    <a:cubicBezTo>
                      <a:pt x="370576" y="1114419"/>
                      <a:pt x="891750" y="1441361"/>
                      <a:pt x="1460997" y="1432401"/>
                    </a:cubicBezTo>
                    <a:cubicBezTo>
                      <a:pt x="2029924" y="1423445"/>
                      <a:pt x="2540296" y="1080641"/>
                      <a:pt x="2763758" y="557452"/>
                    </a:cubicBezTo>
                    <a:lnTo>
                      <a:pt x="2763804" y="557471"/>
                    </a:lnTo>
                    <a:cubicBezTo>
                      <a:pt x="2763899" y="557246"/>
                      <a:pt x="2763995" y="557022"/>
                      <a:pt x="2764070" y="556789"/>
                    </a:cubicBezTo>
                    <a:lnTo>
                      <a:pt x="2764336" y="556222"/>
                    </a:lnTo>
                    <a:lnTo>
                      <a:pt x="2764298" y="556205"/>
                    </a:lnTo>
                    <a:cubicBezTo>
                      <a:pt x="2839933" y="378752"/>
                      <a:pt x="2878052" y="190881"/>
                      <a:pt x="2877118" y="3520"/>
                    </a:cubicBezTo>
                    <a:cubicBezTo>
                      <a:pt x="2511247" y="272275"/>
                      <a:pt x="2009368" y="433433"/>
                      <a:pt x="1470107" y="439606"/>
                    </a:cubicBezTo>
                    <a:cubicBezTo>
                      <a:pt x="908219" y="446037"/>
                      <a:pt x="379614" y="283361"/>
                      <a:pt x="5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100000"/>
                    </a:schemeClr>
                  </a:gs>
                  <a:gs pos="100000">
                    <a:schemeClr val="accent3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  <a:effectLst/>
            </p:spPr>
            <p:txBody>
              <a:bodyPr lIns="53994" tIns="0" rIns="53994" bIns="0" rtlCol="0" anchor="ctr"/>
              <a:lstStyle/>
              <a:p>
                <a:pPr algn="ctr"/>
                <a:endParaRPr lang="es-SV" sz="1200" dirty="0">
                  <a:solidFill>
                    <a:srgbClr val="FFFFFF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Helvetica" panose="020B0604020202020204" pitchFamily="34" charset="0"/>
                </a:endParaRPr>
              </a:p>
            </p:txBody>
          </p:sp>
          <p:sp>
            <p:nvSpPr>
              <p:cNvPr id="64" name="6 Circular">
                <a:extLst>
                  <a:ext uri="{FF2B5EF4-FFF2-40B4-BE49-F238E27FC236}">
                    <a16:creationId xmlns:a16="http://schemas.microsoft.com/office/drawing/2014/main" id="{E6E35308-1A1E-40ED-B566-827FB60339B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flipH="1">
                <a:off x="1841644" y="4580830"/>
                <a:ext cx="2877975" cy="448602"/>
              </a:xfrm>
              <a:custGeom>
                <a:avLst/>
                <a:gdLst/>
                <a:ahLst/>
                <a:cxnLst/>
                <a:rect l="l" t="t" r="r" b="b"/>
                <a:pathLst>
                  <a:path w="2877975" h="448602">
                    <a:moveTo>
                      <a:pt x="2877955" y="0"/>
                    </a:moveTo>
                    <a:lnTo>
                      <a:pt x="0" y="0"/>
                    </a:lnTo>
                    <a:lnTo>
                      <a:pt x="383" y="8813"/>
                    </a:lnTo>
                    <a:cubicBezTo>
                      <a:pt x="379939" y="292174"/>
                      <a:pt x="908544" y="454850"/>
                      <a:pt x="1470432" y="448419"/>
                    </a:cubicBezTo>
                    <a:cubicBezTo>
                      <a:pt x="2009693" y="442246"/>
                      <a:pt x="2511572" y="281088"/>
                      <a:pt x="2877443" y="12333"/>
                    </a:cubicBezTo>
                    <a:cubicBezTo>
                      <a:pt x="2878026" y="8221"/>
                      <a:pt x="2878000" y="4110"/>
                      <a:pt x="28779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innerShdw blurRad="215900" dist="63500" dir="10200000">
                  <a:prstClr val="black">
                    <a:alpha val="50000"/>
                  </a:prstClr>
                </a:innerShdw>
              </a:effectLst>
            </p:spPr>
            <p:txBody>
              <a:bodyPr lIns="53994" tIns="0" rIns="53994" bIns="0" rtlCol="0" anchor="ctr"/>
              <a:lstStyle/>
              <a:p>
                <a:pPr algn="ctr"/>
                <a:endParaRPr lang="es-SV" sz="1200" dirty="0">
                  <a:solidFill>
                    <a:srgbClr val="FFFFFF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Helvetica" panose="020B0604020202020204" pitchFamily="34" charset="0"/>
                </a:endParaRPr>
              </a:p>
            </p:txBody>
          </p:sp>
        </p:grpSp>
        <p:sp>
          <p:nvSpPr>
            <p:cNvPr id="61" name="Oval 26">
              <a:extLst>
                <a:ext uri="{FF2B5EF4-FFF2-40B4-BE49-F238E27FC236}">
                  <a16:creationId xmlns:a16="http://schemas.microsoft.com/office/drawing/2014/main" id="{D6EC441D-AE36-4667-8BE6-EF9C91A745D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20281579" flipH="1">
              <a:off x="2477945" y="2725137"/>
              <a:ext cx="2387518" cy="1025908"/>
            </a:xfrm>
            <a:custGeom>
              <a:avLst/>
              <a:gdLst/>
              <a:ahLst/>
              <a:cxnLst/>
              <a:rect l="l" t="t" r="r" b="b"/>
              <a:pathLst>
                <a:path w="1799952" h="654016">
                  <a:moveTo>
                    <a:pt x="1799952" y="348330"/>
                  </a:moveTo>
                  <a:cubicBezTo>
                    <a:pt x="1725926" y="521860"/>
                    <a:pt x="1324231" y="654015"/>
                    <a:pt x="839955" y="654016"/>
                  </a:cubicBezTo>
                  <a:cubicBezTo>
                    <a:pt x="480986" y="654015"/>
                    <a:pt x="167392" y="581402"/>
                    <a:pt x="0" y="471105"/>
                  </a:cubicBezTo>
                  <a:cubicBezTo>
                    <a:pt x="168583" y="248580"/>
                    <a:pt x="413143" y="90180"/>
                    <a:pt x="693167" y="28361"/>
                  </a:cubicBezTo>
                  <a:cubicBezTo>
                    <a:pt x="1092679" y="-59840"/>
                    <a:pt x="1509482" y="60665"/>
                    <a:pt x="1799952" y="34833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33000"/>
                  </a:schemeClr>
                </a:gs>
                <a:gs pos="100000">
                  <a:schemeClr val="bg1">
                    <a:gamma/>
                    <a:shade val="46275"/>
                    <a:invGamma/>
                    <a:alpha val="0"/>
                  </a:schemeClr>
                </a:gs>
              </a:gsLst>
              <a:lin ang="5400000" scaled="1"/>
            </a:grad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pitchFamily="2" charset="-122"/>
                <a:cs typeface="Helvetica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1532002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7" grpId="0"/>
      <p:bldP spid="41" grpId="0"/>
      <p:bldP spid="5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等腰三角形 3">
            <a:extLst>
              <a:ext uri="{FF2B5EF4-FFF2-40B4-BE49-F238E27FC236}">
                <a16:creationId xmlns:a16="http://schemas.microsoft.com/office/drawing/2014/main" id="{982669A9-7E62-48EA-95D4-43F9F3DEECF1}"/>
              </a:ext>
            </a:extLst>
          </p:cNvPr>
          <p:cNvSpPr/>
          <p:nvPr/>
        </p:nvSpPr>
        <p:spPr bwMode="auto">
          <a:xfrm rot="5400000">
            <a:off x="-211863" y="332741"/>
            <a:ext cx="1057785" cy="635075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032" tIns="32516" rIns="65032" bIns="32516" anchor="ctr"/>
          <a:lstStyle/>
          <a:p>
            <a:pPr algn="ctr" eaLnBrk="0" hangingPunct="0">
              <a:defRPr/>
            </a:pPr>
            <a:endParaRPr lang="zh-CN" altLang="en-US" dirty="0"/>
          </a:p>
        </p:txBody>
      </p:sp>
      <p:sp>
        <p:nvSpPr>
          <p:cNvPr id="5" name="任意多边形 4">
            <a:extLst>
              <a:ext uri="{FF2B5EF4-FFF2-40B4-BE49-F238E27FC236}">
                <a16:creationId xmlns:a16="http://schemas.microsoft.com/office/drawing/2014/main" id="{AA46958F-7D00-481F-A511-2183A9FFBFE2}"/>
              </a:ext>
            </a:extLst>
          </p:cNvPr>
          <p:cNvSpPr/>
          <p:nvPr/>
        </p:nvSpPr>
        <p:spPr>
          <a:xfrm flipV="1">
            <a:off x="637750" y="601849"/>
            <a:ext cx="4950422" cy="51600"/>
          </a:xfrm>
          <a:custGeom>
            <a:avLst/>
            <a:gdLst>
              <a:gd name="connsiteX0" fmla="*/ 0 w 8369300"/>
              <a:gd name="connsiteY0" fmla="*/ 0 h 0"/>
              <a:gd name="connsiteX1" fmla="*/ 8369300 w 83693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69300">
                <a:moveTo>
                  <a:pt x="0" y="0"/>
                </a:moveTo>
                <a:lnTo>
                  <a:pt x="8369300" y="0"/>
                </a:lnTo>
              </a:path>
            </a:pathLst>
          </a:custGeom>
          <a:noFill/>
          <a:ln>
            <a:solidFill>
              <a:srgbClr val="D5D5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032" tIns="32516" rIns="65032" bIns="32516" anchor="ctr"/>
          <a:lstStyle/>
          <a:p>
            <a:pPr algn="ctr" eaLnBrk="0" hangingPunct="0">
              <a:defRPr/>
            </a:pPr>
            <a:endParaRPr lang="zh-CN" altLang="en-US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8100D6FE-703F-4712-8D32-923A4E5609C9}"/>
              </a:ext>
            </a:extLst>
          </p:cNvPr>
          <p:cNvSpPr txBox="1"/>
          <p:nvPr/>
        </p:nvSpPr>
        <p:spPr>
          <a:xfrm>
            <a:off x="634567" y="116329"/>
            <a:ext cx="400944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Real talk</a:t>
            </a:r>
            <a:endParaRPr lang="ar-SA" sz="2800" dirty="0">
              <a:solidFill>
                <a:srgbClr val="0000FF"/>
              </a:solidFill>
            </a:endParaRPr>
          </a:p>
        </p:txBody>
      </p:sp>
      <p:grpSp>
        <p:nvGrpSpPr>
          <p:cNvPr id="7" name="51 Grupo">
            <a:extLst>
              <a:ext uri="{FF2B5EF4-FFF2-40B4-BE49-F238E27FC236}">
                <a16:creationId xmlns:a16="http://schemas.microsoft.com/office/drawing/2014/main" id="{2A91E9A6-381A-439D-B04A-13E61EE7ED65}"/>
              </a:ext>
            </a:extLst>
          </p:cNvPr>
          <p:cNvGrpSpPr/>
          <p:nvPr/>
        </p:nvGrpSpPr>
        <p:grpSpPr>
          <a:xfrm>
            <a:off x="1465997" y="1675003"/>
            <a:ext cx="1438402" cy="2741391"/>
            <a:chOff x="1842061" y="3476124"/>
            <a:chExt cx="2877136" cy="5483417"/>
          </a:xfrm>
        </p:grpSpPr>
        <p:sp>
          <p:nvSpPr>
            <p:cNvPr id="8" name="32 Rectángulo">
              <a:extLst>
                <a:ext uri="{FF2B5EF4-FFF2-40B4-BE49-F238E27FC236}">
                  <a16:creationId xmlns:a16="http://schemas.microsoft.com/office/drawing/2014/main" id="{C1367D57-214E-43D8-BE52-95A41BBACF15}"/>
                </a:ext>
              </a:extLst>
            </p:cNvPr>
            <p:cNvSpPr/>
            <p:nvPr/>
          </p:nvSpPr>
          <p:spPr>
            <a:xfrm>
              <a:off x="1842061" y="3476124"/>
              <a:ext cx="2875534" cy="5483417"/>
            </a:xfrm>
            <a:custGeom>
              <a:avLst/>
              <a:gdLst/>
              <a:ahLst/>
              <a:cxnLst/>
              <a:rect l="l" t="t" r="r" b="b"/>
              <a:pathLst>
                <a:path w="2875534" h="4414500">
                  <a:moveTo>
                    <a:pt x="0" y="0"/>
                  </a:moveTo>
                  <a:lnTo>
                    <a:pt x="2875534" y="0"/>
                  </a:lnTo>
                  <a:lnTo>
                    <a:pt x="2875534" y="3975750"/>
                  </a:lnTo>
                  <a:cubicBezTo>
                    <a:pt x="2496138" y="4258497"/>
                    <a:pt x="1968181" y="4420740"/>
                    <a:pt x="1407027" y="4414317"/>
                  </a:cubicBezTo>
                  <a:cubicBezTo>
                    <a:pt x="867766" y="4408144"/>
                    <a:pt x="365887" y="4246986"/>
                    <a:pt x="16" y="3978231"/>
                  </a:cubicBezTo>
                  <a:lnTo>
                    <a:pt x="197" y="3982324"/>
                  </a:lnTo>
                  <a:lnTo>
                    <a:pt x="0" y="398217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txBody>
            <a:bodyPr lIns="107988" tIns="0" rIns="107988" bIns="0" rtlCol="0" anchor="ctr"/>
            <a:lstStyle/>
            <a:p>
              <a:pPr lvl="0" algn="ctr"/>
              <a:r>
                <a:rPr lang="en-US" sz="1600" dirty="0">
                  <a:latin typeface="+mj-lt"/>
                </a:rPr>
                <a:t>throw out</a:t>
              </a:r>
              <a:endParaRPr lang="es-SV" sz="1600" dirty="0">
                <a:latin typeface="+mj-lt"/>
              </a:endParaRPr>
            </a:p>
          </p:txBody>
        </p:sp>
        <p:sp>
          <p:nvSpPr>
            <p:cNvPr id="9" name="33 Rectángulo">
              <a:extLst>
                <a:ext uri="{FF2B5EF4-FFF2-40B4-BE49-F238E27FC236}">
                  <a16:creationId xmlns:a16="http://schemas.microsoft.com/office/drawing/2014/main" id="{A6C5EA04-C0EE-4047-8B44-45BD4D8D1921}"/>
                </a:ext>
              </a:extLst>
            </p:cNvPr>
            <p:cNvSpPr/>
            <p:nvPr/>
          </p:nvSpPr>
          <p:spPr>
            <a:xfrm>
              <a:off x="1842063" y="4529870"/>
              <a:ext cx="135015" cy="4083457"/>
            </a:xfrm>
            <a:custGeom>
              <a:avLst/>
              <a:gdLst/>
              <a:ahLst/>
              <a:cxnLst/>
              <a:rect l="l" t="t" r="r" b="b"/>
              <a:pathLst>
                <a:path w="135015" h="4083457">
                  <a:moveTo>
                    <a:pt x="0" y="0"/>
                  </a:moveTo>
                  <a:lnTo>
                    <a:pt x="135015" y="0"/>
                  </a:lnTo>
                  <a:lnTo>
                    <a:pt x="135015" y="4083457"/>
                  </a:lnTo>
                  <a:lnTo>
                    <a:pt x="16" y="3993404"/>
                  </a:lnTo>
                  <a:lnTo>
                    <a:pt x="191" y="3997492"/>
                  </a:lnTo>
                  <a:lnTo>
                    <a:pt x="0" y="399735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 sz="900" dirty="0">
                <a:latin typeface="字魂59号-创粗黑" panose="00000500000000000000" pitchFamily="2" charset="-122"/>
              </a:endParaRPr>
            </a:p>
          </p:txBody>
        </p:sp>
        <p:sp>
          <p:nvSpPr>
            <p:cNvPr id="10" name="34 Rectángulo">
              <a:extLst>
                <a:ext uri="{FF2B5EF4-FFF2-40B4-BE49-F238E27FC236}">
                  <a16:creationId xmlns:a16="http://schemas.microsoft.com/office/drawing/2014/main" id="{B5FFF3BD-97EE-4BD0-83C0-199FB9AD5756}"/>
                </a:ext>
              </a:extLst>
            </p:cNvPr>
            <p:cNvSpPr/>
            <p:nvPr/>
          </p:nvSpPr>
          <p:spPr>
            <a:xfrm>
              <a:off x="4584182" y="4529870"/>
              <a:ext cx="135015" cy="4080863"/>
            </a:xfrm>
            <a:custGeom>
              <a:avLst/>
              <a:gdLst/>
              <a:ahLst/>
              <a:cxnLst/>
              <a:rect l="l" t="t" r="r" b="b"/>
              <a:pathLst>
                <a:path w="135015" h="4080863">
                  <a:moveTo>
                    <a:pt x="0" y="0"/>
                  </a:moveTo>
                  <a:lnTo>
                    <a:pt x="135015" y="0"/>
                  </a:lnTo>
                  <a:lnTo>
                    <a:pt x="135015" y="3992806"/>
                  </a:lnTo>
                  <a:lnTo>
                    <a:pt x="134840" y="3992892"/>
                  </a:lnTo>
                  <a:cubicBezTo>
                    <a:pt x="134975" y="3991889"/>
                    <a:pt x="134967" y="3990886"/>
                    <a:pt x="134957" y="3989884"/>
                  </a:cubicBezTo>
                  <a:lnTo>
                    <a:pt x="0" y="408086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 sz="900" dirty="0">
                <a:latin typeface="字魂59号-创粗黑" panose="00000500000000000000" pitchFamily="2" charset="-122"/>
              </a:endParaRPr>
            </a:p>
          </p:txBody>
        </p:sp>
      </p:grpSp>
      <p:grpSp>
        <p:nvGrpSpPr>
          <p:cNvPr id="11" name="41 Grupo">
            <a:extLst>
              <a:ext uri="{FF2B5EF4-FFF2-40B4-BE49-F238E27FC236}">
                <a16:creationId xmlns:a16="http://schemas.microsoft.com/office/drawing/2014/main" id="{15ADF0C2-FA6E-4ADC-866C-3F80F88A9DBC}"/>
              </a:ext>
            </a:extLst>
          </p:cNvPr>
          <p:cNvGrpSpPr/>
          <p:nvPr/>
        </p:nvGrpSpPr>
        <p:grpSpPr>
          <a:xfrm>
            <a:off x="3924807" y="1791150"/>
            <a:ext cx="1438401" cy="2616057"/>
            <a:chOff x="1842063" y="3708445"/>
            <a:chExt cx="2877134" cy="5232720"/>
          </a:xfrm>
        </p:grpSpPr>
        <p:sp>
          <p:nvSpPr>
            <p:cNvPr id="12" name="32 Rectángulo">
              <a:extLst>
                <a:ext uri="{FF2B5EF4-FFF2-40B4-BE49-F238E27FC236}">
                  <a16:creationId xmlns:a16="http://schemas.microsoft.com/office/drawing/2014/main" id="{618C8E4B-5EB4-4F4A-AC14-579A1000E97E}"/>
                </a:ext>
              </a:extLst>
            </p:cNvPr>
            <p:cNvSpPr/>
            <p:nvPr/>
          </p:nvSpPr>
          <p:spPr>
            <a:xfrm>
              <a:off x="1842063" y="3708445"/>
              <a:ext cx="2875534" cy="5232720"/>
            </a:xfrm>
            <a:custGeom>
              <a:avLst/>
              <a:gdLst/>
              <a:ahLst/>
              <a:cxnLst/>
              <a:rect l="l" t="t" r="r" b="b"/>
              <a:pathLst>
                <a:path w="2875534" h="4414500">
                  <a:moveTo>
                    <a:pt x="0" y="0"/>
                  </a:moveTo>
                  <a:lnTo>
                    <a:pt x="2875534" y="0"/>
                  </a:lnTo>
                  <a:lnTo>
                    <a:pt x="2875534" y="3975750"/>
                  </a:lnTo>
                  <a:cubicBezTo>
                    <a:pt x="2496138" y="4258497"/>
                    <a:pt x="1968181" y="4420740"/>
                    <a:pt x="1407027" y="4414317"/>
                  </a:cubicBezTo>
                  <a:cubicBezTo>
                    <a:pt x="867766" y="4408144"/>
                    <a:pt x="365887" y="4246986"/>
                    <a:pt x="16" y="3978231"/>
                  </a:cubicBezTo>
                  <a:lnTo>
                    <a:pt x="197" y="3982324"/>
                  </a:lnTo>
                  <a:lnTo>
                    <a:pt x="0" y="398217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txBody>
            <a:bodyPr lIns="107988" tIns="0" rIns="107988" bIns="0" rtlCol="0" anchor="ctr"/>
            <a:lstStyle/>
            <a:p>
              <a:pPr algn="ctr"/>
              <a:r>
                <a:rPr lang="en-US" sz="1600" dirty="0">
                  <a:latin typeface="+mj-lt"/>
                </a:rPr>
                <a:t>bad, inadequate</a:t>
              </a:r>
              <a:endParaRPr lang="es-SV" sz="1600" dirty="0">
                <a:latin typeface="+mj-lt"/>
              </a:endParaRPr>
            </a:p>
          </p:txBody>
        </p:sp>
        <p:sp>
          <p:nvSpPr>
            <p:cNvPr id="13" name="33 Rectángulo">
              <a:extLst>
                <a:ext uri="{FF2B5EF4-FFF2-40B4-BE49-F238E27FC236}">
                  <a16:creationId xmlns:a16="http://schemas.microsoft.com/office/drawing/2014/main" id="{6C89BCE5-3E4B-4B93-89A3-B61F7ED71D47}"/>
                </a:ext>
              </a:extLst>
            </p:cNvPr>
            <p:cNvSpPr/>
            <p:nvPr/>
          </p:nvSpPr>
          <p:spPr>
            <a:xfrm>
              <a:off x="1842063" y="4529870"/>
              <a:ext cx="135015" cy="4083457"/>
            </a:xfrm>
            <a:custGeom>
              <a:avLst/>
              <a:gdLst/>
              <a:ahLst/>
              <a:cxnLst/>
              <a:rect l="l" t="t" r="r" b="b"/>
              <a:pathLst>
                <a:path w="135015" h="4083457">
                  <a:moveTo>
                    <a:pt x="0" y="0"/>
                  </a:moveTo>
                  <a:lnTo>
                    <a:pt x="135015" y="0"/>
                  </a:lnTo>
                  <a:lnTo>
                    <a:pt x="135015" y="4083457"/>
                  </a:lnTo>
                  <a:lnTo>
                    <a:pt x="16" y="3993404"/>
                  </a:lnTo>
                  <a:lnTo>
                    <a:pt x="191" y="3997492"/>
                  </a:lnTo>
                  <a:lnTo>
                    <a:pt x="0" y="399735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 sz="900" dirty="0">
                <a:latin typeface="字魂59号-创粗黑" panose="00000500000000000000" pitchFamily="2" charset="-122"/>
              </a:endParaRPr>
            </a:p>
          </p:txBody>
        </p:sp>
        <p:sp>
          <p:nvSpPr>
            <p:cNvPr id="14" name="34 Rectángulo">
              <a:extLst>
                <a:ext uri="{FF2B5EF4-FFF2-40B4-BE49-F238E27FC236}">
                  <a16:creationId xmlns:a16="http://schemas.microsoft.com/office/drawing/2014/main" id="{53A224AB-7EDD-4FF9-9999-542C5374666B}"/>
                </a:ext>
              </a:extLst>
            </p:cNvPr>
            <p:cNvSpPr/>
            <p:nvPr/>
          </p:nvSpPr>
          <p:spPr>
            <a:xfrm>
              <a:off x="4584182" y="4529870"/>
              <a:ext cx="135015" cy="4080863"/>
            </a:xfrm>
            <a:custGeom>
              <a:avLst/>
              <a:gdLst/>
              <a:ahLst/>
              <a:cxnLst/>
              <a:rect l="l" t="t" r="r" b="b"/>
              <a:pathLst>
                <a:path w="135015" h="4080863">
                  <a:moveTo>
                    <a:pt x="0" y="0"/>
                  </a:moveTo>
                  <a:lnTo>
                    <a:pt x="135015" y="0"/>
                  </a:lnTo>
                  <a:lnTo>
                    <a:pt x="135015" y="3992806"/>
                  </a:lnTo>
                  <a:lnTo>
                    <a:pt x="134840" y="3992892"/>
                  </a:lnTo>
                  <a:cubicBezTo>
                    <a:pt x="134975" y="3991889"/>
                    <a:pt x="134967" y="3990886"/>
                    <a:pt x="134957" y="3989884"/>
                  </a:cubicBezTo>
                  <a:lnTo>
                    <a:pt x="0" y="408086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 sz="900" dirty="0">
                <a:latin typeface="字魂59号-创粗黑" panose="00000500000000000000" pitchFamily="2" charset="-122"/>
              </a:endParaRPr>
            </a:p>
          </p:txBody>
        </p:sp>
      </p:grpSp>
      <p:grpSp>
        <p:nvGrpSpPr>
          <p:cNvPr id="15" name="60 Grupo">
            <a:extLst>
              <a:ext uri="{FF2B5EF4-FFF2-40B4-BE49-F238E27FC236}">
                <a16:creationId xmlns:a16="http://schemas.microsoft.com/office/drawing/2014/main" id="{0094FDFF-6CA1-4B76-A390-9E6C0598D9D0}"/>
              </a:ext>
            </a:extLst>
          </p:cNvPr>
          <p:cNvGrpSpPr/>
          <p:nvPr/>
        </p:nvGrpSpPr>
        <p:grpSpPr>
          <a:xfrm>
            <a:off x="6382418" y="1861172"/>
            <a:ext cx="1438401" cy="2555223"/>
            <a:chOff x="1842063" y="3848505"/>
            <a:chExt cx="2877134" cy="5111037"/>
          </a:xfrm>
        </p:grpSpPr>
        <p:sp>
          <p:nvSpPr>
            <p:cNvPr id="16" name="32 Rectángulo">
              <a:extLst>
                <a:ext uri="{FF2B5EF4-FFF2-40B4-BE49-F238E27FC236}">
                  <a16:creationId xmlns:a16="http://schemas.microsoft.com/office/drawing/2014/main" id="{DBE4E920-311A-4EA6-A64D-9AE673C06F44}"/>
                </a:ext>
              </a:extLst>
            </p:cNvPr>
            <p:cNvSpPr/>
            <p:nvPr/>
          </p:nvSpPr>
          <p:spPr>
            <a:xfrm>
              <a:off x="1842063" y="3848505"/>
              <a:ext cx="2875534" cy="5111037"/>
            </a:xfrm>
            <a:custGeom>
              <a:avLst/>
              <a:gdLst/>
              <a:ahLst/>
              <a:cxnLst/>
              <a:rect l="l" t="t" r="r" b="b"/>
              <a:pathLst>
                <a:path w="2875534" h="4414500">
                  <a:moveTo>
                    <a:pt x="0" y="0"/>
                  </a:moveTo>
                  <a:lnTo>
                    <a:pt x="2875534" y="0"/>
                  </a:lnTo>
                  <a:lnTo>
                    <a:pt x="2875534" y="3975750"/>
                  </a:lnTo>
                  <a:cubicBezTo>
                    <a:pt x="2496138" y="4258497"/>
                    <a:pt x="1968181" y="4420740"/>
                    <a:pt x="1407027" y="4414317"/>
                  </a:cubicBezTo>
                  <a:cubicBezTo>
                    <a:pt x="867766" y="4408144"/>
                    <a:pt x="365887" y="4246986"/>
                    <a:pt x="16" y="3978231"/>
                  </a:cubicBezTo>
                  <a:lnTo>
                    <a:pt x="197" y="3982324"/>
                  </a:lnTo>
                  <a:lnTo>
                    <a:pt x="0" y="398217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txBody>
            <a:bodyPr lIns="107988" tIns="0" rIns="107988" bIns="0" rtlCol="0" anchor="ctr"/>
            <a:lstStyle/>
            <a:p>
              <a:pPr algn="ctr"/>
              <a:r>
                <a:rPr lang="en-US" sz="1800" b="0" i="0" u="none" strike="noStrike" baseline="0" dirty="0">
                  <a:latin typeface="ProximaNova-Regular"/>
                </a:rPr>
                <a:t>very easy</a:t>
              </a:r>
              <a:endParaRPr lang="es-SV" sz="1600" dirty="0">
                <a:latin typeface="+mj-lt"/>
              </a:endParaRPr>
            </a:p>
          </p:txBody>
        </p:sp>
        <p:sp>
          <p:nvSpPr>
            <p:cNvPr id="17" name="33 Rectángulo">
              <a:extLst>
                <a:ext uri="{FF2B5EF4-FFF2-40B4-BE49-F238E27FC236}">
                  <a16:creationId xmlns:a16="http://schemas.microsoft.com/office/drawing/2014/main" id="{D3512928-375B-4369-90B4-9E0F3F95ABDA}"/>
                </a:ext>
              </a:extLst>
            </p:cNvPr>
            <p:cNvSpPr/>
            <p:nvPr/>
          </p:nvSpPr>
          <p:spPr>
            <a:xfrm>
              <a:off x="1849683" y="4529870"/>
              <a:ext cx="135015" cy="4083457"/>
            </a:xfrm>
            <a:custGeom>
              <a:avLst/>
              <a:gdLst/>
              <a:ahLst/>
              <a:cxnLst/>
              <a:rect l="l" t="t" r="r" b="b"/>
              <a:pathLst>
                <a:path w="135015" h="4083457">
                  <a:moveTo>
                    <a:pt x="0" y="0"/>
                  </a:moveTo>
                  <a:lnTo>
                    <a:pt x="135015" y="0"/>
                  </a:lnTo>
                  <a:lnTo>
                    <a:pt x="135015" y="4083457"/>
                  </a:lnTo>
                  <a:lnTo>
                    <a:pt x="16" y="3993404"/>
                  </a:lnTo>
                  <a:lnTo>
                    <a:pt x="191" y="3997492"/>
                  </a:lnTo>
                  <a:lnTo>
                    <a:pt x="0" y="399735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 sz="900" dirty="0">
                <a:latin typeface="字魂59号-创粗黑" panose="00000500000000000000" pitchFamily="2" charset="-122"/>
              </a:endParaRPr>
            </a:p>
          </p:txBody>
        </p:sp>
        <p:sp>
          <p:nvSpPr>
            <p:cNvPr id="18" name="34 Rectángulo">
              <a:extLst>
                <a:ext uri="{FF2B5EF4-FFF2-40B4-BE49-F238E27FC236}">
                  <a16:creationId xmlns:a16="http://schemas.microsoft.com/office/drawing/2014/main" id="{080D9D62-C077-454E-B1BD-BF9A3C058312}"/>
                </a:ext>
              </a:extLst>
            </p:cNvPr>
            <p:cNvSpPr/>
            <p:nvPr/>
          </p:nvSpPr>
          <p:spPr>
            <a:xfrm>
              <a:off x="4584182" y="4529870"/>
              <a:ext cx="135015" cy="4080863"/>
            </a:xfrm>
            <a:custGeom>
              <a:avLst/>
              <a:gdLst/>
              <a:ahLst/>
              <a:cxnLst/>
              <a:rect l="l" t="t" r="r" b="b"/>
              <a:pathLst>
                <a:path w="135015" h="4080863">
                  <a:moveTo>
                    <a:pt x="0" y="0"/>
                  </a:moveTo>
                  <a:lnTo>
                    <a:pt x="135015" y="0"/>
                  </a:lnTo>
                  <a:lnTo>
                    <a:pt x="135015" y="3992806"/>
                  </a:lnTo>
                  <a:lnTo>
                    <a:pt x="134840" y="3992892"/>
                  </a:lnTo>
                  <a:cubicBezTo>
                    <a:pt x="134975" y="3991889"/>
                    <a:pt x="134967" y="3990886"/>
                    <a:pt x="134957" y="3989884"/>
                  </a:cubicBezTo>
                  <a:lnTo>
                    <a:pt x="0" y="408086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 sz="900" dirty="0">
                <a:latin typeface="字魂59号-创粗黑" panose="00000500000000000000" pitchFamily="2" charset="-122"/>
              </a:endParaRPr>
            </a:p>
          </p:txBody>
        </p:sp>
      </p:grpSp>
      <p:grpSp>
        <p:nvGrpSpPr>
          <p:cNvPr id="23" name="1 Grupo">
            <a:extLst>
              <a:ext uri="{FF2B5EF4-FFF2-40B4-BE49-F238E27FC236}">
                <a16:creationId xmlns:a16="http://schemas.microsoft.com/office/drawing/2014/main" id="{29803527-619B-43C1-8E8D-EDAA7956BFE2}"/>
              </a:ext>
            </a:extLst>
          </p:cNvPr>
          <p:cNvGrpSpPr/>
          <p:nvPr/>
        </p:nvGrpSpPr>
        <p:grpSpPr>
          <a:xfrm>
            <a:off x="1465998" y="1783564"/>
            <a:ext cx="1438401" cy="584997"/>
            <a:chOff x="3780045" y="6307980"/>
            <a:chExt cx="2877134" cy="1170130"/>
          </a:xfrm>
        </p:grpSpPr>
        <p:sp>
          <p:nvSpPr>
            <p:cNvPr id="24" name="28 Rectángulo">
              <a:extLst>
                <a:ext uri="{FF2B5EF4-FFF2-40B4-BE49-F238E27FC236}">
                  <a16:creationId xmlns:a16="http://schemas.microsoft.com/office/drawing/2014/main" id="{671A84EA-A176-4A2C-938A-D9B145EF3D6F}"/>
                </a:ext>
              </a:extLst>
            </p:cNvPr>
            <p:cNvSpPr/>
            <p:nvPr/>
          </p:nvSpPr>
          <p:spPr>
            <a:xfrm>
              <a:off x="3780045" y="6323153"/>
              <a:ext cx="2875534" cy="115495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txBody>
            <a:bodyPr lIns="53994" tIns="0" rIns="53994" bIns="0" rtlCol="0" anchor="ctr"/>
            <a:lstStyle/>
            <a:p>
              <a:pPr algn="ctr"/>
              <a:endParaRPr lang="es-SV" sz="1200" dirty="0">
                <a:solidFill>
                  <a:srgbClr val="FFFFFF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Helvetica" panose="020B0604020202020204" pitchFamily="34" charset="0"/>
              </a:endParaRPr>
            </a:p>
          </p:txBody>
        </p:sp>
        <p:sp>
          <p:nvSpPr>
            <p:cNvPr id="25" name="29 Rectángulo">
              <a:extLst>
                <a:ext uri="{FF2B5EF4-FFF2-40B4-BE49-F238E27FC236}">
                  <a16:creationId xmlns:a16="http://schemas.microsoft.com/office/drawing/2014/main" id="{E181377E-8646-490A-B40D-DDBCDC94FA7E}"/>
                </a:ext>
              </a:extLst>
            </p:cNvPr>
            <p:cNvSpPr/>
            <p:nvPr/>
          </p:nvSpPr>
          <p:spPr>
            <a:xfrm>
              <a:off x="3780045" y="6307980"/>
              <a:ext cx="135015" cy="11701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 sz="900" dirty="0">
                <a:latin typeface="字魂59号-创粗黑" panose="00000500000000000000" pitchFamily="2" charset="-122"/>
              </a:endParaRPr>
            </a:p>
          </p:txBody>
        </p:sp>
        <p:sp>
          <p:nvSpPr>
            <p:cNvPr id="26" name="30 Rectángulo">
              <a:extLst>
                <a:ext uri="{FF2B5EF4-FFF2-40B4-BE49-F238E27FC236}">
                  <a16:creationId xmlns:a16="http://schemas.microsoft.com/office/drawing/2014/main" id="{32561C9B-B7E6-4AD9-8466-A14F36A40C16}"/>
                </a:ext>
              </a:extLst>
            </p:cNvPr>
            <p:cNvSpPr/>
            <p:nvPr/>
          </p:nvSpPr>
          <p:spPr>
            <a:xfrm>
              <a:off x="6522164" y="6307980"/>
              <a:ext cx="135015" cy="11701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 sz="900" dirty="0">
                <a:latin typeface="字魂59号-创粗黑" panose="00000500000000000000" pitchFamily="2" charset="-122"/>
              </a:endParaRPr>
            </a:p>
          </p:txBody>
        </p:sp>
      </p:grpSp>
      <p:sp>
        <p:nvSpPr>
          <p:cNvPr id="27" name="Textbox 1">
            <a:extLst>
              <a:ext uri="{FF2B5EF4-FFF2-40B4-BE49-F238E27FC236}">
                <a16:creationId xmlns:a16="http://schemas.microsoft.com/office/drawing/2014/main" id="{8F6313E6-6070-48F5-951A-9463924AC279}"/>
              </a:ext>
            </a:extLst>
          </p:cNvPr>
          <p:cNvSpPr/>
          <p:nvPr/>
        </p:nvSpPr>
        <p:spPr>
          <a:xfrm>
            <a:off x="1505289" y="1842943"/>
            <a:ext cx="1187549" cy="438972"/>
          </a:xfrm>
          <a:prstGeom prst="rect">
            <a:avLst/>
          </a:prstGeom>
        </p:spPr>
        <p:txBody>
          <a:bodyPr wrap="square" lIns="120846" tIns="60423" rIns="120846" bIns="60423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dirty="0">
                <a:solidFill>
                  <a:srgbClr val="FF0000"/>
                </a:solidFill>
              </a:rPr>
              <a:t>chuck</a:t>
            </a:r>
          </a:p>
        </p:txBody>
      </p:sp>
      <p:grpSp>
        <p:nvGrpSpPr>
          <p:cNvPr id="28" name="36 Grupo">
            <a:extLst>
              <a:ext uri="{FF2B5EF4-FFF2-40B4-BE49-F238E27FC236}">
                <a16:creationId xmlns:a16="http://schemas.microsoft.com/office/drawing/2014/main" id="{72E635D1-36CA-4297-B692-D6C25F18A893}"/>
              </a:ext>
            </a:extLst>
          </p:cNvPr>
          <p:cNvGrpSpPr/>
          <p:nvPr/>
        </p:nvGrpSpPr>
        <p:grpSpPr>
          <a:xfrm>
            <a:off x="1465198" y="4182932"/>
            <a:ext cx="1439200" cy="720613"/>
            <a:chOff x="1840885" y="4580830"/>
            <a:chExt cx="2878734" cy="1441393"/>
          </a:xfrm>
        </p:grpSpPr>
        <p:sp>
          <p:nvSpPr>
            <p:cNvPr id="29" name="6 Circular">
              <a:extLst>
                <a:ext uri="{FF2B5EF4-FFF2-40B4-BE49-F238E27FC236}">
                  <a16:creationId xmlns:a16="http://schemas.microsoft.com/office/drawing/2014/main" id="{BCF50228-B025-499A-812D-5764DCBE51A5}"/>
                </a:ext>
              </a:extLst>
            </p:cNvPr>
            <p:cNvSpPr>
              <a:spLocks noChangeAspect="1"/>
            </p:cNvSpPr>
            <p:nvPr/>
          </p:nvSpPr>
          <p:spPr bwMode="auto">
            <a:xfrm flipH="1">
              <a:off x="1840885" y="4589643"/>
              <a:ext cx="2877134" cy="1432580"/>
            </a:xfrm>
            <a:custGeom>
              <a:avLst/>
              <a:gdLst/>
              <a:ahLst/>
              <a:cxnLst/>
              <a:rect l="l" t="t" r="r" b="b"/>
              <a:pathLst>
                <a:path w="2877134" h="1432580">
                  <a:moveTo>
                    <a:pt x="58" y="0"/>
                  </a:moveTo>
                  <a:cubicBezTo>
                    <a:pt x="-1824" y="203456"/>
                    <a:pt x="42460" y="407363"/>
                    <a:pt x="130738" y="597674"/>
                  </a:cubicBezTo>
                  <a:lnTo>
                    <a:pt x="130726" y="597679"/>
                  </a:lnTo>
                  <a:cubicBezTo>
                    <a:pt x="130752" y="597736"/>
                    <a:pt x="130779" y="597792"/>
                    <a:pt x="130811" y="597846"/>
                  </a:cubicBezTo>
                  <a:lnTo>
                    <a:pt x="130894" y="598041"/>
                  </a:lnTo>
                  <a:lnTo>
                    <a:pt x="130907" y="598035"/>
                  </a:lnTo>
                  <a:cubicBezTo>
                    <a:pt x="370576" y="1114419"/>
                    <a:pt x="891750" y="1441361"/>
                    <a:pt x="1460997" y="1432401"/>
                  </a:cubicBezTo>
                  <a:cubicBezTo>
                    <a:pt x="2029924" y="1423445"/>
                    <a:pt x="2540296" y="1080641"/>
                    <a:pt x="2763758" y="557452"/>
                  </a:cubicBezTo>
                  <a:lnTo>
                    <a:pt x="2763804" y="557471"/>
                  </a:lnTo>
                  <a:cubicBezTo>
                    <a:pt x="2763899" y="557246"/>
                    <a:pt x="2763995" y="557022"/>
                    <a:pt x="2764070" y="556789"/>
                  </a:cubicBezTo>
                  <a:lnTo>
                    <a:pt x="2764336" y="556222"/>
                  </a:lnTo>
                  <a:lnTo>
                    <a:pt x="2764298" y="556205"/>
                  </a:lnTo>
                  <a:cubicBezTo>
                    <a:pt x="2839933" y="378752"/>
                    <a:pt x="2878052" y="190881"/>
                    <a:pt x="2877118" y="3520"/>
                  </a:cubicBezTo>
                  <a:cubicBezTo>
                    <a:pt x="2511247" y="272275"/>
                    <a:pt x="2009368" y="433433"/>
                    <a:pt x="1470107" y="439606"/>
                  </a:cubicBezTo>
                  <a:cubicBezTo>
                    <a:pt x="908219" y="446037"/>
                    <a:pt x="379614" y="283361"/>
                    <a:pt x="58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lIns="53994" tIns="0" rIns="53994" bIns="0" rtlCol="0" anchor="ctr"/>
            <a:lstStyle/>
            <a:p>
              <a:pPr algn="ctr"/>
              <a:endParaRPr lang="es-SV" sz="1200" dirty="0">
                <a:solidFill>
                  <a:srgbClr val="FFFFFF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Helvetica" panose="020B0604020202020204" pitchFamily="34" charset="0"/>
              </a:endParaRPr>
            </a:p>
          </p:txBody>
        </p:sp>
        <p:sp>
          <p:nvSpPr>
            <p:cNvPr id="30" name="6 Circular">
              <a:extLst>
                <a:ext uri="{FF2B5EF4-FFF2-40B4-BE49-F238E27FC236}">
                  <a16:creationId xmlns:a16="http://schemas.microsoft.com/office/drawing/2014/main" id="{106B9756-EF97-49F2-B726-CB7097D67576}"/>
                </a:ext>
              </a:extLst>
            </p:cNvPr>
            <p:cNvSpPr>
              <a:spLocks noChangeAspect="1"/>
            </p:cNvSpPr>
            <p:nvPr/>
          </p:nvSpPr>
          <p:spPr bwMode="auto">
            <a:xfrm flipH="1">
              <a:off x="1841644" y="4580830"/>
              <a:ext cx="2877975" cy="448602"/>
            </a:xfrm>
            <a:custGeom>
              <a:avLst/>
              <a:gdLst/>
              <a:ahLst/>
              <a:cxnLst/>
              <a:rect l="l" t="t" r="r" b="b"/>
              <a:pathLst>
                <a:path w="2877975" h="448602">
                  <a:moveTo>
                    <a:pt x="2877955" y="0"/>
                  </a:moveTo>
                  <a:lnTo>
                    <a:pt x="0" y="0"/>
                  </a:lnTo>
                  <a:lnTo>
                    <a:pt x="383" y="8813"/>
                  </a:lnTo>
                  <a:cubicBezTo>
                    <a:pt x="379939" y="292174"/>
                    <a:pt x="908544" y="454850"/>
                    <a:pt x="1470432" y="448419"/>
                  </a:cubicBezTo>
                  <a:cubicBezTo>
                    <a:pt x="2009693" y="442246"/>
                    <a:pt x="2511572" y="281088"/>
                    <a:pt x="2877443" y="12333"/>
                  </a:cubicBezTo>
                  <a:cubicBezTo>
                    <a:pt x="2878026" y="8221"/>
                    <a:pt x="2878000" y="4110"/>
                    <a:pt x="28779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innerShdw blurRad="215900" dist="63500" dir="10200000">
                <a:prstClr val="black">
                  <a:alpha val="50000"/>
                </a:prstClr>
              </a:innerShdw>
            </a:effectLst>
          </p:spPr>
          <p:txBody>
            <a:bodyPr lIns="53994" tIns="0" rIns="53994" bIns="0" rtlCol="0" anchor="ctr"/>
            <a:lstStyle/>
            <a:p>
              <a:pPr algn="ctr"/>
              <a:endParaRPr lang="es-SV" sz="1200" dirty="0">
                <a:solidFill>
                  <a:srgbClr val="FFFFFF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Helvetica" panose="020B0604020202020204" pitchFamily="34" charset="0"/>
              </a:endParaRPr>
            </a:p>
          </p:txBody>
        </p:sp>
      </p:grpSp>
      <p:grpSp>
        <p:nvGrpSpPr>
          <p:cNvPr id="31" name="108 Grupo">
            <a:extLst>
              <a:ext uri="{FF2B5EF4-FFF2-40B4-BE49-F238E27FC236}">
                <a16:creationId xmlns:a16="http://schemas.microsoft.com/office/drawing/2014/main" id="{E42BDE7E-719A-4913-A17D-08E62C624D4A}"/>
              </a:ext>
            </a:extLst>
          </p:cNvPr>
          <p:cNvGrpSpPr/>
          <p:nvPr/>
        </p:nvGrpSpPr>
        <p:grpSpPr>
          <a:xfrm>
            <a:off x="1446614" y="1116152"/>
            <a:ext cx="1457785" cy="720613"/>
            <a:chOff x="2477945" y="2692856"/>
            <a:chExt cx="2915908" cy="1441393"/>
          </a:xfrm>
          <a:scene3d>
            <a:camera prst="orthographicFront"/>
            <a:lightRig rig="chilly" dir="t"/>
          </a:scene3d>
        </p:grpSpPr>
        <p:grpSp>
          <p:nvGrpSpPr>
            <p:cNvPr id="32" name="24 Grupo">
              <a:extLst>
                <a:ext uri="{FF2B5EF4-FFF2-40B4-BE49-F238E27FC236}">
                  <a16:creationId xmlns:a16="http://schemas.microsoft.com/office/drawing/2014/main" id="{5641CB35-324D-486E-B3EE-2E0BB6169D14}"/>
                </a:ext>
              </a:extLst>
            </p:cNvPr>
            <p:cNvGrpSpPr/>
            <p:nvPr/>
          </p:nvGrpSpPr>
          <p:grpSpPr>
            <a:xfrm rot="10800000">
              <a:off x="2515119" y="2692856"/>
              <a:ext cx="2878734" cy="1441393"/>
              <a:chOff x="1840885" y="4580830"/>
              <a:chExt cx="2878734" cy="1441393"/>
            </a:xfrm>
          </p:grpSpPr>
          <p:sp>
            <p:nvSpPr>
              <p:cNvPr id="35" name="6 Circular">
                <a:extLst>
                  <a:ext uri="{FF2B5EF4-FFF2-40B4-BE49-F238E27FC236}">
                    <a16:creationId xmlns:a16="http://schemas.microsoft.com/office/drawing/2014/main" id="{ACA2928B-F027-4E85-844E-7E52868B0F1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flipH="1">
                <a:off x="1840885" y="4589643"/>
                <a:ext cx="2877134" cy="1432580"/>
              </a:xfrm>
              <a:custGeom>
                <a:avLst/>
                <a:gdLst/>
                <a:ahLst/>
                <a:cxnLst/>
                <a:rect l="l" t="t" r="r" b="b"/>
                <a:pathLst>
                  <a:path w="2877134" h="1432580">
                    <a:moveTo>
                      <a:pt x="58" y="0"/>
                    </a:moveTo>
                    <a:cubicBezTo>
                      <a:pt x="-1824" y="203456"/>
                      <a:pt x="42460" y="407363"/>
                      <a:pt x="130738" y="597674"/>
                    </a:cubicBezTo>
                    <a:lnTo>
                      <a:pt x="130726" y="597679"/>
                    </a:lnTo>
                    <a:cubicBezTo>
                      <a:pt x="130752" y="597736"/>
                      <a:pt x="130779" y="597792"/>
                      <a:pt x="130811" y="597846"/>
                    </a:cubicBezTo>
                    <a:lnTo>
                      <a:pt x="130894" y="598041"/>
                    </a:lnTo>
                    <a:lnTo>
                      <a:pt x="130907" y="598035"/>
                    </a:lnTo>
                    <a:cubicBezTo>
                      <a:pt x="370576" y="1114419"/>
                      <a:pt x="891750" y="1441361"/>
                      <a:pt x="1460997" y="1432401"/>
                    </a:cubicBezTo>
                    <a:cubicBezTo>
                      <a:pt x="2029924" y="1423445"/>
                      <a:pt x="2540296" y="1080641"/>
                      <a:pt x="2763758" y="557452"/>
                    </a:cubicBezTo>
                    <a:lnTo>
                      <a:pt x="2763804" y="557471"/>
                    </a:lnTo>
                    <a:cubicBezTo>
                      <a:pt x="2763899" y="557246"/>
                      <a:pt x="2763995" y="557022"/>
                      <a:pt x="2764070" y="556789"/>
                    </a:cubicBezTo>
                    <a:lnTo>
                      <a:pt x="2764336" y="556222"/>
                    </a:lnTo>
                    <a:lnTo>
                      <a:pt x="2764298" y="556205"/>
                    </a:lnTo>
                    <a:cubicBezTo>
                      <a:pt x="2839933" y="378752"/>
                      <a:pt x="2878052" y="190881"/>
                      <a:pt x="2877118" y="3520"/>
                    </a:cubicBezTo>
                    <a:cubicBezTo>
                      <a:pt x="2511247" y="272275"/>
                      <a:pt x="2009368" y="433433"/>
                      <a:pt x="1470107" y="439606"/>
                    </a:cubicBezTo>
                    <a:cubicBezTo>
                      <a:pt x="908219" y="446037"/>
                      <a:pt x="379614" y="283361"/>
                      <a:pt x="5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  <a:effectLst/>
            </p:spPr>
            <p:txBody>
              <a:bodyPr lIns="53994" tIns="0" rIns="53994" bIns="0" rtlCol="0" anchor="ctr"/>
              <a:lstStyle/>
              <a:p>
                <a:pPr algn="ctr"/>
                <a:endParaRPr lang="es-SV" sz="1200" dirty="0">
                  <a:solidFill>
                    <a:srgbClr val="FFFFFF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Helvetica" panose="020B0604020202020204" pitchFamily="34" charset="0"/>
                </a:endParaRPr>
              </a:p>
            </p:txBody>
          </p:sp>
          <p:sp>
            <p:nvSpPr>
              <p:cNvPr id="36" name="6 Circular">
                <a:extLst>
                  <a:ext uri="{FF2B5EF4-FFF2-40B4-BE49-F238E27FC236}">
                    <a16:creationId xmlns:a16="http://schemas.microsoft.com/office/drawing/2014/main" id="{9B4D5370-DB57-444B-825B-27409D32547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flipH="1">
                <a:off x="1841644" y="4580830"/>
                <a:ext cx="2877975" cy="448602"/>
              </a:xfrm>
              <a:custGeom>
                <a:avLst/>
                <a:gdLst/>
                <a:ahLst/>
                <a:cxnLst/>
                <a:rect l="l" t="t" r="r" b="b"/>
                <a:pathLst>
                  <a:path w="2877975" h="448602">
                    <a:moveTo>
                      <a:pt x="2877955" y="0"/>
                    </a:moveTo>
                    <a:lnTo>
                      <a:pt x="0" y="0"/>
                    </a:lnTo>
                    <a:lnTo>
                      <a:pt x="383" y="8813"/>
                    </a:lnTo>
                    <a:cubicBezTo>
                      <a:pt x="379939" y="292174"/>
                      <a:pt x="908544" y="454850"/>
                      <a:pt x="1470432" y="448419"/>
                    </a:cubicBezTo>
                    <a:cubicBezTo>
                      <a:pt x="2009693" y="442246"/>
                      <a:pt x="2511572" y="281088"/>
                      <a:pt x="2877443" y="12333"/>
                    </a:cubicBezTo>
                    <a:cubicBezTo>
                      <a:pt x="2878026" y="8221"/>
                      <a:pt x="2878000" y="4110"/>
                      <a:pt x="28779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innerShdw blurRad="215900" dist="63500" dir="10200000">
                  <a:prstClr val="black">
                    <a:alpha val="50000"/>
                  </a:prstClr>
                </a:innerShdw>
              </a:effectLst>
            </p:spPr>
            <p:txBody>
              <a:bodyPr lIns="53994" tIns="0" rIns="53994" bIns="0" rtlCol="0" anchor="ctr"/>
              <a:lstStyle/>
              <a:p>
                <a:pPr algn="ctr"/>
                <a:endParaRPr lang="es-SV" sz="1200" dirty="0">
                  <a:solidFill>
                    <a:srgbClr val="FFFFFF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Helvetica" panose="020B0604020202020204" pitchFamily="34" charset="0"/>
                </a:endParaRPr>
              </a:p>
            </p:txBody>
          </p:sp>
        </p:grpSp>
        <p:sp>
          <p:nvSpPr>
            <p:cNvPr id="33" name="Oval 26">
              <a:extLst>
                <a:ext uri="{FF2B5EF4-FFF2-40B4-BE49-F238E27FC236}">
                  <a16:creationId xmlns:a16="http://schemas.microsoft.com/office/drawing/2014/main" id="{B43BF9AC-FB65-4AB0-A1FD-667FC74789A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20281579" flipH="1">
              <a:off x="2477945" y="2725137"/>
              <a:ext cx="2387518" cy="1025908"/>
            </a:xfrm>
            <a:custGeom>
              <a:avLst/>
              <a:gdLst/>
              <a:ahLst/>
              <a:cxnLst/>
              <a:rect l="l" t="t" r="r" b="b"/>
              <a:pathLst>
                <a:path w="1799952" h="654016">
                  <a:moveTo>
                    <a:pt x="1799952" y="348330"/>
                  </a:moveTo>
                  <a:cubicBezTo>
                    <a:pt x="1725926" y="521860"/>
                    <a:pt x="1324231" y="654015"/>
                    <a:pt x="839955" y="654016"/>
                  </a:cubicBezTo>
                  <a:cubicBezTo>
                    <a:pt x="480986" y="654015"/>
                    <a:pt x="167392" y="581402"/>
                    <a:pt x="0" y="471105"/>
                  </a:cubicBezTo>
                  <a:cubicBezTo>
                    <a:pt x="168583" y="248580"/>
                    <a:pt x="413143" y="90180"/>
                    <a:pt x="693167" y="28361"/>
                  </a:cubicBezTo>
                  <a:cubicBezTo>
                    <a:pt x="1092679" y="-59840"/>
                    <a:pt x="1509482" y="60665"/>
                    <a:pt x="1799952" y="34833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33000"/>
                  </a:schemeClr>
                </a:gs>
                <a:gs pos="100000">
                  <a:schemeClr val="bg1">
                    <a:gamma/>
                    <a:shade val="46275"/>
                    <a:invGamma/>
                    <a:alpha val="0"/>
                  </a:schemeClr>
                </a:gs>
              </a:gsLst>
              <a:lin ang="5400000" scaled="1"/>
            </a:grad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pitchFamily="2" charset="-122"/>
                <a:cs typeface="Helvetica" panose="020B0604020202020204" pitchFamily="34" charset="0"/>
              </a:endParaRPr>
            </a:p>
          </p:txBody>
        </p:sp>
      </p:grpSp>
      <p:grpSp>
        <p:nvGrpSpPr>
          <p:cNvPr id="37" name="45 Grupo">
            <a:extLst>
              <a:ext uri="{FF2B5EF4-FFF2-40B4-BE49-F238E27FC236}">
                <a16:creationId xmlns:a16="http://schemas.microsoft.com/office/drawing/2014/main" id="{792E770B-2F90-4A2C-8903-AA3B2AAD48A3}"/>
              </a:ext>
            </a:extLst>
          </p:cNvPr>
          <p:cNvGrpSpPr/>
          <p:nvPr/>
        </p:nvGrpSpPr>
        <p:grpSpPr>
          <a:xfrm>
            <a:off x="3924807" y="1783564"/>
            <a:ext cx="1438401" cy="584997"/>
            <a:chOff x="3780045" y="6307980"/>
            <a:chExt cx="2877134" cy="1170130"/>
          </a:xfrm>
        </p:grpSpPr>
        <p:sp>
          <p:nvSpPr>
            <p:cNvPr id="38" name="46 Rectángulo">
              <a:extLst>
                <a:ext uri="{FF2B5EF4-FFF2-40B4-BE49-F238E27FC236}">
                  <a16:creationId xmlns:a16="http://schemas.microsoft.com/office/drawing/2014/main" id="{1362A6E9-1C12-4A0A-9579-2A5F6D5847C5}"/>
                </a:ext>
              </a:extLst>
            </p:cNvPr>
            <p:cNvSpPr/>
            <p:nvPr/>
          </p:nvSpPr>
          <p:spPr>
            <a:xfrm>
              <a:off x="3780045" y="6323153"/>
              <a:ext cx="2875534" cy="115495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txBody>
            <a:bodyPr lIns="53994" tIns="0" rIns="53994" bIns="0" rtlCol="0" anchor="ctr"/>
            <a:lstStyle/>
            <a:p>
              <a:pPr algn="ctr"/>
              <a:endParaRPr lang="es-SV" sz="1200" dirty="0">
                <a:solidFill>
                  <a:srgbClr val="FFFFFF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Helvetica" panose="020B0604020202020204" pitchFamily="34" charset="0"/>
              </a:endParaRPr>
            </a:p>
          </p:txBody>
        </p:sp>
        <p:sp>
          <p:nvSpPr>
            <p:cNvPr id="39" name="47 Rectángulo">
              <a:extLst>
                <a:ext uri="{FF2B5EF4-FFF2-40B4-BE49-F238E27FC236}">
                  <a16:creationId xmlns:a16="http://schemas.microsoft.com/office/drawing/2014/main" id="{9849969F-0EE2-46C0-BFE8-6B8DEDAB5E73}"/>
                </a:ext>
              </a:extLst>
            </p:cNvPr>
            <p:cNvSpPr/>
            <p:nvPr/>
          </p:nvSpPr>
          <p:spPr>
            <a:xfrm>
              <a:off x="3780045" y="6307980"/>
              <a:ext cx="135015" cy="117013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 sz="900" dirty="0">
                <a:latin typeface="字魂59号-创粗黑" panose="00000500000000000000" pitchFamily="2" charset="-122"/>
              </a:endParaRPr>
            </a:p>
          </p:txBody>
        </p:sp>
        <p:sp>
          <p:nvSpPr>
            <p:cNvPr id="40" name="48 Rectángulo">
              <a:extLst>
                <a:ext uri="{FF2B5EF4-FFF2-40B4-BE49-F238E27FC236}">
                  <a16:creationId xmlns:a16="http://schemas.microsoft.com/office/drawing/2014/main" id="{10FC2D44-F06D-4887-838F-6AFB4E522FAB}"/>
                </a:ext>
              </a:extLst>
            </p:cNvPr>
            <p:cNvSpPr/>
            <p:nvPr/>
          </p:nvSpPr>
          <p:spPr>
            <a:xfrm>
              <a:off x="6522164" y="6307980"/>
              <a:ext cx="135015" cy="117013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 sz="900" dirty="0">
                <a:latin typeface="字魂59号-创粗黑" panose="00000500000000000000" pitchFamily="2" charset="-122"/>
              </a:endParaRPr>
            </a:p>
          </p:txBody>
        </p:sp>
      </p:grpSp>
      <p:sp>
        <p:nvSpPr>
          <p:cNvPr id="41" name="Textbox 1">
            <a:extLst>
              <a:ext uri="{FF2B5EF4-FFF2-40B4-BE49-F238E27FC236}">
                <a16:creationId xmlns:a16="http://schemas.microsoft.com/office/drawing/2014/main" id="{9575F0B7-501C-43B5-9D12-7D7EC55AADC1}"/>
              </a:ext>
            </a:extLst>
          </p:cNvPr>
          <p:cNvSpPr/>
          <p:nvPr/>
        </p:nvSpPr>
        <p:spPr>
          <a:xfrm>
            <a:off x="4111226" y="1842943"/>
            <a:ext cx="1079875" cy="438972"/>
          </a:xfrm>
          <a:prstGeom prst="rect">
            <a:avLst/>
          </a:prstGeom>
        </p:spPr>
        <p:txBody>
          <a:bodyPr wrap="square" lIns="120846" tIns="60423" rIns="120846" bIns="60423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dirty="0">
                <a:solidFill>
                  <a:srgbClr val="FF0000"/>
                </a:solidFill>
              </a:rPr>
              <a:t>lame</a:t>
            </a:r>
          </a:p>
        </p:txBody>
      </p:sp>
      <p:grpSp>
        <p:nvGrpSpPr>
          <p:cNvPr id="42" name="50 Grupo">
            <a:extLst>
              <a:ext uri="{FF2B5EF4-FFF2-40B4-BE49-F238E27FC236}">
                <a16:creationId xmlns:a16="http://schemas.microsoft.com/office/drawing/2014/main" id="{2AC788B0-F5B7-41D2-9747-1F08045AE325}"/>
              </a:ext>
            </a:extLst>
          </p:cNvPr>
          <p:cNvGrpSpPr/>
          <p:nvPr/>
        </p:nvGrpSpPr>
        <p:grpSpPr>
          <a:xfrm>
            <a:off x="3924007" y="4182932"/>
            <a:ext cx="1439200" cy="720613"/>
            <a:chOff x="1840885" y="4580830"/>
            <a:chExt cx="2878734" cy="1441393"/>
          </a:xfrm>
        </p:grpSpPr>
        <p:sp>
          <p:nvSpPr>
            <p:cNvPr id="43" name="6 Circular">
              <a:extLst>
                <a:ext uri="{FF2B5EF4-FFF2-40B4-BE49-F238E27FC236}">
                  <a16:creationId xmlns:a16="http://schemas.microsoft.com/office/drawing/2014/main" id="{7B51550B-0507-42C6-BE53-11FB27BF2970}"/>
                </a:ext>
              </a:extLst>
            </p:cNvPr>
            <p:cNvSpPr>
              <a:spLocks noChangeAspect="1"/>
            </p:cNvSpPr>
            <p:nvPr/>
          </p:nvSpPr>
          <p:spPr bwMode="auto">
            <a:xfrm flipH="1">
              <a:off x="1840885" y="4589643"/>
              <a:ext cx="2877134" cy="1432580"/>
            </a:xfrm>
            <a:custGeom>
              <a:avLst/>
              <a:gdLst/>
              <a:ahLst/>
              <a:cxnLst/>
              <a:rect l="l" t="t" r="r" b="b"/>
              <a:pathLst>
                <a:path w="2877134" h="1432580">
                  <a:moveTo>
                    <a:pt x="58" y="0"/>
                  </a:moveTo>
                  <a:cubicBezTo>
                    <a:pt x="-1824" y="203456"/>
                    <a:pt x="42460" y="407363"/>
                    <a:pt x="130738" y="597674"/>
                  </a:cubicBezTo>
                  <a:lnTo>
                    <a:pt x="130726" y="597679"/>
                  </a:lnTo>
                  <a:cubicBezTo>
                    <a:pt x="130752" y="597736"/>
                    <a:pt x="130779" y="597792"/>
                    <a:pt x="130811" y="597846"/>
                  </a:cubicBezTo>
                  <a:lnTo>
                    <a:pt x="130894" y="598041"/>
                  </a:lnTo>
                  <a:lnTo>
                    <a:pt x="130907" y="598035"/>
                  </a:lnTo>
                  <a:cubicBezTo>
                    <a:pt x="370576" y="1114419"/>
                    <a:pt x="891750" y="1441361"/>
                    <a:pt x="1460997" y="1432401"/>
                  </a:cubicBezTo>
                  <a:cubicBezTo>
                    <a:pt x="2029924" y="1423445"/>
                    <a:pt x="2540296" y="1080641"/>
                    <a:pt x="2763758" y="557452"/>
                  </a:cubicBezTo>
                  <a:lnTo>
                    <a:pt x="2763804" y="557471"/>
                  </a:lnTo>
                  <a:cubicBezTo>
                    <a:pt x="2763899" y="557246"/>
                    <a:pt x="2763995" y="557022"/>
                    <a:pt x="2764070" y="556789"/>
                  </a:cubicBezTo>
                  <a:lnTo>
                    <a:pt x="2764336" y="556222"/>
                  </a:lnTo>
                  <a:lnTo>
                    <a:pt x="2764298" y="556205"/>
                  </a:lnTo>
                  <a:cubicBezTo>
                    <a:pt x="2839933" y="378752"/>
                    <a:pt x="2878052" y="190881"/>
                    <a:pt x="2877118" y="3520"/>
                  </a:cubicBezTo>
                  <a:cubicBezTo>
                    <a:pt x="2511247" y="272275"/>
                    <a:pt x="2009368" y="433433"/>
                    <a:pt x="1470107" y="439606"/>
                  </a:cubicBezTo>
                  <a:cubicBezTo>
                    <a:pt x="908219" y="446037"/>
                    <a:pt x="379614" y="283361"/>
                    <a:pt x="58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2">
                    <a:lumMod val="50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lIns="53994" tIns="0" rIns="53994" bIns="0" rtlCol="0" anchor="ctr"/>
            <a:lstStyle/>
            <a:p>
              <a:pPr algn="ctr"/>
              <a:endParaRPr lang="es-SV" sz="1200" dirty="0">
                <a:solidFill>
                  <a:srgbClr val="FFFFFF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Helvetica" panose="020B0604020202020204" pitchFamily="34" charset="0"/>
              </a:endParaRPr>
            </a:p>
          </p:txBody>
        </p:sp>
        <p:sp>
          <p:nvSpPr>
            <p:cNvPr id="44" name="6 Circular">
              <a:extLst>
                <a:ext uri="{FF2B5EF4-FFF2-40B4-BE49-F238E27FC236}">
                  <a16:creationId xmlns:a16="http://schemas.microsoft.com/office/drawing/2014/main" id="{110F8E8E-652C-406D-BDC2-E00457A0D729}"/>
                </a:ext>
              </a:extLst>
            </p:cNvPr>
            <p:cNvSpPr>
              <a:spLocks noChangeAspect="1"/>
            </p:cNvSpPr>
            <p:nvPr/>
          </p:nvSpPr>
          <p:spPr bwMode="auto">
            <a:xfrm flipH="1">
              <a:off x="1841644" y="4580830"/>
              <a:ext cx="2877975" cy="448602"/>
            </a:xfrm>
            <a:custGeom>
              <a:avLst/>
              <a:gdLst/>
              <a:ahLst/>
              <a:cxnLst/>
              <a:rect l="l" t="t" r="r" b="b"/>
              <a:pathLst>
                <a:path w="2877975" h="448602">
                  <a:moveTo>
                    <a:pt x="2877955" y="0"/>
                  </a:moveTo>
                  <a:lnTo>
                    <a:pt x="0" y="0"/>
                  </a:lnTo>
                  <a:lnTo>
                    <a:pt x="383" y="8813"/>
                  </a:lnTo>
                  <a:cubicBezTo>
                    <a:pt x="379939" y="292174"/>
                    <a:pt x="908544" y="454850"/>
                    <a:pt x="1470432" y="448419"/>
                  </a:cubicBezTo>
                  <a:cubicBezTo>
                    <a:pt x="2009693" y="442246"/>
                    <a:pt x="2511572" y="281088"/>
                    <a:pt x="2877443" y="12333"/>
                  </a:cubicBezTo>
                  <a:cubicBezTo>
                    <a:pt x="2878026" y="8221"/>
                    <a:pt x="2878000" y="4110"/>
                    <a:pt x="28779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innerShdw blurRad="215900" dist="63500" dir="10200000">
                <a:prstClr val="black">
                  <a:alpha val="50000"/>
                </a:prstClr>
              </a:innerShdw>
            </a:effectLst>
          </p:spPr>
          <p:txBody>
            <a:bodyPr lIns="53994" tIns="0" rIns="53994" bIns="0" rtlCol="0" anchor="ctr"/>
            <a:lstStyle/>
            <a:p>
              <a:pPr algn="ctr"/>
              <a:endParaRPr lang="es-SV" sz="1200" dirty="0">
                <a:solidFill>
                  <a:srgbClr val="FFFFFF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Helvetica" panose="020B0604020202020204" pitchFamily="34" charset="0"/>
              </a:endParaRPr>
            </a:p>
          </p:txBody>
        </p:sp>
      </p:grpSp>
      <p:grpSp>
        <p:nvGrpSpPr>
          <p:cNvPr id="45" name="54 Grupo">
            <a:extLst>
              <a:ext uri="{FF2B5EF4-FFF2-40B4-BE49-F238E27FC236}">
                <a16:creationId xmlns:a16="http://schemas.microsoft.com/office/drawing/2014/main" id="{4295FD42-6979-448C-8C97-159BCD41D48C}"/>
              </a:ext>
            </a:extLst>
          </p:cNvPr>
          <p:cNvGrpSpPr/>
          <p:nvPr/>
        </p:nvGrpSpPr>
        <p:grpSpPr>
          <a:xfrm>
            <a:off x="3905423" y="1116152"/>
            <a:ext cx="1457785" cy="720613"/>
            <a:chOff x="2477945" y="2692856"/>
            <a:chExt cx="2915908" cy="1441393"/>
          </a:xfrm>
          <a:scene3d>
            <a:camera prst="orthographicFront"/>
            <a:lightRig rig="chilly" dir="t"/>
          </a:scene3d>
        </p:grpSpPr>
        <p:grpSp>
          <p:nvGrpSpPr>
            <p:cNvPr id="46" name="55 Grupo">
              <a:extLst>
                <a:ext uri="{FF2B5EF4-FFF2-40B4-BE49-F238E27FC236}">
                  <a16:creationId xmlns:a16="http://schemas.microsoft.com/office/drawing/2014/main" id="{3C9DDC20-A87F-4DC7-8546-55F6F1EF01D4}"/>
                </a:ext>
              </a:extLst>
            </p:cNvPr>
            <p:cNvGrpSpPr/>
            <p:nvPr/>
          </p:nvGrpSpPr>
          <p:grpSpPr>
            <a:xfrm rot="10800000">
              <a:off x="2515119" y="2692856"/>
              <a:ext cx="2878734" cy="1441393"/>
              <a:chOff x="1840885" y="4580830"/>
              <a:chExt cx="2878734" cy="1441393"/>
            </a:xfrm>
          </p:grpSpPr>
          <p:sp>
            <p:nvSpPr>
              <p:cNvPr id="49" name="6 Circular">
                <a:extLst>
                  <a:ext uri="{FF2B5EF4-FFF2-40B4-BE49-F238E27FC236}">
                    <a16:creationId xmlns:a16="http://schemas.microsoft.com/office/drawing/2014/main" id="{5D99CF67-8203-4A33-9ACD-4EDB344D72B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flipH="1">
                <a:off x="1840885" y="4589643"/>
                <a:ext cx="2877134" cy="1432580"/>
              </a:xfrm>
              <a:custGeom>
                <a:avLst/>
                <a:gdLst/>
                <a:ahLst/>
                <a:cxnLst/>
                <a:rect l="l" t="t" r="r" b="b"/>
                <a:pathLst>
                  <a:path w="2877134" h="1432580">
                    <a:moveTo>
                      <a:pt x="58" y="0"/>
                    </a:moveTo>
                    <a:cubicBezTo>
                      <a:pt x="-1824" y="203456"/>
                      <a:pt x="42460" y="407363"/>
                      <a:pt x="130738" y="597674"/>
                    </a:cubicBezTo>
                    <a:lnTo>
                      <a:pt x="130726" y="597679"/>
                    </a:lnTo>
                    <a:cubicBezTo>
                      <a:pt x="130752" y="597736"/>
                      <a:pt x="130779" y="597792"/>
                      <a:pt x="130811" y="597846"/>
                    </a:cubicBezTo>
                    <a:lnTo>
                      <a:pt x="130894" y="598041"/>
                    </a:lnTo>
                    <a:lnTo>
                      <a:pt x="130907" y="598035"/>
                    </a:lnTo>
                    <a:cubicBezTo>
                      <a:pt x="370576" y="1114419"/>
                      <a:pt x="891750" y="1441361"/>
                      <a:pt x="1460997" y="1432401"/>
                    </a:cubicBezTo>
                    <a:cubicBezTo>
                      <a:pt x="2029924" y="1423445"/>
                      <a:pt x="2540296" y="1080641"/>
                      <a:pt x="2763758" y="557452"/>
                    </a:cubicBezTo>
                    <a:lnTo>
                      <a:pt x="2763804" y="557471"/>
                    </a:lnTo>
                    <a:cubicBezTo>
                      <a:pt x="2763899" y="557246"/>
                      <a:pt x="2763995" y="557022"/>
                      <a:pt x="2764070" y="556789"/>
                    </a:cubicBezTo>
                    <a:lnTo>
                      <a:pt x="2764336" y="556222"/>
                    </a:lnTo>
                    <a:lnTo>
                      <a:pt x="2764298" y="556205"/>
                    </a:lnTo>
                    <a:cubicBezTo>
                      <a:pt x="2839933" y="378752"/>
                      <a:pt x="2878052" y="190881"/>
                      <a:pt x="2877118" y="3520"/>
                    </a:cubicBezTo>
                    <a:cubicBezTo>
                      <a:pt x="2511247" y="272275"/>
                      <a:pt x="2009368" y="433433"/>
                      <a:pt x="1470107" y="439606"/>
                    </a:cubicBezTo>
                    <a:cubicBezTo>
                      <a:pt x="908219" y="446037"/>
                      <a:pt x="379614" y="283361"/>
                      <a:pt x="5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2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  <a:effectLst/>
            </p:spPr>
            <p:txBody>
              <a:bodyPr lIns="53994" tIns="0" rIns="53994" bIns="0" rtlCol="0" anchor="ctr"/>
              <a:lstStyle/>
              <a:p>
                <a:pPr algn="ctr"/>
                <a:endParaRPr lang="es-SV" sz="1200" dirty="0">
                  <a:solidFill>
                    <a:srgbClr val="FFFFFF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Helvetica" panose="020B0604020202020204" pitchFamily="34" charset="0"/>
                </a:endParaRPr>
              </a:p>
            </p:txBody>
          </p:sp>
          <p:sp>
            <p:nvSpPr>
              <p:cNvPr id="50" name="6 Circular">
                <a:extLst>
                  <a:ext uri="{FF2B5EF4-FFF2-40B4-BE49-F238E27FC236}">
                    <a16:creationId xmlns:a16="http://schemas.microsoft.com/office/drawing/2014/main" id="{24B020F6-861E-49C5-89CB-C7337709FC4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flipH="1">
                <a:off x="1841644" y="4580830"/>
                <a:ext cx="2877975" cy="448602"/>
              </a:xfrm>
              <a:custGeom>
                <a:avLst/>
                <a:gdLst/>
                <a:ahLst/>
                <a:cxnLst/>
                <a:rect l="l" t="t" r="r" b="b"/>
                <a:pathLst>
                  <a:path w="2877975" h="448602">
                    <a:moveTo>
                      <a:pt x="2877955" y="0"/>
                    </a:moveTo>
                    <a:lnTo>
                      <a:pt x="0" y="0"/>
                    </a:lnTo>
                    <a:lnTo>
                      <a:pt x="383" y="8813"/>
                    </a:lnTo>
                    <a:cubicBezTo>
                      <a:pt x="379939" y="292174"/>
                      <a:pt x="908544" y="454850"/>
                      <a:pt x="1470432" y="448419"/>
                    </a:cubicBezTo>
                    <a:cubicBezTo>
                      <a:pt x="2009693" y="442246"/>
                      <a:pt x="2511572" y="281088"/>
                      <a:pt x="2877443" y="12333"/>
                    </a:cubicBezTo>
                    <a:cubicBezTo>
                      <a:pt x="2878026" y="8221"/>
                      <a:pt x="2878000" y="4110"/>
                      <a:pt x="28779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innerShdw blurRad="215900" dist="63500" dir="10200000">
                  <a:prstClr val="black">
                    <a:alpha val="50000"/>
                  </a:prstClr>
                </a:innerShdw>
              </a:effectLst>
            </p:spPr>
            <p:txBody>
              <a:bodyPr lIns="53994" tIns="0" rIns="53994" bIns="0" rtlCol="0" anchor="ctr"/>
              <a:lstStyle/>
              <a:p>
                <a:pPr algn="ctr"/>
                <a:endParaRPr lang="es-SV" sz="1200" dirty="0">
                  <a:solidFill>
                    <a:srgbClr val="FFFFFF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Helvetica" panose="020B0604020202020204" pitchFamily="34" charset="0"/>
                </a:endParaRPr>
              </a:p>
            </p:txBody>
          </p:sp>
        </p:grpSp>
        <p:sp>
          <p:nvSpPr>
            <p:cNvPr id="47" name="Oval 26">
              <a:extLst>
                <a:ext uri="{FF2B5EF4-FFF2-40B4-BE49-F238E27FC236}">
                  <a16:creationId xmlns:a16="http://schemas.microsoft.com/office/drawing/2014/main" id="{2ABF48EA-A2C8-415C-A422-EB9F34707BE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20281579" flipH="1">
              <a:off x="2477945" y="2725137"/>
              <a:ext cx="2387518" cy="1025908"/>
            </a:xfrm>
            <a:custGeom>
              <a:avLst/>
              <a:gdLst/>
              <a:ahLst/>
              <a:cxnLst/>
              <a:rect l="l" t="t" r="r" b="b"/>
              <a:pathLst>
                <a:path w="1799952" h="654016">
                  <a:moveTo>
                    <a:pt x="1799952" y="348330"/>
                  </a:moveTo>
                  <a:cubicBezTo>
                    <a:pt x="1725926" y="521860"/>
                    <a:pt x="1324231" y="654015"/>
                    <a:pt x="839955" y="654016"/>
                  </a:cubicBezTo>
                  <a:cubicBezTo>
                    <a:pt x="480986" y="654015"/>
                    <a:pt x="167392" y="581402"/>
                    <a:pt x="0" y="471105"/>
                  </a:cubicBezTo>
                  <a:cubicBezTo>
                    <a:pt x="168583" y="248580"/>
                    <a:pt x="413143" y="90180"/>
                    <a:pt x="693167" y="28361"/>
                  </a:cubicBezTo>
                  <a:cubicBezTo>
                    <a:pt x="1092679" y="-59840"/>
                    <a:pt x="1509482" y="60665"/>
                    <a:pt x="1799952" y="34833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33000"/>
                  </a:schemeClr>
                </a:gs>
                <a:gs pos="100000">
                  <a:schemeClr val="bg1">
                    <a:gamma/>
                    <a:shade val="46275"/>
                    <a:invGamma/>
                    <a:alpha val="0"/>
                  </a:schemeClr>
                </a:gs>
              </a:gsLst>
              <a:lin ang="5400000" scaled="1"/>
            </a:grad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pitchFamily="2" charset="-122"/>
                <a:cs typeface="Helvetica" panose="020B0604020202020204" pitchFamily="34" charset="0"/>
              </a:endParaRPr>
            </a:p>
          </p:txBody>
        </p:sp>
      </p:grpSp>
      <p:grpSp>
        <p:nvGrpSpPr>
          <p:cNvPr id="51" name="64 Grupo">
            <a:extLst>
              <a:ext uri="{FF2B5EF4-FFF2-40B4-BE49-F238E27FC236}">
                <a16:creationId xmlns:a16="http://schemas.microsoft.com/office/drawing/2014/main" id="{1BDB299B-93EA-47C0-9F1B-C8969F5C1A9D}"/>
              </a:ext>
            </a:extLst>
          </p:cNvPr>
          <p:cNvGrpSpPr/>
          <p:nvPr/>
        </p:nvGrpSpPr>
        <p:grpSpPr>
          <a:xfrm>
            <a:off x="6382418" y="1783564"/>
            <a:ext cx="1438401" cy="871483"/>
            <a:chOff x="3780045" y="6307980"/>
            <a:chExt cx="2877134" cy="1170130"/>
          </a:xfrm>
        </p:grpSpPr>
        <p:sp>
          <p:nvSpPr>
            <p:cNvPr id="52" name="65 Rectángulo">
              <a:extLst>
                <a:ext uri="{FF2B5EF4-FFF2-40B4-BE49-F238E27FC236}">
                  <a16:creationId xmlns:a16="http://schemas.microsoft.com/office/drawing/2014/main" id="{99B1161C-C477-474E-8AD2-C7DE903B7BC6}"/>
                </a:ext>
              </a:extLst>
            </p:cNvPr>
            <p:cNvSpPr/>
            <p:nvPr/>
          </p:nvSpPr>
          <p:spPr>
            <a:xfrm>
              <a:off x="3780045" y="6323153"/>
              <a:ext cx="2875534" cy="115495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txBody>
            <a:bodyPr lIns="53994" tIns="0" rIns="53994" bIns="0" rtlCol="0" anchor="ctr"/>
            <a:lstStyle/>
            <a:p>
              <a:pPr algn="ctr"/>
              <a:endParaRPr lang="es-SV" sz="1200" dirty="0">
                <a:solidFill>
                  <a:srgbClr val="FFFFFF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Helvetica" panose="020B0604020202020204" pitchFamily="34" charset="0"/>
              </a:endParaRPr>
            </a:p>
          </p:txBody>
        </p:sp>
        <p:sp>
          <p:nvSpPr>
            <p:cNvPr id="53" name="66 Rectángulo">
              <a:extLst>
                <a:ext uri="{FF2B5EF4-FFF2-40B4-BE49-F238E27FC236}">
                  <a16:creationId xmlns:a16="http://schemas.microsoft.com/office/drawing/2014/main" id="{9F1CE384-1439-42F7-B584-A098B35EF868}"/>
                </a:ext>
              </a:extLst>
            </p:cNvPr>
            <p:cNvSpPr/>
            <p:nvPr/>
          </p:nvSpPr>
          <p:spPr>
            <a:xfrm>
              <a:off x="3787665" y="6307980"/>
              <a:ext cx="135015" cy="117013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 sz="900" dirty="0">
                <a:latin typeface="字魂59号-创粗黑" panose="00000500000000000000" pitchFamily="2" charset="-122"/>
              </a:endParaRPr>
            </a:p>
          </p:txBody>
        </p:sp>
        <p:sp>
          <p:nvSpPr>
            <p:cNvPr id="54" name="67 Rectángulo">
              <a:extLst>
                <a:ext uri="{FF2B5EF4-FFF2-40B4-BE49-F238E27FC236}">
                  <a16:creationId xmlns:a16="http://schemas.microsoft.com/office/drawing/2014/main" id="{037109BD-5866-4ACF-B5CC-45FEFA6D87B1}"/>
                </a:ext>
              </a:extLst>
            </p:cNvPr>
            <p:cNvSpPr/>
            <p:nvPr/>
          </p:nvSpPr>
          <p:spPr>
            <a:xfrm>
              <a:off x="6522164" y="6307980"/>
              <a:ext cx="135015" cy="117013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 sz="900" dirty="0">
                <a:latin typeface="字魂59号-创粗黑" panose="00000500000000000000" pitchFamily="2" charset="-122"/>
              </a:endParaRPr>
            </a:p>
          </p:txBody>
        </p:sp>
      </p:grpSp>
      <p:sp>
        <p:nvSpPr>
          <p:cNvPr id="55" name="Textbox 1">
            <a:extLst>
              <a:ext uri="{FF2B5EF4-FFF2-40B4-BE49-F238E27FC236}">
                <a16:creationId xmlns:a16="http://schemas.microsoft.com/office/drawing/2014/main" id="{9A14054D-0191-436F-9C70-7823D7B2A5F9}"/>
              </a:ext>
            </a:extLst>
          </p:cNvPr>
          <p:cNvSpPr/>
          <p:nvPr/>
        </p:nvSpPr>
        <p:spPr>
          <a:xfrm>
            <a:off x="6418939" y="1807983"/>
            <a:ext cx="1369170" cy="785221"/>
          </a:xfrm>
          <a:prstGeom prst="rect">
            <a:avLst/>
          </a:prstGeom>
        </p:spPr>
        <p:txBody>
          <a:bodyPr wrap="square" lIns="120846" tIns="60423" rIns="120846" bIns="60423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dirty="0">
                <a:solidFill>
                  <a:srgbClr val="FF0000"/>
                </a:solidFill>
              </a:rPr>
              <a:t>a piece of cake</a:t>
            </a:r>
          </a:p>
        </p:txBody>
      </p:sp>
      <p:grpSp>
        <p:nvGrpSpPr>
          <p:cNvPr id="56" name="69 Grupo">
            <a:extLst>
              <a:ext uri="{FF2B5EF4-FFF2-40B4-BE49-F238E27FC236}">
                <a16:creationId xmlns:a16="http://schemas.microsoft.com/office/drawing/2014/main" id="{8AF33084-13F8-4DC8-BAF3-BE77CF3ABCF6}"/>
              </a:ext>
            </a:extLst>
          </p:cNvPr>
          <p:cNvGrpSpPr/>
          <p:nvPr/>
        </p:nvGrpSpPr>
        <p:grpSpPr>
          <a:xfrm>
            <a:off x="6381618" y="4182932"/>
            <a:ext cx="1439200" cy="720613"/>
            <a:chOff x="1840885" y="4580830"/>
            <a:chExt cx="2878734" cy="1441393"/>
          </a:xfrm>
        </p:grpSpPr>
        <p:sp>
          <p:nvSpPr>
            <p:cNvPr id="57" name="6 Circular">
              <a:extLst>
                <a:ext uri="{FF2B5EF4-FFF2-40B4-BE49-F238E27FC236}">
                  <a16:creationId xmlns:a16="http://schemas.microsoft.com/office/drawing/2014/main" id="{4FCC34C8-E1E8-46A1-AA08-764C9B1662EE}"/>
                </a:ext>
              </a:extLst>
            </p:cNvPr>
            <p:cNvSpPr>
              <a:spLocks noChangeAspect="1"/>
            </p:cNvSpPr>
            <p:nvPr/>
          </p:nvSpPr>
          <p:spPr bwMode="auto">
            <a:xfrm flipH="1">
              <a:off x="1840885" y="4589643"/>
              <a:ext cx="2877134" cy="1432580"/>
            </a:xfrm>
            <a:custGeom>
              <a:avLst/>
              <a:gdLst/>
              <a:ahLst/>
              <a:cxnLst/>
              <a:rect l="l" t="t" r="r" b="b"/>
              <a:pathLst>
                <a:path w="2877134" h="1432580">
                  <a:moveTo>
                    <a:pt x="58" y="0"/>
                  </a:moveTo>
                  <a:cubicBezTo>
                    <a:pt x="-1824" y="203456"/>
                    <a:pt x="42460" y="407363"/>
                    <a:pt x="130738" y="597674"/>
                  </a:cubicBezTo>
                  <a:lnTo>
                    <a:pt x="130726" y="597679"/>
                  </a:lnTo>
                  <a:cubicBezTo>
                    <a:pt x="130752" y="597736"/>
                    <a:pt x="130779" y="597792"/>
                    <a:pt x="130811" y="597846"/>
                  </a:cubicBezTo>
                  <a:lnTo>
                    <a:pt x="130894" y="598041"/>
                  </a:lnTo>
                  <a:lnTo>
                    <a:pt x="130907" y="598035"/>
                  </a:lnTo>
                  <a:cubicBezTo>
                    <a:pt x="370576" y="1114419"/>
                    <a:pt x="891750" y="1441361"/>
                    <a:pt x="1460997" y="1432401"/>
                  </a:cubicBezTo>
                  <a:cubicBezTo>
                    <a:pt x="2029924" y="1423445"/>
                    <a:pt x="2540296" y="1080641"/>
                    <a:pt x="2763758" y="557452"/>
                  </a:cubicBezTo>
                  <a:lnTo>
                    <a:pt x="2763804" y="557471"/>
                  </a:lnTo>
                  <a:cubicBezTo>
                    <a:pt x="2763899" y="557246"/>
                    <a:pt x="2763995" y="557022"/>
                    <a:pt x="2764070" y="556789"/>
                  </a:cubicBezTo>
                  <a:lnTo>
                    <a:pt x="2764336" y="556222"/>
                  </a:lnTo>
                  <a:lnTo>
                    <a:pt x="2764298" y="556205"/>
                  </a:lnTo>
                  <a:cubicBezTo>
                    <a:pt x="2839933" y="378752"/>
                    <a:pt x="2878052" y="190881"/>
                    <a:pt x="2877118" y="3520"/>
                  </a:cubicBezTo>
                  <a:cubicBezTo>
                    <a:pt x="2511247" y="272275"/>
                    <a:pt x="2009368" y="433433"/>
                    <a:pt x="1470107" y="439606"/>
                  </a:cubicBezTo>
                  <a:cubicBezTo>
                    <a:pt x="908219" y="446037"/>
                    <a:pt x="379614" y="283361"/>
                    <a:pt x="58" y="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lumMod val="100000"/>
                  </a:schemeClr>
                </a:gs>
                <a:gs pos="100000">
                  <a:schemeClr val="accent3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lIns="53994" tIns="0" rIns="53994" bIns="0" rtlCol="0" anchor="ctr"/>
            <a:lstStyle/>
            <a:p>
              <a:pPr algn="ctr"/>
              <a:endParaRPr lang="es-SV" sz="1200" dirty="0">
                <a:solidFill>
                  <a:srgbClr val="FFFFFF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Helvetica" panose="020B0604020202020204" pitchFamily="34" charset="0"/>
              </a:endParaRPr>
            </a:p>
          </p:txBody>
        </p:sp>
        <p:sp>
          <p:nvSpPr>
            <p:cNvPr id="58" name="6 Circular">
              <a:extLst>
                <a:ext uri="{FF2B5EF4-FFF2-40B4-BE49-F238E27FC236}">
                  <a16:creationId xmlns:a16="http://schemas.microsoft.com/office/drawing/2014/main" id="{EF7BB394-7A1E-4FED-A5AB-9738E1A0390C}"/>
                </a:ext>
              </a:extLst>
            </p:cNvPr>
            <p:cNvSpPr>
              <a:spLocks noChangeAspect="1"/>
            </p:cNvSpPr>
            <p:nvPr/>
          </p:nvSpPr>
          <p:spPr bwMode="auto">
            <a:xfrm flipH="1">
              <a:off x="1841644" y="4580830"/>
              <a:ext cx="2877975" cy="448602"/>
            </a:xfrm>
            <a:custGeom>
              <a:avLst/>
              <a:gdLst/>
              <a:ahLst/>
              <a:cxnLst/>
              <a:rect l="l" t="t" r="r" b="b"/>
              <a:pathLst>
                <a:path w="2877975" h="448602">
                  <a:moveTo>
                    <a:pt x="2877955" y="0"/>
                  </a:moveTo>
                  <a:lnTo>
                    <a:pt x="0" y="0"/>
                  </a:lnTo>
                  <a:lnTo>
                    <a:pt x="383" y="8813"/>
                  </a:lnTo>
                  <a:cubicBezTo>
                    <a:pt x="379939" y="292174"/>
                    <a:pt x="908544" y="454850"/>
                    <a:pt x="1470432" y="448419"/>
                  </a:cubicBezTo>
                  <a:cubicBezTo>
                    <a:pt x="2009693" y="442246"/>
                    <a:pt x="2511572" y="281088"/>
                    <a:pt x="2877443" y="12333"/>
                  </a:cubicBezTo>
                  <a:cubicBezTo>
                    <a:pt x="2878026" y="8221"/>
                    <a:pt x="2878000" y="4110"/>
                    <a:pt x="28779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innerShdw blurRad="215900" dist="63500" dir="10200000">
                <a:prstClr val="black">
                  <a:alpha val="50000"/>
                </a:prstClr>
              </a:innerShdw>
            </a:effectLst>
          </p:spPr>
          <p:txBody>
            <a:bodyPr lIns="53994" tIns="0" rIns="53994" bIns="0" rtlCol="0" anchor="ctr"/>
            <a:lstStyle/>
            <a:p>
              <a:pPr algn="ctr"/>
              <a:endParaRPr lang="es-SV" sz="1200" dirty="0">
                <a:solidFill>
                  <a:srgbClr val="FFFFFF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Helvetica" panose="020B0604020202020204" pitchFamily="34" charset="0"/>
              </a:endParaRPr>
            </a:p>
          </p:txBody>
        </p:sp>
      </p:grpSp>
      <p:grpSp>
        <p:nvGrpSpPr>
          <p:cNvPr id="59" name="72 Grupo">
            <a:extLst>
              <a:ext uri="{FF2B5EF4-FFF2-40B4-BE49-F238E27FC236}">
                <a16:creationId xmlns:a16="http://schemas.microsoft.com/office/drawing/2014/main" id="{8915B73A-B73C-4244-B7D3-9261C0347935}"/>
              </a:ext>
            </a:extLst>
          </p:cNvPr>
          <p:cNvGrpSpPr/>
          <p:nvPr/>
        </p:nvGrpSpPr>
        <p:grpSpPr>
          <a:xfrm>
            <a:off x="6363034" y="1116152"/>
            <a:ext cx="1457785" cy="720613"/>
            <a:chOff x="2477945" y="2692856"/>
            <a:chExt cx="2915908" cy="1441393"/>
          </a:xfrm>
          <a:scene3d>
            <a:camera prst="orthographicFront"/>
            <a:lightRig rig="chilly" dir="t"/>
          </a:scene3d>
        </p:grpSpPr>
        <p:grpSp>
          <p:nvGrpSpPr>
            <p:cNvPr id="60" name="73 Grupo">
              <a:extLst>
                <a:ext uri="{FF2B5EF4-FFF2-40B4-BE49-F238E27FC236}">
                  <a16:creationId xmlns:a16="http://schemas.microsoft.com/office/drawing/2014/main" id="{011BDE6A-4A1D-461B-BC5E-D0EBD93F6E11}"/>
                </a:ext>
              </a:extLst>
            </p:cNvPr>
            <p:cNvGrpSpPr/>
            <p:nvPr/>
          </p:nvGrpSpPr>
          <p:grpSpPr>
            <a:xfrm rot="10800000">
              <a:off x="2515119" y="2692856"/>
              <a:ext cx="2878734" cy="1441393"/>
              <a:chOff x="1840885" y="4580830"/>
              <a:chExt cx="2878734" cy="1441393"/>
            </a:xfrm>
          </p:grpSpPr>
          <p:sp>
            <p:nvSpPr>
              <p:cNvPr id="63" name="6 Circular">
                <a:extLst>
                  <a:ext uri="{FF2B5EF4-FFF2-40B4-BE49-F238E27FC236}">
                    <a16:creationId xmlns:a16="http://schemas.microsoft.com/office/drawing/2014/main" id="{2FA24275-9611-4E7E-817C-18667B71E6F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flipH="1">
                <a:off x="1840885" y="4589643"/>
                <a:ext cx="2877134" cy="1432580"/>
              </a:xfrm>
              <a:custGeom>
                <a:avLst/>
                <a:gdLst/>
                <a:ahLst/>
                <a:cxnLst/>
                <a:rect l="l" t="t" r="r" b="b"/>
                <a:pathLst>
                  <a:path w="2877134" h="1432580">
                    <a:moveTo>
                      <a:pt x="58" y="0"/>
                    </a:moveTo>
                    <a:cubicBezTo>
                      <a:pt x="-1824" y="203456"/>
                      <a:pt x="42460" y="407363"/>
                      <a:pt x="130738" y="597674"/>
                    </a:cubicBezTo>
                    <a:lnTo>
                      <a:pt x="130726" y="597679"/>
                    </a:lnTo>
                    <a:cubicBezTo>
                      <a:pt x="130752" y="597736"/>
                      <a:pt x="130779" y="597792"/>
                      <a:pt x="130811" y="597846"/>
                    </a:cubicBezTo>
                    <a:lnTo>
                      <a:pt x="130894" y="598041"/>
                    </a:lnTo>
                    <a:lnTo>
                      <a:pt x="130907" y="598035"/>
                    </a:lnTo>
                    <a:cubicBezTo>
                      <a:pt x="370576" y="1114419"/>
                      <a:pt x="891750" y="1441361"/>
                      <a:pt x="1460997" y="1432401"/>
                    </a:cubicBezTo>
                    <a:cubicBezTo>
                      <a:pt x="2029924" y="1423445"/>
                      <a:pt x="2540296" y="1080641"/>
                      <a:pt x="2763758" y="557452"/>
                    </a:cubicBezTo>
                    <a:lnTo>
                      <a:pt x="2763804" y="557471"/>
                    </a:lnTo>
                    <a:cubicBezTo>
                      <a:pt x="2763899" y="557246"/>
                      <a:pt x="2763995" y="557022"/>
                      <a:pt x="2764070" y="556789"/>
                    </a:cubicBezTo>
                    <a:lnTo>
                      <a:pt x="2764336" y="556222"/>
                    </a:lnTo>
                    <a:lnTo>
                      <a:pt x="2764298" y="556205"/>
                    </a:lnTo>
                    <a:cubicBezTo>
                      <a:pt x="2839933" y="378752"/>
                      <a:pt x="2878052" y="190881"/>
                      <a:pt x="2877118" y="3520"/>
                    </a:cubicBezTo>
                    <a:cubicBezTo>
                      <a:pt x="2511247" y="272275"/>
                      <a:pt x="2009368" y="433433"/>
                      <a:pt x="1470107" y="439606"/>
                    </a:cubicBezTo>
                    <a:cubicBezTo>
                      <a:pt x="908219" y="446037"/>
                      <a:pt x="379614" y="283361"/>
                      <a:pt x="5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100000"/>
                    </a:schemeClr>
                  </a:gs>
                  <a:gs pos="100000">
                    <a:schemeClr val="accent3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  <a:effectLst/>
            </p:spPr>
            <p:txBody>
              <a:bodyPr lIns="53994" tIns="0" rIns="53994" bIns="0" rtlCol="0" anchor="ctr"/>
              <a:lstStyle/>
              <a:p>
                <a:pPr algn="ctr"/>
                <a:endParaRPr lang="es-SV" sz="1200" dirty="0">
                  <a:solidFill>
                    <a:srgbClr val="FFFFFF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Helvetica" panose="020B0604020202020204" pitchFamily="34" charset="0"/>
                </a:endParaRPr>
              </a:p>
            </p:txBody>
          </p:sp>
          <p:sp>
            <p:nvSpPr>
              <p:cNvPr id="64" name="6 Circular">
                <a:extLst>
                  <a:ext uri="{FF2B5EF4-FFF2-40B4-BE49-F238E27FC236}">
                    <a16:creationId xmlns:a16="http://schemas.microsoft.com/office/drawing/2014/main" id="{E6E35308-1A1E-40ED-B566-827FB60339B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flipH="1">
                <a:off x="1841644" y="4580830"/>
                <a:ext cx="2877975" cy="448602"/>
              </a:xfrm>
              <a:custGeom>
                <a:avLst/>
                <a:gdLst/>
                <a:ahLst/>
                <a:cxnLst/>
                <a:rect l="l" t="t" r="r" b="b"/>
                <a:pathLst>
                  <a:path w="2877975" h="448602">
                    <a:moveTo>
                      <a:pt x="2877955" y="0"/>
                    </a:moveTo>
                    <a:lnTo>
                      <a:pt x="0" y="0"/>
                    </a:lnTo>
                    <a:lnTo>
                      <a:pt x="383" y="8813"/>
                    </a:lnTo>
                    <a:cubicBezTo>
                      <a:pt x="379939" y="292174"/>
                      <a:pt x="908544" y="454850"/>
                      <a:pt x="1470432" y="448419"/>
                    </a:cubicBezTo>
                    <a:cubicBezTo>
                      <a:pt x="2009693" y="442246"/>
                      <a:pt x="2511572" y="281088"/>
                      <a:pt x="2877443" y="12333"/>
                    </a:cubicBezTo>
                    <a:cubicBezTo>
                      <a:pt x="2878026" y="8221"/>
                      <a:pt x="2878000" y="4110"/>
                      <a:pt x="28779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innerShdw blurRad="215900" dist="63500" dir="10200000">
                  <a:prstClr val="black">
                    <a:alpha val="50000"/>
                  </a:prstClr>
                </a:innerShdw>
              </a:effectLst>
            </p:spPr>
            <p:txBody>
              <a:bodyPr lIns="53994" tIns="0" rIns="53994" bIns="0" rtlCol="0" anchor="ctr"/>
              <a:lstStyle/>
              <a:p>
                <a:pPr algn="ctr"/>
                <a:endParaRPr lang="es-SV" sz="1200" dirty="0">
                  <a:solidFill>
                    <a:srgbClr val="FFFFFF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Helvetica" panose="020B0604020202020204" pitchFamily="34" charset="0"/>
                </a:endParaRPr>
              </a:p>
            </p:txBody>
          </p:sp>
        </p:grpSp>
        <p:sp>
          <p:nvSpPr>
            <p:cNvPr id="61" name="Oval 26">
              <a:extLst>
                <a:ext uri="{FF2B5EF4-FFF2-40B4-BE49-F238E27FC236}">
                  <a16:creationId xmlns:a16="http://schemas.microsoft.com/office/drawing/2014/main" id="{D6EC441D-AE36-4667-8BE6-EF9C91A745D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20281579" flipH="1">
              <a:off x="2477945" y="2725137"/>
              <a:ext cx="2387518" cy="1025908"/>
            </a:xfrm>
            <a:custGeom>
              <a:avLst/>
              <a:gdLst/>
              <a:ahLst/>
              <a:cxnLst/>
              <a:rect l="l" t="t" r="r" b="b"/>
              <a:pathLst>
                <a:path w="1799952" h="654016">
                  <a:moveTo>
                    <a:pt x="1799952" y="348330"/>
                  </a:moveTo>
                  <a:cubicBezTo>
                    <a:pt x="1725926" y="521860"/>
                    <a:pt x="1324231" y="654015"/>
                    <a:pt x="839955" y="654016"/>
                  </a:cubicBezTo>
                  <a:cubicBezTo>
                    <a:pt x="480986" y="654015"/>
                    <a:pt x="167392" y="581402"/>
                    <a:pt x="0" y="471105"/>
                  </a:cubicBezTo>
                  <a:cubicBezTo>
                    <a:pt x="168583" y="248580"/>
                    <a:pt x="413143" y="90180"/>
                    <a:pt x="693167" y="28361"/>
                  </a:cubicBezTo>
                  <a:cubicBezTo>
                    <a:pt x="1092679" y="-59840"/>
                    <a:pt x="1509482" y="60665"/>
                    <a:pt x="1799952" y="34833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33000"/>
                  </a:schemeClr>
                </a:gs>
                <a:gs pos="100000">
                  <a:schemeClr val="bg1">
                    <a:gamma/>
                    <a:shade val="46275"/>
                    <a:invGamma/>
                    <a:alpha val="0"/>
                  </a:schemeClr>
                </a:gs>
              </a:gsLst>
              <a:lin ang="5400000" scaled="1"/>
            </a:grad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pitchFamily="2" charset="-122"/>
                <a:cs typeface="Helvetica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71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1" grpId="0"/>
      <p:bldP spid="5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等腰三角形 3">
            <a:extLst>
              <a:ext uri="{FF2B5EF4-FFF2-40B4-BE49-F238E27FC236}">
                <a16:creationId xmlns:a16="http://schemas.microsoft.com/office/drawing/2014/main" id="{982669A9-7E62-48EA-95D4-43F9F3DEECF1}"/>
              </a:ext>
            </a:extLst>
          </p:cNvPr>
          <p:cNvSpPr/>
          <p:nvPr/>
        </p:nvSpPr>
        <p:spPr bwMode="auto">
          <a:xfrm rot="5400000">
            <a:off x="-211863" y="332741"/>
            <a:ext cx="1057785" cy="635075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032" tIns="32516" rIns="65032" bIns="32516" anchor="ctr"/>
          <a:lstStyle/>
          <a:p>
            <a:pPr algn="ctr" eaLnBrk="0" hangingPunct="0">
              <a:defRPr/>
            </a:pPr>
            <a:endParaRPr lang="zh-CN" altLang="en-US" dirty="0"/>
          </a:p>
        </p:txBody>
      </p:sp>
      <p:sp>
        <p:nvSpPr>
          <p:cNvPr id="5" name="任意多边形 4">
            <a:extLst>
              <a:ext uri="{FF2B5EF4-FFF2-40B4-BE49-F238E27FC236}">
                <a16:creationId xmlns:a16="http://schemas.microsoft.com/office/drawing/2014/main" id="{AA46958F-7D00-481F-A511-2183A9FFBFE2}"/>
              </a:ext>
            </a:extLst>
          </p:cNvPr>
          <p:cNvSpPr/>
          <p:nvPr/>
        </p:nvSpPr>
        <p:spPr>
          <a:xfrm flipV="1">
            <a:off x="637750" y="601849"/>
            <a:ext cx="4950422" cy="51600"/>
          </a:xfrm>
          <a:custGeom>
            <a:avLst/>
            <a:gdLst>
              <a:gd name="connsiteX0" fmla="*/ 0 w 8369300"/>
              <a:gd name="connsiteY0" fmla="*/ 0 h 0"/>
              <a:gd name="connsiteX1" fmla="*/ 8369300 w 83693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69300">
                <a:moveTo>
                  <a:pt x="0" y="0"/>
                </a:moveTo>
                <a:lnTo>
                  <a:pt x="8369300" y="0"/>
                </a:lnTo>
              </a:path>
            </a:pathLst>
          </a:custGeom>
          <a:noFill/>
          <a:ln>
            <a:solidFill>
              <a:srgbClr val="D5D5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032" tIns="32516" rIns="65032" bIns="32516" anchor="ctr"/>
          <a:lstStyle/>
          <a:p>
            <a:pPr algn="ctr" eaLnBrk="0" hangingPunct="0">
              <a:defRPr/>
            </a:pPr>
            <a:endParaRPr lang="zh-CN" altLang="en-US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8100D6FE-703F-4712-8D32-923A4E5609C9}"/>
              </a:ext>
            </a:extLst>
          </p:cNvPr>
          <p:cNvSpPr txBox="1"/>
          <p:nvPr/>
        </p:nvSpPr>
        <p:spPr>
          <a:xfrm>
            <a:off x="643043" y="127058"/>
            <a:ext cx="45005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About the Conversation</a:t>
            </a:r>
            <a:endParaRPr lang="ar-SA" sz="2800" dirty="0">
              <a:solidFill>
                <a:srgbClr val="0000FF"/>
              </a:solidFill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E307CB8A-B54E-475A-B754-BDF09F112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029" y="786830"/>
            <a:ext cx="8312727" cy="1321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2" name="شكل بيضاوي 61">
            <a:extLst>
              <a:ext uri="{FF2B5EF4-FFF2-40B4-BE49-F238E27FC236}">
                <a16:creationId xmlns:a16="http://schemas.microsoft.com/office/drawing/2014/main" id="{FFADCD75-F974-4751-977E-94F1EC68A24E}"/>
              </a:ext>
            </a:extLst>
          </p:cNvPr>
          <p:cNvSpPr/>
          <p:nvPr/>
        </p:nvSpPr>
        <p:spPr>
          <a:xfrm>
            <a:off x="334224" y="899724"/>
            <a:ext cx="360040" cy="3168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5" name="شكل بيضاوي 64">
            <a:extLst>
              <a:ext uri="{FF2B5EF4-FFF2-40B4-BE49-F238E27FC236}">
                <a16:creationId xmlns:a16="http://schemas.microsoft.com/office/drawing/2014/main" id="{79882B53-FEF8-44C9-A475-94E870037D05}"/>
              </a:ext>
            </a:extLst>
          </p:cNvPr>
          <p:cNvSpPr/>
          <p:nvPr/>
        </p:nvSpPr>
        <p:spPr>
          <a:xfrm>
            <a:off x="334224" y="1276843"/>
            <a:ext cx="360040" cy="316835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6" name="شكل بيضاوي 65">
            <a:extLst>
              <a:ext uri="{FF2B5EF4-FFF2-40B4-BE49-F238E27FC236}">
                <a16:creationId xmlns:a16="http://schemas.microsoft.com/office/drawing/2014/main" id="{58EA6AF1-C13A-4BF9-A794-C9A2BF6A7D76}"/>
              </a:ext>
            </a:extLst>
          </p:cNvPr>
          <p:cNvSpPr/>
          <p:nvPr/>
        </p:nvSpPr>
        <p:spPr>
          <a:xfrm>
            <a:off x="334224" y="1653962"/>
            <a:ext cx="360040" cy="316835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7" name="مربع نص 66">
            <a:extLst>
              <a:ext uri="{FF2B5EF4-FFF2-40B4-BE49-F238E27FC236}">
                <a16:creationId xmlns:a16="http://schemas.microsoft.com/office/drawing/2014/main" id="{15C9CE09-586D-488C-9EB1-3D3AB9A42E73}"/>
              </a:ext>
            </a:extLst>
          </p:cNvPr>
          <p:cNvSpPr txBox="1"/>
          <p:nvPr/>
        </p:nvSpPr>
        <p:spPr>
          <a:xfrm>
            <a:off x="617213" y="3075895"/>
            <a:ext cx="256357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MV Boli" panose="02000500030200090000" pitchFamily="2" charset="0"/>
                <a:cs typeface="MV Boli" panose="02000500030200090000" pitchFamily="2" charset="0"/>
              </a:rPr>
              <a:t>Jasim and Ibrahim are cleaning up after a party and there are soda cans everywhere. </a:t>
            </a:r>
            <a:endParaRPr lang="ar-SA" sz="20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68" name="مربع نص 67">
            <a:extLst>
              <a:ext uri="{FF2B5EF4-FFF2-40B4-BE49-F238E27FC236}">
                <a16:creationId xmlns:a16="http://schemas.microsoft.com/office/drawing/2014/main" id="{DF68B3D6-1F80-4659-90BD-DE1A8C0A2DFE}"/>
              </a:ext>
            </a:extLst>
          </p:cNvPr>
          <p:cNvSpPr txBox="1"/>
          <p:nvPr/>
        </p:nvSpPr>
        <p:spPr>
          <a:xfrm>
            <a:off x="3586022" y="3063009"/>
            <a:ext cx="274862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*</a:t>
            </a:r>
            <a:r>
              <a:rPr lang="en-US" sz="2000" dirty="0">
                <a:latin typeface="MV Boli" panose="02000500030200090000" pitchFamily="2" charset="0"/>
                <a:cs typeface="MV Boli" panose="02000500030200090000" pitchFamily="2" charset="0"/>
              </a:rPr>
              <a:t> Recycling reduces energy consumption</a:t>
            </a:r>
          </a:p>
          <a:p>
            <a:r>
              <a:rPr lang="en-US" sz="20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*</a:t>
            </a:r>
            <a:r>
              <a:rPr lang="en-US" sz="2000" dirty="0">
                <a:latin typeface="MV Boli" panose="02000500030200090000" pitchFamily="2" charset="0"/>
                <a:cs typeface="MV Boli" panose="02000500030200090000" pitchFamily="2" charset="0"/>
              </a:rPr>
              <a:t> Lessens air and water pollution</a:t>
            </a:r>
          </a:p>
          <a:p>
            <a:r>
              <a:rPr lang="en-US" sz="20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*</a:t>
            </a:r>
            <a:r>
              <a:rPr lang="en-US" sz="2000" dirty="0">
                <a:latin typeface="MV Boli" panose="02000500030200090000" pitchFamily="2" charset="0"/>
                <a:cs typeface="MV Boli" panose="02000500030200090000" pitchFamily="2" charset="0"/>
              </a:rPr>
              <a:t> Saves landfill space. </a:t>
            </a:r>
            <a:endParaRPr lang="ar-SA" sz="20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69" name="مربع نص 68">
            <a:extLst>
              <a:ext uri="{FF2B5EF4-FFF2-40B4-BE49-F238E27FC236}">
                <a16:creationId xmlns:a16="http://schemas.microsoft.com/office/drawing/2014/main" id="{9337DB61-54B5-45E2-BB92-224C94D2D626}"/>
              </a:ext>
            </a:extLst>
          </p:cNvPr>
          <p:cNvSpPr txBox="1"/>
          <p:nvPr/>
        </p:nvSpPr>
        <p:spPr>
          <a:xfrm>
            <a:off x="6517685" y="3063009"/>
            <a:ext cx="244827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MV Boli" panose="02000500030200090000" pitchFamily="2" charset="0"/>
                <a:cs typeface="MV Boli" panose="02000500030200090000" pitchFamily="2" charset="0"/>
              </a:rPr>
              <a:t>Because Ibrahim accidentally threw a can into the garbage rather than recycling it. </a:t>
            </a:r>
            <a:endParaRPr lang="ar-SA" sz="20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grpSp>
        <p:nvGrpSpPr>
          <p:cNvPr id="70" name="مجموعة 69">
            <a:extLst>
              <a:ext uri="{FF2B5EF4-FFF2-40B4-BE49-F238E27FC236}">
                <a16:creationId xmlns:a16="http://schemas.microsoft.com/office/drawing/2014/main" id="{78592253-BF49-4C8E-B354-AE0A5F9D26E0}"/>
              </a:ext>
            </a:extLst>
          </p:cNvPr>
          <p:cNvGrpSpPr/>
          <p:nvPr/>
        </p:nvGrpSpPr>
        <p:grpSpPr>
          <a:xfrm>
            <a:off x="267002" y="2648578"/>
            <a:ext cx="1848451" cy="504145"/>
            <a:chOff x="389237" y="2624131"/>
            <a:chExt cx="1848451" cy="504145"/>
          </a:xfrm>
        </p:grpSpPr>
        <p:sp>
          <p:nvSpPr>
            <p:cNvPr id="71" name="Shape">
              <a:extLst>
                <a:ext uri="{FF2B5EF4-FFF2-40B4-BE49-F238E27FC236}">
                  <a16:creationId xmlns:a16="http://schemas.microsoft.com/office/drawing/2014/main" id="{01F877F8-C5D5-4EC0-8DCA-4914D365F856}"/>
                </a:ext>
              </a:extLst>
            </p:cNvPr>
            <p:cNvSpPr/>
            <p:nvPr/>
          </p:nvSpPr>
          <p:spPr>
            <a:xfrm>
              <a:off x="389237" y="2624131"/>
              <a:ext cx="1848451" cy="5041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9" h="21600" extrusionOk="0">
                  <a:moveTo>
                    <a:pt x="234" y="14140"/>
                  </a:moveTo>
                  <a:lnTo>
                    <a:pt x="855" y="18268"/>
                  </a:lnTo>
                  <a:cubicBezTo>
                    <a:pt x="1168" y="20332"/>
                    <a:pt x="1743" y="21600"/>
                    <a:pt x="2367" y="21600"/>
                  </a:cubicBezTo>
                  <a:lnTo>
                    <a:pt x="3613" y="21600"/>
                  </a:lnTo>
                  <a:cubicBezTo>
                    <a:pt x="4238" y="21600"/>
                    <a:pt x="4813" y="20332"/>
                    <a:pt x="5125" y="18268"/>
                  </a:cubicBezTo>
                  <a:lnTo>
                    <a:pt x="5638" y="14877"/>
                  </a:lnTo>
                  <a:cubicBezTo>
                    <a:pt x="6043" y="12872"/>
                    <a:pt x="6672" y="11677"/>
                    <a:pt x="7347" y="11677"/>
                  </a:cubicBezTo>
                  <a:lnTo>
                    <a:pt x="17800" y="11677"/>
                  </a:lnTo>
                  <a:cubicBezTo>
                    <a:pt x="18371" y="11677"/>
                    <a:pt x="18922" y="12547"/>
                    <a:pt x="19323" y="14095"/>
                  </a:cubicBezTo>
                  <a:lnTo>
                    <a:pt x="19366" y="14257"/>
                  </a:lnTo>
                  <a:cubicBezTo>
                    <a:pt x="19408" y="14464"/>
                    <a:pt x="19455" y="14641"/>
                    <a:pt x="19509" y="14803"/>
                  </a:cubicBezTo>
                  <a:lnTo>
                    <a:pt x="19570" y="15039"/>
                  </a:lnTo>
                  <a:lnTo>
                    <a:pt x="19570" y="14980"/>
                  </a:lnTo>
                  <a:cubicBezTo>
                    <a:pt x="19682" y="15245"/>
                    <a:pt x="19813" y="15393"/>
                    <a:pt x="19952" y="15393"/>
                  </a:cubicBezTo>
                  <a:lnTo>
                    <a:pt x="20481" y="15393"/>
                  </a:lnTo>
                  <a:cubicBezTo>
                    <a:pt x="20747" y="15393"/>
                    <a:pt x="20990" y="14847"/>
                    <a:pt x="21125" y="13977"/>
                  </a:cubicBezTo>
                  <a:lnTo>
                    <a:pt x="21391" y="12223"/>
                  </a:lnTo>
                  <a:cubicBezTo>
                    <a:pt x="21522" y="11338"/>
                    <a:pt x="21522" y="10262"/>
                    <a:pt x="21391" y="9377"/>
                  </a:cubicBezTo>
                  <a:lnTo>
                    <a:pt x="21125" y="7623"/>
                  </a:lnTo>
                  <a:cubicBezTo>
                    <a:pt x="20994" y="6738"/>
                    <a:pt x="20747" y="6207"/>
                    <a:pt x="20481" y="6207"/>
                  </a:cubicBezTo>
                  <a:lnTo>
                    <a:pt x="19952" y="6207"/>
                  </a:lnTo>
                  <a:cubicBezTo>
                    <a:pt x="19813" y="6207"/>
                    <a:pt x="19686" y="6355"/>
                    <a:pt x="19570" y="6620"/>
                  </a:cubicBezTo>
                  <a:lnTo>
                    <a:pt x="19570" y="6561"/>
                  </a:lnTo>
                  <a:lnTo>
                    <a:pt x="19509" y="6797"/>
                  </a:lnTo>
                  <a:cubicBezTo>
                    <a:pt x="19455" y="6944"/>
                    <a:pt x="19408" y="7136"/>
                    <a:pt x="19366" y="7342"/>
                  </a:cubicBezTo>
                  <a:lnTo>
                    <a:pt x="19323" y="7505"/>
                  </a:lnTo>
                  <a:cubicBezTo>
                    <a:pt x="18918" y="9053"/>
                    <a:pt x="18371" y="9923"/>
                    <a:pt x="17800" y="9923"/>
                  </a:cubicBezTo>
                  <a:lnTo>
                    <a:pt x="7347" y="9923"/>
                  </a:lnTo>
                  <a:cubicBezTo>
                    <a:pt x="6811" y="9923"/>
                    <a:pt x="6117" y="7932"/>
                    <a:pt x="5742" y="6709"/>
                  </a:cubicBezTo>
                  <a:cubicBezTo>
                    <a:pt x="5604" y="6251"/>
                    <a:pt x="5488" y="5721"/>
                    <a:pt x="5395" y="5116"/>
                  </a:cubicBezTo>
                  <a:lnTo>
                    <a:pt x="5125" y="3332"/>
                  </a:lnTo>
                  <a:cubicBezTo>
                    <a:pt x="4813" y="1268"/>
                    <a:pt x="4238" y="0"/>
                    <a:pt x="3613" y="0"/>
                  </a:cubicBezTo>
                  <a:lnTo>
                    <a:pt x="2367" y="0"/>
                  </a:lnTo>
                  <a:cubicBezTo>
                    <a:pt x="1743" y="0"/>
                    <a:pt x="1168" y="1268"/>
                    <a:pt x="855" y="3332"/>
                  </a:cubicBezTo>
                  <a:lnTo>
                    <a:pt x="234" y="7460"/>
                  </a:lnTo>
                  <a:cubicBezTo>
                    <a:pt x="-78" y="9525"/>
                    <a:pt x="-78" y="12075"/>
                    <a:pt x="234" y="14140"/>
                  </a:cubicBezTo>
                  <a:close/>
                  <a:moveTo>
                    <a:pt x="19674" y="10395"/>
                  </a:moveTo>
                  <a:lnTo>
                    <a:pt x="19860" y="9171"/>
                  </a:lnTo>
                  <a:cubicBezTo>
                    <a:pt x="19898" y="8920"/>
                    <a:pt x="19968" y="8773"/>
                    <a:pt x="20041" y="8773"/>
                  </a:cubicBezTo>
                  <a:lnTo>
                    <a:pt x="20411" y="8773"/>
                  </a:lnTo>
                  <a:cubicBezTo>
                    <a:pt x="20484" y="8773"/>
                    <a:pt x="20554" y="8920"/>
                    <a:pt x="20592" y="9171"/>
                  </a:cubicBezTo>
                  <a:lnTo>
                    <a:pt x="20778" y="10395"/>
                  </a:lnTo>
                  <a:cubicBezTo>
                    <a:pt x="20816" y="10645"/>
                    <a:pt x="20816" y="10955"/>
                    <a:pt x="20778" y="11191"/>
                  </a:cubicBezTo>
                  <a:lnTo>
                    <a:pt x="20592" y="12414"/>
                  </a:lnTo>
                  <a:cubicBezTo>
                    <a:pt x="20554" y="12665"/>
                    <a:pt x="20484" y="12813"/>
                    <a:pt x="20411" y="12813"/>
                  </a:cubicBezTo>
                  <a:lnTo>
                    <a:pt x="20041" y="12813"/>
                  </a:lnTo>
                  <a:cubicBezTo>
                    <a:pt x="19968" y="12813"/>
                    <a:pt x="19898" y="12665"/>
                    <a:pt x="19860" y="12414"/>
                  </a:cubicBezTo>
                  <a:lnTo>
                    <a:pt x="19674" y="11191"/>
                  </a:lnTo>
                  <a:cubicBezTo>
                    <a:pt x="19636" y="10955"/>
                    <a:pt x="19636" y="10645"/>
                    <a:pt x="19674" y="10395"/>
                  </a:cubicBezTo>
                  <a:close/>
                  <a:moveTo>
                    <a:pt x="902" y="8935"/>
                  </a:moveTo>
                  <a:lnTo>
                    <a:pt x="1523" y="4807"/>
                  </a:lnTo>
                  <a:cubicBezTo>
                    <a:pt x="1696" y="3657"/>
                    <a:pt x="2020" y="2949"/>
                    <a:pt x="2367" y="2949"/>
                  </a:cubicBezTo>
                  <a:lnTo>
                    <a:pt x="3613" y="2949"/>
                  </a:lnTo>
                  <a:cubicBezTo>
                    <a:pt x="3960" y="2949"/>
                    <a:pt x="4284" y="3657"/>
                    <a:pt x="4458" y="4807"/>
                  </a:cubicBezTo>
                  <a:lnTo>
                    <a:pt x="5079" y="8935"/>
                  </a:lnTo>
                  <a:cubicBezTo>
                    <a:pt x="5253" y="10085"/>
                    <a:pt x="5253" y="11515"/>
                    <a:pt x="5079" y="12665"/>
                  </a:cubicBezTo>
                  <a:lnTo>
                    <a:pt x="4454" y="16793"/>
                  </a:lnTo>
                  <a:cubicBezTo>
                    <a:pt x="4281" y="17943"/>
                    <a:pt x="3957" y="18651"/>
                    <a:pt x="3609" y="18651"/>
                  </a:cubicBezTo>
                  <a:lnTo>
                    <a:pt x="2364" y="18651"/>
                  </a:lnTo>
                  <a:cubicBezTo>
                    <a:pt x="2016" y="18651"/>
                    <a:pt x="1692" y="17943"/>
                    <a:pt x="1519" y="16793"/>
                  </a:cubicBezTo>
                  <a:lnTo>
                    <a:pt x="894" y="12665"/>
                  </a:lnTo>
                  <a:cubicBezTo>
                    <a:pt x="728" y="11515"/>
                    <a:pt x="728" y="10085"/>
                    <a:pt x="902" y="8935"/>
                  </a:cubicBezTo>
                  <a:close/>
                </a:path>
              </a:pathLst>
            </a:custGeom>
            <a:solidFill>
              <a:srgbClr val="C00000"/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/>
              </a:pPr>
              <a:endParaRPr sz="2250" dirty="0"/>
            </a:p>
          </p:txBody>
        </p:sp>
        <p:sp>
          <p:nvSpPr>
            <p:cNvPr id="72" name="TextBox 150">
              <a:extLst>
                <a:ext uri="{FF2B5EF4-FFF2-40B4-BE49-F238E27FC236}">
                  <a16:creationId xmlns:a16="http://schemas.microsoft.com/office/drawing/2014/main" id="{D505AD71-B920-408F-9E7F-BDA8D7A53D81}"/>
                </a:ext>
              </a:extLst>
            </p:cNvPr>
            <p:cNvSpPr txBox="1"/>
            <p:nvPr/>
          </p:nvSpPr>
          <p:spPr>
            <a:xfrm>
              <a:off x="492787" y="2686976"/>
              <a:ext cx="301685" cy="3693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b="1" dirty="0"/>
                <a:t>1</a:t>
              </a:r>
            </a:p>
          </p:txBody>
        </p:sp>
      </p:grpSp>
      <p:grpSp>
        <p:nvGrpSpPr>
          <p:cNvPr id="73" name="مجموعة 72">
            <a:extLst>
              <a:ext uri="{FF2B5EF4-FFF2-40B4-BE49-F238E27FC236}">
                <a16:creationId xmlns:a16="http://schemas.microsoft.com/office/drawing/2014/main" id="{542DF58D-10B6-4182-974A-85D1B6203684}"/>
              </a:ext>
            </a:extLst>
          </p:cNvPr>
          <p:cNvGrpSpPr/>
          <p:nvPr/>
        </p:nvGrpSpPr>
        <p:grpSpPr>
          <a:xfrm>
            <a:off x="3244664" y="2641712"/>
            <a:ext cx="1848451" cy="504145"/>
            <a:chOff x="424617" y="4071672"/>
            <a:chExt cx="1848451" cy="504145"/>
          </a:xfrm>
        </p:grpSpPr>
        <p:sp>
          <p:nvSpPr>
            <p:cNvPr id="74" name="Shape">
              <a:extLst>
                <a:ext uri="{FF2B5EF4-FFF2-40B4-BE49-F238E27FC236}">
                  <a16:creationId xmlns:a16="http://schemas.microsoft.com/office/drawing/2014/main" id="{2CA013FA-DCEF-4A66-8591-8D73178246EC}"/>
                </a:ext>
              </a:extLst>
            </p:cNvPr>
            <p:cNvSpPr/>
            <p:nvPr/>
          </p:nvSpPr>
          <p:spPr>
            <a:xfrm>
              <a:off x="424617" y="4071672"/>
              <a:ext cx="1848451" cy="5041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9" h="21600" extrusionOk="0">
                  <a:moveTo>
                    <a:pt x="234" y="14140"/>
                  </a:moveTo>
                  <a:lnTo>
                    <a:pt x="855" y="18268"/>
                  </a:lnTo>
                  <a:cubicBezTo>
                    <a:pt x="1168" y="20332"/>
                    <a:pt x="1743" y="21600"/>
                    <a:pt x="2367" y="21600"/>
                  </a:cubicBezTo>
                  <a:lnTo>
                    <a:pt x="3613" y="21600"/>
                  </a:lnTo>
                  <a:cubicBezTo>
                    <a:pt x="4238" y="21600"/>
                    <a:pt x="4813" y="20332"/>
                    <a:pt x="5125" y="18268"/>
                  </a:cubicBezTo>
                  <a:lnTo>
                    <a:pt x="5638" y="14877"/>
                  </a:lnTo>
                  <a:cubicBezTo>
                    <a:pt x="6043" y="12872"/>
                    <a:pt x="6672" y="11677"/>
                    <a:pt x="7347" y="11677"/>
                  </a:cubicBezTo>
                  <a:lnTo>
                    <a:pt x="17800" y="11677"/>
                  </a:lnTo>
                  <a:cubicBezTo>
                    <a:pt x="18371" y="11677"/>
                    <a:pt x="18922" y="12547"/>
                    <a:pt x="19323" y="14095"/>
                  </a:cubicBezTo>
                  <a:lnTo>
                    <a:pt x="19366" y="14257"/>
                  </a:lnTo>
                  <a:cubicBezTo>
                    <a:pt x="19408" y="14464"/>
                    <a:pt x="19455" y="14641"/>
                    <a:pt x="19509" y="14803"/>
                  </a:cubicBezTo>
                  <a:lnTo>
                    <a:pt x="19570" y="15039"/>
                  </a:lnTo>
                  <a:lnTo>
                    <a:pt x="19570" y="14980"/>
                  </a:lnTo>
                  <a:cubicBezTo>
                    <a:pt x="19682" y="15245"/>
                    <a:pt x="19813" y="15393"/>
                    <a:pt x="19952" y="15393"/>
                  </a:cubicBezTo>
                  <a:lnTo>
                    <a:pt x="20481" y="15393"/>
                  </a:lnTo>
                  <a:cubicBezTo>
                    <a:pt x="20747" y="15393"/>
                    <a:pt x="20990" y="14847"/>
                    <a:pt x="21125" y="13977"/>
                  </a:cubicBezTo>
                  <a:lnTo>
                    <a:pt x="21391" y="12223"/>
                  </a:lnTo>
                  <a:cubicBezTo>
                    <a:pt x="21522" y="11338"/>
                    <a:pt x="21522" y="10262"/>
                    <a:pt x="21391" y="9377"/>
                  </a:cubicBezTo>
                  <a:lnTo>
                    <a:pt x="21125" y="7623"/>
                  </a:lnTo>
                  <a:cubicBezTo>
                    <a:pt x="20994" y="6738"/>
                    <a:pt x="20747" y="6207"/>
                    <a:pt x="20481" y="6207"/>
                  </a:cubicBezTo>
                  <a:lnTo>
                    <a:pt x="19952" y="6207"/>
                  </a:lnTo>
                  <a:cubicBezTo>
                    <a:pt x="19813" y="6207"/>
                    <a:pt x="19686" y="6355"/>
                    <a:pt x="19570" y="6620"/>
                  </a:cubicBezTo>
                  <a:lnTo>
                    <a:pt x="19570" y="6561"/>
                  </a:lnTo>
                  <a:lnTo>
                    <a:pt x="19509" y="6797"/>
                  </a:lnTo>
                  <a:cubicBezTo>
                    <a:pt x="19455" y="6944"/>
                    <a:pt x="19408" y="7136"/>
                    <a:pt x="19366" y="7342"/>
                  </a:cubicBezTo>
                  <a:lnTo>
                    <a:pt x="19323" y="7505"/>
                  </a:lnTo>
                  <a:cubicBezTo>
                    <a:pt x="18918" y="9053"/>
                    <a:pt x="18371" y="9923"/>
                    <a:pt x="17800" y="9923"/>
                  </a:cubicBezTo>
                  <a:lnTo>
                    <a:pt x="7347" y="9923"/>
                  </a:lnTo>
                  <a:cubicBezTo>
                    <a:pt x="6811" y="9923"/>
                    <a:pt x="6117" y="7932"/>
                    <a:pt x="5742" y="6709"/>
                  </a:cubicBezTo>
                  <a:cubicBezTo>
                    <a:pt x="5604" y="6251"/>
                    <a:pt x="5488" y="5721"/>
                    <a:pt x="5395" y="5116"/>
                  </a:cubicBezTo>
                  <a:lnTo>
                    <a:pt x="5125" y="3332"/>
                  </a:lnTo>
                  <a:cubicBezTo>
                    <a:pt x="4813" y="1268"/>
                    <a:pt x="4238" y="0"/>
                    <a:pt x="3613" y="0"/>
                  </a:cubicBezTo>
                  <a:lnTo>
                    <a:pt x="2367" y="0"/>
                  </a:lnTo>
                  <a:cubicBezTo>
                    <a:pt x="1743" y="0"/>
                    <a:pt x="1168" y="1268"/>
                    <a:pt x="855" y="3332"/>
                  </a:cubicBezTo>
                  <a:lnTo>
                    <a:pt x="234" y="7460"/>
                  </a:lnTo>
                  <a:cubicBezTo>
                    <a:pt x="-78" y="9525"/>
                    <a:pt x="-78" y="12075"/>
                    <a:pt x="234" y="14140"/>
                  </a:cubicBezTo>
                  <a:close/>
                  <a:moveTo>
                    <a:pt x="19674" y="10395"/>
                  </a:moveTo>
                  <a:lnTo>
                    <a:pt x="19860" y="9171"/>
                  </a:lnTo>
                  <a:cubicBezTo>
                    <a:pt x="19898" y="8920"/>
                    <a:pt x="19968" y="8773"/>
                    <a:pt x="20041" y="8773"/>
                  </a:cubicBezTo>
                  <a:lnTo>
                    <a:pt x="20411" y="8773"/>
                  </a:lnTo>
                  <a:cubicBezTo>
                    <a:pt x="20484" y="8773"/>
                    <a:pt x="20554" y="8920"/>
                    <a:pt x="20592" y="9171"/>
                  </a:cubicBezTo>
                  <a:lnTo>
                    <a:pt x="20778" y="10395"/>
                  </a:lnTo>
                  <a:cubicBezTo>
                    <a:pt x="20816" y="10645"/>
                    <a:pt x="20816" y="10955"/>
                    <a:pt x="20778" y="11191"/>
                  </a:cubicBezTo>
                  <a:lnTo>
                    <a:pt x="20592" y="12414"/>
                  </a:lnTo>
                  <a:cubicBezTo>
                    <a:pt x="20554" y="12665"/>
                    <a:pt x="20484" y="12813"/>
                    <a:pt x="20411" y="12813"/>
                  </a:cubicBezTo>
                  <a:lnTo>
                    <a:pt x="20041" y="12813"/>
                  </a:lnTo>
                  <a:cubicBezTo>
                    <a:pt x="19968" y="12813"/>
                    <a:pt x="19898" y="12665"/>
                    <a:pt x="19860" y="12414"/>
                  </a:cubicBezTo>
                  <a:lnTo>
                    <a:pt x="19674" y="11191"/>
                  </a:lnTo>
                  <a:cubicBezTo>
                    <a:pt x="19636" y="10955"/>
                    <a:pt x="19636" y="10645"/>
                    <a:pt x="19674" y="10395"/>
                  </a:cubicBezTo>
                  <a:close/>
                  <a:moveTo>
                    <a:pt x="902" y="8935"/>
                  </a:moveTo>
                  <a:lnTo>
                    <a:pt x="1523" y="4807"/>
                  </a:lnTo>
                  <a:cubicBezTo>
                    <a:pt x="1696" y="3657"/>
                    <a:pt x="2020" y="2949"/>
                    <a:pt x="2367" y="2949"/>
                  </a:cubicBezTo>
                  <a:lnTo>
                    <a:pt x="3613" y="2949"/>
                  </a:lnTo>
                  <a:cubicBezTo>
                    <a:pt x="3960" y="2949"/>
                    <a:pt x="4284" y="3657"/>
                    <a:pt x="4458" y="4807"/>
                  </a:cubicBezTo>
                  <a:lnTo>
                    <a:pt x="5079" y="8935"/>
                  </a:lnTo>
                  <a:cubicBezTo>
                    <a:pt x="5253" y="10085"/>
                    <a:pt x="5253" y="11515"/>
                    <a:pt x="5079" y="12665"/>
                  </a:cubicBezTo>
                  <a:lnTo>
                    <a:pt x="4454" y="16793"/>
                  </a:lnTo>
                  <a:cubicBezTo>
                    <a:pt x="4281" y="17943"/>
                    <a:pt x="3957" y="18651"/>
                    <a:pt x="3609" y="18651"/>
                  </a:cubicBezTo>
                  <a:lnTo>
                    <a:pt x="2364" y="18651"/>
                  </a:lnTo>
                  <a:cubicBezTo>
                    <a:pt x="2016" y="18651"/>
                    <a:pt x="1692" y="17943"/>
                    <a:pt x="1519" y="16793"/>
                  </a:cubicBezTo>
                  <a:lnTo>
                    <a:pt x="894" y="12665"/>
                  </a:lnTo>
                  <a:cubicBezTo>
                    <a:pt x="728" y="11515"/>
                    <a:pt x="728" y="10085"/>
                    <a:pt x="902" y="89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sz="135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5" name="TextBox 152">
              <a:extLst>
                <a:ext uri="{FF2B5EF4-FFF2-40B4-BE49-F238E27FC236}">
                  <a16:creationId xmlns:a16="http://schemas.microsoft.com/office/drawing/2014/main" id="{1734A108-B0EB-420B-8B4E-3B173CE7F4A7}"/>
                </a:ext>
              </a:extLst>
            </p:cNvPr>
            <p:cNvSpPr txBox="1"/>
            <p:nvPr/>
          </p:nvSpPr>
          <p:spPr>
            <a:xfrm>
              <a:off x="528167" y="4139079"/>
              <a:ext cx="301685" cy="3693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b="1" dirty="0"/>
                <a:t>2</a:t>
              </a:r>
            </a:p>
          </p:txBody>
        </p:sp>
      </p:grpSp>
      <p:grpSp>
        <p:nvGrpSpPr>
          <p:cNvPr id="76" name="مجموعة 75">
            <a:extLst>
              <a:ext uri="{FF2B5EF4-FFF2-40B4-BE49-F238E27FC236}">
                <a16:creationId xmlns:a16="http://schemas.microsoft.com/office/drawing/2014/main" id="{FC71D6BC-DAC1-4B05-8238-27335E0E7DC1}"/>
              </a:ext>
            </a:extLst>
          </p:cNvPr>
          <p:cNvGrpSpPr/>
          <p:nvPr/>
        </p:nvGrpSpPr>
        <p:grpSpPr>
          <a:xfrm>
            <a:off x="6279624" y="2606182"/>
            <a:ext cx="1848451" cy="504145"/>
            <a:chOff x="509065" y="5304822"/>
            <a:chExt cx="1848451" cy="504145"/>
          </a:xfrm>
        </p:grpSpPr>
        <p:sp>
          <p:nvSpPr>
            <p:cNvPr id="77" name="Shape">
              <a:extLst>
                <a:ext uri="{FF2B5EF4-FFF2-40B4-BE49-F238E27FC236}">
                  <a16:creationId xmlns:a16="http://schemas.microsoft.com/office/drawing/2014/main" id="{B33D570B-41B1-4028-9FC2-EC3C72BA3038}"/>
                </a:ext>
              </a:extLst>
            </p:cNvPr>
            <p:cNvSpPr/>
            <p:nvPr/>
          </p:nvSpPr>
          <p:spPr>
            <a:xfrm>
              <a:off x="509065" y="5304822"/>
              <a:ext cx="1848451" cy="5041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9" h="21600" extrusionOk="0">
                  <a:moveTo>
                    <a:pt x="234" y="14140"/>
                  </a:moveTo>
                  <a:lnTo>
                    <a:pt x="855" y="18268"/>
                  </a:lnTo>
                  <a:cubicBezTo>
                    <a:pt x="1168" y="20332"/>
                    <a:pt x="1743" y="21600"/>
                    <a:pt x="2367" y="21600"/>
                  </a:cubicBezTo>
                  <a:lnTo>
                    <a:pt x="3613" y="21600"/>
                  </a:lnTo>
                  <a:cubicBezTo>
                    <a:pt x="4238" y="21600"/>
                    <a:pt x="4813" y="20332"/>
                    <a:pt x="5125" y="18268"/>
                  </a:cubicBezTo>
                  <a:lnTo>
                    <a:pt x="5638" y="14877"/>
                  </a:lnTo>
                  <a:cubicBezTo>
                    <a:pt x="6043" y="12872"/>
                    <a:pt x="6672" y="11677"/>
                    <a:pt x="7347" y="11677"/>
                  </a:cubicBezTo>
                  <a:lnTo>
                    <a:pt x="17800" y="11677"/>
                  </a:lnTo>
                  <a:cubicBezTo>
                    <a:pt x="18371" y="11677"/>
                    <a:pt x="18922" y="12547"/>
                    <a:pt x="19323" y="14095"/>
                  </a:cubicBezTo>
                  <a:lnTo>
                    <a:pt x="19366" y="14257"/>
                  </a:lnTo>
                  <a:cubicBezTo>
                    <a:pt x="19408" y="14464"/>
                    <a:pt x="19455" y="14641"/>
                    <a:pt x="19509" y="14803"/>
                  </a:cubicBezTo>
                  <a:lnTo>
                    <a:pt x="19570" y="15039"/>
                  </a:lnTo>
                  <a:lnTo>
                    <a:pt x="19570" y="14980"/>
                  </a:lnTo>
                  <a:cubicBezTo>
                    <a:pt x="19682" y="15245"/>
                    <a:pt x="19813" y="15393"/>
                    <a:pt x="19952" y="15393"/>
                  </a:cubicBezTo>
                  <a:lnTo>
                    <a:pt x="20481" y="15393"/>
                  </a:lnTo>
                  <a:cubicBezTo>
                    <a:pt x="20747" y="15393"/>
                    <a:pt x="20990" y="14847"/>
                    <a:pt x="21125" y="13977"/>
                  </a:cubicBezTo>
                  <a:lnTo>
                    <a:pt x="21391" y="12223"/>
                  </a:lnTo>
                  <a:cubicBezTo>
                    <a:pt x="21522" y="11338"/>
                    <a:pt x="21522" y="10262"/>
                    <a:pt x="21391" y="9377"/>
                  </a:cubicBezTo>
                  <a:lnTo>
                    <a:pt x="21125" y="7623"/>
                  </a:lnTo>
                  <a:cubicBezTo>
                    <a:pt x="20994" y="6738"/>
                    <a:pt x="20747" y="6207"/>
                    <a:pt x="20481" y="6207"/>
                  </a:cubicBezTo>
                  <a:lnTo>
                    <a:pt x="19952" y="6207"/>
                  </a:lnTo>
                  <a:cubicBezTo>
                    <a:pt x="19813" y="6207"/>
                    <a:pt x="19686" y="6355"/>
                    <a:pt x="19570" y="6620"/>
                  </a:cubicBezTo>
                  <a:lnTo>
                    <a:pt x="19570" y="6561"/>
                  </a:lnTo>
                  <a:lnTo>
                    <a:pt x="19509" y="6797"/>
                  </a:lnTo>
                  <a:cubicBezTo>
                    <a:pt x="19455" y="6944"/>
                    <a:pt x="19408" y="7136"/>
                    <a:pt x="19366" y="7342"/>
                  </a:cubicBezTo>
                  <a:lnTo>
                    <a:pt x="19323" y="7505"/>
                  </a:lnTo>
                  <a:cubicBezTo>
                    <a:pt x="18918" y="9053"/>
                    <a:pt x="18371" y="9923"/>
                    <a:pt x="17800" y="9923"/>
                  </a:cubicBezTo>
                  <a:lnTo>
                    <a:pt x="7347" y="9923"/>
                  </a:lnTo>
                  <a:cubicBezTo>
                    <a:pt x="6811" y="9923"/>
                    <a:pt x="6117" y="7932"/>
                    <a:pt x="5742" y="6709"/>
                  </a:cubicBezTo>
                  <a:cubicBezTo>
                    <a:pt x="5604" y="6251"/>
                    <a:pt x="5488" y="5721"/>
                    <a:pt x="5395" y="5116"/>
                  </a:cubicBezTo>
                  <a:lnTo>
                    <a:pt x="5125" y="3332"/>
                  </a:lnTo>
                  <a:cubicBezTo>
                    <a:pt x="4813" y="1268"/>
                    <a:pt x="4238" y="0"/>
                    <a:pt x="3613" y="0"/>
                  </a:cubicBezTo>
                  <a:lnTo>
                    <a:pt x="2367" y="0"/>
                  </a:lnTo>
                  <a:cubicBezTo>
                    <a:pt x="1743" y="0"/>
                    <a:pt x="1168" y="1268"/>
                    <a:pt x="855" y="3332"/>
                  </a:cubicBezTo>
                  <a:lnTo>
                    <a:pt x="234" y="7460"/>
                  </a:lnTo>
                  <a:cubicBezTo>
                    <a:pt x="-78" y="9525"/>
                    <a:pt x="-78" y="12075"/>
                    <a:pt x="234" y="14140"/>
                  </a:cubicBezTo>
                  <a:close/>
                  <a:moveTo>
                    <a:pt x="19674" y="10395"/>
                  </a:moveTo>
                  <a:lnTo>
                    <a:pt x="19860" y="9171"/>
                  </a:lnTo>
                  <a:cubicBezTo>
                    <a:pt x="19898" y="8920"/>
                    <a:pt x="19968" y="8773"/>
                    <a:pt x="20041" y="8773"/>
                  </a:cubicBezTo>
                  <a:lnTo>
                    <a:pt x="20411" y="8773"/>
                  </a:lnTo>
                  <a:cubicBezTo>
                    <a:pt x="20484" y="8773"/>
                    <a:pt x="20554" y="8920"/>
                    <a:pt x="20592" y="9171"/>
                  </a:cubicBezTo>
                  <a:lnTo>
                    <a:pt x="20778" y="10395"/>
                  </a:lnTo>
                  <a:cubicBezTo>
                    <a:pt x="20816" y="10645"/>
                    <a:pt x="20816" y="10955"/>
                    <a:pt x="20778" y="11191"/>
                  </a:cubicBezTo>
                  <a:lnTo>
                    <a:pt x="20592" y="12414"/>
                  </a:lnTo>
                  <a:cubicBezTo>
                    <a:pt x="20554" y="12665"/>
                    <a:pt x="20484" y="12813"/>
                    <a:pt x="20411" y="12813"/>
                  </a:cubicBezTo>
                  <a:lnTo>
                    <a:pt x="20041" y="12813"/>
                  </a:lnTo>
                  <a:cubicBezTo>
                    <a:pt x="19968" y="12813"/>
                    <a:pt x="19898" y="12665"/>
                    <a:pt x="19860" y="12414"/>
                  </a:cubicBezTo>
                  <a:lnTo>
                    <a:pt x="19674" y="11191"/>
                  </a:lnTo>
                  <a:cubicBezTo>
                    <a:pt x="19636" y="10955"/>
                    <a:pt x="19636" y="10645"/>
                    <a:pt x="19674" y="10395"/>
                  </a:cubicBezTo>
                  <a:close/>
                  <a:moveTo>
                    <a:pt x="902" y="8935"/>
                  </a:moveTo>
                  <a:lnTo>
                    <a:pt x="1523" y="4807"/>
                  </a:lnTo>
                  <a:cubicBezTo>
                    <a:pt x="1696" y="3656"/>
                    <a:pt x="2020" y="2949"/>
                    <a:pt x="2367" y="2949"/>
                  </a:cubicBezTo>
                  <a:lnTo>
                    <a:pt x="3613" y="2949"/>
                  </a:lnTo>
                  <a:cubicBezTo>
                    <a:pt x="3960" y="2949"/>
                    <a:pt x="4284" y="3656"/>
                    <a:pt x="4458" y="4807"/>
                  </a:cubicBezTo>
                  <a:lnTo>
                    <a:pt x="5079" y="8935"/>
                  </a:lnTo>
                  <a:cubicBezTo>
                    <a:pt x="5253" y="10085"/>
                    <a:pt x="5253" y="11515"/>
                    <a:pt x="5079" y="12665"/>
                  </a:cubicBezTo>
                  <a:lnTo>
                    <a:pt x="4454" y="16793"/>
                  </a:lnTo>
                  <a:cubicBezTo>
                    <a:pt x="4281" y="17943"/>
                    <a:pt x="3957" y="18651"/>
                    <a:pt x="3609" y="18651"/>
                  </a:cubicBezTo>
                  <a:lnTo>
                    <a:pt x="2364" y="18651"/>
                  </a:lnTo>
                  <a:cubicBezTo>
                    <a:pt x="2016" y="18651"/>
                    <a:pt x="1692" y="17943"/>
                    <a:pt x="1519" y="16793"/>
                  </a:cubicBezTo>
                  <a:lnTo>
                    <a:pt x="894" y="12665"/>
                  </a:lnTo>
                  <a:cubicBezTo>
                    <a:pt x="728" y="11515"/>
                    <a:pt x="728" y="10085"/>
                    <a:pt x="902" y="8935"/>
                  </a:cubicBezTo>
                  <a:close/>
                </a:path>
              </a:pathLst>
            </a:custGeom>
            <a:solidFill>
              <a:srgbClr val="993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sz="135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8" name="TextBox 154">
              <a:extLst>
                <a:ext uri="{FF2B5EF4-FFF2-40B4-BE49-F238E27FC236}">
                  <a16:creationId xmlns:a16="http://schemas.microsoft.com/office/drawing/2014/main" id="{CE9D0EB2-9D34-42BC-8C71-73335A3BC28D}"/>
                </a:ext>
              </a:extLst>
            </p:cNvPr>
            <p:cNvSpPr txBox="1"/>
            <p:nvPr/>
          </p:nvSpPr>
          <p:spPr>
            <a:xfrm>
              <a:off x="612614" y="5378196"/>
              <a:ext cx="301686" cy="3693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b="1" dirty="0"/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4633950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2" grpId="0" animBg="1"/>
      <p:bldP spid="65" grpId="0" animBg="1"/>
      <p:bldP spid="66" grpId="0" animBg="1"/>
      <p:bldP spid="67" grpId="0"/>
      <p:bldP spid="68" grpId="0" build="p"/>
      <p:bldP spid="6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>
            <a:extLst>
              <a:ext uri="{FF2B5EF4-FFF2-40B4-BE49-F238E27FC236}">
                <a16:creationId xmlns:a16="http://schemas.microsoft.com/office/drawing/2014/main" id="{A6868DCA-8AAB-41FE-B226-92E0AEF9B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53" y="1877121"/>
            <a:ext cx="5677705" cy="1913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ECB6C353-970A-4C4F-A91E-215B6C7ED6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85" y="726658"/>
            <a:ext cx="4471131" cy="964272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3347684D-9482-43AB-B098-6F69AD359E54}"/>
              </a:ext>
            </a:extLst>
          </p:cNvPr>
          <p:cNvSpPr txBox="1"/>
          <p:nvPr/>
        </p:nvSpPr>
        <p:spPr>
          <a:xfrm>
            <a:off x="497600" y="976806"/>
            <a:ext cx="4610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Proxima Nova Light"/>
              </a:rPr>
              <a:t>a student to read aloud the directions </a:t>
            </a:r>
            <a:endParaRPr lang="ar-SA" dirty="0"/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B7A37FE4-CA05-4F64-AA5C-21450798E7EE}"/>
              </a:ext>
            </a:extLst>
          </p:cNvPr>
          <p:cNvSpPr txBox="1"/>
          <p:nvPr/>
        </p:nvSpPr>
        <p:spPr>
          <a:xfrm>
            <a:off x="505540" y="1756740"/>
            <a:ext cx="2426736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dirty="0">
                <a:latin typeface="MV Boli" panose="02000500030200090000" pitchFamily="2" charset="0"/>
                <a:cs typeface="MV Boli" panose="02000500030200090000" pitchFamily="2" charset="0"/>
              </a:rPr>
              <a:t>Phrases used </a:t>
            </a:r>
            <a:endParaRPr lang="ar-SA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r>
              <a:rPr lang="en-US" dirty="0">
                <a:latin typeface="MV Boli" panose="02000500030200090000" pitchFamily="2" charset="0"/>
                <a:cs typeface="MV Boli" panose="02000500030200090000" pitchFamily="2" charset="0"/>
              </a:rPr>
              <a:t>as an introduction to give a suggestion not an order</a:t>
            </a:r>
            <a:endParaRPr lang="ar-SA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7172" name="Picture 4" descr="Lamp Idea Or Light Bulb Doodle Sketch Vector Icon Royalty Free Cliparts,  Vectors, And Stock Illustration. Image 100548135.">
            <a:extLst>
              <a:ext uri="{FF2B5EF4-FFF2-40B4-BE49-F238E27FC236}">
                <a16:creationId xmlns:a16="http://schemas.microsoft.com/office/drawing/2014/main" id="{41CC1B11-3D29-4595-9C94-1FEC2F90E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31" b="97231" l="3464" r="93149">
                        <a14:foregroundMark x1="62818" y1="34615" x2="62818" y2="34615"/>
                        <a14:foregroundMark x1="47421" y1="31077" x2="47421" y2="31077"/>
                        <a14:foregroundMark x1="25558" y1="76846" x2="25558" y2="76846"/>
                        <a14:foregroundMark x1="18476" y1="66308" x2="18476" y2="66308"/>
                        <a14:foregroundMark x1="15012" y1="53154" x2="15012" y2="53154"/>
                        <a14:foregroundMark x1="19246" y1="40923" x2="19246" y2="40923"/>
                        <a14:foregroundMark x1="26867" y1="30923" x2="26867" y2="30923"/>
                        <a14:foregroundMark x1="36490" y1="22231" x2="36490" y2="22231"/>
                        <a14:foregroundMark x1="49654" y1="20000" x2="49654" y2="20000"/>
                        <a14:foregroundMark x1="62433" y1="21692" x2="62433" y2="21692"/>
                        <a14:foregroundMark x1="63895" y1="36846" x2="63895" y2="36846"/>
                        <a14:foregroundMark x1="70747" y1="31462" x2="70747" y2="31462"/>
                        <a14:foregroundMark x1="79985" y1="40154" x2="79985" y2="40154"/>
                        <a14:foregroundMark x1="82987" y1="53154" x2="82987" y2="53154"/>
                        <a14:foregroundMark x1="82987" y1="66846" x2="82987" y2="66846"/>
                        <a14:foregroundMark x1="71901" y1="75538" x2="71901" y2="75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54" y="1362447"/>
            <a:ext cx="694615" cy="69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43C61754-BE6A-4C3E-B5E8-03B29952DC1E}"/>
              </a:ext>
            </a:extLst>
          </p:cNvPr>
          <p:cNvSpPr/>
          <p:nvPr/>
        </p:nvSpPr>
        <p:spPr>
          <a:xfrm>
            <a:off x="3183195" y="2356905"/>
            <a:ext cx="119022" cy="15105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6AC08FEF-393B-4F05-8216-69E66D422BA7}"/>
              </a:ext>
            </a:extLst>
          </p:cNvPr>
          <p:cNvSpPr/>
          <p:nvPr/>
        </p:nvSpPr>
        <p:spPr>
          <a:xfrm>
            <a:off x="3185909" y="2610035"/>
            <a:ext cx="119022" cy="15105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id="{8047560D-A18D-4891-A8AB-BC53E8AAD421}"/>
              </a:ext>
            </a:extLst>
          </p:cNvPr>
          <p:cNvSpPr/>
          <p:nvPr/>
        </p:nvSpPr>
        <p:spPr>
          <a:xfrm>
            <a:off x="3183195" y="2865385"/>
            <a:ext cx="119022" cy="15105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شكل بيضاوي 15">
            <a:extLst>
              <a:ext uri="{FF2B5EF4-FFF2-40B4-BE49-F238E27FC236}">
                <a16:creationId xmlns:a16="http://schemas.microsoft.com/office/drawing/2014/main" id="{1F1591D0-A3F8-4991-81BC-DB9EA638989A}"/>
              </a:ext>
            </a:extLst>
          </p:cNvPr>
          <p:cNvSpPr/>
          <p:nvPr/>
        </p:nvSpPr>
        <p:spPr>
          <a:xfrm>
            <a:off x="3180481" y="3112777"/>
            <a:ext cx="119022" cy="15105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022F975F-74D9-4AD9-B3AB-44703C0BBDFA}"/>
              </a:ext>
            </a:extLst>
          </p:cNvPr>
          <p:cNvSpPr/>
          <p:nvPr/>
        </p:nvSpPr>
        <p:spPr>
          <a:xfrm>
            <a:off x="3177767" y="3350009"/>
            <a:ext cx="119022" cy="15105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92DB5E6C-100B-45BE-B4E7-8009E1757F97}"/>
              </a:ext>
            </a:extLst>
          </p:cNvPr>
          <p:cNvSpPr/>
          <p:nvPr/>
        </p:nvSpPr>
        <p:spPr>
          <a:xfrm>
            <a:off x="3251535" y="2316326"/>
            <a:ext cx="5382081" cy="1324262"/>
          </a:xfrm>
          <a:prstGeom prst="rect">
            <a:avLst/>
          </a:prstGeom>
          <a:solidFill>
            <a:srgbClr val="C1D2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等腰三角形 3">
            <a:extLst>
              <a:ext uri="{FF2B5EF4-FFF2-40B4-BE49-F238E27FC236}">
                <a16:creationId xmlns:a16="http://schemas.microsoft.com/office/drawing/2014/main" id="{FC00BA6D-5313-418E-BBF7-E955A6C3E8A2}"/>
              </a:ext>
            </a:extLst>
          </p:cNvPr>
          <p:cNvSpPr/>
          <p:nvPr/>
        </p:nvSpPr>
        <p:spPr bwMode="auto">
          <a:xfrm rot="5400000">
            <a:off x="-211863" y="332741"/>
            <a:ext cx="1057785" cy="635075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032" tIns="32516" rIns="65032" bIns="32516" anchor="ctr"/>
          <a:lstStyle/>
          <a:p>
            <a:pPr algn="ctr" eaLnBrk="0" hangingPunct="0">
              <a:defRPr/>
            </a:pPr>
            <a:endParaRPr lang="zh-CN" altLang="en-US" dirty="0"/>
          </a:p>
        </p:txBody>
      </p:sp>
      <p:sp>
        <p:nvSpPr>
          <p:cNvPr id="23" name="任意多边形 4">
            <a:extLst>
              <a:ext uri="{FF2B5EF4-FFF2-40B4-BE49-F238E27FC236}">
                <a16:creationId xmlns:a16="http://schemas.microsoft.com/office/drawing/2014/main" id="{A05EBA74-C72E-44FB-ABF0-B36A3E02ED0E}"/>
              </a:ext>
            </a:extLst>
          </p:cNvPr>
          <p:cNvSpPr/>
          <p:nvPr/>
        </p:nvSpPr>
        <p:spPr>
          <a:xfrm flipV="1">
            <a:off x="637750" y="601849"/>
            <a:ext cx="4950422" cy="51600"/>
          </a:xfrm>
          <a:custGeom>
            <a:avLst/>
            <a:gdLst>
              <a:gd name="connsiteX0" fmla="*/ 0 w 8369300"/>
              <a:gd name="connsiteY0" fmla="*/ 0 h 0"/>
              <a:gd name="connsiteX1" fmla="*/ 8369300 w 83693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69300">
                <a:moveTo>
                  <a:pt x="0" y="0"/>
                </a:moveTo>
                <a:lnTo>
                  <a:pt x="8369300" y="0"/>
                </a:lnTo>
              </a:path>
            </a:pathLst>
          </a:custGeom>
          <a:noFill/>
          <a:ln>
            <a:solidFill>
              <a:srgbClr val="D5D5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032" tIns="32516" rIns="65032" bIns="32516" anchor="ctr"/>
          <a:lstStyle/>
          <a:p>
            <a:pPr algn="ctr" eaLnBrk="0" hangingPunct="0">
              <a:defRPr/>
            </a:pPr>
            <a:endParaRPr lang="zh-CN" altLang="en-US"/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D398425F-ECAD-435C-A4AF-8E9237980A4C}"/>
              </a:ext>
            </a:extLst>
          </p:cNvPr>
          <p:cNvSpPr txBox="1"/>
          <p:nvPr/>
        </p:nvSpPr>
        <p:spPr>
          <a:xfrm>
            <a:off x="643043" y="127058"/>
            <a:ext cx="45005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Your Turn</a:t>
            </a:r>
            <a:endParaRPr lang="ar-SA" sz="2800" dirty="0">
              <a:solidFill>
                <a:srgbClr val="0000FF"/>
              </a:solidFill>
            </a:endParaRPr>
          </a:p>
        </p:txBody>
      </p:sp>
      <p:pic>
        <p:nvPicPr>
          <p:cNvPr id="29" name="صورة 28">
            <a:extLst>
              <a:ext uri="{FF2B5EF4-FFF2-40B4-BE49-F238E27FC236}">
                <a16:creationId xmlns:a16="http://schemas.microsoft.com/office/drawing/2014/main" id="{2C609BB9-A20E-4E07-BCA4-B63BEFB100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1225" y="2185833"/>
            <a:ext cx="5833893" cy="1661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id="{20E4056A-C072-4A66-9B25-A1AF1A6EEE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99" y="3066076"/>
            <a:ext cx="2170196" cy="2204412"/>
          </a:xfrm>
          <a:prstGeom prst="rect">
            <a:avLst/>
          </a:prstGeom>
        </p:spPr>
      </p:pic>
      <p:pic>
        <p:nvPicPr>
          <p:cNvPr id="36" name="Picture 4" descr="Lamp Idea Or Light Bulb Doodle Sketch Vector Icon Royalty Free Cliparts,  Vectors, And Stock Illustration. Image 100548135.">
            <a:extLst>
              <a:ext uri="{FF2B5EF4-FFF2-40B4-BE49-F238E27FC236}">
                <a16:creationId xmlns:a16="http://schemas.microsoft.com/office/drawing/2014/main" id="{A2B8A54B-AA2E-48FC-9549-215E81375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31" b="97231" l="3464" r="93149">
                        <a14:foregroundMark x1="62818" y1="34615" x2="62818" y2="34615"/>
                        <a14:foregroundMark x1="47421" y1="31077" x2="47421" y2="31077"/>
                        <a14:foregroundMark x1="25558" y1="76846" x2="25558" y2="76846"/>
                        <a14:foregroundMark x1="18476" y1="66308" x2="18476" y2="66308"/>
                        <a14:foregroundMark x1="15012" y1="53154" x2="15012" y2="53154"/>
                        <a14:foregroundMark x1="19246" y1="40923" x2="19246" y2="40923"/>
                        <a14:foregroundMark x1="26867" y1="30923" x2="26867" y2="30923"/>
                        <a14:foregroundMark x1="36490" y1="22231" x2="36490" y2="22231"/>
                        <a14:foregroundMark x1="49654" y1="20000" x2="49654" y2="20000"/>
                        <a14:foregroundMark x1="62433" y1="21692" x2="62433" y2="21692"/>
                        <a14:foregroundMark x1="63895" y1="36846" x2="63895" y2="36846"/>
                        <a14:foregroundMark x1="70747" y1="31462" x2="70747" y2="31462"/>
                        <a14:foregroundMark x1="79985" y1="40154" x2="79985" y2="40154"/>
                        <a14:foregroundMark x1="82987" y1="53154" x2="82987" y2="53154"/>
                        <a14:foregroundMark x1="82987" y1="66846" x2="82987" y2="66846"/>
                        <a14:foregroundMark x1="71901" y1="75538" x2="71901" y2="75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715" y="3346293"/>
            <a:ext cx="694615" cy="69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61">
            <a:extLst>
              <a:ext uri="{FF2B5EF4-FFF2-40B4-BE49-F238E27FC236}">
                <a16:creationId xmlns:a16="http://schemas.microsoft.com/office/drawing/2014/main" id="{306369F9-E6BB-4153-B7D1-CCF0138F24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1225" y="54702"/>
            <a:ext cx="2779262" cy="1907983"/>
          </a:xfrm>
          <a:prstGeom prst="cloudCallout">
            <a:avLst>
              <a:gd name="adj1" fmla="val -27995"/>
              <a:gd name="adj2" fmla="val 35407"/>
            </a:avLst>
          </a:prstGeom>
          <a:solidFill>
            <a:srgbClr val="FFC0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1440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dirty="0">
                <a:latin typeface="Comic Sans MS" panose="030F0702030302020204" pitchFamily="66" charset="0"/>
                <a:ea typeface="方正综艺简体" panose="02010601030101010101" pitchFamily="2" charset="-122"/>
              </a:rPr>
              <a:t>Which expression does Jasim use in the conversation? </a:t>
            </a:r>
            <a:endParaRPr lang="zh-CN" altLang="en-US" dirty="0">
              <a:latin typeface="Comic Sans MS" panose="030F0702030302020204" pitchFamily="66" charset="0"/>
              <a:ea typeface="方正综艺简体" panose="02010601030101010101" pitchFamily="2" charset="-122"/>
            </a:endParaRPr>
          </a:p>
        </p:txBody>
      </p:sp>
      <p:sp>
        <p:nvSpPr>
          <p:cNvPr id="38" name="Rectangle 161">
            <a:extLst>
              <a:ext uri="{FF2B5EF4-FFF2-40B4-BE49-F238E27FC236}">
                <a16:creationId xmlns:a16="http://schemas.microsoft.com/office/drawing/2014/main" id="{94B5403C-7DDC-4FAE-BAF4-9D9E9DB2E5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1556" y="3918690"/>
            <a:ext cx="3268729" cy="422405"/>
          </a:xfrm>
          <a:prstGeom prst="accentBorderCallout2">
            <a:avLst>
              <a:gd name="adj1" fmla="val 13939"/>
              <a:gd name="adj2" fmla="val -3049"/>
              <a:gd name="adj3" fmla="val 13939"/>
              <a:gd name="adj4" fmla="val -11694"/>
              <a:gd name="adj5" fmla="val -154485"/>
              <a:gd name="adj6" fmla="val -975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72000" tIns="72000" rIns="72000" bIns="720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dirty="0">
                <a:latin typeface="Comic Sans MS" panose="030F0702030302020204" pitchFamily="66" charset="0"/>
                <a:ea typeface="方正综艺简体" panose="02010601030101010101" pitchFamily="2" charset="-122"/>
              </a:rPr>
              <a:t>expression +  infinitive…?</a:t>
            </a:r>
            <a:endParaRPr lang="zh-CN" altLang="en-US" dirty="0">
              <a:latin typeface="Comic Sans MS" panose="030F0702030302020204" pitchFamily="66" charset="0"/>
              <a:ea typeface="方正综艺简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02453007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  <p:bldP spid="9" grpId="0" animBg="1"/>
      <p:bldP spid="14" grpId="0" animBg="1"/>
      <p:bldP spid="15" grpId="0" animBg="1"/>
      <p:bldP spid="16" grpId="0" animBg="1"/>
      <p:bldP spid="17" grpId="0" animBg="1"/>
      <p:bldP spid="6" grpId="0" animBg="1"/>
      <p:bldP spid="22" grpId="0" animBg="1"/>
      <p:bldP spid="10" grpId="0" animBg="1"/>
      <p:bldP spid="3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25D901B2-3E10-422B-842D-B67520ADED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76" y="-8788"/>
            <a:ext cx="9144000" cy="2212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FC921639-FD0B-463E-9316-57400EBAD7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329" b="56326"/>
          <a:stretch/>
        </p:blipFill>
        <p:spPr>
          <a:xfrm>
            <a:off x="575556" y="2300117"/>
            <a:ext cx="2588717" cy="1282372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75D2852F-4EE3-41EA-B3D1-4CD3A5024A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t="51563" r="55601" b="1904"/>
          <a:stretch/>
        </p:blipFill>
        <p:spPr>
          <a:xfrm>
            <a:off x="1959741" y="3606696"/>
            <a:ext cx="2124236" cy="1366320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538CE1B-E9CC-4650-968D-6BAED3ABD0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79" t="2856" r="-458" b="50611"/>
          <a:stretch/>
        </p:blipFill>
        <p:spPr>
          <a:xfrm>
            <a:off x="5686473" y="2546568"/>
            <a:ext cx="2124236" cy="1366320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EFAAF8D6-1AB2-418C-A68B-5FAFDB3609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1" t="56647" r="3840" b="-3180"/>
          <a:stretch/>
        </p:blipFill>
        <p:spPr>
          <a:xfrm>
            <a:off x="6516216" y="3616660"/>
            <a:ext cx="2124236" cy="1366320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53522333-4F79-4B28-94BB-7F686C86A8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593" y="3803090"/>
            <a:ext cx="1684484" cy="1353242"/>
          </a:xfrm>
          <a:prstGeom prst="rect">
            <a:avLst/>
          </a:prstGeom>
        </p:spPr>
      </p:pic>
      <p:pic>
        <p:nvPicPr>
          <p:cNvPr id="19" name="Picture 4" descr="Lamp Idea Or Light Bulb Doodle Sketch Vector Icon Royalty Free Cliparts,  Vectors, And Stock Illustration. Image 100548135.">
            <a:extLst>
              <a:ext uri="{FF2B5EF4-FFF2-40B4-BE49-F238E27FC236}">
                <a16:creationId xmlns:a16="http://schemas.microsoft.com/office/drawing/2014/main" id="{9690B3C2-497C-40A6-92EA-108563B2A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231" b="97231" l="3464" r="93149">
                        <a14:foregroundMark x1="62818" y1="34615" x2="62818" y2="34615"/>
                        <a14:foregroundMark x1="47421" y1="31077" x2="47421" y2="31077"/>
                        <a14:foregroundMark x1="25558" y1="76846" x2="25558" y2="76846"/>
                        <a14:foregroundMark x1="18476" y1="66308" x2="18476" y2="66308"/>
                        <a14:foregroundMark x1="15012" y1="53154" x2="15012" y2="53154"/>
                        <a14:foregroundMark x1="19246" y1="40923" x2="19246" y2="40923"/>
                        <a14:foregroundMark x1="26867" y1="30923" x2="26867" y2="30923"/>
                        <a14:foregroundMark x1="36490" y1="22231" x2="36490" y2="22231"/>
                        <a14:foregroundMark x1="49654" y1="20000" x2="49654" y2="20000"/>
                        <a14:foregroundMark x1="62433" y1="21692" x2="62433" y2="21692"/>
                        <a14:foregroundMark x1="63895" y1="36846" x2="63895" y2="36846"/>
                        <a14:foregroundMark x1="70747" y1="31462" x2="70747" y2="31462"/>
                        <a14:foregroundMark x1="79985" y1="40154" x2="79985" y2="40154"/>
                        <a14:foregroundMark x1="82987" y1="53154" x2="82987" y2="53154"/>
                        <a14:foregroundMark x1="82987" y1="66846" x2="82987" y2="66846"/>
                        <a14:foregroundMark x1="71901" y1="75538" x2="71901" y2="75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029" y="3916404"/>
            <a:ext cx="431302" cy="43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A048B4E9-1A9D-4D7C-AFDE-77D5993640DF}"/>
              </a:ext>
            </a:extLst>
          </p:cNvPr>
          <p:cNvSpPr/>
          <p:nvPr/>
        </p:nvSpPr>
        <p:spPr>
          <a:xfrm>
            <a:off x="406032" y="3182779"/>
            <a:ext cx="396044" cy="4338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1</a:t>
            </a:r>
            <a:endParaRPr lang="ar-SA" dirty="0"/>
          </a:p>
        </p:txBody>
      </p:sp>
      <p:sp>
        <p:nvSpPr>
          <p:cNvPr id="25" name="شكل بيضاوي 24">
            <a:extLst>
              <a:ext uri="{FF2B5EF4-FFF2-40B4-BE49-F238E27FC236}">
                <a16:creationId xmlns:a16="http://schemas.microsoft.com/office/drawing/2014/main" id="{8AA2A5AB-1364-445B-ACD9-4E24F4EC1BB0}"/>
              </a:ext>
            </a:extLst>
          </p:cNvPr>
          <p:cNvSpPr/>
          <p:nvPr/>
        </p:nvSpPr>
        <p:spPr>
          <a:xfrm>
            <a:off x="5468055" y="3151147"/>
            <a:ext cx="396044" cy="4338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2</a:t>
            </a:r>
            <a:endParaRPr lang="ar-SA" dirty="0"/>
          </a:p>
        </p:txBody>
      </p:sp>
      <p:sp>
        <p:nvSpPr>
          <p:cNvPr id="26" name="شكل بيضاوي 25">
            <a:extLst>
              <a:ext uri="{FF2B5EF4-FFF2-40B4-BE49-F238E27FC236}">
                <a16:creationId xmlns:a16="http://schemas.microsoft.com/office/drawing/2014/main" id="{6B35FE51-72F3-463D-959C-E2573F595FE3}"/>
              </a:ext>
            </a:extLst>
          </p:cNvPr>
          <p:cNvSpPr/>
          <p:nvPr/>
        </p:nvSpPr>
        <p:spPr>
          <a:xfrm>
            <a:off x="1882346" y="4412701"/>
            <a:ext cx="396044" cy="4338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3</a:t>
            </a:r>
            <a:endParaRPr lang="ar-SA" dirty="0"/>
          </a:p>
        </p:txBody>
      </p:sp>
      <p:sp>
        <p:nvSpPr>
          <p:cNvPr id="27" name="شكل بيضاوي 26">
            <a:extLst>
              <a:ext uri="{FF2B5EF4-FFF2-40B4-BE49-F238E27FC236}">
                <a16:creationId xmlns:a16="http://schemas.microsoft.com/office/drawing/2014/main" id="{2959995A-6753-4CCD-A8D1-9D784BA52FFB}"/>
              </a:ext>
            </a:extLst>
          </p:cNvPr>
          <p:cNvSpPr/>
          <p:nvPr/>
        </p:nvSpPr>
        <p:spPr>
          <a:xfrm>
            <a:off x="6400915" y="4347972"/>
            <a:ext cx="396044" cy="4338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4</a:t>
            </a:r>
            <a:endParaRPr lang="ar-SA" dirty="0"/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AB856A25-28E7-4725-AA1E-BFE0D7E627B8}"/>
              </a:ext>
            </a:extLst>
          </p:cNvPr>
          <p:cNvSpPr txBox="1"/>
          <p:nvPr/>
        </p:nvSpPr>
        <p:spPr>
          <a:xfrm>
            <a:off x="-11673" y="3912888"/>
            <a:ext cx="587230" cy="276999"/>
          </a:xfrm>
          <a:prstGeom prst="rect">
            <a:avLst/>
          </a:prstGeom>
          <a:solidFill>
            <a:srgbClr val="CF335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b="0" i="0" u="none" strike="noStrike" baseline="0" dirty="0">
                <a:solidFill>
                  <a:schemeClr val="bg1"/>
                </a:solidFill>
                <a:latin typeface="Proxima Nova Light"/>
              </a:rPr>
              <a:t>NOTE</a:t>
            </a:r>
            <a:endParaRPr lang="ar-SA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913736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5" grpId="0" animBg="1"/>
      <p:bldP spid="26" grpId="0" animBg="1"/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istrator\Desktop\8bea6ffdccf97f1fcc27cd2b7f144d9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4968044" y="0"/>
            <a:ext cx="4175956" cy="2212504"/>
          </a:xfrm>
          <a:prstGeom prst="rect">
            <a:avLst/>
          </a:prstGeom>
          <a:noFill/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2615629F-1309-4844-81E5-7CF51BFC3B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986" y="1370320"/>
            <a:ext cx="3327916" cy="1873142"/>
          </a:xfrm>
          <a:prstGeom prst="rect">
            <a:avLst/>
          </a:prstGeom>
        </p:spPr>
      </p:pic>
      <p:pic>
        <p:nvPicPr>
          <p:cNvPr id="9" name="صورة 8">
            <a:hlinkClick r:id="rId5"/>
            <a:extLst>
              <a:ext uri="{FF2B5EF4-FFF2-40B4-BE49-F238E27FC236}">
                <a16:creationId xmlns:a16="http://schemas.microsoft.com/office/drawing/2014/main" id="{40DFA284-345E-4470-8B77-E5E8491B21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78" b="96889" l="4444" r="100000">
                        <a14:foregroundMark x1="22667" y1="74222" x2="22667" y2="74222"/>
                        <a14:foregroundMark x1="31556" y1="70222" x2="31556" y2="70222"/>
                        <a14:foregroundMark x1="41778" y1="73778" x2="41778" y2="73778"/>
                        <a14:foregroundMark x1="47556" y1="74222" x2="47556" y2="74222"/>
                        <a14:foregroundMark x1="64889" y1="76000" x2="64889" y2="76000"/>
                        <a14:foregroundMark x1="77333" y1="75111" x2="77333" y2="75111"/>
                        <a14:foregroundMark x1="85778" y1="74222" x2="85778" y2="74222"/>
                        <a14:foregroundMark x1="92000" y1="69778" x2="92000" y2="69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82" t="10896" r="24394" b="42881"/>
          <a:stretch/>
        </p:blipFill>
        <p:spPr>
          <a:xfrm>
            <a:off x="1115616" y="1456420"/>
            <a:ext cx="1117089" cy="990606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AC839251-537D-426B-9B73-D2A5F7104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24832" y="1951723"/>
            <a:ext cx="798014" cy="737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55516EF6-D32D-4B1E-9054-132C80C641C3}"/>
              </a:ext>
            </a:extLst>
          </p:cNvPr>
          <p:cNvSpPr txBox="1"/>
          <p:nvPr/>
        </p:nvSpPr>
        <p:spPr>
          <a:xfrm>
            <a:off x="467544" y="2639346"/>
            <a:ext cx="1808401" cy="543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400" u="sng" dirty="0">
                <a:latin typeface="Calibri" panose="020F0502020204030204" pitchFamily="34" charset="0"/>
                <a:cs typeface="Arial" panose="020B0604020202020204" pitchFamily="34" charset="0"/>
                <a:hlinkClick r:id="rId5"/>
              </a:rPr>
              <a:t>https://wordwall.net/ar/resource/7333822</a:t>
            </a:r>
            <a:endParaRPr lang="en-US" sz="1400" u="sng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888316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صورة 26">
            <a:extLst>
              <a:ext uri="{FF2B5EF4-FFF2-40B4-BE49-F238E27FC236}">
                <a16:creationId xmlns:a16="http://schemas.microsoft.com/office/drawing/2014/main" id="{D065C49C-D44D-4AC9-82A5-55A4766569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61"/>
          <a:stretch/>
        </p:blipFill>
        <p:spPr>
          <a:xfrm>
            <a:off x="2038178" y="2447383"/>
            <a:ext cx="5334808" cy="2697705"/>
          </a:xfrm>
          <a:prstGeom prst="rect">
            <a:avLst/>
          </a:prstGeom>
        </p:spPr>
      </p:pic>
      <p:sp>
        <p:nvSpPr>
          <p:cNvPr id="4" name="等腰三角形 3"/>
          <p:cNvSpPr/>
          <p:nvPr/>
        </p:nvSpPr>
        <p:spPr bwMode="auto">
          <a:xfrm rot="5400000">
            <a:off x="-255489" y="2188326"/>
            <a:ext cx="1279920" cy="768441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032" tIns="32516" rIns="65032" bIns="32516" anchor="ctr"/>
          <a:lstStyle/>
          <a:p>
            <a:pPr algn="ctr" eaLnBrk="0" hangingPunct="0">
              <a:defRPr/>
            </a:pPr>
            <a:endParaRPr lang="zh-CN" altLang="en-US" dirty="0"/>
          </a:p>
        </p:txBody>
      </p:sp>
      <p:sp>
        <p:nvSpPr>
          <p:cNvPr id="5" name="任意多边形 4"/>
          <p:cNvSpPr/>
          <p:nvPr/>
        </p:nvSpPr>
        <p:spPr>
          <a:xfrm>
            <a:off x="762342" y="2566192"/>
            <a:ext cx="8370294" cy="0"/>
          </a:xfrm>
          <a:custGeom>
            <a:avLst/>
            <a:gdLst>
              <a:gd name="connsiteX0" fmla="*/ 0 w 8369300"/>
              <a:gd name="connsiteY0" fmla="*/ 0 h 0"/>
              <a:gd name="connsiteX1" fmla="*/ 8369300 w 83693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69300">
                <a:moveTo>
                  <a:pt x="0" y="0"/>
                </a:moveTo>
                <a:lnTo>
                  <a:pt x="8369300" y="0"/>
                </a:lnTo>
              </a:path>
            </a:pathLst>
          </a:custGeom>
          <a:noFill/>
          <a:ln>
            <a:solidFill>
              <a:srgbClr val="D5D5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032" tIns="32516" rIns="65032" bIns="32516" anchor="ctr"/>
          <a:lstStyle/>
          <a:p>
            <a:pPr algn="ctr" eaLnBrk="0" hangingPunct="0">
              <a:defRPr/>
            </a:pPr>
            <a:endParaRPr lang="zh-CN" altLang="en-US"/>
          </a:p>
        </p:txBody>
      </p:sp>
      <p:sp>
        <p:nvSpPr>
          <p:cNvPr id="7" name="矩形 6"/>
          <p:cNvSpPr/>
          <p:nvPr/>
        </p:nvSpPr>
        <p:spPr bwMode="auto">
          <a:xfrm>
            <a:off x="1814980" y="2283530"/>
            <a:ext cx="550927" cy="552620"/>
          </a:xfrm>
          <a:prstGeom prst="rect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10" name="矩形 9"/>
          <p:cNvSpPr/>
          <p:nvPr/>
        </p:nvSpPr>
        <p:spPr bwMode="auto">
          <a:xfrm>
            <a:off x="3532100" y="2283530"/>
            <a:ext cx="550929" cy="552620"/>
          </a:xfrm>
          <a:prstGeom prst="rect">
            <a:avLst/>
          </a:prstGeom>
          <a:solidFill>
            <a:schemeClr val="accent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13" name="矩形 12"/>
          <p:cNvSpPr/>
          <p:nvPr/>
        </p:nvSpPr>
        <p:spPr bwMode="auto">
          <a:xfrm>
            <a:off x="5307655" y="2283530"/>
            <a:ext cx="552515" cy="552620"/>
          </a:xfrm>
          <a:prstGeom prst="rect">
            <a:avLst/>
          </a:prstGeom>
          <a:solidFill>
            <a:schemeClr val="accent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29" name="文本框 7"/>
          <p:cNvSpPr txBox="1">
            <a:spLocks noChangeArrowheads="1"/>
          </p:cNvSpPr>
          <p:nvPr/>
        </p:nvSpPr>
        <p:spPr bwMode="auto">
          <a:xfrm>
            <a:off x="0" y="-181091"/>
            <a:ext cx="216024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dist" eaLnBrk="1" hangingPunct="1"/>
            <a:r>
              <a:rPr lang="en-US" altLang="zh-CN" sz="8000" dirty="0">
                <a:solidFill>
                  <a:schemeClr val="accent1"/>
                </a:solidFill>
                <a:latin typeface="Comic Sans MS" panose="030F0702030302020204" pitchFamily="66" charset="0"/>
              </a:rPr>
              <a:t>L</a:t>
            </a:r>
            <a:r>
              <a:rPr lang="en-US" altLang="zh-CN" dirty="0">
                <a:solidFill>
                  <a:schemeClr val="accent1"/>
                </a:solidFill>
                <a:latin typeface="Comic Sans MS" panose="030F0702030302020204" pitchFamily="66" charset="0"/>
              </a:rPr>
              <a:t>esson</a:t>
            </a:r>
            <a:endParaRPr lang="zh-CN" altLang="en-US" sz="2800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28" name="文本框 5"/>
          <p:cNvSpPr txBox="1">
            <a:spLocks noChangeArrowheads="1"/>
          </p:cNvSpPr>
          <p:nvPr/>
        </p:nvSpPr>
        <p:spPr bwMode="auto">
          <a:xfrm>
            <a:off x="499459" y="124308"/>
            <a:ext cx="13171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CN" sz="2800" dirty="0">
                <a:solidFill>
                  <a:schemeClr val="accent1"/>
                </a:solidFill>
                <a:latin typeface="Comic Sans MS" panose="030F0702030302020204" pitchFamily="66" charset="0"/>
                <a:ea typeface="微软雅黑" pitchFamily="34" charset="-122"/>
              </a:rPr>
              <a:t>Goals</a:t>
            </a:r>
            <a:endParaRPr lang="zh-CN" altLang="en-US" sz="2800" dirty="0">
              <a:solidFill>
                <a:schemeClr val="accent1"/>
              </a:solidFill>
              <a:latin typeface="Comic Sans MS" panose="030F0702030302020204" pitchFamily="66" charset="0"/>
              <a:ea typeface="微软雅黑" pitchFamily="34" charset="-122"/>
            </a:endParaRPr>
          </a:p>
        </p:txBody>
      </p:sp>
      <p:sp>
        <p:nvSpPr>
          <p:cNvPr id="34" name="矩形 33"/>
          <p:cNvSpPr/>
          <p:nvPr/>
        </p:nvSpPr>
        <p:spPr bwMode="auto">
          <a:xfrm>
            <a:off x="6948264" y="2283530"/>
            <a:ext cx="552515" cy="55262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08C34C37-2E06-47E5-888E-DD150A48C219}"/>
              </a:ext>
            </a:extLst>
          </p:cNvPr>
          <p:cNvSpPr txBox="1"/>
          <p:nvPr/>
        </p:nvSpPr>
        <p:spPr>
          <a:xfrm>
            <a:off x="1258903" y="1061802"/>
            <a:ext cx="16630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4F4F4F"/>
                </a:solidFill>
                <a:latin typeface="+mj-lt"/>
              </a:rPr>
              <a:t>Explain the main idea of Going Green</a:t>
            </a:r>
            <a:endParaRPr lang="ar-SA" sz="2000" dirty="0">
              <a:solidFill>
                <a:srgbClr val="4F4F4F"/>
              </a:solidFill>
              <a:latin typeface="+mj-lt"/>
            </a:endParaRP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DB32E77B-8831-43A8-BECE-9BAEE9BB63B3}"/>
              </a:ext>
            </a:extLst>
          </p:cNvPr>
          <p:cNvSpPr txBox="1"/>
          <p:nvPr/>
        </p:nvSpPr>
        <p:spPr>
          <a:xfrm>
            <a:off x="3066422" y="3021122"/>
            <a:ext cx="150557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4F4F4F"/>
                </a:solidFill>
                <a:latin typeface="+mj-lt"/>
              </a:rPr>
              <a:t>Form a correct suggestion</a:t>
            </a:r>
            <a:endParaRPr lang="ar-SA" sz="2000" dirty="0">
              <a:solidFill>
                <a:srgbClr val="4F4F4F"/>
              </a:solidFill>
              <a:latin typeface="+mj-lt"/>
            </a:endParaRP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FD35937D-47E2-485F-BB7F-7F408117613A}"/>
              </a:ext>
            </a:extLst>
          </p:cNvPr>
          <p:cNvSpPr txBox="1"/>
          <p:nvPr/>
        </p:nvSpPr>
        <p:spPr>
          <a:xfrm>
            <a:off x="4602993" y="907913"/>
            <a:ext cx="20887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4F4F4F"/>
                </a:solidFill>
                <a:latin typeface="+mj-lt"/>
              </a:rPr>
              <a:t>Find the meaning of new words</a:t>
            </a:r>
            <a:endParaRPr lang="ar-SA" sz="2000" dirty="0">
              <a:solidFill>
                <a:srgbClr val="4F4F4F"/>
              </a:solidFill>
              <a:latin typeface="+mj-lt"/>
            </a:endParaRP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7F0474DA-D662-4DED-8C55-B97AB7B8F7FE}"/>
              </a:ext>
            </a:extLst>
          </p:cNvPr>
          <p:cNvSpPr txBox="1"/>
          <p:nvPr/>
        </p:nvSpPr>
        <p:spPr>
          <a:xfrm>
            <a:off x="6541446" y="3021122"/>
            <a:ext cx="185978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4F4F4F"/>
                </a:solidFill>
                <a:latin typeface="+mj-lt"/>
              </a:rPr>
              <a:t>List the reasons for recycling</a:t>
            </a:r>
            <a:endParaRPr lang="ar-SA" sz="2000" dirty="0">
              <a:solidFill>
                <a:srgbClr val="4F4F4F"/>
              </a:solidFill>
              <a:latin typeface="+mj-lt"/>
            </a:endParaRPr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BEA15721-017B-42A9-BB1E-CBD1AA369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343" y="157318"/>
            <a:ext cx="4191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ree Clean Girl Cliparts, Download Free Clip Art, Free Clip Art on Clipart  Library">
            <a:extLst>
              <a:ext uri="{FF2B5EF4-FFF2-40B4-BE49-F238E27FC236}">
                <a16:creationId xmlns:a16="http://schemas.microsoft.com/office/drawing/2014/main" id="{890ABD03-0A1A-4C23-92BB-286623982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65" b="97222" l="9961" r="94727">
                        <a14:foregroundMark x1="74805" y1="66071" x2="74805" y2="66071"/>
                        <a14:foregroundMark x1="63672" y1="67063" x2="63672" y2="67063"/>
                        <a14:foregroundMark x1="75586" y1="67659" x2="75586" y2="67659"/>
                        <a14:foregroundMark x1="64648" y1="65675" x2="64648" y2="656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569" y="1387914"/>
            <a:ext cx="3330921" cy="327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等腰三角形 3">
            <a:extLst>
              <a:ext uri="{FF2B5EF4-FFF2-40B4-BE49-F238E27FC236}">
                <a16:creationId xmlns:a16="http://schemas.microsoft.com/office/drawing/2014/main" id="{ECAB24BC-E235-4360-B66B-4B2658BEAA65}"/>
              </a:ext>
            </a:extLst>
          </p:cNvPr>
          <p:cNvSpPr/>
          <p:nvPr/>
        </p:nvSpPr>
        <p:spPr bwMode="auto">
          <a:xfrm rot="5400000">
            <a:off x="-211863" y="332741"/>
            <a:ext cx="1057785" cy="635075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032" tIns="32516" rIns="65032" bIns="32516" anchor="ctr"/>
          <a:lstStyle/>
          <a:p>
            <a:pPr algn="ctr" eaLnBrk="0" hangingPunct="0">
              <a:defRPr/>
            </a:pPr>
            <a:endParaRPr lang="zh-CN" altLang="en-US" dirty="0"/>
          </a:p>
        </p:txBody>
      </p:sp>
      <p:sp>
        <p:nvSpPr>
          <p:cNvPr id="6" name="任意多边形 4">
            <a:extLst>
              <a:ext uri="{FF2B5EF4-FFF2-40B4-BE49-F238E27FC236}">
                <a16:creationId xmlns:a16="http://schemas.microsoft.com/office/drawing/2014/main" id="{EC8FD470-3C37-4C06-BECC-4F264AAA9378}"/>
              </a:ext>
            </a:extLst>
          </p:cNvPr>
          <p:cNvSpPr/>
          <p:nvPr/>
        </p:nvSpPr>
        <p:spPr>
          <a:xfrm flipV="1">
            <a:off x="637750" y="601849"/>
            <a:ext cx="4950422" cy="51600"/>
          </a:xfrm>
          <a:custGeom>
            <a:avLst/>
            <a:gdLst>
              <a:gd name="connsiteX0" fmla="*/ 0 w 8369300"/>
              <a:gd name="connsiteY0" fmla="*/ 0 h 0"/>
              <a:gd name="connsiteX1" fmla="*/ 8369300 w 83693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69300">
                <a:moveTo>
                  <a:pt x="0" y="0"/>
                </a:moveTo>
                <a:lnTo>
                  <a:pt x="8369300" y="0"/>
                </a:lnTo>
              </a:path>
            </a:pathLst>
          </a:custGeom>
          <a:noFill/>
          <a:ln>
            <a:solidFill>
              <a:srgbClr val="D5D5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032" tIns="32516" rIns="65032" bIns="32516" anchor="ctr"/>
          <a:lstStyle/>
          <a:p>
            <a:pPr algn="ctr" eaLnBrk="0" hangingPunct="0">
              <a:defRPr/>
            </a:pPr>
            <a:endParaRPr lang="zh-CN" altLang="en-US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4E1EA253-A270-4353-B9F0-2A3DC5880E08}"/>
              </a:ext>
            </a:extLst>
          </p:cNvPr>
          <p:cNvSpPr txBox="1"/>
          <p:nvPr/>
        </p:nvSpPr>
        <p:spPr>
          <a:xfrm>
            <a:off x="634567" y="232252"/>
            <a:ext cx="40094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Complete with a "Real Talk" phrase:</a:t>
            </a:r>
            <a:endParaRPr lang="ar-SA" dirty="0">
              <a:solidFill>
                <a:srgbClr val="0000FF"/>
              </a:solidFill>
            </a:endParaRPr>
          </a:p>
        </p:txBody>
      </p:sp>
      <p:sp>
        <p:nvSpPr>
          <p:cNvPr id="8" name="Rectangle 161">
            <a:extLst>
              <a:ext uri="{FF2B5EF4-FFF2-40B4-BE49-F238E27FC236}">
                <a16:creationId xmlns:a16="http://schemas.microsoft.com/office/drawing/2014/main" id="{6A856BCE-4B53-4E95-B3E5-F93FD3E69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9992" y="218310"/>
            <a:ext cx="2808312" cy="1907983"/>
          </a:xfrm>
          <a:prstGeom prst="cloudCallout">
            <a:avLst>
              <a:gd name="adj1" fmla="val -55567"/>
              <a:gd name="adj2" fmla="val 43390"/>
            </a:avLst>
          </a:prstGeom>
          <a:solidFill>
            <a:srgbClr val="FFC0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1440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dirty="0">
                <a:latin typeface="Comic Sans MS" panose="030F0702030302020204" pitchFamily="66" charset="0"/>
                <a:ea typeface="方正综艺简体" panose="02010601030101010101" pitchFamily="2" charset="-122"/>
              </a:rPr>
              <a:t>She doesn't like to clean her room. She thinks it is a ....</a:t>
            </a:r>
            <a:endParaRPr lang="zh-CN" altLang="en-US" dirty="0">
              <a:latin typeface="Comic Sans MS" panose="030F0702030302020204" pitchFamily="66" charset="0"/>
              <a:ea typeface="方正综艺简体" panose="02010601030101010101" pitchFamily="2" charset="-122"/>
            </a:endParaRPr>
          </a:p>
        </p:txBody>
      </p:sp>
      <p:grpSp>
        <p:nvGrpSpPr>
          <p:cNvPr id="9" name="Group 37">
            <a:extLst>
              <a:ext uri="{FF2B5EF4-FFF2-40B4-BE49-F238E27FC236}">
                <a16:creationId xmlns:a16="http://schemas.microsoft.com/office/drawing/2014/main" id="{9A4F0B8B-72CA-43AC-AD18-1A6FD59B9DD9}"/>
              </a:ext>
            </a:extLst>
          </p:cNvPr>
          <p:cNvGrpSpPr/>
          <p:nvPr/>
        </p:nvGrpSpPr>
        <p:grpSpPr>
          <a:xfrm rot="5400000" flipV="1">
            <a:off x="6907975" y="1756615"/>
            <a:ext cx="513472" cy="2059975"/>
            <a:chOff x="1965155" y="4479564"/>
            <a:chExt cx="1804738" cy="1804738"/>
          </a:xfrm>
        </p:grpSpPr>
        <p:sp>
          <p:nvSpPr>
            <p:cNvPr id="10" name="Oval 52">
              <a:extLst>
                <a:ext uri="{FF2B5EF4-FFF2-40B4-BE49-F238E27FC236}">
                  <a16:creationId xmlns:a16="http://schemas.microsoft.com/office/drawing/2014/main" id="{BBCBC04A-A478-4E46-9E34-895FF265FA32}"/>
                </a:ext>
              </a:extLst>
            </p:cNvPr>
            <p:cNvSpPr/>
            <p:nvPr/>
          </p:nvSpPr>
          <p:spPr>
            <a:xfrm>
              <a:off x="1965155" y="4479564"/>
              <a:ext cx="1804738" cy="1804738"/>
            </a:xfrm>
            <a:prstGeom prst="rect">
              <a:avLst/>
            </a:pr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350"/>
            </a:p>
          </p:txBody>
        </p:sp>
        <p:sp>
          <p:nvSpPr>
            <p:cNvPr id="11" name="Oval 53">
              <a:extLst>
                <a:ext uri="{FF2B5EF4-FFF2-40B4-BE49-F238E27FC236}">
                  <a16:creationId xmlns:a16="http://schemas.microsoft.com/office/drawing/2014/main" id="{ABC012A8-42D7-43EA-A5B3-EB2B6E0AA130}"/>
                </a:ext>
              </a:extLst>
            </p:cNvPr>
            <p:cNvSpPr/>
            <p:nvPr/>
          </p:nvSpPr>
          <p:spPr>
            <a:xfrm>
              <a:off x="2099509" y="4520549"/>
              <a:ext cx="1515558" cy="172984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350" dirty="0"/>
            </a:p>
          </p:txBody>
        </p:sp>
      </p:grpSp>
      <p:grpSp>
        <p:nvGrpSpPr>
          <p:cNvPr id="12" name="Group 37">
            <a:extLst>
              <a:ext uri="{FF2B5EF4-FFF2-40B4-BE49-F238E27FC236}">
                <a16:creationId xmlns:a16="http://schemas.microsoft.com/office/drawing/2014/main" id="{47C96786-8B71-4E80-B9F7-9C7DB6BA9431}"/>
              </a:ext>
            </a:extLst>
          </p:cNvPr>
          <p:cNvGrpSpPr/>
          <p:nvPr/>
        </p:nvGrpSpPr>
        <p:grpSpPr>
          <a:xfrm rot="5400000" flipV="1">
            <a:off x="6907976" y="2460152"/>
            <a:ext cx="513471" cy="2059974"/>
            <a:chOff x="1965157" y="4479564"/>
            <a:chExt cx="1804738" cy="1804738"/>
          </a:xfrm>
        </p:grpSpPr>
        <p:sp>
          <p:nvSpPr>
            <p:cNvPr id="13" name="Oval 52">
              <a:extLst>
                <a:ext uri="{FF2B5EF4-FFF2-40B4-BE49-F238E27FC236}">
                  <a16:creationId xmlns:a16="http://schemas.microsoft.com/office/drawing/2014/main" id="{B807FCEF-CF4B-4A4B-9792-EAADE09C87B8}"/>
                </a:ext>
              </a:extLst>
            </p:cNvPr>
            <p:cNvSpPr/>
            <p:nvPr/>
          </p:nvSpPr>
          <p:spPr>
            <a:xfrm>
              <a:off x="1965157" y="4479564"/>
              <a:ext cx="1804738" cy="1804738"/>
            </a:xfrm>
            <a:prstGeom prst="rect">
              <a:avLst/>
            </a:pr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350"/>
            </a:p>
          </p:txBody>
        </p:sp>
        <p:sp>
          <p:nvSpPr>
            <p:cNvPr id="14" name="Oval 53">
              <a:extLst>
                <a:ext uri="{FF2B5EF4-FFF2-40B4-BE49-F238E27FC236}">
                  <a16:creationId xmlns:a16="http://schemas.microsoft.com/office/drawing/2014/main" id="{010CF256-1E6C-4B96-9410-3477E6F86D39}"/>
                </a:ext>
              </a:extLst>
            </p:cNvPr>
            <p:cNvSpPr/>
            <p:nvPr/>
          </p:nvSpPr>
          <p:spPr>
            <a:xfrm>
              <a:off x="2099514" y="4520549"/>
              <a:ext cx="1515559" cy="1729848"/>
            </a:xfrm>
            <a:prstGeom prst="rect">
              <a:avLst/>
            </a:prstGeom>
            <a:gradFill flip="none" rotWithShape="1">
              <a:gsLst>
                <a:gs pos="38000">
                  <a:srgbClr val="02BEAF"/>
                </a:gs>
                <a:gs pos="32016">
                  <a:srgbClr val="02C0B1"/>
                </a:gs>
                <a:gs pos="87000">
                  <a:srgbClr val="05CEBF"/>
                </a:gs>
                <a:gs pos="98000">
                  <a:srgbClr val="07D5C7"/>
                </a:gs>
                <a:gs pos="0">
                  <a:srgbClr val="00B8A9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350"/>
            </a:p>
          </p:txBody>
        </p:sp>
      </p:grpSp>
      <p:grpSp>
        <p:nvGrpSpPr>
          <p:cNvPr id="15" name="Group 37">
            <a:extLst>
              <a:ext uri="{FF2B5EF4-FFF2-40B4-BE49-F238E27FC236}">
                <a16:creationId xmlns:a16="http://schemas.microsoft.com/office/drawing/2014/main" id="{FA0C8D3B-4CAB-4230-86BE-72EEEBB88695}"/>
              </a:ext>
            </a:extLst>
          </p:cNvPr>
          <p:cNvGrpSpPr/>
          <p:nvPr/>
        </p:nvGrpSpPr>
        <p:grpSpPr>
          <a:xfrm rot="5400000" flipV="1">
            <a:off x="6926725" y="3157340"/>
            <a:ext cx="513471" cy="2059974"/>
            <a:chOff x="1965157" y="4479564"/>
            <a:chExt cx="1804738" cy="1804738"/>
          </a:xfrm>
        </p:grpSpPr>
        <p:sp>
          <p:nvSpPr>
            <p:cNvPr id="16" name="Oval 52">
              <a:extLst>
                <a:ext uri="{FF2B5EF4-FFF2-40B4-BE49-F238E27FC236}">
                  <a16:creationId xmlns:a16="http://schemas.microsoft.com/office/drawing/2014/main" id="{2CBBE687-8AC6-4437-B94A-B63F987C6A6E}"/>
                </a:ext>
              </a:extLst>
            </p:cNvPr>
            <p:cNvSpPr/>
            <p:nvPr/>
          </p:nvSpPr>
          <p:spPr>
            <a:xfrm>
              <a:off x="1965157" y="4479564"/>
              <a:ext cx="1804738" cy="1804738"/>
            </a:xfrm>
            <a:prstGeom prst="rect">
              <a:avLst/>
            </a:pr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350"/>
            </a:p>
          </p:txBody>
        </p:sp>
        <p:sp>
          <p:nvSpPr>
            <p:cNvPr id="17" name="Oval 53">
              <a:extLst>
                <a:ext uri="{FF2B5EF4-FFF2-40B4-BE49-F238E27FC236}">
                  <a16:creationId xmlns:a16="http://schemas.microsoft.com/office/drawing/2014/main" id="{6049D0A4-FD87-4891-A32F-2E3809C1945A}"/>
                </a:ext>
              </a:extLst>
            </p:cNvPr>
            <p:cNvSpPr/>
            <p:nvPr/>
          </p:nvSpPr>
          <p:spPr>
            <a:xfrm>
              <a:off x="2099512" y="4520549"/>
              <a:ext cx="1515559" cy="1729848"/>
            </a:xfrm>
            <a:prstGeom prst="rect">
              <a:avLst/>
            </a:prstGeom>
            <a:gradFill flip="none" rotWithShape="1">
              <a:gsLst>
                <a:gs pos="0">
                  <a:srgbClr val="FF4024"/>
                </a:gs>
                <a:gs pos="100000">
                  <a:srgbClr val="FF4024">
                    <a:tint val="44500"/>
                    <a:satMod val="160000"/>
                  </a:srgbClr>
                </a:gs>
                <a:gs pos="100000">
                  <a:srgbClr val="FF4024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350" dirty="0"/>
            </a:p>
          </p:txBody>
        </p:sp>
      </p:grp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C37BDF2C-4E56-4AD6-BB41-8831AE0AB117}"/>
              </a:ext>
            </a:extLst>
          </p:cNvPr>
          <p:cNvSpPr txBox="1"/>
          <p:nvPr/>
        </p:nvSpPr>
        <p:spPr>
          <a:xfrm>
            <a:off x="6372200" y="2572544"/>
            <a:ext cx="14547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I guess</a:t>
            </a:r>
            <a:endParaRPr lang="en-US" sz="2100" dirty="0">
              <a:latin typeface="+mj-lt"/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83BC596D-C5F8-44C8-B518-91D0C95FA408}"/>
              </a:ext>
            </a:extLst>
          </p:cNvPr>
          <p:cNvSpPr txBox="1"/>
          <p:nvPr/>
        </p:nvSpPr>
        <p:spPr>
          <a:xfrm>
            <a:off x="6331411" y="3313839"/>
            <a:ext cx="16249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a no-brainer</a:t>
            </a:r>
            <a:endParaRPr lang="en-US" sz="2100" dirty="0">
              <a:latin typeface="+mj-lt"/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C491BEC6-B3C8-4512-9EF9-79EDB75B55F1}"/>
              </a:ext>
            </a:extLst>
          </p:cNvPr>
          <p:cNvSpPr txBox="1"/>
          <p:nvPr/>
        </p:nvSpPr>
        <p:spPr>
          <a:xfrm>
            <a:off x="6181504" y="4036856"/>
            <a:ext cx="2002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a hassle</a:t>
            </a: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3106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8" grpId="0"/>
      <p:bldP spid="18" grpId="1"/>
      <p:bldP spid="19" grpId="0"/>
      <p:bldP spid="19" grpId="1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等腰三角形 3">
            <a:extLst>
              <a:ext uri="{FF2B5EF4-FFF2-40B4-BE49-F238E27FC236}">
                <a16:creationId xmlns:a16="http://schemas.microsoft.com/office/drawing/2014/main" id="{ECAB24BC-E235-4360-B66B-4B2658BEAA65}"/>
              </a:ext>
            </a:extLst>
          </p:cNvPr>
          <p:cNvSpPr/>
          <p:nvPr/>
        </p:nvSpPr>
        <p:spPr bwMode="auto">
          <a:xfrm rot="5400000">
            <a:off x="-211863" y="332741"/>
            <a:ext cx="1057785" cy="635075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032" tIns="32516" rIns="65032" bIns="32516" anchor="ctr"/>
          <a:lstStyle/>
          <a:p>
            <a:pPr algn="ctr" eaLnBrk="0" hangingPunct="0">
              <a:defRPr/>
            </a:pPr>
            <a:endParaRPr lang="zh-CN" altLang="en-US" dirty="0"/>
          </a:p>
        </p:txBody>
      </p:sp>
      <p:sp>
        <p:nvSpPr>
          <p:cNvPr id="6" name="任意多边形 4">
            <a:extLst>
              <a:ext uri="{FF2B5EF4-FFF2-40B4-BE49-F238E27FC236}">
                <a16:creationId xmlns:a16="http://schemas.microsoft.com/office/drawing/2014/main" id="{EC8FD470-3C37-4C06-BECC-4F264AAA9378}"/>
              </a:ext>
            </a:extLst>
          </p:cNvPr>
          <p:cNvSpPr/>
          <p:nvPr/>
        </p:nvSpPr>
        <p:spPr>
          <a:xfrm flipV="1">
            <a:off x="637750" y="601849"/>
            <a:ext cx="4950422" cy="51600"/>
          </a:xfrm>
          <a:custGeom>
            <a:avLst/>
            <a:gdLst>
              <a:gd name="connsiteX0" fmla="*/ 0 w 8369300"/>
              <a:gd name="connsiteY0" fmla="*/ 0 h 0"/>
              <a:gd name="connsiteX1" fmla="*/ 8369300 w 83693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69300">
                <a:moveTo>
                  <a:pt x="0" y="0"/>
                </a:moveTo>
                <a:lnTo>
                  <a:pt x="8369300" y="0"/>
                </a:lnTo>
              </a:path>
            </a:pathLst>
          </a:custGeom>
          <a:noFill/>
          <a:ln>
            <a:solidFill>
              <a:srgbClr val="D5D5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032" tIns="32516" rIns="65032" bIns="32516" anchor="ctr"/>
          <a:lstStyle/>
          <a:p>
            <a:pPr algn="ctr" eaLnBrk="0" hangingPunct="0">
              <a:defRPr/>
            </a:pPr>
            <a:endParaRPr lang="zh-CN" altLang="en-US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4E1EA253-A270-4353-B9F0-2A3DC5880E08}"/>
              </a:ext>
            </a:extLst>
          </p:cNvPr>
          <p:cNvSpPr txBox="1"/>
          <p:nvPr/>
        </p:nvSpPr>
        <p:spPr>
          <a:xfrm>
            <a:off x="634567" y="232252"/>
            <a:ext cx="40094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Complete with a "Real Talk" phrase:</a:t>
            </a:r>
            <a:endParaRPr lang="ar-SA" dirty="0">
              <a:solidFill>
                <a:srgbClr val="0000FF"/>
              </a:solidFill>
            </a:endParaRPr>
          </a:p>
        </p:txBody>
      </p:sp>
      <p:sp>
        <p:nvSpPr>
          <p:cNvPr id="8" name="Rectangle 161">
            <a:extLst>
              <a:ext uri="{FF2B5EF4-FFF2-40B4-BE49-F238E27FC236}">
                <a16:creationId xmlns:a16="http://schemas.microsoft.com/office/drawing/2014/main" id="{6A856BCE-4B53-4E95-B3E5-F93FD3E69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7910" y="1237506"/>
            <a:ext cx="1550045" cy="1345770"/>
          </a:xfrm>
          <a:prstGeom prst="cloudCallout">
            <a:avLst>
              <a:gd name="adj1" fmla="val -46390"/>
              <a:gd name="adj2" fmla="val 66794"/>
            </a:avLst>
          </a:prstGeom>
          <a:solidFill>
            <a:srgbClr val="FFC0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1440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2400" dirty="0"/>
              <a:t>Yes, it was ....</a:t>
            </a:r>
            <a:endParaRPr lang="en-US" sz="2400" dirty="0">
              <a:latin typeface="Comic Sans MS" panose="030F0702030302020204" pitchFamily="66" charset="0"/>
              <a:ea typeface="方正综艺简体" panose="02010601030101010101" pitchFamily="2" charset="-122"/>
            </a:endParaRPr>
          </a:p>
        </p:txBody>
      </p:sp>
      <p:grpSp>
        <p:nvGrpSpPr>
          <p:cNvPr id="9" name="Group 37">
            <a:extLst>
              <a:ext uri="{FF2B5EF4-FFF2-40B4-BE49-F238E27FC236}">
                <a16:creationId xmlns:a16="http://schemas.microsoft.com/office/drawing/2014/main" id="{9A4F0B8B-72CA-43AC-AD18-1A6FD59B9DD9}"/>
              </a:ext>
            </a:extLst>
          </p:cNvPr>
          <p:cNvGrpSpPr/>
          <p:nvPr/>
        </p:nvGrpSpPr>
        <p:grpSpPr>
          <a:xfrm rot="5400000" flipV="1">
            <a:off x="6907975" y="1756615"/>
            <a:ext cx="513472" cy="2059975"/>
            <a:chOff x="1965155" y="4479564"/>
            <a:chExt cx="1804738" cy="1804738"/>
          </a:xfrm>
        </p:grpSpPr>
        <p:sp>
          <p:nvSpPr>
            <p:cNvPr id="10" name="Oval 52">
              <a:extLst>
                <a:ext uri="{FF2B5EF4-FFF2-40B4-BE49-F238E27FC236}">
                  <a16:creationId xmlns:a16="http://schemas.microsoft.com/office/drawing/2014/main" id="{BBCBC04A-A478-4E46-9E34-895FF265FA32}"/>
                </a:ext>
              </a:extLst>
            </p:cNvPr>
            <p:cNvSpPr/>
            <p:nvPr/>
          </p:nvSpPr>
          <p:spPr>
            <a:xfrm>
              <a:off x="1965155" y="4479564"/>
              <a:ext cx="1804738" cy="1804738"/>
            </a:xfrm>
            <a:prstGeom prst="rect">
              <a:avLst/>
            </a:pr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350"/>
            </a:p>
          </p:txBody>
        </p:sp>
        <p:sp>
          <p:nvSpPr>
            <p:cNvPr id="11" name="Oval 53">
              <a:extLst>
                <a:ext uri="{FF2B5EF4-FFF2-40B4-BE49-F238E27FC236}">
                  <a16:creationId xmlns:a16="http://schemas.microsoft.com/office/drawing/2014/main" id="{ABC012A8-42D7-43EA-A5B3-EB2B6E0AA130}"/>
                </a:ext>
              </a:extLst>
            </p:cNvPr>
            <p:cNvSpPr/>
            <p:nvPr/>
          </p:nvSpPr>
          <p:spPr>
            <a:xfrm>
              <a:off x="2099509" y="4520549"/>
              <a:ext cx="1515558" cy="172984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350" dirty="0"/>
            </a:p>
          </p:txBody>
        </p:sp>
      </p:grpSp>
      <p:grpSp>
        <p:nvGrpSpPr>
          <p:cNvPr id="12" name="Group 37">
            <a:extLst>
              <a:ext uri="{FF2B5EF4-FFF2-40B4-BE49-F238E27FC236}">
                <a16:creationId xmlns:a16="http://schemas.microsoft.com/office/drawing/2014/main" id="{47C96786-8B71-4E80-B9F7-9C7DB6BA9431}"/>
              </a:ext>
            </a:extLst>
          </p:cNvPr>
          <p:cNvGrpSpPr/>
          <p:nvPr/>
        </p:nvGrpSpPr>
        <p:grpSpPr>
          <a:xfrm rot="5400000" flipV="1">
            <a:off x="6907976" y="2460152"/>
            <a:ext cx="513471" cy="2059974"/>
            <a:chOff x="1965157" y="4479564"/>
            <a:chExt cx="1804738" cy="1804738"/>
          </a:xfrm>
        </p:grpSpPr>
        <p:sp>
          <p:nvSpPr>
            <p:cNvPr id="13" name="Oval 52">
              <a:extLst>
                <a:ext uri="{FF2B5EF4-FFF2-40B4-BE49-F238E27FC236}">
                  <a16:creationId xmlns:a16="http://schemas.microsoft.com/office/drawing/2014/main" id="{B807FCEF-CF4B-4A4B-9792-EAADE09C87B8}"/>
                </a:ext>
              </a:extLst>
            </p:cNvPr>
            <p:cNvSpPr/>
            <p:nvPr/>
          </p:nvSpPr>
          <p:spPr>
            <a:xfrm>
              <a:off x="1965157" y="4479564"/>
              <a:ext cx="1804738" cy="1804738"/>
            </a:xfrm>
            <a:prstGeom prst="rect">
              <a:avLst/>
            </a:pr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350"/>
            </a:p>
          </p:txBody>
        </p:sp>
        <p:sp>
          <p:nvSpPr>
            <p:cNvPr id="14" name="Oval 53">
              <a:extLst>
                <a:ext uri="{FF2B5EF4-FFF2-40B4-BE49-F238E27FC236}">
                  <a16:creationId xmlns:a16="http://schemas.microsoft.com/office/drawing/2014/main" id="{010CF256-1E6C-4B96-9410-3477E6F86D39}"/>
                </a:ext>
              </a:extLst>
            </p:cNvPr>
            <p:cNvSpPr/>
            <p:nvPr/>
          </p:nvSpPr>
          <p:spPr>
            <a:xfrm>
              <a:off x="2099514" y="4520549"/>
              <a:ext cx="1515559" cy="1729848"/>
            </a:xfrm>
            <a:prstGeom prst="rect">
              <a:avLst/>
            </a:prstGeom>
            <a:gradFill flip="none" rotWithShape="1">
              <a:gsLst>
                <a:gs pos="38000">
                  <a:srgbClr val="02BEAF"/>
                </a:gs>
                <a:gs pos="32016">
                  <a:srgbClr val="02C0B1"/>
                </a:gs>
                <a:gs pos="87000">
                  <a:srgbClr val="05CEBF"/>
                </a:gs>
                <a:gs pos="98000">
                  <a:srgbClr val="07D5C7"/>
                </a:gs>
                <a:gs pos="0">
                  <a:srgbClr val="00B8A9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350"/>
            </a:p>
          </p:txBody>
        </p:sp>
      </p:grpSp>
      <p:grpSp>
        <p:nvGrpSpPr>
          <p:cNvPr id="15" name="Group 37">
            <a:extLst>
              <a:ext uri="{FF2B5EF4-FFF2-40B4-BE49-F238E27FC236}">
                <a16:creationId xmlns:a16="http://schemas.microsoft.com/office/drawing/2014/main" id="{FA0C8D3B-4CAB-4230-86BE-72EEEBB88695}"/>
              </a:ext>
            </a:extLst>
          </p:cNvPr>
          <p:cNvGrpSpPr/>
          <p:nvPr/>
        </p:nvGrpSpPr>
        <p:grpSpPr>
          <a:xfrm rot="5400000" flipV="1">
            <a:off x="6926725" y="3157340"/>
            <a:ext cx="513471" cy="2059974"/>
            <a:chOff x="1965157" y="4479564"/>
            <a:chExt cx="1804738" cy="1804738"/>
          </a:xfrm>
        </p:grpSpPr>
        <p:sp>
          <p:nvSpPr>
            <p:cNvPr id="16" name="Oval 52">
              <a:extLst>
                <a:ext uri="{FF2B5EF4-FFF2-40B4-BE49-F238E27FC236}">
                  <a16:creationId xmlns:a16="http://schemas.microsoft.com/office/drawing/2014/main" id="{2CBBE687-8AC6-4437-B94A-B63F987C6A6E}"/>
                </a:ext>
              </a:extLst>
            </p:cNvPr>
            <p:cNvSpPr/>
            <p:nvPr/>
          </p:nvSpPr>
          <p:spPr>
            <a:xfrm>
              <a:off x="1965157" y="4479564"/>
              <a:ext cx="1804738" cy="1804738"/>
            </a:xfrm>
            <a:prstGeom prst="rect">
              <a:avLst/>
            </a:pr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350"/>
            </a:p>
          </p:txBody>
        </p:sp>
        <p:sp>
          <p:nvSpPr>
            <p:cNvPr id="17" name="Oval 53">
              <a:extLst>
                <a:ext uri="{FF2B5EF4-FFF2-40B4-BE49-F238E27FC236}">
                  <a16:creationId xmlns:a16="http://schemas.microsoft.com/office/drawing/2014/main" id="{6049D0A4-FD87-4891-A32F-2E3809C1945A}"/>
                </a:ext>
              </a:extLst>
            </p:cNvPr>
            <p:cNvSpPr/>
            <p:nvPr/>
          </p:nvSpPr>
          <p:spPr>
            <a:xfrm>
              <a:off x="2099512" y="4520549"/>
              <a:ext cx="1515559" cy="1729848"/>
            </a:xfrm>
            <a:prstGeom prst="rect">
              <a:avLst/>
            </a:prstGeom>
            <a:gradFill flip="none" rotWithShape="1">
              <a:gsLst>
                <a:gs pos="0">
                  <a:srgbClr val="FF4024"/>
                </a:gs>
                <a:gs pos="100000">
                  <a:srgbClr val="FF4024">
                    <a:tint val="44500"/>
                    <a:satMod val="160000"/>
                  </a:srgbClr>
                </a:gs>
                <a:gs pos="100000">
                  <a:srgbClr val="FF4024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350" dirty="0"/>
            </a:p>
          </p:txBody>
        </p:sp>
      </p:grp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C37BDF2C-4E56-4AD6-BB41-8831AE0AB117}"/>
              </a:ext>
            </a:extLst>
          </p:cNvPr>
          <p:cNvSpPr txBox="1"/>
          <p:nvPr/>
        </p:nvSpPr>
        <p:spPr>
          <a:xfrm>
            <a:off x="6372200" y="2572544"/>
            <a:ext cx="14547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guess.</a:t>
            </a:r>
            <a:endParaRPr lang="en-US" sz="2100" dirty="0">
              <a:latin typeface="+mj-lt"/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83BC596D-C5F8-44C8-B518-91D0C95FA408}"/>
              </a:ext>
            </a:extLst>
          </p:cNvPr>
          <p:cNvSpPr txBox="1"/>
          <p:nvPr/>
        </p:nvSpPr>
        <p:spPr>
          <a:xfrm>
            <a:off x="6331411" y="3313839"/>
            <a:ext cx="16249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a no-brainer</a:t>
            </a:r>
            <a:endParaRPr lang="en-US" sz="2100" dirty="0">
              <a:latin typeface="+mj-lt"/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C491BEC6-B3C8-4512-9EF9-79EDB75B55F1}"/>
              </a:ext>
            </a:extLst>
          </p:cNvPr>
          <p:cNvSpPr txBox="1"/>
          <p:nvPr/>
        </p:nvSpPr>
        <p:spPr>
          <a:xfrm>
            <a:off x="6181504" y="4036856"/>
            <a:ext cx="2002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chuck</a:t>
            </a:r>
            <a:endParaRPr lang="en-US" sz="2000" dirty="0">
              <a:latin typeface="+mj-lt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2BE891B6-EC65-4677-9557-954B3C90E7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82" y="2364039"/>
            <a:ext cx="4301292" cy="2268931"/>
          </a:xfrm>
          <a:prstGeom prst="rect">
            <a:avLst/>
          </a:prstGeom>
        </p:spPr>
      </p:pic>
      <p:sp>
        <p:nvSpPr>
          <p:cNvPr id="21" name="Rectangle 161">
            <a:extLst>
              <a:ext uri="{FF2B5EF4-FFF2-40B4-BE49-F238E27FC236}">
                <a16:creationId xmlns:a16="http://schemas.microsoft.com/office/drawing/2014/main" id="{F63F7E50-AC5A-4B75-9E92-71D1F32996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249" y="1003825"/>
            <a:ext cx="2428692" cy="1064663"/>
          </a:xfrm>
          <a:prstGeom prst="cloudCallout">
            <a:avLst>
              <a:gd name="adj1" fmla="val 2581"/>
              <a:gd name="adj2" fmla="val 59764"/>
            </a:avLst>
          </a:prstGeom>
          <a:solidFill>
            <a:srgbClr val="FFC0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1440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dirty="0">
                <a:latin typeface="Comic Sans MS" panose="030F0702030302020204" pitchFamily="66" charset="0"/>
                <a:ea typeface="方正综艺简体" panose="02010601030101010101" pitchFamily="2" charset="-122"/>
              </a:rPr>
              <a:t>Could you solve it?</a:t>
            </a:r>
          </a:p>
        </p:txBody>
      </p:sp>
    </p:spTree>
    <p:extLst>
      <p:ext uri="{BB962C8B-B14F-4D97-AF65-F5344CB8AC3E}">
        <p14:creationId xmlns:p14="http://schemas.microsoft.com/office/powerpoint/2010/main" val="306154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9" grpId="0"/>
      <p:bldP spid="20" grpId="0"/>
      <p:bldP spid="20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等腰三角形 3">
            <a:extLst>
              <a:ext uri="{FF2B5EF4-FFF2-40B4-BE49-F238E27FC236}">
                <a16:creationId xmlns:a16="http://schemas.microsoft.com/office/drawing/2014/main" id="{ECAB24BC-E235-4360-B66B-4B2658BEAA65}"/>
              </a:ext>
            </a:extLst>
          </p:cNvPr>
          <p:cNvSpPr/>
          <p:nvPr/>
        </p:nvSpPr>
        <p:spPr bwMode="auto">
          <a:xfrm rot="5400000">
            <a:off x="-211863" y="332741"/>
            <a:ext cx="1057785" cy="635075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032" tIns="32516" rIns="65032" bIns="32516" anchor="ctr"/>
          <a:lstStyle/>
          <a:p>
            <a:pPr algn="ctr" eaLnBrk="0" hangingPunct="0">
              <a:defRPr/>
            </a:pPr>
            <a:endParaRPr lang="zh-CN" altLang="en-US" dirty="0"/>
          </a:p>
        </p:txBody>
      </p:sp>
      <p:sp>
        <p:nvSpPr>
          <p:cNvPr id="6" name="任意多边形 4">
            <a:extLst>
              <a:ext uri="{FF2B5EF4-FFF2-40B4-BE49-F238E27FC236}">
                <a16:creationId xmlns:a16="http://schemas.microsoft.com/office/drawing/2014/main" id="{EC8FD470-3C37-4C06-BECC-4F264AAA9378}"/>
              </a:ext>
            </a:extLst>
          </p:cNvPr>
          <p:cNvSpPr/>
          <p:nvPr/>
        </p:nvSpPr>
        <p:spPr>
          <a:xfrm flipV="1">
            <a:off x="637750" y="601849"/>
            <a:ext cx="4950422" cy="51600"/>
          </a:xfrm>
          <a:custGeom>
            <a:avLst/>
            <a:gdLst>
              <a:gd name="connsiteX0" fmla="*/ 0 w 8369300"/>
              <a:gd name="connsiteY0" fmla="*/ 0 h 0"/>
              <a:gd name="connsiteX1" fmla="*/ 8369300 w 83693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69300">
                <a:moveTo>
                  <a:pt x="0" y="0"/>
                </a:moveTo>
                <a:lnTo>
                  <a:pt x="8369300" y="0"/>
                </a:lnTo>
              </a:path>
            </a:pathLst>
          </a:custGeom>
          <a:noFill/>
          <a:ln>
            <a:solidFill>
              <a:srgbClr val="D5D5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032" tIns="32516" rIns="65032" bIns="32516" anchor="ctr"/>
          <a:lstStyle/>
          <a:p>
            <a:pPr algn="ctr" eaLnBrk="0" hangingPunct="0">
              <a:defRPr/>
            </a:pPr>
            <a:endParaRPr lang="zh-CN" altLang="en-US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4E1EA253-A270-4353-B9F0-2A3DC5880E08}"/>
              </a:ext>
            </a:extLst>
          </p:cNvPr>
          <p:cNvSpPr txBox="1"/>
          <p:nvPr/>
        </p:nvSpPr>
        <p:spPr>
          <a:xfrm>
            <a:off x="634567" y="232252"/>
            <a:ext cx="40094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Complete with a "Real Talk" phrase:</a:t>
            </a:r>
            <a:endParaRPr lang="ar-SA" dirty="0">
              <a:solidFill>
                <a:srgbClr val="0000FF"/>
              </a:solidFill>
            </a:endParaRPr>
          </a:p>
        </p:txBody>
      </p:sp>
      <p:grpSp>
        <p:nvGrpSpPr>
          <p:cNvPr id="9" name="Group 37">
            <a:extLst>
              <a:ext uri="{FF2B5EF4-FFF2-40B4-BE49-F238E27FC236}">
                <a16:creationId xmlns:a16="http://schemas.microsoft.com/office/drawing/2014/main" id="{9A4F0B8B-72CA-43AC-AD18-1A6FD59B9DD9}"/>
              </a:ext>
            </a:extLst>
          </p:cNvPr>
          <p:cNvGrpSpPr/>
          <p:nvPr/>
        </p:nvGrpSpPr>
        <p:grpSpPr>
          <a:xfrm rot="5400000" flipV="1">
            <a:off x="6907975" y="1756615"/>
            <a:ext cx="513472" cy="2059975"/>
            <a:chOff x="1965155" y="4479564"/>
            <a:chExt cx="1804738" cy="1804738"/>
          </a:xfrm>
        </p:grpSpPr>
        <p:sp>
          <p:nvSpPr>
            <p:cNvPr id="10" name="Oval 52">
              <a:extLst>
                <a:ext uri="{FF2B5EF4-FFF2-40B4-BE49-F238E27FC236}">
                  <a16:creationId xmlns:a16="http://schemas.microsoft.com/office/drawing/2014/main" id="{BBCBC04A-A478-4E46-9E34-895FF265FA32}"/>
                </a:ext>
              </a:extLst>
            </p:cNvPr>
            <p:cNvSpPr/>
            <p:nvPr/>
          </p:nvSpPr>
          <p:spPr>
            <a:xfrm>
              <a:off x="1965155" y="4479564"/>
              <a:ext cx="1804738" cy="1804738"/>
            </a:xfrm>
            <a:prstGeom prst="rect">
              <a:avLst/>
            </a:pr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350"/>
            </a:p>
          </p:txBody>
        </p:sp>
        <p:sp>
          <p:nvSpPr>
            <p:cNvPr id="11" name="Oval 53">
              <a:extLst>
                <a:ext uri="{FF2B5EF4-FFF2-40B4-BE49-F238E27FC236}">
                  <a16:creationId xmlns:a16="http://schemas.microsoft.com/office/drawing/2014/main" id="{ABC012A8-42D7-43EA-A5B3-EB2B6E0AA130}"/>
                </a:ext>
              </a:extLst>
            </p:cNvPr>
            <p:cNvSpPr/>
            <p:nvPr/>
          </p:nvSpPr>
          <p:spPr>
            <a:xfrm>
              <a:off x="2099509" y="4520549"/>
              <a:ext cx="1515558" cy="172984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350" dirty="0"/>
            </a:p>
          </p:txBody>
        </p:sp>
      </p:grpSp>
      <p:grpSp>
        <p:nvGrpSpPr>
          <p:cNvPr id="12" name="Group 37">
            <a:extLst>
              <a:ext uri="{FF2B5EF4-FFF2-40B4-BE49-F238E27FC236}">
                <a16:creationId xmlns:a16="http://schemas.microsoft.com/office/drawing/2014/main" id="{47C96786-8B71-4E80-B9F7-9C7DB6BA9431}"/>
              </a:ext>
            </a:extLst>
          </p:cNvPr>
          <p:cNvGrpSpPr/>
          <p:nvPr/>
        </p:nvGrpSpPr>
        <p:grpSpPr>
          <a:xfrm rot="5400000" flipV="1">
            <a:off x="6907976" y="2460152"/>
            <a:ext cx="513471" cy="2059974"/>
            <a:chOff x="1965157" y="4479564"/>
            <a:chExt cx="1804738" cy="1804738"/>
          </a:xfrm>
        </p:grpSpPr>
        <p:sp>
          <p:nvSpPr>
            <p:cNvPr id="13" name="Oval 52">
              <a:extLst>
                <a:ext uri="{FF2B5EF4-FFF2-40B4-BE49-F238E27FC236}">
                  <a16:creationId xmlns:a16="http://schemas.microsoft.com/office/drawing/2014/main" id="{B807FCEF-CF4B-4A4B-9792-EAADE09C87B8}"/>
                </a:ext>
              </a:extLst>
            </p:cNvPr>
            <p:cNvSpPr/>
            <p:nvPr/>
          </p:nvSpPr>
          <p:spPr>
            <a:xfrm>
              <a:off x="1965157" y="4479564"/>
              <a:ext cx="1804738" cy="1804738"/>
            </a:xfrm>
            <a:prstGeom prst="rect">
              <a:avLst/>
            </a:pr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350"/>
            </a:p>
          </p:txBody>
        </p:sp>
        <p:sp>
          <p:nvSpPr>
            <p:cNvPr id="14" name="Oval 53">
              <a:extLst>
                <a:ext uri="{FF2B5EF4-FFF2-40B4-BE49-F238E27FC236}">
                  <a16:creationId xmlns:a16="http://schemas.microsoft.com/office/drawing/2014/main" id="{010CF256-1E6C-4B96-9410-3477E6F86D39}"/>
                </a:ext>
              </a:extLst>
            </p:cNvPr>
            <p:cNvSpPr/>
            <p:nvPr/>
          </p:nvSpPr>
          <p:spPr>
            <a:xfrm>
              <a:off x="2099514" y="4520549"/>
              <a:ext cx="1515559" cy="1729848"/>
            </a:xfrm>
            <a:prstGeom prst="rect">
              <a:avLst/>
            </a:prstGeom>
            <a:gradFill flip="none" rotWithShape="1">
              <a:gsLst>
                <a:gs pos="38000">
                  <a:srgbClr val="02BEAF"/>
                </a:gs>
                <a:gs pos="32016">
                  <a:srgbClr val="02C0B1"/>
                </a:gs>
                <a:gs pos="87000">
                  <a:srgbClr val="05CEBF"/>
                </a:gs>
                <a:gs pos="98000">
                  <a:srgbClr val="07D5C7"/>
                </a:gs>
                <a:gs pos="0">
                  <a:srgbClr val="00B8A9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350"/>
            </a:p>
          </p:txBody>
        </p:sp>
      </p:grpSp>
      <p:grpSp>
        <p:nvGrpSpPr>
          <p:cNvPr id="15" name="Group 37">
            <a:extLst>
              <a:ext uri="{FF2B5EF4-FFF2-40B4-BE49-F238E27FC236}">
                <a16:creationId xmlns:a16="http://schemas.microsoft.com/office/drawing/2014/main" id="{FA0C8D3B-4CAB-4230-86BE-72EEEBB88695}"/>
              </a:ext>
            </a:extLst>
          </p:cNvPr>
          <p:cNvGrpSpPr/>
          <p:nvPr/>
        </p:nvGrpSpPr>
        <p:grpSpPr>
          <a:xfrm rot="5400000" flipV="1">
            <a:off x="6926725" y="3157340"/>
            <a:ext cx="513471" cy="2059974"/>
            <a:chOff x="1965157" y="4479564"/>
            <a:chExt cx="1804738" cy="1804738"/>
          </a:xfrm>
        </p:grpSpPr>
        <p:sp>
          <p:nvSpPr>
            <p:cNvPr id="16" name="Oval 52">
              <a:extLst>
                <a:ext uri="{FF2B5EF4-FFF2-40B4-BE49-F238E27FC236}">
                  <a16:creationId xmlns:a16="http://schemas.microsoft.com/office/drawing/2014/main" id="{2CBBE687-8AC6-4437-B94A-B63F987C6A6E}"/>
                </a:ext>
              </a:extLst>
            </p:cNvPr>
            <p:cNvSpPr/>
            <p:nvPr/>
          </p:nvSpPr>
          <p:spPr>
            <a:xfrm>
              <a:off x="1965157" y="4479564"/>
              <a:ext cx="1804738" cy="1804738"/>
            </a:xfrm>
            <a:prstGeom prst="rect">
              <a:avLst/>
            </a:pr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350"/>
            </a:p>
          </p:txBody>
        </p:sp>
        <p:sp>
          <p:nvSpPr>
            <p:cNvPr id="17" name="Oval 53">
              <a:extLst>
                <a:ext uri="{FF2B5EF4-FFF2-40B4-BE49-F238E27FC236}">
                  <a16:creationId xmlns:a16="http://schemas.microsoft.com/office/drawing/2014/main" id="{6049D0A4-FD87-4891-A32F-2E3809C1945A}"/>
                </a:ext>
              </a:extLst>
            </p:cNvPr>
            <p:cNvSpPr/>
            <p:nvPr/>
          </p:nvSpPr>
          <p:spPr>
            <a:xfrm>
              <a:off x="2099512" y="4520549"/>
              <a:ext cx="1515559" cy="1729848"/>
            </a:xfrm>
            <a:prstGeom prst="rect">
              <a:avLst/>
            </a:prstGeom>
            <a:gradFill flip="none" rotWithShape="1">
              <a:gsLst>
                <a:gs pos="0">
                  <a:srgbClr val="FF4024"/>
                </a:gs>
                <a:gs pos="100000">
                  <a:srgbClr val="FF4024">
                    <a:tint val="44500"/>
                    <a:satMod val="160000"/>
                  </a:srgbClr>
                </a:gs>
                <a:gs pos="100000">
                  <a:srgbClr val="FF4024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350" dirty="0"/>
            </a:p>
          </p:txBody>
        </p:sp>
      </p:grp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C37BDF2C-4E56-4AD6-BB41-8831AE0AB117}"/>
              </a:ext>
            </a:extLst>
          </p:cNvPr>
          <p:cNvSpPr txBox="1"/>
          <p:nvPr/>
        </p:nvSpPr>
        <p:spPr>
          <a:xfrm>
            <a:off x="6372200" y="2572544"/>
            <a:ext cx="14547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chuck</a:t>
            </a:r>
            <a:endParaRPr lang="en-US" sz="2100" dirty="0">
              <a:latin typeface="+mj-lt"/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83BC596D-C5F8-44C8-B518-91D0C95FA408}"/>
              </a:ext>
            </a:extLst>
          </p:cNvPr>
          <p:cNvSpPr txBox="1"/>
          <p:nvPr/>
        </p:nvSpPr>
        <p:spPr>
          <a:xfrm>
            <a:off x="6331411" y="3313839"/>
            <a:ext cx="16249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hassle</a:t>
            </a:r>
            <a:endParaRPr lang="en-US" sz="2100" dirty="0">
              <a:latin typeface="+mj-lt"/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C491BEC6-B3C8-4512-9EF9-79EDB75B55F1}"/>
              </a:ext>
            </a:extLst>
          </p:cNvPr>
          <p:cNvSpPr txBox="1"/>
          <p:nvPr/>
        </p:nvSpPr>
        <p:spPr>
          <a:xfrm>
            <a:off x="6181504" y="4036856"/>
            <a:ext cx="2002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lame</a:t>
            </a:r>
            <a:endParaRPr lang="en-US" sz="2000" dirty="0">
              <a:latin typeface="+mj-lt"/>
            </a:endParaRPr>
          </a:p>
        </p:txBody>
      </p:sp>
      <p:sp>
        <p:nvSpPr>
          <p:cNvPr id="21" name="Rectangle 161">
            <a:extLst>
              <a:ext uri="{FF2B5EF4-FFF2-40B4-BE49-F238E27FC236}">
                <a16:creationId xmlns:a16="http://schemas.microsoft.com/office/drawing/2014/main" id="{F63F7E50-AC5A-4B75-9E92-71D1F32996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6031" y="436009"/>
            <a:ext cx="2428692" cy="1486323"/>
          </a:xfrm>
          <a:prstGeom prst="cloudCallout">
            <a:avLst>
              <a:gd name="adj1" fmla="val -50129"/>
              <a:gd name="adj2" fmla="val 36523"/>
            </a:avLst>
          </a:prstGeom>
          <a:solidFill>
            <a:srgbClr val="FFC0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1440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dirty="0">
                <a:latin typeface="Comic Sans MS" panose="030F0702030302020204" pitchFamily="66" charset="0"/>
                <a:ea typeface="方正综艺简体" panose="02010601030101010101" pitchFamily="2" charset="-122"/>
              </a:rPr>
              <a:t>We  ____ trash in the garbage.</a:t>
            </a:r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4ACC0874-57E3-4DE7-9F8D-789F9E3C4A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147" b="89776" l="0" r="976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019" y="1565714"/>
            <a:ext cx="3865582" cy="3865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23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19" grpId="1"/>
      <p:bldP spid="20" grpId="0"/>
      <p:bldP spid="20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等腰三角形 3">
            <a:extLst>
              <a:ext uri="{FF2B5EF4-FFF2-40B4-BE49-F238E27FC236}">
                <a16:creationId xmlns:a16="http://schemas.microsoft.com/office/drawing/2014/main" id="{ECAB24BC-E235-4360-B66B-4B2658BEAA65}"/>
              </a:ext>
            </a:extLst>
          </p:cNvPr>
          <p:cNvSpPr/>
          <p:nvPr/>
        </p:nvSpPr>
        <p:spPr bwMode="auto">
          <a:xfrm rot="5400000">
            <a:off x="-211863" y="332741"/>
            <a:ext cx="1057785" cy="635075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032" tIns="32516" rIns="65032" bIns="32516" anchor="ctr"/>
          <a:lstStyle/>
          <a:p>
            <a:pPr algn="ctr" eaLnBrk="0" hangingPunct="0">
              <a:defRPr/>
            </a:pPr>
            <a:endParaRPr lang="zh-CN" altLang="en-US" dirty="0"/>
          </a:p>
        </p:txBody>
      </p:sp>
      <p:sp>
        <p:nvSpPr>
          <p:cNvPr id="6" name="任意多边形 4">
            <a:extLst>
              <a:ext uri="{FF2B5EF4-FFF2-40B4-BE49-F238E27FC236}">
                <a16:creationId xmlns:a16="http://schemas.microsoft.com/office/drawing/2014/main" id="{EC8FD470-3C37-4C06-BECC-4F264AAA9378}"/>
              </a:ext>
            </a:extLst>
          </p:cNvPr>
          <p:cNvSpPr/>
          <p:nvPr/>
        </p:nvSpPr>
        <p:spPr>
          <a:xfrm flipV="1">
            <a:off x="637750" y="601849"/>
            <a:ext cx="4950422" cy="51600"/>
          </a:xfrm>
          <a:custGeom>
            <a:avLst/>
            <a:gdLst>
              <a:gd name="connsiteX0" fmla="*/ 0 w 8369300"/>
              <a:gd name="connsiteY0" fmla="*/ 0 h 0"/>
              <a:gd name="connsiteX1" fmla="*/ 8369300 w 83693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69300">
                <a:moveTo>
                  <a:pt x="0" y="0"/>
                </a:moveTo>
                <a:lnTo>
                  <a:pt x="8369300" y="0"/>
                </a:lnTo>
              </a:path>
            </a:pathLst>
          </a:custGeom>
          <a:noFill/>
          <a:ln>
            <a:solidFill>
              <a:srgbClr val="D5D5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032" tIns="32516" rIns="65032" bIns="32516" anchor="ctr"/>
          <a:lstStyle/>
          <a:p>
            <a:pPr algn="ctr" eaLnBrk="0" hangingPunct="0">
              <a:defRPr/>
            </a:pPr>
            <a:endParaRPr lang="zh-CN" altLang="en-US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4E1EA253-A270-4353-B9F0-2A3DC5880E08}"/>
              </a:ext>
            </a:extLst>
          </p:cNvPr>
          <p:cNvSpPr txBox="1"/>
          <p:nvPr/>
        </p:nvSpPr>
        <p:spPr>
          <a:xfrm>
            <a:off x="634567" y="232252"/>
            <a:ext cx="40094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Complete with a "Real Talk" phrase:</a:t>
            </a:r>
            <a:endParaRPr lang="ar-SA" dirty="0">
              <a:solidFill>
                <a:srgbClr val="0000FF"/>
              </a:solidFill>
            </a:endParaRPr>
          </a:p>
        </p:txBody>
      </p:sp>
      <p:sp>
        <p:nvSpPr>
          <p:cNvPr id="8" name="Rectangle 161">
            <a:extLst>
              <a:ext uri="{FF2B5EF4-FFF2-40B4-BE49-F238E27FC236}">
                <a16:creationId xmlns:a16="http://schemas.microsoft.com/office/drawing/2014/main" id="{6A856BCE-4B53-4E95-B3E5-F93FD3E69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5601" y="1356215"/>
            <a:ext cx="2496813" cy="783557"/>
          </a:xfrm>
          <a:prstGeom prst="cloudCallout">
            <a:avLst>
              <a:gd name="adj1" fmla="val -32555"/>
              <a:gd name="adj2" fmla="val 112177"/>
            </a:avLst>
          </a:prstGeom>
          <a:solidFill>
            <a:srgbClr val="FFC0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1440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2400" dirty="0"/>
              <a:t>It’s …….</a:t>
            </a:r>
            <a:endParaRPr lang="en-US" sz="2400" dirty="0">
              <a:latin typeface="Comic Sans MS" panose="030F0702030302020204" pitchFamily="66" charset="0"/>
              <a:ea typeface="方正综艺简体" panose="02010601030101010101" pitchFamily="2" charset="-122"/>
            </a:endParaRPr>
          </a:p>
        </p:txBody>
      </p:sp>
      <p:grpSp>
        <p:nvGrpSpPr>
          <p:cNvPr id="9" name="Group 37">
            <a:extLst>
              <a:ext uri="{FF2B5EF4-FFF2-40B4-BE49-F238E27FC236}">
                <a16:creationId xmlns:a16="http://schemas.microsoft.com/office/drawing/2014/main" id="{9A4F0B8B-72CA-43AC-AD18-1A6FD59B9DD9}"/>
              </a:ext>
            </a:extLst>
          </p:cNvPr>
          <p:cNvGrpSpPr/>
          <p:nvPr/>
        </p:nvGrpSpPr>
        <p:grpSpPr>
          <a:xfrm rot="5400000" flipV="1">
            <a:off x="6907975" y="1756615"/>
            <a:ext cx="513472" cy="2059975"/>
            <a:chOff x="1965155" y="4479564"/>
            <a:chExt cx="1804738" cy="1804738"/>
          </a:xfrm>
        </p:grpSpPr>
        <p:sp>
          <p:nvSpPr>
            <p:cNvPr id="10" name="Oval 52">
              <a:extLst>
                <a:ext uri="{FF2B5EF4-FFF2-40B4-BE49-F238E27FC236}">
                  <a16:creationId xmlns:a16="http://schemas.microsoft.com/office/drawing/2014/main" id="{BBCBC04A-A478-4E46-9E34-895FF265FA32}"/>
                </a:ext>
              </a:extLst>
            </p:cNvPr>
            <p:cNvSpPr/>
            <p:nvPr/>
          </p:nvSpPr>
          <p:spPr>
            <a:xfrm>
              <a:off x="1965155" y="4479564"/>
              <a:ext cx="1804738" cy="1804738"/>
            </a:xfrm>
            <a:prstGeom prst="rect">
              <a:avLst/>
            </a:pr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350"/>
            </a:p>
          </p:txBody>
        </p:sp>
        <p:sp>
          <p:nvSpPr>
            <p:cNvPr id="11" name="Oval 53">
              <a:extLst>
                <a:ext uri="{FF2B5EF4-FFF2-40B4-BE49-F238E27FC236}">
                  <a16:creationId xmlns:a16="http://schemas.microsoft.com/office/drawing/2014/main" id="{ABC012A8-42D7-43EA-A5B3-EB2B6E0AA130}"/>
                </a:ext>
              </a:extLst>
            </p:cNvPr>
            <p:cNvSpPr/>
            <p:nvPr/>
          </p:nvSpPr>
          <p:spPr>
            <a:xfrm>
              <a:off x="2099509" y="4520549"/>
              <a:ext cx="1515558" cy="172984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350" dirty="0"/>
            </a:p>
          </p:txBody>
        </p:sp>
      </p:grpSp>
      <p:grpSp>
        <p:nvGrpSpPr>
          <p:cNvPr id="12" name="Group 37">
            <a:extLst>
              <a:ext uri="{FF2B5EF4-FFF2-40B4-BE49-F238E27FC236}">
                <a16:creationId xmlns:a16="http://schemas.microsoft.com/office/drawing/2014/main" id="{47C96786-8B71-4E80-B9F7-9C7DB6BA9431}"/>
              </a:ext>
            </a:extLst>
          </p:cNvPr>
          <p:cNvGrpSpPr/>
          <p:nvPr/>
        </p:nvGrpSpPr>
        <p:grpSpPr>
          <a:xfrm rot="5400000" flipV="1">
            <a:off x="6907976" y="2460152"/>
            <a:ext cx="513471" cy="2059974"/>
            <a:chOff x="1965157" y="4479564"/>
            <a:chExt cx="1804738" cy="1804738"/>
          </a:xfrm>
        </p:grpSpPr>
        <p:sp>
          <p:nvSpPr>
            <p:cNvPr id="13" name="Oval 52">
              <a:extLst>
                <a:ext uri="{FF2B5EF4-FFF2-40B4-BE49-F238E27FC236}">
                  <a16:creationId xmlns:a16="http://schemas.microsoft.com/office/drawing/2014/main" id="{B807FCEF-CF4B-4A4B-9792-EAADE09C87B8}"/>
                </a:ext>
              </a:extLst>
            </p:cNvPr>
            <p:cNvSpPr/>
            <p:nvPr/>
          </p:nvSpPr>
          <p:spPr>
            <a:xfrm>
              <a:off x="1965157" y="4479564"/>
              <a:ext cx="1804738" cy="1804738"/>
            </a:xfrm>
            <a:prstGeom prst="rect">
              <a:avLst/>
            </a:pr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350"/>
            </a:p>
          </p:txBody>
        </p:sp>
        <p:sp>
          <p:nvSpPr>
            <p:cNvPr id="14" name="Oval 53">
              <a:extLst>
                <a:ext uri="{FF2B5EF4-FFF2-40B4-BE49-F238E27FC236}">
                  <a16:creationId xmlns:a16="http://schemas.microsoft.com/office/drawing/2014/main" id="{010CF256-1E6C-4B96-9410-3477E6F86D39}"/>
                </a:ext>
              </a:extLst>
            </p:cNvPr>
            <p:cNvSpPr/>
            <p:nvPr/>
          </p:nvSpPr>
          <p:spPr>
            <a:xfrm>
              <a:off x="2099514" y="4520549"/>
              <a:ext cx="1515559" cy="1729848"/>
            </a:xfrm>
            <a:prstGeom prst="rect">
              <a:avLst/>
            </a:prstGeom>
            <a:gradFill flip="none" rotWithShape="1">
              <a:gsLst>
                <a:gs pos="38000">
                  <a:srgbClr val="02BEAF"/>
                </a:gs>
                <a:gs pos="32016">
                  <a:srgbClr val="02C0B1"/>
                </a:gs>
                <a:gs pos="87000">
                  <a:srgbClr val="05CEBF"/>
                </a:gs>
                <a:gs pos="98000">
                  <a:srgbClr val="07D5C7"/>
                </a:gs>
                <a:gs pos="0">
                  <a:srgbClr val="00B8A9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350"/>
            </a:p>
          </p:txBody>
        </p:sp>
      </p:grpSp>
      <p:grpSp>
        <p:nvGrpSpPr>
          <p:cNvPr id="15" name="Group 37">
            <a:extLst>
              <a:ext uri="{FF2B5EF4-FFF2-40B4-BE49-F238E27FC236}">
                <a16:creationId xmlns:a16="http://schemas.microsoft.com/office/drawing/2014/main" id="{FA0C8D3B-4CAB-4230-86BE-72EEEBB88695}"/>
              </a:ext>
            </a:extLst>
          </p:cNvPr>
          <p:cNvGrpSpPr/>
          <p:nvPr/>
        </p:nvGrpSpPr>
        <p:grpSpPr>
          <a:xfrm rot="5400000" flipV="1">
            <a:off x="6926725" y="3157340"/>
            <a:ext cx="513471" cy="2059974"/>
            <a:chOff x="1965157" y="4479564"/>
            <a:chExt cx="1804738" cy="1804738"/>
          </a:xfrm>
        </p:grpSpPr>
        <p:sp>
          <p:nvSpPr>
            <p:cNvPr id="16" name="Oval 52">
              <a:extLst>
                <a:ext uri="{FF2B5EF4-FFF2-40B4-BE49-F238E27FC236}">
                  <a16:creationId xmlns:a16="http://schemas.microsoft.com/office/drawing/2014/main" id="{2CBBE687-8AC6-4437-B94A-B63F987C6A6E}"/>
                </a:ext>
              </a:extLst>
            </p:cNvPr>
            <p:cNvSpPr/>
            <p:nvPr/>
          </p:nvSpPr>
          <p:spPr>
            <a:xfrm>
              <a:off x="1965157" y="4479564"/>
              <a:ext cx="1804738" cy="1804738"/>
            </a:xfrm>
            <a:prstGeom prst="rect">
              <a:avLst/>
            </a:pr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350"/>
            </a:p>
          </p:txBody>
        </p:sp>
        <p:sp>
          <p:nvSpPr>
            <p:cNvPr id="17" name="Oval 53">
              <a:extLst>
                <a:ext uri="{FF2B5EF4-FFF2-40B4-BE49-F238E27FC236}">
                  <a16:creationId xmlns:a16="http://schemas.microsoft.com/office/drawing/2014/main" id="{6049D0A4-FD87-4891-A32F-2E3809C1945A}"/>
                </a:ext>
              </a:extLst>
            </p:cNvPr>
            <p:cNvSpPr/>
            <p:nvPr/>
          </p:nvSpPr>
          <p:spPr>
            <a:xfrm>
              <a:off x="2099512" y="4520549"/>
              <a:ext cx="1515559" cy="1729848"/>
            </a:xfrm>
            <a:prstGeom prst="rect">
              <a:avLst/>
            </a:prstGeom>
            <a:gradFill flip="none" rotWithShape="1">
              <a:gsLst>
                <a:gs pos="0">
                  <a:srgbClr val="FF4024"/>
                </a:gs>
                <a:gs pos="100000">
                  <a:srgbClr val="FF4024">
                    <a:tint val="44500"/>
                    <a:satMod val="160000"/>
                  </a:srgbClr>
                </a:gs>
                <a:gs pos="100000">
                  <a:srgbClr val="FF4024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350" dirty="0"/>
            </a:p>
          </p:txBody>
        </p:sp>
      </p:grp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C37BDF2C-4E56-4AD6-BB41-8831AE0AB117}"/>
              </a:ext>
            </a:extLst>
          </p:cNvPr>
          <p:cNvSpPr txBox="1"/>
          <p:nvPr/>
        </p:nvSpPr>
        <p:spPr>
          <a:xfrm>
            <a:off x="6372200" y="2572544"/>
            <a:ext cx="14547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lame</a:t>
            </a:r>
            <a:endParaRPr lang="en-US" sz="2100" dirty="0">
              <a:latin typeface="+mj-lt"/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83BC596D-C5F8-44C8-B518-91D0C95FA408}"/>
              </a:ext>
            </a:extLst>
          </p:cNvPr>
          <p:cNvSpPr txBox="1"/>
          <p:nvPr/>
        </p:nvSpPr>
        <p:spPr>
          <a:xfrm>
            <a:off x="6331411" y="3313839"/>
            <a:ext cx="18245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a piece of cake</a:t>
            </a:r>
            <a:endParaRPr lang="en-US" sz="2100" dirty="0">
              <a:latin typeface="+mj-lt"/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C491BEC6-B3C8-4512-9EF9-79EDB75B55F1}"/>
              </a:ext>
            </a:extLst>
          </p:cNvPr>
          <p:cNvSpPr txBox="1"/>
          <p:nvPr/>
        </p:nvSpPr>
        <p:spPr>
          <a:xfrm>
            <a:off x="6181504" y="4036856"/>
            <a:ext cx="2002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a hassle</a:t>
            </a:r>
            <a:endParaRPr lang="en-US" sz="2000" dirty="0">
              <a:latin typeface="+mj-lt"/>
            </a:endParaRPr>
          </a:p>
        </p:txBody>
      </p:sp>
      <p:sp>
        <p:nvSpPr>
          <p:cNvPr id="21" name="Rectangle 161">
            <a:extLst>
              <a:ext uri="{FF2B5EF4-FFF2-40B4-BE49-F238E27FC236}">
                <a16:creationId xmlns:a16="http://schemas.microsoft.com/office/drawing/2014/main" id="{F63F7E50-AC5A-4B75-9E92-71D1F32996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548" y="992134"/>
            <a:ext cx="2428692" cy="1486323"/>
          </a:xfrm>
          <a:prstGeom prst="cloudCallout">
            <a:avLst>
              <a:gd name="adj1" fmla="val 2581"/>
              <a:gd name="adj2" fmla="val 59764"/>
            </a:avLst>
          </a:prstGeom>
          <a:solidFill>
            <a:srgbClr val="FFC0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1440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dirty="0">
                <a:latin typeface="Comic Sans MS" panose="030F0702030302020204" pitchFamily="66" charset="0"/>
                <a:ea typeface="方正综艺简体" panose="02010601030101010101" pitchFamily="2" charset="-122"/>
              </a:rPr>
              <a:t>How could you solve it quickly?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3BB3AA9-0D05-48DA-B784-E0DB017610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50" y="2478457"/>
            <a:ext cx="4148955" cy="290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29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9" grpId="0"/>
      <p:bldP spid="20" grpId="0"/>
      <p:bldP spid="20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صورة 21">
            <a:extLst>
              <a:ext uri="{FF2B5EF4-FFF2-40B4-BE49-F238E27FC236}">
                <a16:creationId xmlns:a16="http://schemas.microsoft.com/office/drawing/2014/main" id="{BC03B1E4-8E35-4F5F-9E99-BA3B5C8F4C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61"/>
          <a:stretch/>
        </p:blipFill>
        <p:spPr>
          <a:xfrm>
            <a:off x="2038178" y="2447383"/>
            <a:ext cx="5334808" cy="2697705"/>
          </a:xfrm>
          <a:prstGeom prst="rect">
            <a:avLst/>
          </a:prstGeom>
        </p:spPr>
      </p:pic>
      <p:pic>
        <p:nvPicPr>
          <p:cNvPr id="7170" name="Picture 2" descr="5 Reason Why We Should Teach Our Children More About Recycling | EcoMENA">
            <a:extLst>
              <a:ext uri="{FF2B5EF4-FFF2-40B4-BE49-F238E27FC236}">
                <a16:creationId xmlns:a16="http://schemas.microsoft.com/office/drawing/2014/main" id="{358491B7-7438-416D-9CC0-626004ED1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93" b="100000" l="0" r="100000">
                        <a14:foregroundMark x1="73813" y1="91451" x2="73813" y2="91451"/>
                        <a14:foregroundMark x1="77875" y1="87376" x2="77875" y2="87376"/>
                        <a14:foregroundMark x1="86813" y1="86282" x2="86813" y2="86282"/>
                        <a14:foregroundMark x1="90938" y1="85686" x2="90938" y2="85686"/>
                        <a14:foregroundMark x1="90938" y1="86581" x2="90938" y2="86581"/>
                        <a14:foregroundMark x1="88375" y1="89264" x2="88375" y2="89264"/>
                        <a14:foregroundMark x1="86813" y1="89264" x2="86438" y2="87873"/>
                        <a14:foregroundMark x1="85625" y1="80517" x2="85625" y2="80517"/>
                        <a14:foregroundMark x1="85250" y1="79423" x2="85250" y2="79423"/>
                        <a14:foregroundMark x1="83750" y1="78131" x2="81813" y2="79225"/>
                        <a14:foregroundMark x1="81313" y1="79225" x2="79625" y2="81113"/>
                        <a14:foregroundMark x1="78250" y1="83002" x2="77063" y2="85686"/>
                        <a14:foregroundMark x1="76375" y1="87674" x2="74625" y2="90060"/>
                        <a14:foregroundMark x1="73250" y1="91750" x2="70500" y2="93936"/>
                        <a14:foregroundMark x1="70375" y1="93936" x2="70375" y2="93936"/>
                        <a14:foregroundMark x1="70000" y1="94135" x2="70000" y2="94135"/>
                        <a14:foregroundMark x1="71188" y1="96322" x2="71188" y2="96322"/>
                        <a14:foregroundMark x1="72938" y1="96322" x2="74125" y2="95825"/>
                        <a14:foregroundMark x1="77375" y1="94732" x2="77375" y2="94732"/>
                        <a14:foregroundMark x1="78250" y1="94433" x2="78938" y2="94732"/>
                        <a14:foregroundMark x1="79750" y1="95030" x2="80625" y2="95825"/>
                        <a14:foregroundMark x1="81313" y1="95825" x2="82000" y2="96322"/>
                        <a14:foregroundMark x1="83063" y1="96322" x2="84438" y2="96918"/>
                        <a14:foregroundMark x1="85438" y1="97217" x2="85438" y2="97217"/>
                        <a14:foregroundMark x1="93125" y1="84592" x2="93125" y2="84592"/>
                        <a14:foregroundMark x1="93125" y1="84592" x2="93125" y2="84592"/>
                        <a14:foregroundMark x1="90563" y1="81610" x2="90563" y2="81610"/>
                        <a14:foregroundMark x1="90563" y1="81610" x2="90563" y2="81610"/>
                        <a14:foregroundMark x1="93125" y1="82704" x2="93813" y2="83300"/>
                        <a14:foregroundMark x1="95375" y1="84394" x2="95375" y2="84394"/>
                        <a14:foregroundMark x1="95375" y1="86581" x2="95375" y2="86581"/>
                        <a14:foregroundMark x1="95375" y1="87674" x2="95875" y2="88469"/>
                        <a14:foregroundMark x1="95875" y1="88469" x2="95875" y2="88469"/>
                        <a14:foregroundMark x1="78563" y1="98310" x2="78563" y2="98310"/>
                        <a14:foregroundMark x1="76875" y1="97217" x2="76875" y2="97217"/>
                        <a14:foregroundMark x1="76875" y1="97217" x2="76875" y2="97217"/>
                        <a14:foregroundMark x1="72750" y1="98310" x2="72750" y2="98310"/>
                        <a14:foregroundMark x1="57188" y1="39960" x2="57188" y2="39960"/>
                        <a14:foregroundMark x1="55125" y1="36680" x2="55125" y2="36680"/>
                        <a14:foregroundMark x1="53875" y1="35586" x2="53875" y2="35586"/>
                        <a14:foregroundMark x1="53063" y1="36382" x2="53063" y2="36382"/>
                        <a14:foregroundMark x1="52500" y1="34990" x2="52500" y2="34990"/>
                        <a14:foregroundMark x1="55625" y1="41054" x2="55625" y2="41054"/>
                        <a14:foregroundMark x1="55250" y1="41054" x2="55250" y2="41054"/>
                        <a14:foregroundMark x1="85625" y1="76441" x2="85625" y2="76441"/>
                        <a14:foregroundMark x1="83875" y1="76441" x2="83875" y2="76441"/>
                        <a14:foregroundMark x1="83563" y1="76143" x2="83563" y2="76143"/>
                        <a14:foregroundMark x1="81000" y1="78628" x2="81000" y2="78628"/>
                        <a14:foregroundMark x1="79750" y1="80318" x2="79750" y2="80318"/>
                        <a14:foregroundMark x1="86438" y1="77038" x2="86438" y2="77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809" y="2259949"/>
            <a:ext cx="4619408" cy="290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Premium Vector | Man throw garbage in trash bin.">
            <a:extLst>
              <a:ext uri="{FF2B5EF4-FFF2-40B4-BE49-F238E27FC236}">
                <a16:creationId xmlns:a16="http://schemas.microsoft.com/office/drawing/2014/main" id="{45DF8CF1-3815-4EF5-81C9-2F24271BF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69" b="99805" l="6869" r="97923">
                        <a14:foregroundMark x1="40575" y1="68555" x2="40575" y2="685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94095"/>
            <a:ext cx="4479827" cy="366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等腰三角形 3">
            <a:extLst>
              <a:ext uri="{FF2B5EF4-FFF2-40B4-BE49-F238E27FC236}">
                <a16:creationId xmlns:a16="http://schemas.microsoft.com/office/drawing/2014/main" id="{93BF1FD0-5B18-4598-A883-E5BDC6EC848B}"/>
              </a:ext>
            </a:extLst>
          </p:cNvPr>
          <p:cNvSpPr/>
          <p:nvPr/>
        </p:nvSpPr>
        <p:spPr bwMode="auto">
          <a:xfrm rot="5400000">
            <a:off x="-211863" y="332741"/>
            <a:ext cx="1057785" cy="635075"/>
          </a:xfrm>
          <a:prstGeom prst="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032" tIns="32516" rIns="65032" bIns="32516" anchor="ctr"/>
          <a:lstStyle/>
          <a:p>
            <a:pPr algn="ctr" eaLnBrk="0" hangingPunct="0">
              <a:defRPr/>
            </a:pPr>
            <a:endParaRPr lang="zh-CN" altLang="en-US" dirty="0"/>
          </a:p>
        </p:txBody>
      </p:sp>
      <p:sp>
        <p:nvSpPr>
          <p:cNvPr id="23" name="任意多边形 4">
            <a:extLst>
              <a:ext uri="{FF2B5EF4-FFF2-40B4-BE49-F238E27FC236}">
                <a16:creationId xmlns:a16="http://schemas.microsoft.com/office/drawing/2014/main" id="{01E1F337-C900-4A36-A347-43539977FA0A}"/>
              </a:ext>
            </a:extLst>
          </p:cNvPr>
          <p:cNvSpPr/>
          <p:nvPr/>
        </p:nvSpPr>
        <p:spPr>
          <a:xfrm flipV="1">
            <a:off x="637750" y="601849"/>
            <a:ext cx="4950422" cy="51600"/>
          </a:xfrm>
          <a:custGeom>
            <a:avLst/>
            <a:gdLst>
              <a:gd name="connsiteX0" fmla="*/ 0 w 8369300"/>
              <a:gd name="connsiteY0" fmla="*/ 0 h 0"/>
              <a:gd name="connsiteX1" fmla="*/ 8369300 w 83693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69300">
                <a:moveTo>
                  <a:pt x="0" y="0"/>
                </a:moveTo>
                <a:lnTo>
                  <a:pt x="8369300" y="0"/>
                </a:lnTo>
              </a:path>
            </a:pathLst>
          </a:custGeom>
          <a:noFill/>
          <a:ln>
            <a:solidFill>
              <a:srgbClr val="D5D5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032" tIns="32516" rIns="65032" bIns="32516" anchor="ctr"/>
          <a:lstStyle/>
          <a:p>
            <a:pPr algn="ctr" eaLnBrk="0" hangingPunct="0">
              <a:defRPr/>
            </a:pPr>
            <a:endParaRPr lang="zh-CN" altLang="en-US"/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4BE8CABA-FC74-479E-8785-625DE5BE8285}"/>
              </a:ext>
            </a:extLst>
          </p:cNvPr>
          <p:cNvSpPr txBox="1"/>
          <p:nvPr/>
        </p:nvSpPr>
        <p:spPr>
          <a:xfrm>
            <a:off x="634567" y="195630"/>
            <a:ext cx="461940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dirty="0"/>
              <a:t>Keep Your Environment Clean</a:t>
            </a: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4C1D5D8B-B1AC-4F5A-A350-FBB8C2AA77A4}"/>
              </a:ext>
            </a:extLst>
          </p:cNvPr>
          <p:cNvSpPr txBox="1"/>
          <p:nvPr/>
        </p:nvSpPr>
        <p:spPr>
          <a:xfrm>
            <a:off x="719572" y="680368"/>
            <a:ext cx="461940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dirty="0"/>
              <a:t>Keep</a:t>
            </a:r>
            <a:r>
              <a:rPr lang="en-US" sz="2400" dirty="0">
                <a:solidFill>
                  <a:srgbClr val="00B050"/>
                </a:solidFill>
              </a:rPr>
              <a:t> Green</a:t>
            </a:r>
            <a:r>
              <a:rPr lang="en-US" sz="2400" dirty="0"/>
              <a:t>,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  <a:r>
              <a:rPr lang="en-US" sz="2400" dirty="0"/>
              <a:t>Keep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  <a:r>
              <a:rPr lang="en-US" sz="2400" dirty="0"/>
              <a:t>Clean</a:t>
            </a:r>
          </a:p>
        </p:txBody>
      </p:sp>
      <p:grpSp>
        <p:nvGrpSpPr>
          <p:cNvPr id="28" name="组合 10">
            <a:extLst>
              <a:ext uri="{FF2B5EF4-FFF2-40B4-BE49-F238E27FC236}">
                <a16:creationId xmlns:a16="http://schemas.microsoft.com/office/drawing/2014/main" id="{05142353-5EDD-4B70-80B1-2C215A8A7AD4}"/>
              </a:ext>
            </a:extLst>
          </p:cNvPr>
          <p:cNvGrpSpPr/>
          <p:nvPr/>
        </p:nvGrpSpPr>
        <p:grpSpPr>
          <a:xfrm>
            <a:off x="5664098" y="178054"/>
            <a:ext cx="1296912" cy="1296912"/>
            <a:chOff x="2477118" y="1168709"/>
            <a:chExt cx="4063382" cy="4063382"/>
          </a:xfrm>
        </p:grpSpPr>
        <p:sp>
          <p:nvSpPr>
            <p:cNvPr id="29" name="流程图: 接点 11">
              <a:extLst>
                <a:ext uri="{FF2B5EF4-FFF2-40B4-BE49-F238E27FC236}">
                  <a16:creationId xmlns:a16="http://schemas.microsoft.com/office/drawing/2014/main" id="{B55C10E9-7934-4DDE-9399-B231326CFC7A}"/>
                </a:ext>
              </a:extLst>
            </p:cNvPr>
            <p:cNvSpPr/>
            <p:nvPr/>
          </p:nvSpPr>
          <p:spPr>
            <a:xfrm>
              <a:off x="2477118" y="1168709"/>
              <a:ext cx="4063382" cy="4063382"/>
            </a:xfrm>
            <a:prstGeom prst="flowChartConnector">
              <a:avLst/>
            </a:prstGeom>
            <a:solidFill>
              <a:srgbClr val="92D050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07950" dist="12700" dir="5400000" algn="ctr">
                <a:srgbClr val="000000"/>
              </a:outerShdw>
            </a:effectLst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>
                <a:defRPr/>
              </a:pPr>
              <a:endParaRPr lang="zh-CN" altLang="en-US" sz="1350" kern="0" dirty="0">
                <a:solidFill>
                  <a:srgbClr val="FFFFFF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endParaRPr>
            </a:p>
          </p:txBody>
        </p:sp>
        <p:sp>
          <p:nvSpPr>
            <p:cNvPr id="30" name="流程图: 接点 12">
              <a:extLst>
                <a:ext uri="{FF2B5EF4-FFF2-40B4-BE49-F238E27FC236}">
                  <a16:creationId xmlns:a16="http://schemas.microsoft.com/office/drawing/2014/main" id="{A4F6C072-A558-422A-9C42-9DB9A6C3EB13}"/>
                </a:ext>
              </a:extLst>
            </p:cNvPr>
            <p:cNvSpPr/>
            <p:nvPr/>
          </p:nvSpPr>
          <p:spPr>
            <a:xfrm>
              <a:off x="2769218" y="1460809"/>
              <a:ext cx="3479182" cy="3479182"/>
            </a:xfrm>
            <a:prstGeom prst="flowChartConnector">
              <a:avLst/>
            </a:prstGeom>
            <a:blipFill>
              <a:blip r:embed="rId8"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>
              <a:outerShdw blurRad="107950" dist="12700" dir="5400000" algn="ctr">
                <a:srgbClr val="000000"/>
              </a:outerShdw>
            </a:effectLst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>
                <a:defRPr/>
              </a:pPr>
              <a:endParaRPr lang="zh-CN" altLang="en-US" sz="1350" kern="0" dirty="0">
                <a:solidFill>
                  <a:srgbClr val="FFFFFF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081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4" grpId="0"/>
      <p:bldP spid="2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0" y="2893841"/>
            <a:ext cx="2915816" cy="2251247"/>
          </a:xfrm>
          <a:prstGeom prst="rect">
            <a:avLst/>
          </a:prstGeom>
          <a:noFill/>
        </p:spPr>
      </p:pic>
      <p:pic>
        <p:nvPicPr>
          <p:cNvPr id="1028" name="Picture 4" descr="C:\Users\Administrator\Desktop\8bea6ffdccf97f1fcc27cd2b7f144d9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4968044" y="0"/>
            <a:ext cx="4175956" cy="2212504"/>
          </a:xfrm>
          <a:prstGeom prst="rect">
            <a:avLst/>
          </a:prstGeom>
          <a:noFill/>
        </p:spPr>
      </p:pic>
      <p:sp>
        <p:nvSpPr>
          <p:cNvPr id="4" name="文本框 6">
            <a:extLst>
              <a:ext uri="{FF2B5EF4-FFF2-40B4-BE49-F238E27FC236}">
                <a16:creationId xmlns:a16="http://schemas.microsoft.com/office/drawing/2014/main" id="{162471A0-E55C-4882-9E12-5BD5ACEBD334}"/>
              </a:ext>
            </a:extLst>
          </p:cNvPr>
          <p:cNvSpPr txBox="1"/>
          <p:nvPr/>
        </p:nvSpPr>
        <p:spPr>
          <a:xfrm>
            <a:off x="3887789" y="2134259"/>
            <a:ext cx="4662487" cy="8925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软雅黑" pitchFamily="34" charset="-122"/>
              </a:rPr>
              <a:t>THANK YOU</a:t>
            </a:r>
            <a:endParaRPr lang="en-US" altLang="zh-CN" sz="2400" dirty="0">
              <a:solidFill>
                <a:schemeClr val="accent1"/>
              </a:solidFill>
              <a:latin typeface="+mj-lt"/>
              <a:ea typeface="微软雅黑" pitchFamily="34" charset="-122"/>
            </a:endParaRPr>
          </a:p>
          <a:p>
            <a:endParaRPr lang="zh-CN" altLang="en-US" sz="2800" spc="225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  <a:cs typeface="Segoe UI Black" panose="020B0A02040204020203" pitchFamily="34" charset="0"/>
            </a:endParaRPr>
          </a:p>
        </p:txBody>
      </p:sp>
      <p:sp>
        <p:nvSpPr>
          <p:cNvPr id="5" name="文本框 7">
            <a:extLst>
              <a:ext uri="{FF2B5EF4-FFF2-40B4-BE49-F238E27FC236}">
                <a16:creationId xmlns:a16="http://schemas.microsoft.com/office/drawing/2014/main" id="{8E537F10-E438-4711-B424-96E49DED91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3928" y="2644552"/>
            <a:ext cx="302433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Lesson done by: Essa Al </a:t>
            </a:r>
            <a:r>
              <a:rPr lang="en-US" altLang="zh-CN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Hussaini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6" name="组合 14">
            <a:extLst>
              <a:ext uri="{FF2B5EF4-FFF2-40B4-BE49-F238E27FC236}">
                <a16:creationId xmlns:a16="http://schemas.microsoft.com/office/drawing/2014/main" id="{B205777F-9755-4DF3-B249-8D093AD625DB}"/>
              </a:ext>
            </a:extLst>
          </p:cNvPr>
          <p:cNvGrpSpPr>
            <a:grpSpLocks/>
          </p:cNvGrpSpPr>
          <p:nvPr/>
        </p:nvGrpSpPr>
        <p:grpSpPr bwMode="auto">
          <a:xfrm>
            <a:off x="3887789" y="2532052"/>
            <a:ext cx="4637337" cy="80987"/>
            <a:chOff x="3649980" y="3375660"/>
            <a:chExt cx="4638285" cy="108000"/>
          </a:xfrm>
        </p:grpSpPr>
        <p:cxnSp>
          <p:nvCxnSpPr>
            <p:cNvPr id="7" name="直接连接符 9">
              <a:extLst>
                <a:ext uri="{FF2B5EF4-FFF2-40B4-BE49-F238E27FC236}">
                  <a16:creationId xmlns:a16="http://schemas.microsoft.com/office/drawing/2014/main" id="{164B43CB-8765-4A85-BAD7-94126B90FFD8}"/>
                </a:ext>
              </a:extLst>
            </p:cNvPr>
            <p:cNvCxnSpPr/>
            <p:nvPr/>
          </p:nvCxnSpPr>
          <p:spPr>
            <a:xfrm>
              <a:off x="3734134" y="3429660"/>
              <a:ext cx="4495132" cy="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椭圆 12">
              <a:extLst>
                <a:ext uri="{FF2B5EF4-FFF2-40B4-BE49-F238E27FC236}">
                  <a16:creationId xmlns:a16="http://schemas.microsoft.com/office/drawing/2014/main" id="{9F359497-87AC-49FF-A85A-B11380D2DF53}"/>
                </a:ext>
              </a:extLst>
            </p:cNvPr>
            <p:cNvSpPr>
              <a:spLocks/>
            </p:cNvSpPr>
            <p:nvPr/>
          </p:nvSpPr>
          <p:spPr>
            <a:xfrm>
              <a:off x="3649980" y="3375660"/>
              <a:ext cx="82817" cy="108000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9" name="椭圆 13">
              <a:extLst>
                <a:ext uri="{FF2B5EF4-FFF2-40B4-BE49-F238E27FC236}">
                  <a16:creationId xmlns:a16="http://schemas.microsoft.com/office/drawing/2014/main" id="{C218D47F-65AF-4AD1-863C-7E070D64A37E}"/>
                </a:ext>
              </a:extLst>
            </p:cNvPr>
            <p:cNvSpPr>
              <a:spLocks/>
            </p:cNvSpPr>
            <p:nvPr/>
          </p:nvSpPr>
          <p:spPr>
            <a:xfrm>
              <a:off x="8205448" y="3375660"/>
              <a:ext cx="82817" cy="108000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pic>
        <p:nvPicPr>
          <p:cNvPr id="12" name="صورة 11">
            <a:extLst>
              <a:ext uri="{FF2B5EF4-FFF2-40B4-BE49-F238E27FC236}">
                <a16:creationId xmlns:a16="http://schemas.microsoft.com/office/drawing/2014/main" id="{8BDF61EF-295C-4564-8AEC-54BE01D46A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18" y="196280"/>
            <a:ext cx="2960365" cy="351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26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3887789" y="2134259"/>
            <a:ext cx="4662487" cy="8925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软雅黑" pitchFamily="34" charset="-122"/>
              </a:rPr>
              <a:t>MEGA GOAL 2.2</a:t>
            </a:r>
            <a:endParaRPr lang="en-US" altLang="zh-CN" sz="2400" dirty="0">
              <a:solidFill>
                <a:schemeClr val="accent1"/>
              </a:solidFill>
              <a:latin typeface="+mj-lt"/>
              <a:ea typeface="微软雅黑" pitchFamily="34" charset="-122"/>
            </a:endParaRPr>
          </a:p>
          <a:p>
            <a:endParaRPr lang="zh-CN" altLang="en-US" sz="2800" spc="225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  <a:cs typeface="Segoe UI Black" panose="020B0A02040204020203" pitchFamily="34" charset="0"/>
            </a:endParaRPr>
          </a:p>
        </p:txBody>
      </p:sp>
      <p:sp>
        <p:nvSpPr>
          <p:cNvPr id="8" name="文本框 7"/>
          <p:cNvSpPr txBox="1">
            <a:spLocks noChangeArrowheads="1"/>
          </p:cNvSpPr>
          <p:nvPr/>
        </p:nvSpPr>
        <p:spPr bwMode="auto">
          <a:xfrm>
            <a:off x="3923928" y="2644552"/>
            <a:ext cx="46263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 05, 06, 07  Listening, Pronunciation and Vocabulary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" name="组合 14"/>
          <p:cNvGrpSpPr>
            <a:grpSpLocks/>
          </p:cNvGrpSpPr>
          <p:nvPr/>
        </p:nvGrpSpPr>
        <p:grpSpPr bwMode="auto">
          <a:xfrm>
            <a:off x="3887789" y="2532052"/>
            <a:ext cx="4637337" cy="80987"/>
            <a:chOff x="3649980" y="3375660"/>
            <a:chExt cx="4638285" cy="108000"/>
          </a:xfrm>
        </p:grpSpPr>
        <p:cxnSp>
          <p:nvCxnSpPr>
            <p:cNvPr id="10" name="直接连接符 9"/>
            <p:cNvCxnSpPr/>
            <p:nvPr/>
          </p:nvCxnSpPr>
          <p:spPr>
            <a:xfrm>
              <a:off x="3734134" y="3429660"/>
              <a:ext cx="4495132" cy="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椭圆 12"/>
            <p:cNvSpPr>
              <a:spLocks/>
            </p:cNvSpPr>
            <p:nvPr/>
          </p:nvSpPr>
          <p:spPr>
            <a:xfrm>
              <a:off x="3649980" y="3375660"/>
              <a:ext cx="82817" cy="108000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4" name="椭圆 13"/>
            <p:cNvSpPr>
              <a:spLocks/>
            </p:cNvSpPr>
            <p:nvPr/>
          </p:nvSpPr>
          <p:spPr>
            <a:xfrm>
              <a:off x="8205448" y="3375660"/>
              <a:ext cx="82817" cy="108000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12" name="文本框 7"/>
          <p:cNvSpPr txBox="1">
            <a:spLocks noChangeArrowheads="1"/>
          </p:cNvSpPr>
          <p:nvPr/>
        </p:nvSpPr>
        <p:spPr bwMode="auto">
          <a:xfrm>
            <a:off x="3923928" y="2968588"/>
            <a:ext cx="208836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By: Essa Al </a:t>
            </a:r>
            <a:r>
              <a:rPr lang="en-US" altLang="zh-CN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Hussaini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7" name="Picture 4" descr="C:\Users\Administrator\Desktop\8bea6ffdccf97f1fcc27cd2b7f144d9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041282" cy="2212504"/>
          </a:xfrm>
          <a:prstGeom prst="rect">
            <a:avLst/>
          </a:prstGeom>
          <a:noFill/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503548" y="1068504"/>
            <a:ext cx="4205288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3800" b="1" dirty="0">
                <a:solidFill>
                  <a:schemeClr val="accent1"/>
                </a:solidFill>
                <a:latin typeface="BatangChe" pitchFamily="49" charset="-127"/>
                <a:ea typeface="BatangChe" pitchFamily="49" charset="-127"/>
                <a:cs typeface="IrisUPC" pitchFamily="34" charset="-34"/>
              </a:rPr>
              <a:t>02</a:t>
            </a:r>
            <a:endParaRPr lang="zh-CN" altLang="en-US" sz="13800" b="1" dirty="0">
              <a:solidFill>
                <a:schemeClr val="accent1"/>
              </a:solidFill>
              <a:latin typeface="BatangChe" pitchFamily="49" charset="-127"/>
              <a:ea typeface="BatangChe" pitchFamily="49" charset="-127"/>
              <a:cs typeface="IrisUPC" pitchFamily="34" charset="-34"/>
            </a:endParaRPr>
          </a:p>
        </p:txBody>
      </p:sp>
      <p:sp useBgFill="1">
        <p:nvSpPr>
          <p:cNvPr id="16" name="文本框 15"/>
          <p:cNvSpPr txBox="1">
            <a:spLocks noChangeArrowheads="1"/>
          </p:cNvSpPr>
          <p:nvPr/>
        </p:nvSpPr>
        <p:spPr bwMode="auto">
          <a:xfrm>
            <a:off x="1799184" y="2364648"/>
            <a:ext cx="1674487" cy="338554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Going Green</a:t>
            </a:r>
            <a:endParaRPr lang="zh-CN" altLang="en-US" sz="1600" dirty="0">
              <a:solidFill>
                <a:schemeClr val="accent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18" name="Picture 2" descr="C:\Users\Administrator\Desktop\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700" y="2893841"/>
            <a:ext cx="2915816" cy="2251247"/>
          </a:xfrm>
          <a:prstGeom prst="rect">
            <a:avLst/>
          </a:prstGeom>
          <a:noFill/>
        </p:spPr>
      </p:pic>
      <p:pic>
        <p:nvPicPr>
          <p:cNvPr id="3" name="Picture 2" descr="Glass Waste and Green Recycling Plastic Bin Isolated on White Background,  Plastic Bin and Glass Bottles Garbage, Waste Glass Stock Vector -  Illustration of container, garbage: 182982502">
            <a:extLst>
              <a:ext uri="{FF2B5EF4-FFF2-40B4-BE49-F238E27FC236}">
                <a16:creationId xmlns:a16="http://schemas.microsoft.com/office/drawing/2014/main" id="{6B943556-D5EC-F42D-E63F-41DDD7DB5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276" y="2493721"/>
            <a:ext cx="2640244" cy="264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صورة 26">
            <a:extLst>
              <a:ext uri="{FF2B5EF4-FFF2-40B4-BE49-F238E27FC236}">
                <a16:creationId xmlns:a16="http://schemas.microsoft.com/office/drawing/2014/main" id="{D065C49C-D44D-4AC9-82A5-55A4766569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61"/>
          <a:stretch/>
        </p:blipFill>
        <p:spPr>
          <a:xfrm>
            <a:off x="2038178" y="2447383"/>
            <a:ext cx="5334808" cy="2697705"/>
          </a:xfrm>
          <a:prstGeom prst="rect">
            <a:avLst/>
          </a:prstGeom>
        </p:spPr>
      </p:pic>
      <p:sp>
        <p:nvSpPr>
          <p:cNvPr id="4" name="等腰三角形 3"/>
          <p:cNvSpPr/>
          <p:nvPr/>
        </p:nvSpPr>
        <p:spPr bwMode="auto">
          <a:xfrm rot="5400000">
            <a:off x="-255489" y="2188326"/>
            <a:ext cx="1279920" cy="768441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032" tIns="32516" rIns="65032" bIns="32516" anchor="ctr"/>
          <a:lstStyle/>
          <a:p>
            <a:pPr algn="ctr" eaLnBrk="0" hangingPunct="0">
              <a:defRPr/>
            </a:pPr>
            <a:endParaRPr lang="zh-CN" altLang="en-US" dirty="0"/>
          </a:p>
        </p:txBody>
      </p:sp>
      <p:sp>
        <p:nvSpPr>
          <p:cNvPr id="5" name="任意多边形 4"/>
          <p:cNvSpPr/>
          <p:nvPr/>
        </p:nvSpPr>
        <p:spPr>
          <a:xfrm>
            <a:off x="762342" y="2566192"/>
            <a:ext cx="8370294" cy="0"/>
          </a:xfrm>
          <a:custGeom>
            <a:avLst/>
            <a:gdLst>
              <a:gd name="connsiteX0" fmla="*/ 0 w 8369300"/>
              <a:gd name="connsiteY0" fmla="*/ 0 h 0"/>
              <a:gd name="connsiteX1" fmla="*/ 8369300 w 83693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69300">
                <a:moveTo>
                  <a:pt x="0" y="0"/>
                </a:moveTo>
                <a:lnTo>
                  <a:pt x="8369300" y="0"/>
                </a:lnTo>
              </a:path>
            </a:pathLst>
          </a:custGeom>
          <a:noFill/>
          <a:ln>
            <a:solidFill>
              <a:srgbClr val="D5D5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032" tIns="32516" rIns="65032" bIns="32516" anchor="ctr"/>
          <a:lstStyle/>
          <a:p>
            <a:pPr algn="ctr" eaLnBrk="0" hangingPunct="0">
              <a:defRPr/>
            </a:pPr>
            <a:endParaRPr lang="zh-CN" altLang="en-US"/>
          </a:p>
        </p:txBody>
      </p:sp>
      <p:sp>
        <p:nvSpPr>
          <p:cNvPr id="7" name="矩形 6"/>
          <p:cNvSpPr/>
          <p:nvPr/>
        </p:nvSpPr>
        <p:spPr bwMode="auto">
          <a:xfrm>
            <a:off x="1814980" y="2283530"/>
            <a:ext cx="550927" cy="552620"/>
          </a:xfrm>
          <a:prstGeom prst="rect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10" name="矩形 9"/>
          <p:cNvSpPr/>
          <p:nvPr/>
        </p:nvSpPr>
        <p:spPr bwMode="auto">
          <a:xfrm>
            <a:off x="3532100" y="2283530"/>
            <a:ext cx="550929" cy="552620"/>
          </a:xfrm>
          <a:prstGeom prst="rect">
            <a:avLst/>
          </a:prstGeom>
          <a:solidFill>
            <a:schemeClr val="accent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13" name="矩形 12"/>
          <p:cNvSpPr/>
          <p:nvPr/>
        </p:nvSpPr>
        <p:spPr bwMode="auto">
          <a:xfrm>
            <a:off x="5307655" y="2283530"/>
            <a:ext cx="552515" cy="552620"/>
          </a:xfrm>
          <a:prstGeom prst="rect">
            <a:avLst/>
          </a:prstGeom>
          <a:solidFill>
            <a:schemeClr val="accent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29" name="文本框 7"/>
          <p:cNvSpPr txBox="1">
            <a:spLocks noChangeArrowheads="1"/>
          </p:cNvSpPr>
          <p:nvPr/>
        </p:nvSpPr>
        <p:spPr bwMode="auto">
          <a:xfrm>
            <a:off x="0" y="-181091"/>
            <a:ext cx="216024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dist" eaLnBrk="1" hangingPunct="1"/>
            <a:r>
              <a:rPr lang="en-US" altLang="zh-CN" sz="8000" dirty="0">
                <a:solidFill>
                  <a:schemeClr val="accent1"/>
                </a:solidFill>
                <a:latin typeface="Comic Sans MS" panose="030F0702030302020204" pitchFamily="66" charset="0"/>
              </a:rPr>
              <a:t>L</a:t>
            </a:r>
            <a:r>
              <a:rPr lang="en-US" altLang="zh-CN" dirty="0">
                <a:solidFill>
                  <a:schemeClr val="accent1"/>
                </a:solidFill>
                <a:latin typeface="Comic Sans MS" panose="030F0702030302020204" pitchFamily="66" charset="0"/>
              </a:rPr>
              <a:t>esson</a:t>
            </a:r>
            <a:endParaRPr lang="zh-CN" altLang="en-US" sz="2800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28" name="文本框 5"/>
          <p:cNvSpPr txBox="1">
            <a:spLocks noChangeArrowheads="1"/>
          </p:cNvSpPr>
          <p:nvPr/>
        </p:nvSpPr>
        <p:spPr bwMode="auto">
          <a:xfrm>
            <a:off x="499459" y="124308"/>
            <a:ext cx="13171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CN" sz="2800" dirty="0">
                <a:solidFill>
                  <a:schemeClr val="accent1"/>
                </a:solidFill>
                <a:latin typeface="Comic Sans MS" panose="030F0702030302020204" pitchFamily="66" charset="0"/>
                <a:ea typeface="微软雅黑" pitchFamily="34" charset="-122"/>
              </a:rPr>
              <a:t>Goals</a:t>
            </a:r>
            <a:endParaRPr lang="zh-CN" altLang="en-US" sz="2800" dirty="0">
              <a:solidFill>
                <a:schemeClr val="accent1"/>
              </a:solidFill>
              <a:latin typeface="Comic Sans MS" panose="030F0702030302020204" pitchFamily="66" charset="0"/>
              <a:ea typeface="微软雅黑" pitchFamily="34" charset="-122"/>
            </a:endParaRPr>
          </a:p>
        </p:txBody>
      </p:sp>
      <p:sp>
        <p:nvSpPr>
          <p:cNvPr id="34" name="矩形 33"/>
          <p:cNvSpPr/>
          <p:nvPr/>
        </p:nvSpPr>
        <p:spPr bwMode="auto">
          <a:xfrm>
            <a:off x="6948264" y="2283530"/>
            <a:ext cx="552515" cy="55262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08C34C37-2E06-47E5-888E-DD150A48C219}"/>
              </a:ext>
            </a:extLst>
          </p:cNvPr>
          <p:cNvSpPr txBox="1"/>
          <p:nvPr/>
        </p:nvSpPr>
        <p:spPr>
          <a:xfrm>
            <a:off x="768692" y="1351408"/>
            <a:ext cx="26504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+mj-lt"/>
              </a:rPr>
              <a:t>listen for specific information </a:t>
            </a:r>
            <a:endParaRPr lang="ar-SA" sz="2000" dirty="0">
              <a:latin typeface="+mj-lt"/>
            </a:endParaRP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DB32E77B-8831-43A8-BECE-9BAEE9BB63B3}"/>
              </a:ext>
            </a:extLst>
          </p:cNvPr>
          <p:cNvSpPr txBox="1"/>
          <p:nvPr/>
        </p:nvSpPr>
        <p:spPr>
          <a:xfrm>
            <a:off x="2365907" y="3021122"/>
            <a:ext cx="256613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4F4F4F"/>
                </a:solidFill>
                <a:latin typeface="+mj-lt"/>
              </a:rPr>
              <a:t>Find the true information about glass recycling </a:t>
            </a:r>
            <a:endParaRPr lang="ar-SA" sz="2000" dirty="0">
              <a:solidFill>
                <a:srgbClr val="4F4F4F"/>
              </a:solidFill>
              <a:latin typeface="+mj-lt"/>
            </a:endParaRP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FD35937D-47E2-485F-BB7F-7F408117613A}"/>
              </a:ext>
            </a:extLst>
          </p:cNvPr>
          <p:cNvSpPr txBox="1"/>
          <p:nvPr/>
        </p:nvSpPr>
        <p:spPr>
          <a:xfrm>
            <a:off x="4494981" y="1326150"/>
            <a:ext cx="24532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Practice reading the thought groups</a:t>
            </a:r>
            <a:endParaRPr lang="ar-SA" sz="2000" dirty="0">
              <a:latin typeface="+mj-lt"/>
            </a:endParaRP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7F0474DA-D662-4DED-8C55-B97AB7B8F7FE}"/>
              </a:ext>
            </a:extLst>
          </p:cNvPr>
          <p:cNvSpPr txBox="1"/>
          <p:nvPr/>
        </p:nvSpPr>
        <p:spPr>
          <a:xfrm>
            <a:off x="6084168" y="3021122"/>
            <a:ext cx="26642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match the words with their meanings</a:t>
            </a:r>
            <a:endParaRPr lang="ar-SA" sz="2000" dirty="0">
              <a:latin typeface="+mj-lt"/>
            </a:endParaRPr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BEA15721-017B-42A9-BB1E-CBD1AA369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343" y="157318"/>
            <a:ext cx="4191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ربع نص 7">
            <a:extLst>
              <a:ext uri="{FF2B5EF4-FFF2-40B4-BE49-F238E27FC236}">
                <a16:creationId xmlns:a16="http://schemas.microsoft.com/office/drawing/2014/main" id="{D953B1C7-CA68-5382-4A9F-C288A04E9AA4}"/>
              </a:ext>
            </a:extLst>
          </p:cNvPr>
          <p:cNvSpPr txBox="1"/>
          <p:nvPr/>
        </p:nvSpPr>
        <p:spPr>
          <a:xfrm>
            <a:off x="-38231" y="2033089"/>
            <a:ext cx="9182231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rtlCol="1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Made from?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Can be recycled or not?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Melts at </a:t>
            </a:r>
            <a:r>
              <a:rPr lang="en-US" sz="1600" dirty="0">
                <a:solidFill>
                  <a:srgbClr val="FF0000"/>
                </a:solidFill>
              </a:rPr>
              <a:t>____</a:t>
            </a:r>
            <a:r>
              <a:rPr lang="en-US" sz="1600" dirty="0"/>
              <a:t> temp degree Celsius?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Takes  </a:t>
            </a:r>
            <a:r>
              <a:rPr lang="en-US" sz="1600" dirty="0">
                <a:solidFill>
                  <a:srgbClr val="FF0000"/>
                </a:solidFill>
              </a:rPr>
              <a:t>____</a:t>
            </a:r>
            <a:r>
              <a:rPr lang="en-US" sz="1600" dirty="0"/>
              <a:t> years to decompose?</a:t>
            </a:r>
          </a:p>
        </p:txBody>
      </p:sp>
      <p:pic>
        <p:nvPicPr>
          <p:cNvPr id="1028" name="Picture 4" descr="C:\Users\Administrator\Desktop\8bea6ffdccf97f1fcc27cd2b7f144d9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372986" y="0"/>
            <a:ext cx="1771014" cy="938317"/>
          </a:xfrm>
          <a:prstGeom prst="rect">
            <a:avLst/>
          </a:prstGeom>
          <a:noFill/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9051A515-7EA9-E2C6-509B-F4A8AB7665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1310" y="1024372"/>
            <a:ext cx="3425521" cy="226637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825762E8-F1A5-37FC-AA69-55587C0186FA}"/>
              </a:ext>
            </a:extLst>
          </p:cNvPr>
          <p:cNvSpPr txBox="1"/>
          <p:nvPr/>
        </p:nvSpPr>
        <p:spPr>
          <a:xfrm>
            <a:off x="791580" y="628328"/>
            <a:ext cx="1964421" cy="1123712"/>
          </a:xfrm>
          <a:prstGeom prst="wedgeRoundRectCallout">
            <a:avLst>
              <a:gd name="adj1" fmla="val -49785"/>
              <a:gd name="adj2" fmla="val -984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2000" dirty="0"/>
              <a:t>What do you know about glass?</a:t>
            </a:r>
            <a:endParaRPr lang="ar-SA" sz="2000" dirty="0"/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639630B3-BAE8-8CAB-070A-81DC970FA5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2887726">
            <a:off x="9345013" y="-3712595"/>
            <a:ext cx="3732279" cy="388542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0" descr="A picture containing indoor, glass, container, counter&#10;&#10;Description automatically generated">
            <a:extLst>
              <a:ext uri="{FF2B5EF4-FFF2-40B4-BE49-F238E27FC236}">
                <a16:creationId xmlns:a16="http://schemas.microsoft.com/office/drawing/2014/main" id="{616E1EE6-250A-D4B2-233A-9B94252208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 rot="20072532">
            <a:off x="-3708920" y="4840796"/>
            <a:ext cx="3027431" cy="388542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3" descr="A picture containing bin, container, ground, trash&#10;&#10;Description automatically generated">
            <a:extLst>
              <a:ext uri="{FF2B5EF4-FFF2-40B4-BE49-F238E27FC236}">
                <a16:creationId xmlns:a16="http://schemas.microsoft.com/office/drawing/2014/main" id="{BB86AB1D-0DF9-221A-B8EF-97699908E3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880">
            <a:off x="3398348" y="6189636"/>
            <a:ext cx="4071819" cy="4053355"/>
          </a:xfrm>
          <a:prstGeom prst="rect">
            <a:avLst/>
          </a:prstGeom>
          <a:ln w="38100">
            <a:noFill/>
          </a:ln>
        </p:spPr>
      </p:pic>
      <p:pic>
        <p:nvPicPr>
          <p:cNvPr id="17" name="Picture 15" descr="A picture containing old&#10;&#10;Description automatically generated">
            <a:extLst>
              <a:ext uri="{FF2B5EF4-FFF2-40B4-BE49-F238E27FC236}">
                <a16:creationId xmlns:a16="http://schemas.microsoft.com/office/drawing/2014/main" id="{EAF3F8BF-6F79-61CF-496A-D3889BDB13E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 rot="1585802">
            <a:off x="9432540" y="5145088"/>
            <a:ext cx="4665704" cy="4053355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9110285C-BE5A-842D-3BBC-ABB87A32215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532699">
            <a:off x="-2740310" y="-1764421"/>
            <a:ext cx="1090208" cy="112546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76B6FDC3-B435-88C7-8151-F0E1C54241A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758194">
            <a:off x="3864102" y="-1538006"/>
            <a:ext cx="1377566" cy="108653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3390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EABAE5-6057-4B5A-9DFA-A03210CE6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7744" y="448308"/>
            <a:ext cx="1755791" cy="181257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5CC399-FEB1-4D3B-A119-0D4881F0E0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60000">
            <a:off x="4303813" y="479663"/>
            <a:ext cx="2218585" cy="174986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F624D0B-44C8-4797-B0B2-DD96FF294F23}"/>
              </a:ext>
            </a:extLst>
          </p:cNvPr>
          <p:cNvSpPr txBox="1"/>
          <p:nvPr/>
        </p:nvSpPr>
        <p:spPr>
          <a:xfrm rot="21600000">
            <a:off x="2260195" y="1718865"/>
            <a:ext cx="1873981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dirty="0">
                <a:ln w="0"/>
                <a:solidFill>
                  <a:srgbClr val="0000FF"/>
                </a:solidFill>
                <a:latin typeface="Comic Sans MS" panose="030F0702030302020204" pitchFamily="66" charset="0"/>
              </a:rPr>
              <a:t>Glass Bottles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E4679FD-E8C2-4D05-B794-E08D4CECFFC8}"/>
              </a:ext>
            </a:extLst>
          </p:cNvPr>
          <p:cNvSpPr txBox="1"/>
          <p:nvPr/>
        </p:nvSpPr>
        <p:spPr>
          <a:xfrm rot="21600000">
            <a:off x="4404658" y="1718865"/>
            <a:ext cx="1350753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dirty="0">
                <a:ln w="0"/>
                <a:solidFill>
                  <a:srgbClr val="0000FF"/>
                </a:solidFill>
                <a:latin typeface="Comic Sans MS" panose="030F0702030302020204" pitchFamily="66" charset="0"/>
              </a:rPr>
              <a:t>Silica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4DB7E2-01ED-40AE-ABD9-39E2DEBD86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961702" y="448308"/>
            <a:ext cx="1741135" cy="181257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CC10EA6-B765-4473-BCB6-276A167347D3}"/>
              </a:ext>
            </a:extLst>
          </p:cNvPr>
          <p:cNvSpPr txBox="1"/>
          <p:nvPr/>
        </p:nvSpPr>
        <p:spPr>
          <a:xfrm rot="21600000">
            <a:off x="6956522" y="1718864"/>
            <a:ext cx="1350753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dirty="0">
                <a:ln w="0"/>
                <a:solidFill>
                  <a:srgbClr val="0000FF"/>
                </a:solidFill>
                <a:latin typeface="Comic Sans MS" panose="030F0702030302020204" pitchFamily="66" charset="0"/>
              </a:rPr>
              <a:t>Sand</a:t>
            </a:r>
          </a:p>
        </p:txBody>
      </p:sp>
      <p:pic>
        <p:nvPicPr>
          <p:cNvPr id="11" name="Picture 10" descr="A picture containing indoor, glass, container, counter&#10;&#10;Description automatically generated">
            <a:extLst>
              <a:ext uri="{FF2B5EF4-FFF2-40B4-BE49-F238E27FC236}">
                <a16:creationId xmlns:a16="http://schemas.microsoft.com/office/drawing/2014/main" id="{AE27FE42-2C53-40A2-93F0-4439191966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366940" y="2642072"/>
            <a:ext cx="1412318" cy="181257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2FFDEB74-2D2E-4F74-B0E6-A3821D2967C8}"/>
              </a:ext>
            </a:extLst>
          </p:cNvPr>
          <p:cNvSpPr txBox="1"/>
          <p:nvPr/>
        </p:nvSpPr>
        <p:spPr>
          <a:xfrm rot="21600000">
            <a:off x="2388928" y="4116648"/>
            <a:ext cx="1163847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dirty="0">
                <a:ln w="0"/>
                <a:solidFill>
                  <a:srgbClr val="0000FF"/>
                </a:solidFill>
                <a:latin typeface="Comic Sans MS" panose="030F0702030302020204" pitchFamily="66" charset="0"/>
              </a:rPr>
              <a:t>Jar</a:t>
            </a:r>
          </a:p>
        </p:txBody>
      </p:sp>
      <p:pic>
        <p:nvPicPr>
          <p:cNvPr id="14" name="Picture 13" descr="A picture containing bin, container, ground, trash&#10;&#10;Description automatically generated">
            <a:extLst>
              <a:ext uri="{FF2B5EF4-FFF2-40B4-BE49-F238E27FC236}">
                <a16:creationId xmlns:a16="http://schemas.microsoft.com/office/drawing/2014/main" id="{E4C4FAAD-D4A6-4EE4-863C-57EC94602A2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0000">
            <a:off x="4198446" y="2633259"/>
            <a:ext cx="2068165" cy="189092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ECEDE394-9920-46E4-BA77-D6F55981E0D6}"/>
              </a:ext>
            </a:extLst>
          </p:cNvPr>
          <p:cNvSpPr txBox="1"/>
          <p:nvPr/>
        </p:nvSpPr>
        <p:spPr>
          <a:xfrm rot="21600000">
            <a:off x="4154636" y="4116649"/>
            <a:ext cx="1850797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dirty="0">
                <a:ln w="0"/>
                <a:solidFill>
                  <a:srgbClr val="0000FF"/>
                </a:solidFill>
                <a:latin typeface="Comic Sans MS" panose="030F0702030302020204" pitchFamily="66" charset="0"/>
              </a:rPr>
              <a:t>Recycling Bins</a:t>
            </a:r>
          </a:p>
        </p:txBody>
      </p:sp>
      <p:pic>
        <p:nvPicPr>
          <p:cNvPr id="16" name="Picture 15" descr="A picture containing old&#10;&#10;Description automatically generated">
            <a:extLst>
              <a:ext uri="{FF2B5EF4-FFF2-40B4-BE49-F238E27FC236}">
                <a16:creationId xmlns:a16="http://schemas.microsoft.com/office/drawing/2014/main" id="{0CBEE22B-29C9-40E1-BC38-C9AF413FC1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6636670" y="2642072"/>
            <a:ext cx="2176585" cy="189092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0A9E4558-8E80-48A7-9181-6D713874748D}"/>
              </a:ext>
            </a:extLst>
          </p:cNvPr>
          <p:cNvSpPr txBox="1"/>
          <p:nvPr/>
        </p:nvSpPr>
        <p:spPr>
          <a:xfrm rot="21600000">
            <a:off x="6636670" y="4116648"/>
            <a:ext cx="1715750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dirty="0">
                <a:ln w="0"/>
                <a:solidFill>
                  <a:srgbClr val="0000FF"/>
                </a:solidFill>
                <a:latin typeface="Comic Sans MS" panose="030F0702030302020204" pitchFamily="66" charset="0"/>
              </a:rPr>
              <a:t>Crushed Glass</a:t>
            </a:r>
          </a:p>
        </p:txBody>
      </p:sp>
      <p:sp>
        <p:nvSpPr>
          <p:cNvPr id="5" name="Rectangle 161">
            <a:extLst>
              <a:ext uri="{FF2B5EF4-FFF2-40B4-BE49-F238E27FC236}">
                <a16:creationId xmlns:a16="http://schemas.microsoft.com/office/drawing/2014/main" id="{5D4B9F87-2137-3B9F-D282-403EF26DE6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18" y="1094492"/>
            <a:ext cx="2124259" cy="1626877"/>
          </a:xfrm>
          <a:prstGeom prst="cloudCallout">
            <a:avLst>
              <a:gd name="adj1" fmla="val -7066"/>
              <a:gd name="adj2" fmla="val -74850"/>
            </a:avLst>
          </a:prstGeom>
          <a:solidFill>
            <a:srgbClr val="FFC0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1440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2000" b="1" dirty="0"/>
              <a:t>Can you say</a:t>
            </a:r>
          </a:p>
          <a:p>
            <a:pPr algn="ctr"/>
            <a:r>
              <a:rPr lang="en-US" sz="2000" dirty="0"/>
              <a:t>What each pic shows?</a:t>
            </a:r>
            <a:endParaRPr lang="ar-SA" sz="2000" dirty="0"/>
          </a:p>
        </p:txBody>
      </p:sp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0034EA86-D7AC-6100-D274-E983CC0331A9}"/>
              </a:ext>
            </a:extLst>
          </p:cNvPr>
          <p:cNvSpPr/>
          <p:nvPr/>
        </p:nvSpPr>
        <p:spPr>
          <a:xfrm>
            <a:off x="2132744" y="345017"/>
            <a:ext cx="270000" cy="270000"/>
          </a:xfrm>
          <a:prstGeom prst="ellipse">
            <a:avLst/>
          </a:prstGeom>
          <a:solidFill>
            <a:schemeClr val="accent6"/>
          </a:solidFill>
          <a:ln w="7938" cap="flat">
            <a:solidFill>
              <a:schemeClr val="bg1"/>
            </a:solidFill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500" dirty="0">
                <a:latin typeface="Abadi" panose="020B0604020104020204" pitchFamily="34" charset="0"/>
                <a:cs typeface="Aharoni" panose="02010803020104030203" pitchFamily="2" charset="-79"/>
              </a:rPr>
              <a:t>1</a:t>
            </a:r>
            <a:endParaRPr lang="ar-SA" sz="1500" dirty="0">
              <a:latin typeface="Abadi" panose="020B0604020104020204" pitchFamily="34" charset="0"/>
            </a:endParaRPr>
          </a:p>
        </p:txBody>
      </p: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0E1ED55D-5DB7-59FF-983F-5C47C6295BEE}"/>
              </a:ext>
            </a:extLst>
          </p:cNvPr>
          <p:cNvSpPr/>
          <p:nvPr/>
        </p:nvSpPr>
        <p:spPr>
          <a:xfrm>
            <a:off x="4277223" y="358948"/>
            <a:ext cx="270000" cy="242138"/>
          </a:xfrm>
          <a:prstGeom prst="ellipse">
            <a:avLst/>
          </a:prstGeom>
          <a:solidFill>
            <a:schemeClr val="accent6"/>
          </a:solidFill>
          <a:ln w="7938" cap="flat">
            <a:solidFill>
              <a:schemeClr val="bg1"/>
            </a:solidFill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500" dirty="0">
                <a:latin typeface="Abadi" panose="020B0604020104020204" pitchFamily="34" charset="0"/>
                <a:cs typeface="Aharoni" panose="02010803020104030203" pitchFamily="2" charset="-79"/>
              </a:rPr>
              <a:t>2</a:t>
            </a:r>
            <a:endParaRPr lang="ar-SA" sz="1500" dirty="0">
              <a:latin typeface="Abadi" panose="020B0604020104020204" pitchFamily="34" charset="0"/>
            </a:endParaRPr>
          </a:p>
        </p:txBody>
      </p:sp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4A800D57-45A0-6488-ED7A-EA7D0F8494BB}"/>
              </a:ext>
            </a:extLst>
          </p:cNvPr>
          <p:cNvSpPr/>
          <p:nvPr/>
        </p:nvSpPr>
        <p:spPr>
          <a:xfrm>
            <a:off x="6821522" y="345017"/>
            <a:ext cx="270000" cy="270000"/>
          </a:xfrm>
          <a:prstGeom prst="ellipse">
            <a:avLst/>
          </a:prstGeom>
          <a:solidFill>
            <a:schemeClr val="accent6"/>
          </a:solidFill>
          <a:ln w="7938" cap="flat">
            <a:solidFill>
              <a:schemeClr val="bg1"/>
            </a:solidFill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500" dirty="0">
                <a:latin typeface="Abadi" panose="020B0604020104020204" pitchFamily="34" charset="0"/>
                <a:cs typeface="Aharoni" panose="02010803020104030203" pitchFamily="2" charset="-79"/>
              </a:rPr>
              <a:t>3</a:t>
            </a:r>
            <a:endParaRPr lang="ar-SA" sz="1500" dirty="0">
              <a:latin typeface="Abadi" panose="020B0604020104020204" pitchFamily="34" charset="0"/>
            </a:endParaRPr>
          </a:p>
        </p:txBody>
      </p:sp>
      <p:sp>
        <p:nvSpPr>
          <p:cNvPr id="13" name="شكل بيضاوي 12">
            <a:extLst>
              <a:ext uri="{FF2B5EF4-FFF2-40B4-BE49-F238E27FC236}">
                <a16:creationId xmlns:a16="http://schemas.microsoft.com/office/drawing/2014/main" id="{483F1E70-EC6B-7474-89F3-342DB3E6ECF3}"/>
              </a:ext>
            </a:extLst>
          </p:cNvPr>
          <p:cNvSpPr/>
          <p:nvPr/>
        </p:nvSpPr>
        <p:spPr>
          <a:xfrm>
            <a:off x="2132744" y="2572544"/>
            <a:ext cx="270000" cy="242138"/>
          </a:xfrm>
          <a:prstGeom prst="ellipse">
            <a:avLst/>
          </a:prstGeom>
          <a:solidFill>
            <a:schemeClr val="accent6"/>
          </a:solidFill>
          <a:ln w="7938" cap="flat">
            <a:solidFill>
              <a:schemeClr val="bg1"/>
            </a:solidFill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500" dirty="0">
                <a:latin typeface="Abadi" panose="020B0604020104020204" pitchFamily="34" charset="0"/>
              </a:rPr>
              <a:t>4</a:t>
            </a:r>
            <a:endParaRPr lang="ar-SA" sz="1500" dirty="0">
              <a:latin typeface="Abadi" panose="020B0604020104020204" pitchFamily="34" charset="0"/>
            </a:endParaRPr>
          </a:p>
        </p:txBody>
      </p:sp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id="{BFF9A833-3CA3-EBDC-7087-1F34BE9C2F5B}"/>
              </a:ext>
            </a:extLst>
          </p:cNvPr>
          <p:cNvSpPr/>
          <p:nvPr/>
        </p:nvSpPr>
        <p:spPr>
          <a:xfrm>
            <a:off x="4231616" y="2572544"/>
            <a:ext cx="270000" cy="242138"/>
          </a:xfrm>
          <a:prstGeom prst="ellipse">
            <a:avLst/>
          </a:prstGeom>
          <a:solidFill>
            <a:schemeClr val="accent6"/>
          </a:solidFill>
          <a:ln w="7938" cap="flat">
            <a:solidFill>
              <a:schemeClr val="bg1"/>
            </a:solidFill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500" dirty="0">
                <a:latin typeface="Abadi" panose="020B0604020104020204" pitchFamily="34" charset="0"/>
                <a:cs typeface="Aharoni" panose="02010803020104030203" pitchFamily="2" charset="-79"/>
              </a:rPr>
              <a:t>5</a:t>
            </a:r>
            <a:endParaRPr lang="ar-SA" sz="1500" dirty="0">
              <a:latin typeface="Abadi" panose="020B0604020104020204" pitchFamily="34" charset="0"/>
            </a:endParaRPr>
          </a:p>
        </p:txBody>
      </p:sp>
      <p:sp>
        <p:nvSpPr>
          <p:cNvPr id="18" name="شكل بيضاوي 17">
            <a:extLst>
              <a:ext uri="{FF2B5EF4-FFF2-40B4-BE49-F238E27FC236}">
                <a16:creationId xmlns:a16="http://schemas.microsoft.com/office/drawing/2014/main" id="{4000EB86-FA26-CC8C-4E41-B4256609554F}"/>
              </a:ext>
            </a:extLst>
          </p:cNvPr>
          <p:cNvSpPr/>
          <p:nvPr/>
        </p:nvSpPr>
        <p:spPr>
          <a:xfrm>
            <a:off x="6551522" y="2572544"/>
            <a:ext cx="270000" cy="242138"/>
          </a:xfrm>
          <a:prstGeom prst="ellipse">
            <a:avLst/>
          </a:prstGeom>
          <a:solidFill>
            <a:schemeClr val="accent6"/>
          </a:solidFill>
          <a:ln w="7938" cap="flat">
            <a:solidFill>
              <a:schemeClr val="bg1"/>
            </a:solidFill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500" dirty="0">
                <a:latin typeface="Abadi" panose="020B0604020104020204" pitchFamily="34" charset="0"/>
                <a:cs typeface="Aharoni" panose="02010803020104030203" pitchFamily="2" charset="-79"/>
              </a:rPr>
              <a:t>6</a:t>
            </a:r>
            <a:endParaRPr lang="ar-SA" sz="1500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9136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5000" fill="hold" grpId="0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55000" fill="hold" grpId="0" nodeType="withEffect" p14:presetBounceEnd="64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accel="55000" fill="hold" grpId="0" nodeType="withEffect" p14:presetBounceEnd="64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accel="55000" fill="hold" grpId="0" nodeType="withEffect" p14:presetBounceEnd="64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accel="55000" fill="hold" grpId="0" nodeType="withEffect" p14:presetBounceEnd="64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23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24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accel="55000" fill="hold" grpId="0" nodeType="withEffect" p14:presetBounceEnd="64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27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28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8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/>
          <p:bldP spid="26" grpId="0" animBg="1"/>
          <p:bldP spid="32" grpId="0" animBg="1"/>
          <p:bldP spid="35" grpId="0" animBg="1"/>
          <p:bldP spid="36" grpId="0" animBg="1"/>
          <p:bldP spid="37" grpId="0" animBg="1"/>
          <p:bldP spid="9" grpId="0" animBg="1"/>
          <p:bldP spid="10" grpId="0" animBg="1"/>
          <p:bldP spid="12" grpId="0" animBg="1"/>
          <p:bldP spid="13" grpId="0" animBg="1"/>
          <p:bldP spid="15" grpId="0" animBg="1"/>
          <p:bldP spid="1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5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55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accel="55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accel="55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accel="55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accel="55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8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/>
          <p:bldP spid="26" grpId="0" animBg="1"/>
          <p:bldP spid="32" grpId="0" animBg="1"/>
          <p:bldP spid="35" grpId="0" animBg="1"/>
          <p:bldP spid="36" grpId="0" animBg="1"/>
          <p:bldP spid="37" grpId="0" animBg="1"/>
          <p:bldP spid="9" grpId="0" animBg="1"/>
          <p:bldP spid="10" grpId="0" animBg="1"/>
          <p:bldP spid="12" grpId="0" animBg="1"/>
          <p:bldP spid="13" grpId="0" animBg="1"/>
          <p:bldP spid="15" grpId="0" animBg="1"/>
          <p:bldP spid="18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صورة 15">
            <a:extLst>
              <a:ext uri="{FF2B5EF4-FFF2-40B4-BE49-F238E27FC236}">
                <a16:creationId xmlns:a16="http://schemas.microsoft.com/office/drawing/2014/main" id="{D0E19089-A6D9-427F-9D44-2AB2830130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61"/>
          <a:stretch/>
        </p:blipFill>
        <p:spPr>
          <a:xfrm>
            <a:off x="2038178" y="2447383"/>
            <a:ext cx="5334808" cy="2697705"/>
          </a:xfrm>
          <a:prstGeom prst="rect">
            <a:avLst/>
          </a:prstGeom>
        </p:spPr>
      </p:pic>
      <p:cxnSp>
        <p:nvCxnSpPr>
          <p:cNvPr id="9" name="رابط مستقيم 8">
            <a:extLst>
              <a:ext uri="{FF2B5EF4-FFF2-40B4-BE49-F238E27FC236}">
                <a16:creationId xmlns:a16="http://schemas.microsoft.com/office/drawing/2014/main" id="{9F852876-4E57-4040-BA04-958C88AB88A1}"/>
              </a:ext>
            </a:extLst>
          </p:cNvPr>
          <p:cNvCxnSpPr>
            <a:cxnSpLocks/>
          </p:cNvCxnSpPr>
          <p:nvPr/>
        </p:nvCxnSpPr>
        <p:spPr>
          <a:xfrm flipH="1">
            <a:off x="3347864" y="7517"/>
            <a:ext cx="4608512" cy="5130054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8" name="Picture 4" descr="C:\Users\Administrator\Desktop\8bea6ffdccf97f1fcc27cd2b7f144d9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7372986" y="0"/>
            <a:ext cx="1771014" cy="938317"/>
          </a:xfrm>
          <a:prstGeom prst="rect">
            <a:avLst/>
          </a:prstGeom>
          <a:noFill/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19412305-F63F-41B3-AD6B-6B115EF1EEE5}"/>
              </a:ext>
            </a:extLst>
          </p:cNvPr>
          <p:cNvSpPr txBox="1"/>
          <p:nvPr/>
        </p:nvSpPr>
        <p:spPr>
          <a:xfrm>
            <a:off x="5796136" y="700750"/>
            <a:ext cx="2916324" cy="1123712"/>
          </a:xfrm>
          <a:prstGeom prst="wedgeRoundRectCallout">
            <a:avLst>
              <a:gd name="adj1" fmla="val -49785"/>
              <a:gd name="adj2" fmla="val -984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2000" dirty="0"/>
              <a:t>What do you think has been happening here? </a:t>
            </a:r>
            <a:endParaRPr lang="ar-SA" sz="2000"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C78312F7-A7F0-492E-895B-EF9558AB7A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932" y="2517694"/>
            <a:ext cx="3763631" cy="2619877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02A5843C-6A1D-4E1F-87E9-C9BA552B6E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45" y="124272"/>
            <a:ext cx="4794504" cy="3182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0763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صورة 27">
            <a:extLst>
              <a:ext uri="{FF2B5EF4-FFF2-40B4-BE49-F238E27FC236}">
                <a16:creationId xmlns:a16="http://schemas.microsoft.com/office/drawing/2014/main" id="{2C4C260E-20CE-66F6-65CB-F2C8152600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4184" y="757817"/>
            <a:ext cx="6510970" cy="3629453"/>
          </a:xfrm>
          <a:prstGeom prst="rect">
            <a:avLst/>
          </a:prstGeom>
        </p:spPr>
      </p:pic>
      <p:grpSp>
        <p:nvGrpSpPr>
          <p:cNvPr id="31" name="مجموعة 30">
            <a:extLst>
              <a:ext uri="{FF2B5EF4-FFF2-40B4-BE49-F238E27FC236}">
                <a16:creationId xmlns:a16="http://schemas.microsoft.com/office/drawing/2014/main" id="{67AABCA5-8000-16F5-D06C-8FF101644F93}"/>
              </a:ext>
            </a:extLst>
          </p:cNvPr>
          <p:cNvGrpSpPr/>
          <p:nvPr/>
        </p:nvGrpSpPr>
        <p:grpSpPr>
          <a:xfrm>
            <a:off x="534316" y="559141"/>
            <a:ext cx="732762" cy="713232"/>
            <a:chOff x="534316" y="559141"/>
            <a:chExt cx="732762" cy="713232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6B0C4445-5B02-49B2-9DC5-853004219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705" y="559141"/>
              <a:ext cx="677373" cy="713232"/>
            </a:xfrm>
            <a:prstGeom prst="rect">
              <a:avLst/>
            </a:prstGeom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814EE81D-0FFC-4792-8D15-FA600D16B160}"/>
                </a:ext>
              </a:extLst>
            </p:cNvPr>
            <p:cNvSpPr/>
            <p:nvPr/>
          </p:nvSpPr>
          <p:spPr>
            <a:xfrm>
              <a:off x="534316" y="584288"/>
              <a:ext cx="705798" cy="4946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000" dirty="0">
                  <a:latin typeface="Arial Rounded MT Bold" panose="020F0704030504030204" pitchFamily="34" charset="0"/>
                </a:rPr>
                <a:t>21</a:t>
              </a:r>
            </a:p>
          </p:txBody>
        </p:sp>
      </p:grpSp>
      <p:pic>
        <p:nvPicPr>
          <p:cNvPr id="26" name="Picture 2" descr="Glass Waste and Green Recycling Plastic Bin Isolated on White Background,  Plastic Bin and Glass Bottles Garbage, Waste Glass Stock Vector -  Illustration of container, garbage: 182982502">
            <a:extLst>
              <a:ext uri="{FF2B5EF4-FFF2-40B4-BE49-F238E27FC236}">
                <a16:creationId xmlns:a16="http://schemas.microsoft.com/office/drawing/2014/main" id="{F1303622-DE5F-3C31-5B3B-3BF68F77D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441" y="1610233"/>
            <a:ext cx="2640244" cy="264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5C4586E8-37ED-E33B-BE82-0401B16420B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9" y="99838"/>
            <a:ext cx="2041375" cy="713232"/>
          </a:xfrm>
          <a:prstGeom prst="rect">
            <a:avLst/>
          </a:prstGeom>
        </p:spPr>
      </p:pic>
      <p:sp>
        <p:nvSpPr>
          <p:cNvPr id="30" name="مستطيل 29">
            <a:extLst>
              <a:ext uri="{FF2B5EF4-FFF2-40B4-BE49-F238E27FC236}">
                <a16:creationId xmlns:a16="http://schemas.microsoft.com/office/drawing/2014/main" id="{A1B6200A-8407-3943-C974-0EA47A341940}"/>
              </a:ext>
            </a:extLst>
          </p:cNvPr>
          <p:cNvSpPr/>
          <p:nvPr/>
        </p:nvSpPr>
        <p:spPr>
          <a:xfrm>
            <a:off x="110348" y="118400"/>
            <a:ext cx="1836204" cy="4946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5 </a:t>
            </a:r>
            <a:r>
              <a:rPr lang="en-US" sz="2000" dirty="0">
                <a:latin typeface="Arial Rounded MT Bold" panose="020F0704030504030204" pitchFamily="34" charset="0"/>
              </a:rPr>
              <a:t>Listening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722B4006-D5BD-4EE4-B228-23D01A4768A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723" y="87676"/>
            <a:ext cx="935143" cy="764549"/>
          </a:xfrm>
          <a:prstGeom prst="rect">
            <a:avLst/>
          </a:prstGeom>
        </p:spPr>
      </p:pic>
      <p:pic>
        <p:nvPicPr>
          <p:cNvPr id="1024" name="MG Bk 3 F-SA_2020_2-16">
            <a:hlinkClick r:id="" action="ppaction://media"/>
            <a:extLst>
              <a:ext uri="{FF2B5EF4-FFF2-40B4-BE49-F238E27FC236}">
                <a16:creationId xmlns:a16="http://schemas.microsoft.com/office/drawing/2014/main" id="{1DCA6C26-9180-7D9F-8430-68566EA0828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3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7460" y="1356736"/>
            <a:ext cx="559600" cy="533680"/>
          </a:xfrm>
          <a:prstGeom prst="rect">
            <a:avLst/>
          </a:prstGeom>
        </p:spPr>
      </p:pic>
      <p:sp>
        <p:nvSpPr>
          <p:cNvPr id="1025" name="TextBox 5">
            <a:extLst>
              <a:ext uri="{FF2B5EF4-FFF2-40B4-BE49-F238E27FC236}">
                <a16:creationId xmlns:a16="http://schemas.microsoft.com/office/drawing/2014/main" id="{FBF9C977-D33B-E3D3-A45F-E9839E5BA376}"/>
              </a:ext>
            </a:extLst>
          </p:cNvPr>
          <p:cNvSpPr txBox="1"/>
          <p:nvPr/>
        </p:nvSpPr>
        <p:spPr>
          <a:xfrm>
            <a:off x="1879539" y="1281783"/>
            <a:ext cx="754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False</a:t>
            </a:r>
          </a:p>
        </p:txBody>
      </p:sp>
      <p:sp>
        <p:nvSpPr>
          <p:cNvPr id="1027" name="TextBox 24">
            <a:extLst>
              <a:ext uri="{FF2B5EF4-FFF2-40B4-BE49-F238E27FC236}">
                <a16:creationId xmlns:a16="http://schemas.microsoft.com/office/drawing/2014/main" id="{DB554D1B-DF6A-F1E6-56D5-9223C00738E8}"/>
              </a:ext>
            </a:extLst>
          </p:cNvPr>
          <p:cNvSpPr txBox="1"/>
          <p:nvPr/>
        </p:nvSpPr>
        <p:spPr>
          <a:xfrm>
            <a:off x="1913063" y="1614491"/>
            <a:ext cx="918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omic Sans MS" panose="030F0702030302020204" pitchFamily="66" charset="0"/>
              </a:rPr>
              <a:t>True</a:t>
            </a:r>
          </a:p>
        </p:txBody>
      </p:sp>
      <p:sp>
        <p:nvSpPr>
          <p:cNvPr id="1028" name="TextBox 25">
            <a:extLst>
              <a:ext uri="{FF2B5EF4-FFF2-40B4-BE49-F238E27FC236}">
                <a16:creationId xmlns:a16="http://schemas.microsoft.com/office/drawing/2014/main" id="{04FDC5AE-2C9F-9DDA-FA82-A7BC7BFB86C8}"/>
              </a:ext>
            </a:extLst>
          </p:cNvPr>
          <p:cNvSpPr txBox="1"/>
          <p:nvPr/>
        </p:nvSpPr>
        <p:spPr>
          <a:xfrm>
            <a:off x="1879539" y="1947199"/>
            <a:ext cx="754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False</a:t>
            </a:r>
          </a:p>
        </p:txBody>
      </p:sp>
      <p:sp>
        <p:nvSpPr>
          <p:cNvPr id="1029" name="TextBox 26">
            <a:extLst>
              <a:ext uri="{FF2B5EF4-FFF2-40B4-BE49-F238E27FC236}">
                <a16:creationId xmlns:a16="http://schemas.microsoft.com/office/drawing/2014/main" id="{31653F03-9925-E49C-593C-B212D543C9A9}"/>
              </a:ext>
            </a:extLst>
          </p:cNvPr>
          <p:cNvSpPr txBox="1"/>
          <p:nvPr/>
        </p:nvSpPr>
        <p:spPr>
          <a:xfrm>
            <a:off x="1879539" y="2279907"/>
            <a:ext cx="754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False</a:t>
            </a:r>
          </a:p>
        </p:txBody>
      </p:sp>
      <p:sp>
        <p:nvSpPr>
          <p:cNvPr id="1030" name="TextBox 27">
            <a:extLst>
              <a:ext uri="{FF2B5EF4-FFF2-40B4-BE49-F238E27FC236}">
                <a16:creationId xmlns:a16="http://schemas.microsoft.com/office/drawing/2014/main" id="{2A9399B7-99E4-5646-98C3-2FC6DDDF559E}"/>
              </a:ext>
            </a:extLst>
          </p:cNvPr>
          <p:cNvSpPr txBox="1"/>
          <p:nvPr/>
        </p:nvSpPr>
        <p:spPr>
          <a:xfrm>
            <a:off x="1879539" y="2612615"/>
            <a:ext cx="754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omic Sans MS" panose="030F0702030302020204" pitchFamily="66" charset="0"/>
              </a:rPr>
              <a:t>True</a:t>
            </a:r>
          </a:p>
        </p:txBody>
      </p:sp>
      <p:sp>
        <p:nvSpPr>
          <p:cNvPr id="1031" name="TextBox 28">
            <a:extLst>
              <a:ext uri="{FF2B5EF4-FFF2-40B4-BE49-F238E27FC236}">
                <a16:creationId xmlns:a16="http://schemas.microsoft.com/office/drawing/2014/main" id="{89068B9C-7A05-1600-AAC2-3DB4E4318AA6}"/>
              </a:ext>
            </a:extLst>
          </p:cNvPr>
          <p:cNvSpPr txBox="1"/>
          <p:nvPr/>
        </p:nvSpPr>
        <p:spPr>
          <a:xfrm>
            <a:off x="1879539" y="2945323"/>
            <a:ext cx="754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False</a:t>
            </a:r>
          </a:p>
        </p:txBody>
      </p:sp>
      <p:sp>
        <p:nvSpPr>
          <p:cNvPr id="1032" name="TextBox 34">
            <a:extLst>
              <a:ext uri="{FF2B5EF4-FFF2-40B4-BE49-F238E27FC236}">
                <a16:creationId xmlns:a16="http://schemas.microsoft.com/office/drawing/2014/main" id="{BF1960CC-176C-8232-22F1-95B0D42EC7E2}"/>
              </a:ext>
            </a:extLst>
          </p:cNvPr>
          <p:cNvSpPr txBox="1"/>
          <p:nvPr/>
        </p:nvSpPr>
        <p:spPr>
          <a:xfrm>
            <a:off x="1879539" y="3278031"/>
            <a:ext cx="754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omic Sans MS" panose="030F0702030302020204" pitchFamily="66" charset="0"/>
              </a:rPr>
              <a:t>True</a:t>
            </a:r>
          </a:p>
        </p:txBody>
      </p:sp>
      <p:sp>
        <p:nvSpPr>
          <p:cNvPr id="1033" name="TextBox 35">
            <a:extLst>
              <a:ext uri="{FF2B5EF4-FFF2-40B4-BE49-F238E27FC236}">
                <a16:creationId xmlns:a16="http://schemas.microsoft.com/office/drawing/2014/main" id="{2546E6F7-3587-F556-8977-80194AC25509}"/>
              </a:ext>
            </a:extLst>
          </p:cNvPr>
          <p:cNvSpPr txBox="1"/>
          <p:nvPr/>
        </p:nvSpPr>
        <p:spPr>
          <a:xfrm>
            <a:off x="1879539" y="3610737"/>
            <a:ext cx="754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False</a:t>
            </a:r>
          </a:p>
        </p:txBody>
      </p:sp>
    </p:spTree>
    <p:extLst>
      <p:ext uri="{BB962C8B-B14F-4D97-AF65-F5344CB8AC3E}">
        <p14:creationId xmlns:p14="http://schemas.microsoft.com/office/powerpoint/2010/main" val="421474525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4"/>
                </p:tgtEl>
              </p:cMediaNode>
            </p:audio>
          </p:childTnLst>
        </p:cTn>
      </p:par>
    </p:tnLst>
    <p:bldLst>
      <p:bldP spid="1025" grpId="0"/>
      <p:bldP spid="1027" grpId="0"/>
      <p:bldP spid="1028" grpId="0"/>
      <p:bldP spid="1029" grpId="0"/>
      <p:bldP spid="1030" grpId="0"/>
      <p:bldP spid="1031" grpId="0"/>
      <p:bldP spid="1032" grpId="0"/>
      <p:bldP spid="103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DDA5D046-0386-F335-6127-4540104877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838"/>
            <a:ext cx="2539744" cy="713232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029A8B62-42DC-F9D2-6AAA-95024A47DD16}"/>
              </a:ext>
            </a:extLst>
          </p:cNvPr>
          <p:cNvSpPr/>
          <p:nvPr/>
        </p:nvSpPr>
        <p:spPr>
          <a:xfrm>
            <a:off x="122204" y="118400"/>
            <a:ext cx="2284482" cy="4946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6 </a:t>
            </a:r>
            <a:r>
              <a:rPr lang="en-US" sz="2000" dirty="0">
                <a:latin typeface="Arial Rounded MT Bold" panose="020F0704030504030204" pitchFamily="34" charset="0"/>
              </a:rPr>
              <a:t>Pronunciation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594AC5E5-A485-5C17-D44F-897AB3358A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60000">
            <a:off x="415637" y="1147391"/>
            <a:ext cx="8312727" cy="285030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MG Bk 3 F-SA_2020_2-17">
            <a:hlinkClick r:id="" action="ppaction://media"/>
            <a:extLst>
              <a:ext uri="{FF2B5EF4-FFF2-40B4-BE49-F238E27FC236}">
                <a16:creationId xmlns:a16="http://schemas.microsoft.com/office/drawing/2014/main" id="{94E08D57-42AC-E09A-C15E-5EE1CA04182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6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951820" y="171293"/>
            <a:ext cx="575057" cy="535765"/>
          </a:xfrm>
          <a:prstGeom prst="rect">
            <a:avLst/>
          </a:prstGeom>
        </p:spPr>
      </p:pic>
      <p:pic>
        <p:nvPicPr>
          <p:cNvPr id="9" name="Picture 4" descr="Cartoon two boys friendly talking set vector free download">
            <a:extLst>
              <a:ext uri="{FF2B5EF4-FFF2-40B4-BE49-F238E27FC236}">
                <a16:creationId xmlns:a16="http://schemas.microsoft.com/office/drawing/2014/main" id="{6C267970-7653-A21E-C741-AAF6A5EB09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351" b="94386" l="2830" r="97642">
                        <a14:foregroundMark x1="23585" y1="13684" x2="23585" y2="13684"/>
                        <a14:foregroundMark x1="16981" y1="44211" x2="16981" y2="44211"/>
                        <a14:foregroundMark x1="18632" y1="57193" x2="18632" y2="57193"/>
                        <a14:foregroundMark x1="17453" y1="70877" x2="17453" y2="70877"/>
                        <a14:foregroundMark x1="11085" y1="87719" x2="11085" y2="87719"/>
                        <a14:foregroundMark x1="14623" y1="75439" x2="14623" y2="75439"/>
                        <a14:foregroundMark x1="25708" y1="42105" x2="25708" y2="42105"/>
                        <a14:foregroundMark x1="19104" y1="39649" x2="19104" y2="39649"/>
                        <a14:foregroundMark x1="17689" y1="40000" x2="17689" y2="40000"/>
                        <a14:foregroundMark x1="23821" y1="50351" x2="23821" y2="50351"/>
                        <a14:foregroundMark x1="21226" y1="55965" x2="21226" y2="55965"/>
                        <a14:foregroundMark x1="21462" y1="42456" x2="21462" y2="42456"/>
                        <a14:foregroundMark x1="18160" y1="52807" x2="18160" y2="52807"/>
                        <a14:foregroundMark x1="19575" y1="51053" x2="20283" y2="51228"/>
                        <a14:foregroundMark x1="20755" y1="62632" x2="20755" y2="62632"/>
                        <a14:foregroundMark x1="20519" y1="55789" x2="20519" y2="55789"/>
                        <a14:foregroundMark x1="26415" y1="61579" x2="26415" y2="61579"/>
                        <a14:foregroundMark x1="28538" y1="86842" x2="28538" y2="8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001" b="5201"/>
          <a:stretch/>
        </p:blipFill>
        <p:spPr bwMode="auto">
          <a:xfrm>
            <a:off x="6336196" y="3570099"/>
            <a:ext cx="1340945" cy="1564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73AC336-5572-A23B-55CD-9E800929F8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5110" y="785323"/>
            <a:ext cx="381715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ar-SA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11"/>
              </a:rPr>
              <a:t>https://www.youtube.com/watch?v=cmOdquDxDpg</a:t>
            </a:r>
            <a:endParaRPr kumimoji="0" lang="en-US" altLang="ar-SA" sz="1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DB7E7EEB-E5A4-23B9-0CE3-842DA530E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558" y="720739"/>
            <a:ext cx="462552" cy="320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376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E798496C-3847-C6E8-003A-7176663BE4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838"/>
            <a:ext cx="3635896" cy="713232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4333F5BF-701A-E720-B93C-C22C1333863C}"/>
              </a:ext>
            </a:extLst>
          </p:cNvPr>
          <p:cNvSpPr/>
          <p:nvPr/>
        </p:nvSpPr>
        <p:spPr>
          <a:xfrm>
            <a:off x="122203" y="118400"/>
            <a:ext cx="3270463" cy="4946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7 </a:t>
            </a:r>
            <a:r>
              <a:rPr lang="en-US" sz="2000" dirty="0">
                <a:latin typeface="Arial Rounded MT Bold" panose="020F0704030504030204" pitchFamily="34" charset="0"/>
              </a:rPr>
              <a:t>Vocabulary Building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AE2C8D46-9488-AE8C-0A36-F7EB774CC6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60000">
            <a:off x="415636" y="1010980"/>
            <a:ext cx="8312728" cy="312312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مستطيل: زوايا مستديرة 10">
            <a:extLst>
              <a:ext uri="{FF2B5EF4-FFF2-40B4-BE49-F238E27FC236}">
                <a16:creationId xmlns:a16="http://schemas.microsoft.com/office/drawing/2014/main" id="{A3281F73-6E0A-22D3-F701-429B1DB8717F}"/>
              </a:ext>
            </a:extLst>
          </p:cNvPr>
          <p:cNvSpPr/>
          <p:nvPr/>
        </p:nvSpPr>
        <p:spPr>
          <a:xfrm>
            <a:off x="1328337" y="1402605"/>
            <a:ext cx="465093" cy="4476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rgbClr val="0000FF"/>
                </a:solidFill>
                <a:latin typeface="Comic Sans MS" panose="030F0702030302020204" pitchFamily="66" charset="0"/>
              </a:rPr>
              <a:t>e</a:t>
            </a:r>
            <a:endParaRPr lang="ar-SA" sz="20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: زوايا مستديرة 10">
            <a:extLst>
              <a:ext uri="{FF2B5EF4-FFF2-40B4-BE49-F238E27FC236}">
                <a16:creationId xmlns:a16="http://schemas.microsoft.com/office/drawing/2014/main" id="{CE76858D-8E7E-FE31-277F-47D9F27B59A7}"/>
              </a:ext>
            </a:extLst>
          </p:cNvPr>
          <p:cNvSpPr/>
          <p:nvPr/>
        </p:nvSpPr>
        <p:spPr>
          <a:xfrm>
            <a:off x="1328337" y="1688038"/>
            <a:ext cx="465093" cy="4476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d</a:t>
            </a:r>
            <a:endParaRPr lang="ar-SA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: زوايا مستديرة 10">
            <a:extLst>
              <a:ext uri="{FF2B5EF4-FFF2-40B4-BE49-F238E27FC236}">
                <a16:creationId xmlns:a16="http://schemas.microsoft.com/office/drawing/2014/main" id="{2C4B31A3-2EAD-A0C9-1673-DBDD45A7E698}"/>
              </a:ext>
            </a:extLst>
          </p:cNvPr>
          <p:cNvSpPr/>
          <p:nvPr/>
        </p:nvSpPr>
        <p:spPr>
          <a:xfrm>
            <a:off x="1328337" y="1973471"/>
            <a:ext cx="465093" cy="4476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rgbClr val="0000FF"/>
                </a:solidFill>
                <a:latin typeface="Comic Sans MS" panose="030F0702030302020204" pitchFamily="66" charset="0"/>
              </a:rPr>
              <a:t>f</a:t>
            </a:r>
            <a:endParaRPr lang="ar-SA" sz="20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26BFDE18-6AF6-BC28-F75F-7DF72E7DD8D7}"/>
              </a:ext>
            </a:extLst>
          </p:cNvPr>
          <p:cNvSpPr/>
          <p:nvPr/>
        </p:nvSpPr>
        <p:spPr>
          <a:xfrm>
            <a:off x="1328337" y="2248508"/>
            <a:ext cx="465093" cy="4476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  <a:endParaRPr lang="ar-SA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ستطيل: زوايا مستديرة 10">
            <a:extLst>
              <a:ext uri="{FF2B5EF4-FFF2-40B4-BE49-F238E27FC236}">
                <a16:creationId xmlns:a16="http://schemas.microsoft.com/office/drawing/2014/main" id="{35B6C1C8-A437-CD36-0DEE-63543F9FA6D0}"/>
              </a:ext>
            </a:extLst>
          </p:cNvPr>
          <p:cNvSpPr/>
          <p:nvPr/>
        </p:nvSpPr>
        <p:spPr>
          <a:xfrm>
            <a:off x="1328337" y="2448905"/>
            <a:ext cx="465093" cy="4476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rgbClr val="0000FF"/>
                </a:solidFill>
                <a:latin typeface="Comic Sans MS" panose="030F0702030302020204" pitchFamily="66" charset="0"/>
              </a:rPr>
              <a:t>g</a:t>
            </a:r>
            <a:endParaRPr lang="ar-SA" sz="20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ستطيل: زوايا مستديرة 10">
            <a:extLst>
              <a:ext uri="{FF2B5EF4-FFF2-40B4-BE49-F238E27FC236}">
                <a16:creationId xmlns:a16="http://schemas.microsoft.com/office/drawing/2014/main" id="{EA48FF0E-CDE1-25E7-5534-A5D586D0068B}"/>
              </a:ext>
            </a:extLst>
          </p:cNvPr>
          <p:cNvSpPr/>
          <p:nvPr/>
        </p:nvSpPr>
        <p:spPr>
          <a:xfrm>
            <a:off x="1328337" y="2829770"/>
            <a:ext cx="465093" cy="4476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h</a:t>
            </a:r>
            <a:endParaRPr lang="ar-SA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ستطيل: زوايا مستديرة 10">
            <a:extLst>
              <a:ext uri="{FF2B5EF4-FFF2-40B4-BE49-F238E27FC236}">
                <a16:creationId xmlns:a16="http://schemas.microsoft.com/office/drawing/2014/main" id="{36334060-BB47-26A3-64A2-19B261921266}"/>
              </a:ext>
            </a:extLst>
          </p:cNvPr>
          <p:cNvSpPr/>
          <p:nvPr/>
        </p:nvSpPr>
        <p:spPr>
          <a:xfrm>
            <a:off x="1328337" y="3115203"/>
            <a:ext cx="465093" cy="4476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rgbClr val="0000FF"/>
                </a:solidFill>
                <a:latin typeface="Comic Sans MS" panose="030F0702030302020204" pitchFamily="66" charset="0"/>
              </a:rPr>
              <a:t>b</a:t>
            </a:r>
            <a:endParaRPr lang="ar-SA" sz="20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ستطيل: زوايا مستديرة 10">
            <a:extLst>
              <a:ext uri="{FF2B5EF4-FFF2-40B4-BE49-F238E27FC236}">
                <a16:creationId xmlns:a16="http://schemas.microsoft.com/office/drawing/2014/main" id="{2B0709E8-183A-9766-67C5-A43F24FBDE02}"/>
              </a:ext>
            </a:extLst>
          </p:cNvPr>
          <p:cNvSpPr/>
          <p:nvPr/>
        </p:nvSpPr>
        <p:spPr>
          <a:xfrm>
            <a:off x="1328337" y="3400636"/>
            <a:ext cx="465093" cy="4476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endParaRPr lang="ar-SA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2C97B18A-B987-2912-E390-7F89D11B47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421" y="2696183"/>
            <a:ext cx="1684484" cy="1353242"/>
          </a:xfrm>
          <a:prstGeom prst="rect">
            <a:avLst/>
          </a:prstGeom>
        </p:spPr>
      </p:pic>
      <p:pic>
        <p:nvPicPr>
          <p:cNvPr id="17" name="Picture 2" descr="Detective Investigate Royalty Free Cliparts, Vectors, And Stock  Illustration. Image 12848167.">
            <a:extLst>
              <a:ext uri="{FF2B5EF4-FFF2-40B4-BE49-F238E27FC236}">
                <a16:creationId xmlns:a16="http://schemas.microsoft.com/office/drawing/2014/main" id="{EC552073-268F-EDED-BEB3-25CAFD5D1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4" b="98927" l="146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234" y="149724"/>
            <a:ext cx="1077532" cy="92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87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40000" fill="hold" nodeType="withEffect" p14:presetBounceEnd="8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6000">
                                          <p:cBhvr additive="base">
                                            <p:cTn id="7" dur="2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6000">
                                          <p:cBhvr additive="base">
                                            <p:cTn id="8" dur="2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/>
          <p:bldP spid="10" grpId="0"/>
          <p:bldP spid="11" grpId="0"/>
          <p:bldP spid="12" grpId="0"/>
          <p:bldP spid="13" grpId="0"/>
          <p:bldP spid="14" grpId="0"/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4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/>
          <p:bldP spid="10" grpId="0"/>
          <p:bldP spid="11" grpId="0"/>
          <p:bldP spid="12" grpId="0"/>
          <p:bldP spid="13" grpId="0"/>
          <p:bldP spid="14" grpId="0"/>
          <p:bldP spid="15" grpId="0"/>
        </p:bld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صورة 21">
            <a:extLst>
              <a:ext uri="{FF2B5EF4-FFF2-40B4-BE49-F238E27FC236}">
                <a16:creationId xmlns:a16="http://schemas.microsoft.com/office/drawing/2014/main" id="{BC03B1E4-8E35-4F5F-9E99-BA3B5C8F4C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61"/>
          <a:stretch/>
        </p:blipFill>
        <p:spPr>
          <a:xfrm>
            <a:off x="2038178" y="2447383"/>
            <a:ext cx="5334808" cy="2697705"/>
          </a:xfrm>
          <a:prstGeom prst="rect">
            <a:avLst/>
          </a:prstGeom>
        </p:spPr>
      </p:pic>
      <p:pic>
        <p:nvPicPr>
          <p:cNvPr id="7170" name="Picture 2" descr="5 Reason Why We Should Teach Our Children More About Recycling | EcoMENA">
            <a:extLst>
              <a:ext uri="{FF2B5EF4-FFF2-40B4-BE49-F238E27FC236}">
                <a16:creationId xmlns:a16="http://schemas.microsoft.com/office/drawing/2014/main" id="{358491B7-7438-416D-9CC0-626004ED1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93" b="100000" l="0" r="100000">
                        <a14:foregroundMark x1="73813" y1="91451" x2="73813" y2="91451"/>
                        <a14:foregroundMark x1="77875" y1="87376" x2="77875" y2="87376"/>
                        <a14:foregroundMark x1="86813" y1="86282" x2="86813" y2="86282"/>
                        <a14:foregroundMark x1="90938" y1="85686" x2="90938" y2="85686"/>
                        <a14:foregroundMark x1="90938" y1="86581" x2="90938" y2="86581"/>
                        <a14:foregroundMark x1="88375" y1="89264" x2="88375" y2="89264"/>
                        <a14:foregroundMark x1="86813" y1="89264" x2="86438" y2="87873"/>
                        <a14:foregroundMark x1="85625" y1="80517" x2="85625" y2="80517"/>
                        <a14:foregroundMark x1="85250" y1="79423" x2="85250" y2="79423"/>
                        <a14:foregroundMark x1="83750" y1="78131" x2="81813" y2="79225"/>
                        <a14:foregroundMark x1="81313" y1="79225" x2="79625" y2="81113"/>
                        <a14:foregroundMark x1="78250" y1="83002" x2="77063" y2="85686"/>
                        <a14:foregroundMark x1="76375" y1="87674" x2="74625" y2="90060"/>
                        <a14:foregroundMark x1="73250" y1="91750" x2="70500" y2="93936"/>
                        <a14:foregroundMark x1="70375" y1="93936" x2="70375" y2="93936"/>
                        <a14:foregroundMark x1="70000" y1="94135" x2="70000" y2="94135"/>
                        <a14:foregroundMark x1="71188" y1="96322" x2="71188" y2="96322"/>
                        <a14:foregroundMark x1="72938" y1="96322" x2="74125" y2="95825"/>
                        <a14:foregroundMark x1="77375" y1="94732" x2="77375" y2="94732"/>
                        <a14:foregroundMark x1="78250" y1="94433" x2="78938" y2="94732"/>
                        <a14:foregroundMark x1="79750" y1="95030" x2="80625" y2="95825"/>
                        <a14:foregroundMark x1="81313" y1="95825" x2="82000" y2="96322"/>
                        <a14:foregroundMark x1="83063" y1="96322" x2="84438" y2="96918"/>
                        <a14:foregroundMark x1="85438" y1="97217" x2="85438" y2="97217"/>
                        <a14:foregroundMark x1="93125" y1="84592" x2="93125" y2="84592"/>
                        <a14:foregroundMark x1="93125" y1="84592" x2="93125" y2="84592"/>
                        <a14:foregroundMark x1="90563" y1="81610" x2="90563" y2="81610"/>
                        <a14:foregroundMark x1="90563" y1="81610" x2="90563" y2="81610"/>
                        <a14:foregroundMark x1="93125" y1="82704" x2="93813" y2="83300"/>
                        <a14:foregroundMark x1="95375" y1="84394" x2="95375" y2="84394"/>
                        <a14:foregroundMark x1="95375" y1="86581" x2="95375" y2="86581"/>
                        <a14:foregroundMark x1="95375" y1="87674" x2="95875" y2="88469"/>
                        <a14:foregroundMark x1="95875" y1="88469" x2="95875" y2="88469"/>
                        <a14:foregroundMark x1="78563" y1="98310" x2="78563" y2="98310"/>
                        <a14:foregroundMark x1="76875" y1="97217" x2="76875" y2="97217"/>
                        <a14:foregroundMark x1="76875" y1="97217" x2="76875" y2="97217"/>
                        <a14:foregroundMark x1="72750" y1="98310" x2="72750" y2="98310"/>
                        <a14:foregroundMark x1="57188" y1="39960" x2="57188" y2="39960"/>
                        <a14:foregroundMark x1="55125" y1="36680" x2="55125" y2="36680"/>
                        <a14:foregroundMark x1="53875" y1="35586" x2="53875" y2="35586"/>
                        <a14:foregroundMark x1="53063" y1="36382" x2="53063" y2="36382"/>
                        <a14:foregroundMark x1="52500" y1="34990" x2="52500" y2="34990"/>
                        <a14:foregroundMark x1="55625" y1="41054" x2="55625" y2="41054"/>
                        <a14:foregroundMark x1="55250" y1="41054" x2="55250" y2="41054"/>
                        <a14:foregroundMark x1="85625" y1="76441" x2="85625" y2="76441"/>
                        <a14:foregroundMark x1="83875" y1="76441" x2="83875" y2="76441"/>
                        <a14:foregroundMark x1="83563" y1="76143" x2="83563" y2="76143"/>
                        <a14:foregroundMark x1="81000" y1="78628" x2="81000" y2="78628"/>
                        <a14:foregroundMark x1="79750" y1="80318" x2="79750" y2="80318"/>
                        <a14:foregroundMark x1="86438" y1="77038" x2="86438" y2="77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809" y="2259949"/>
            <a:ext cx="4619408" cy="290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Premium Vector | Man throw garbage in trash bin.">
            <a:extLst>
              <a:ext uri="{FF2B5EF4-FFF2-40B4-BE49-F238E27FC236}">
                <a16:creationId xmlns:a16="http://schemas.microsoft.com/office/drawing/2014/main" id="{45DF8CF1-3815-4EF5-81C9-2F24271BF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69" b="99805" l="6869" r="97923">
                        <a14:foregroundMark x1="40575" y1="68555" x2="40575" y2="685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94095"/>
            <a:ext cx="4479827" cy="366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等腰三角形 3">
            <a:extLst>
              <a:ext uri="{FF2B5EF4-FFF2-40B4-BE49-F238E27FC236}">
                <a16:creationId xmlns:a16="http://schemas.microsoft.com/office/drawing/2014/main" id="{93BF1FD0-5B18-4598-A883-E5BDC6EC848B}"/>
              </a:ext>
            </a:extLst>
          </p:cNvPr>
          <p:cNvSpPr/>
          <p:nvPr/>
        </p:nvSpPr>
        <p:spPr bwMode="auto">
          <a:xfrm rot="5400000">
            <a:off x="-211863" y="332741"/>
            <a:ext cx="1057785" cy="635075"/>
          </a:xfrm>
          <a:prstGeom prst="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032" tIns="32516" rIns="65032" bIns="32516" anchor="ctr"/>
          <a:lstStyle/>
          <a:p>
            <a:pPr algn="ctr" eaLnBrk="0" hangingPunct="0">
              <a:defRPr/>
            </a:pPr>
            <a:endParaRPr lang="zh-CN" altLang="en-US" dirty="0"/>
          </a:p>
        </p:txBody>
      </p:sp>
      <p:sp>
        <p:nvSpPr>
          <p:cNvPr id="23" name="任意多边形 4">
            <a:extLst>
              <a:ext uri="{FF2B5EF4-FFF2-40B4-BE49-F238E27FC236}">
                <a16:creationId xmlns:a16="http://schemas.microsoft.com/office/drawing/2014/main" id="{01E1F337-C900-4A36-A347-43539977FA0A}"/>
              </a:ext>
            </a:extLst>
          </p:cNvPr>
          <p:cNvSpPr/>
          <p:nvPr/>
        </p:nvSpPr>
        <p:spPr>
          <a:xfrm flipV="1">
            <a:off x="637750" y="601849"/>
            <a:ext cx="4950422" cy="51600"/>
          </a:xfrm>
          <a:custGeom>
            <a:avLst/>
            <a:gdLst>
              <a:gd name="connsiteX0" fmla="*/ 0 w 8369300"/>
              <a:gd name="connsiteY0" fmla="*/ 0 h 0"/>
              <a:gd name="connsiteX1" fmla="*/ 8369300 w 83693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69300">
                <a:moveTo>
                  <a:pt x="0" y="0"/>
                </a:moveTo>
                <a:lnTo>
                  <a:pt x="8369300" y="0"/>
                </a:lnTo>
              </a:path>
            </a:pathLst>
          </a:custGeom>
          <a:noFill/>
          <a:ln>
            <a:solidFill>
              <a:srgbClr val="D5D5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032" tIns="32516" rIns="65032" bIns="32516" anchor="ctr"/>
          <a:lstStyle/>
          <a:p>
            <a:pPr algn="ctr" eaLnBrk="0" hangingPunct="0">
              <a:defRPr/>
            </a:pPr>
            <a:endParaRPr lang="zh-CN" altLang="en-US"/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4BE8CABA-FC74-479E-8785-625DE5BE8285}"/>
              </a:ext>
            </a:extLst>
          </p:cNvPr>
          <p:cNvSpPr txBox="1"/>
          <p:nvPr/>
        </p:nvSpPr>
        <p:spPr>
          <a:xfrm>
            <a:off x="634567" y="195630"/>
            <a:ext cx="461940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dirty="0"/>
              <a:t>Keep Your Environment Clean</a:t>
            </a: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4C1D5D8B-B1AC-4F5A-A350-FBB8C2AA77A4}"/>
              </a:ext>
            </a:extLst>
          </p:cNvPr>
          <p:cNvSpPr txBox="1"/>
          <p:nvPr/>
        </p:nvSpPr>
        <p:spPr>
          <a:xfrm>
            <a:off x="719572" y="680368"/>
            <a:ext cx="461940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dirty="0"/>
              <a:t>Keep</a:t>
            </a:r>
            <a:r>
              <a:rPr lang="en-US" sz="2400" dirty="0">
                <a:solidFill>
                  <a:srgbClr val="00B050"/>
                </a:solidFill>
              </a:rPr>
              <a:t> Green</a:t>
            </a:r>
            <a:r>
              <a:rPr lang="en-US" sz="2400" dirty="0"/>
              <a:t>,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  <a:r>
              <a:rPr lang="en-US" sz="2400" dirty="0"/>
              <a:t>Keep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  <a:r>
              <a:rPr lang="en-US" sz="2400" dirty="0"/>
              <a:t>Clean</a:t>
            </a:r>
          </a:p>
        </p:txBody>
      </p:sp>
      <p:grpSp>
        <p:nvGrpSpPr>
          <p:cNvPr id="28" name="组合 10">
            <a:extLst>
              <a:ext uri="{FF2B5EF4-FFF2-40B4-BE49-F238E27FC236}">
                <a16:creationId xmlns:a16="http://schemas.microsoft.com/office/drawing/2014/main" id="{05142353-5EDD-4B70-80B1-2C215A8A7AD4}"/>
              </a:ext>
            </a:extLst>
          </p:cNvPr>
          <p:cNvGrpSpPr/>
          <p:nvPr/>
        </p:nvGrpSpPr>
        <p:grpSpPr>
          <a:xfrm>
            <a:off x="5664098" y="178054"/>
            <a:ext cx="1296912" cy="1296912"/>
            <a:chOff x="2477118" y="1168709"/>
            <a:chExt cx="4063382" cy="4063382"/>
          </a:xfrm>
        </p:grpSpPr>
        <p:sp>
          <p:nvSpPr>
            <p:cNvPr id="29" name="流程图: 接点 11">
              <a:extLst>
                <a:ext uri="{FF2B5EF4-FFF2-40B4-BE49-F238E27FC236}">
                  <a16:creationId xmlns:a16="http://schemas.microsoft.com/office/drawing/2014/main" id="{B55C10E9-7934-4DDE-9399-B231326CFC7A}"/>
                </a:ext>
              </a:extLst>
            </p:cNvPr>
            <p:cNvSpPr/>
            <p:nvPr/>
          </p:nvSpPr>
          <p:spPr>
            <a:xfrm>
              <a:off x="2477118" y="1168709"/>
              <a:ext cx="4063382" cy="4063382"/>
            </a:xfrm>
            <a:prstGeom prst="flowChartConnector">
              <a:avLst/>
            </a:prstGeom>
            <a:solidFill>
              <a:srgbClr val="92D050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07950" dist="12700" dir="5400000" algn="ctr">
                <a:srgbClr val="000000"/>
              </a:outerShdw>
            </a:effectLst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>
                <a:defRPr/>
              </a:pPr>
              <a:endParaRPr lang="zh-CN" altLang="en-US" sz="1350" kern="0" dirty="0">
                <a:solidFill>
                  <a:srgbClr val="FFFFFF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endParaRPr>
            </a:p>
          </p:txBody>
        </p:sp>
        <p:sp>
          <p:nvSpPr>
            <p:cNvPr id="30" name="流程图: 接点 12">
              <a:extLst>
                <a:ext uri="{FF2B5EF4-FFF2-40B4-BE49-F238E27FC236}">
                  <a16:creationId xmlns:a16="http://schemas.microsoft.com/office/drawing/2014/main" id="{A4F6C072-A558-422A-9C42-9DB9A6C3EB13}"/>
                </a:ext>
              </a:extLst>
            </p:cNvPr>
            <p:cNvSpPr/>
            <p:nvPr/>
          </p:nvSpPr>
          <p:spPr>
            <a:xfrm>
              <a:off x="2769218" y="1460809"/>
              <a:ext cx="3479182" cy="3479182"/>
            </a:xfrm>
            <a:prstGeom prst="flowChartConnector">
              <a:avLst/>
            </a:prstGeom>
            <a:blipFill>
              <a:blip r:embed="rId8"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>
              <a:outerShdw blurRad="107950" dist="12700" dir="5400000" algn="ctr">
                <a:srgbClr val="000000"/>
              </a:outerShdw>
            </a:effectLst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>
                <a:defRPr/>
              </a:pPr>
              <a:endParaRPr lang="zh-CN" altLang="en-US" sz="1350" kern="0" dirty="0">
                <a:solidFill>
                  <a:srgbClr val="FFFFFF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5640780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4" grpId="0"/>
      <p:bldP spid="2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0" y="2893841"/>
            <a:ext cx="2915816" cy="2251247"/>
          </a:xfrm>
          <a:prstGeom prst="rect">
            <a:avLst/>
          </a:prstGeom>
          <a:noFill/>
        </p:spPr>
      </p:pic>
      <p:pic>
        <p:nvPicPr>
          <p:cNvPr id="1028" name="Picture 4" descr="C:\Users\Administrator\Desktop\8bea6ffdccf97f1fcc27cd2b7f144d9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4968044" y="0"/>
            <a:ext cx="4175956" cy="2212504"/>
          </a:xfrm>
          <a:prstGeom prst="rect">
            <a:avLst/>
          </a:prstGeom>
          <a:noFill/>
        </p:spPr>
      </p:pic>
      <p:sp>
        <p:nvSpPr>
          <p:cNvPr id="4" name="文本框 6">
            <a:extLst>
              <a:ext uri="{FF2B5EF4-FFF2-40B4-BE49-F238E27FC236}">
                <a16:creationId xmlns:a16="http://schemas.microsoft.com/office/drawing/2014/main" id="{162471A0-E55C-4882-9E12-5BD5ACEBD334}"/>
              </a:ext>
            </a:extLst>
          </p:cNvPr>
          <p:cNvSpPr txBox="1"/>
          <p:nvPr/>
        </p:nvSpPr>
        <p:spPr>
          <a:xfrm>
            <a:off x="3887789" y="2134259"/>
            <a:ext cx="4662487" cy="8925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软雅黑" pitchFamily="34" charset="-122"/>
              </a:rPr>
              <a:t>THANK YOU</a:t>
            </a:r>
            <a:endParaRPr lang="en-US" altLang="zh-CN" sz="2400" dirty="0">
              <a:solidFill>
                <a:schemeClr val="accent1"/>
              </a:solidFill>
              <a:latin typeface="+mj-lt"/>
              <a:ea typeface="微软雅黑" pitchFamily="34" charset="-122"/>
            </a:endParaRPr>
          </a:p>
          <a:p>
            <a:endParaRPr lang="zh-CN" altLang="en-US" sz="2800" spc="225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  <a:cs typeface="Segoe UI Black" panose="020B0A02040204020203" pitchFamily="34" charset="0"/>
            </a:endParaRPr>
          </a:p>
        </p:txBody>
      </p:sp>
      <p:sp>
        <p:nvSpPr>
          <p:cNvPr id="5" name="文本框 7">
            <a:extLst>
              <a:ext uri="{FF2B5EF4-FFF2-40B4-BE49-F238E27FC236}">
                <a16:creationId xmlns:a16="http://schemas.microsoft.com/office/drawing/2014/main" id="{8E537F10-E438-4711-B424-96E49DED91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3928" y="2644552"/>
            <a:ext cx="302433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Lesson done by: Essa Al </a:t>
            </a:r>
            <a:r>
              <a:rPr lang="en-US" altLang="zh-CN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Hussaini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6" name="组合 14">
            <a:extLst>
              <a:ext uri="{FF2B5EF4-FFF2-40B4-BE49-F238E27FC236}">
                <a16:creationId xmlns:a16="http://schemas.microsoft.com/office/drawing/2014/main" id="{B205777F-9755-4DF3-B249-8D093AD625DB}"/>
              </a:ext>
            </a:extLst>
          </p:cNvPr>
          <p:cNvGrpSpPr>
            <a:grpSpLocks/>
          </p:cNvGrpSpPr>
          <p:nvPr/>
        </p:nvGrpSpPr>
        <p:grpSpPr bwMode="auto">
          <a:xfrm>
            <a:off x="3887789" y="2532052"/>
            <a:ext cx="4637337" cy="80987"/>
            <a:chOff x="3649980" y="3375660"/>
            <a:chExt cx="4638285" cy="108000"/>
          </a:xfrm>
        </p:grpSpPr>
        <p:cxnSp>
          <p:nvCxnSpPr>
            <p:cNvPr id="7" name="直接连接符 9">
              <a:extLst>
                <a:ext uri="{FF2B5EF4-FFF2-40B4-BE49-F238E27FC236}">
                  <a16:creationId xmlns:a16="http://schemas.microsoft.com/office/drawing/2014/main" id="{164B43CB-8765-4A85-BAD7-94126B90FFD8}"/>
                </a:ext>
              </a:extLst>
            </p:cNvPr>
            <p:cNvCxnSpPr/>
            <p:nvPr/>
          </p:nvCxnSpPr>
          <p:spPr>
            <a:xfrm>
              <a:off x="3734134" y="3429660"/>
              <a:ext cx="4495132" cy="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椭圆 12">
              <a:extLst>
                <a:ext uri="{FF2B5EF4-FFF2-40B4-BE49-F238E27FC236}">
                  <a16:creationId xmlns:a16="http://schemas.microsoft.com/office/drawing/2014/main" id="{9F359497-87AC-49FF-A85A-B11380D2DF53}"/>
                </a:ext>
              </a:extLst>
            </p:cNvPr>
            <p:cNvSpPr>
              <a:spLocks/>
            </p:cNvSpPr>
            <p:nvPr/>
          </p:nvSpPr>
          <p:spPr>
            <a:xfrm>
              <a:off x="3649980" y="3375660"/>
              <a:ext cx="82817" cy="108000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9" name="椭圆 13">
              <a:extLst>
                <a:ext uri="{FF2B5EF4-FFF2-40B4-BE49-F238E27FC236}">
                  <a16:creationId xmlns:a16="http://schemas.microsoft.com/office/drawing/2014/main" id="{C218D47F-65AF-4AD1-863C-7E070D64A37E}"/>
                </a:ext>
              </a:extLst>
            </p:cNvPr>
            <p:cNvSpPr>
              <a:spLocks/>
            </p:cNvSpPr>
            <p:nvPr/>
          </p:nvSpPr>
          <p:spPr>
            <a:xfrm>
              <a:off x="8205448" y="3375660"/>
              <a:ext cx="82817" cy="108000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pic>
        <p:nvPicPr>
          <p:cNvPr id="12" name="صورة 11">
            <a:extLst>
              <a:ext uri="{FF2B5EF4-FFF2-40B4-BE49-F238E27FC236}">
                <a16:creationId xmlns:a16="http://schemas.microsoft.com/office/drawing/2014/main" id="{8BDF61EF-295C-4564-8AEC-54BE01D46A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18" y="196280"/>
            <a:ext cx="2960365" cy="351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44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8E82C9B5-CFB0-40CB-ACBA-C1271C76EA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61"/>
          <a:stretch/>
        </p:blipFill>
        <p:spPr>
          <a:xfrm>
            <a:off x="2038178" y="2447383"/>
            <a:ext cx="5334808" cy="2697705"/>
          </a:xfrm>
          <a:prstGeom prst="rect">
            <a:avLst/>
          </a:prstGeom>
        </p:spPr>
      </p:pic>
      <p:cxnSp>
        <p:nvCxnSpPr>
          <p:cNvPr id="9" name="رابط مستقيم 8">
            <a:extLst>
              <a:ext uri="{FF2B5EF4-FFF2-40B4-BE49-F238E27FC236}">
                <a16:creationId xmlns:a16="http://schemas.microsoft.com/office/drawing/2014/main" id="{9F852876-4E57-4040-BA04-958C88AB88A1}"/>
              </a:ext>
            </a:extLst>
          </p:cNvPr>
          <p:cNvCxnSpPr>
            <a:cxnSpLocks/>
          </p:cNvCxnSpPr>
          <p:nvPr/>
        </p:nvCxnSpPr>
        <p:spPr>
          <a:xfrm flipH="1">
            <a:off x="3347864" y="7517"/>
            <a:ext cx="4608512" cy="5130054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8" name="Picture 4" descr="C:\Users\Administrator\Desktop\8bea6ffdccf97f1fcc27cd2b7f144d9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7372986" y="0"/>
            <a:ext cx="1771014" cy="938317"/>
          </a:xfrm>
          <a:prstGeom prst="rect">
            <a:avLst/>
          </a:prstGeom>
          <a:noFill/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19412305-F63F-41B3-AD6B-6B115EF1EEE5}"/>
              </a:ext>
            </a:extLst>
          </p:cNvPr>
          <p:cNvSpPr txBox="1"/>
          <p:nvPr/>
        </p:nvSpPr>
        <p:spPr>
          <a:xfrm>
            <a:off x="5688124" y="590417"/>
            <a:ext cx="1964421" cy="1123712"/>
          </a:xfrm>
          <a:prstGeom prst="wedgeRoundRectCallout">
            <a:avLst>
              <a:gd name="adj1" fmla="val -49785"/>
              <a:gd name="adj2" fmla="val -984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2000" dirty="0"/>
              <a:t>Do you usually </a:t>
            </a:r>
            <a:r>
              <a:rPr lang="en-US" sz="2000" dirty="0">
                <a:solidFill>
                  <a:srgbClr val="FF0000"/>
                </a:solidFill>
              </a:rPr>
              <a:t>chuck</a:t>
            </a:r>
            <a:r>
              <a:rPr lang="en-US" sz="2000" dirty="0"/>
              <a:t> like that?</a:t>
            </a:r>
            <a:endParaRPr lang="ar-SA" sz="2000"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C78312F7-A7F0-492E-895B-EF9558AB7A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932" y="2517694"/>
            <a:ext cx="3763631" cy="2619877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02A5843C-6A1D-4E1F-87E9-C9BA552B6E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45" y="124272"/>
            <a:ext cx="4794504" cy="3182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5778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BE2A4117-B4CC-4FAA-9EB8-58F07359C2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61"/>
          <a:stretch/>
        </p:blipFill>
        <p:spPr>
          <a:xfrm>
            <a:off x="2038178" y="2447383"/>
            <a:ext cx="5334808" cy="2697705"/>
          </a:xfrm>
          <a:prstGeom prst="rect">
            <a:avLst/>
          </a:prstGeom>
        </p:spPr>
      </p:pic>
      <p:cxnSp>
        <p:nvCxnSpPr>
          <p:cNvPr id="9" name="رابط مستقيم 8">
            <a:extLst>
              <a:ext uri="{FF2B5EF4-FFF2-40B4-BE49-F238E27FC236}">
                <a16:creationId xmlns:a16="http://schemas.microsoft.com/office/drawing/2014/main" id="{9F852876-4E57-4040-BA04-958C88AB88A1}"/>
              </a:ext>
            </a:extLst>
          </p:cNvPr>
          <p:cNvCxnSpPr>
            <a:cxnSpLocks/>
          </p:cNvCxnSpPr>
          <p:nvPr/>
        </p:nvCxnSpPr>
        <p:spPr>
          <a:xfrm flipH="1">
            <a:off x="3347864" y="7517"/>
            <a:ext cx="4608512" cy="5130054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8" name="Picture 4" descr="C:\Users\Administrator\Desktop\8bea6ffdccf97f1fcc27cd2b7f144d9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7372986" y="0"/>
            <a:ext cx="1771014" cy="938317"/>
          </a:xfrm>
          <a:prstGeom prst="rect">
            <a:avLst/>
          </a:prstGeom>
          <a:noFill/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19412305-F63F-41B3-AD6B-6B115EF1EEE5}"/>
              </a:ext>
            </a:extLst>
          </p:cNvPr>
          <p:cNvSpPr txBox="1"/>
          <p:nvPr/>
        </p:nvSpPr>
        <p:spPr>
          <a:xfrm>
            <a:off x="5639767" y="751828"/>
            <a:ext cx="2454244" cy="1021556"/>
          </a:xfrm>
          <a:prstGeom prst="wedgeRoundRectCallout">
            <a:avLst>
              <a:gd name="adj1" fmla="val -49785"/>
              <a:gd name="adj2" fmla="val -984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dirty="0"/>
              <a:t>Recycling ..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EASY</a:t>
            </a:r>
            <a:r>
              <a:rPr lang="en-US" dirty="0"/>
              <a:t> to do?</a:t>
            </a:r>
          </a:p>
          <a:p>
            <a:pPr algn="ctr"/>
            <a:r>
              <a:rPr lang="en-US" dirty="0"/>
              <a:t>or a </a:t>
            </a:r>
            <a:r>
              <a:rPr lang="en-US" dirty="0">
                <a:solidFill>
                  <a:srgbClr val="FF0000"/>
                </a:solidFill>
              </a:rPr>
              <a:t>HASSLE</a:t>
            </a:r>
            <a:r>
              <a:rPr lang="en-US" dirty="0"/>
              <a:t> ?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C78312F7-A7F0-492E-895B-EF9558AB7A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932" y="2517694"/>
            <a:ext cx="3763631" cy="2619877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02A5843C-6A1D-4E1F-87E9-C9BA552B6E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45" y="124272"/>
            <a:ext cx="4794504" cy="3182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1247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id="{8EA82630-F75B-4D8D-BCC3-9CCF4C4DB5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61"/>
          <a:stretch/>
        </p:blipFill>
        <p:spPr>
          <a:xfrm>
            <a:off x="2038178" y="2447383"/>
            <a:ext cx="5334808" cy="2697705"/>
          </a:xfrm>
          <a:prstGeom prst="rect">
            <a:avLst/>
          </a:prstGeom>
        </p:spPr>
      </p:pic>
      <p:cxnSp>
        <p:nvCxnSpPr>
          <p:cNvPr id="9" name="رابط مستقيم 8">
            <a:extLst>
              <a:ext uri="{FF2B5EF4-FFF2-40B4-BE49-F238E27FC236}">
                <a16:creationId xmlns:a16="http://schemas.microsoft.com/office/drawing/2014/main" id="{9F852876-4E57-4040-BA04-958C88AB88A1}"/>
              </a:ext>
            </a:extLst>
          </p:cNvPr>
          <p:cNvCxnSpPr>
            <a:cxnSpLocks/>
          </p:cNvCxnSpPr>
          <p:nvPr/>
        </p:nvCxnSpPr>
        <p:spPr>
          <a:xfrm flipH="1">
            <a:off x="3347864" y="7517"/>
            <a:ext cx="4608512" cy="5130054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8" name="Picture 4" descr="C:\Users\Administrator\Desktop\8bea6ffdccf97f1fcc27cd2b7f144d9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7372986" y="0"/>
            <a:ext cx="1771014" cy="938317"/>
          </a:xfrm>
          <a:prstGeom prst="rect">
            <a:avLst/>
          </a:prstGeom>
          <a:noFill/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19412305-F63F-41B3-AD6B-6B115EF1EEE5}"/>
              </a:ext>
            </a:extLst>
          </p:cNvPr>
          <p:cNvSpPr txBox="1"/>
          <p:nvPr/>
        </p:nvSpPr>
        <p:spPr>
          <a:xfrm>
            <a:off x="5155711" y="324620"/>
            <a:ext cx="2642302" cy="715089"/>
          </a:xfrm>
          <a:prstGeom prst="wedgeRoundRectCallout">
            <a:avLst>
              <a:gd name="adj1" fmla="val -49785"/>
              <a:gd name="adj2" fmla="val -984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dirty="0"/>
              <a:t>.. </a:t>
            </a:r>
            <a:r>
              <a:rPr lang="en-US" dirty="0">
                <a:solidFill>
                  <a:srgbClr val="FF0000"/>
                </a:solidFill>
              </a:rPr>
              <a:t>a hard effort</a:t>
            </a:r>
            <a:r>
              <a:rPr lang="en-US" dirty="0"/>
              <a:t> to recycle</a:t>
            </a:r>
            <a:r>
              <a:rPr lang="en-US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C78312F7-A7F0-492E-895B-EF9558AB7A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932" y="2517694"/>
            <a:ext cx="3763631" cy="2619877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02A5843C-6A1D-4E1F-87E9-C9BA552B6E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45" y="124272"/>
            <a:ext cx="4794504" cy="3182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B8E455C6-FBD1-440D-95B4-D35559915288}"/>
              </a:ext>
            </a:extLst>
          </p:cNvPr>
          <p:cNvSpPr txBox="1"/>
          <p:nvPr/>
        </p:nvSpPr>
        <p:spPr>
          <a:xfrm>
            <a:off x="6145864" y="1118829"/>
            <a:ext cx="2454244" cy="408623"/>
          </a:xfrm>
          <a:prstGeom prst="wedgeRoundRectCallout">
            <a:avLst>
              <a:gd name="adj1" fmla="val -49785"/>
              <a:gd name="adj2" fmla="val -984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dirty="0"/>
              <a:t>.. or </a:t>
            </a:r>
            <a:r>
              <a:rPr lang="en-US" dirty="0">
                <a:solidFill>
                  <a:srgbClr val="FF0000"/>
                </a:solidFill>
              </a:rPr>
              <a:t>a piece of cake</a:t>
            </a:r>
            <a:r>
              <a:rPr lang="en-US" dirty="0"/>
              <a:t>?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16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id="{8EA82630-F75B-4D8D-BCC3-9CCF4C4DB5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61"/>
          <a:stretch/>
        </p:blipFill>
        <p:spPr>
          <a:xfrm>
            <a:off x="2038178" y="2447383"/>
            <a:ext cx="5334808" cy="2697705"/>
          </a:xfrm>
          <a:prstGeom prst="rect">
            <a:avLst/>
          </a:prstGeom>
        </p:spPr>
      </p:pic>
      <p:cxnSp>
        <p:nvCxnSpPr>
          <p:cNvPr id="9" name="رابط مستقيم 8">
            <a:extLst>
              <a:ext uri="{FF2B5EF4-FFF2-40B4-BE49-F238E27FC236}">
                <a16:creationId xmlns:a16="http://schemas.microsoft.com/office/drawing/2014/main" id="{9F852876-4E57-4040-BA04-958C88AB88A1}"/>
              </a:ext>
            </a:extLst>
          </p:cNvPr>
          <p:cNvCxnSpPr>
            <a:cxnSpLocks/>
          </p:cNvCxnSpPr>
          <p:nvPr/>
        </p:nvCxnSpPr>
        <p:spPr>
          <a:xfrm flipH="1">
            <a:off x="3347864" y="7517"/>
            <a:ext cx="4608512" cy="5130054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8" name="Picture 4" descr="C:\Users\Administrator\Desktop\8bea6ffdccf97f1fcc27cd2b7f144d9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7372986" y="0"/>
            <a:ext cx="1771014" cy="938317"/>
          </a:xfrm>
          <a:prstGeom prst="rect">
            <a:avLst/>
          </a:prstGeom>
          <a:noFill/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19412305-F63F-41B3-AD6B-6B115EF1EEE5}"/>
              </a:ext>
            </a:extLst>
          </p:cNvPr>
          <p:cNvSpPr txBox="1"/>
          <p:nvPr/>
        </p:nvSpPr>
        <p:spPr>
          <a:xfrm>
            <a:off x="5565971" y="772344"/>
            <a:ext cx="1986192" cy="715089"/>
          </a:xfrm>
          <a:prstGeom prst="wedgeRoundRectCallout">
            <a:avLst>
              <a:gd name="adj1" fmla="val -49785"/>
              <a:gd name="adj2" fmla="val -984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dirty="0"/>
              <a:t>… benefits of recycling?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C78312F7-A7F0-492E-895B-EF9558AB7A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932" y="2517694"/>
            <a:ext cx="3763631" cy="2619877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02A5843C-6A1D-4E1F-87E9-C9BA552B6E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45" y="124272"/>
            <a:ext cx="4794504" cy="3182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C23639CE-C716-4171-8947-6CD54E53539E}"/>
              </a:ext>
            </a:extLst>
          </p:cNvPr>
          <p:cNvSpPr txBox="1"/>
          <p:nvPr/>
        </p:nvSpPr>
        <p:spPr>
          <a:xfrm>
            <a:off x="-1916" y="3689132"/>
            <a:ext cx="649479" cy="276999"/>
          </a:xfrm>
          <a:prstGeom prst="rect">
            <a:avLst/>
          </a:prstGeom>
          <a:solidFill>
            <a:srgbClr val="CF335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b="0" i="0" u="none" strike="noStrike" baseline="0" dirty="0">
                <a:solidFill>
                  <a:schemeClr val="bg1"/>
                </a:solidFill>
                <a:latin typeface="Proxima Nova Light"/>
              </a:rPr>
              <a:t>NOTE:</a:t>
            </a:r>
            <a:endParaRPr lang="ar-SA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95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id="{8EA82630-F75B-4D8D-BCC3-9CCF4C4DB5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61"/>
          <a:stretch/>
        </p:blipFill>
        <p:spPr>
          <a:xfrm>
            <a:off x="2038178" y="2447383"/>
            <a:ext cx="5334808" cy="2697705"/>
          </a:xfrm>
          <a:prstGeom prst="rect">
            <a:avLst/>
          </a:prstGeom>
        </p:spPr>
      </p:pic>
      <p:cxnSp>
        <p:nvCxnSpPr>
          <p:cNvPr id="9" name="رابط مستقيم 8">
            <a:extLst>
              <a:ext uri="{FF2B5EF4-FFF2-40B4-BE49-F238E27FC236}">
                <a16:creationId xmlns:a16="http://schemas.microsoft.com/office/drawing/2014/main" id="{9F852876-4E57-4040-BA04-958C88AB88A1}"/>
              </a:ext>
            </a:extLst>
          </p:cNvPr>
          <p:cNvCxnSpPr>
            <a:cxnSpLocks/>
          </p:cNvCxnSpPr>
          <p:nvPr/>
        </p:nvCxnSpPr>
        <p:spPr>
          <a:xfrm flipH="1">
            <a:off x="3347864" y="7517"/>
            <a:ext cx="4608512" cy="5130054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8" name="Picture 4" descr="C:\Users\Administrator\Desktop\8bea6ffdccf97f1fcc27cd2b7f144d9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7372986" y="0"/>
            <a:ext cx="1771014" cy="938317"/>
          </a:xfrm>
          <a:prstGeom prst="rect">
            <a:avLst/>
          </a:prstGeom>
          <a:noFill/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19412305-F63F-41B3-AD6B-6B115EF1EEE5}"/>
              </a:ext>
            </a:extLst>
          </p:cNvPr>
          <p:cNvSpPr txBox="1"/>
          <p:nvPr/>
        </p:nvSpPr>
        <p:spPr>
          <a:xfrm>
            <a:off x="5155711" y="324620"/>
            <a:ext cx="2642302" cy="408623"/>
          </a:xfrm>
          <a:prstGeom prst="wedgeRoundRectCallout">
            <a:avLst>
              <a:gd name="adj1" fmla="val -49785"/>
              <a:gd name="adj2" fmla="val -984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Don’t like recycling?!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C78312F7-A7F0-492E-895B-EF9558AB7A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932" y="2517694"/>
            <a:ext cx="3763631" cy="2619877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02A5843C-6A1D-4E1F-87E9-C9BA552B6E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45" y="124272"/>
            <a:ext cx="4794504" cy="3182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B8E455C6-FBD1-440D-95B4-D35559915288}"/>
              </a:ext>
            </a:extLst>
          </p:cNvPr>
          <p:cNvSpPr txBox="1"/>
          <p:nvPr/>
        </p:nvSpPr>
        <p:spPr>
          <a:xfrm>
            <a:off x="6145864" y="1118829"/>
            <a:ext cx="2454244" cy="715089"/>
          </a:xfrm>
          <a:prstGeom prst="wedgeRoundRectCallout">
            <a:avLst>
              <a:gd name="adj1" fmla="val -49785"/>
              <a:gd name="adj2" fmla="val -984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dirty="0"/>
              <a:t>What’s your </a:t>
            </a:r>
            <a:r>
              <a:rPr lang="en-US" dirty="0">
                <a:solidFill>
                  <a:srgbClr val="FF0000"/>
                </a:solidFill>
              </a:rPr>
              <a:t>excuse</a:t>
            </a:r>
            <a:r>
              <a:rPr lang="en-US" dirty="0"/>
              <a:t>?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46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id="{8EA82630-F75B-4D8D-BCC3-9CCF4C4DB5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61"/>
          <a:stretch/>
        </p:blipFill>
        <p:spPr>
          <a:xfrm>
            <a:off x="2038178" y="2447383"/>
            <a:ext cx="5334808" cy="2697705"/>
          </a:xfrm>
          <a:prstGeom prst="rect">
            <a:avLst/>
          </a:prstGeom>
        </p:spPr>
      </p:pic>
      <p:cxnSp>
        <p:nvCxnSpPr>
          <p:cNvPr id="9" name="رابط مستقيم 8">
            <a:extLst>
              <a:ext uri="{FF2B5EF4-FFF2-40B4-BE49-F238E27FC236}">
                <a16:creationId xmlns:a16="http://schemas.microsoft.com/office/drawing/2014/main" id="{9F852876-4E57-4040-BA04-958C88AB88A1}"/>
              </a:ext>
            </a:extLst>
          </p:cNvPr>
          <p:cNvCxnSpPr>
            <a:cxnSpLocks/>
          </p:cNvCxnSpPr>
          <p:nvPr/>
        </p:nvCxnSpPr>
        <p:spPr>
          <a:xfrm flipH="1">
            <a:off x="3347864" y="7517"/>
            <a:ext cx="4608512" cy="5130054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8" name="Picture 4" descr="C:\Users\Administrator\Desktop\8bea6ffdccf97f1fcc27cd2b7f144d9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7372986" y="0"/>
            <a:ext cx="1771014" cy="938317"/>
          </a:xfrm>
          <a:prstGeom prst="rect">
            <a:avLst/>
          </a:prstGeom>
          <a:noFill/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19412305-F63F-41B3-AD6B-6B115EF1EEE5}"/>
              </a:ext>
            </a:extLst>
          </p:cNvPr>
          <p:cNvSpPr txBox="1"/>
          <p:nvPr/>
        </p:nvSpPr>
        <p:spPr>
          <a:xfrm>
            <a:off x="5500066" y="542619"/>
            <a:ext cx="2642302" cy="1328023"/>
          </a:xfrm>
          <a:prstGeom prst="wedgeRoundRectCallout">
            <a:avLst>
              <a:gd name="adj1" fmla="val -49785"/>
              <a:gd name="adj2" fmla="val -984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i="1" dirty="0"/>
              <a:t>What do you do when you see </a:t>
            </a:r>
            <a:r>
              <a:rPr lang="en-US" i="1" dirty="0">
                <a:solidFill>
                  <a:srgbClr val="FF0000"/>
                </a:solidFill>
              </a:rPr>
              <a:t>someone throwing</a:t>
            </a:r>
            <a:r>
              <a:rPr lang="en-US" i="1" dirty="0"/>
              <a:t> something away on the street?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C78312F7-A7F0-492E-895B-EF9558AB7A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932" y="2517694"/>
            <a:ext cx="3763631" cy="2619877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02A5843C-6A1D-4E1F-87E9-C9BA552B6E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45" y="124272"/>
            <a:ext cx="4794504" cy="3182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2839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幻灯片 1"/>
  <p:tag name="ISPRING_FIRST_PUBLISH" val="1"/>
</p:tagLst>
</file>

<file path=ppt/theme/theme1.xml><?xml version="1.0" encoding="utf-8"?>
<a:theme xmlns:a="http://schemas.openxmlformats.org/drawingml/2006/main" name="Office 主题">
  <a:themeElements>
    <a:clrScheme name="نص متحرك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Comic">
      <a:majorFont>
        <a:latin typeface="Comic Sans MS"/>
        <a:ea typeface=""/>
        <a:cs typeface="Times New Roman"/>
      </a:majorFont>
      <a:minorFont>
        <a:latin typeface="Comic Sans MS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1440</TotalTime>
  <Words>769</Words>
  <Application>Microsoft Office PowerPoint</Application>
  <PresentationFormat>مخصص</PresentationFormat>
  <Paragraphs>205</Paragraphs>
  <Slides>34</Slides>
  <Notes>19</Notes>
  <HiddenSlides>0</HiddenSlides>
  <MMClips>6</MMClips>
  <ScaleCrop>false</ScaleCrop>
  <HeadingPairs>
    <vt:vector size="6" baseType="variant">
      <vt:variant>
        <vt:lpstr>الخطوط المستخدمة</vt:lpstr>
      </vt:variant>
      <vt:variant>
        <vt:i4>14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34</vt:i4>
      </vt:variant>
    </vt:vector>
  </HeadingPairs>
  <TitlesOfParts>
    <vt:vector size="49" baseType="lpstr">
      <vt:lpstr>BatangChe</vt:lpstr>
      <vt:lpstr>Microsoft YaHei</vt:lpstr>
      <vt:lpstr>Abadi</vt:lpstr>
      <vt:lpstr>Arial</vt:lpstr>
      <vt:lpstr>Arial Rounded MT Bold</vt:lpstr>
      <vt:lpstr>Calibri</vt:lpstr>
      <vt:lpstr>Comic Sans MS</vt:lpstr>
      <vt:lpstr>Libre Franklin</vt:lpstr>
      <vt:lpstr>MV Boli</vt:lpstr>
      <vt:lpstr>Myriad Pro Light</vt:lpstr>
      <vt:lpstr>Proxima Nova Light</vt:lpstr>
      <vt:lpstr>ProximaNova-Regular</vt:lpstr>
      <vt:lpstr>Wingdings</vt:lpstr>
      <vt:lpstr>字魂59号-创粗黑</vt:lpstr>
      <vt:lpstr>Office 主题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MG3 U6</dc:title>
  <dc:creator>Essa AlHussaini</dc:creator>
  <cp:lastModifiedBy>عيسى بن الحسيني</cp:lastModifiedBy>
  <cp:revision>280</cp:revision>
  <dcterms:created xsi:type="dcterms:W3CDTF">2017-04-10T04:57:01Z</dcterms:created>
  <dcterms:modified xsi:type="dcterms:W3CDTF">2022-12-24T20:10:59Z</dcterms:modified>
</cp:coreProperties>
</file>