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924" r:id="rId2"/>
    <p:sldId id="305" r:id="rId3"/>
    <p:sldId id="932" r:id="rId4"/>
    <p:sldId id="911" r:id="rId5"/>
    <p:sldId id="934" r:id="rId6"/>
    <p:sldId id="948" r:id="rId7"/>
    <p:sldId id="938" r:id="rId8"/>
    <p:sldId id="942" r:id="rId9"/>
    <p:sldId id="953" r:id="rId10"/>
    <p:sldId id="272" r:id="rId11"/>
    <p:sldId id="941" r:id="rId12"/>
    <p:sldId id="954" r:id="rId13"/>
    <p:sldId id="955" r:id="rId14"/>
    <p:sldId id="957" r:id="rId15"/>
    <p:sldId id="946" r:id="rId16"/>
    <p:sldId id="947" r:id="rId17"/>
    <p:sldId id="273" r:id="rId18"/>
    <p:sldId id="274" r:id="rId19"/>
    <p:sldId id="926" r:id="rId20"/>
    <p:sldId id="940" r:id="rId21"/>
    <p:sldId id="912" r:id="rId22"/>
    <p:sldId id="936" r:id="rId23"/>
    <p:sldId id="951" r:id="rId24"/>
    <p:sldId id="342" r:id="rId25"/>
    <p:sldId id="952" r:id="rId26"/>
    <p:sldId id="275" r:id="rId27"/>
    <p:sldId id="276" r:id="rId28"/>
    <p:sldId id="950" r:id="rId29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161A0"/>
    <a:srgbClr val="D3E9DA"/>
    <a:srgbClr val="FF0000"/>
    <a:srgbClr val="FDF4F1"/>
    <a:srgbClr val="FFFAEB"/>
    <a:srgbClr val="F0F6FA"/>
    <a:srgbClr val="008000"/>
    <a:srgbClr val="CF3351"/>
    <a:srgbClr val="A9A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نمط فاتح 2 - تميي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5" autoAdjust="0"/>
    <p:restoredTop sz="95414" autoAdjust="0"/>
  </p:normalViewPr>
  <p:slideViewPr>
    <p:cSldViewPr>
      <p:cViewPr varScale="1">
        <p:scale>
          <a:sx n="90" d="100"/>
          <a:sy n="90" d="100"/>
        </p:scale>
        <p:origin x="828" y="90"/>
      </p:cViewPr>
      <p:guideLst>
        <p:guide orient="horz" pos="152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8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CE45CEF-1F0A-42CB-AA0C-55D3585B70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CEC1075-C6F0-4B54-B686-490F2EE23D9D}" type="slidenum">
              <a:rPr lang="en-US" altLang="ar-SA" sz="1200" b="0" smtClean="0">
                <a:solidFill>
                  <a:schemeClr val="tx1"/>
                </a:solidFill>
              </a:rPr>
              <a:pPr/>
              <a:t>10</a:t>
            </a:fld>
            <a:endParaRPr lang="en-US" altLang="ar-SA" sz="1200" b="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CF2C6B2-9770-41CF-A0D7-89B88E525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05181E66-11E5-44CD-8C8D-762F293FE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8216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= personal obligation</a:t>
            </a:r>
          </a:p>
          <a:p>
            <a:r>
              <a:rPr lang="en-US" dirty="0"/>
              <a:t>Have to = impersonal obligation (by other)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58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-36512" y="0"/>
            <a:ext cx="9217024" cy="51435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186178" y="226919"/>
            <a:ext cx="8790372" cy="4689662"/>
          </a:xfrm>
          <a:prstGeom prst="rect">
            <a:avLst/>
          </a:prstGeom>
          <a:solidFill>
            <a:schemeClr val="bg1"/>
          </a:solidFill>
          <a:ln w="38100">
            <a:solidFill>
              <a:srgbClr val="5161A0"/>
            </a:solidFill>
            <a:miter lim="800000"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F2B06FE-66BF-46EA-91F2-153DF0F6F09F}"/>
              </a:ext>
            </a:extLst>
          </p:cNvPr>
          <p:cNvSpPr txBox="1"/>
          <p:nvPr userDrawn="1"/>
        </p:nvSpPr>
        <p:spPr>
          <a:xfrm>
            <a:off x="35496" y="5143500"/>
            <a:ext cx="3024336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LESSON DONE BY: ESSA ALHUSSAINI</a:t>
            </a:r>
            <a:endParaRPr lang="ar-SA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89FAA33-A5F2-4FE0-43DF-08D3521B19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71446" y="4408569"/>
            <a:ext cx="1021185" cy="4486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8A3375A-8D28-9329-D7F1-2B0F942097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516" y="4806925"/>
            <a:ext cx="697484" cy="306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-36512" y="0"/>
            <a:ext cx="9217024" cy="51435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186178" y="226919"/>
            <a:ext cx="8790372" cy="4689662"/>
          </a:xfrm>
          <a:prstGeom prst="rect">
            <a:avLst/>
          </a:prstGeom>
          <a:solidFill>
            <a:schemeClr val="bg1"/>
          </a:solidFill>
          <a:ln w="38100">
            <a:solidFill>
              <a:srgbClr val="5161A0"/>
            </a:solidFill>
            <a:miter lim="800000"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B51DF8C-BA10-471E-B1D2-EDC187199526}"/>
              </a:ext>
            </a:extLst>
          </p:cNvPr>
          <p:cNvSpPr txBox="1"/>
          <p:nvPr userDrawn="1"/>
        </p:nvSpPr>
        <p:spPr>
          <a:xfrm>
            <a:off x="-36512" y="5143500"/>
            <a:ext cx="23778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9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Lesson done by: Essa Al </a:t>
            </a:r>
            <a:r>
              <a:rPr lang="en-US" altLang="zh-CN" sz="900" dirty="0" err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Hussaini</a:t>
            </a:r>
            <a:endParaRPr lang="en-US" altLang="zh-CN" sz="9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Microsoft YaHei" panose="020B0503020204020204" pitchFamily="34" charset="-122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CA4F4A3-3DD1-FA47-C6AF-448C17D11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71446" y="4408569"/>
            <a:ext cx="1021185" cy="4486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784FB2D-C5C7-7ED4-4679-2904C473BF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516" y="4806925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1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-36512" y="0"/>
            <a:ext cx="9217024" cy="51435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186178" y="226919"/>
            <a:ext cx="8790372" cy="4689662"/>
          </a:xfrm>
          <a:prstGeom prst="rect">
            <a:avLst/>
          </a:prstGeom>
          <a:solidFill>
            <a:schemeClr val="bg1"/>
          </a:solidFill>
          <a:ln w="38100">
            <a:solidFill>
              <a:srgbClr val="5161A0"/>
            </a:solidFill>
            <a:miter lim="800000"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90D9865-CACF-D418-DB49-737411121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71446" y="4408569"/>
            <a:ext cx="1021185" cy="4486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F802D9C-D5E7-CF5B-D3DC-0B1267B0BC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516" y="4806925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9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AA1AE4E-8E41-F629-6CC2-709465F37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71446" y="4408569"/>
            <a:ext cx="1021185" cy="4486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4D748D4-00F8-7FE6-6ECF-1B25854A1E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516" y="4806925"/>
            <a:ext cx="697484" cy="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A743407-943F-ECDE-EC0E-7952FAD60F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71446" y="4408569"/>
            <a:ext cx="1021185" cy="44868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5570044-3F41-CEB3-0ED9-087E803EE0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516" y="4806925"/>
            <a:ext cx="697484" cy="306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04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3A09D3E-35A5-4481-9F4F-1D4DA9EEC6C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FD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4" t="1515" r="2427" b="1515"/>
          <a:stretch/>
        </p:blipFill>
        <p:spPr>
          <a:xfrm rot="5400000">
            <a:off x="2008236" y="-2028773"/>
            <a:ext cx="5164040" cy="918051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FD1F27F-D5B2-4772-9834-86FFA3E82572}"/>
              </a:ext>
            </a:extLst>
          </p:cNvPr>
          <p:cNvSpPr txBox="1"/>
          <p:nvPr userDrawn="1"/>
        </p:nvSpPr>
        <p:spPr>
          <a:xfrm>
            <a:off x="35496" y="5143500"/>
            <a:ext cx="3024336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LESSON DONE BY: ESSA ALHUSSAINI</a:t>
            </a:r>
            <a:endParaRPr lang="ar-SA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CD72CD2-1F75-59C9-48B3-C73A8D1013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71446" y="4408569"/>
            <a:ext cx="1021185" cy="44868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08B0A89-373B-E020-94E0-0341CD0541C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516" y="4806925"/>
            <a:ext cx="697484" cy="3064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2" r:id="rId3"/>
    <p:sldLayoutId id="2147483660" r:id="rId4"/>
    <p:sldLayoutId id="2147483655" r:id="rId5"/>
    <p:sldLayoutId id="2147483663" r:id="rId6"/>
  </p:sldLayoutIdLst>
  <p:txStyles>
    <p:titleStyle>
      <a:lvl1pPr algn="ctr" defTabSz="1219139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ADBEAB8C-D0E9-4935-98C8-3A9115789013}"/>
              </a:ext>
            </a:extLst>
          </p:cNvPr>
          <p:cNvGrpSpPr/>
          <p:nvPr/>
        </p:nvGrpSpPr>
        <p:grpSpPr>
          <a:xfrm>
            <a:off x="1494047" y="627534"/>
            <a:ext cx="6155906" cy="1976374"/>
            <a:chOff x="1319962" y="1621516"/>
            <a:chExt cx="5224810" cy="1839424"/>
          </a:xfrm>
        </p:grpSpPr>
        <p:sp>
          <p:nvSpPr>
            <p:cNvPr id="3" name="矩形 7">
              <a:extLst>
                <a:ext uri="{FF2B5EF4-FFF2-40B4-BE49-F238E27FC236}">
                  <a16:creationId xmlns:a16="http://schemas.microsoft.com/office/drawing/2014/main" id="{05628B19-E0FE-41D4-8DDE-F55A66DD78B4}"/>
                </a:ext>
              </a:extLst>
            </p:cNvPr>
            <p:cNvSpPr/>
            <p:nvPr/>
          </p:nvSpPr>
          <p:spPr>
            <a:xfrm>
              <a:off x="1319962" y="1621516"/>
              <a:ext cx="5224810" cy="183942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34000">
                  <a:schemeClr val="bg1">
                    <a:lumMod val="95000"/>
                  </a:schemeClr>
                </a:gs>
                <a:gs pos="96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  <p:sp>
          <p:nvSpPr>
            <p:cNvPr id="4" name="矩形 8">
              <a:extLst>
                <a:ext uri="{FF2B5EF4-FFF2-40B4-BE49-F238E27FC236}">
                  <a16:creationId xmlns:a16="http://schemas.microsoft.com/office/drawing/2014/main" id="{68381042-567C-473A-9A4F-21EAE5C65C1E}"/>
                </a:ext>
              </a:extLst>
            </p:cNvPr>
            <p:cNvSpPr/>
            <p:nvPr/>
          </p:nvSpPr>
          <p:spPr>
            <a:xfrm>
              <a:off x="1434183" y="1758962"/>
              <a:ext cx="4998903" cy="1620932"/>
            </a:xfrm>
            <a:prstGeom prst="rect">
              <a:avLst/>
            </a:prstGeom>
            <a:noFill/>
            <a:ln w="38100">
              <a:solidFill>
                <a:srgbClr val="5161A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5" name="文本框 30">
            <a:extLst>
              <a:ext uri="{FF2B5EF4-FFF2-40B4-BE49-F238E27FC236}">
                <a16:creationId xmlns:a16="http://schemas.microsoft.com/office/drawing/2014/main" id="{2AF053EE-3A93-4E7D-B929-A9EAC0BBFC93}"/>
              </a:ext>
            </a:extLst>
          </p:cNvPr>
          <p:cNvSpPr txBox="1"/>
          <p:nvPr/>
        </p:nvSpPr>
        <p:spPr>
          <a:xfrm>
            <a:off x="1628624" y="756103"/>
            <a:ext cx="588974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5161A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Mega Goal 2.2</a:t>
            </a:r>
          </a:p>
          <a:p>
            <a:pPr algn="ctr">
              <a:defRPr/>
            </a:pPr>
            <a:r>
              <a:rPr lang="en-US" altLang="zh-CN" sz="2400" b="1" dirty="0">
                <a:solidFill>
                  <a:srgbClr val="5161A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U: 1  L:11</a:t>
            </a:r>
            <a:endParaRPr lang="zh-CN" altLang="en-US" sz="2400" b="1" dirty="0">
              <a:solidFill>
                <a:srgbClr val="5161A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3862BEC0-E5A4-4016-9FB6-D2F8867909C0}"/>
              </a:ext>
            </a:extLst>
          </p:cNvPr>
          <p:cNvSpPr txBox="1"/>
          <p:nvPr/>
        </p:nvSpPr>
        <p:spPr>
          <a:xfrm>
            <a:off x="1628623" y="1646712"/>
            <a:ext cx="5889742" cy="379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867" dirty="0">
                <a:solidFill>
                  <a:srgbClr val="5161A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Form, Meaning and Function</a:t>
            </a:r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id="{0A56AAA9-B6E8-44C7-B574-00B783E07602}"/>
              </a:ext>
            </a:extLst>
          </p:cNvPr>
          <p:cNvSpPr txBox="1"/>
          <p:nvPr/>
        </p:nvSpPr>
        <p:spPr>
          <a:xfrm>
            <a:off x="1983746" y="2064230"/>
            <a:ext cx="5176521" cy="379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867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Done by: Essa Al </a:t>
            </a:r>
            <a:r>
              <a:rPr lang="en-US" altLang="zh-CN" sz="1867" dirty="0" err="1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Hussaini</a:t>
            </a:r>
            <a:endParaRPr lang="en-US" altLang="zh-CN" sz="1867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Microsoft YaHei" panose="020B0503020204020204" pitchFamily="34" charset="-122"/>
            </a:endParaRPr>
          </a:p>
        </p:txBody>
      </p:sp>
      <p:pic>
        <p:nvPicPr>
          <p:cNvPr id="10" name="Picture 2" descr="Drawing Polite People (47 photos) » Drawings for sketching and not only -  Papik.PRO">
            <a:extLst>
              <a:ext uri="{FF2B5EF4-FFF2-40B4-BE49-F238E27FC236}">
                <a16:creationId xmlns:a16="http://schemas.microsoft.com/office/drawing/2014/main" id="{6259D028-00E7-C590-EFF0-7FD0CBFCA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88" y="2216630"/>
            <a:ext cx="4032460" cy="28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1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42DBC42B-427B-BA96-F100-AF2F75EA7009}"/>
              </a:ext>
            </a:extLst>
          </p:cNvPr>
          <p:cNvSpPr/>
          <p:nvPr/>
        </p:nvSpPr>
        <p:spPr>
          <a:xfrm rot="15595068">
            <a:off x="4013966" y="-2908920"/>
            <a:ext cx="1481668" cy="7132749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1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938" name="AutoShape 2">
            <a:extLst>
              <a:ext uri="{FF2B5EF4-FFF2-40B4-BE49-F238E27FC236}">
                <a16:creationId xmlns:a16="http://schemas.microsoft.com/office/drawing/2014/main" id="{9647E8BD-972E-4E70-B842-D0890438A6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1759" y="66042"/>
            <a:ext cx="2915816" cy="571500"/>
          </a:xfrm>
          <a:ln w="28575"/>
        </p:spPr>
        <p:txBody>
          <a:bodyPr/>
          <a:lstStyle/>
          <a:p>
            <a:pPr eaLnBrk="1" hangingPunct="1"/>
            <a:r>
              <a:rPr lang="en-US" altLang="ar-SA" sz="1800" dirty="0"/>
              <a:t>Practice 1</a:t>
            </a:r>
          </a:p>
        </p:txBody>
      </p:sp>
      <p:sp>
        <p:nvSpPr>
          <p:cNvPr id="39939" name="Text Box 4">
            <a:extLst>
              <a:ext uri="{FF2B5EF4-FFF2-40B4-BE49-F238E27FC236}">
                <a16:creationId xmlns:a16="http://schemas.microsoft.com/office/drawing/2014/main" id="{5FEB5BA2-4E57-4E4F-8590-F463EDAF6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568" y="452735"/>
            <a:ext cx="76091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400" dirty="0">
                <a:solidFill>
                  <a:srgbClr val="FF0000"/>
                </a:solidFill>
              </a:rPr>
              <a:t>Complete the tag questions with the correct tag.</a:t>
            </a:r>
          </a:p>
        </p:txBody>
      </p:sp>
      <p:sp>
        <p:nvSpPr>
          <p:cNvPr id="39940" name="Text Box 5">
            <a:extLst>
              <a:ext uri="{FF2B5EF4-FFF2-40B4-BE49-F238E27FC236}">
                <a16:creationId xmlns:a16="http://schemas.microsoft.com/office/drawing/2014/main" id="{B28BD5BA-B9DD-4E84-9EE0-BF5FEA814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43" y="1200150"/>
            <a:ext cx="38290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100" i="1" dirty="0">
                <a:solidFill>
                  <a:schemeClr val="tx1"/>
                </a:solidFill>
                <a:highlight>
                  <a:srgbClr val="D3E9DA"/>
                </a:highlight>
              </a:rPr>
              <a:t>Example:</a:t>
            </a:r>
            <a:r>
              <a:rPr lang="en-US" altLang="ar-SA" sz="2100" b="0" dirty="0">
                <a:solidFill>
                  <a:schemeClr val="tx1"/>
                </a:solidFill>
                <a:highlight>
                  <a:srgbClr val="D3E9DA"/>
                </a:highlight>
              </a:rPr>
              <a:t>  You can swim, … </a:t>
            </a:r>
          </a:p>
        </p:txBody>
      </p:sp>
      <p:sp>
        <p:nvSpPr>
          <p:cNvPr id="175113" name="Text Box 9">
            <a:extLst>
              <a:ext uri="{FF2B5EF4-FFF2-40B4-BE49-F238E27FC236}">
                <a16:creationId xmlns:a16="http://schemas.microsoft.com/office/drawing/2014/main" id="{480DF314-81E4-4C45-B71C-ED7D2B2DB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1200150"/>
            <a:ext cx="1543050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100" dirty="0">
                <a:solidFill>
                  <a:srgbClr val="0000FF"/>
                </a:solidFill>
                <a:highlight>
                  <a:srgbClr val="D3E9DA"/>
                </a:highlight>
              </a:rPr>
              <a:t>can’t you?</a:t>
            </a:r>
            <a:r>
              <a:rPr lang="en-US" altLang="ar-SA" sz="2100" i="1" dirty="0">
                <a:solidFill>
                  <a:srgbClr val="0000FF"/>
                </a:solidFill>
                <a:highlight>
                  <a:srgbClr val="D3E9DA"/>
                </a:highlight>
              </a:rPr>
              <a:t>  </a:t>
            </a:r>
          </a:p>
        </p:txBody>
      </p:sp>
      <p:sp>
        <p:nvSpPr>
          <p:cNvPr id="175114" name="Text Box 10">
            <a:extLst>
              <a:ext uri="{FF2B5EF4-FFF2-40B4-BE49-F238E27FC236}">
                <a16:creationId xmlns:a16="http://schemas.microsoft.com/office/drawing/2014/main" id="{40907F5A-D0ED-4584-B313-B33BA96B9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838" y="1714501"/>
            <a:ext cx="588645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0100" indent="-3429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57300" indent="-3429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14500" indent="-3429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71700" indent="-3429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628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861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433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005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ar-SA" sz="2100" b="0" dirty="0">
                <a:solidFill>
                  <a:schemeClr val="tx1"/>
                </a:solidFill>
              </a:rPr>
              <a:t>It </a:t>
            </a:r>
            <a:r>
              <a:rPr lang="en-US" altLang="ar-SA" sz="2100" dirty="0">
                <a:solidFill>
                  <a:schemeClr val="tx1"/>
                </a:solidFill>
              </a:rPr>
              <a:t>is</a:t>
            </a:r>
            <a:r>
              <a:rPr lang="en-US" altLang="ar-SA" sz="2100" b="0" dirty="0">
                <a:solidFill>
                  <a:schemeClr val="tx1"/>
                </a:solidFill>
              </a:rPr>
              <a:t> high enough, …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ar-SA" sz="2100" b="0" dirty="0">
                <a:solidFill>
                  <a:schemeClr val="tx1"/>
                </a:solidFill>
              </a:rPr>
              <a:t>It </a:t>
            </a:r>
            <a:r>
              <a:rPr lang="en-US" altLang="ar-SA" sz="2100" dirty="0">
                <a:solidFill>
                  <a:schemeClr val="tx1"/>
                </a:solidFill>
              </a:rPr>
              <a:t>won’t</a:t>
            </a:r>
            <a:r>
              <a:rPr lang="en-US" altLang="ar-SA" sz="2100" b="0" dirty="0">
                <a:solidFill>
                  <a:schemeClr val="tx1"/>
                </a:solidFill>
              </a:rPr>
              <a:t> break, …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ar-SA" sz="2100" b="0" dirty="0">
                <a:solidFill>
                  <a:schemeClr val="tx1"/>
                </a:solidFill>
              </a:rPr>
              <a:t> We </a:t>
            </a:r>
            <a:r>
              <a:rPr lang="en-US" altLang="ar-SA" sz="2100" dirty="0">
                <a:solidFill>
                  <a:schemeClr val="tx1"/>
                </a:solidFill>
              </a:rPr>
              <a:t>don’t</a:t>
            </a:r>
            <a:r>
              <a:rPr lang="en-US" altLang="ar-SA" sz="2100" b="0" dirty="0">
                <a:solidFill>
                  <a:schemeClr val="tx1"/>
                </a:solidFill>
              </a:rPr>
              <a:t> have enough food, …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ar-SA" sz="2100" b="0" dirty="0">
                <a:solidFill>
                  <a:schemeClr val="tx1"/>
                </a:solidFill>
              </a:rPr>
              <a:t> He </a:t>
            </a:r>
            <a:r>
              <a:rPr lang="en-US" altLang="ar-SA" sz="2100" dirty="0">
                <a:solidFill>
                  <a:schemeClr val="tx1"/>
                </a:solidFill>
              </a:rPr>
              <a:t>didn’t</a:t>
            </a:r>
            <a:r>
              <a:rPr lang="en-US" altLang="ar-SA" sz="2100" b="0" dirty="0">
                <a:solidFill>
                  <a:schemeClr val="tx1"/>
                </a:solidFill>
              </a:rPr>
              <a:t> bring the helmets, …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ar-SA" sz="2100" b="0" dirty="0">
                <a:solidFill>
                  <a:schemeClr val="tx1"/>
                </a:solidFill>
              </a:rPr>
              <a:t> She </a:t>
            </a:r>
            <a:r>
              <a:rPr lang="en-US" altLang="ar-SA" sz="2100" dirty="0">
                <a:solidFill>
                  <a:schemeClr val="tx1"/>
                </a:solidFill>
              </a:rPr>
              <a:t>hasn’t</a:t>
            </a:r>
            <a:r>
              <a:rPr lang="en-US" altLang="ar-SA" sz="2100" b="0" dirty="0">
                <a:solidFill>
                  <a:schemeClr val="tx1"/>
                </a:solidFill>
              </a:rPr>
              <a:t> given us the right parachutes, …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ar-SA" sz="2100" b="0" dirty="0">
                <a:solidFill>
                  <a:schemeClr val="tx1"/>
                </a:solidFill>
              </a:rPr>
              <a:t> We </a:t>
            </a:r>
            <a:r>
              <a:rPr lang="en-US" altLang="ar-SA" sz="2100" dirty="0">
                <a:solidFill>
                  <a:schemeClr val="tx1"/>
                </a:solidFill>
              </a:rPr>
              <a:t>should</a:t>
            </a:r>
            <a:r>
              <a:rPr lang="en-US" altLang="ar-SA" sz="2100" b="0" dirty="0">
                <a:solidFill>
                  <a:schemeClr val="tx1"/>
                </a:solidFill>
              </a:rPr>
              <a:t> check the map, …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ar-SA" sz="2100" b="0" dirty="0">
                <a:solidFill>
                  <a:schemeClr val="tx1"/>
                </a:solidFill>
              </a:rPr>
              <a:t> Our guide, Bob, </a:t>
            </a:r>
            <a:r>
              <a:rPr lang="en-US" altLang="ar-SA" sz="2100" dirty="0">
                <a:solidFill>
                  <a:schemeClr val="tx1"/>
                </a:solidFill>
              </a:rPr>
              <a:t>does</a:t>
            </a:r>
            <a:r>
              <a:rPr lang="en-US" altLang="ar-SA" sz="2100" b="0" dirty="0">
                <a:solidFill>
                  <a:schemeClr val="tx1"/>
                </a:solidFill>
              </a:rPr>
              <a:t> this all the time, …</a:t>
            </a:r>
          </a:p>
        </p:txBody>
      </p:sp>
      <p:sp>
        <p:nvSpPr>
          <p:cNvPr id="175115" name="Text Box 11">
            <a:extLst>
              <a:ext uri="{FF2B5EF4-FFF2-40B4-BE49-F238E27FC236}">
                <a16:creationId xmlns:a16="http://schemas.microsoft.com/office/drawing/2014/main" id="{09F20D4E-FD70-43C0-81F9-3EFDF57B0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188" y="1693649"/>
            <a:ext cx="1200150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100" dirty="0">
                <a:solidFill>
                  <a:srgbClr val="0000FF"/>
                </a:solidFill>
              </a:rPr>
              <a:t>isn’t it?</a:t>
            </a:r>
            <a:r>
              <a:rPr lang="en-US" altLang="ar-SA" sz="2100" i="1" dirty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175116" name="Text Box 12">
            <a:extLst>
              <a:ext uri="{FF2B5EF4-FFF2-40B4-BE49-F238E27FC236}">
                <a16:creationId xmlns:a16="http://schemas.microsoft.com/office/drawing/2014/main" id="{0DB380BD-2435-4CB2-BDB2-73D643BD0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208000"/>
            <a:ext cx="1143000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100" dirty="0">
                <a:solidFill>
                  <a:srgbClr val="0000FF"/>
                </a:solidFill>
              </a:rPr>
              <a:t>will it?</a:t>
            </a:r>
            <a:r>
              <a:rPr lang="en-US" altLang="ar-SA" sz="2100" i="1" dirty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175117" name="Text Box 13">
            <a:extLst>
              <a:ext uri="{FF2B5EF4-FFF2-40B4-BE49-F238E27FC236}">
                <a16:creationId xmlns:a16="http://schemas.microsoft.com/office/drawing/2014/main" id="{A1E2BE36-6D9A-45CB-81C7-805154EAB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479" y="2678906"/>
            <a:ext cx="1257300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100" dirty="0">
                <a:solidFill>
                  <a:srgbClr val="0000FF"/>
                </a:solidFill>
              </a:rPr>
              <a:t>do we?</a:t>
            </a:r>
            <a:r>
              <a:rPr lang="en-US" altLang="ar-SA" sz="2100" i="1" dirty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175118" name="Text Box 14">
            <a:extLst>
              <a:ext uri="{FF2B5EF4-FFF2-40B4-BE49-F238E27FC236}">
                <a16:creationId xmlns:a16="http://schemas.microsoft.com/office/drawing/2014/main" id="{A9A2574D-BFEA-4F84-A89A-2DFFF192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478" y="3157537"/>
            <a:ext cx="1143000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100" dirty="0">
                <a:solidFill>
                  <a:srgbClr val="0000FF"/>
                </a:solidFill>
              </a:rPr>
              <a:t>did he?</a:t>
            </a:r>
            <a:r>
              <a:rPr lang="en-US" altLang="ar-SA" sz="2100" i="1" dirty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175119" name="Text Box 15">
            <a:extLst>
              <a:ext uri="{FF2B5EF4-FFF2-40B4-BE49-F238E27FC236}">
                <a16:creationId xmlns:a16="http://schemas.microsoft.com/office/drawing/2014/main" id="{888E3CF3-357B-4114-8F84-909783D03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835" y="3643312"/>
            <a:ext cx="1357313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100">
                <a:solidFill>
                  <a:srgbClr val="0000FF"/>
                </a:solidFill>
              </a:rPr>
              <a:t>has she?</a:t>
            </a:r>
            <a:r>
              <a:rPr lang="en-US" altLang="ar-SA" sz="2100" i="1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175120" name="Text Box 16">
            <a:extLst>
              <a:ext uri="{FF2B5EF4-FFF2-40B4-BE49-F238E27FC236}">
                <a16:creationId xmlns:a16="http://schemas.microsoft.com/office/drawing/2014/main" id="{1A622ED6-F98C-4342-B8AB-035788CB1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538" y="4129087"/>
            <a:ext cx="2343150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100" dirty="0">
                <a:solidFill>
                  <a:srgbClr val="0000FF"/>
                </a:solidFill>
              </a:rPr>
              <a:t>shouldn’t we?</a:t>
            </a:r>
          </a:p>
        </p:txBody>
      </p:sp>
      <p:sp>
        <p:nvSpPr>
          <p:cNvPr id="175121" name="Text Box 17">
            <a:extLst>
              <a:ext uri="{FF2B5EF4-FFF2-40B4-BE49-F238E27FC236}">
                <a16:creationId xmlns:a16="http://schemas.microsoft.com/office/drawing/2014/main" id="{62C31004-1BA2-40AB-8EDC-64914194E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7" y="4600575"/>
            <a:ext cx="2445884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100" dirty="0">
                <a:solidFill>
                  <a:srgbClr val="0000FF"/>
                </a:solidFill>
              </a:rPr>
              <a:t>doesn’t he?</a:t>
            </a:r>
            <a:r>
              <a:rPr lang="en-US" altLang="ar-SA" sz="2100" i="1" dirty="0">
                <a:solidFill>
                  <a:srgbClr val="0000FF"/>
                </a:solidFill>
              </a:rPr>
              <a:t>  </a:t>
            </a:r>
          </a:p>
        </p:txBody>
      </p:sp>
      <p:pic>
        <p:nvPicPr>
          <p:cNvPr id="39950" name="Picture 8" descr="000803_1055_7974_v__v">
            <a:extLst>
              <a:ext uri="{FF2B5EF4-FFF2-40B4-BE49-F238E27FC236}">
                <a16:creationId xmlns:a16="http://schemas.microsoft.com/office/drawing/2014/main" id="{764AD9A1-636E-4646-BDDB-7A87E61E5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31" y="901730"/>
            <a:ext cx="1841897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7" dur="500"/>
                                            <p:tgtEl>
                                              <p:spTgt spid="175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accel="78000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3500" fill="hold"/>
                                            <p:tgtEl>
                                              <p:spTgt spid="175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3500" fill="hold"/>
                                            <p:tgtEl>
                                              <p:spTgt spid="175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5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18" dur="500"/>
                                            <p:tgtEl>
                                              <p:spTgt spid="175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23" dur="500"/>
                                            <p:tgtEl>
                                              <p:spTgt spid="175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5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28" dur="500"/>
                                            <p:tgtEl>
                                              <p:spTgt spid="175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33" dur="500"/>
                                            <p:tgtEl>
                                              <p:spTgt spid="175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5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38" dur="500"/>
                                            <p:tgtEl>
                                              <p:spTgt spid="175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43" dur="500"/>
                                            <p:tgtEl>
                                              <p:spTgt spid="175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5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48" dur="500"/>
                                            <p:tgtEl>
                                              <p:spTgt spid="175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5113" grpId="0" animBg="1"/>
          <p:bldP spid="175114" grpId="0"/>
          <p:bldP spid="175115" grpId="0" animBg="1"/>
          <p:bldP spid="175116" grpId="0" animBg="1"/>
          <p:bldP spid="175117" grpId="0" animBg="1"/>
          <p:bldP spid="175118" grpId="0" animBg="1"/>
          <p:bldP spid="175119" grpId="0" animBg="1"/>
          <p:bldP spid="175120" grpId="0" animBg="1"/>
          <p:bldP spid="1751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7" dur="500"/>
                                            <p:tgtEl>
                                              <p:spTgt spid="175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accel="78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500" fill="hold"/>
                                            <p:tgtEl>
                                              <p:spTgt spid="175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500" fill="hold"/>
                                            <p:tgtEl>
                                              <p:spTgt spid="175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5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18" dur="500"/>
                                            <p:tgtEl>
                                              <p:spTgt spid="175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23" dur="500"/>
                                            <p:tgtEl>
                                              <p:spTgt spid="175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5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28" dur="500"/>
                                            <p:tgtEl>
                                              <p:spTgt spid="175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33" dur="500"/>
                                            <p:tgtEl>
                                              <p:spTgt spid="175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5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38" dur="500"/>
                                            <p:tgtEl>
                                              <p:spTgt spid="175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43" dur="500"/>
                                            <p:tgtEl>
                                              <p:spTgt spid="175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5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48" dur="500"/>
                                            <p:tgtEl>
                                              <p:spTgt spid="175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5113" grpId="0" animBg="1"/>
          <p:bldP spid="175114" grpId="0"/>
          <p:bldP spid="175115" grpId="0" animBg="1"/>
          <p:bldP spid="175116" grpId="0" animBg="1"/>
          <p:bldP spid="175117" grpId="0" animBg="1"/>
          <p:bldP spid="175118" grpId="0" animBg="1"/>
          <p:bldP spid="175119" grpId="0" animBg="1"/>
          <p:bldP spid="175120" grpId="0" animBg="1"/>
          <p:bldP spid="175121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>
            <a:extLst>
              <a:ext uri="{FF2B5EF4-FFF2-40B4-BE49-F238E27FC236}">
                <a16:creationId xmlns:a16="http://schemas.microsoft.com/office/drawing/2014/main" id="{7B49122B-EB0B-4B8D-9822-CB4556000E0B}"/>
              </a:ext>
            </a:extLst>
          </p:cNvPr>
          <p:cNvSpPr txBox="1"/>
          <p:nvPr/>
        </p:nvSpPr>
        <p:spPr>
          <a:xfrm>
            <a:off x="971600" y="1265751"/>
            <a:ext cx="4605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You play football, …………………. you ?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3BF6B6A-53EC-44E0-B449-BE83FAC66D51}"/>
              </a:ext>
            </a:extLst>
          </p:cNvPr>
          <p:cNvSpPr txBox="1"/>
          <p:nvPr/>
        </p:nvSpPr>
        <p:spPr>
          <a:xfrm>
            <a:off x="971600" y="1923678"/>
            <a:ext cx="4605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He plays football , ………………….. he?</a:t>
            </a:r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6AEC51DB-CFD9-CC86-53EA-A413D772E097}"/>
              </a:ext>
            </a:extLst>
          </p:cNvPr>
          <p:cNvSpPr/>
          <p:nvPr/>
        </p:nvSpPr>
        <p:spPr>
          <a:xfrm rot="15595068">
            <a:off x="4013966" y="-2908920"/>
            <a:ext cx="1481668" cy="7132749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1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C04DAEE-34A8-4BAC-930F-95FF11E8FDEE}"/>
              </a:ext>
            </a:extLst>
          </p:cNvPr>
          <p:cNvSpPr txBox="1"/>
          <p:nvPr/>
        </p:nvSpPr>
        <p:spPr>
          <a:xfrm>
            <a:off x="3274378" y="1053580"/>
            <a:ext cx="1008112" cy="501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0000FF"/>
                </a:solidFill>
                <a:latin typeface="+mj-lt"/>
              </a:rPr>
              <a:t>don’t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CCC9657-A6FA-4593-855A-EB9CC92108F0}"/>
              </a:ext>
            </a:extLst>
          </p:cNvPr>
          <p:cNvSpPr txBox="1"/>
          <p:nvPr/>
        </p:nvSpPr>
        <p:spPr>
          <a:xfrm>
            <a:off x="971600" y="2571750"/>
            <a:ext cx="5040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They played football , ………………….. they?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A68822E-E8EC-4BB2-8ABD-288F743DAC06}"/>
              </a:ext>
            </a:extLst>
          </p:cNvPr>
          <p:cNvSpPr txBox="1"/>
          <p:nvPr/>
        </p:nvSpPr>
        <p:spPr>
          <a:xfrm>
            <a:off x="3307538" y="1760183"/>
            <a:ext cx="1264462" cy="501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0000FF"/>
                </a:solidFill>
                <a:latin typeface="+mj-lt"/>
              </a:rPr>
              <a:t>doesn’t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5CBAB54-6B22-4EEE-AC6A-710CCB13FFF6}"/>
              </a:ext>
            </a:extLst>
          </p:cNvPr>
          <p:cNvSpPr txBox="1"/>
          <p:nvPr/>
        </p:nvSpPr>
        <p:spPr>
          <a:xfrm>
            <a:off x="3778434" y="2394808"/>
            <a:ext cx="1297622" cy="501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0000FF"/>
                </a:solidFill>
                <a:latin typeface="+mj-lt"/>
              </a:rPr>
              <a:t>didn’t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81BD819-59B9-49D2-B430-E99FCFDAA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42" y="444345"/>
            <a:ext cx="76091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400" dirty="0">
                <a:solidFill>
                  <a:srgbClr val="FF0000"/>
                </a:solidFill>
              </a:rPr>
              <a:t>Complete each tag question, then answer each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A7BDE5E-EA86-45AC-B64C-1DABD9B1DE0F}"/>
              </a:ext>
            </a:extLst>
          </p:cNvPr>
          <p:cNvSpPr txBox="1"/>
          <p:nvPr/>
        </p:nvSpPr>
        <p:spPr>
          <a:xfrm>
            <a:off x="6444208" y="1028852"/>
            <a:ext cx="1835889" cy="501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FF"/>
                </a:solidFill>
                <a:latin typeface="+mj-lt"/>
              </a:rPr>
              <a:t>Yes, I do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097570E-58FF-4E5F-99D3-B6E21E2F3DB7}"/>
              </a:ext>
            </a:extLst>
          </p:cNvPr>
          <p:cNvSpPr txBox="1"/>
          <p:nvPr/>
        </p:nvSpPr>
        <p:spPr>
          <a:xfrm>
            <a:off x="6444208" y="1735455"/>
            <a:ext cx="2090761" cy="501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FF"/>
                </a:solidFill>
                <a:latin typeface="+mj-lt"/>
              </a:rPr>
              <a:t>Yes, he does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1FD9D33-60E7-4222-A3AF-62166FE73710}"/>
              </a:ext>
            </a:extLst>
          </p:cNvPr>
          <p:cNvSpPr txBox="1"/>
          <p:nvPr/>
        </p:nvSpPr>
        <p:spPr>
          <a:xfrm>
            <a:off x="6444208" y="2370080"/>
            <a:ext cx="2520279" cy="501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FF"/>
                </a:solidFill>
                <a:latin typeface="+mj-lt"/>
              </a:rPr>
              <a:t>Yes, they did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323F6B0-AA76-4805-B308-3C999B1CE9AA}"/>
              </a:ext>
            </a:extLst>
          </p:cNvPr>
          <p:cNvSpPr txBox="1"/>
          <p:nvPr/>
        </p:nvSpPr>
        <p:spPr>
          <a:xfrm>
            <a:off x="6444208" y="1222114"/>
            <a:ext cx="2014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…………………………….. </a:t>
            </a:r>
            <a:endParaRPr lang="ar-SA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2021363-B9F1-4DE8-B786-F997AB3233CE}"/>
              </a:ext>
            </a:extLst>
          </p:cNvPr>
          <p:cNvSpPr txBox="1"/>
          <p:nvPr/>
        </p:nvSpPr>
        <p:spPr>
          <a:xfrm>
            <a:off x="6444208" y="1995050"/>
            <a:ext cx="2014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…………………………….. </a:t>
            </a:r>
            <a:endParaRPr lang="ar-SA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8929CAB-0A65-463E-ABF5-B8F0DBF7B619}"/>
              </a:ext>
            </a:extLst>
          </p:cNvPr>
          <p:cNvSpPr txBox="1"/>
          <p:nvPr/>
        </p:nvSpPr>
        <p:spPr>
          <a:xfrm>
            <a:off x="6444208" y="2583320"/>
            <a:ext cx="2014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…………………………….. </a:t>
            </a:r>
            <a:endParaRPr lang="ar-SA" dirty="0"/>
          </a:p>
        </p:txBody>
      </p:sp>
      <p:pic>
        <p:nvPicPr>
          <p:cNvPr id="7170" name="Picture 2" descr="The Best Types of Questions to Ask in Your Negotiations | Negotiation  Experts">
            <a:extLst>
              <a:ext uri="{FF2B5EF4-FFF2-40B4-BE49-F238E27FC236}">
                <a16:creationId xmlns:a16="http://schemas.microsoft.com/office/drawing/2014/main" id="{DE0C0EE3-7785-B564-A776-AE0DF5F9A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5" t="10309" r="10818"/>
          <a:stretch/>
        </p:blipFill>
        <p:spPr bwMode="auto">
          <a:xfrm>
            <a:off x="7124777" y="3018139"/>
            <a:ext cx="1586959" cy="182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6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sk question Vectors &amp; Illustrations for Free Download | Freepik">
            <a:extLst>
              <a:ext uri="{FF2B5EF4-FFF2-40B4-BE49-F238E27FC236}">
                <a16:creationId xmlns:a16="http://schemas.microsoft.com/office/drawing/2014/main" id="{1F3284A7-F29E-F44E-8705-D6010F0F1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43" y="2557179"/>
            <a:ext cx="2181345" cy="21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96A0F1C1-C2F9-67C5-547E-AE8F8CE89542}"/>
              </a:ext>
            </a:extLst>
          </p:cNvPr>
          <p:cNvSpPr/>
          <p:nvPr/>
        </p:nvSpPr>
        <p:spPr>
          <a:xfrm rot="15595068">
            <a:off x="4013966" y="-2908920"/>
            <a:ext cx="1481668" cy="7132749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1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44B2FCB-7038-F578-4A32-AB3CF2888598}"/>
              </a:ext>
            </a:extLst>
          </p:cNvPr>
          <p:cNvSpPr txBox="1"/>
          <p:nvPr/>
        </p:nvSpPr>
        <p:spPr>
          <a:xfrm>
            <a:off x="323528" y="444694"/>
            <a:ext cx="8640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latin typeface="Aharoni" panose="02010803020104030203" pitchFamily="2" charset="-79"/>
                <a:cs typeface="Aharoni" panose="02010803020104030203" pitchFamily="2" charset="-79"/>
              </a:rPr>
              <a:t>Polite Ways to Ask for Information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4C64DB9-77FB-DC85-FB09-B0340EA68F0D}"/>
              </a:ext>
            </a:extLst>
          </p:cNvPr>
          <p:cNvSpPr txBox="1"/>
          <p:nvPr/>
        </p:nvSpPr>
        <p:spPr>
          <a:xfrm>
            <a:off x="827584" y="1572612"/>
            <a:ext cx="4605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Where is the bank?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0F905CE-202F-42FD-7B0D-28B6CFA3179E}"/>
              </a:ext>
            </a:extLst>
          </p:cNvPr>
          <p:cNvSpPr txBox="1"/>
          <p:nvPr/>
        </p:nvSpPr>
        <p:spPr>
          <a:xfrm>
            <a:off x="827584" y="2124575"/>
            <a:ext cx="4605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What is your name?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9580B0B-84C5-B800-9C98-A362FA98679E}"/>
              </a:ext>
            </a:extLst>
          </p:cNvPr>
          <p:cNvSpPr txBox="1"/>
          <p:nvPr/>
        </p:nvSpPr>
        <p:spPr>
          <a:xfrm>
            <a:off x="3707904" y="1072456"/>
            <a:ext cx="3168352" cy="995422"/>
          </a:xfrm>
          <a:prstGeom prst="wedgeEllipseCallout">
            <a:avLst>
              <a:gd name="adj1" fmla="val -25242"/>
              <a:gd name="adj2" fmla="val 79086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j-lt"/>
              </a:rPr>
              <a:t>Polite / impolite ways?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BA88859-E04F-365E-791C-EA96A5EC31F2}"/>
              </a:ext>
            </a:extLst>
          </p:cNvPr>
          <p:cNvSpPr txBox="1"/>
          <p:nvPr/>
        </p:nvSpPr>
        <p:spPr>
          <a:xfrm>
            <a:off x="3693837" y="1345137"/>
            <a:ext cx="3168352" cy="142821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j-lt"/>
              </a:rPr>
              <a:t>HOW to make them in Polite ways?</a:t>
            </a:r>
          </a:p>
        </p:txBody>
      </p:sp>
    </p:spTree>
    <p:extLst>
      <p:ext uri="{BB962C8B-B14F-4D97-AF65-F5344CB8AC3E}">
        <p14:creationId xmlns:p14="http://schemas.microsoft.com/office/powerpoint/2010/main" val="266728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EFD1572C-57BF-F3FC-2C2E-DA9791164F4B}"/>
              </a:ext>
            </a:extLst>
          </p:cNvPr>
          <p:cNvSpPr/>
          <p:nvPr/>
        </p:nvSpPr>
        <p:spPr>
          <a:xfrm rot="15152459">
            <a:off x="4207630" y="-82272"/>
            <a:ext cx="1502359" cy="3252535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rgbClr val="F8B2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2FC503E5-559C-A142-D677-D77A075EE671}"/>
              </a:ext>
            </a:extLst>
          </p:cNvPr>
          <p:cNvSpPr/>
          <p:nvPr/>
        </p:nvSpPr>
        <p:spPr>
          <a:xfrm rot="15595068">
            <a:off x="4013966" y="-2908920"/>
            <a:ext cx="1481668" cy="7132749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1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44B2FCB-7038-F578-4A32-AB3CF2888598}"/>
              </a:ext>
            </a:extLst>
          </p:cNvPr>
          <p:cNvSpPr txBox="1"/>
          <p:nvPr/>
        </p:nvSpPr>
        <p:spPr>
          <a:xfrm>
            <a:off x="323528" y="444694"/>
            <a:ext cx="86409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latin typeface="Aharoni" panose="02010803020104030203" pitchFamily="2" charset="-79"/>
                <a:cs typeface="Aharoni" panose="02010803020104030203" pitchFamily="2" charset="-79"/>
              </a:rPr>
              <a:t>Polite Ways to Ask for Information </a:t>
            </a:r>
          </a:p>
          <a:p>
            <a:pPr algn="ctr"/>
            <a:r>
              <a:rPr lang="en-US" sz="2000" b="1" i="0" u="none" strike="noStrike" baseline="0" dirty="0">
                <a:latin typeface="Aharoni" panose="02010803020104030203" pitchFamily="2" charset="-79"/>
                <a:cs typeface="Aharoni" panose="02010803020104030203" pitchFamily="2" charset="-79"/>
              </a:rPr>
              <a:t>with </a:t>
            </a:r>
            <a:r>
              <a:rPr lang="en-US" sz="2000" b="1" i="1" u="none" strike="noStrike" baseline="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</a:t>
            </a:r>
            <a:r>
              <a:rPr lang="en-US" sz="2000" b="1" i="1" u="none" strike="noStrike" baseline="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b="1" i="1" u="none" strike="noStrike" baseline="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Could</a:t>
            </a:r>
            <a:r>
              <a:rPr lang="en-US" sz="2000" b="1" i="1" u="none" strike="noStrike" baseline="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i="0" u="none" strike="noStrike" baseline="0" dirty="0"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US" sz="2000" b="1" i="1" u="none" strike="noStrike" baseline="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Would</a:t>
            </a:r>
          </a:p>
          <a:p>
            <a:pPr algn="l"/>
            <a:endParaRPr lang="en-US" sz="2000" b="1" i="1" u="none" strike="noStrike" baseline="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1800" b="1" i="0" u="none" strike="noStrike" baseline="0" dirty="0">
              <a:solidFill>
                <a:srgbClr val="0000FF"/>
              </a:solidFill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endParaRPr lang="en-US" b="1" dirty="0">
              <a:solidFill>
                <a:srgbClr val="0000FF"/>
              </a:solidFill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800" b="1" i="0" u="none" strike="noStrike" baseline="0" dirty="0">
                <a:solidFill>
                  <a:srgbClr val="0000FF"/>
                </a:solidFill>
                <a:latin typeface="+mj-lt"/>
              </a:rPr>
              <a:t>Excuse me, can you </a:t>
            </a:r>
            <a:r>
              <a:rPr lang="en-US" sz="1800" b="0" i="0" u="none" strike="noStrike" baseline="0" dirty="0">
                <a:latin typeface="+mj-lt"/>
              </a:rPr>
              <a:t>tell me </a:t>
            </a:r>
            <a:r>
              <a:rPr lang="en-US" sz="1800" b="1" i="0" u="none" strike="noStrike" baseline="0" dirty="0">
                <a:latin typeface="+mj-lt"/>
              </a:rPr>
              <a:t>where the bank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+mj-lt"/>
              </a:rPr>
              <a:t>is</a:t>
            </a:r>
            <a:r>
              <a:rPr lang="en-US" sz="1800" b="0" i="0" u="none" strike="noStrike" baseline="0" dirty="0">
                <a:latin typeface="+mj-lt"/>
              </a:rPr>
              <a:t>?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1" i="0" u="none" strike="noStrike" baseline="0" dirty="0">
                <a:solidFill>
                  <a:srgbClr val="0000FF"/>
                </a:solidFill>
                <a:latin typeface="+mj-lt"/>
              </a:rPr>
              <a:t>Could you</a:t>
            </a:r>
            <a:r>
              <a:rPr lang="en-US" sz="1800" b="1" i="0" u="none" strike="noStrike" baseline="0" dirty="0">
                <a:latin typeface="+mj-lt"/>
              </a:rPr>
              <a:t> </a:t>
            </a:r>
            <a:r>
              <a:rPr lang="en-US" sz="1800" b="0" i="0" u="none" strike="noStrike" baseline="0" dirty="0">
                <a:latin typeface="+mj-lt"/>
              </a:rPr>
              <a:t>tell me </a:t>
            </a:r>
            <a:r>
              <a:rPr lang="en-US" sz="1800" b="1" i="0" u="none" strike="noStrike" baseline="0" dirty="0">
                <a:latin typeface="+mj-lt"/>
              </a:rPr>
              <a:t>where the bank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+mj-lt"/>
              </a:rPr>
              <a:t>is</a:t>
            </a:r>
            <a:r>
              <a:rPr lang="en-US" sz="1800" b="0" i="0" u="none" strike="noStrike" baseline="0" dirty="0">
                <a:latin typeface="+mj-lt"/>
              </a:rPr>
              <a:t>?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1" i="0" u="none" strike="noStrike" baseline="0" dirty="0">
                <a:solidFill>
                  <a:srgbClr val="0000FF"/>
                </a:solidFill>
                <a:latin typeface="+mj-lt"/>
              </a:rPr>
              <a:t>Would you be able to </a:t>
            </a:r>
            <a:r>
              <a:rPr lang="en-US" sz="1800" b="0" i="0" u="none" strike="noStrike" baseline="0" dirty="0">
                <a:latin typeface="+mj-lt"/>
              </a:rPr>
              <a:t>tell me </a:t>
            </a:r>
            <a:r>
              <a:rPr lang="en-US" sz="1800" b="1" i="0" u="none" strike="noStrike" baseline="0" dirty="0">
                <a:latin typeface="+mj-lt"/>
              </a:rPr>
              <a:t>where the bank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+mj-lt"/>
              </a:rPr>
              <a:t>is</a:t>
            </a:r>
            <a:r>
              <a:rPr lang="en-US" sz="1800" b="0" i="0" u="none" strike="noStrike" baseline="0" dirty="0">
                <a:latin typeface="+mj-lt"/>
              </a:rPr>
              <a:t>?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1" i="0" u="none" strike="noStrike" baseline="0" dirty="0">
                <a:solidFill>
                  <a:srgbClr val="0000FF"/>
                </a:solidFill>
                <a:latin typeface="+mj-lt"/>
              </a:rPr>
              <a:t>Would you mind </a:t>
            </a:r>
            <a:r>
              <a:rPr lang="en-US" sz="1800" b="0" i="0" u="none" strike="noStrike" baseline="0" dirty="0">
                <a:latin typeface="+mj-lt"/>
              </a:rPr>
              <a:t>telling me </a:t>
            </a:r>
            <a:r>
              <a:rPr lang="en-US" sz="1800" b="1" i="0" u="none" strike="noStrike" baseline="0" dirty="0">
                <a:latin typeface="+mj-lt"/>
              </a:rPr>
              <a:t>where the bank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+mj-lt"/>
              </a:rPr>
              <a:t>is</a:t>
            </a:r>
            <a:r>
              <a:rPr lang="en-US" sz="1800" b="0" i="0" u="none" strike="noStrike" baseline="0" dirty="0">
                <a:latin typeface="+mj-lt"/>
              </a:rPr>
              <a:t>?</a:t>
            </a:r>
            <a:endParaRPr lang="ar-SA" dirty="0">
              <a:latin typeface="+mj-lt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981F3CD-A845-D2A5-AEDF-7EF6BB0F8745}"/>
              </a:ext>
            </a:extLst>
          </p:cNvPr>
          <p:cNvSpPr txBox="1"/>
          <p:nvPr/>
        </p:nvSpPr>
        <p:spPr>
          <a:xfrm>
            <a:off x="3275856" y="1383412"/>
            <a:ext cx="2736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Where is the bank?</a:t>
            </a:r>
          </a:p>
        </p:txBody>
      </p:sp>
      <p:pic>
        <p:nvPicPr>
          <p:cNvPr id="10" name="Picture 2" descr="Ask question Vectors &amp; Illustrations for Free Download | Freepik">
            <a:extLst>
              <a:ext uri="{FF2B5EF4-FFF2-40B4-BE49-F238E27FC236}">
                <a16:creationId xmlns:a16="http://schemas.microsoft.com/office/drawing/2014/main" id="{976ED27F-CC67-D252-3468-2B0197463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43" y="2557179"/>
            <a:ext cx="2181345" cy="21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30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1172E732-8936-1C0B-3654-75FE2DCDDA54}"/>
              </a:ext>
            </a:extLst>
          </p:cNvPr>
          <p:cNvSpPr txBox="1"/>
          <p:nvPr/>
        </p:nvSpPr>
        <p:spPr>
          <a:xfrm rot="13986408" flipH="1">
            <a:off x="5420109" y="868829"/>
            <a:ext cx="2531320" cy="2845707"/>
          </a:xfrm>
          <a:custGeom>
            <a:avLst/>
            <a:gdLst/>
            <a:ahLst/>
            <a:cxnLst/>
            <a:rect l="l" t="t" r="r" b="b"/>
            <a:pathLst>
              <a:path w="1728925" h="1943656">
                <a:moveTo>
                  <a:pt x="1588031" y="914705"/>
                </a:moveTo>
                <a:lnTo>
                  <a:pt x="1611514" y="914704"/>
                </a:lnTo>
                <a:lnTo>
                  <a:pt x="1611514" y="908301"/>
                </a:lnTo>
                <a:cubicBezTo>
                  <a:pt x="1610090" y="901184"/>
                  <a:pt x="1605821" y="897626"/>
                  <a:pt x="1598705" y="897627"/>
                </a:cubicBezTo>
                <a:lnTo>
                  <a:pt x="1588032" y="897627"/>
                </a:lnTo>
                <a:close/>
                <a:moveTo>
                  <a:pt x="1437531" y="717773"/>
                </a:moveTo>
                <a:cubicBezTo>
                  <a:pt x="1439666" y="719552"/>
                  <a:pt x="1442868" y="720442"/>
                  <a:pt x="1447138" y="720442"/>
                </a:cubicBezTo>
                <a:lnTo>
                  <a:pt x="1451407" y="720442"/>
                </a:lnTo>
                <a:cubicBezTo>
                  <a:pt x="1459946" y="720442"/>
                  <a:pt x="1464215" y="716884"/>
                  <a:pt x="1464216" y="709768"/>
                </a:cubicBezTo>
                <a:cubicBezTo>
                  <a:pt x="1462792" y="701229"/>
                  <a:pt x="1458523" y="696960"/>
                  <a:pt x="1451407" y="696960"/>
                </a:cubicBezTo>
                <a:lnTo>
                  <a:pt x="1434329" y="696960"/>
                </a:lnTo>
                <a:lnTo>
                  <a:pt x="1434329" y="709768"/>
                </a:lnTo>
                <a:cubicBezTo>
                  <a:pt x="1434329" y="713326"/>
                  <a:pt x="1435396" y="715994"/>
                  <a:pt x="1437531" y="717773"/>
                </a:cubicBezTo>
                <a:close/>
                <a:moveTo>
                  <a:pt x="1100449" y="242982"/>
                </a:moveTo>
                <a:lnTo>
                  <a:pt x="1109678" y="257352"/>
                </a:lnTo>
                <a:lnTo>
                  <a:pt x="1120455" y="250430"/>
                </a:lnTo>
                <a:lnTo>
                  <a:pt x="1111226" y="236060"/>
                </a:lnTo>
                <a:close/>
                <a:moveTo>
                  <a:pt x="1163784" y="412361"/>
                </a:moveTo>
                <a:lnTo>
                  <a:pt x="1170706" y="423138"/>
                </a:lnTo>
                <a:lnTo>
                  <a:pt x="1176094" y="419678"/>
                </a:lnTo>
                <a:cubicBezTo>
                  <a:pt x="1182082" y="415832"/>
                  <a:pt x="1182768" y="410317"/>
                  <a:pt x="1178154" y="403132"/>
                </a:cubicBezTo>
                <a:lnTo>
                  <a:pt x="1172385" y="394151"/>
                </a:lnTo>
                <a:lnTo>
                  <a:pt x="1166996" y="397612"/>
                </a:lnTo>
                <a:cubicBezTo>
                  <a:pt x="1161009" y="401458"/>
                  <a:pt x="1159939" y="406374"/>
                  <a:pt x="1163784" y="412361"/>
                </a:cubicBezTo>
                <a:close/>
                <a:moveTo>
                  <a:pt x="939800" y="79763"/>
                </a:moveTo>
                <a:lnTo>
                  <a:pt x="946722" y="90540"/>
                </a:lnTo>
                <a:lnTo>
                  <a:pt x="952110" y="87079"/>
                </a:lnTo>
                <a:cubicBezTo>
                  <a:pt x="958098" y="83234"/>
                  <a:pt x="958784" y="77719"/>
                  <a:pt x="954170" y="70534"/>
                </a:cubicBezTo>
                <a:lnTo>
                  <a:pt x="948401" y="61553"/>
                </a:lnTo>
                <a:lnTo>
                  <a:pt x="943012" y="65014"/>
                </a:lnTo>
                <a:cubicBezTo>
                  <a:pt x="937025" y="68859"/>
                  <a:pt x="935955" y="73776"/>
                  <a:pt x="939800" y="79763"/>
                </a:cubicBezTo>
                <a:close/>
                <a:moveTo>
                  <a:pt x="1598705" y="1155932"/>
                </a:moveTo>
                <a:lnTo>
                  <a:pt x="1617918" y="1155932"/>
                </a:lnTo>
                <a:lnTo>
                  <a:pt x="1641400" y="1149528"/>
                </a:lnTo>
                <a:lnTo>
                  <a:pt x="1641400" y="1132450"/>
                </a:lnTo>
                <a:lnTo>
                  <a:pt x="1628592" y="1132450"/>
                </a:lnTo>
                <a:cubicBezTo>
                  <a:pt x="1615783" y="1143835"/>
                  <a:pt x="1605821" y="1149527"/>
                  <a:pt x="1598705" y="1149528"/>
                </a:cubicBezTo>
                <a:close/>
                <a:moveTo>
                  <a:pt x="1282761" y="844258"/>
                </a:moveTo>
                <a:lnTo>
                  <a:pt x="1287031" y="844258"/>
                </a:lnTo>
                <a:cubicBezTo>
                  <a:pt x="1338265" y="839988"/>
                  <a:pt x="1363882" y="820064"/>
                  <a:pt x="1363882" y="784484"/>
                </a:cubicBezTo>
                <a:lnTo>
                  <a:pt x="1363882" y="773811"/>
                </a:lnTo>
                <a:cubicBezTo>
                  <a:pt x="1356766" y="773811"/>
                  <a:pt x="1353208" y="771676"/>
                  <a:pt x="1353209" y="767407"/>
                </a:cubicBezTo>
                <a:cubicBezTo>
                  <a:pt x="1331861" y="767406"/>
                  <a:pt x="1308379" y="790889"/>
                  <a:pt x="1282762" y="837854"/>
                </a:cubicBezTo>
                <a:close/>
                <a:moveTo>
                  <a:pt x="1195822" y="790114"/>
                </a:moveTo>
                <a:lnTo>
                  <a:pt x="1199284" y="795503"/>
                </a:lnTo>
                <a:cubicBezTo>
                  <a:pt x="1204326" y="800721"/>
                  <a:pt x="1209841" y="801408"/>
                  <a:pt x="1215829" y="797562"/>
                </a:cubicBezTo>
                <a:lnTo>
                  <a:pt x="1221217" y="794101"/>
                </a:lnTo>
                <a:lnTo>
                  <a:pt x="1211988" y="779732"/>
                </a:lnTo>
                <a:close/>
                <a:moveTo>
                  <a:pt x="971838" y="457516"/>
                </a:moveTo>
                <a:lnTo>
                  <a:pt x="975300" y="462905"/>
                </a:lnTo>
                <a:cubicBezTo>
                  <a:pt x="980342" y="468123"/>
                  <a:pt x="985857" y="468809"/>
                  <a:pt x="991845" y="464964"/>
                </a:cubicBezTo>
                <a:lnTo>
                  <a:pt x="997233" y="461503"/>
                </a:lnTo>
                <a:lnTo>
                  <a:pt x="988004" y="447133"/>
                </a:lnTo>
                <a:close/>
                <a:moveTo>
                  <a:pt x="982500" y="521183"/>
                </a:moveTo>
                <a:cubicBezTo>
                  <a:pt x="995751" y="531279"/>
                  <a:pt x="1004770" y="534789"/>
                  <a:pt x="1009560" y="531712"/>
                </a:cubicBezTo>
                <a:lnTo>
                  <a:pt x="1020338" y="524790"/>
                </a:lnTo>
                <a:cubicBezTo>
                  <a:pt x="1029751" y="505212"/>
                  <a:pt x="1030228" y="488838"/>
                  <a:pt x="1021768" y="475665"/>
                </a:cubicBezTo>
                <a:lnTo>
                  <a:pt x="1050376" y="464903"/>
                </a:lnTo>
                <a:cubicBezTo>
                  <a:pt x="1055166" y="461827"/>
                  <a:pt x="1056495" y="453362"/>
                  <a:pt x="1054363" y="439508"/>
                </a:cubicBezTo>
                <a:lnTo>
                  <a:pt x="1041673" y="419750"/>
                </a:lnTo>
                <a:cubicBezTo>
                  <a:pt x="1037827" y="413763"/>
                  <a:pt x="1032911" y="412692"/>
                  <a:pt x="1026924" y="416537"/>
                </a:cubicBezTo>
                <a:lnTo>
                  <a:pt x="1016146" y="423459"/>
                </a:lnTo>
                <a:cubicBezTo>
                  <a:pt x="1006051" y="436709"/>
                  <a:pt x="1006771" y="452315"/>
                  <a:pt x="1018308" y="470277"/>
                </a:cubicBezTo>
                <a:cubicBezTo>
                  <a:pt x="1003685" y="471211"/>
                  <a:pt x="992182" y="474371"/>
                  <a:pt x="983800" y="479754"/>
                </a:cubicBezTo>
                <a:cubicBezTo>
                  <a:pt x="976616" y="484369"/>
                  <a:pt x="976182" y="498179"/>
                  <a:pt x="982500" y="521183"/>
                </a:cubicBezTo>
                <a:close/>
                <a:moveTo>
                  <a:pt x="1168617" y="822811"/>
                </a:moveTo>
                <a:lnTo>
                  <a:pt x="1174385" y="831792"/>
                </a:lnTo>
                <a:cubicBezTo>
                  <a:pt x="1180197" y="838208"/>
                  <a:pt x="1186097" y="839493"/>
                  <a:pt x="1192084" y="835647"/>
                </a:cubicBezTo>
                <a:lnTo>
                  <a:pt x="1201065" y="829879"/>
                </a:lnTo>
                <a:lnTo>
                  <a:pt x="1194143" y="819102"/>
                </a:lnTo>
                <a:cubicBezTo>
                  <a:pt x="1190298" y="813115"/>
                  <a:pt x="1185381" y="812044"/>
                  <a:pt x="1179394" y="815889"/>
                </a:cubicBezTo>
                <a:close/>
                <a:moveTo>
                  <a:pt x="758516" y="188585"/>
                </a:moveTo>
                <a:cubicBezTo>
                  <a:pt x="771767" y="198681"/>
                  <a:pt x="780786" y="202190"/>
                  <a:pt x="785576" y="199114"/>
                </a:cubicBezTo>
                <a:lnTo>
                  <a:pt x="796354" y="192192"/>
                </a:lnTo>
                <a:cubicBezTo>
                  <a:pt x="805767" y="172614"/>
                  <a:pt x="806245" y="156239"/>
                  <a:pt x="797784" y="143067"/>
                </a:cubicBezTo>
                <a:lnTo>
                  <a:pt x="826392" y="132305"/>
                </a:lnTo>
                <a:cubicBezTo>
                  <a:pt x="831182" y="129228"/>
                  <a:pt x="832511" y="120763"/>
                  <a:pt x="830379" y="106910"/>
                </a:cubicBezTo>
                <a:lnTo>
                  <a:pt x="817689" y="87152"/>
                </a:lnTo>
                <a:cubicBezTo>
                  <a:pt x="813843" y="81165"/>
                  <a:pt x="808927" y="80094"/>
                  <a:pt x="802940" y="83939"/>
                </a:cubicBezTo>
                <a:lnTo>
                  <a:pt x="792163" y="90861"/>
                </a:lnTo>
                <a:cubicBezTo>
                  <a:pt x="782067" y="104111"/>
                  <a:pt x="782787" y="119717"/>
                  <a:pt x="794324" y="137679"/>
                </a:cubicBezTo>
                <a:cubicBezTo>
                  <a:pt x="779701" y="138613"/>
                  <a:pt x="768198" y="141772"/>
                  <a:pt x="759816" y="147156"/>
                </a:cubicBezTo>
                <a:cubicBezTo>
                  <a:pt x="752632" y="151770"/>
                  <a:pt x="752198" y="165580"/>
                  <a:pt x="758516" y="188585"/>
                </a:cubicBezTo>
                <a:close/>
                <a:moveTo>
                  <a:pt x="944633" y="490213"/>
                </a:moveTo>
                <a:lnTo>
                  <a:pt x="950401" y="499194"/>
                </a:lnTo>
                <a:cubicBezTo>
                  <a:pt x="956213" y="505609"/>
                  <a:pt x="962113" y="506894"/>
                  <a:pt x="968100" y="503049"/>
                </a:cubicBezTo>
                <a:lnTo>
                  <a:pt x="977081" y="497280"/>
                </a:lnTo>
                <a:lnTo>
                  <a:pt x="970159" y="486503"/>
                </a:lnTo>
                <a:cubicBezTo>
                  <a:pt x="966314" y="480516"/>
                  <a:pt x="961397" y="479445"/>
                  <a:pt x="955410" y="483291"/>
                </a:cubicBezTo>
                <a:close/>
                <a:moveTo>
                  <a:pt x="1314224" y="1069268"/>
                </a:moveTo>
                <a:lnTo>
                  <a:pt x="1317685" y="1074657"/>
                </a:lnTo>
                <a:cubicBezTo>
                  <a:pt x="1322299" y="1081841"/>
                  <a:pt x="1327600" y="1083511"/>
                  <a:pt x="1333588" y="1079665"/>
                </a:cubicBezTo>
                <a:lnTo>
                  <a:pt x="1338976" y="1076205"/>
                </a:lnTo>
                <a:cubicBezTo>
                  <a:pt x="1344963" y="1072359"/>
                  <a:pt x="1345650" y="1066844"/>
                  <a:pt x="1341035" y="1059659"/>
                </a:cubicBezTo>
                <a:lnTo>
                  <a:pt x="1337574" y="1054271"/>
                </a:lnTo>
                <a:cubicBezTo>
                  <a:pt x="1333729" y="1048283"/>
                  <a:pt x="1328812" y="1047213"/>
                  <a:pt x="1322825" y="1051058"/>
                </a:cubicBezTo>
                <a:lnTo>
                  <a:pt x="1317437" y="1054519"/>
                </a:lnTo>
                <a:cubicBezTo>
                  <a:pt x="1312218" y="1059562"/>
                  <a:pt x="1311147" y="1064478"/>
                  <a:pt x="1314224" y="1069268"/>
                </a:cubicBezTo>
                <a:close/>
                <a:moveTo>
                  <a:pt x="1588031" y="1574343"/>
                </a:moveTo>
                <a:cubicBezTo>
                  <a:pt x="1643535" y="1636963"/>
                  <a:pt x="1688365" y="1668273"/>
                  <a:pt x="1722521" y="1668273"/>
                </a:cubicBezTo>
                <a:lnTo>
                  <a:pt x="1728925" y="1655464"/>
                </a:lnTo>
                <a:lnTo>
                  <a:pt x="1728925" y="1649060"/>
                </a:lnTo>
                <a:cubicBezTo>
                  <a:pt x="1709001" y="1649060"/>
                  <a:pt x="1681249" y="1637675"/>
                  <a:pt x="1645669" y="1614904"/>
                </a:cubicBezTo>
                <a:cubicBezTo>
                  <a:pt x="1639977" y="1596403"/>
                  <a:pt x="1628591" y="1582882"/>
                  <a:pt x="1611514" y="1574344"/>
                </a:cubicBezTo>
                <a:close/>
                <a:moveTo>
                  <a:pt x="1006885" y="693795"/>
                </a:moveTo>
                <a:lnTo>
                  <a:pt x="1013727" y="688309"/>
                </a:lnTo>
                <a:lnTo>
                  <a:pt x="1015138" y="690506"/>
                </a:lnTo>
                <a:lnTo>
                  <a:pt x="1008423" y="695587"/>
                </a:lnTo>
                <a:close/>
                <a:moveTo>
                  <a:pt x="653871" y="144162"/>
                </a:moveTo>
                <a:lnTo>
                  <a:pt x="666561" y="163920"/>
                </a:lnTo>
                <a:cubicBezTo>
                  <a:pt x="689254" y="83379"/>
                  <a:pt x="691372" y="28739"/>
                  <a:pt x="672914" y="0"/>
                </a:cubicBezTo>
                <a:lnTo>
                  <a:pt x="658676" y="1533"/>
                </a:lnTo>
                <a:lnTo>
                  <a:pt x="653287" y="4994"/>
                </a:lnTo>
                <a:cubicBezTo>
                  <a:pt x="664054" y="21759"/>
                  <a:pt x="669472" y="51262"/>
                  <a:pt x="669540" y="93504"/>
                </a:cubicBezTo>
                <a:cubicBezTo>
                  <a:pt x="657049" y="108292"/>
                  <a:pt x="651826" y="125178"/>
                  <a:pt x="653871" y="144162"/>
                </a:cubicBezTo>
                <a:close/>
                <a:moveTo>
                  <a:pt x="1181967" y="977057"/>
                </a:moveTo>
                <a:lnTo>
                  <a:pt x="1181862" y="974778"/>
                </a:lnTo>
                <a:cubicBezTo>
                  <a:pt x="1183040" y="969370"/>
                  <a:pt x="1185576" y="962456"/>
                  <a:pt x="1189470" y="954035"/>
                </a:cubicBezTo>
                <a:lnTo>
                  <a:pt x="1205636" y="943652"/>
                </a:lnTo>
                <a:cubicBezTo>
                  <a:pt x="1224495" y="931539"/>
                  <a:pt x="1273726" y="928937"/>
                  <a:pt x="1353328" y="935849"/>
                </a:cubicBezTo>
                <a:lnTo>
                  <a:pt x="1358858" y="936470"/>
                </a:lnTo>
                <a:lnTo>
                  <a:pt x="1333996" y="983818"/>
                </a:lnTo>
                <a:cubicBezTo>
                  <a:pt x="1301974" y="1043057"/>
                  <a:pt x="1282761" y="1072677"/>
                  <a:pt x="1276357" y="1072677"/>
                </a:cubicBezTo>
                <a:lnTo>
                  <a:pt x="1264525" y="1065634"/>
                </a:lnTo>
                <a:lnTo>
                  <a:pt x="1251504" y="1050452"/>
                </a:lnTo>
                <a:lnTo>
                  <a:pt x="1246471" y="1032116"/>
                </a:lnTo>
                <a:lnTo>
                  <a:pt x="1246471" y="1021442"/>
                </a:lnTo>
                <a:cubicBezTo>
                  <a:pt x="1246471" y="1017173"/>
                  <a:pt x="1258568" y="1009346"/>
                  <a:pt x="1282762" y="997960"/>
                </a:cubicBezTo>
                <a:lnTo>
                  <a:pt x="1276166" y="985868"/>
                </a:lnTo>
                <a:lnTo>
                  <a:pt x="1286814" y="975238"/>
                </a:lnTo>
                <a:lnTo>
                  <a:pt x="1281046" y="966258"/>
                </a:lnTo>
                <a:lnTo>
                  <a:pt x="1270248" y="975018"/>
                </a:lnTo>
                <a:lnTo>
                  <a:pt x="1269953" y="974478"/>
                </a:lnTo>
                <a:lnTo>
                  <a:pt x="1276357" y="938187"/>
                </a:lnTo>
                <a:lnTo>
                  <a:pt x="1263549" y="938187"/>
                </a:lnTo>
                <a:cubicBezTo>
                  <a:pt x="1263549" y="955977"/>
                  <a:pt x="1259635" y="970742"/>
                  <a:pt x="1251808" y="982483"/>
                </a:cubicBezTo>
                <a:lnTo>
                  <a:pt x="1225873" y="1001738"/>
                </a:lnTo>
                <a:lnTo>
                  <a:pt x="1219016" y="1001024"/>
                </a:lnTo>
                <a:lnTo>
                  <a:pt x="1214070" y="999060"/>
                </a:lnTo>
                <a:lnTo>
                  <a:pt x="1204309" y="986753"/>
                </a:lnTo>
                <a:close/>
                <a:moveTo>
                  <a:pt x="958418" y="653884"/>
                </a:moveTo>
                <a:cubicBezTo>
                  <a:pt x="956880" y="651490"/>
                  <a:pt x="956700" y="647588"/>
                  <a:pt x="957878" y="642180"/>
                </a:cubicBezTo>
                <a:lnTo>
                  <a:pt x="959680" y="637267"/>
                </a:lnTo>
                <a:lnTo>
                  <a:pt x="963078" y="652903"/>
                </a:lnTo>
                <a:lnTo>
                  <a:pt x="977442" y="661440"/>
                </a:lnTo>
                <a:close/>
                <a:moveTo>
                  <a:pt x="999601" y="733469"/>
                </a:moveTo>
                <a:lnTo>
                  <a:pt x="1008591" y="723205"/>
                </a:lnTo>
                <a:lnTo>
                  <a:pt x="1015691" y="724294"/>
                </a:lnTo>
                <a:lnTo>
                  <a:pt x="1027946" y="737502"/>
                </a:lnTo>
                <a:lnTo>
                  <a:pt x="1017679" y="749766"/>
                </a:lnTo>
                <a:close/>
                <a:moveTo>
                  <a:pt x="1533062" y="1734450"/>
                </a:moveTo>
                <a:cubicBezTo>
                  <a:pt x="1536264" y="1737296"/>
                  <a:pt x="1541067" y="1740143"/>
                  <a:pt x="1547471" y="1742989"/>
                </a:cubicBezTo>
                <a:lnTo>
                  <a:pt x="1570953" y="1742989"/>
                </a:lnTo>
                <a:cubicBezTo>
                  <a:pt x="1578069" y="1742989"/>
                  <a:pt x="1581627" y="1739431"/>
                  <a:pt x="1581627" y="1732315"/>
                </a:cubicBezTo>
                <a:lnTo>
                  <a:pt x="1581627" y="1719507"/>
                </a:lnTo>
                <a:cubicBezTo>
                  <a:pt x="1575935" y="1703852"/>
                  <a:pt x="1562414" y="1696024"/>
                  <a:pt x="1541067" y="1696025"/>
                </a:cubicBezTo>
                <a:cubicBezTo>
                  <a:pt x="1548183" y="1683216"/>
                  <a:pt x="1551740" y="1671830"/>
                  <a:pt x="1551741" y="1661868"/>
                </a:cubicBezTo>
                <a:cubicBezTo>
                  <a:pt x="1551740" y="1653329"/>
                  <a:pt x="1540355" y="1645502"/>
                  <a:pt x="1517585" y="1638386"/>
                </a:cubicBezTo>
                <a:cubicBezTo>
                  <a:pt x="1501930" y="1644079"/>
                  <a:pt x="1494102" y="1649771"/>
                  <a:pt x="1494102" y="1655464"/>
                </a:cubicBezTo>
                <a:lnTo>
                  <a:pt x="1494102" y="1668272"/>
                </a:lnTo>
                <a:cubicBezTo>
                  <a:pt x="1505488" y="1686774"/>
                  <a:pt x="1519008" y="1696025"/>
                  <a:pt x="1534663" y="1696025"/>
                </a:cubicBezTo>
                <a:lnTo>
                  <a:pt x="1528258" y="1725911"/>
                </a:lnTo>
                <a:cubicBezTo>
                  <a:pt x="1528258" y="1728758"/>
                  <a:pt x="1529860" y="1731604"/>
                  <a:pt x="1533062" y="1734450"/>
                </a:cubicBezTo>
                <a:close/>
                <a:moveTo>
                  <a:pt x="1501574" y="1864136"/>
                </a:moveTo>
                <a:cubicBezTo>
                  <a:pt x="1503709" y="1865915"/>
                  <a:pt x="1506911" y="1866804"/>
                  <a:pt x="1511180" y="1866805"/>
                </a:cubicBezTo>
                <a:lnTo>
                  <a:pt x="1521854" y="1866805"/>
                </a:lnTo>
                <a:lnTo>
                  <a:pt x="1521854" y="1860400"/>
                </a:lnTo>
                <a:cubicBezTo>
                  <a:pt x="1521854" y="1853285"/>
                  <a:pt x="1518296" y="1849727"/>
                  <a:pt x="1511180" y="1849726"/>
                </a:cubicBezTo>
                <a:lnTo>
                  <a:pt x="1498372" y="1849727"/>
                </a:lnTo>
                <a:lnTo>
                  <a:pt x="1498372" y="1856131"/>
                </a:lnTo>
                <a:cubicBezTo>
                  <a:pt x="1498372" y="1859689"/>
                  <a:pt x="1499439" y="1862357"/>
                  <a:pt x="1501574" y="1864136"/>
                </a:cubicBezTo>
                <a:close/>
                <a:moveTo>
                  <a:pt x="1139733" y="1655464"/>
                </a:moveTo>
                <a:lnTo>
                  <a:pt x="1152541" y="1655464"/>
                </a:lnTo>
                <a:cubicBezTo>
                  <a:pt x="1159657" y="1655464"/>
                  <a:pt x="1163215" y="1651906"/>
                  <a:pt x="1163215" y="1644790"/>
                </a:cubicBezTo>
                <a:lnTo>
                  <a:pt x="1163215" y="1631982"/>
                </a:lnTo>
                <a:lnTo>
                  <a:pt x="1152542" y="1631982"/>
                </a:lnTo>
                <a:cubicBezTo>
                  <a:pt x="1144002" y="1633405"/>
                  <a:pt x="1139733" y="1637674"/>
                  <a:pt x="1139733" y="1644790"/>
                </a:cubicBezTo>
                <a:close/>
                <a:moveTo>
                  <a:pt x="1158946" y="1691755"/>
                </a:moveTo>
                <a:lnTo>
                  <a:pt x="1176024" y="1691755"/>
                </a:lnTo>
                <a:lnTo>
                  <a:pt x="1176024" y="1672542"/>
                </a:lnTo>
                <a:lnTo>
                  <a:pt x="1169620" y="1672542"/>
                </a:lnTo>
                <a:cubicBezTo>
                  <a:pt x="1162504" y="1673965"/>
                  <a:pt x="1158946" y="1678235"/>
                  <a:pt x="1158946" y="1685351"/>
                </a:cubicBezTo>
                <a:close/>
                <a:moveTo>
                  <a:pt x="1269953" y="1909500"/>
                </a:moveTo>
                <a:lnTo>
                  <a:pt x="1287031" y="1909500"/>
                </a:lnTo>
                <a:lnTo>
                  <a:pt x="1287031" y="1896692"/>
                </a:lnTo>
                <a:lnTo>
                  <a:pt x="1269953" y="1896692"/>
                </a:lnTo>
                <a:close/>
                <a:moveTo>
                  <a:pt x="265910" y="357819"/>
                </a:moveTo>
                <a:lnTo>
                  <a:pt x="272832" y="368596"/>
                </a:lnTo>
                <a:cubicBezTo>
                  <a:pt x="289333" y="373221"/>
                  <a:pt x="299506" y="378527"/>
                  <a:pt x="303352" y="384514"/>
                </a:cubicBezTo>
                <a:lnTo>
                  <a:pt x="308741" y="381053"/>
                </a:lnTo>
                <a:lnTo>
                  <a:pt x="298358" y="364887"/>
                </a:lnTo>
                <a:lnTo>
                  <a:pt x="280279" y="348590"/>
                </a:lnTo>
                <a:close/>
                <a:moveTo>
                  <a:pt x="602865" y="1006102"/>
                </a:moveTo>
                <a:lnTo>
                  <a:pt x="606701" y="999028"/>
                </a:lnTo>
                <a:cubicBezTo>
                  <a:pt x="610294" y="996721"/>
                  <a:pt x="614529" y="991464"/>
                  <a:pt x="619406" y="983257"/>
                </a:cubicBezTo>
                <a:lnTo>
                  <a:pt x="626328" y="994034"/>
                </a:lnTo>
                <a:lnTo>
                  <a:pt x="626388" y="996008"/>
                </a:lnTo>
                <a:lnTo>
                  <a:pt x="618415" y="1001129"/>
                </a:lnTo>
                <a:close/>
                <a:moveTo>
                  <a:pt x="814379" y="1406695"/>
                </a:moveTo>
                <a:lnTo>
                  <a:pt x="813373" y="1368082"/>
                </a:lnTo>
                <a:lnTo>
                  <a:pt x="821521" y="1367673"/>
                </a:lnTo>
                <a:cubicBezTo>
                  <a:pt x="827659" y="1367406"/>
                  <a:pt x="831973" y="1367272"/>
                  <a:pt x="834463" y="1367272"/>
                </a:cubicBezTo>
                <a:lnTo>
                  <a:pt x="840868" y="1380081"/>
                </a:lnTo>
                <a:lnTo>
                  <a:pt x="840867" y="1397159"/>
                </a:lnTo>
                <a:close/>
                <a:moveTo>
                  <a:pt x="590447" y="1076066"/>
                </a:moveTo>
                <a:lnTo>
                  <a:pt x="589276" y="1031152"/>
                </a:lnTo>
                <a:lnTo>
                  <a:pt x="592025" y="1026084"/>
                </a:lnTo>
                <a:lnTo>
                  <a:pt x="622798" y="1026222"/>
                </a:lnTo>
                <a:cubicBezTo>
                  <a:pt x="631028" y="1026856"/>
                  <a:pt x="635720" y="1028072"/>
                  <a:pt x="636873" y="1029868"/>
                </a:cubicBezTo>
                <a:cubicBezTo>
                  <a:pt x="644048" y="1048939"/>
                  <a:pt x="638056" y="1064628"/>
                  <a:pt x="618897" y="1076933"/>
                </a:cubicBezTo>
                <a:lnTo>
                  <a:pt x="609916" y="1082702"/>
                </a:lnTo>
                <a:cubicBezTo>
                  <a:pt x="608120" y="1083855"/>
                  <a:pt x="603941" y="1082945"/>
                  <a:pt x="597379" y="1079971"/>
                </a:cubicBezTo>
                <a:close/>
                <a:moveTo>
                  <a:pt x="806262" y="1453873"/>
                </a:moveTo>
                <a:lnTo>
                  <a:pt x="828059" y="1427046"/>
                </a:lnTo>
                <a:lnTo>
                  <a:pt x="840868" y="1427046"/>
                </a:lnTo>
                <a:cubicBezTo>
                  <a:pt x="840868" y="1430604"/>
                  <a:pt x="839800" y="1435763"/>
                  <a:pt x="837666" y="1442522"/>
                </a:cubicBezTo>
                <a:lnTo>
                  <a:pt x="830389" y="1461523"/>
                </a:lnTo>
                <a:lnTo>
                  <a:pt x="819864" y="1445137"/>
                </a:lnTo>
                <a:close/>
                <a:moveTo>
                  <a:pt x="691138" y="1319768"/>
                </a:moveTo>
                <a:cubicBezTo>
                  <a:pt x="704816" y="1327898"/>
                  <a:pt x="719779" y="1330127"/>
                  <a:pt x="736028" y="1326457"/>
                </a:cubicBezTo>
                <a:lnTo>
                  <a:pt x="732567" y="1321068"/>
                </a:lnTo>
                <a:cubicBezTo>
                  <a:pt x="728722" y="1315081"/>
                  <a:pt x="717905" y="1312725"/>
                  <a:pt x="700119" y="1314000"/>
                </a:cubicBezTo>
                <a:close/>
                <a:moveTo>
                  <a:pt x="617685" y="1217255"/>
                </a:moveTo>
                <a:lnTo>
                  <a:pt x="621145" y="1222643"/>
                </a:lnTo>
                <a:cubicBezTo>
                  <a:pt x="626188" y="1227861"/>
                  <a:pt x="631703" y="1228548"/>
                  <a:pt x="637691" y="1224702"/>
                </a:cubicBezTo>
                <a:cubicBezTo>
                  <a:pt x="642480" y="1221626"/>
                  <a:pt x="645396" y="1201147"/>
                  <a:pt x="646438" y="1163267"/>
                </a:cubicBezTo>
                <a:cubicBezTo>
                  <a:pt x="642593" y="1157280"/>
                  <a:pt x="635880" y="1157362"/>
                  <a:pt x="626301" y="1163515"/>
                </a:cubicBezTo>
                <a:lnTo>
                  <a:pt x="622839" y="1158126"/>
                </a:lnTo>
                <a:lnTo>
                  <a:pt x="609901" y="1118231"/>
                </a:lnTo>
                <a:lnTo>
                  <a:pt x="606301" y="1128763"/>
                </a:lnTo>
                <a:lnTo>
                  <a:pt x="595880" y="1112538"/>
                </a:lnTo>
                <a:lnTo>
                  <a:pt x="581511" y="1121767"/>
                </a:lnTo>
                <a:lnTo>
                  <a:pt x="594201" y="1141525"/>
                </a:lnTo>
                <a:lnTo>
                  <a:pt x="604116" y="1135158"/>
                </a:lnTo>
                <a:lnTo>
                  <a:pt x="603512" y="1136923"/>
                </a:lnTo>
                <a:cubicBezTo>
                  <a:pt x="603274" y="1145110"/>
                  <a:pt x="604927" y="1155255"/>
                  <a:pt x="608470" y="1167355"/>
                </a:cubicBezTo>
                <a:lnTo>
                  <a:pt x="618984" y="1175826"/>
                </a:lnTo>
                <a:cubicBezTo>
                  <a:pt x="620522" y="1178220"/>
                  <a:pt x="620089" y="1192030"/>
                  <a:pt x="617685" y="1217255"/>
                </a:cubicBezTo>
                <a:close/>
                <a:moveTo>
                  <a:pt x="467154" y="987170"/>
                </a:moveTo>
                <a:cubicBezTo>
                  <a:pt x="480832" y="995299"/>
                  <a:pt x="495795" y="997529"/>
                  <a:pt x="512044" y="993859"/>
                </a:cubicBezTo>
                <a:lnTo>
                  <a:pt x="508583" y="988470"/>
                </a:lnTo>
                <a:cubicBezTo>
                  <a:pt x="504738" y="982483"/>
                  <a:pt x="493921" y="980126"/>
                  <a:pt x="476135" y="981402"/>
                </a:cubicBezTo>
                <a:close/>
                <a:moveTo>
                  <a:pt x="393701" y="884656"/>
                </a:moveTo>
                <a:lnTo>
                  <a:pt x="397161" y="890045"/>
                </a:lnTo>
                <a:cubicBezTo>
                  <a:pt x="402204" y="895263"/>
                  <a:pt x="407719" y="895950"/>
                  <a:pt x="413707" y="892104"/>
                </a:cubicBezTo>
                <a:cubicBezTo>
                  <a:pt x="418496" y="889028"/>
                  <a:pt x="421412" y="868549"/>
                  <a:pt x="422454" y="830668"/>
                </a:cubicBezTo>
                <a:cubicBezTo>
                  <a:pt x="418609" y="824681"/>
                  <a:pt x="411896" y="824764"/>
                  <a:pt x="402317" y="830917"/>
                </a:cubicBezTo>
                <a:lnTo>
                  <a:pt x="398856" y="825528"/>
                </a:lnTo>
                <a:lnTo>
                  <a:pt x="385917" y="785633"/>
                </a:lnTo>
                <a:cubicBezTo>
                  <a:pt x="377875" y="794180"/>
                  <a:pt x="377399" y="810555"/>
                  <a:pt x="384486" y="834757"/>
                </a:cubicBezTo>
                <a:lnTo>
                  <a:pt x="395000" y="843227"/>
                </a:lnTo>
                <a:cubicBezTo>
                  <a:pt x="396538" y="845622"/>
                  <a:pt x="396105" y="859432"/>
                  <a:pt x="393701" y="884656"/>
                </a:cubicBezTo>
                <a:close/>
                <a:moveTo>
                  <a:pt x="642918" y="1299996"/>
                </a:moveTo>
                <a:lnTo>
                  <a:pt x="649840" y="1310773"/>
                </a:lnTo>
                <a:cubicBezTo>
                  <a:pt x="654883" y="1315991"/>
                  <a:pt x="659800" y="1317062"/>
                  <a:pt x="664589" y="1313986"/>
                </a:cubicBezTo>
                <a:lnTo>
                  <a:pt x="675367" y="1307064"/>
                </a:lnTo>
                <a:lnTo>
                  <a:pt x="669599" y="1298083"/>
                </a:lnTo>
                <a:cubicBezTo>
                  <a:pt x="664984" y="1290898"/>
                  <a:pt x="659084" y="1289613"/>
                  <a:pt x="651899" y="1294228"/>
                </a:cubicBezTo>
                <a:close/>
                <a:moveTo>
                  <a:pt x="861148" y="1646391"/>
                </a:moveTo>
                <a:cubicBezTo>
                  <a:pt x="863282" y="1648170"/>
                  <a:pt x="866485" y="1649060"/>
                  <a:pt x="870754" y="1649060"/>
                </a:cubicBezTo>
                <a:lnTo>
                  <a:pt x="877158" y="1649060"/>
                </a:lnTo>
                <a:cubicBezTo>
                  <a:pt x="884274" y="1649060"/>
                  <a:pt x="887832" y="1645502"/>
                  <a:pt x="887832" y="1638386"/>
                </a:cubicBezTo>
                <a:lnTo>
                  <a:pt x="887832" y="1631982"/>
                </a:lnTo>
                <a:cubicBezTo>
                  <a:pt x="886409" y="1624866"/>
                  <a:pt x="882851" y="1621308"/>
                  <a:pt x="877158" y="1621308"/>
                </a:cubicBezTo>
                <a:lnTo>
                  <a:pt x="870754" y="1621308"/>
                </a:lnTo>
                <a:cubicBezTo>
                  <a:pt x="862215" y="1621308"/>
                  <a:pt x="857945" y="1624866"/>
                  <a:pt x="857946" y="1631982"/>
                </a:cubicBezTo>
                <a:lnTo>
                  <a:pt x="857945" y="1638386"/>
                </a:lnTo>
                <a:cubicBezTo>
                  <a:pt x="857945" y="1641944"/>
                  <a:pt x="859013" y="1644612"/>
                  <a:pt x="861148" y="1646391"/>
                </a:cubicBezTo>
                <a:close/>
                <a:moveTo>
                  <a:pt x="418934" y="967398"/>
                </a:moveTo>
                <a:lnTo>
                  <a:pt x="425856" y="978175"/>
                </a:lnTo>
                <a:cubicBezTo>
                  <a:pt x="430899" y="983393"/>
                  <a:pt x="435816" y="984464"/>
                  <a:pt x="440605" y="981388"/>
                </a:cubicBezTo>
                <a:lnTo>
                  <a:pt x="451383" y="974466"/>
                </a:lnTo>
                <a:lnTo>
                  <a:pt x="445615" y="965485"/>
                </a:lnTo>
                <a:cubicBezTo>
                  <a:pt x="441000" y="958300"/>
                  <a:pt x="435100" y="957015"/>
                  <a:pt x="427915" y="961629"/>
                </a:cubicBezTo>
                <a:close/>
                <a:moveTo>
                  <a:pt x="828059" y="1614904"/>
                </a:moveTo>
                <a:cubicBezTo>
                  <a:pt x="836598" y="1614904"/>
                  <a:pt x="840868" y="1610635"/>
                  <a:pt x="840868" y="1602095"/>
                </a:cubicBezTo>
                <a:lnTo>
                  <a:pt x="840868" y="1597826"/>
                </a:lnTo>
                <a:lnTo>
                  <a:pt x="828059" y="1597826"/>
                </a:lnTo>
                <a:close/>
                <a:moveTo>
                  <a:pt x="315386" y="853242"/>
                </a:moveTo>
                <a:lnTo>
                  <a:pt x="321154" y="862223"/>
                </a:lnTo>
                <a:lnTo>
                  <a:pt x="335524" y="852994"/>
                </a:lnTo>
                <a:lnTo>
                  <a:pt x="322834" y="833236"/>
                </a:lnTo>
                <a:lnTo>
                  <a:pt x="317445" y="836697"/>
                </a:lnTo>
                <a:cubicBezTo>
                  <a:pt x="312227" y="841740"/>
                  <a:pt x="311540" y="847255"/>
                  <a:pt x="315386" y="853242"/>
                </a:cubicBezTo>
                <a:close/>
                <a:moveTo>
                  <a:pt x="574313" y="1260334"/>
                </a:moveTo>
                <a:lnTo>
                  <a:pt x="581235" y="1271111"/>
                </a:lnTo>
                <a:cubicBezTo>
                  <a:pt x="584311" y="1275901"/>
                  <a:pt x="592776" y="1277229"/>
                  <a:pt x="606630" y="1275098"/>
                </a:cubicBezTo>
                <a:lnTo>
                  <a:pt x="610222" y="1272790"/>
                </a:lnTo>
                <a:lnTo>
                  <a:pt x="604454" y="1263809"/>
                </a:lnTo>
                <a:cubicBezTo>
                  <a:pt x="601377" y="1259020"/>
                  <a:pt x="593127" y="1256707"/>
                  <a:pt x="579702" y="1256873"/>
                </a:cubicBezTo>
                <a:close/>
                <a:moveTo>
                  <a:pt x="781095" y="1585017"/>
                </a:moveTo>
                <a:lnTo>
                  <a:pt x="793903" y="1591422"/>
                </a:lnTo>
                <a:cubicBezTo>
                  <a:pt x="799596" y="1591421"/>
                  <a:pt x="805288" y="1585729"/>
                  <a:pt x="810981" y="1574343"/>
                </a:cubicBezTo>
                <a:lnTo>
                  <a:pt x="810981" y="1555131"/>
                </a:lnTo>
                <a:lnTo>
                  <a:pt x="804577" y="1555131"/>
                </a:lnTo>
                <a:cubicBezTo>
                  <a:pt x="788922" y="1559400"/>
                  <a:pt x="781094" y="1569363"/>
                  <a:pt x="781095" y="1585017"/>
                </a:cubicBezTo>
                <a:close/>
                <a:moveTo>
                  <a:pt x="684289" y="1443413"/>
                </a:moveTo>
                <a:lnTo>
                  <a:pt x="696979" y="1463171"/>
                </a:lnTo>
                <a:lnTo>
                  <a:pt x="702367" y="1459710"/>
                </a:lnTo>
                <a:cubicBezTo>
                  <a:pt x="708355" y="1455865"/>
                  <a:pt x="709041" y="1450350"/>
                  <a:pt x="704426" y="1443165"/>
                </a:cubicBezTo>
                <a:lnTo>
                  <a:pt x="698658" y="1434184"/>
                </a:lnTo>
                <a:close/>
                <a:moveTo>
                  <a:pt x="91402" y="520644"/>
                </a:moveTo>
                <a:lnTo>
                  <a:pt x="97170" y="529625"/>
                </a:lnTo>
                <a:lnTo>
                  <a:pt x="111540" y="520396"/>
                </a:lnTo>
                <a:lnTo>
                  <a:pt x="98850" y="500638"/>
                </a:lnTo>
                <a:lnTo>
                  <a:pt x="93461" y="504099"/>
                </a:lnTo>
                <a:cubicBezTo>
                  <a:pt x="88243" y="509141"/>
                  <a:pt x="87556" y="514657"/>
                  <a:pt x="91402" y="520644"/>
                </a:cubicBezTo>
                <a:close/>
                <a:moveTo>
                  <a:pt x="350329" y="927736"/>
                </a:moveTo>
                <a:lnTo>
                  <a:pt x="357251" y="938513"/>
                </a:lnTo>
                <a:cubicBezTo>
                  <a:pt x="360327" y="943302"/>
                  <a:pt x="368792" y="944631"/>
                  <a:pt x="382646" y="942499"/>
                </a:cubicBezTo>
                <a:lnTo>
                  <a:pt x="386238" y="940192"/>
                </a:lnTo>
                <a:lnTo>
                  <a:pt x="380470" y="931211"/>
                </a:lnTo>
                <a:cubicBezTo>
                  <a:pt x="377393" y="926421"/>
                  <a:pt x="369143" y="924109"/>
                  <a:pt x="355718" y="924275"/>
                </a:cubicBezTo>
                <a:close/>
                <a:moveTo>
                  <a:pt x="460305" y="1110815"/>
                </a:moveTo>
                <a:lnTo>
                  <a:pt x="472995" y="1130573"/>
                </a:lnTo>
                <a:lnTo>
                  <a:pt x="478383" y="1127112"/>
                </a:lnTo>
                <a:cubicBezTo>
                  <a:pt x="484371" y="1123266"/>
                  <a:pt x="485057" y="1117751"/>
                  <a:pt x="480442" y="1110567"/>
                </a:cubicBezTo>
                <a:lnTo>
                  <a:pt x="474674" y="1101586"/>
                </a:lnTo>
                <a:close/>
                <a:moveTo>
                  <a:pt x="734130" y="1538053"/>
                </a:moveTo>
                <a:cubicBezTo>
                  <a:pt x="741246" y="1553708"/>
                  <a:pt x="747650" y="1561535"/>
                  <a:pt x="753343" y="1561535"/>
                </a:cubicBezTo>
                <a:cubicBezTo>
                  <a:pt x="767575" y="1561535"/>
                  <a:pt x="778960" y="1555842"/>
                  <a:pt x="787499" y="1544457"/>
                </a:cubicBezTo>
                <a:cubicBezTo>
                  <a:pt x="787499" y="1538764"/>
                  <a:pt x="779671" y="1528802"/>
                  <a:pt x="764016" y="1514570"/>
                </a:cubicBezTo>
                <a:cubicBezTo>
                  <a:pt x="758324" y="1514571"/>
                  <a:pt x="748362" y="1522398"/>
                  <a:pt x="734130" y="1538053"/>
                </a:cubicBezTo>
                <a:close/>
                <a:moveTo>
                  <a:pt x="511300" y="1343936"/>
                </a:moveTo>
                <a:lnTo>
                  <a:pt x="514762" y="1349325"/>
                </a:lnTo>
                <a:cubicBezTo>
                  <a:pt x="518607" y="1355312"/>
                  <a:pt x="523523" y="1356383"/>
                  <a:pt x="529510" y="1352538"/>
                </a:cubicBezTo>
                <a:lnTo>
                  <a:pt x="534899" y="1349077"/>
                </a:lnTo>
                <a:cubicBezTo>
                  <a:pt x="540886" y="1345231"/>
                  <a:pt x="541957" y="1340315"/>
                  <a:pt x="538112" y="1334328"/>
                </a:cubicBezTo>
                <a:lnTo>
                  <a:pt x="534651" y="1328939"/>
                </a:lnTo>
                <a:cubicBezTo>
                  <a:pt x="530036" y="1321754"/>
                  <a:pt x="524735" y="1320085"/>
                  <a:pt x="518748" y="1323930"/>
                </a:cubicBezTo>
                <a:lnTo>
                  <a:pt x="513360" y="1327391"/>
                </a:lnTo>
                <a:cubicBezTo>
                  <a:pt x="508141" y="1332434"/>
                  <a:pt x="507455" y="1337949"/>
                  <a:pt x="511300" y="1343936"/>
                </a:cubicBezTo>
                <a:close/>
                <a:moveTo>
                  <a:pt x="287316" y="1011338"/>
                </a:moveTo>
                <a:lnTo>
                  <a:pt x="290778" y="1016727"/>
                </a:lnTo>
                <a:cubicBezTo>
                  <a:pt x="294623" y="1022714"/>
                  <a:pt x="299539" y="1023785"/>
                  <a:pt x="305526" y="1019939"/>
                </a:cubicBezTo>
                <a:lnTo>
                  <a:pt x="310915" y="1016478"/>
                </a:lnTo>
                <a:cubicBezTo>
                  <a:pt x="316902" y="1012633"/>
                  <a:pt x="317973" y="1007716"/>
                  <a:pt x="314128" y="1001729"/>
                </a:cubicBezTo>
                <a:lnTo>
                  <a:pt x="310667" y="996341"/>
                </a:lnTo>
                <a:cubicBezTo>
                  <a:pt x="306052" y="989156"/>
                  <a:pt x="300751" y="987486"/>
                  <a:pt x="294764" y="991332"/>
                </a:cubicBezTo>
                <a:lnTo>
                  <a:pt x="289376" y="994793"/>
                </a:lnTo>
                <a:cubicBezTo>
                  <a:pt x="284157" y="999836"/>
                  <a:pt x="283471" y="1005351"/>
                  <a:pt x="287316" y="1011338"/>
                </a:cubicBezTo>
                <a:close/>
                <a:moveTo>
                  <a:pt x="338488" y="1130176"/>
                </a:moveTo>
                <a:cubicBezTo>
                  <a:pt x="350024" y="1148137"/>
                  <a:pt x="382472" y="1155206"/>
                  <a:pt x="435832" y="1151380"/>
                </a:cubicBezTo>
                <a:lnTo>
                  <a:pt x="441220" y="1147919"/>
                </a:lnTo>
                <a:lnTo>
                  <a:pt x="438913" y="1144326"/>
                </a:lnTo>
                <a:cubicBezTo>
                  <a:pt x="407633" y="1103525"/>
                  <a:pt x="377025" y="1092738"/>
                  <a:pt x="347089" y="1111966"/>
                </a:cubicBezTo>
                <a:lnTo>
                  <a:pt x="338108" y="1117734"/>
                </a:lnTo>
                <a:cubicBezTo>
                  <a:pt x="341953" y="1123721"/>
                  <a:pt x="342080" y="1127869"/>
                  <a:pt x="338488" y="1130176"/>
                </a:cubicBezTo>
                <a:close/>
                <a:moveTo>
                  <a:pt x="114504" y="797578"/>
                </a:moveTo>
                <a:cubicBezTo>
                  <a:pt x="126040" y="815539"/>
                  <a:pt x="158488" y="822607"/>
                  <a:pt x="211848" y="818781"/>
                </a:cubicBezTo>
                <a:lnTo>
                  <a:pt x="217236" y="815320"/>
                </a:lnTo>
                <a:lnTo>
                  <a:pt x="214929" y="811728"/>
                </a:lnTo>
                <a:cubicBezTo>
                  <a:pt x="183649" y="770927"/>
                  <a:pt x="153041" y="760140"/>
                  <a:pt x="123105" y="779367"/>
                </a:cubicBezTo>
                <a:lnTo>
                  <a:pt x="114124" y="785136"/>
                </a:lnTo>
                <a:cubicBezTo>
                  <a:pt x="117969" y="791123"/>
                  <a:pt x="118096" y="795270"/>
                  <a:pt x="114504" y="797578"/>
                </a:cubicBezTo>
                <a:close/>
                <a:moveTo>
                  <a:pt x="840868" y="1943656"/>
                </a:moveTo>
                <a:lnTo>
                  <a:pt x="851542" y="1943656"/>
                </a:lnTo>
                <a:cubicBezTo>
                  <a:pt x="857234" y="1943656"/>
                  <a:pt x="871466" y="1910211"/>
                  <a:pt x="894236" y="1843323"/>
                </a:cubicBezTo>
                <a:cubicBezTo>
                  <a:pt x="986743" y="1708122"/>
                  <a:pt x="1052920" y="1627712"/>
                  <a:pt x="1092769" y="1602095"/>
                </a:cubicBezTo>
                <a:lnTo>
                  <a:pt x="1152542" y="1602095"/>
                </a:lnTo>
                <a:cubicBezTo>
                  <a:pt x="1168196" y="1610634"/>
                  <a:pt x="1176024" y="1617038"/>
                  <a:pt x="1176024" y="1621308"/>
                </a:cubicBezTo>
                <a:lnTo>
                  <a:pt x="1186697" y="1614904"/>
                </a:lnTo>
                <a:lnTo>
                  <a:pt x="1199506" y="1614904"/>
                </a:lnTo>
                <a:cubicBezTo>
                  <a:pt x="1239355" y="1643367"/>
                  <a:pt x="1259279" y="1684639"/>
                  <a:pt x="1259279" y="1738720"/>
                </a:cubicBezTo>
                <a:lnTo>
                  <a:pt x="1276357" y="1738720"/>
                </a:lnTo>
                <a:cubicBezTo>
                  <a:pt x="1264972" y="1700294"/>
                  <a:pt x="1259279" y="1670408"/>
                  <a:pt x="1259279" y="1649060"/>
                </a:cubicBezTo>
                <a:cubicBezTo>
                  <a:pt x="1259279" y="1610635"/>
                  <a:pt x="1276357" y="1591422"/>
                  <a:pt x="1310513" y="1591421"/>
                </a:cubicBezTo>
                <a:cubicBezTo>
                  <a:pt x="1310513" y="1582882"/>
                  <a:pt x="1312648" y="1578613"/>
                  <a:pt x="1316918" y="1578613"/>
                </a:cubicBezTo>
                <a:cubicBezTo>
                  <a:pt x="1309802" y="1565804"/>
                  <a:pt x="1306244" y="1554419"/>
                  <a:pt x="1306244" y="1544457"/>
                </a:cubicBezTo>
                <a:lnTo>
                  <a:pt x="1329726" y="1538052"/>
                </a:lnTo>
                <a:cubicBezTo>
                  <a:pt x="1352497" y="1624866"/>
                  <a:pt x="1371710" y="1668273"/>
                  <a:pt x="1387364" y="1668273"/>
                </a:cubicBezTo>
                <a:lnTo>
                  <a:pt x="1423655" y="1668273"/>
                </a:lnTo>
                <a:cubicBezTo>
                  <a:pt x="1457811" y="1639809"/>
                  <a:pt x="1474889" y="1616327"/>
                  <a:pt x="1474889" y="1597825"/>
                </a:cubicBezTo>
                <a:cubicBezTo>
                  <a:pt x="1459234" y="1566516"/>
                  <a:pt x="1440022" y="1550861"/>
                  <a:pt x="1417251" y="1550861"/>
                </a:cubicBezTo>
                <a:cubicBezTo>
                  <a:pt x="1400173" y="1555131"/>
                  <a:pt x="1384518" y="1562958"/>
                  <a:pt x="1370286" y="1574344"/>
                </a:cubicBezTo>
                <a:lnTo>
                  <a:pt x="1357478" y="1574344"/>
                </a:lnTo>
                <a:cubicBezTo>
                  <a:pt x="1354631" y="1538764"/>
                  <a:pt x="1353208" y="1518840"/>
                  <a:pt x="1353209" y="1514570"/>
                </a:cubicBezTo>
                <a:cubicBezTo>
                  <a:pt x="1400173" y="1487530"/>
                  <a:pt x="1429348" y="1474010"/>
                  <a:pt x="1440733" y="1474010"/>
                </a:cubicBezTo>
                <a:cubicBezTo>
                  <a:pt x="1452119" y="1474010"/>
                  <a:pt x="1475601" y="1499627"/>
                  <a:pt x="1511180" y="1550861"/>
                </a:cubicBezTo>
                <a:lnTo>
                  <a:pt x="1517584" y="1550861"/>
                </a:lnTo>
                <a:lnTo>
                  <a:pt x="1517585" y="1538053"/>
                </a:lnTo>
                <a:cubicBezTo>
                  <a:pt x="1509045" y="1528090"/>
                  <a:pt x="1504776" y="1522398"/>
                  <a:pt x="1504776" y="1520975"/>
                </a:cubicBezTo>
                <a:lnTo>
                  <a:pt x="1504776" y="1514570"/>
                </a:lnTo>
                <a:lnTo>
                  <a:pt x="1521854" y="1514570"/>
                </a:lnTo>
                <a:cubicBezTo>
                  <a:pt x="1521854" y="1521686"/>
                  <a:pt x="1541778" y="1541610"/>
                  <a:pt x="1581627" y="1574344"/>
                </a:cubicBezTo>
                <a:lnTo>
                  <a:pt x="1588031" y="1574343"/>
                </a:lnTo>
                <a:cubicBezTo>
                  <a:pt x="1505487" y="1488953"/>
                  <a:pt x="1464215" y="1439854"/>
                  <a:pt x="1464215" y="1427045"/>
                </a:cubicBezTo>
                <a:lnTo>
                  <a:pt x="1464215" y="1390755"/>
                </a:lnTo>
                <a:cubicBezTo>
                  <a:pt x="1468485" y="1379369"/>
                  <a:pt x="1479871" y="1373677"/>
                  <a:pt x="1498372" y="1373677"/>
                </a:cubicBezTo>
                <a:cubicBezTo>
                  <a:pt x="1526835" y="1373677"/>
                  <a:pt x="1570242" y="1395024"/>
                  <a:pt x="1628592" y="1437719"/>
                </a:cubicBezTo>
                <a:lnTo>
                  <a:pt x="1641400" y="1437720"/>
                </a:lnTo>
                <a:cubicBezTo>
                  <a:pt x="1578781" y="1383639"/>
                  <a:pt x="1523277" y="1356599"/>
                  <a:pt x="1474889" y="1356598"/>
                </a:cubicBezTo>
                <a:lnTo>
                  <a:pt x="1474890" y="1350194"/>
                </a:lnTo>
                <a:lnTo>
                  <a:pt x="1521854" y="1296826"/>
                </a:lnTo>
                <a:cubicBezTo>
                  <a:pt x="1519008" y="1289710"/>
                  <a:pt x="1517585" y="1284017"/>
                  <a:pt x="1517585" y="1279748"/>
                </a:cubicBezTo>
                <a:lnTo>
                  <a:pt x="1474890" y="1279748"/>
                </a:lnTo>
                <a:cubicBezTo>
                  <a:pt x="1466350" y="1279747"/>
                  <a:pt x="1454965" y="1261958"/>
                  <a:pt x="1440733" y="1226379"/>
                </a:cubicBezTo>
                <a:cubicBezTo>
                  <a:pt x="1503353" y="1207877"/>
                  <a:pt x="1534663" y="1194358"/>
                  <a:pt x="1534663" y="1185819"/>
                </a:cubicBezTo>
                <a:lnTo>
                  <a:pt x="1528258" y="1185819"/>
                </a:lnTo>
                <a:cubicBezTo>
                  <a:pt x="1494102" y="1201473"/>
                  <a:pt x="1457100" y="1209301"/>
                  <a:pt x="1417251" y="1209301"/>
                </a:cubicBezTo>
                <a:cubicBezTo>
                  <a:pt x="1404442" y="1205031"/>
                  <a:pt x="1396615" y="1197204"/>
                  <a:pt x="1393769" y="1185819"/>
                </a:cubicBezTo>
                <a:cubicBezTo>
                  <a:pt x="1393769" y="1168741"/>
                  <a:pt x="1446426" y="1135296"/>
                  <a:pt x="1551740" y="1085485"/>
                </a:cubicBezTo>
                <a:lnTo>
                  <a:pt x="1551740" y="1072677"/>
                </a:lnTo>
                <a:lnTo>
                  <a:pt x="1547471" y="1072677"/>
                </a:lnTo>
                <a:cubicBezTo>
                  <a:pt x="1450696" y="1128180"/>
                  <a:pt x="1399461" y="1155932"/>
                  <a:pt x="1393769" y="1155932"/>
                </a:cubicBezTo>
                <a:cubicBezTo>
                  <a:pt x="1393769" y="1151663"/>
                  <a:pt x="1391634" y="1149528"/>
                  <a:pt x="1387364" y="1149527"/>
                </a:cubicBezTo>
                <a:cubicBezTo>
                  <a:pt x="1398750" y="1131026"/>
                  <a:pt x="1432194" y="1089755"/>
                  <a:pt x="1487698" y="1025712"/>
                </a:cubicBezTo>
                <a:lnTo>
                  <a:pt x="1487698" y="1021442"/>
                </a:lnTo>
                <a:lnTo>
                  <a:pt x="1474889" y="1021442"/>
                </a:lnTo>
                <a:cubicBezTo>
                  <a:pt x="1415116" y="1102564"/>
                  <a:pt x="1372421" y="1143123"/>
                  <a:pt x="1346804" y="1143123"/>
                </a:cubicBezTo>
                <a:lnTo>
                  <a:pt x="1340400" y="1132450"/>
                </a:lnTo>
                <a:lnTo>
                  <a:pt x="1340400" y="1126045"/>
                </a:lnTo>
                <a:cubicBezTo>
                  <a:pt x="1356055" y="1108968"/>
                  <a:pt x="1363882" y="1099005"/>
                  <a:pt x="1363882" y="1096158"/>
                </a:cubicBezTo>
                <a:lnTo>
                  <a:pt x="1363882" y="1072677"/>
                </a:lnTo>
                <a:lnTo>
                  <a:pt x="1353208" y="1072677"/>
                </a:lnTo>
                <a:cubicBezTo>
                  <a:pt x="1350362" y="1086908"/>
                  <a:pt x="1346982" y="1097582"/>
                  <a:pt x="1343068" y="1104698"/>
                </a:cubicBezTo>
                <a:lnTo>
                  <a:pt x="1332241" y="1113360"/>
                </a:lnTo>
                <a:lnTo>
                  <a:pt x="1326454" y="1112099"/>
                </a:lnTo>
                <a:lnTo>
                  <a:pt x="1310513" y="1096158"/>
                </a:lnTo>
                <a:lnTo>
                  <a:pt x="1310513" y="1072677"/>
                </a:lnTo>
                <a:cubicBezTo>
                  <a:pt x="1310513" y="1060580"/>
                  <a:pt x="1321365" y="1032117"/>
                  <a:pt x="1343068" y="987286"/>
                </a:cubicBezTo>
                <a:lnTo>
                  <a:pt x="1368518" y="937555"/>
                </a:lnTo>
                <a:lnTo>
                  <a:pt x="1443053" y="945930"/>
                </a:lnTo>
                <a:cubicBezTo>
                  <a:pt x="1479142" y="936283"/>
                  <a:pt x="1504878" y="943433"/>
                  <a:pt x="1520260" y="967383"/>
                </a:cubicBezTo>
                <a:cubicBezTo>
                  <a:pt x="1564390" y="949187"/>
                  <a:pt x="1587224" y="941287"/>
                  <a:pt x="1588763" y="943682"/>
                </a:cubicBezTo>
                <a:cubicBezTo>
                  <a:pt x="1592443" y="936244"/>
                  <a:pt x="1597875" y="930218"/>
                  <a:pt x="1605060" y="925603"/>
                </a:cubicBezTo>
                <a:lnTo>
                  <a:pt x="1599292" y="916622"/>
                </a:lnTo>
                <a:cubicBezTo>
                  <a:pt x="1596215" y="911832"/>
                  <a:pt x="1560384" y="917931"/>
                  <a:pt x="1491798" y="934920"/>
                </a:cubicBezTo>
                <a:cubicBezTo>
                  <a:pt x="1450861" y="933727"/>
                  <a:pt x="1413694" y="932069"/>
                  <a:pt x="1380298" y="929944"/>
                </a:cubicBezTo>
                <a:lnTo>
                  <a:pt x="1372751" y="929284"/>
                </a:lnTo>
                <a:lnTo>
                  <a:pt x="1383762" y="907767"/>
                </a:lnTo>
                <a:cubicBezTo>
                  <a:pt x="1400040" y="877168"/>
                  <a:pt x="1419030" y="842479"/>
                  <a:pt x="1440733" y="803697"/>
                </a:cubicBezTo>
                <a:lnTo>
                  <a:pt x="1440733" y="797293"/>
                </a:lnTo>
                <a:lnTo>
                  <a:pt x="1427925" y="797293"/>
                </a:lnTo>
                <a:lnTo>
                  <a:pt x="1370286" y="914705"/>
                </a:lnTo>
                <a:lnTo>
                  <a:pt x="1363075" y="928438"/>
                </a:lnTo>
                <a:lnTo>
                  <a:pt x="1291422" y="922171"/>
                </a:lnTo>
                <a:cubicBezTo>
                  <a:pt x="1239712" y="916057"/>
                  <a:pt x="1203085" y="908079"/>
                  <a:pt x="1181540" y="898236"/>
                </a:cubicBezTo>
                <a:lnTo>
                  <a:pt x="1149238" y="847943"/>
                </a:lnTo>
                <a:cubicBezTo>
                  <a:pt x="1147963" y="830156"/>
                  <a:pt x="1149121" y="820109"/>
                  <a:pt x="1152714" y="817802"/>
                </a:cubicBezTo>
                <a:lnTo>
                  <a:pt x="1141557" y="812282"/>
                </a:lnTo>
                <a:lnTo>
                  <a:pt x="1134635" y="801505"/>
                </a:lnTo>
                <a:cubicBezTo>
                  <a:pt x="1137050" y="752594"/>
                  <a:pt x="1161009" y="713526"/>
                  <a:pt x="1206512" y="684301"/>
                </a:cubicBezTo>
                <a:lnTo>
                  <a:pt x="1197283" y="669931"/>
                </a:lnTo>
                <a:cubicBezTo>
                  <a:pt x="1171104" y="700276"/>
                  <a:pt x="1149034" y="721217"/>
                  <a:pt x="1131072" y="732754"/>
                </a:cubicBezTo>
                <a:lnTo>
                  <a:pt x="1115790" y="737196"/>
                </a:lnTo>
                <a:lnTo>
                  <a:pt x="1117051" y="727061"/>
                </a:lnTo>
                <a:lnTo>
                  <a:pt x="1113591" y="721673"/>
                </a:lnTo>
                <a:cubicBezTo>
                  <a:pt x="1109745" y="715685"/>
                  <a:pt x="1104828" y="714614"/>
                  <a:pt x="1098841" y="718460"/>
                </a:cubicBezTo>
                <a:lnTo>
                  <a:pt x="1093453" y="721921"/>
                </a:lnTo>
                <a:cubicBezTo>
                  <a:pt x="1088234" y="726963"/>
                  <a:pt x="1087163" y="731880"/>
                  <a:pt x="1090240" y="736670"/>
                </a:cubicBezTo>
                <a:lnTo>
                  <a:pt x="1093701" y="742058"/>
                </a:lnTo>
                <a:lnTo>
                  <a:pt x="1096273" y="742869"/>
                </a:lnTo>
                <a:lnTo>
                  <a:pt x="1087778" y="745338"/>
                </a:lnTo>
                <a:cubicBezTo>
                  <a:pt x="1075080" y="743345"/>
                  <a:pt x="1064117" y="735163"/>
                  <a:pt x="1054888" y="720794"/>
                </a:cubicBezTo>
                <a:cubicBezTo>
                  <a:pt x="1047703" y="725408"/>
                  <a:pt x="1042957" y="725919"/>
                  <a:pt x="1040650" y="722327"/>
                </a:cubicBezTo>
                <a:lnTo>
                  <a:pt x="1036059" y="727810"/>
                </a:lnTo>
                <a:lnTo>
                  <a:pt x="1020475" y="709640"/>
                </a:lnTo>
                <a:lnTo>
                  <a:pt x="1038667" y="688873"/>
                </a:lnTo>
                <a:cubicBezTo>
                  <a:pt x="1071247" y="649236"/>
                  <a:pt x="1084365" y="624479"/>
                  <a:pt x="1078020" y="614599"/>
                </a:cubicBezTo>
                <a:lnTo>
                  <a:pt x="1068631" y="599982"/>
                </a:lnTo>
                <a:lnTo>
                  <a:pt x="1129344" y="603250"/>
                </a:lnTo>
                <a:cubicBezTo>
                  <a:pt x="1155878" y="605554"/>
                  <a:pt x="1185786" y="608915"/>
                  <a:pt x="1219069" y="613332"/>
                </a:cubicBezTo>
                <a:cubicBezTo>
                  <a:pt x="1255158" y="603684"/>
                  <a:pt x="1280894" y="610835"/>
                  <a:pt x="1296276" y="634784"/>
                </a:cubicBezTo>
                <a:cubicBezTo>
                  <a:pt x="1340406" y="616589"/>
                  <a:pt x="1363240" y="608689"/>
                  <a:pt x="1364779" y="611084"/>
                </a:cubicBezTo>
                <a:cubicBezTo>
                  <a:pt x="1368459" y="603645"/>
                  <a:pt x="1373891" y="597619"/>
                  <a:pt x="1381076" y="593005"/>
                </a:cubicBezTo>
                <a:lnTo>
                  <a:pt x="1375308" y="584024"/>
                </a:lnTo>
                <a:cubicBezTo>
                  <a:pt x="1373769" y="581629"/>
                  <a:pt x="1364043" y="581956"/>
                  <a:pt x="1346127" y="585006"/>
                </a:cubicBezTo>
                <a:lnTo>
                  <a:pt x="1339197" y="586394"/>
                </a:lnTo>
                <a:lnTo>
                  <a:pt x="1344439" y="583028"/>
                </a:lnTo>
                <a:lnTo>
                  <a:pt x="1335210" y="568659"/>
                </a:lnTo>
                <a:lnTo>
                  <a:pt x="1324433" y="575580"/>
                </a:lnTo>
                <a:lnTo>
                  <a:pt x="1332270" y="587783"/>
                </a:lnTo>
                <a:lnTo>
                  <a:pt x="1313112" y="591622"/>
                </a:lnTo>
                <a:cubicBezTo>
                  <a:pt x="1300060" y="594508"/>
                  <a:pt x="1284961" y="598075"/>
                  <a:pt x="1267814" y="602322"/>
                </a:cubicBezTo>
                <a:cubicBezTo>
                  <a:pt x="1185939" y="599936"/>
                  <a:pt x="1119147" y="595687"/>
                  <a:pt x="1067438" y="589573"/>
                </a:cubicBezTo>
                <a:lnTo>
                  <a:pt x="1061319" y="588597"/>
                </a:lnTo>
                <a:lnTo>
                  <a:pt x="1058408" y="584064"/>
                </a:lnTo>
                <a:cubicBezTo>
                  <a:pt x="1037204" y="577386"/>
                  <a:pt x="1019355" y="573627"/>
                  <a:pt x="1004862" y="572787"/>
                </a:cubicBezTo>
                <a:lnTo>
                  <a:pt x="989970" y="575568"/>
                </a:lnTo>
                <a:lnTo>
                  <a:pt x="957556" y="565638"/>
                </a:lnTo>
                <a:lnTo>
                  <a:pt x="925254" y="515345"/>
                </a:lnTo>
                <a:cubicBezTo>
                  <a:pt x="923979" y="497558"/>
                  <a:pt x="925137" y="487511"/>
                  <a:pt x="928730" y="485204"/>
                </a:cubicBezTo>
                <a:lnTo>
                  <a:pt x="917573" y="479684"/>
                </a:lnTo>
                <a:lnTo>
                  <a:pt x="910651" y="468907"/>
                </a:lnTo>
                <a:cubicBezTo>
                  <a:pt x="913066" y="419996"/>
                  <a:pt x="937025" y="380928"/>
                  <a:pt x="982528" y="351702"/>
                </a:cubicBezTo>
                <a:lnTo>
                  <a:pt x="973299" y="337333"/>
                </a:lnTo>
                <a:cubicBezTo>
                  <a:pt x="960210" y="352505"/>
                  <a:pt x="948147" y="365327"/>
                  <a:pt x="937112" y="375797"/>
                </a:cubicBezTo>
                <a:lnTo>
                  <a:pt x="908713" y="398837"/>
                </a:lnTo>
                <a:lnTo>
                  <a:pt x="909153" y="395133"/>
                </a:lnTo>
                <a:cubicBezTo>
                  <a:pt x="910212" y="367813"/>
                  <a:pt x="906127" y="346968"/>
                  <a:pt x="896898" y="332599"/>
                </a:cubicBezTo>
                <a:lnTo>
                  <a:pt x="882660" y="334132"/>
                </a:lnTo>
                <a:lnTo>
                  <a:pt x="877271" y="337593"/>
                </a:lnTo>
                <a:cubicBezTo>
                  <a:pt x="882655" y="345975"/>
                  <a:pt x="886701" y="357542"/>
                  <a:pt x="889410" y="372293"/>
                </a:cubicBezTo>
                <a:lnTo>
                  <a:pt x="891878" y="404576"/>
                </a:lnTo>
                <a:lnTo>
                  <a:pt x="863794" y="412740"/>
                </a:lnTo>
                <a:cubicBezTo>
                  <a:pt x="851096" y="410746"/>
                  <a:pt x="840133" y="402565"/>
                  <a:pt x="830904" y="388195"/>
                </a:cubicBezTo>
                <a:cubicBezTo>
                  <a:pt x="823719" y="392810"/>
                  <a:pt x="818973" y="393321"/>
                  <a:pt x="816666" y="389728"/>
                </a:cubicBezTo>
                <a:cubicBezTo>
                  <a:pt x="809734" y="402638"/>
                  <a:pt x="802077" y="411784"/>
                  <a:pt x="793695" y="417167"/>
                </a:cubicBezTo>
                <a:lnTo>
                  <a:pt x="775617" y="400870"/>
                </a:lnTo>
                <a:cubicBezTo>
                  <a:pt x="836356" y="334796"/>
                  <a:pt x="862496" y="295173"/>
                  <a:pt x="854036" y="282001"/>
                </a:cubicBezTo>
                <a:lnTo>
                  <a:pt x="834424" y="251466"/>
                </a:lnTo>
                <a:cubicBezTo>
                  <a:pt x="792016" y="238109"/>
                  <a:pt x="763029" y="236430"/>
                  <a:pt x="747462" y="246428"/>
                </a:cubicBezTo>
                <a:cubicBezTo>
                  <a:pt x="729578" y="276520"/>
                  <a:pt x="726789" y="301146"/>
                  <a:pt x="739094" y="320305"/>
                </a:cubicBezTo>
                <a:cubicBezTo>
                  <a:pt x="751916" y="332367"/>
                  <a:pt x="766962" y="341309"/>
                  <a:pt x="784233" y="347131"/>
                </a:cubicBezTo>
                <a:lnTo>
                  <a:pt x="791154" y="357908"/>
                </a:lnTo>
                <a:cubicBezTo>
                  <a:pt x="762756" y="379530"/>
                  <a:pt x="746761" y="391496"/>
                  <a:pt x="743169" y="393803"/>
                </a:cubicBezTo>
                <a:cubicBezTo>
                  <a:pt x="695036" y="368899"/>
                  <a:pt x="667894" y="351658"/>
                  <a:pt x="661742" y="342078"/>
                </a:cubicBezTo>
                <a:cubicBezTo>
                  <a:pt x="655589" y="332499"/>
                  <a:pt x="664453" y="298897"/>
                  <a:pt x="688334" y="241273"/>
                </a:cubicBezTo>
                <a:lnTo>
                  <a:pt x="684873" y="235884"/>
                </a:lnTo>
                <a:lnTo>
                  <a:pt x="674096" y="242806"/>
                </a:lnTo>
                <a:cubicBezTo>
                  <a:pt x="670328" y="255375"/>
                  <a:pt x="667846" y="262043"/>
                  <a:pt x="666648" y="262812"/>
                </a:cubicBezTo>
                <a:lnTo>
                  <a:pt x="661260" y="266273"/>
                </a:lnTo>
                <a:lnTo>
                  <a:pt x="652031" y="251904"/>
                </a:lnTo>
                <a:cubicBezTo>
                  <a:pt x="658018" y="248058"/>
                  <a:pt x="664015" y="220527"/>
                  <a:pt x="670022" y="169309"/>
                </a:cubicBezTo>
                <a:lnTo>
                  <a:pt x="666561" y="163920"/>
                </a:lnTo>
                <a:cubicBezTo>
                  <a:pt x="639321" y="279518"/>
                  <a:pt x="620313" y="340778"/>
                  <a:pt x="609535" y="347700"/>
                </a:cubicBezTo>
                <a:lnTo>
                  <a:pt x="579000" y="367312"/>
                </a:lnTo>
                <a:cubicBezTo>
                  <a:pt x="567113" y="369873"/>
                  <a:pt x="556171" y="363369"/>
                  <a:pt x="546172" y="347802"/>
                </a:cubicBezTo>
                <a:cubicBezTo>
                  <a:pt x="530791" y="323853"/>
                  <a:pt x="525295" y="275794"/>
                  <a:pt x="529686" y="203626"/>
                </a:cubicBezTo>
                <a:lnTo>
                  <a:pt x="522764" y="192849"/>
                </a:lnTo>
                <a:cubicBezTo>
                  <a:pt x="511101" y="274762"/>
                  <a:pt x="518344" y="336076"/>
                  <a:pt x="544493" y="376790"/>
                </a:cubicBezTo>
                <a:lnTo>
                  <a:pt x="539105" y="380251"/>
                </a:lnTo>
                <a:lnTo>
                  <a:pt x="468820" y="369575"/>
                </a:lnTo>
                <a:cubicBezTo>
                  <a:pt x="464371" y="375816"/>
                  <a:pt x="460350" y="380089"/>
                  <a:pt x="456758" y="382397"/>
                </a:cubicBezTo>
                <a:lnTo>
                  <a:pt x="479831" y="418321"/>
                </a:lnTo>
                <a:cubicBezTo>
                  <a:pt x="484445" y="425506"/>
                  <a:pt x="475630" y="444699"/>
                  <a:pt x="453384" y="475901"/>
                </a:cubicBezTo>
                <a:cubicBezTo>
                  <a:pt x="403977" y="433211"/>
                  <a:pt x="375681" y="414173"/>
                  <a:pt x="368496" y="418787"/>
                </a:cubicBezTo>
                <a:lnTo>
                  <a:pt x="371957" y="424176"/>
                </a:lnTo>
                <a:cubicBezTo>
                  <a:pt x="403587" y="444455"/>
                  <a:pt x="430170" y="471359"/>
                  <a:pt x="451705" y="504888"/>
                </a:cubicBezTo>
                <a:cubicBezTo>
                  <a:pt x="455034" y="517972"/>
                  <a:pt x="452678" y="528788"/>
                  <a:pt x="444637" y="537336"/>
                </a:cubicBezTo>
                <a:cubicBezTo>
                  <a:pt x="430267" y="546565"/>
                  <a:pt x="373671" y="520333"/>
                  <a:pt x="274846" y="458639"/>
                </a:cubicBezTo>
                <a:lnTo>
                  <a:pt x="264069" y="465561"/>
                </a:lnTo>
                <a:lnTo>
                  <a:pt x="266377" y="469153"/>
                </a:lnTo>
                <a:cubicBezTo>
                  <a:pt x="365376" y="520586"/>
                  <a:pt x="416414" y="548697"/>
                  <a:pt x="419490" y="553487"/>
                </a:cubicBezTo>
                <a:cubicBezTo>
                  <a:pt x="415898" y="555794"/>
                  <a:pt x="415255" y="558744"/>
                  <a:pt x="417562" y="562336"/>
                </a:cubicBezTo>
                <a:cubicBezTo>
                  <a:pt x="395843" y="562755"/>
                  <a:pt x="343043" y="556919"/>
                  <a:pt x="259162" y="544827"/>
                </a:cubicBezTo>
                <a:lnTo>
                  <a:pt x="255570" y="547134"/>
                </a:lnTo>
                <a:lnTo>
                  <a:pt x="262492" y="557912"/>
                </a:lnTo>
                <a:cubicBezTo>
                  <a:pt x="363049" y="564366"/>
                  <a:pt x="420250" y="578371"/>
                  <a:pt x="434093" y="599925"/>
                </a:cubicBezTo>
                <a:lnTo>
                  <a:pt x="428573" y="611081"/>
                </a:lnTo>
                <a:lnTo>
                  <a:pt x="423185" y="614542"/>
                </a:lnTo>
                <a:cubicBezTo>
                  <a:pt x="400355" y="610600"/>
                  <a:pt x="387743" y="609397"/>
                  <a:pt x="385348" y="610936"/>
                </a:cubicBezTo>
                <a:lnTo>
                  <a:pt x="365590" y="623626"/>
                </a:lnTo>
                <a:lnTo>
                  <a:pt x="371358" y="632607"/>
                </a:lnTo>
                <a:cubicBezTo>
                  <a:pt x="398384" y="622014"/>
                  <a:pt x="414588" y="620910"/>
                  <a:pt x="419972" y="629292"/>
                </a:cubicBezTo>
                <a:cubicBezTo>
                  <a:pt x="423048" y="634081"/>
                  <a:pt x="421121" y="642931"/>
                  <a:pt x="414189" y="655840"/>
                </a:cubicBezTo>
                <a:lnTo>
                  <a:pt x="394431" y="668530"/>
                </a:lnTo>
                <a:cubicBezTo>
                  <a:pt x="374075" y="681605"/>
                  <a:pt x="275177" y="693535"/>
                  <a:pt x="97740" y="704322"/>
                </a:cubicBezTo>
                <a:lnTo>
                  <a:pt x="92351" y="707783"/>
                </a:lnTo>
                <a:lnTo>
                  <a:pt x="99273" y="718560"/>
                </a:lnTo>
                <a:lnTo>
                  <a:pt x="229211" y="703607"/>
                </a:lnTo>
                <a:cubicBezTo>
                  <a:pt x="347049" y="692197"/>
                  <a:pt x="408275" y="690085"/>
                  <a:pt x="412889" y="697269"/>
                </a:cubicBezTo>
                <a:cubicBezTo>
                  <a:pt x="420064" y="716341"/>
                  <a:pt x="414072" y="732029"/>
                  <a:pt x="394913" y="744335"/>
                </a:cubicBezTo>
                <a:lnTo>
                  <a:pt x="385932" y="750103"/>
                </a:lnTo>
                <a:cubicBezTo>
                  <a:pt x="382339" y="752411"/>
                  <a:pt x="369216" y="746462"/>
                  <a:pt x="346562" y="732258"/>
                </a:cubicBezTo>
                <a:lnTo>
                  <a:pt x="333726" y="755725"/>
                </a:lnTo>
                <a:lnTo>
                  <a:pt x="299730" y="769949"/>
                </a:lnTo>
                <a:lnTo>
                  <a:pt x="306651" y="780726"/>
                </a:lnTo>
                <a:cubicBezTo>
                  <a:pt x="336588" y="761499"/>
                  <a:pt x="364806" y="761980"/>
                  <a:pt x="391306" y="782172"/>
                </a:cubicBezTo>
                <a:cubicBezTo>
                  <a:pt x="408839" y="772602"/>
                  <a:pt x="420298" y="772008"/>
                  <a:pt x="425682" y="780390"/>
                </a:cubicBezTo>
                <a:cubicBezTo>
                  <a:pt x="439652" y="806092"/>
                  <a:pt x="451476" y="827463"/>
                  <a:pt x="461152" y="844505"/>
                </a:cubicBezTo>
                <a:lnTo>
                  <a:pt x="481340" y="878585"/>
                </a:lnTo>
                <a:lnTo>
                  <a:pt x="479554" y="879732"/>
                </a:lnTo>
                <a:lnTo>
                  <a:pt x="486476" y="890510"/>
                </a:lnTo>
                <a:lnTo>
                  <a:pt x="516735" y="893324"/>
                </a:lnTo>
                <a:lnTo>
                  <a:pt x="536198" y="897157"/>
                </a:lnTo>
                <a:lnTo>
                  <a:pt x="559271" y="933081"/>
                </a:lnTo>
                <a:cubicBezTo>
                  <a:pt x="563116" y="939068"/>
                  <a:pt x="564918" y="949116"/>
                  <a:pt x="564678" y="963225"/>
                </a:cubicBezTo>
                <a:lnTo>
                  <a:pt x="558119" y="1015391"/>
                </a:lnTo>
                <a:lnTo>
                  <a:pt x="528975" y="1019883"/>
                </a:lnTo>
                <a:cubicBezTo>
                  <a:pt x="479526" y="1025848"/>
                  <a:pt x="410442" y="1031527"/>
                  <a:pt x="321724" y="1036920"/>
                </a:cubicBezTo>
                <a:lnTo>
                  <a:pt x="316335" y="1040381"/>
                </a:lnTo>
                <a:lnTo>
                  <a:pt x="323257" y="1051158"/>
                </a:lnTo>
                <a:lnTo>
                  <a:pt x="453195" y="1036205"/>
                </a:lnTo>
                <a:cubicBezTo>
                  <a:pt x="482655" y="1033353"/>
                  <a:pt x="508576" y="1031081"/>
                  <a:pt x="530959" y="1029391"/>
                </a:cubicBezTo>
                <a:lnTo>
                  <a:pt x="562432" y="1027539"/>
                </a:lnTo>
                <a:lnTo>
                  <a:pt x="573395" y="1050865"/>
                </a:lnTo>
                <a:lnTo>
                  <a:pt x="578273" y="1069209"/>
                </a:lnTo>
                <a:lnTo>
                  <a:pt x="570546" y="1064856"/>
                </a:lnTo>
                <a:lnTo>
                  <a:pt x="557710" y="1088323"/>
                </a:lnTo>
                <a:lnTo>
                  <a:pt x="523714" y="1102547"/>
                </a:lnTo>
                <a:lnTo>
                  <a:pt x="530635" y="1113324"/>
                </a:lnTo>
                <a:cubicBezTo>
                  <a:pt x="560572" y="1094097"/>
                  <a:pt x="588790" y="1094579"/>
                  <a:pt x="615290" y="1114770"/>
                </a:cubicBezTo>
                <a:cubicBezTo>
                  <a:pt x="632823" y="1105200"/>
                  <a:pt x="644282" y="1104606"/>
                  <a:pt x="649666" y="1112988"/>
                </a:cubicBezTo>
                <a:cubicBezTo>
                  <a:pt x="663636" y="1138690"/>
                  <a:pt x="675460" y="1160062"/>
                  <a:pt x="685136" y="1177104"/>
                </a:cubicBezTo>
                <a:lnTo>
                  <a:pt x="690842" y="1186736"/>
                </a:lnTo>
                <a:lnTo>
                  <a:pt x="687165" y="1190088"/>
                </a:lnTo>
                <a:cubicBezTo>
                  <a:pt x="687166" y="1205031"/>
                  <a:pt x="703977" y="1217973"/>
                  <a:pt x="737599" y="1228914"/>
                </a:cubicBezTo>
                <a:lnTo>
                  <a:pt x="764099" y="1235855"/>
                </a:lnTo>
                <a:lnTo>
                  <a:pt x="783255" y="1265679"/>
                </a:lnTo>
                <a:cubicBezTo>
                  <a:pt x="790945" y="1277653"/>
                  <a:pt x="790464" y="1305872"/>
                  <a:pt x="781808" y="1350333"/>
                </a:cubicBezTo>
                <a:lnTo>
                  <a:pt x="783328" y="1353566"/>
                </a:lnTo>
                <a:lnTo>
                  <a:pt x="746938" y="1356598"/>
                </a:lnTo>
                <a:lnTo>
                  <a:pt x="729860" y="1356599"/>
                </a:lnTo>
                <a:lnTo>
                  <a:pt x="687165" y="1350195"/>
                </a:lnTo>
                <a:lnTo>
                  <a:pt x="687165" y="1367272"/>
                </a:lnTo>
                <a:lnTo>
                  <a:pt x="717052" y="1373677"/>
                </a:lnTo>
                <a:cubicBezTo>
                  <a:pt x="734130" y="1372609"/>
                  <a:pt x="749385" y="1371675"/>
                  <a:pt x="762816" y="1370875"/>
                </a:cubicBezTo>
                <a:lnTo>
                  <a:pt x="790709" y="1369272"/>
                </a:lnTo>
                <a:lnTo>
                  <a:pt x="797379" y="1383463"/>
                </a:lnTo>
                <a:lnTo>
                  <a:pt x="804503" y="1410251"/>
                </a:lnTo>
                <a:lnTo>
                  <a:pt x="800841" y="1411569"/>
                </a:lnTo>
                <a:cubicBezTo>
                  <a:pt x="791946" y="1421175"/>
                  <a:pt x="787499" y="1435585"/>
                  <a:pt x="787499" y="1454797"/>
                </a:cubicBezTo>
                <a:lnTo>
                  <a:pt x="787499" y="1461202"/>
                </a:lnTo>
                <a:lnTo>
                  <a:pt x="800307" y="1461202"/>
                </a:lnTo>
                <a:lnTo>
                  <a:pt x="805657" y="1454618"/>
                </a:lnTo>
                <a:lnTo>
                  <a:pt x="818185" y="1474124"/>
                </a:lnTo>
                <a:lnTo>
                  <a:pt x="828112" y="1467748"/>
                </a:lnTo>
                <a:lnTo>
                  <a:pt x="834464" y="1484684"/>
                </a:lnTo>
                <a:cubicBezTo>
                  <a:pt x="814539" y="1521686"/>
                  <a:pt x="804577" y="1543745"/>
                  <a:pt x="804577" y="1550861"/>
                </a:cubicBezTo>
                <a:cubicBezTo>
                  <a:pt x="833040" y="1515282"/>
                  <a:pt x="850830" y="1497492"/>
                  <a:pt x="857946" y="1497492"/>
                </a:cubicBezTo>
                <a:cubicBezTo>
                  <a:pt x="916296" y="1518840"/>
                  <a:pt x="947605" y="1532360"/>
                  <a:pt x="951875" y="1538053"/>
                </a:cubicBezTo>
                <a:cubicBezTo>
                  <a:pt x="944759" y="1562247"/>
                  <a:pt x="919853" y="1574343"/>
                  <a:pt x="877158" y="1574344"/>
                </a:cubicBezTo>
                <a:lnTo>
                  <a:pt x="877158" y="1585017"/>
                </a:lnTo>
                <a:lnTo>
                  <a:pt x="881428" y="1585018"/>
                </a:lnTo>
                <a:cubicBezTo>
                  <a:pt x="912738" y="1577901"/>
                  <a:pt x="938355" y="1574343"/>
                  <a:pt x="958279" y="1574344"/>
                </a:cubicBezTo>
                <a:cubicBezTo>
                  <a:pt x="958279" y="1589999"/>
                  <a:pt x="962549" y="1614904"/>
                  <a:pt x="971087" y="1649060"/>
                </a:cubicBezTo>
                <a:lnTo>
                  <a:pt x="981761" y="1649060"/>
                </a:lnTo>
                <a:lnTo>
                  <a:pt x="975357" y="1591422"/>
                </a:lnTo>
                <a:cubicBezTo>
                  <a:pt x="975357" y="1585729"/>
                  <a:pt x="989588" y="1573632"/>
                  <a:pt x="1018052" y="1555131"/>
                </a:cubicBezTo>
                <a:cubicBezTo>
                  <a:pt x="1023745" y="1555131"/>
                  <a:pt x="1031572" y="1562958"/>
                  <a:pt x="1041534" y="1578613"/>
                </a:cubicBezTo>
                <a:lnTo>
                  <a:pt x="1041535" y="1597826"/>
                </a:lnTo>
                <a:cubicBezTo>
                  <a:pt x="1041535" y="1627713"/>
                  <a:pt x="998128" y="1693890"/>
                  <a:pt x="911315" y="1796358"/>
                </a:cubicBezTo>
                <a:cubicBezTo>
                  <a:pt x="899929" y="1831938"/>
                  <a:pt x="880005" y="1849727"/>
                  <a:pt x="851542" y="1849727"/>
                </a:cubicBezTo>
                <a:cubicBezTo>
                  <a:pt x="843002" y="1896691"/>
                  <a:pt x="837310" y="1920174"/>
                  <a:pt x="834463" y="1920173"/>
                </a:cubicBezTo>
                <a:cubicBezTo>
                  <a:pt x="838733" y="1927289"/>
                  <a:pt x="840868" y="1935117"/>
                  <a:pt x="840868" y="1943656"/>
                </a:cubicBezTo>
                <a:close/>
                <a:moveTo>
                  <a:pt x="226146" y="1085621"/>
                </a:moveTo>
                <a:lnTo>
                  <a:pt x="235375" y="1099991"/>
                </a:lnTo>
                <a:lnTo>
                  <a:pt x="246152" y="1093069"/>
                </a:lnTo>
                <a:cubicBezTo>
                  <a:pt x="252139" y="1089224"/>
                  <a:pt x="252826" y="1083708"/>
                  <a:pt x="248211" y="1076524"/>
                </a:cubicBezTo>
                <a:lnTo>
                  <a:pt x="245904" y="1072931"/>
                </a:lnTo>
                <a:cubicBezTo>
                  <a:pt x="241289" y="1065747"/>
                  <a:pt x="235988" y="1064077"/>
                  <a:pt x="230001" y="1067922"/>
                </a:cubicBezTo>
                <a:cubicBezTo>
                  <a:pt x="223585" y="1073734"/>
                  <a:pt x="222300" y="1079634"/>
                  <a:pt x="226146" y="1085621"/>
                </a:cubicBezTo>
                <a:close/>
                <a:moveTo>
                  <a:pt x="2162" y="753023"/>
                </a:moveTo>
                <a:lnTo>
                  <a:pt x="11391" y="767393"/>
                </a:lnTo>
                <a:lnTo>
                  <a:pt x="22168" y="760471"/>
                </a:lnTo>
                <a:cubicBezTo>
                  <a:pt x="28155" y="756625"/>
                  <a:pt x="28842" y="751110"/>
                  <a:pt x="24227" y="743925"/>
                </a:cubicBezTo>
                <a:lnTo>
                  <a:pt x="21920" y="740333"/>
                </a:lnTo>
                <a:cubicBezTo>
                  <a:pt x="17305" y="733148"/>
                  <a:pt x="12004" y="731479"/>
                  <a:pt x="6017" y="735324"/>
                </a:cubicBezTo>
                <a:cubicBezTo>
                  <a:pt x="-399" y="741136"/>
                  <a:pt x="-1684" y="747036"/>
                  <a:pt x="2162" y="75302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ar-SA" sz="34400" dirty="0">
              <a:solidFill>
                <a:srgbClr val="DFEA91"/>
              </a:solidFill>
              <a:latin typeface="Dog Rough" panose="02000500000000000000" pitchFamily="2" charset="0"/>
            </a:endParaRP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2FC503E5-559C-A142-D677-D77A075EE671}"/>
              </a:ext>
            </a:extLst>
          </p:cNvPr>
          <p:cNvSpPr/>
          <p:nvPr/>
        </p:nvSpPr>
        <p:spPr>
          <a:xfrm rot="15595068">
            <a:off x="4013966" y="-2908920"/>
            <a:ext cx="1481668" cy="7132749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1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44B2FCB-7038-F578-4A32-AB3CF2888598}"/>
              </a:ext>
            </a:extLst>
          </p:cNvPr>
          <p:cNvSpPr txBox="1"/>
          <p:nvPr/>
        </p:nvSpPr>
        <p:spPr>
          <a:xfrm>
            <a:off x="323528" y="404976"/>
            <a:ext cx="864096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latin typeface="Aharoni" panose="02010803020104030203" pitchFamily="2" charset="-79"/>
                <a:cs typeface="Aharoni" panose="02010803020104030203" pitchFamily="2" charset="-79"/>
              </a:rPr>
              <a:t>Polite Ways to make Request</a:t>
            </a:r>
          </a:p>
          <a:p>
            <a:pPr algn="ctr"/>
            <a:r>
              <a:rPr lang="en-US" sz="2000" b="1" i="0" u="none" strike="noStrike" baseline="0" dirty="0">
                <a:latin typeface="Aharoni" panose="02010803020104030203" pitchFamily="2" charset="-79"/>
                <a:cs typeface="Aharoni" panose="02010803020104030203" pitchFamily="2" charset="-79"/>
              </a:rPr>
              <a:t>with </a:t>
            </a:r>
            <a:r>
              <a:rPr lang="en-US" sz="2000" b="1" i="1" u="none" strike="noStrike" baseline="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</a:t>
            </a:r>
            <a:r>
              <a:rPr lang="en-US" sz="2000" b="1" i="1" u="none" strike="noStrike" baseline="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b="1" i="1" u="none" strike="noStrike" baseline="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Could</a:t>
            </a:r>
            <a:r>
              <a:rPr lang="en-US" sz="2000" b="1" i="1" u="none" strike="noStrike" baseline="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i="0" u="none" strike="noStrike" baseline="0" dirty="0"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US" sz="2000" b="1" i="1" u="none" strike="noStrike" baseline="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Would</a:t>
            </a:r>
          </a:p>
          <a:p>
            <a:pPr algn="l"/>
            <a:endParaRPr lang="en-US" sz="2000" b="1" i="1" u="none" strike="noStrike" baseline="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1800" b="1" i="0" u="none" strike="noStrike" baseline="0" dirty="0">
              <a:solidFill>
                <a:srgbClr val="0000FF"/>
              </a:solidFill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endParaRPr lang="en-US" b="1" dirty="0">
              <a:solidFill>
                <a:srgbClr val="0000FF"/>
              </a:solidFill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Can you </a:t>
            </a:r>
            <a:r>
              <a:rPr lang="en-US" b="1" dirty="0">
                <a:latin typeface="+mj-lt"/>
              </a:rPr>
              <a:t>drive me home, please?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Could you </a:t>
            </a:r>
            <a:r>
              <a:rPr lang="en-US" b="1" dirty="0">
                <a:latin typeface="+mj-lt"/>
              </a:rPr>
              <a:t>help me? 			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Would you </a:t>
            </a:r>
            <a:r>
              <a:rPr lang="en-US" b="1" dirty="0">
                <a:latin typeface="+mj-lt"/>
              </a:rPr>
              <a:t>open the window, please? 	</a:t>
            </a:r>
            <a:endParaRPr lang="ar-SA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050" name="Picture 2" descr="37,764 Politeness Images, Stock Photos &amp; Vectors | Shutterstock">
            <a:extLst>
              <a:ext uri="{FF2B5EF4-FFF2-40B4-BE49-F238E27FC236}">
                <a16:creationId xmlns:a16="http://schemas.microsoft.com/office/drawing/2014/main" id="{3A543525-76B4-4A34-EF27-60894811A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6"/>
          <a:stretch/>
        </p:blipFill>
        <p:spPr bwMode="auto">
          <a:xfrm>
            <a:off x="3444128" y="2816795"/>
            <a:ext cx="2621343" cy="201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5A55C3D-8ECE-14CE-8CF7-A2FC16720F99}"/>
              </a:ext>
            </a:extLst>
          </p:cNvPr>
          <p:cNvSpPr txBox="1"/>
          <p:nvPr/>
        </p:nvSpPr>
        <p:spPr>
          <a:xfrm>
            <a:off x="6084223" y="1893465"/>
            <a:ext cx="26213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  <a:latin typeface="+mj-lt"/>
              </a:rPr>
              <a:t>A: Certainly</a:t>
            </a:r>
            <a:r>
              <a:rPr lang="en-US" b="1" dirty="0">
                <a:latin typeface="+mj-lt"/>
              </a:rPr>
              <a:t>.</a:t>
            </a:r>
          </a:p>
          <a:p>
            <a:r>
              <a:rPr lang="en-US" b="1" dirty="0">
                <a:solidFill>
                  <a:srgbClr val="0000FF"/>
                </a:solidFill>
                <a:latin typeface="+mj-lt"/>
              </a:rPr>
              <a:t>A: Of course</a:t>
            </a:r>
            <a:r>
              <a:rPr lang="en-US" b="1" dirty="0">
                <a:latin typeface="+mj-lt"/>
              </a:rPr>
              <a:t>.</a:t>
            </a:r>
          </a:p>
          <a:p>
            <a:r>
              <a:rPr lang="en-US" b="1" dirty="0">
                <a:solidFill>
                  <a:srgbClr val="0000FF"/>
                </a:solidFill>
                <a:latin typeface="+mj-lt"/>
              </a:rPr>
              <a:t>A: Sure.</a:t>
            </a:r>
            <a:endParaRPr lang="ar-SA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351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4C1685F-26AA-4AE0-ADEE-005F4B96F6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t="48542" r="16966" b="25454"/>
          <a:stretch/>
        </p:blipFill>
        <p:spPr>
          <a:xfrm>
            <a:off x="415379" y="372049"/>
            <a:ext cx="8313241" cy="405894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48A8069-FA5C-4957-95F6-4A213D2521A3}"/>
              </a:ext>
            </a:extLst>
          </p:cNvPr>
          <p:cNvSpPr txBox="1"/>
          <p:nvPr/>
        </p:nvSpPr>
        <p:spPr>
          <a:xfrm>
            <a:off x="2411760" y="1313870"/>
            <a:ext cx="19216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Can / Could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CFEEBA3-342E-46EE-8F1C-D69940723859}"/>
              </a:ext>
            </a:extLst>
          </p:cNvPr>
          <p:cNvSpPr txBox="1"/>
          <p:nvPr/>
        </p:nvSpPr>
        <p:spPr>
          <a:xfrm>
            <a:off x="5478321" y="1852796"/>
            <a:ext cx="16359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don’t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4A00B5D-7850-49AC-8B56-542B584E8478}"/>
              </a:ext>
            </a:extLst>
          </p:cNvPr>
          <p:cNvSpPr txBox="1"/>
          <p:nvPr/>
        </p:nvSpPr>
        <p:spPr>
          <a:xfrm>
            <a:off x="1082278" y="2985889"/>
            <a:ext cx="16359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don’t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09C5A09-52E8-4BB8-81B1-757023BF1763}"/>
              </a:ext>
            </a:extLst>
          </p:cNvPr>
          <p:cNvSpPr txBox="1"/>
          <p:nvPr/>
        </p:nvSpPr>
        <p:spPr>
          <a:xfrm>
            <a:off x="2051720" y="3614128"/>
            <a:ext cx="16359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Would</a:t>
            </a:r>
          </a:p>
        </p:txBody>
      </p:sp>
      <p:sp>
        <p:nvSpPr>
          <p:cNvPr id="3" name="مستطيل: زوايا قطرية مقصوصة 2">
            <a:extLst>
              <a:ext uri="{FF2B5EF4-FFF2-40B4-BE49-F238E27FC236}">
                <a16:creationId xmlns:a16="http://schemas.microsoft.com/office/drawing/2014/main" id="{C482B1BE-B85F-48C3-977B-A560B54239D1}"/>
              </a:ext>
            </a:extLst>
          </p:cNvPr>
          <p:cNvSpPr/>
          <p:nvPr/>
        </p:nvSpPr>
        <p:spPr>
          <a:xfrm>
            <a:off x="8171800" y="4464844"/>
            <a:ext cx="863095" cy="56327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516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A61C1CA-BE54-42F6-8BD7-0C521E7F4C36}"/>
              </a:ext>
            </a:extLst>
          </p:cNvPr>
          <p:cNvSpPr/>
          <p:nvPr/>
        </p:nvSpPr>
        <p:spPr>
          <a:xfrm>
            <a:off x="5710035" y="474694"/>
            <a:ext cx="518149" cy="248225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B19BCFD-BCBD-4BB8-8C14-F19D1ABB4838}"/>
              </a:ext>
            </a:extLst>
          </p:cNvPr>
          <p:cNvSpPr/>
          <p:nvPr/>
        </p:nvSpPr>
        <p:spPr>
          <a:xfrm>
            <a:off x="6304533" y="474694"/>
            <a:ext cx="518149" cy="248225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CE283E4-051A-4480-9DE0-985F48A91F84}"/>
              </a:ext>
            </a:extLst>
          </p:cNvPr>
          <p:cNvSpPr/>
          <p:nvPr/>
        </p:nvSpPr>
        <p:spPr>
          <a:xfrm>
            <a:off x="7120434" y="485110"/>
            <a:ext cx="1183000" cy="227393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6407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  <p:extLst>
    <p:ext uri="{E180D4A7-C9FB-4DFB-919C-405C955672EB}">
      <p14:showEvtLst xmlns:p14="http://schemas.microsoft.com/office/powerpoint/2010/main">
        <p14:playEvt time="395" objId="3"/>
        <p14:stopEvt time="21519" objId="3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">
            <a:extLst>
              <a:ext uri="{FF2B5EF4-FFF2-40B4-BE49-F238E27FC236}">
                <a16:creationId xmlns:a16="http://schemas.microsoft.com/office/drawing/2014/main" id="{695D30FF-84C6-8B21-9D83-DA32233C03F1}"/>
              </a:ext>
            </a:extLst>
          </p:cNvPr>
          <p:cNvGrpSpPr/>
          <p:nvPr/>
        </p:nvGrpSpPr>
        <p:grpSpPr>
          <a:xfrm>
            <a:off x="0" y="2241676"/>
            <a:ext cx="2336192" cy="341339"/>
            <a:chOff x="3562350" y="-2391420"/>
            <a:chExt cx="4033224" cy="1060705"/>
          </a:xfrm>
          <a:solidFill>
            <a:schemeClr val="bg1">
              <a:lumMod val="65000"/>
            </a:schemeClr>
          </a:solidFill>
        </p:grpSpPr>
        <p:sp>
          <p:nvSpPr>
            <p:cNvPr id="3" name="4">
              <a:extLst>
                <a:ext uri="{FF2B5EF4-FFF2-40B4-BE49-F238E27FC236}">
                  <a16:creationId xmlns:a16="http://schemas.microsoft.com/office/drawing/2014/main" id="{1AD5AC6F-686F-ECDD-3EF8-2E59A8E0B792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138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baseline="-25000">
                <a:latin typeface="Calibri" panose="020F0502020204030204" pitchFamily="34" charset="0"/>
              </a:endParaRPr>
            </a:p>
          </p:txBody>
        </p:sp>
        <p:sp>
          <p:nvSpPr>
            <p:cNvPr id="4" name="4">
              <a:extLst>
                <a:ext uri="{FF2B5EF4-FFF2-40B4-BE49-F238E27FC236}">
                  <a16:creationId xmlns:a16="http://schemas.microsoft.com/office/drawing/2014/main" id="{5DE55265-3114-01BB-5CF2-BDE1CBBD6B8A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138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5" name="4">
            <a:extLst>
              <a:ext uri="{FF2B5EF4-FFF2-40B4-BE49-F238E27FC236}">
                <a16:creationId xmlns:a16="http://schemas.microsoft.com/office/drawing/2014/main" id="{939A5161-3410-8BA9-4982-383DE62D6A38}"/>
              </a:ext>
            </a:extLst>
          </p:cNvPr>
          <p:cNvSpPr/>
          <p:nvPr/>
        </p:nvSpPr>
        <p:spPr>
          <a:xfrm>
            <a:off x="336936" y="2832938"/>
            <a:ext cx="271531" cy="351609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4">
            <a:extLst>
              <a:ext uri="{FF2B5EF4-FFF2-40B4-BE49-F238E27FC236}">
                <a16:creationId xmlns:a16="http://schemas.microsoft.com/office/drawing/2014/main" id="{81ADFB12-F184-B86C-6ADE-CE88435F7BCD}"/>
              </a:ext>
            </a:extLst>
          </p:cNvPr>
          <p:cNvSpPr/>
          <p:nvPr/>
        </p:nvSpPr>
        <p:spPr>
          <a:xfrm>
            <a:off x="519137" y="2836685"/>
            <a:ext cx="271531" cy="351609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4">
            <a:extLst>
              <a:ext uri="{FF2B5EF4-FFF2-40B4-BE49-F238E27FC236}">
                <a16:creationId xmlns:a16="http://schemas.microsoft.com/office/drawing/2014/main" id="{8BE578A5-ABCF-4DEC-609F-9A971669F16D}"/>
              </a:ext>
            </a:extLst>
          </p:cNvPr>
          <p:cNvSpPr txBox="1">
            <a:spLocks/>
          </p:cNvSpPr>
          <p:nvPr/>
        </p:nvSpPr>
        <p:spPr>
          <a:xfrm>
            <a:off x="151861" y="2290984"/>
            <a:ext cx="2056918" cy="31011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5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10" name="Group 466">
            <a:extLst>
              <a:ext uri="{FF2B5EF4-FFF2-40B4-BE49-F238E27FC236}">
                <a16:creationId xmlns:a16="http://schemas.microsoft.com/office/drawing/2014/main" id="{EEF1B822-1817-CDF7-EFE4-A799C664E70D}"/>
              </a:ext>
            </a:extLst>
          </p:cNvPr>
          <p:cNvGrpSpPr/>
          <p:nvPr/>
        </p:nvGrpSpPr>
        <p:grpSpPr>
          <a:xfrm>
            <a:off x="12099" y="2274215"/>
            <a:ext cx="2269360" cy="977913"/>
            <a:chOff x="6215185" y="2346725"/>
            <a:chExt cx="1891226" cy="1303884"/>
          </a:xfrm>
        </p:grpSpPr>
        <p:sp>
          <p:nvSpPr>
            <p:cNvPr id="11" name="Freeform: Shape 447">
              <a:extLst>
                <a:ext uri="{FF2B5EF4-FFF2-40B4-BE49-F238E27FC236}">
                  <a16:creationId xmlns:a16="http://schemas.microsoft.com/office/drawing/2014/main" id="{61CF4A9D-28B6-1CDA-DE4D-15D91392BADB}"/>
                </a:ext>
              </a:extLst>
            </p:cNvPr>
            <p:cNvSpPr/>
            <p:nvPr/>
          </p:nvSpPr>
          <p:spPr>
            <a:xfrm rot="10411499" flipH="1" flipV="1">
              <a:off x="6905810" y="3041285"/>
              <a:ext cx="1128952" cy="609324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rgbClr val="13839B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TextBox 451">
              <a:extLst>
                <a:ext uri="{FF2B5EF4-FFF2-40B4-BE49-F238E27FC236}">
                  <a16:creationId xmlns:a16="http://schemas.microsoft.com/office/drawing/2014/main" id="{F5E925E5-6F59-647E-770C-09F38EE82E1B}"/>
                </a:ext>
              </a:extLst>
            </p:cNvPr>
            <p:cNvSpPr txBox="1"/>
            <p:nvPr/>
          </p:nvSpPr>
          <p:spPr>
            <a:xfrm>
              <a:off x="6215185" y="2346725"/>
              <a:ext cx="1891226" cy="492443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WORKBOOK</a:t>
              </a:r>
              <a:endParaRPr lang="zh-CN" altLang="en-US" b="1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endParaRPr>
            </a:p>
          </p:txBody>
        </p:sp>
        <p:sp>
          <p:nvSpPr>
            <p:cNvPr id="13" name="TextBox 449">
              <a:extLst>
                <a:ext uri="{FF2B5EF4-FFF2-40B4-BE49-F238E27FC236}">
                  <a16:creationId xmlns:a16="http://schemas.microsoft.com/office/drawing/2014/main" id="{80D13F1E-4EBA-9E3B-5269-272DC6E17AC6}"/>
                </a:ext>
              </a:extLst>
            </p:cNvPr>
            <p:cNvSpPr txBox="1"/>
            <p:nvPr/>
          </p:nvSpPr>
          <p:spPr>
            <a:xfrm>
              <a:off x="6895560" y="3091690"/>
              <a:ext cx="802608" cy="553997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2100" b="1" dirty="0">
                  <a:solidFill>
                    <a:srgbClr val="FFC000"/>
                  </a:solidFill>
                  <a:cs typeface="Arial" pitchFamily="34" charset="0"/>
                </a:rPr>
                <a:t>85</a:t>
              </a:r>
              <a:endParaRPr lang="ko-KR" altLang="en-US" sz="27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pic>
        <p:nvPicPr>
          <p:cNvPr id="22" name="Picture 2" descr="Home | Practice Makes Perfect">
            <a:extLst>
              <a:ext uri="{FF2B5EF4-FFF2-40B4-BE49-F238E27FC236}">
                <a16:creationId xmlns:a16="http://schemas.microsoft.com/office/drawing/2014/main" id="{7DEA5F9C-C81E-248A-1B92-4C3147AFF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10202"/>
            <a:ext cx="2838853" cy="347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92645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705FFC46-0244-F65F-C8A5-DD9CB64A0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6033"/>
            <a:ext cx="4033024" cy="165085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880BB82-D6F9-4177-839E-BA108C338C63}"/>
              </a:ext>
            </a:extLst>
          </p:cNvPr>
          <p:cNvSpPr txBox="1"/>
          <p:nvPr/>
        </p:nvSpPr>
        <p:spPr>
          <a:xfrm>
            <a:off x="2770086" y="356106"/>
            <a:ext cx="1042294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dirty="0">
                <a:solidFill>
                  <a:srgbClr val="0000FF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wasn’t it</a:t>
            </a:r>
            <a:endParaRPr lang="ar-SA" sz="1319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A3961B4-45F1-441C-AE23-6519A35AAD26}"/>
              </a:ext>
            </a:extLst>
          </p:cNvPr>
          <p:cNvSpPr txBox="1"/>
          <p:nvPr/>
        </p:nvSpPr>
        <p:spPr>
          <a:xfrm>
            <a:off x="2613242" y="555526"/>
            <a:ext cx="1236006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dirty="0">
                <a:solidFill>
                  <a:srgbClr val="0000FF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doesn’t he</a:t>
            </a:r>
            <a:endParaRPr lang="ar-SA" sz="1319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64D9525-BA9D-4A4B-A3F4-F22F0110DF2F}"/>
              </a:ext>
            </a:extLst>
          </p:cNvPr>
          <p:cNvSpPr txBox="1"/>
          <p:nvPr/>
        </p:nvSpPr>
        <p:spPr>
          <a:xfrm>
            <a:off x="3812380" y="771550"/>
            <a:ext cx="1072578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dirty="0">
                <a:solidFill>
                  <a:srgbClr val="0000FF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are you</a:t>
            </a:r>
            <a:endParaRPr lang="ar-SA" sz="1319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2357601-B352-4C8E-AEC4-EFFC38C13E31}"/>
              </a:ext>
            </a:extLst>
          </p:cNvPr>
          <p:cNvSpPr txBox="1"/>
          <p:nvPr/>
        </p:nvSpPr>
        <p:spPr>
          <a:xfrm>
            <a:off x="3145351" y="963017"/>
            <a:ext cx="1236006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dirty="0">
                <a:solidFill>
                  <a:srgbClr val="0000FF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didn’t they </a:t>
            </a:r>
            <a:endParaRPr lang="ar-SA" sz="1319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FC908F9C-5239-8DA3-7118-73704167D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790314"/>
            <a:ext cx="4158715" cy="319370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C710E08-0FAC-4EFF-99DE-EA00AEF8286F}"/>
              </a:ext>
            </a:extLst>
          </p:cNvPr>
          <p:cNvSpPr txBox="1"/>
          <p:nvPr/>
        </p:nvSpPr>
        <p:spPr>
          <a:xfrm>
            <a:off x="3365052" y="1194871"/>
            <a:ext cx="1236006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dirty="0">
                <a:solidFill>
                  <a:srgbClr val="0000FF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isn’t there</a:t>
            </a:r>
            <a:endParaRPr lang="ar-SA" sz="1319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E3A60A5-4E1D-46FB-ADDE-2D3D5B4C0195}"/>
              </a:ext>
            </a:extLst>
          </p:cNvPr>
          <p:cNvSpPr txBox="1"/>
          <p:nvPr/>
        </p:nvSpPr>
        <p:spPr>
          <a:xfrm>
            <a:off x="3705284" y="1378461"/>
            <a:ext cx="1115475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dirty="0">
                <a:solidFill>
                  <a:srgbClr val="0000FF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will we</a:t>
            </a:r>
            <a:endParaRPr lang="ar-SA" sz="1319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5610A79-C046-485A-8A90-50439A3EBBE1}"/>
              </a:ext>
            </a:extLst>
          </p:cNvPr>
          <p:cNvSpPr txBox="1"/>
          <p:nvPr/>
        </p:nvSpPr>
        <p:spPr>
          <a:xfrm>
            <a:off x="1259632" y="2987091"/>
            <a:ext cx="5771781" cy="20203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dirty="0">
                <a:solidFill>
                  <a:srgbClr val="0000FF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      Could I have an application form?</a:t>
            </a:r>
          </a:p>
          <a:p>
            <a:pPr algn="l" rtl="0"/>
            <a:endParaRPr lang="en-US" sz="1319" dirty="0">
              <a:solidFill>
                <a:srgbClr val="0000FF"/>
              </a:solidFill>
              <a:latin typeface="Arial Rounded MT Bold" panose="020F0704030504030204" pitchFamily="34" charset="0"/>
              <a:cs typeface="MV Boli" panose="02000500030200090000" pitchFamily="2" charset="0"/>
            </a:endParaRPr>
          </a:p>
          <a:p>
            <a:pPr algn="l" rtl="0"/>
            <a:r>
              <a:rPr lang="en-US" sz="1319" dirty="0">
                <a:solidFill>
                  <a:srgbClr val="0000FF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      Could / Can I take a short break?</a:t>
            </a:r>
          </a:p>
          <a:p>
            <a:pPr algn="l" rtl="0"/>
            <a:endParaRPr lang="en-US" sz="1538" dirty="0">
              <a:solidFill>
                <a:srgbClr val="0000FF"/>
              </a:solidFill>
              <a:latin typeface="Arial Rounded MT Bold" panose="020F0704030504030204" pitchFamily="34" charset="0"/>
              <a:cs typeface="MV Boli" panose="02000500030200090000" pitchFamily="2" charset="0"/>
            </a:endParaRPr>
          </a:p>
          <a:p>
            <a:pPr algn="l" rtl="0"/>
            <a:r>
              <a:rPr lang="en-US" sz="1319" dirty="0">
                <a:solidFill>
                  <a:srgbClr val="0000FF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     Excuse me, can you tell me where the manager’s office is?</a:t>
            </a:r>
          </a:p>
          <a:p>
            <a:pPr algn="l" rtl="0"/>
            <a:endParaRPr lang="en-US" sz="1538" dirty="0">
              <a:solidFill>
                <a:srgbClr val="0000FF"/>
              </a:solidFill>
              <a:latin typeface="Arial Rounded MT Bold" panose="020F0704030504030204" pitchFamily="34" charset="0"/>
              <a:cs typeface="MV Boli" panose="02000500030200090000" pitchFamily="2" charset="0"/>
            </a:endParaRPr>
          </a:p>
          <a:p>
            <a:pPr algn="l" rtl="0"/>
            <a:r>
              <a:rPr lang="en-US" sz="1319" dirty="0">
                <a:solidFill>
                  <a:srgbClr val="0000FF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      Would you mind telling me your address, and phone number?</a:t>
            </a:r>
          </a:p>
          <a:p>
            <a:pPr algn="l" rtl="0"/>
            <a:endParaRPr lang="en-US" sz="1538" dirty="0">
              <a:solidFill>
                <a:srgbClr val="0000FF"/>
              </a:solidFill>
              <a:latin typeface="Arial Rounded MT Bold" panose="020F0704030504030204" pitchFamily="34" charset="0"/>
              <a:cs typeface="MV Boli" panose="02000500030200090000" pitchFamily="2" charset="0"/>
            </a:endParaRPr>
          </a:p>
          <a:p>
            <a:pPr algn="l" rtl="0"/>
            <a:r>
              <a:rPr lang="en-US" sz="1319" dirty="0">
                <a:solidFill>
                  <a:srgbClr val="0000FF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      Would you be able to lend me your phone to send a text?</a:t>
            </a:r>
            <a:endParaRPr lang="ar-SA" sz="1319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مستطيل: زوايا قطرية مقصوصة 9">
            <a:extLst>
              <a:ext uri="{FF2B5EF4-FFF2-40B4-BE49-F238E27FC236}">
                <a16:creationId xmlns:a16="http://schemas.microsoft.com/office/drawing/2014/main" id="{5944E735-C5E6-7CBE-732A-6C58FAA8395D}"/>
              </a:ext>
            </a:extLst>
          </p:cNvPr>
          <p:cNvSpPr/>
          <p:nvPr/>
        </p:nvSpPr>
        <p:spPr>
          <a:xfrm>
            <a:off x="235077" y="227846"/>
            <a:ext cx="713302" cy="56327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516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WB</a:t>
            </a:r>
          </a:p>
        </p:txBody>
      </p:sp>
      <p:sp>
        <p:nvSpPr>
          <p:cNvPr id="12" name="مستطيل: زوايا قطرية مقصوصة 11">
            <a:extLst>
              <a:ext uri="{FF2B5EF4-FFF2-40B4-BE49-F238E27FC236}">
                <a16:creationId xmlns:a16="http://schemas.microsoft.com/office/drawing/2014/main" id="{11F0EEE9-0C97-B884-5629-188D4EC8BB3B}"/>
              </a:ext>
            </a:extLst>
          </p:cNvPr>
          <p:cNvSpPr/>
          <p:nvPr/>
        </p:nvSpPr>
        <p:spPr>
          <a:xfrm>
            <a:off x="235076" y="862365"/>
            <a:ext cx="713302" cy="465519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516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85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7B2624F3-540E-0A27-6273-B0B3B7E6B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980" y="398732"/>
            <a:ext cx="2107019" cy="197656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2" descr="The Best Types of Questions to Ask in Your Negotiations | Negotiation  Experts">
            <a:extLst>
              <a:ext uri="{FF2B5EF4-FFF2-40B4-BE49-F238E27FC236}">
                <a16:creationId xmlns:a16="http://schemas.microsoft.com/office/drawing/2014/main" id="{ACC2B106-E0B1-73ED-548B-75FDD1FFD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1" t="7469" r="12758"/>
          <a:stretch/>
        </p:blipFill>
        <p:spPr bwMode="auto">
          <a:xfrm>
            <a:off x="7596336" y="2983389"/>
            <a:ext cx="1224136" cy="15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28" y="158377"/>
            <a:ext cx="5740354" cy="470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10F143FA-9DF8-4816-B042-9D4803B47F78}"/>
              </a:ext>
            </a:extLst>
          </p:cNvPr>
          <p:cNvSpPr/>
          <p:nvPr/>
        </p:nvSpPr>
        <p:spPr>
          <a:xfrm>
            <a:off x="3946626" y="917532"/>
            <a:ext cx="249803" cy="187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989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C352BD7C-E5E3-4E83-8716-3F189E033BE6}"/>
              </a:ext>
            </a:extLst>
          </p:cNvPr>
          <p:cNvSpPr/>
          <p:nvPr/>
        </p:nvSpPr>
        <p:spPr>
          <a:xfrm>
            <a:off x="5302537" y="1466959"/>
            <a:ext cx="249803" cy="187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989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E2C502DC-6CAB-4188-ACDD-12F6021DB684}"/>
              </a:ext>
            </a:extLst>
          </p:cNvPr>
          <p:cNvSpPr/>
          <p:nvPr/>
        </p:nvSpPr>
        <p:spPr>
          <a:xfrm>
            <a:off x="5311285" y="1961827"/>
            <a:ext cx="249803" cy="187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989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4A7DC30-A252-4BDE-B4F3-CCBFB22B9820}"/>
              </a:ext>
            </a:extLst>
          </p:cNvPr>
          <p:cNvSpPr/>
          <p:nvPr/>
        </p:nvSpPr>
        <p:spPr>
          <a:xfrm>
            <a:off x="2237754" y="2456694"/>
            <a:ext cx="249803" cy="187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989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A3B47C7-D334-4870-9B3B-84CE5286B9FA}"/>
              </a:ext>
            </a:extLst>
          </p:cNvPr>
          <p:cNvSpPr/>
          <p:nvPr/>
        </p:nvSpPr>
        <p:spPr>
          <a:xfrm>
            <a:off x="5311285" y="2967385"/>
            <a:ext cx="249803" cy="187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989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25A844C-7651-4EBB-B7A2-4DCD4D6F86A4}"/>
              </a:ext>
            </a:extLst>
          </p:cNvPr>
          <p:cNvSpPr/>
          <p:nvPr/>
        </p:nvSpPr>
        <p:spPr>
          <a:xfrm>
            <a:off x="3978548" y="3452501"/>
            <a:ext cx="249803" cy="187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989" dirty="0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1DB08760-4669-4023-ACF8-B98B18A99DC1}"/>
              </a:ext>
            </a:extLst>
          </p:cNvPr>
          <p:cNvSpPr/>
          <p:nvPr/>
        </p:nvSpPr>
        <p:spPr>
          <a:xfrm>
            <a:off x="5298787" y="3987112"/>
            <a:ext cx="249803" cy="187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989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A231DE39-1944-49B2-83E3-8513041DCE8B}"/>
              </a:ext>
            </a:extLst>
          </p:cNvPr>
          <p:cNvSpPr/>
          <p:nvPr/>
        </p:nvSpPr>
        <p:spPr>
          <a:xfrm>
            <a:off x="2242751" y="4520716"/>
            <a:ext cx="249803" cy="187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989"/>
          </a:p>
        </p:txBody>
      </p:sp>
      <p:sp>
        <p:nvSpPr>
          <p:cNvPr id="11" name="مستطيل: زوايا قطرية مقصوصة 10">
            <a:extLst>
              <a:ext uri="{FF2B5EF4-FFF2-40B4-BE49-F238E27FC236}">
                <a16:creationId xmlns:a16="http://schemas.microsoft.com/office/drawing/2014/main" id="{929D6771-7CE0-AFA9-3174-6F54D45EB925}"/>
              </a:ext>
            </a:extLst>
          </p:cNvPr>
          <p:cNvSpPr/>
          <p:nvPr/>
        </p:nvSpPr>
        <p:spPr>
          <a:xfrm>
            <a:off x="235077" y="227846"/>
            <a:ext cx="713302" cy="56327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516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WB</a:t>
            </a:r>
          </a:p>
        </p:txBody>
      </p:sp>
      <p:sp>
        <p:nvSpPr>
          <p:cNvPr id="13" name="مستطيل: زوايا قطرية مقصوصة 12">
            <a:extLst>
              <a:ext uri="{FF2B5EF4-FFF2-40B4-BE49-F238E27FC236}">
                <a16:creationId xmlns:a16="http://schemas.microsoft.com/office/drawing/2014/main" id="{ED72B59C-50B5-B467-17FE-E8259262AE6D}"/>
              </a:ext>
            </a:extLst>
          </p:cNvPr>
          <p:cNvSpPr/>
          <p:nvPr/>
        </p:nvSpPr>
        <p:spPr>
          <a:xfrm>
            <a:off x="235076" y="862365"/>
            <a:ext cx="713302" cy="465519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516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85</a:t>
            </a:r>
          </a:p>
        </p:txBody>
      </p:sp>
      <p:pic>
        <p:nvPicPr>
          <p:cNvPr id="2" name="Picture 2" descr="The Best Types of Questions to Ask in Your Negotiations | Negotiation  Experts">
            <a:extLst>
              <a:ext uri="{FF2B5EF4-FFF2-40B4-BE49-F238E27FC236}">
                <a16:creationId xmlns:a16="http://schemas.microsoft.com/office/drawing/2014/main" id="{E2CF08CB-77E0-E807-4BFB-D4E585EF0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1" t="7469" r="12758"/>
          <a:stretch/>
        </p:blipFill>
        <p:spPr bwMode="auto">
          <a:xfrm>
            <a:off x="7596336" y="2983389"/>
            <a:ext cx="1224136" cy="15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3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F65FE0C-A528-421D-9F00-9738F89C9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81" y="348657"/>
            <a:ext cx="3519237" cy="351923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3702038-ED01-43F4-8E00-3F682690A447}"/>
              </a:ext>
            </a:extLst>
          </p:cNvPr>
          <p:cNvSpPr txBox="1"/>
          <p:nvPr/>
        </p:nvSpPr>
        <p:spPr>
          <a:xfrm>
            <a:off x="2411760" y="3867894"/>
            <a:ext cx="461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ProximaNova-Light"/>
              </a:rPr>
              <a:t>Lesson done by: Essa Al </a:t>
            </a:r>
            <a:r>
              <a:rPr lang="en-US" sz="1800" b="0" i="0" u="none" strike="noStrike" baseline="0" dirty="0" err="1">
                <a:latin typeface="ProximaNova-Light"/>
              </a:rPr>
              <a:t>Hussaini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416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arm-up Exercise Couple Royalty Free Cliparts, Vectors, And Stock  Illustration. Image 64425469.">
            <a:extLst>
              <a:ext uri="{FF2B5EF4-FFF2-40B4-BE49-F238E27FC236}">
                <a16:creationId xmlns:a16="http://schemas.microsoft.com/office/drawing/2014/main" id="{0EDE7086-B154-4F3A-ADC1-4EC5D0F1079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8" b="99154" l="385" r="99846">
                        <a14:foregroundMark x1="29815" y1="26846" x2="29815" y2="26846"/>
                        <a14:foregroundMark x1="11094" y1="36077" x2="11094" y2="36077"/>
                        <a14:foregroundMark x1="10940" y1="55308" x2="10940" y2="55308"/>
                        <a14:foregroundMark x1="15948" y1="90769" x2="15948" y2="90769"/>
                        <a14:foregroundMark x1="8783" y1="90923" x2="8783" y2="90923"/>
                        <a14:foregroundMark x1="9784" y1="89769" x2="9784" y2="89769"/>
                        <a14:foregroundMark x1="36364" y1="28308" x2="37288" y2="28000"/>
                        <a14:foregroundMark x1="38752" y1="26538" x2="38752" y2="2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9" y="1126772"/>
            <a:ext cx="3495675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FA802E4-01B8-40FB-9820-ED77C7024CE6}"/>
              </a:ext>
            </a:extLst>
          </p:cNvPr>
          <p:cNvSpPr txBox="1"/>
          <p:nvPr/>
        </p:nvSpPr>
        <p:spPr>
          <a:xfrm>
            <a:off x="3059832" y="699542"/>
            <a:ext cx="2898749" cy="15661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ArchUp">
              <a:avLst>
                <a:gd name="adj" fmla="val 10839683"/>
              </a:avLst>
            </a:prstTxWarp>
            <a:spAutoFit/>
          </a:bodyPr>
          <a:lstStyle/>
          <a:p>
            <a:pPr algn="ctr" rtl="0">
              <a:spcBef>
                <a:spcPct val="0"/>
              </a:spcBef>
            </a:pPr>
            <a:r>
              <a:rPr lang="en-US" sz="3000" dirty="0">
                <a:solidFill>
                  <a:schemeClr val="accent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Warming up</a:t>
            </a:r>
            <a:endParaRPr lang="ar-SA" sz="3000" dirty="0">
              <a:solidFill>
                <a:schemeClr val="accent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2050" name="Picture 2" descr="Free Vector | Hand drawn people asking questions illustration">
            <a:extLst>
              <a:ext uri="{FF2B5EF4-FFF2-40B4-BE49-F238E27FC236}">
                <a16:creationId xmlns:a16="http://schemas.microsoft.com/office/drawing/2014/main" id="{794DB4F8-3B17-DEA5-5AF5-60AB56F74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80930"/>
            <a:ext cx="4791549" cy="31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5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9D544646-BAD9-4D63-B66C-541D73D86DE3}"/>
              </a:ext>
            </a:extLst>
          </p:cNvPr>
          <p:cNvGrpSpPr/>
          <p:nvPr/>
        </p:nvGrpSpPr>
        <p:grpSpPr>
          <a:xfrm>
            <a:off x="1494047" y="627534"/>
            <a:ext cx="6155906" cy="2304256"/>
            <a:chOff x="1319962" y="1621516"/>
            <a:chExt cx="5224810" cy="1839424"/>
          </a:xfrm>
        </p:grpSpPr>
        <p:sp>
          <p:nvSpPr>
            <p:cNvPr id="3" name="矩形 7">
              <a:extLst>
                <a:ext uri="{FF2B5EF4-FFF2-40B4-BE49-F238E27FC236}">
                  <a16:creationId xmlns:a16="http://schemas.microsoft.com/office/drawing/2014/main" id="{FEC2B9B9-5AA4-4567-A482-3D89B1314D1F}"/>
                </a:ext>
              </a:extLst>
            </p:cNvPr>
            <p:cNvSpPr/>
            <p:nvPr/>
          </p:nvSpPr>
          <p:spPr>
            <a:xfrm>
              <a:off x="1319962" y="1621516"/>
              <a:ext cx="5224810" cy="183942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34000">
                  <a:schemeClr val="bg1">
                    <a:lumMod val="95000"/>
                  </a:schemeClr>
                </a:gs>
                <a:gs pos="96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  <p:sp>
          <p:nvSpPr>
            <p:cNvPr id="4" name="矩形 8">
              <a:extLst>
                <a:ext uri="{FF2B5EF4-FFF2-40B4-BE49-F238E27FC236}">
                  <a16:creationId xmlns:a16="http://schemas.microsoft.com/office/drawing/2014/main" id="{881BDC0C-2774-463E-A892-8DA08D1AFC23}"/>
                </a:ext>
              </a:extLst>
            </p:cNvPr>
            <p:cNvSpPr/>
            <p:nvPr/>
          </p:nvSpPr>
          <p:spPr>
            <a:xfrm>
              <a:off x="1434183" y="1758962"/>
              <a:ext cx="4998903" cy="1620932"/>
            </a:xfrm>
            <a:prstGeom prst="rect">
              <a:avLst/>
            </a:prstGeom>
            <a:noFill/>
            <a:ln w="38100">
              <a:solidFill>
                <a:srgbClr val="5161A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5" name="文本框 30">
            <a:extLst>
              <a:ext uri="{FF2B5EF4-FFF2-40B4-BE49-F238E27FC236}">
                <a16:creationId xmlns:a16="http://schemas.microsoft.com/office/drawing/2014/main" id="{0C878756-E2FD-48F9-A580-429CE29ADB03}"/>
              </a:ext>
            </a:extLst>
          </p:cNvPr>
          <p:cNvSpPr txBox="1"/>
          <p:nvPr/>
        </p:nvSpPr>
        <p:spPr>
          <a:xfrm>
            <a:off x="1628624" y="756103"/>
            <a:ext cx="588974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5161A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Mega Goal 3</a:t>
            </a:r>
          </a:p>
          <a:p>
            <a:pPr algn="ctr">
              <a:defRPr/>
            </a:pPr>
            <a:r>
              <a:rPr lang="en-US" altLang="zh-CN" sz="2400" b="1" dirty="0">
                <a:solidFill>
                  <a:srgbClr val="5161A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U: 5  L:11</a:t>
            </a:r>
            <a:endParaRPr lang="zh-CN" altLang="en-US" sz="2400" b="1" dirty="0">
              <a:solidFill>
                <a:srgbClr val="5161A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B4FA9148-59C7-421D-B419-AA30399162D0}"/>
              </a:ext>
            </a:extLst>
          </p:cNvPr>
          <p:cNvSpPr txBox="1"/>
          <p:nvPr/>
        </p:nvSpPr>
        <p:spPr>
          <a:xfrm>
            <a:off x="1627129" y="1453691"/>
            <a:ext cx="5889742" cy="8463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sz="1200" b="1" i="0" u="none" strike="noStrike" baseline="0" dirty="0">
                <a:latin typeface="ProximaNova-Bold"/>
              </a:rPr>
              <a:t>Express Obligation: </a:t>
            </a:r>
          </a:p>
          <a:p>
            <a:pPr algn="ctr">
              <a:defRPr/>
            </a:pPr>
            <a:r>
              <a:rPr lang="en-US" sz="1200" b="1" i="1" u="none" strike="noStrike" baseline="0" dirty="0">
                <a:solidFill>
                  <a:srgbClr val="0000FF"/>
                </a:solidFill>
                <a:latin typeface="ProximaNova-BoldIt"/>
              </a:rPr>
              <a:t>Must</a:t>
            </a:r>
            <a:r>
              <a:rPr lang="en-US" sz="1200" b="1" i="1" u="none" strike="noStrike" baseline="0" dirty="0">
                <a:latin typeface="ProximaNova-BoldIt"/>
              </a:rPr>
              <a:t>, </a:t>
            </a:r>
            <a:r>
              <a:rPr lang="en-US" sz="1200" b="1" i="1" u="none" strike="noStrike" baseline="0" dirty="0">
                <a:solidFill>
                  <a:srgbClr val="0000FF"/>
                </a:solidFill>
                <a:latin typeface="ProximaNova-BoldIt"/>
              </a:rPr>
              <a:t>Mustn’t</a:t>
            </a:r>
            <a:r>
              <a:rPr lang="en-US" sz="1200" b="1" i="1" u="none" strike="noStrike" baseline="0" dirty="0">
                <a:latin typeface="ProximaNova-BoldIt"/>
              </a:rPr>
              <a:t>, </a:t>
            </a:r>
            <a:r>
              <a:rPr lang="en-US" sz="1200" b="1" i="1" u="none" strike="noStrike" baseline="0" dirty="0">
                <a:solidFill>
                  <a:srgbClr val="0000FF"/>
                </a:solidFill>
                <a:latin typeface="ProximaNova-BoldIt"/>
              </a:rPr>
              <a:t>Have</a:t>
            </a:r>
            <a:r>
              <a:rPr lang="en-US" sz="1200" b="1" i="1" u="none" strike="noStrike" baseline="0" dirty="0">
                <a:latin typeface="ProximaNova-BoldIt"/>
              </a:rPr>
              <a:t> </a:t>
            </a:r>
            <a:r>
              <a:rPr lang="en-US" sz="1200" b="1" i="1" u="none" strike="noStrike" baseline="0" dirty="0">
                <a:solidFill>
                  <a:srgbClr val="0000FF"/>
                </a:solidFill>
                <a:latin typeface="ProximaNova-BoldIt"/>
              </a:rPr>
              <a:t>to</a:t>
            </a:r>
          </a:p>
          <a:p>
            <a:pPr algn="ctr">
              <a:defRPr/>
            </a:pPr>
            <a:r>
              <a:rPr lang="en-US" sz="1200" b="1" dirty="0">
                <a:latin typeface="ProximaNova-Bold"/>
              </a:rPr>
              <a:t>Express Necessity &amp; lack of Necessity:</a:t>
            </a:r>
            <a:r>
              <a:rPr lang="en-US" sz="1400" b="1" i="0" u="none" strike="noStrike" baseline="0" dirty="0">
                <a:latin typeface="ProximaNova-Bold"/>
              </a:rPr>
              <a:t> </a:t>
            </a:r>
          </a:p>
          <a:p>
            <a:pPr algn="ctr">
              <a:defRPr/>
            </a:pPr>
            <a:r>
              <a:rPr lang="en-US" sz="1100" b="1" i="1" dirty="0">
                <a:solidFill>
                  <a:srgbClr val="0000FF"/>
                </a:solidFill>
                <a:latin typeface="ProximaNova-BoldIt"/>
              </a:rPr>
              <a:t>have to, need to, needn’t, don’t need to, don’t have to</a:t>
            </a:r>
            <a:endParaRPr lang="en-US" altLang="zh-CN" sz="1200" b="1" i="1" dirty="0">
              <a:solidFill>
                <a:srgbClr val="0000FF"/>
              </a:solidFill>
              <a:latin typeface="ProximaNova-BoldIt"/>
              <a:sym typeface="Microsoft YaHei" panose="020B0503020204020204" pitchFamily="34" charset="-122"/>
            </a:endParaRPr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id="{AA004B1B-24CD-4DDF-BAE8-557B816B4F99}"/>
              </a:ext>
            </a:extLst>
          </p:cNvPr>
          <p:cNvSpPr txBox="1"/>
          <p:nvPr/>
        </p:nvSpPr>
        <p:spPr>
          <a:xfrm>
            <a:off x="1983746" y="2324500"/>
            <a:ext cx="5176521" cy="379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867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Done by: Essa Al </a:t>
            </a:r>
            <a:r>
              <a:rPr lang="en-US" altLang="zh-CN" sz="1867" dirty="0" err="1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Hussaini</a:t>
            </a:r>
            <a:endParaRPr lang="en-US" altLang="zh-CN" sz="1867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310787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6FB0AE96-528A-4F5A-8746-1B86BEE7D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5486"/>
            <a:ext cx="3359227" cy="72447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65568AE-6B75-4D87-8A10-909AE02837D8}"/>
              </a:ext>
            </a:extLst>
          </p:cNvPr>
          <p:cNvSpPr txBox="1"/>
          <p:nvPr/>
        </p:nvSpPr>
        <p:spPr>
          <a:xfrm>
            <a:off x="2699793" y="335182"/>
            <a:ext cx="3215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solidFill>
                  <a:srgbClr val="0000FF"/>
                </a:solidFill>
                <a:latin typeface="ProximaNova-BoldIt"/>
              </a:rPr>
              <a:t>must</a:t>
            </a:r>
            <a:r>
              <a:rPr lang="en-US" sz="1800" b="1" i="1" u="none" strike="noStrike" baseline="0" dirty="0">
                <a:latin typeface="ProximaNova-BoldIt"/>
              </a:rPr>
              <a:t>,   </a:t>
            </a:r>
            <a:r>
              <a:rPr lang="en-US" sz="1800" b="1" i="1" u="none" strike="noStrike" baseline="0" dirty="0">
                <a:solidFill>
                  <a:srgbClr val="0000FF"/>
                </a:solidFill>
                <a:latin typeface="ProximaNova-BoldIt"/>
              </a:rPr>
              <a:t>mustn’t</a:t>
            </a:r>
            <a:r>
              <a:rPr lang="en-US" sz="1800" b="1" i="1" u="none" strike="noStrike" baseline="0" dirty="0">
                <a:latin typeface="ProximaNova-BoldIt"/>
              </a:rPr>
              <a:t>,    </a:t>
            </a:r>
            <a:r>
              <a:rPr lang="en-US" sz="1800" b="1" i="1" u="none" strike="noStrike" baseline="0" dirty="0">
                <a:solidFill>
                  <a:srgbClr val="0000FF"/>
                </a:solidFill>
                <a:latin typeface="ProximaNova-BoldIt"/>
              </a:rPr>
              <a:t>have</a:t>
            </a:r>
            <a:r>
              <a:rPr lang="en-US" sz="1800" b="1" i="1" u="none" strike="noStrike" baseline="0" dirty="0">
                <a:latin typeface="ProximaNova-BoldIt"/>
              </a:rPr>
              <a:t> </a:t>
            </a:r>
            <a:r>
              <a:rPr lang="en-US" sz="1800" b="1" i="1" u="none" strike="noStrike" baseline="0" dirty="0">
                <a:solidFill>
                  <a:srgbClr val="0000FF"/>
                </a:solidFill>
                <a:latin typeface="ProximaNova-BoldIt"/>
              </a:rPr>
              <a:t>to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E220569-5093-4C46-8C44-0D066F276383}"/>
              </a:ext>
            </a:extLst>
          </p:cNvPr>
          <p:cNvSpPr txBox="1"/>
          <p:nvPr/>
        </p:nvSpPr>
        <p:spPr>
          <a:xfrm>
            <a:off x="1691680" y="843014"/>
            <a:ext cx="59046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+mj-lt"/>
              </a:rPr>
              <a:t>to express </a:t>
            </a:r>
            <a:r>
              <a:rPr lang="en-US" sz="1800" b="0" i="0" u="sng" strike="noStrike" baseline="0" dirty="0">
                <a:latin typeface="+mj-lt"/>
              </a:rPr>
              <a:t>obligation</a:t>
            </a:r>
            <a:r>
              <a:rPr lang="en-US" sz="1800" b="0" i="0" u="none" strike="noStrike" baseline="0" dirty="0">
                <a:latin typeface="+mj-lt"/>
              </a:rPr>
              <a:t> in the present and the future</a:t>
            </a:r>
            <a:endParaRPr lang="ar-SA" dirty="0">
              <a:latin typeface="+mj-lt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89595EB-D06D-4883-BF9E-86613465F289}"/>
              </a:ext>
            </a:extLst>
          </p:cNvPr>
          <p:cNvSpPr txBox="1"/>
          <p:nvPr/>
        </p:nvSpPr>
        <p:spPr>
          <a:xfrm>
            <a:off x="755576" y="1580189"/>
            <a:ext cx="4824536" cy="1709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ProximaNova-Light"/>
              </a:rPr>
              <a:t>You </a:t>
            </a:r>
            <a:r>
              <a:rPr lang="en-US" sz="1800" b="1" i="0" u="none" strike="noStrike" baseline="0" dirty="0">
                <a:solidFill>
                  <a:srgbClr val="0000FF"/>
                </a:solidFill>
                <a:latin typeface="ProximaNova-Bold"/>
              </a:rPr>
              <a:t>must</a:t>
            </a:r>
            <a:r>
              <a:rPr lang="en-US" sz="1800" b="1" i="0" u="none" strike="noStrike" baseline="0" dirty="0">
                <a:latin typeface="ProximaNova-Bold"/>
              </a:rPr>
              <a:t> </a:t>
            </a:r>
            <a:r>
              <a:rPr lang="en-US" sz="1800" b="0" i="0" u="none" strike="noStrike" baseline="0" dirty="0">
                <a:latin typeface="ProximaNova-Light"/>
              </a:rPr>
              <a:t>stop at the ‘STOP’ sign.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ProximaNova-Light"/>
              </a:rPr>
              <a:t>You </a:t>
            </a:r>
            <a:r>
              <a:rPr lang="en-US" sz="1800" b="1" i="0" u="none" strike="noStrike" baseline="0" dirty="0">
                <a:solidFill>
                  <a:srgbClr val="0000FF"/>
                </a:solidFill>
                <a:latin typeface="ProximaNova-Bold"/>
              </a:rPr>
              <a:t>have</a:t>
            </a:r>
            <a:r>
              <a:rPr lang="en-US" sz="1800" b="1" i="0" u="none" strike="noStrike" baseline="0" dirty="0">
                <a:latin typeface="ProximaNova-Bold"/>
              </a:rPr>
              <a:t> </a:t>
            </a:r>
            <a:r>
              <a:rPr lang="en-US" sz="1800" b="1" i="0" u="none" strike="noStrike" baseline="0" dirty="0">
                <a:solidFill>
                  <a:srgbClr val="0000FF"/>
                </a:solidFill>
                <a:latin typeface="ProximaNova-Bold"/>
              </a:rPr>
              <a:t>to</a:t>
            </a:r>
            <a:r>
              <a:rPr lang="en-US" sz="1800" b="1" i="0" u="none" strike="noStrike" baseline="0" dirty="0">
                <a:latin typeface="ProximaNova-Bold"/>
              </a:rPr>
              <a:t> </a:t>
            </a:r>
            <a:r>
              <a:rPr lang="en-US" sz="1800" b="0" i="0" u="none" strike="noStrike" baseline="0" dirty="0">
                <a:latin typeface="ProximaNova-Light"/>
              </a:rPr>
              <a:t>slow down at this junction.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ProximaNova-Light"/>
              </a:rPr>
              <a:t>You </a:t>
            </a:r>
            <a:r>
              <a:rPr lang="en-US" sz="1800" b="1" i="0" u="none" strike="noStrike" baseline="0" dirty="0">
                <a:solidFill>
                  <a:srgbClr val="0000FF"/>
                </a:solidFill>
                <a:latin typeface="ProximaNova-Bold"/>
              </a:rPr>
              <a:t>mustn’t</a:t>
            </a:r>
            <a:r>
              <a:rPr lang="en-US" sz="1800" b="1" i="0" u="none" strike="noStrike" baseline="0" dirty="0">
                <a:latin typeface="ProximaNova-Bold"/>
              </a:rPr>
              <a:t> (must not) </a:t>
            </a:r>
            <a:r>
              <a:rPr lang="en-US" sz="1800" b="0" i="0" u="none" strike="noStrike" baseline="0" dirty="0">
                <a:latin typeface="ProximaNova-Light"/>
              </a:rPr>
              <a:t>arrive late to work.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ProximaNova-Light"/>
              </a:rPr>
              <a:t>You </a:t>
            </a:r>
            <a:r>
              <a:rPr lang="en-US" sz="1800" b="1" i="0" u="none" strike="noStrike" baseline="0" dirty="0">
                <a:solidFill>
                  <a:srgbClr val="0000FF"/>
                </a:solidFill>
                <a:latin typeface="ProximaNova-Bold"/>
              </a:rPr>
              <a:t>have</a:t>
            </a:r>
            <a:r>
              <a:rPr lang="en-US" sz="1800" b="1" i="0" u="none" strike="noStrike" baseline="0" dirty="0">
                <a:latin typeface="ProximaNova-Bold"/>
              </a:rPr>
              <a:t> </a:t>
            </a:r>
            <a:r>
              <a:rPr lang="en-US" sz="1800" b="1" i="0" u="none" strike="noStrike" baseline="0" dirty="0">
                <a:solidFill>
                  <a:srgbClr val="0000FF"/>
                </a:solidFill>
                <a:latin typeface="ProximaNova-Bold"/>
              </a:rPr>
              <a:t>to</a:t>
            </a:r>
            <a:r>
              <a:rPr lang="en-US" sz="1800" b="1" i="0" u="none" strike="noStrike" baseline="0" dirty="0">
                <a:latin typeface="ProximaNova-Bold"/>
              </a:rPr>
              <a:t> </a:t>
            </a:r>
            <a:r>
              <a:rPr lang="en-US" sz="1800" b="0" i="0" u="none" strike="noStrike" baseline="0" dirty="0">
                <a:latin typeface="ProximaNova-Light"/>
              </a:rPr>
              <a:t>be at the office at 9 a.m.</a:t>
            </a:r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4FBB3DC-FF69-4CF7-B77F-3208724CF5D0}"/>
              </a:ext>
            </a:extLst>
          </p:cNvPr>
          <p:cNvSpPr txBox="1"/>
          <p:nvPr/>
        </p:nvSpPr>
        <p:spPr>
          <a:xfrm>
            <a:off x="2267744" y="3579862"/>
            <a:ext cx="583117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600" b="1" i="0" u="none" strike="noStrike" baseline="0" dirty="0">
                <a:solidFill>
                  <a:srgbClr val="FF0000"/>
                </a:solidFill>
                <a:latin typeface="ProximaNova-Bold"/>
              </a:rPr>
              <a:t>Note</a:t>
            </a:r>
            <a:r>
              <a:rPr lang="en-US" sz="1600" b="1" i="0" u="none" strike="noStrike" baseline="0" dirty="0">
                <a:latin typeface="ProximaNova-Bold"/>
              </a:rPr>
              <a:t>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1" u="none" strike="noStrike" baseline="0" dirty="0">
                <a:latin typeface="ProximaNova-LightIt"/>
              </a:rPr>
              <a:t>Mustn’t</a:t>
            </a:r>
            <a:r>
              <a:rPr lang="en-US" sz="1600" b="0" i="1" u="none" strike="noStrike" baseline="0" dirty="0">
                <a:latin typeface="ProximaNova-LightIt"/>
              </a:rPr>
              <a:t>  </a:t>
            </a:r>
            <a:r>
              <a:rPr lang="en-US" sz="1600" b="0" i="0" u="none" strike="noStrike" baseline="0" dirty="0">
                <a:latin typeface="ProximaNova-Light"/>
              </a:rPr>
              <a:t> = </a:t>
            </a:r>
            <a:r>
              <a:rPr lang="en-US" sz="1600" b="1" i="1" u="none" strike="noStrike" baseline="0" dirty="0">
                <a:latin typeface="ProximaNova-Light"/>
              </a:rPr>
              <a:t>not allowed  </a:t>
            </a:r>
            <a:r>
              <a:rPr lang="en-US" sz="1600" b="0" i="0" u="none" strike="noStrike" baseline="0" dirty="0">
                <a:latin typeface="ProximaNova-Light"/>
              </a:rPr>
              <a:t>to do something.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ProximaNova-Light"/>
              </a:rPr>
              <a:t>No past tense of mustn’t.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ProximaNova-Light"/>
              </a:rPr>
              <a:t>The past tense of </a:t>
            </a:r>
            <a:r>
              <a:rPr lang="en-US" sz="1600" b="0" i="1" u="sng" strike="noStrike" baseline="0" dirty="0">
                <a:latin typeface="ProximaNova-LightIt"/>
              </a:rPr>
              <a:t>must</a:t>
            </a:r>
            <a:r>
              <a:rPr lang="en-US" sz="1600" b="0" i="1" u="none" strike="noStrike" baseline="0" dirty="0">
                <a:latin typeface="ProximaNova-LightIt"/>
              </a:rPr>
              <a:t> </a:t>
            </a:r>
            <a:r>
              <a:rPr lang="en-US" sz="1600" b="0" i="0" u="none" strike="noStrike" baseline="0" dirty="0">
                <a:latin typeface="ProximaNova-Light"/>
              </a:rPr>
              <a:t>and </a:t>
            </a:r>
            <a:r>
              <a:rPr lang="en-US" sz="1600" b="0" i="1" u="sng" strike="noStrike" baseline="0" dirty="0">
                <a:latin typeface="ProximaNova-LightIt"/>
              </a:rPr>
              <a:t>have to</a:t>
            </a:r>
            <a:r>
              <a:rPr lang="en-US" sz="1600" b="0" i="1" u="none" strike="noStrike" baseline="0" dirty="0">
                <a:latin typeface="ProximaNova-LightIt"/>
              </a:rPr>
              <a:t> </a:t>
            </a:r>
            <a:r>
              <a:rPr lang="en-US" sz="1600" b="0" i="0" u="none" strike="noStrike" baseline="0" dirty="0">
                <a:latin typeface="ProximaNova-Light"/>
              </a:rPr>
              <a:t>  </a:t>
            </a:r>
            <a:r>
              <a:rPr lang="en-US" sz="1600" b="0" i="0" u="none" strike="noStrike" baseline="0" dirty="0">
                <a:latin typeface="ProximaNova-Light"/>
                <a:sym typeface="Wingdings" panose="05000000000000000000" pitchFamily="2" charset="2"/>
              </a:rPr>
              <a:t></a:t>
            </a:r>
            <a:r>
              <a:rPr lang="en-US" sz="1600" b="0" i="0" u="none" strike="noStrike" baseline="0" dirty="0">
                <a:latin typeface="ProximaNova-Light"/>
              </a:rPr>
              <a:t> </a:t>
            </a:r>
            <a:r>
              <a:rPr lang="en-US" sz="1600" b="1" i="0" u="none" strike="noStrike" baseline="0" dirty="0">
                <a:latin typeface="ProximaNova-Bold"/>
              </a:rPr>
              <a:t>had to</a:t>
            </a:r>
            <a:r>
              <a:rPr lang="en-US" sz="1600" b="0" i="0" u="none" strike="noStrike" baseline="0" dirty="0">
                <a:latin typeface="ProximaNova-Light"/>
              </a:rPr>
              <a:t>.</a:t>
            </a:r>
            <a:endParaRPr lang="ar-SA" sz="1600" dirty="0"/>
          </a:p>
        </p:txBody>
      </p:sp>
      <p:pic>
        <p:nvPicPr>
          <p:cNvPr id="1026" name="Picture 2" descr="Free Stop Cliparts, Download Free Clip Art, Free Clip Art on Clipart Library">
            <a:extLst>
              <a:ext uri="{FF2B5EF4-FFF2-40B4-BE49-F238E27FC236}">
                <a16:creationId xmlns:a16="http://schemas.microsoft.com/office/drawing/2014/main" id="{52CB76D0-6117-4C37-8336-20DAF4408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843" y="1459410"/>
            <a:ext cx="567537" cy="56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rginia Department of Transportation - Slow Down! Obey the speed limit. |  Facebook">
            <a:extLst>
              <a:ext uri="{FF2B5EF4-FFF2-40B4-BE49-F238E27FC236}">
                <a16:creationId xmlns:a16="http://schemas.microsoft.com/office/drawing/2014/main" id="{D6EEC240-892C-4DB5-8DB2-775C13E4A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59" y="1695196"/>
            <a:ext cx="1471236" cy="81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te to work Royalty Free Vector Image - VectorStock">
            <a:extLst>
              <a:ext uri="{FF2B5EF4-FFF2-40B4-BE49-F238E27FC236}">
                <a16:creationId xmlns:a16="http://schemas.microsoft.com/office/drawing/2014/main" id="{28E28953-E17F-483B-85EB-41DCB5B76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2"/>
          <a:stretch/>
        </p:blipFill>
        <p:spPr bwMode="auto">
          <a:xfrm>
            <a:off x="5424910" y="2251011"/>
            <a:ext cx="1124202" cy="100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E81E73C-89DA-4C4A-8B8B-66A44E221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5486"/>
            <a:ext cx="4896544" cy="72447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5F91481-8C91-4198-B4FE-B7EAF7CA7200}"/>
              </a:ext>
            </a:extLst>
          </p:cNvPr>
          <p:cNvSpPr txBox="1"/>
          <p:nvPr/>
        </p:nvSpPr>
        <p:spPr>
          <a:xfrm>
            <a:off x="2353254" y="339502"/>
            <a:ext cx="4437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baseline="0" dirty="0">
                <a:latin typeface="ProximaNova-Bold"/>
              </a:rPr>
              <a:t>Express Necessity and Lack of Necessity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0E1BF60-387D-48C2-9EB4-30792919E1A3}"/>
              </a:ext>
            </a:extLst>
          </p:cNvPr>
          <p:cNvSpPr txBox="1"/>
          <p:nvPr/>
        </p:nvSpPr>
        <p:spPr>
          <a:xfrm>
            <a:off x="1223628" y="840854"/>
            <a:ext cx="66967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i="1" u="none" strike="noStrike" baseline="0" dirty="0">
                <a:latin typeface="ProximaNova-BoldIt"/>
              </a:rPr>
              <a:t>have to,   need to,          needn’t,    don’t have to,   don’t need to</a:t>
            </a:r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01B7A79-150F-428A-852E-D019ECF31B56}"/>
              </a:ext>
            </a:extLst>
          </p:cNvPr>
          <p:cNvSpPr txBox="1"/>
          <p:nvPr/>
        </p:nvSpPr>
        <p:spPr>
          <a:xfrm>
            <a:off x="395536" y="1491630"/>
            <a:ext cx="8352928" cy="646331"/>
          </a:xfrm>
          <a:prstGeom prst="rect">
            <a:avLst/>
          </a:prstGeom>
          <a:solidFill>
            <a:srgbClr val="FDF4F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ProximaNova-Light"/>
              </a:rPr>
              <a:t>Use </a:t>
            </a:r>
            <a:r>
              <a:rPr lang="en-US" sz="1800" b="0" i="1" u="none" strike="noStrike" baseline="0" dirty="0">
                <a:solidFill>
                  <a:srgbClr val="0000FF"/>
                </a:solidFill>
                <a:latin typeface="ProximaNova-LightIt"/>
              </a:rPr>
              <a:t>have</a:t>
            </a:r>
            <a:r>
              <a:rPr lang="en-US" sz="1800" b="0" i="1" u="none" strike="noStrike" baseline="0" dirty="0">
                <a:solidFill>
                  <a:srgbClr val="FF0000"/>
                </a:solidFill>
                <a:latin typeface="ProximaNova-LightIt"/>
              </a:rPr>
              <a:t> </a:t>
            </a:r>
            <a:r>
              <a:rPr lang="en-US" sz="1800" b="0" i="1" u="none" strike="noStrike" baseline="0" dirty="0">
                <a:solidFill>
                  <a:srgbClr val="0000FF"/>
                </a:solidFill>
                <a:latin typeface="ProximaNova-LightIt"/>
              </a:rPr>
              <a:t>to</a:t>
            </a:r>
            <a:r>
              <a:rPr lang="en-US" sz="1800" b="0" i="1" u="none" strike="noStrike" baseline="0" dirty="0">
                <a:solidFill>
                  <a:srgbClr val="FF0000"/>
                </a:solidFill>
                <a:latin typeface="ProximaNova-LightIt"/>
              </a:rPr>
              <a:t> </a:t>
            </a:r>
            <a:r>
              <a:rPr lang="en-US" sz="1800" b="0" i="0" u="none" strike="noStrike" baseline="0" dirty="0">
                <a:latin typeface="ProximaNova-Light"/>
              </a:rPr>
              <a:t>and </a:t>
            </a:r>
            <a:r>
              <a:rPr lang="en-US" sz="1800" b="0" i="1" u="none" strike="noStrike" baseline="0" dirty="0">
                <a:solidFill>
                  <a:srgbClr val="0000FF"/>
                </a:solidFill>
                <a:latin typeface="ProximaNova-LightIt"/>
              </a:rPr>
              <a:t>need</a:t>
            </a:r>
            <a:r>
              <a:rPr lang="en-US" sz="1800" b="0" i="1" u="none" strike="noStrike" baseline="0" dirty="0">
                <a:solidFill>
                  <a:srgbClr val="FF0000"/>
                </a:solidFill>
                <a:latin typeface="ProximaNova-LightIt"/>
              </a:rPr>
              <a:t> </a:t>
            </a:r>
            <a:r>
              <a:rPr lang="en-US" sz="1800" b="0" i="1" u="none" strike="noStrike" baseline="0" dirty="0">
                <a:solidFill>
                  <a:srgbClr val="0000FF"/>
                </a:solidFill>
                <a:latin typeface="ProximaNova-LightIt"/>
              </a:rPr>
              <a:t>to</a:t>
            </a:r>
            <a:r>
              <a:rPr lang="en-US" sz="1800" b="0" i="1" u="none" strike="noStrike" baseline="0" dirty="0">
                <a:solidFill>
                  <a:srgbClr val="FF0000"/>
                </a:solidFill>
                <a:latin typeface="ProximaNova-LightIt"/>
              </a:rPr>
              <a:t> </a:t>
            </a:r>
            <a:r>
              <a:rPr lang="en-US" dirty="0">
                <a:latin typeface="ProximaNova-Light"/>
                <a:sym typeface="Wingdings" panose="05000000000000000000" pitchFamily="2" charset="2"/>
              </a:rPr>
              <a:t></a:t>
            </a:r>
            <a:r>
              <a:rPr lang="en-US" sz="1800" b="0" i="0" u="none" strike="noStrike" baseline="0" dirty="0">
                <a:latin typeface="ProximaNova-Light"/>
              </a:rPr>
              <a:t>    express </a:t>
            </a:r>
            <a:r>
              <a:rPr lang="en-US" sz="1800" b="1" i="0" u="none" strike="noStrike" baseline="0" dirty="0">
                <a:latin typeface="ProximaNova-Light"/>
              </a:rPr>
              <a:t>necessity</a:t>
            </a:r>
            <a:r>
              <a:rPr lang="en-US" sz="1800" b="0" i="0" u="none" strike="noStrike" baseline="0" dirty="0">
                <a:latin typeface="ProximaNova-Ligh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ProximaNova-Light"/>
              </a:rPr>
              <a:t>Use  </a:t>
            </a:r>
            <a:r>
              <a:rPr lang="en-US" i="1" dirty="0">
                <a:solidFill>
                  <a:srgbClr val="FF0000"/>
                </a:solidFill>
                <a:latin typeface="ProximaNova-LightIt"/>
              </a:rPr>
              <a:t>needn’t</a:t>
            </a:r>
            <a:r>
              <a:rPr lang="en-US" sz="1800" b="1" i="1" u="none" strike="noStrike" baseline="0" dirty="0">
                <a:latin typeface="ProximaNova-BoldIt"/>
              </a:rPr>
              <a:t>,   </a:t>
            </a:r>
            <a:r>
              <a:rPr lang="en-US" i="1" dirty="0">
                <a:solidFill>
                  <a:srgbClr val="FF0000"/>
                </a:solidFill>
                <a:latin typeface="ProximaNova-LightIt"/>
              </a:rPr>
              <a:t>don’t have to</a:t>
            </a:r>
            <a:r>
              <a:rPr lang="en-US" sz="1800" b="1" i="1" u="none" strike="noStrike" baseline="0" dirty="0">
                <a:latin typeface="ProximaNova-BoldIt"/>
              </a:rPr>
              <a:t>,   </a:t>
            </a:r>
            <a:r>
              <a:rPr lang="en-US" i="1" dirty="0">
                <a:solidFill>
                  <a:srgbClr val="FF0000"/>
                </a:solidFill>
                <a:latin typeface="ProximaNova-LightIt"/>
              </a:rPr>
              <a:t>don’t need to </a:t>
            </a:r>
            <a:r>
              <a:rPr lang="en-US" dirty="0">
                <a:latin typeface="ProximaNova-Light"/>
                <a:sym typeface="Wingdings" panose="05000000000000000000" pitchFamily="2" charset="2"/>
              </a:rPr>
              <a:t></a:t>
            </a:r>
            <a:r>
              <a:rPr lang="en-US" sz="1800" b="0" i="0" u="none" strike="noStrike" baseline="0" dirty="0">
                <a:latin typeface="ProximaNova-Light"/>
              </a:rPr>
              <a:t>   express </a:t>
            </a:r>
            <a:r>
              <a:rPr lang="en-US" sz="1800" b="1" i="0" u="none" strike="noStrike" baseline="0" dirty="0">
                <a:latin typeface="ProximaNova-Light"/>
              </a:rPr>
              <a:t>lack of necessity</a:t>
            </a:r>
            <a:r>
              <a:rPr lang="en-US" sz="1800" b="0" i="0" u="none" strike="noStrike" baseline="0" dirty="0">
                <a:latin typeface="ProximaNova-Light"/>
              </a:rPr>
              <a:t>.</a:t>
            </a:r>
            <a:endParaRPr lang="ar-SA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54820C1-93EC-47D7-9C38-61687FB3E95B}"/>
              </a:ext>
            </a:extLst>
          </p:cNvPr>
          <p:cNvSpPr txBox="1"/>
          <p:nvPr/>
        </p:nvSpPr>
        <p:spPr>
          <a:xfrm>
            <a:off x="467544" y="2419405"/>
            <a:ext cx="3384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ProximaNova-Light"/>
              </a:rPr>
              <a:t>I </a:t>
            </a:r>
            <a:r>
              <a:rPr lang="en-US" sz="1800" b="1" i="0" u="none" strike="noStrike" baseline="0" dirty="0">
                <a:latin typeface="ProximaNova-Bold"/>
              </a:rPr>
              <a:t>have to </a:t>
            </a:r>
            <a:r>
              <a:rPr lang="en-US" sz="1800" b="0" i="0" u="none" strike="noStrike" baseline="0" dirty="0">
                <a:latin typeface="ProximaNova-Light"/>
              </a:rPr>
              <a:t>finish a report for work.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6AEEDCA-52CD-4966-B340-68C33F4BC66E}"/>
              </a:ext>
            </a:extLst>
          </p:cNvPr>
          <p:cNvSpPr txBox="1"/>
          <p:nvPr/>
        </p:nvSpPr>
        <p:spPr>
          <a:xfrm>
            <a:off x="4572000" y="2419405"/>
            <a:ext cx="3384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ProximaNova-Light"/>
              </a:rPr>
              <a:t>I </a:t>
            </a:r>
            <a:r>
              <a:rPr lang="en-US" sz="1800" b="1" i="0" u="none" strike="noStrike" baseline="0" dirty="0">
                <a:latin typeface="ProximaNova-Bold"/>
              </a:rPr>
              <a:t>need to </a:t>
            </a:r>
            <a:r>
              <a:rPr lang="en-US" sz="1800" b="0" i="0" u="none" strike="noStrike" baseline="0" dirty="0">
                <a:latin typeface="ProximaNova-Light"/>
              </a:rPr>
              <a:t>finish a report for work.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C6B8EDF-42BB-4D0A-B16E-EE19B80B06A2}"/>
              </a:ext>
            </a:extLst>
          </p:cNvPr>
          <p:cNvSpPr txBox="1"/>
          <p:nvPr/>
        </p:nvSpPr>
        <p:spPr>
          <a:xfrm>
            <a:off x="431540" y="2885515"/>
            <a:ext cx="3384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u="none" strike="noStrike" baseline="0" dirty="0">
                <a:latin typeface="ProximaNova-Bold"/>
              </a:rPr>
              <a:t>I</a:t>
            </a:r>
            <a:r>
              <a:rPr lang="en-US" sz="1800" b="1" i="0" u="none" strike="noStrike" baseline="0" dirty="0">
                <a:latin typeface="ProximaNova-Bold"/>
              </a:rPr>
              <a:t> don’t need to </a:t>
            </a:r>
            <a:r>
              <a:rPr lang="en-US" sz="1800" b="0" i="0" u="none" strike="noStrike" baseline="0" dirty="0">
                <a:latin typeface="ProximaNova-Light"/>
              </a:rPr>
              <a:t>hand it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F53DC23-DAE4-4156-A161-81C91D55BD1E}"/>
              </a:ext>
            </a:extLst>
          </p:cNvPr>
          <p:cNvSpPr txBox="1"/>
          <p:nvPr/>
        </p:nvSpPr>
        <p:spPr>
          <a:xfrm>
            <a:off x="4535996" y="2885515"/>
            <a:ext cx="3384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u="none" strike="noStrike" baseline="0" dirty="0">
                <a:latin typeface="ProximaNova-Bold"/>
              </a:rPr>
              <a:t>I</a:t>
            </a:r>
            <a:r>
              <a:rPr lang="en-US" sz="1800" b="1" i="0" u="none" strike="noStrike" baseline="0" dirty="0">
                <a:latin typeface="ProximaNova-Bold"/>
              </a:rPr>
              <a:t> needn’t </a:t>
            </a:r>
            <a:r>
              <a:rPr lang="en-US" sz="1800" b="0" i="0" u="none" strike="noStrike" baseline="0" dirty="0">
                <a:latin typeface="ProximaNova-Light"/>
              </a:rPr>
              <a:t>hand it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DC54A2F-8C2F-4D1E-8633-22BBA1945845}"/>
              </a:ext>
            </a:extLst>
          </p:cNvPr>
          <p:cNvSpPr txBox="1"/>
          <p:nvPr/>
        </p:nvSpPr>
        <p:spPr>
          <a:xfrm>
            <a:off x="490440" y="3435846"/>
            <a:ext cx="3721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ProximaNova-Light"/>
              </a:rPr>
              <a:t>We </a:t>
            </a:r>
            <a:r>
              <a:rPr lang="en-US" sz="1800" b="1" i="0" u="none" strike="noStrike" baseline="0" dirty="0">
                <a:latin typeface="ProximaNova-Bold"/>
              </a:rPr>
              <a:t>will have to </a:t>
            </a:r>
            <a:r>
              <a:rPr lang="en-US" sz="1800" b="0" i="0" u="none" strike="noStrike" baseline="0" dirty="0">
                <a:latin typeface="ProximaNova-Light"/>
              </a:rPr>
              <a:t>book an airport taxi.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7252155-F7B1-452E-A7E0-6B475FF28A33}"/>
              </a:ext>
            </a:extLst>
          </p:cNvPr>
          <p:cNvSpPr txBox="1"/>
          <p:nvPr/>
        </p:nvSpPr>
        <p:spPr>
          <a:xfrm>
            <a:off x="4572000" y="3435846"/>
            <a:ext cx="3649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ProximaNova-Light"/>
              </a:rPr>
              <a:t>We </a:t>
            </a:r>
            <a:r>
              <a:rPr lang="en-US" sz="1800" b="1" i="0" u="none" strike="noStrike" baseline="0" dirty="0">
                <a:latin typeface="ProximaNova-Bold"/>
              </a:rPr>
              <a:t>will need to </a:t>
            </a:r>
            <a:r>
              <a:rPr lang="en-US" sz="1800" b="0" i="0" u="none" strike="noStrike" baseline="0" dirty="0">
                <a:latin typeface="ProximaNova-Light"/>
              </a:rPr>
              <a:t>book an airport taxi.</a:t>
            </a:r>
          </a:p>
        </p:txBody>
      </p:sp>
      <p:pic>
        <p:nvPicPr>
          <p:cNvPr id="2050" name="Picture 2" descr="Clipart Panda - Free Clipart Images">
            <a:extLst>
              <a:ext uri="{FF2B5EF4-FFF2-40B4-BE49-F238E27FC236}">
                <a16:creationId xmlns:a16="http://schemas.microsoft.com/office/drawing/2014/main" id="{DB397578-A2F8-4E53-93C8-D7E005696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6" b="94255" l="8787" r="953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62"/>
          <a:stretch/>
        </p:blipFill>
        <p:spPr bwMode="auto">
          <a:xfrm>
            <a:off x="7920372" y="2518160"/>
            <a:ext cx="1285012" cy="24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1084D26-86F0-4D93-8BBE-9F6589C8777F}"/>
              </a:ext>
            </a:extLst>
          </p:cNvPr>
          <p:cNvSpPr txBox="1"/>
          <p:nvPr/>
        </p:nvSpPr>
        <p:spPr>
          <a:xfrm>
            <a:off x="467544" y="3826921"/>
            <a:ext cx="3721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ProximaNova-Light"/>
              </a:rPr>
              <a:t>We </a:t>
            </a:r>
            <a:r>
              <a:rPr lang="en-US" sz="1800" b="1" i="0" strike="sngStrike" baseline="0" dirty="0">
                <a:solidFill>
                  <a:srgbClr val="FF0000"/>
                </a:solidFill>
                <a:latin typeface="ProximaNova-Bold"/>
              </a:rPr>
              <a:t>will must </a:t>
            </a:r>
            <a:r>
              <a:rPr lang="en-US" sz="1800" b="0" i="0" u="none" strike="noStrike" baseline="0" dirty="0">
                <a:latin typeface="ProximaNova-Light"/>
              </a:rPr>
              <a:t>book an airport taxi.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33AC622-2117-41C2-A701-F69B8280E449}"/>
              </a:ext>
            </a:extLst>
          </p:cNvPr>
          <p:cNvSpPr txBox="1"/>
          <p:nvPr/>
        </p:nvSpPr>
        <p:spPr>
          <a:xfrm>
            <a:off x="524592" y="4302646"/>
            <a:ext cx="361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ProximaNova-Light"/>
              </a:rPr>
              <a:t>He </a:t>
            </a:r>
            <a:r>
              <a:rPr lang="en-US" sz="1800" b="1" i="0" u="none" strike="noStrike" baseline="0" dirty="0">
                <a:latin typeface="ProximaNova-Bold"/>
              </a:rPr>
              <a:t>has to </a:t>
            </a:r>
            <a:r>
              <a:rPr lang="en-US" sz="1800" b="0" i="0" u="none" strike="noStrike" baseline="0" dirty="0">
                <a:latin typeface="ProximaNova-Light"/>
              </a:rPr>
              <a:t>finish a report for work.</a:t>
            </a:r>
          </a:p>
        </p:txBody>
      </p:sp>
    </p:spTree>
    <p:extLst>
      <p:ext uri="{BB962C8B-B14F-4D97-AF65-F5344CB8AC3E}">
        <p14:creationId xmlns:p14="http://schemas.microsoft.com/office/powerpoint/2010/main" val="9897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FD2558D-6EB6-4454-A669-FA38E7DCB357}"/>
              </a:ext>
            </a:extLst>
          </p:cNvPr>
          <p:cNvSpPr txBox="1"/>
          <p:nvPr/>
        </p:nvSpPr>
        <p:spPr>
          <a:xfrm>
            <a:off x="683568" y="771550"/>
            <a:ext cx="3384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ProximaNova-Light"/>
              </a:rPr>
              <a:t>I </a:t>
            </a:r>
            <a:r>
              <a:rPr lang="en-US" sz="1800" b="1" i="0" u="none" strike="noStrike" baseline="0" dirty="0">
                <a:latin typeface="ProximaNova-Bold"/>
              </a:rPr>
              <a:t>have to </a:t>
            </a:r>
            <a:r>
              <a:rPr lang="en-US" sz="1800" b="0" i="0" u="none" strike="noStrike" baseline="0" dirty="0">
                <a:latin typeface="ProximaNova-Light"/>
              </a:rPr>
              <a:t>finish a report for work.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E0AABCB-49B8-4093-A423-4C45CEC6211F}"/>
              </a:ext>
            </a:extLst>
          </p:cNvPr>
          <p:cNvSpPr txBox="1"/>
          <p:nvPr/>
        </p:nvSpPr>
        <p:spPr>
          <a:xfrm>
            <a:off x="4788024" y="771550"/>
            <a:ext cx="3384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ProximaNova-Light"/>
              </a:rPr>
              <a:t>I </a:t>
            </a:r>
            <a:r>
              <a:rPr lang="en-US" sz="1800" b="1" i="0" u="none" strike="noStrike" baseline="0" dirty="0">
                <a:latin typeface="ProximaNova-Bold"/>
              </a:rPr>
              <a:t>need to </a:t>
            </a:r>
            <a:r>
              <a:rPr lang="en-US" sz="1800" b="0" i="0" u="none" strike="noStrike" baseline="0" dirty="0">
                <a:latin typeface="ProximaNova-Light"/>
              </a:rPr>
              <a:t>finish a report for work.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79573EA-7213-4B74-A0B0-C958179086F2}"/>
              </a:ext>
            </a:extLst>
          </p:cNvPr>
          <p:cNvSpPr txBox="1"/>
          <p:nvPr/>
        </p:nvSpPr>
        <p:spPr>
          <a:xfrm>
            <a:off x="705839" y="1491630"/>
            <a:ext cx="3384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ProximaNova-Light"/>
              </a:rPr>
              <a:t>I </a:t>
            </a:r>
            <a:r>
              <a:rPr lang="en-US" sz="1800" b="1" i="0" u="none" strike="noStrike" baseline="0" dirty="0">
                <a:latin typeface="ProximaNova-Bold"/>
              </a:rPr>
              <a:t>had to </a:t>
            </a:r>
            <a:r>
              <a:rPr lang="en-US" sz="1800" b="0" i="0" u="none" strike="noStrike" baseline="0" dirty="0">
                <a:latin typeface="ProximaNova-Light"/>
              </a:rPr>
              <a:t>finish a report for work.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4069C85-B2AA-4503-B04F-654B7ACB4547}"/>
              </a:ext>
            </a:extLst>
          </p:cNvPr>
          <p:cNvSpPr txBox="1"/>
          <p:nvPr/>
        </p:nvSpPr>
        <p:spPr>
          <a:xfrm>
            <a:off x="4810295" y="1491630"/>
            <a:ext cx="3627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ProximaNova-Light"/>
              </a:rPr>
              <a:t>I </a:t>
            </a:r>
            <a:r>
              <a:rPr lang="en-US" sz="1800" b="1" i="0" u="none" strike="noStrike" baseline="0" dirty="0">
                <a:latin typeface="ProximaNova-Bold"/>
              </a:rPr>
              <a:t>needed to </a:t>
            </a:r>
            <a:r>
              <a:rPr lang="en-US" sz="1800" b="0" i="0" u="none" strike="noStrike" baseline="0" dirty="0">
                <a:latin typeface="ProximaNova-Light"/>
              </a:rPr>
              <a:t>finish a report for work.</a:t>
            </a:r>
          </a:p>
        </p:txBody>
      </p:sp>
    </p:spTree>
    <p:extLst>
      <p:ext uri="{BB962C8B-B14F-4D97-AF65-F5344CB8AC3E}">
        <p14:creationId xmlns:p14="http://schemas.microsoft.com/office/powerpoint/2010/main" val="18862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صورة 2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C759BC5-5EB8-4FDD-86EE-6C05609FE2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8" t="48543" r="10426" b="34390"/>
          <a:stretch/>
        </p:blipFill>
        <p:spPr>
          <a:xfrm>
            <a:off x="975056" y="370906"/>
            <a:ext cx="6870023" cy="1975131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DB2FCCE-24D9-4672-A686-4DFEE2459C23}"/>
              </a:ext>
            </a:extLst>
          </p:cNvPr>
          <p:cNvSpPr txBox="1"/>
          <p:nvPr/>
        </p:nvSpPr>
        <p:spPr>
          <a:xfrm>
            <a:off x="367187" y="2689622"/>
            <a:ext cx="848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0000FF"/>
                </a:solidFill>
              </a:rPr>
              <a:t>You mustn’t/must not park here.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EB7D19F-1383-4503-9B84-986B0DF869D0}"/>
              </a:ext>
            </a:extLst>
          </p:cNvPr>
          <p:cNvSpPr txBox="1"/>
          <p:nvPr/>
        </p:nvSpPr>
        <p:spPr>
          <a:xfrm>
            <a:off x="374807" y="3214640"/>
            <a:ext cx="848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You mustn’t pass on this road.	</a:t>
            </a:r>
            <a:r>
              <a:rPr lang="en-US" dirty="0"/>
              <a:t>//</a:t>
            </a:r>
            <a:r>
              <a:rPr lang="en-US" dirty="0">
                <a:solidFill>
                  <a:srgbClr val="0000FF"/>
                </a:solidFill>
              </a:rPr>
              <a:t>	You mustn’t overtake on this road.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61C603F-D7F3-4E33-ABC4-53D65C2E86F3}"/>
              </a:ext>
            </a:extLst>
          </p:cNvPr>
          <p:cNvSpPr txBox="1"/>
          <p:nvPr/>
        </p:nvSpPr>
        <p:spPr>
          <a:xfrm>
            <a:off x="357663" y="3784426"/>
            <a:ext cx="8786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00FF"/>
                </a:solidFill>
              </a:rPr>
              <a:t>You mustn't drive faster than 70. 	</a:t>
            </a:r>
            <a:r>
              <a:rPr lang="en-US" sz="1500" dirty="0"/>
              <a:t>//</a:t>
            </a:r>
            <a:r>
              <a:rPr lang="en-US" sz="1500" dirty="0">
                <a:solidFill>
                  <a:srgbClr val="0000FF"/>
                </a:solidFill>
              </a:rPr>
              <a:t>	You have to adhere to the speed limit of 70.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8C7E0AF-45B3-43B1-AD86-18CD7CD64F70}"/>
              </a:ext>
            </a:extLst>
          </p:cNvPr>
          <p:cNvSpPr txBox="1"/>
          <p:nvPr/>
        </p:nvSpPr>
        <p:spPr>
          <a:xfrm>
            <a:off x="367187" y="4307158"/>
            <a:ext cx="849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You mustn’t enter this road. 	</a:t>
            </a:r>
            <a:r>
              <a:rPr lang="en-US" dirty="0"/>
              <a:t>//</a:t>
            </a:r>
            <a:r>
              <a:rPr lang="en-US" dirty="0">
                <a:solidFill>
                  <a:srgbClr val="0000FF"/>
                </a:solidFill>
              </a:rPr>
              <a:t>	You mustn’t drive down this road.      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C1971BD6-EF30-4200-8941-89D8BC622E94}"/>
              </a:ext>
            </a:extLst>
          </p:cNvPr>
          <p:cNvSpPr/>
          <p:nvPr/>
        </p:nvSpPr>
        <p:spPr>
          <a:xfrm>
            <a:off x="3884750" y="4594598"/>
            <a:ext cx="687250" cy="53132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516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79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A032E05-D774-4451-B213-A1AA0B5BDA68}"/>
              </a:ext>
            </a:extLst>
          </p:cNvPr>
          <p:cNvSpPr/>
          <p:nvPr/>
        </p:nvSpPr>
        <p:spPr>
          <a:xfrm>
            <a:off x="361119" y="429858"/>
            <a:ext cx="8482899" cy="1889257"/>
          </a:xfrm>
          <a:prstGeom prst="rect">
            <a:avLst/>
          </a:prstGeom>
          <a:noFill/>
          <a:ln w="762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0ECF4C9-7FD6-4153-9661-20165C73DCEA}"/>
              </a:ext>
            </a:extLst>
          </p:cNvPr>
          <p:cNvSpPr txBox="1"/>
          <p:nvPr/>
        </p:nvSpPr>
        <p:spPr>
          <a:xfrm>
            <a:off x="173022" y="2481677"/>
            <a:ext cx="318203" cy="2227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800" b="1" dirty="0"/>
              <a:t>1</a:t>
            </a:r>
          </a:p>
          <a:p>
            <a:pPr algn="l">
              <a:lnSpc>
                <a:spcPct val="200000"/>
              </a:lnSpc>
            </a:pPr>
            <a:r>
              <a:rPr lang="en-US" b="1" dirty="0"/>
              <a:t>2</a:t>
            </a:r>
          </a:p>
          <a:p>
            <a:pPr algn="l">
              <a:lnSpc>
                <a:spcPct val="200000"/>
              </a:lnSpc>
            </a:pPr>
            <a:r>
              <a:rPr lang="en-US" sz="1800" b="1" dirty="0"/>
              <a:t>3</a:t>
            </a:r>
          </a:p>
          <a:p>
            <a:pPr algn="l">
              <a:lnSpc>
                <a:spcPct val="200000"/>
              </a:lnSpc>
            </a:pPr>
            <a:r>
              <a:rPr lang="en-US" b="1" dirty="0"/>
              <a:t>4</a:t>
            </a:r>
            <a:endParaRPr lang="en-US" sz="1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9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  <p:extLst>
    <p:ext uri="{E180D4A7-C9FB-4DFB-919C-405C955672EB}">
      <p14:showEvtLst xmlns:p14="http://schemas.microsoft.com/office/powerpoint/2010/main">
        <p14:playEvt time="468" objId="3"/>
        <p14:stopEvt time="37999" objId="3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">
            <a:extLst>
              <a:ext uri="{FF2B5EF4-FFF2-40B4-BE49-F238E27FC236}">
                <a16:creationId xmlns:a16="http://schemas.microsoft.com/office/drawing/2014/main" id="{12A3F470-B8FE-C0B4-4826-18FBAB2FF629}"/>
              </a:ext>
            </a:extLst>
          </p:cNvPr>
          <p:cNvGrpSpPr/>
          <p:nvPr/>
        </p:nvGrpSpPr>
        <p:grpSpPr>
          <a:xfrm>
            <a:off x="0" y="2241676"/>
            <a:ext cx="2336192" cy="341339"/>
            <a:chOff x="3562350" y="-2391420"/>
            <a:chExt cx="4033224" cy="1060705"/>
          </a:xfrm>
          <a:solidFill>
            <a:schemeClr val="bg1">
              <a:lumMod val="65000"/>
            </a:schemeClr>
          </a:solidFill>
        </p:grpSpPr>
        <p:sp>
          <p:nvSpPr>
            <p:cNvPr id="5" name="4">
              <a:extLst>
                <a:ext uri="{FF2B5EF4-FFF2-40B4-BE49-F238E27FC236}">
                  <a16:creationId xmlns:a16="http://schemas.microsoft.com/office/drawing/2014/main" id="{81A57E28-8A96-D311-0B78-5AF50823B700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138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baseline="-25000">
                <a:latin typeface="Calibri" panose="020F0502020204030204" pitchFamily="34" charset="0"/>
              </a:endParaRPr>
            </a:p>
          </p:txBody>
        </p:sp>
        <p:sp>
          <p:nvSpPr>
            <p:cNvPr id="6" name="4">
              <a:extLst>
                <a:ext uri="{FF2B5EF4-FFF2-40B4-BE49-F238E27FC236}">
                  <a16:creationId xmlns:a16="http://schemas.microsoft.com/office/drawing/2014/main" id="{B6173D61-82C5-CFA7-46DD-6FC545386DAD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138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7" name="4">
            <a:extLst>
              <a:ext uri="{FF2B5EF4-FFF2-40B4-BE49-F238E27FC236}">
                <a16:creationId xmlns:a16="http://schemas.microsoft.com/office/drawing/2014/main" id="{A7E44BA7-ADD8-2DB0-D264-3ECD67CB9334}"/>
              </a:ext>
            </a:extLst>
          </p:cNvPr>
          <p:cNvSpPr/>
          <p:nvPr/>
        </p:nvSpPr>
        <p:spPr>
          <a:xfrm>
            <a:off x="336936" y="2832938"/>
            <a:ext cx="271531" cy="351609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4">
            <a:extLst>
              <a:ext uri="{FF2B5EF4-FFF2-40B4-BE49-F238E27FC236}">
                <a16:creationId xmlns:a16="http://schemas.microsoft.com/office/drawing/2014/main" id="{64119A14-4710-3175-ED96-D04ADC709663}"/>
              </a:ext>
            </a:extLst>
          </p:cNvPr>
          <p:cNvSpPr/>
          <p:nvPr/>
        </p:nvSpPr>
        <p:spPr>
          <a:xfrm>
            <a:off x="519137" y="2836685"/>
            <a:ext cx="271531" cy="351609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4">
            <a:extLst>
              <a:ext uri="{FF2B5EF4-FFF2-40B4-BE49-F238E27FC236}">
                <a16:creationId xmlns:a16="http://schemas.microsoft.com/office/drawing/2014/main" id="{C921FA31-FF4A-9D1C-DEAC-F07CE6282172}"/>
              </a:ext>
            </a:extLst>
          </p:cNvPr>
          <p:cNvSpPr txBox="1">
            <a:spLocks/>
          </p:cNvSpPr>
          <p:nvPr/>
        </p:nvSpPr>
        <p:spPr>
          <a:xfrm>
            <a:off x="151861" y="2290984"/>
            <a:ext cx="2056918" cy="31011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5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10" name="Group 466">
            <a:extLst>
              <a:ext uri="{FF2B5EF4-FFF2-40B4-BE49-F238E27FC236}">
                <a16:creationId xmlns:a16="http://schemas.microsoft.com/office/drawing/2014/main" id="{B6233E71-700D-9265-E04A-1928739C1261}"/>
              </a:ext>
            </a:extLst>
          </p:cNvPr>
          <p:cNvGrpSpPr/>
          <p:nvPr/>
        </p:nvGrpSpPr>
        <p:grpSpPr>
          <a:xfrm>
            <a:off x="12099" y="2274215"/>
            <a:ext cx="2269360" cy="977913"/>
            <a:chOff x="6215185" y="2346725"/>
            <a:chExt cx="1891226" cy="1303884"/>
          </a:xfrm>
        </p:grpSpPr>
        <p:sp>
          <p:nvSpPr>
            <p:cNvPr id="11" name="Freeform: Shape 447">
              <a:extLst>
                <a:ext uri="{FF2B5EF4-FFF2-40B4-BE49-F238E27FC236}">
                  <a16:creationId xmlns:a16="http://schemas.microsoft.com/office/drawing/2014/main" id="{B1342767-EE4B-35FB-2A1B-86E5F35ADF5A}"/>
                </a:ext>
              </a:extLst>
            </p:cNvPr>
            <p:cNvSpPr/>
            <p:nvPr/>
          </p:nvSpPr>
          <p:spPr>
            <a:xfrm rot="10411499" flipH="1" flipV="1">
              <a:off x="6905810" y="3041285"/>
              <a:ext cx="1128952" cy="609324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rgbClr val="13839B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TextBox 451">
              <a:extLst>
                <a:ext uri="{FF2B5EF4-FFF2-40B4-BE49-F238E27FC236}">
                  <a16:creationId xmlns:a16="http://schemas.microsoft.com/office/drawing/2014/main" id="{68DDBB62-4BF6-1D0C-C5E4-7EA01D175319}"/>
                </a:ext>
              </a:extLst>
            </p:cNvPr>
            <p:cNvSpPr txBox="1"/>
            <p:nvPr/>
          </p:nvSpPr>
          <p:spPr>
            <a:xfrm>
              <a:off x="6215185" y="2346725"/>
              <a:ext cx="1891226" cy="492443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WORKBOOK</a:t>
              </a:r>
              <a:endParaRPr lang="zh-CN" altLang="en-US" b="1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endParaRPr>
            </a:p>
          </p:txBody>
        </p:sp>
        <p:sp>
          <p:nvSpPr>
            <p:cNvPr id="13" name="TextBox 449">
              <a:extLst>
                <a:ext uri="{FF2B5EF4-FFF2-40B4-BE49-F238E27FC236}">
                  <a16:creationId xmlns:a16="http://schemas.microsoft.com/office/drawing/2014/main" id="{931B4D5E-0355-6ED5-EC47-CE0964429FE7}"/>
                </a:ext>
              </a:extLst>
            </p:cNvPr>
            <p:cNvSpPr txBox="1"/>
            <p:nvPr/>
          </p:nvSpPr>
          <p:spPr>
            <a:xfrm>
              <a:off x="6895560" y="3091690"/>
              <a:ext cx="802608" cy="553997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2100" b="1" dirty="0">
                  <a:solidFill>
                    <a:srgbClr val="FFC000"/>
                  </a:solidFill>
                  <a:cs typeface="Arial" pitchFamily="34" charset="0"/>
                </a:rPr>
                <a:t>86</a:t>
              </a:r>
              <a:endParaRPr lang="ko-KR" altLang="en-US" sz="27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pic>
        <p:nvPicPr>
          <p:cNvPr id="14" name="Picture 2" descr="Home | Practice Makes Perfect">
            <a:extLst>
              <a:ext uri="{FF2B5EF4-FFF2-40B4-BE49-F238E27FC236}">
                <a16:creationId xmlns:a16="http://schemas.microsoft.com/office/drawing/2014/main" id="{AF2FF3E6-2E7B-CDAE-B68C-8D6A2F74B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10202"/>
            <a:ext cx="2838853" cy="347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0505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F0ACF28F-5017-4B83-B08C-81079DCA3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7" r="1577"/>
          <a:stretch/>
        </p:blipFill>
        <p:spPr>
          <a:xfrm>
            <a:off x="323528" y="1131590"/>
            <a:ext cx="8496944" cy="354379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FA27946-9E90-4856-98E8-FF8C9810DC35}"/>
              </a:ext>
            </a:extLst>
          </p:cNvPr>
          <p:cNvSpPr txBox="1"/>
          <p:nvPr/>
        </p:nvSpPr>
        <p:spPr>
          <a:xfrm>
            <a:off x="1372864" y="1194526"/>
            <a:ext cx="2507046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500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+mj-lt"/>
                <a:cs typeface="MV Boli" panose="02000500030200090000" pitchFamily="2" charset="0"/>
              </a:rPr>
              <a:t>doesn’t have to </a:t>
            </a:r>
            <a:endParaRPr lang="ar-SA" sz="1500" dirty="0">
              <a:solidFill>
                <a:srgbClr val="0000FF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6EFD640-28D9-4352-8582-35785208E0D0}"/>
              </a:ext>
            </a:extLst>
          </p:cNvPr>
          <p:cNvSpPr txBox="1"/>
          <p:nvPr/>
        </p:nvSpPr>
        <p:spPr>
          <a:xfrm>
            <a:off x="1495712" y="1621384"/>
            <a:ext cx="1746522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500" dirty="0">
                <a:solidFill>
                  <a:srgbClr val="0000FF"/>
                </a:solidFill>
                <a:latin typeface="+mj-lt"/>
                <a:cs typeface="MV Boli" panose="02000500030200090000" pitchFamily="2" charset="0"/>
              </a:rPr>
              <a:t>mustn’t </a:t>
            </a:r>
            <a:endParaRPr lang="ar-SA" sz="15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D8568E0-EEF2-4E9C-8D2D-F675AAAFC1F9}"/>
              </a:ext>
            </a:extLst>
          </p:cNvPr>
          <p:cNvSpPr txBox="1"/>
          <p:nvPr/>
        </p:nvSpPr>
        <p:spPr>
          <a:xfrm>
            <a:off x="1572354" y="2067247"/>
            <a:ext cx="1494011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500" dirty="0">
                <a:solidFill>
                  <a:srgbClr val="0000FF"/>
                </a:solidFill>
                <a:latin typeface="+mj-lt"/>
                <a:cs typeface="MV Boli" panose="02000500030200090000" pitchFamily="2" charset="0"/>
              </a:rPr>
              <a:t>has to </a:t>
            </a:r>
            <a:endParaRPr lang="ar-SA" sz="15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45A054F-C1B9-4FC8-8F91-221D086DFFA9}"/>
              </a:ext>
            </a:extLst>
          </p:cNvPr>
          <p:cNvSpPr txBox="1"/>
          <p:nvPr/>
        </p:nvSpPr>
        <p:spPr>
          <a:xfrm>
            <a:off x="2422420" y="2452058"/>
            <a:ext cx="1421867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500" dirty="0">
                <a:solidFill>
                  <a:srgbClr val="0000FF"/>
                </a:solidFill>
                <a:latin typeface="+mj-lt"/>
                <a:cs typeface="MV Boli" panose="02000500030200090000" pitchFamily="2" charset="0"/>
              </a:rPr>
              <a:t>must</a:t>
            </a:r>
            <a:endParaRPr lang="ar-SA" sz="15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4E68794-E800-40EF-A3E7-76596E765FD2}"/>
              </a:ext>
            </a:extLst>
          </p:cNvPr>
          <p:cNvSpPr txBox="1"/>
          <p:nvPr/>
        </p:nvSpPr>
        <p:spPr>
          <a:xfrm>
            <a:off x="1372864" y="2944653"/>
            <a:ext cx="1494011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500" dirty="0">
                <a:solidFill>
                  <a:srgbClr val="0000FF"/>
                </a:solidFill>
                <a:latin typeface="+mj-lt"/>
                <a:cs typeface="MV Boli" panose="02000500030200090000" pitchFamily="2" charset="0"/>
              </a:rPr>
              <a:t>mustn’t</a:t>
            </a:r>
            <a:endParaRPr lang="ar-SA" sz="15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160171B-66E7-47F0-B17D-A4D438C0D75A}"/>
              </a:ext>
            </a:extLst>
          </p:cNvPr>
          <p:cNvSpPr txBox="1"/>
          <p:nvPr/>
        </p:nvSpPr>
        <p:spPr>
          <a:xfrm>
            <a:off x="3242234" y="3322022"/>
            <a:ext cx="154812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500" dirty="0">
                <a:solidFill>
                  <a:srgbClr val="FF0000"/>
                </a:solidFill>
                <a:latin typeface="+mj-lt"/>
                <a:cs typeface="MV Boli" panose="02000500030200090000" pitchFamily="2" charset="0"/>
              </a:rPr>
              <a:t>have to</a:t>
            </a:r>
            <a:endParaRPr lang="ar-SA" sz="15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701869D-F1FD-4676-9F0E-D827CDE16C9A}"/>
              </a:ext>
            </a:extLst>
          </p:cNvPr>
          <p:cNvSpPr txBox="1"/>
          <p:nvPr/>
        </p:nvSpPr>
        <p:spPr>
          <a:xfrm>
            <a:off x="2222786" y="3737855"/>
            <a:ext cx="154812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500" dirty="0">
                <a:solidFill>
                  <a:srgbClr val="0000FF"/>
                </a:solidFill>
                <a:latin typeface="+mj-lt"/>
                <a:cs typeface="MV Boli" panose="02000500030200090000" pitchFamily="2" charset="0"/>
              </a:rPr>
              <a:t>has to</a:t>
            </a:r>
            <a:endParaRPr lang="ar-SA" sz="15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8379A00-57C1-43C4-8339-2006F90FD548}"/>
              </a:ext>
            </a:extLst>
          </p:cNvPr>
          <p:cNvSpPr txBox="1"/>
          <p:nvPr/>
        </p:nvSpPr>
        <p:spPr>
          <a:xfrm>
            <a:off x="3258218" y="4206289"/>
            <a:ext cx="154812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500" dirty="0">
                <a:solidFill>
                  <a:srgbClr val="0000FF"/>
                </a:solidFill>
                <a:latin typeface="+mj-lt"/>
                <a:cs typeface="MV Boli" panose="02000500030200090000" pitchFamily="2" charset="0"/>
              </a:rPr>
              <a:t>mustn’t</a:t>
            </a:r>
            <a:endParaRPr lang="ar-SA" sz="15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30E3ABE-C468-4724-ACE8-5542EF496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87" t="11307" r="21370" b="51346"/>
          <a:stretch/>
        </p:blipFill>
        <p:spPr bwMode="auto">
          <a:xfrm>
            <a:off x="5850506" y="1872410"/>
            <a:ext cx="2262393" cy="12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06D34E3-79EE-44D7-B710-AC5D9BC1D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01" y="331947"/>
            <a:ext cx="7557025" cy="74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مستطيل: زوايا قطرية مقصوصة 1">
            <a:extLst>
              <a:ext uri="{FF2B5EF4-FFF2-40B4-BE49-F238E27FC236}">
                <a16:creationId xmlns:a16="http://schemas.microsoft.com/office/drawing/2014/main" id="{435957BE-C83D-4305-BB5C-A6B246C3EB10}"/>
              </a:ext>
            </a:extLst>
          </p:cNvPr>
          <p:cNvSpPr/>
          <p:nvPr/>
        </p:nvSpPr>
        <p:spPr>
          <a:xfrm>
            <a:off x="8128768" y="4367871"/>
            <a:ext cx="863095" cy="56327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516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86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The Best Types of Questions to Ask in Your Negotiations | Negotiation  Experts">
            <a:extLst>
              <a:ext uri="{FF2B5EF4-FFF2-40B4-BE49-F238E27FC236}">
                <a16:creationId xmlns:a16="http://schemas.microsoft.com/office/drawing/2014/main" id="{388D70C0-1352-8F1C-01A9-3BF7DBFAF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1" t="7469" r="12758"/>
          <a:stretch/>
        </p:blipFill>
        <p:spPr bwMode="auto">
          <a:xfrm>
            <a:off x="7348777" y="2986725"/>
            <a:ext cx="1011683" cy="12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3EC1D5D6-317A-4AA7-B7C8-CDB738B3C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8" t="3979" r="2750" b="2192"/>
          <a:stretch/>
        </p:blipFill>
        <p:spPr>
          <a:xfrm>
            <a:off x="223236" y="267494"/>
            <a:ext cx="8724474" cy="4663742"/>
          </a:xfrm>
          <a:prstGeom prst="rect">
            <a:avLst/>
          </a:prstGeom>
          <a:ln w="28575">
            <a:solidFill>
              <a:srgbClr val="5161A0"/>
            </a:solidFill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3EDA786-51E8-4B6B-A04E-3074DAAB8A26}"/>
              </a:ext>
            </a:extLst>
          </p:cNvPr>
          <p:cNvSpPr txBox="1"/>
          <p:nvPr/>
        </p:nvSpPr>
        <p:spPr>
          <a:xfrm>
            <a:off x="2843808" y="915566"/>
            <a:ext cx="3147158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500" dirty="0">
                <a:solidFill>
                  <a:srgbClr val="CC0066"/>
                </a:solidFill>
                <a:latin typeface="+mj-lt"/>
                <a:cs typeface="MV Boli" panose="02000500030200090000" pitchFamily="2" charset="0"/>
              </a:rPr>
              <a:t>didn’t have to</a:t>
            </a:r>
            <a:endParaRPr lang="ar-SA" sz="1500" dirty="0">
              <a:solidFill>
                <a:srgbClr val="CC0066"/>
              </a:solidFill>
              <a:latin typeface="+mj-lt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C561E03-1E6E-46DE-B099-C9B7D7EE5D8A}"/>
              </a:ext>
            </a:extLst>
          </p:cNvPr>
          <p:cNvSpPr txBox="1"/>
          <p:nvPr/>
        </p:nvSpPr>
        <p:spPr>
          <a:xfrm>
            <a:off x="1331640" y="1281376"/>
            <a:ext cx="2299375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500" dirty="0">
                <a:solidFill>
                  <a:srgbClr val="CC0066"/>
                </a:solidFill>
                <a:latin typeface="+mj-lt"/>
                <a:cs typeface="MV Boli" panose="02000500030200090000" pitchFamily="2" charset="0"/>
              </a:rPr>
              <a:t>had to</a:t>
            </a:r>
            <a:endParaRPr lang="ar-SA" sz="1500" dirty="0">
              <a:solidFill>
                <a:srgbClr val="CC0066"/>
              </a:solidFill>
              <a:latin typeface="+mj-lt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32BFE3A-3F30-4B5F-8DA0-54BC06D9BC1B}"/>
              </a:ext>
            </a:extLst>
          </p:cNvPr>
          <p:cNvSpPr txBox="1"/>
          <p:nvPr/>
        </p:nvSpPr>
        <p:spPr>
          <a:xfrm>
            <a:off x="1123997" y="1642115"/>
            <a:ext cx="3147158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500" dirty="0">
                <a:solidFill>
                  <a:srgbClr val="CC0066"/>
                </a:solidFill>
                <a:latin typeface="+mj-lt"/>
                <a:cs typeface="MV Boli" panose="02000500030200090000" pitchFamily="2" charset="0"/>
              </a:rPr>
              <a:t>didn’t have to</a:t>
            </a:r>
            <a:endParaRPr lang="ar-SA" sz="1500" dirty="0">
              <a:solidFill>
                <a:srgbClr val="CC0066"/>
              </a:solidFill>
              <a:latin typeface="+mj-lt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4CDF2C7-3B1B-4C7A-98C1-97C50F6874DD}"/>
              </a:ext>
            </a:extLst>
          </p:cNvPr>
          <p:cNvSpPr txBox="1"/>
          <p:nvPr/>
        </p:nvSpPr>
        <p:spPr>
          <a:xfrm>
            <a:off x="1090891" y="2055590"/>
            <a:ext cx="2373825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500" dirty="0">
                <a:solidFill>
                  <a:srgbClr val="CC0066"/>
                </a:solidFill>
                <a:latin typeface="+mj-lt"/>
                <a:cs typeface="MV Boli" panose="02000500030200090000" pitchFamily="2" charset="0"/>
              </a:rPr>
              <a:t>needn’t</a:t>
            </a:r>
            <a:endParaRPr lang="ar-SA" sz="1500" dirty="0">
              <a:solidFill>
                <a:srgbClr val="CC0066"/>
              </a:solidFill>
              <a:latin typeface="+mj-lt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226DB05-D216-4BEC-BCE6-4AE7B6F83890}"/>
              </a:ext>
            </a:extLst>
          </p:cNvPr>
          <p:cNvSpPr txBox="1"/>
          <p:nvPr/>
        </p:nvSpPr>
        <p:spPr>
          <a:xfrm>
            <a:off x="883903" y="2433385"/>
            <a:ext cx="2188495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500" dirty="0">
                <a:solidFill>
                  <a:srgbClr val="CC0066"/>
                </a:solidFill>
                <a:latin typeface="+mj-lt"/>
                <a:cs typeface="MV Boli" panose="02000500030200090000" pitchFamily="2" charset="0"/>
              </a:rPr>
              <a:t>had to</a:t>
            </a:r>
            <a:endParaRPr lang="ar-SA" sz="1500" dirty="0">
              <a:solidFill>
                <a:srgbClr val="CC0066"/>
              </a:solidFill>
              <a:latin typeface="+mj-lt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4C8038F-CFEF-4C9F-80D0-69575434FA1C}"/>
              </a:ext>
            </a:extLst>
          </p:cNvPr>
          <p:cNvSpPr txBox="1"/>
          <p:nvPr/>
        </p:nvSpPr>
        <p:spPr>
          <a:xfrm>
            <a:off x="1125173" y="2781027"/>
            <a:ext cx="2373825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500" dirty="0">
                <a:solidFill>
                  <a:srgbClr val="CC0066"/>
                </a:solidFill>
                <a:latin typeface="+mj-lt"/>
                <a:cs typeface="MV Boli" panose="02000500030200090000" pitchFamily="2" charset="0"/>
              </a:rPr>
              <a:t>needn’t</a:t>
            </a:r>
            <a:endParaRPr lang="ar-SA" sz="1500" dirty="0">
              <a:solidFill>
                <a:srgbClr val="CC0066"/>
              </a:solidFill>
              <a:latin typeface="+mj-lt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CBF0C16-A7B4-467D-AF19-22EF3B2022FA}"/>
              </a:ext>
            </a:extLst>
          </p:cNvPr>
          <p:cNvSpPr txBox="1"/>
          <p:nvPr/>
        </p:nvSpPr>
        <p:spPr>
          <a:xfrm>
            <a:off x="1752902" y="3218765"/>
            <a:ext cx="1993351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500" dirty="0">
                <a:solidFill>
                  <a:srgbClr val="CC0066"/>
                </a:solidFill>
                <a:latin typeface="+mj-lt"/>
                <a:cs typeface="MV Boli" panose="02000500030200090000" pitchFamily="2" charset="0"/>
              </a:rPr>
              <a:t>had to</a:t>
            </a:r>
            <a:endParaRPr lang="ar-SA" sz="1500" dirty="0">
              <a:solidFill>
                <a:srgbClr val="CC0066"/>
              </a:solidFill>
              <a:latin typeface="+mj-lt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0DB4AAE-25A6-45F3-A593-B0E3BFDCC099}"/>
              </a:ext>
            </a:extLst>
          </p:cNvPr>
          <p:cNvSpPr txBox="1"/>
          <p:nvPr/>
        </p:nvSpPr>
        <p:spPr>
          <a:xfrm>
            <a:off x="1360019" y="3576258"/>
            <a:ext cx="2386234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500" dirty="0">
                <a:solidFill>
                  <a:srgbClr val="CC0066"/>
                </a:solidFill>
                <a:latin typeface="+mj-lt"/>
                <a:cs typeface="MV Boli" panose="02000500030200090000" pitchFamily="2" charset="0"/>
              </a:rPr>
              <a:t>needn’t</a:t>
            </a:r>
            <a:endParaRPr lang="ar-SA" sz="1500" dirty="0">
              <a:solidFill>
                <a:srgbClr val="CC0066"/>
              </a:solidFill>
              <a:latin typeface="+mj-lt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7B5696E-A3DB-4FEC-A68C-027C339D5EC4}"/>
              </a:ext>
            </a:extLst>
          </p:cNvPr>
          <p:cNvSpPr txBox="1"/>
          <p:nvPr/>
        </p:nvSpPr>
        <p:spPr>
          <a:xfrm>
            <a:off x="898799" y="3936846"/>
            <a:ext cx="3200943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500" dirty="0">
                <a:solidFill>
                  <a:srgbClr val="CC0066"/>
                </a:solidFill>
                <a:latin typeface="+mj-lt"/>
                <a:cs typeface="MV Boli" panose="02000500030200090000" pitchFamily="2" charset="0"/>
              </a:rPr>
              <a:t>didn’t need to</a:t>
            </a:r>
            <a:endParaRPr lang="ar-SA" sz="1500" dirty="0">
              <a:solidFill>
                <a:srgbClr val="CC0066"/>
              </a:solidFill>
              <a:latin typeface="+mj-lt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0065967-0F5A-4185-8C70-8F834ACE0192}"/>
              </a:ext>
            </a:extLst>
          </p:cNvPr>
          <p:cNvSpPr txBox="1"/>
          <p:nvPr/>
        </p:nvSpPr>
        <p:spPr>
          <a:xfrm>
            <a:off x="1083504" y="4340204"/>
            <a:ext cx="2200151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500" dirty="0">
                <a:solidFill>
                  <a:srgbClr val="CC0066"/>
                </a:solidFill>
                <a:latin typeface="+mj-lt"/>
                <a:cs typeface="MV Boli" panose="02000500030200090000" pitchFamily="2" charset="0"/>
              </a:rPr>
              <a:t>needn’t</a:t>
            </a:r>
            <a:endParaRPr lang="ar-SA" sz="1500" dirty="0">
              <a:solidFill>
                <a:srgbClr val="CC0066"/>
              </a:solidFill>
              <a:latin typeface="+mj-lt"/>
            </a:endParaRPr>
          </a:p>
        </p:txBody>
      </p:sp>
      <p:sp>
        <p:nvSpPr>
          <p:cNvPr id="16" name="مستطيل: زوايا قطرية مقصوصة 15">
            <a:extLst>
              <a:ext uri="{FF2B5EF4-FFF2-40B4-BE49-F238E27FC236}">
                <a16:creationId xmlns:a16="http://schemas.microsoft.com/office/drawing/2014/main" id="{27972788-28AA-454E-A11C-7B52FCF39C06}"/>
              </a:ext>
            </a:extLst>
          </p:cNvPr>
          <p:cNvSpPr/>
          <p:nvPr/>
        </p:nvSpPr>
        <p:spPr>
          <a:xfrm>
            <a:off x="8088944" y="4384736"/>
            <a:ext cx="863095" cy="56327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516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119816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F65FE0C-A528-421D-9F00-9738F89C9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81" y="348657"/>
            <a:ext cx="3519237" cy="351923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3702038-ED01-43F4-8E00-3F682690A447}"/>
              </a:ext>
            </a:extLst>
          </p:cNvPr>
          <p:cNvSpPr txBox="1"/>
          <p:nvPr/>
        </p:nvSpPr>
        <p:spPr>
          <a:xfrm>
            <a:off x="2411760" y="3867894"/>
            <a:ext cx="461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ProximaNova-Light"/>
              </a:rPr>
              <a:t>Lesson done by: Essa Al </a:t>
            </a:r>
            <a:r>
              <a:rPr lang="en-US" sz="1800" b="0" i="0" u="none" strike="noStrike" baseline="0" dirty="0" err="1">
                <a:latin typeface="ProximaNova-Light"/>
              </a:rPr>
              <a:t>Hussaini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6051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EFDE93C4-A2EF-42B3-8DEC-38ADE9DFC0D8}"/>
              </a:ext>
            </a:extLst>
          </p:cNvPr>
          <p:cNvSpPr txBox="1"/>
          <p:nvPr/>
        </p:nvSpPr>
        <p:spPr>
          <a:xfrm>
            <a:off x="304472" y="1059654"/>
            <a:ext cx="4636358" cy="3391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You will go to the bank ,  won’t you?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will go to the bank ,  won’t you?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will go to the bank ,  won’t you?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00FF"/>
                </a:solidFill>
              </a:rPr>
              <a:t>You will go to the bank ,</a:t>
            </a:r>
            <a:r>
              <a:rPr lang="en-US" dirty="0"/>
              <a:t>  won’t you?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00FF"/>
                </a:solidFill>
              </a:rPr>
              <a:t>You will go to the bank ,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 won’t you?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will go to the bank ,  </a:t>
            </a:r>
            <a:r>
              <a:rPr lang="en-US" u="sng" dirty="0">
                <a:solidFill>
                  <a:srgbClr val="0000FF"/>
                </a:solidFill>
              </a:rPr>
              <a:t>won’t you?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will go to the bank ,  </a:t>
            </a:r>
            <a:r>
              <a:rPr lang="en-US" u="sng" dirty="0">
                <a:solidFill>
                  <a:srgbClr val="0000FF"/>
                </a:solidFill>
              </a:rPr>
              <a:t>won’t you?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will go to the bank </a:t>
            </a:r>
            <a:r>
              <a:rPr lang="en-US" dirty="0">
                <a:solidFill>
                  <a:srgbClr val="0000FF"/>
                </a:solidFill>
              </a:rPr>
              <a:t>,</a:t>
            </a:r>
            <a:r>
              <a:rPr lang="en-US" dirty="0"/>
              <a:t>  won’t you?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</a:t>
            </a:r>
            <a:r>
              <a:rPr lang="en-US" u="sng" dirty="0">
                <a:solidFill>
                  <a:srgbClr val="0000FF"/>
                </a:solidFill>
              </a:rPr>
              <a:t>will</a:t>
            </a:r>
            <a:r>
              <a:rPr lang="en-US" dirty="0"/>
              <a:t> go to the bank ,  </a:t>
            </a:r>
            <a:r>
              <a:rPr lang="en-US" u="sng" dirty="0">
                <a:solidFill>
                  <a:srgbClr val="0000FF"/>
                </a:solidFill>
              </a:rPr>
              <a:t>won’t</a:t>
            </a:r>
            <a:r>
              <a:rPr lang="en-US" dirty="0"/>
              <a:t> you?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00FF"/>
                </a:solidFill>
              </a:rPr>
              <a:t>You</a:t>
            </a:r>
            <a:r>
              <a:rPr lang="en-US" dirty="0"/>
              <a:t> will go to the bank ,  won’t </a:t>
            </a:r>
            <a:r>
              <a:rPr lang="en-US" u="sng" dirty="0">
                <a:solidFill>
                  <a:srgbClr val="0000FF"/>
                </a:solidFill>
              </a:rPr>
              <a:t>you</a:t>
            </a:r>
            <a:r>
              <a:rPr lang="en-US" dirty="0"/>
              <a:t>?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EC287B33-23E0-45B6-ABD9-E32D4E87663E}"/>
              </a:ext>
            </a:extLst>
          </p:cNvPr>
          <p:cNvSpPr txBox="1"/>
          <p:nvPr/>
        </p:nvSpPr>
        <p:spPr>
          <a:xfrm>
            <a:off x="6163698" y="2446773"/>
            <a:ext cx="1504646" cy="338554"/>
          </a:xfrm>
          <a:prstGeom prst="rect">
            <a:avLst/>
          </a:prstGeom>
          <a:solidFill>
            <a:srgbClr val="FDF4F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+mj-lt"/>
              </a:rPr>
              <a:t>a negative?</a:t>
            </a:r>
            <a:endParaRPr lang="ar-SA" sz="1600" dirty="0">
              <a:solidFill>
                <a:srgbClr val="C0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8646F0C-14E0-4F59-B0C8-4B8850257570}"/>
              </a:ext>
            </a:extLst>
          </p:cNvPr>
          <p:cNvSpPr txBox="1"/>
          <p:nvPr/>
        </p:nvSpPr>
        <p:spPr>
          <a:xfrm>
            <a:off x="6163698" y="2755303"/>
            <a:ext cx="1936694" cy="338554"/>
          </a:xfrm>
          <a:prstGeom prst="rect">
            <a:avLst/>
          </a:prstGeom>
          <a:solidFill>
            <a:srgbClr val="FDF4F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+mj-lt"/>
              </a:rPr>
              <a:t>a mini question?</a:t>
            </a:r>
            <a:endParaRPr lang="ar-SA" sz="1600" dirty="0">
              <a:solidFill>
                <a:srgbClr val="C0000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38B3947-412C-4D9B-9CD0-5909D5993FC7}"/>
              </a:ext>
            </a:extLst>
          </p:cNvPr>
          <p:cNvSpPr txBox="1"/>
          <p:nvPr/>
        </p:nvSpPr>
        <p:spPr>
          <a:xfrm>
            <a:off x="6163698" y="2087794"/>
            <a:ext cx="1504646" cy="338554"/>
          </a:xfrm>
          <a:prstGeom prst="rect">
            <a:avLst/>
          </a:prstGeom>
          <a:solidFill>
            <a:srgbClr val="FDF4F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+mj-lt"/>
              </a:rPr>
              <a:t>a question?</a:t>
            </a:r>
            <a:endParaRPr lang="ar-SA" sz="1600" dirty="0">
              <a:solidFill>
                <a:srgbClr val="C0000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FF3B794-0C9E-49C4-89A7-5AFD2268F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3359227" cy="72447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1C65F28-5A4F-49F0-861C-26C956F4172A}"/>
              </a:ext>
            </a:extLst>
          </p:cNvPr>
          <p:cNvSpPr txBox="1"/>
          <p:nvPr/>
        </p:nvSpPr>
        <p:spPr>
          <a:xfrm>
            <a:off x="467544" y="335182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Let’s check what you know</a:t>
            </a:r>
          </a:p>
        </p:txBody>
      </p:sp>
      <p:pic>
        <p:nvPicPr>
          <p:cNvPr id="9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64BB1E54-C30D-4F95-B464-CE2D28D14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824"/>
          <a:stretch/>
        </p:blipFill>
        <p:spPr bwMode="auto">
          <a:xfrm>
            <a:off x="5201016" y="1443733"/>
            <a:ext cx="523112" cy="26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5012786C-FFAB-4C2D-B221-6E1AAA75A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24"/>
          <a:stretch/>
        </p:blipFill>
        <p:spPr bwMode="auto">
          <a:xfrm>
            <a:off x="5201016" y="1107726"/>
            <a:ext cx="523112" cy="26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EC1A178-6DF2-4D42-B0D1-C6BE9B2A608A}"/>
              </a:ext>
            </a:extLst>
          </p:cNvPr>
          <p:cNvSpPr txBox="1"/>
          <p:nvPr/>
        </p:nvSpPr>
        <p:spPr>
          <a:xfrm>
            <a:off x="6163698" y="1077932"/>
            <a:ext cx="1504646" cy="338554"/>
          </a:xfrm>
          <a:prstGeom prst="rect">
            <a:avLst/>
          </a:prstGeom>
          <a:solidFill>
            <a:srgbClr val="FDF4F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a sentence?</a:t>
            </a:r>
            <a:endParaRPr lang="ar-SA" sz="1600" dirty="0">
              <a:solidFill>
                <a:srgbClr val="FF000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36A2763-6F90-4284-B5E6-1AE57382CA2E}"/>
              </a:ext>
            </a:extLst>
          </p:cNvPr>
          <p:cNvSpPr txBox="1"/>
          <p:nvPr/>
        </p:nvSpPr>
        <p:spPr>
          <a:xfrm>
            <a:off x="6163698" y="1423038"/>
            <a:ext cx="1504646" cy="338554"/>
          </a:xfrm>
          <a:prstGeom prst="rect">
            <a:avLst/>
          </a:prstGeom>
          <a:solidFill>
            <a:srgbClr val="FDF4F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two parts?</a:t>
            </a:r>
            <a:endParaRPr lang="ar-SA" sz="1600" dirty="0">
              <a:solidFill>
                <a:srgbClr val="FF0000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58F0A53-FD21-46F0-841F-AEAAFF3896D6}"/>
              </a:ext>
            </a:extLst>
          </p:cNvPr>
          <p:cNvSpPr txBox="1"/>
          <p:nvPr/>
        </p:nvSpPr>
        <p:spPr>
          <a:xfrm>
            <a:off x="6163698" y="3407954"/>
            <a:ext cx="1504646" cy="338554"/>
          </a:xfrm>
          <a:prstGeom prst="rect">
            <a:avLst/>
          </a:prstGeom>
          <a:solidFill>
            <a:srgbClr val="FDF4F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a full stop?</a:t>
            </a:r>
            <a:endParaRPr lang="ar-SA" sz="1600" dirty="0">
              <a:solidFill>
                <a:srgbClr val="FF0000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72FD53CB-D115-43F5-A71E-93A43B1610A8}"/>
              </a:ext>
            </a:extLst>
          </p:cNvPr>
          <p:cNvSpPr txBox="1"/>
          <p:nvPr/>
        </p:nvSpPr>
        <p:spPr>
          <a:xfrm>
            <a:off x="6163698" y="3081135"/>
            <a:ext cx="1504646" cy="338554"/>
          </a:xfrm>
          <a:prstGeom prst="rect">
            <a:avLst/>
          </a:prstGeom>
          <a:solidFill>
            <a:srgbClr val="FDF4F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+mj-lt"/>
              </a:rPr>
              <a:t>a negative?</a:t>
            </a:r>
            <a:endParaRPr lang="ar-SA" sz="1600" dirty="0">
              <a:solidFill>
                <a:srgbClr val="C00000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F30A8A8-32C6-4F10-994B-443BCABD21B2}"/>
              </a:ext>
            </a:extLst>
          </p:cNvPr>
          <p:cNvSpPr txBox="1"/>
          <p:nvPr/>
        </p:nvSpPr>
        <p:spPr>
          <a:xfrm>
            <a:off x="6163698" y="3746508"/>
            <a:ext cx="2584766" cy="338554"/>
          </a:xfrm>
          <a:prstGeom prst="rect">
            <a:avLst/>
          </a:prstGeom>
          <a:solidFill>
            <a:srgbClr val="FDF4F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same auxiliary verb?</a:t>
            </a:r>
            <a:endParaRPr lang="ar-SA" sz="1600" dirty="0">
              <a:solidFill>
                <a:srgbClr val="FF0000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738B3E30-B59C-472A-8941-84428C6AE411}"/>
              </a:ext>
            </a:extLst>
          </p:cNvPr>
          <p:cNvSpPr txBox="1"/>
          <p:nvPr/>
        </p:nvSpPr>
        <p:spPr>
          <a:xfrm>
            <a:off x="6163698" y="1761423"/>
            <a:ext cx="2584766" cy="338554"/>
          </a:xfrm>
          <a:prstGeom prst="rect">
            <a:avLst/>
          </a:prstGeom>
          <a:solidFill>
            <a:srgbClr val="FDF4F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both parts are negative?</a:t>
            </a:r>
            <a:endParaRPr lang="ar-SA" sz="1600" dirty="0">
              <a:solidFill>
                <a:srgbClr val="FF0000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582EAD16-887C-4937-89D5-19E0435D42AD}"/>
              </a:ext>
            </a:extLst>
          </p:cNvPr>
          <p:cNvSpPr txBox="1"/>
          <p:nvPr/>
        </p:nvSpPr>
        <p:spPr>
          <a:xfrm>
            <a:off x="6163698" y="4093230"/>
            <a:ext cx="2584766" cy="338554"/>
          </a:xfrm>
          <a:prstGeom prst="rect">
            <a:avLst/>
          </a:prstGeom>
          <a:solidFill>
            <a:srgbClr val="FDF4F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same subject?</a:t>
            </a:r>
            <a:endParaRPr lang="ar-SA" sz="1600" dirty="0">
              <a:solidFill>
                <a:srgbClr val="FF0000"/>
              </a:solidFill>
            </a:endParaRPr>
          </a:p>
        </p:txBody>
      </p:sp>
      <p:pic>
        <p:nvPicPr>
          <p:cNvPr id="46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5F2D0713-275C-4007-85A6-C32A0B821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24"/>
          <a:stretch/>
        </p:blipFill>
        <p:spPr bwMode="auto">
          <a:xfrm>
            <a:off x="5201016" y="1807473"/>
            <a:ext cx="523112" cy="26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BCF3EBB1-7071-4D88-BE1D-37C83BEDC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24"/>
          <a:stretch/>
        </p:blipFill>
        <p:spPr bwMode="auto">
          <a:xfrm>
            <a:off x="5201016" y="2133798"/>
            <a:ext cx="523112" cy="26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CB6ABECA-74AF-440C-B739-748909054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24"/>
          <a:stretch/>
        </p:blipFill>
        <p:spPr bwMode="auto">
          <a:xfrm>
            <a:off x="5201016" y="2479430"/>
            <a:ext cx="523112" cy="26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BE766F71-2E51-47EC-B407-26E9C0056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824"/>
          <a:stretch/>
        </p:blipFill>
        <p:spPr bwMode="auto">
          <a:xfrm>
            <a:off x="5201016" y="2805635"/>
            <a:ext cx="523112" cy="26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C89CAB68-AEB8-49C6-A30D-BAF6EE632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824"/>
          <a:stretch/>
        </p:blipFill>
        <p:spPr bwMode="auto">
          <a:xfrm>
            <a:off x="5201016" y="3101443"/>
            <a:ext cx="523112" cy="26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B677482D-AD0C-4D6B-8A8C-A51052D41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24"/>
          <a:stretch/>
        </p:blipFill>
        <p:spPr bwMode="auto">
          <a:xfrm>
            <a:off x="5201016" y="3447673"/>
            <a:ext cx="523112" cy="26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8891AD06-2EAC-4088-9642-9A25E5504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824"/>
          <a:stretch/>
        </p:blipFill>
        <p:spPr bwMode="auto">
          <a:xfrm>
            <a:off x="5201016" y="3805008"/>
            <a:ext cx="523112" cy="26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25937CF3-153C-466E-B1AD-FBEB71B60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824"/>
          <a:stretch/>
        </p:blipFill>
        <p:spPr bwMode="auto">
          <a:xfrm>
            <a:off x="5201016" y="4122171"/>
            <a:ext cx="523112" cy="26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81E80C58-8672-4C64-B54F-E7C4ED60941C}"/>
              </a:ext>
            </a:extLst>
          </p:cNvPr>
          <p:cNvSpPr/>
          <p:nvPr/>
        </p:nvSpPr>
        <p:spPr>
          <a:xfrm>
            <a:off x="3131840" y="3447673"/>
            <a:ext cx="216024" cy="357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53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6" grpId="0" animBg="1"/>
      <p:bldP spid="22" grpId="0" animBg="1"/>
      <p:bldP spid="14" grpId="0" animBg="1"/>
      <p:bldP spid="18" grpId="0" animBg="1"/>
      <p:bldP spid="30" grpId="0" animBg="1"/>
      <p:bldP spid="38" grpId="0" animBg="1"/>
      <p:bldP spid="40" grpId="0" animBg="1"/>
      <p:bldP spid="42" grpId="0" animBg="1"/>
      <p:bldP spid="4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65568AE-6B75-4D87-8A10-909AE02837D8}"/>
              </a:ext>
            </a:extLst>
          </p:cNvPr>
          <p:cNvSpPr txBox="1"/>
          <p:nvPr/>
        </p:nvSpPr>
        <p:spPr>
          <a:xfrm>
            <a:off x="251520" y="267494"/>
            <a:ext cx="5743515" cy="400110"/>
          </a:xfrm>
          <a:prstGeom prst="rect">
            <a:avLst/>
          </a:prstGeom>
          <a:solidFill>
            <a:srgbClr val="FFFAE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Determine the </a:t>
            </a:r>
            <a:r>
              <a:rPr lang="en-US" sz="2000" b="1" dirty="0">
                <a:solidFill>
                  <a:srgbClr val="FF0000"/>
                </a:solidFill>
              </a:rPr>
              <a:t>two</a:t>
            </a:r>
            <a:r>
              <a:rPr lang="en-US" sz="2000" dirty="0">
                <a:solidFill>
                  <a:srgbClr val="FF0000"/>
                </a:solidFill>
              </a:rPr>
              <a:t> parts in the structure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22" name="قوس كبير أيسر 21">
            <a:extLst>
              <a:ext uri="{FF2B5EF4-FFF2-40B4-BE49-F238E27FC236}">
                <a16:creationId xmlns:a16="http://schemas.microsoft.com/office/drawing/2014/main" id="{DD2C6AE3-356D-419C-98F8-00A4720F8198}"/>
              </a:ext>
            </a:extLst>
          </p:cNvPr>
          <p:cNvSpPr/>
          <p:nvPr/>
        </p:nvSpPr>
        <p:spPr>
          <a:xfrm rot="5400000">
            <a:off x="3024402" y="147698"/>
            <a:ext cx="358891" cy="3168354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CF3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قوس كبير أيسر 23">
            <a:extLst>
              <a:ext uri="{FF2B5EF4-FFF2-40B4-BE49-F238E27FC236}">
                <a16:creationId xmlns:a16="http://schemas.microsoft.com/office/drawing/2014/main" id="{970E54CF-F1D5-42E7-BBC2-25E02C24B2DF}"/>
              </a:ext>
            </a:extLst>
          </p:cNvPr>
          <p:cNvSpPr/>
          <p:nvPr/>
        </p:nvSpPr>
        <p:spPr>
          <a:xfrm rot="5400000">
            <a:off x="5219123" y="1190291"/>
            <a:ext cx="360045" cy="1082014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CF3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71FBA4C-F9B7-426D-AB84-273548F8F8A5}"/>
              </a:ext>
            </a:extLst>
          </p:cNvPr>
          <p:cNvSpPr txBox="1"/>
          <p:nvPr/>
        </p:nvSpPr>
        <p:spPr>
          <a:xfrm>
            <a:off x="2331189" y="1181949"/>
            <a:ext cx="158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00B050"/>
                </a:solidFill>
                <a:latin typeface="+mj-lt"/>
              </a:rPr>
              <a:t>Part 1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13A84DD-9A4D-4DB4-B263-D39300D5FCD5}"/>
              </a:ext>
            </a:extLst>
          </p:cNvPr>
          <p:cNvSpPr txBox="1"/>
          <p:nvPr/>
        </p:nvSpPr>
        <p:spPr>
          <a:xfrm>
            <a:off x="4607057" y="1175738"/>
            <a:ext cx="158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00B050"/>
                </a:solidFill>
                <a:latin typeface="+mj-lt"/>
              </a:rPr>
              <a:t>Part 2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B49122B-EB0B-4B8D-9822-CB4556000E0B}"/>
              </a:ext>
            </a:extLst>
          </p:cNvPr>
          <p:cNvSpPr txBox="1"/>
          <p:nvPr/>
        </p:nvSpPr>
        <p:spPr>
          <a:xfrm>
            <a:off x="1621151" y="1737025"/>
            <a:ext cx="4605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He is our English teacher,  isn’t he?</a:t>
            </a:r>
          </a:p>
        </p:txBody>
      </p:sp>
      <p:pic>
        <p:nvPicPr>
          <p:cNvPr id="3076" name="Picture 4" descr="Friends Clipart - Clipart.World">
            <a:extLst>
              <a:ext uri="{FF2B5EF4-FFF2-40B4-BE49-F238E27FC236}">
                <a16:creationId xmlns:a16="http://schemas.microsoft.com/office/drawing/2014/main" id="{AC789273-896B-5FDA-3E92-0B9C189B0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24227"/>
            <a:ext cx="2048491" cy="29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65568AE-6B75-4D87-8A10-909AE02837D8}"/>
              </a:ext>
            </a:extLst>
          </p:cNvPr>
          <p:cNvSpPr txBox="1"/>
          <p:nvPr/>
        </p:nvSpPr>
        <p:spPr>
          <a:xfrm>
            <a:off x="251520" y="267494"/>
            <a:ext cx="5743515" cy="400110"/>
          </a:xfrm>
          <a:prstGeom prst="rect">
            <a:avLst/>
          </a:prstGeom>
          <a:solidFill>
            <a:srgbClr val="FFFAE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Determine the </a:t>
            </a:r>
            <a:r>
              <a:rPr lang="en-US" sz="2000" b="1" dirty="0">
                <a:solidFill>
                  <a:srgbClr val="FF0000"/>
                </a:solidFill>
              </a:rPr>
              <a:t>two</a:t>
            </a:r>
            <a:r>
              <a:rPr lang="en-US" sz="2000" dirty="0">
                <a:solidFill>
                  <a:srgbClr val="FF0000"/>
                </a:solidFill>
              </a:rPr>
              <a:t> parts in the structure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22" name="قوس كبير أيسر 21">
            <a:extLst>
              <a:ext uri="{FF2B5EF4-FFF2-40B4-BE49-F238E27FC236}">
                <a16:creationId xmlns:a16="http://schemas.microsoft.com/office/drawing/2014/main" id="{DD2C6AE3-356D-419C-98F8-00A4720F8198}"/>
              </a:ext>
            </a:extLst>
          </p:cNvPr>
          <p:cNvSpPr/>
          <p:nvPr/>
        </p:nvSpPr>
        <p:spPr>
          <a:xfrm rot="5400000">
            <a:off x="3024402" y="147698"/>
            <a:ext cx="358891" cy="3168354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CF3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قوس كبير أيسر 23">
            <a:extLst>
              <a:ext uri="{FF2B5EF4-FFF2-40B4-BE49-F238E27FC236}">
                <a16:creationId xmlns:a16="http://schemas.microsoft.com/office/drawing/2014/main" id="{970E54CF-F1D5-42E7-BBC2-25E02C24B2DF}"/>
              </a:ext>
            </a:extLst>
          </p:cNvPr>
          <p:cNvSpPr/>
          <p:nvPr/>
        </p:nvSpPr>
        <p:spPr>
          <a:xfrm rot="5400000">
            <a:off x="5219123" y="1190291"/>
            <a:ext cx="360045" cy="1082014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CF3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71FBA4C-F9B7-426D-AB84-273548F8F8A5}"/>
              </a:ext>
            </a:extLst>
          </p:cNvPr>
          <p:cNvSpPr txBox="1"/>
          <p:nvPr/>
        </p:nvSpPr>
        <p:spPr>
          <a:xfrm>
            <a:off x="2331189" y="1181949"/>
            <a:ext cx="158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00B050"/>
                </a:solidFill>
                <a:latin typeface="+mj-lt"/>
              </a:rPr>
              <a:t>Statement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13A84DD-9A4D-4DB4-B263-D39300D5FCD5}"/>
              </a:ext>
            </a:extLst>
          </p:cNvPr>
          <p:cNvSpPr txBox="1"/>
          <p:nvPr/>
        </p:nvSpPr>
        <p:spPr>
          <a:xfrm>
            <a:off x="4480569" y="1140795"/>
            <a:ext cx="1837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+mj-lt"/>
              </a:rPr>
              <a:t>Tag Question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B49122B-EB0B-4B8D-9822-CB4556000E0B}"/>
              </a:ext>
            </a:extLst>
          </p:cNvPr>
          <p:cNvSpPr txBox="1"/>
          <p:nvPr/>
        </p:nvSpPr>
        <p:spPr>
          <a:xfrm>
            <a:off x="1621151" y="1737025"/>
            <a:ext cx="4605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He is our English teacher,  isn’t he?</a:t>
            </a:r>
          </a:p>
        </p:txBody>
      </p:sp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D10D12CC-1B68-4450-8E09-45D43E241341}"/>
              </a:ext>
            </a:extLst>
          </p:cNvPr>
          <p:cNvCxnSpPr/>
          <p:nvPr/>
        </p:nvCxnSpPr>
        <p:spPr>
          <a:xfrm flipV="1">
            <a:off x="4743448" y="2110734"/>
            <a:ext cx="0" cy="4259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4" descr="Friends Clipart - Clipart.World">
            <a:extLst>
              <a:ext uri="{FF2B5EF4-FFF2-40B4-BE49-F238E27FC236}">
                <a16:creationId xmlns:a16="http://schemas.microsoft.com/office/drawing/2014/main" id="{47A96418-9CB4-6A6D-551F-2CAFDF507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24227"/>
            <a:ext cx="2048491" cy="29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72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900E5673-5840-1A60-55A7-45CA8AF92702}"/>
              </a:ext>
            </a:extLst>
          </p:cNvPr>
          <p:cNvSpPr/>
          <p:nvPr/>
        </p:nvSpPr>
        <p:spPr>
          <a:xfrm rot="15595068">
            <a:off x="1151017" y="-721834"/>
            <a:ext cx="628372" cy="2499985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1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قوس كبير أيسر 23">
            <a:extLst>
              <a:ext uri="{FF2B5EF4-FFF2-40B4-BE49-F238E27FC236}">
                <a16:creationId xmlns:a16="http://schemas.microsoft.com/office/drawing/2014/main" id="{970E54CF-F1D5-42E7-BBC2-25E02C24B2DF}"/>
              </a:ext>
            </a:extLst>
          </p:cNvPr>
          <p:cNvSpPr/>
          <p:nvPr/>
        </p:nvSpPr>
        <p:spPr>
          <a:xfrm rot="5400000">
            <a:off x="5217644" y="1881000"/>
            <a:ext cx="360045" cy="1082014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CF3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13A84DD-9A4D-4DB4-B263-D39300D5FCD5}"/>
              </a:ext>
            </a:extLst>
          </p:cNvPr>
          <p:cNvSpPr txBox="1"/>
          <p:nvPr/>
        </p:nvSpPr>
        <p:spPr>
          <a:xfrm>
            <a:off x="4479090" y="1831504"/>
            <a:ext cx="1837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+mj-lt"/>
              </a:rPr>
              <a:t>Tag Question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B49122B-EB0B-4B8D-9822-CB4556000E0B}"/>
              </a:ext>
            </a:extLst>
          </p:cNvPr>
          <p:cNvSpPr txBox="1"/>
          <p:nvPr/>
        </p:nvSpPr>
        <p:spPr>
          <a:xfrm>
            <a:off x="1619672" y="2427734"/>
            <a:ext cx="4605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He is our English teacher,  isn’t he?</a:t>
            </a:r>
          </a:p>
        </p:txBody>
      </p:sp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56ECAA5F-68DC-437A-AD1B-7C9EA55378A1}"/>
              </a:ext>
            </a:extLst>
          </p:cNvPr>
          <p:cNvCxnSpPr/>
          <p:nvPr/>
        </p:nvCxnSpPr>
        <p:spPr>
          <a:xfrm flipV="1">
            <a:off x="4751448" y="2784705"/>
            <a:ext cx="0" cy="4259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D106A42-0FA7-30F9-57C1-848BD9E7404C}"/>
              </a:ext>
            </a:extLst>
          </p:cNvPr>
          <p:cNvSpPr txBox="1"/>
          <p:nvPr/>
        </p:nvSpPr>
        <p:spPr>
          <a:xfrm>
            <a:off x="374634" y="341033"/>
            <a:ext cx="82089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Tag Questions</a:t>
            </a:r>
          </a:p>
          <a:p>
            <a:pPr algn="l"/>
            <a:r>
              <a:rPr lang="en-US" sz="1600" b="0" i="0" u="none" strike="noStrike" baseline="0" dirty="0">
                <a:latin typeface="Abadi" panose="020B0604020104020204" pitchFamily="34" charset="0"/>
              </a:rPr>
              <a:t>USED to check information. We use an auxiliary verb and a subject personal pronoun. With an affirmative sentence, use a negative tag. With a negative sentence, use an affirmative tag.</a:t>
            </a:r>
            <a:endParaRPr lang="ar-SA" sz="1600" dirty="0">
              <a:latin typeface="Abadi" panose="020B0604020104020204" pitchFamily="34" charset="0"/>
            </a:endParaRPr>
          </a:p>
        </p:txBody>
      </p:sp>
      <p:pic>
        <p:nvPicPr>
          <p:cNvPr id="5" name="Picture 4" descr="Friends Clipart - Clipart.World">
            <a:extLst>
              <a:ext uri="{FF2B5EF4-FFF2-40B4-BE49-F238E27FC236}">
                <a16:creationId xmlns:a16="http://schemas.microsoft.com/office/drawing/2014/main" id="{380042A6-C18F-516D-515A-3A3801FD5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24227"/>
            <a:ext cx="2048491" cy="29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717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قوس كبير أيسر 21">
            <a:extLst>
              <a:ext uri="{FF2B5EF4-FFF2-40B4-BE49-F238E27FC236}">
                <a16:creationId xmlns:a16="http://schemas.microsoft.com/office/drawing/2014/main" id="{DD2C6AE3-356D-419C-98F8-00A4720F8198}"/>
              </a:ext>
            </a:extLst>
          </p:cNvPr>
          <p:cNvSpPr/>
          <p:nvPr/>
        </p:nvSpPr>
        <p:spPr>
          <a:xfrm rot="5400000">
            <a:off x="2374851" y="529387"/>
            <a:ext cx="358891" cy="3168354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CF3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قوس كبير أيسر 23">
            <a:extLst>
              <a:ext uri="{FF2B5EF4-FFF2-40B4-BE49-F238E27FC236}">
                <a16:creationId xmlns:a16="http://schemas.microsoft.com/office/drawing/2014/main" id="{970E54CF-F1D5-42E7-BBC2-25E02C24B2DF}"/>
              </a:ext>
            </a:extLst>
          </p:cNvPr>
          <p:cNvSpPr/>
          <p:nvPr/>
        </p:nvSpPr>
        <p:spPr>
          <a:xfrm rot="5400000">
            <a:off x="4569572" y="1571980"/>
            <a:ext cx="360045" cy="1082014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CF3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71FBA4C-F9B7-426D-AB84-273548F8F8A5}"/>
              </a:ext>
            </a:extLst>
          </p:cNvPr>
          <p:cNvSpPr txBox="1"/>
          <p:nvPr/>
        </p:nvSpPr>
        <p:spPr>
          <a:xfrm>
            <a:off x="1681638" y="1563638"/>
            <a:ext cx="158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00B050"/>
                </a:solidFill>
                <a:latin typeface="+mj-lt"/>
              </a:rPr>
              <a:t>Statement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D0C2AB4-FE43-5F0E-96E6-D10FE8564AEF}"/>
              </a:ext>
            </a:extLst>
          </p:cNvPr>
          <p:cNvSpPr txBox="1"/>
          <p:nvPr/>
        </p:nvSpPr>
        <p:spPr>
          <a:xfrm rot="14237306" flipH="1">
            <a:off x="6487810" y="2127316"/>
            <a:ext cx="1728925" cy="1943656"/>
          </a:xfrm>
          <a:custGeom>
            <a:avLst/>
            <a:gdLst/>
            <a:ahLst/>
            <a:cxnLst/>
            <a:rect l="l" t="t" r="r" b="b"/>
            <a:pathLst>
              <a:path w="1728925" h="1943656">
                <a:moveTo>
                  <a:pt x="1588031" y="914705"/>
                </a:moveTo>
                <a:lnTo>
                  <a:pt x="1611514" y="914704"/>
                </a:lnTo>
                <a:lnTo>
                  <a:pt x="1611514" y="908301"/>
                </a:lnTo>
                <a:cubicBezTo>
                  <a:pt x="1610090" y="901184"/>
                  <a:pt x="1605821" y="897626"/>
                  <a:pt x="1598705" y="897627"/>
                </a:cubicBezTo>
                <a:lnTo>
                  <a:pt x="1588032" y="897627"/>
                </a:lnTo>
                <a:close/>
                <a:moveTo>
                  <a:pt x="1437531" y="717773"/>
                </a:moveTo>
                <a:cubicBezTo>
                  <a:pt x="1439666" y="719552"/>
                  <a:pt x="1442868" y="720442"/>
                  <a:pt x="1447138" y="720442"/>
                </a:cubicBezTo>
                <a:lnTo>
                  <a:pt x="1451407" y="720442"/>
                </a:lnTo>
                <a:cubicBezTo>
                  <a:pt x="1459946" y="720442"/>
                  <a:pt x="1464215" y="716884"/>
                  <a:pt x="1464216" y="709768"/>
                </a:cubicBezTo>
                <a:cubicBezTo>
                  <a:pt x="1462792" y="701229"/>
                  <a:pt x="1458523" y="696960"/>
                  <a:pt x="1451407" y="696960"/>
                </a:cubicBezTo>
                <a:lnTo>
                  <a:pt x="1434329" y="696960"/>
                </a:lnTo>
                <a:lnTo>
                  <a:pt x="1434329" y="709768"/>
                </a:lnTo>
                <a:cubicBezTo>
                  <a:pt x="1434329" y="713326"/>
                  <a:pt x="1435396" y="715994"/>
                  <a:pt x="1437531" y="717773"/>
                </a:cubicBezTo>
                <a:close/>
                <a:moveTo>
                  <a:pt x="1100449" y="242982"/>
                </a:moveTo>
                <a:lnTo>
                  <a:pt x="1109678" y="257352"/>
                </a:lnTo>
                <a:lnTo>
                  <a:pt x="1120455" y="250430"/>
                </a:lnTo>
                <a:lnTo>
                  <a:pt x="1111226" y="236060"/>
                </a:lnTo>
                <a:close/>
                <a:moveTo>
                  <a:pt x="1163784" y="412361"/>
                </a:moveTo>
                <a:lnTo>
                  <a:pt x="1170706" y="423138"/>
                </a:lnTo>
                <a:lnTo>
                  <a:pt x="1176094" y="419678"/>
                </a:lnTo>
                <a:cubicBezTo>
                  <a:pt x="1182082" y="415832"/>
                  <a:pt x="1182768" y="410317"/>
                  <a:pt x="1178154" y="403132"/>
                </a:cubicBezTo>
                <a:lnTo>
                  <a:pt x="1172385" y="394151"/>
                </a:lnTo>
                <a:lnTo>
                  <a:pt x="1166996" y="397612"/>
                </a:lnTo>
                <a:cubicBezTo>
                  <a:pt x="1161009" y="401458"/>
                  <a:pt x="1159939" y="406374"/>
                  <a:pt x="1163784" y="412361"/>
                </a:cubicBezTo>
                <a:close/>
                <a:moveTo>
                  <a:pt x="939800" y="79763"/>
                </a:moveTo>
                <a:lnTo>
                  <a:pt x="946722" y="90540"/>
                </a:lnTo>
                <a:lnTo>
                  <a:pt x="952110" y="87079"/>
                </a:lnTo>
                <a:cubicBezTo>
                  <a:pt x="958098" y="83234"/>
                  <a:pt x="958784" y="77719"/>
                  <a:pt x="954170" y="70534"/>
                </a:cubicBezTo>
                <a:lnTo>
                  <a:pt x="948401" y="61553"/>
                </a:lnTo>
                <a:lnTo>
                  <a:pt x="943012" y="65014"/>
                </a:lnTo>
                <a:cubicBezTo>
                  <a:pt x="937025" y="68859"/>
                  <a:pt x="935955" y="73776"/>
                  <a:pt x="939800" y="79763"/>
                </a:cubicBezTo>
                <a:close/>
                <a:moveTo>
                  <a:pt x="1598705" y="1155932"/>
                </a:moveTo>
                <a:lnTo>
                  <a:pt x="1617918" y="1155932"/>
                </a:lnTo>
                <a:lnTo>
                  <a:pt x="1641400" y="1149528"/>
                </a:lnTo>
                <a:lnTo>
                  <a:pt x="1641400" y="1132450"/>
                </a:lnTo>
                <a:lnTo>
                  <a:pt x="1628592" y="1132450"/>
                </a:lnTo>
                <a:cubicBezTo>
                  <a:pt x="1615783" y="1143835"/>
                  <a:pt x="1605821" y="1149527"/>
                  <a:pt x="1598705" y="1149528"/>
                </a:cubicBezTo>
                <a:close/>
                <a:moveTo>
                  <a:pt x="1282761" y="844258"/>
                </a:moveTo>
                <a:lnTo>
                  <a:pt x="1287031" y="844258"/>
                </a:lnTo>
                <a:cubicBezTo>
                  <a:pt x="1338265" y="839988"/>
                  <a:pt x="1363882" y="820064"/>
                  <a:pt x="1363882" y="784484"/>
                </a:cubicBezTo>
                <a:lnTo>
                  <a:pt x="1363882" y="773811"/>
                </a:lnTo>
                <a:cubicBezTo>
                  <a:pt x="1356766" y="773811"/>
                  <a:pt x="1353208" y="771676"/>
                  <a:pt x="1353209" y="767407"/>
                </a:cubicBezTo>
                <a:cubicBezTo>
                  <a:pt x="1331861" y="767406"/>
                  <a:pt x="1308379" y="790889"/>
                  <a:pt x="1282762" y="837854"/>
                </a:cubicBezTo>
                <a:close/>
                <a:moveTo>
                  <a:pt x="1195822" y="790114"/>
                </a:moveTo>
                <a:lnTo>
                  <a:pt x="1199284" y="795503"/>
                </a:lnTo>
                <a:cubicBezTo>
                  <a:pt x="1204326" y="800721"/>
                  <a:pt x="1209841" y="801408"/>
                  <a:pt x="1215829" y="797562"/>
                </a:cubicBezTo>
                <a:lnTo>
                  <a:pt x="1221217" y="794101"/>
                </a:lnTo>
                <a:lnTo>
                  <a:pt x="1211988" y="779732"/>
                </a:lnTo>
                <a:close/>
                <a:moveTo>
                  <a:pt x="971838" y="457516"/>
                </a:moveTo>
                <a:lnTo>
                  <a:pt x="975300" y="462905"/>
                </a:lnTo>
                <a:cubicBezTo>
                  <a:pt x="980342" y="468123"/>
                  <a:pt x="985857" y="468809"/>
                  <a:pt x="991845" y="464964"/>
                </a:cubicBezTo>
                <a:lnTo>
                  <a:pt x="997233" y="461503"/>
                </a:lnTo>
                <a:lnTo>
                  <a:pt x="988004" y="447133"/>
                </a:lnTo>
                <a:close/>
                <a:moveTo>
                  <a:pt x="982500" y="521183"/>
                </a:moveTo>
                <a:cubicBezTo>
                  <a:pt x="995751" y="531279"/>
                  <a:pt x="1004770" y="534789"/>
                  <a:pt x="1009560" y="531712"/>
                </a:cubicBezTo>
                <a:lnTo>
                  <a:pt x="1020338" y="524790"/>
                </a:lnTo>
                <a:cubicBezTo>
                  <a:pt x="1029751" y="505212"/>
                  <a:pt x="1030228" y="488838"/>
                  <a:pt x="1021768" y="475665"/>
                </a:cubicBezTo>
                <a:lnTo>
                  <a:pt x="1050376" y="464903"/>
                </a:lnTo>
                <a:cubicBezTo>
                  <a:pt x="1055166" y="461827"/>
                  <a:pt x="1056495" y="453362"/>
                  <a:pt x="1054363" y="439508"/>
                </a:cubicBezTo>
                <a:lnTo>
                  <a:pt x="1041673" y="419750"/>
                </a:lnTo>
                <a:cubicBezTo>
                  <a:pt x="1037827" y="413763"/>
                  <a:pt x="1032911" y="412692"/>
                  <a:pt x="1026924" y="416537"/>
                </a:cubicBezTo>
                <a:lnTo>
                  <a:pt x="1016146" y="423459"/>
                </a:lnTo>
                <a:cubicBezTo>
                  <a:pt x="1006051" y="436709"/>
                  <a:pt x="1006771" y="452315"/>
                  <a:pt x="1018308" y="470277"/>
                </a:cubicBezTo>
                <a:cubicBezTo>
                  <a:pt x="1003685" y="471211"/>
                  <a:pt x="992182" y="474371"/>
                  <a:pt x="983800" y="479754"/>
                </a:cubicBezTo>
                <a:cubicBezTo>
                  <a:pt x="976616" y="484369"/>
                  <a:pt x="976182" y="498179"/>
                  <a:pt x="982500" y="521183"/>
                </a:cubicBezTo>
                <a:close/>
                <a:moveTo>
                  <a:pt x="1168617" y="822811"/>
                </a:moveTo>
                <a:lnTo>
                  <a:pt x="1174385" y="831792"/>
                </a:lnTo>
                <a:cubicBezTo>
                  <a:pt x="1180197" y="838208"/>
                  <a:pt x="1186097" y="839493"/>
                  <a:pt x="1192084" y="835647"/>
                </a:cubicBezTo>
                <a:lnTo>
                  <a:pt x="1201065" y="829879"/>
                </a:lnTo>
                <a:lnTo>
                  <a:pt x="1194143" y="819102"/>
                </a:lnTo>
                <a:cubicBezTo>
                  <a:pt x="1190298" y="813115"/>
                  <a:pt x="1185381" y="812044"/>
                  <a:pt x="1179394" y="815889"/>
                </a:cubicBezTo>
                <a:close/>
                <a:moveTo>
                  <a:pt x="758516" y="188585"/>
                </a:moveTo>
                <a:cubicBezTo>
                  <a:pt x="771767" y="198681"/>
                  <a:pt x="780786" y="202190"/>
                  <a:pt x="785576" y="199114"/>
                </a:cubicBezTo>
                <a:lnTo>
                  <a:pt x="796354" y="192192"/>
                </a:lnTo>
                <a:cubicBezTo>
                  <a:pt x="805767" y="172614"/>
                  <a:pt x="806245" y="156239"/>
                  <a:pt x="797784" y="143067"/>
                </a:cubicBezTo>
                <a:lnTo>
                  <a:pt x="826392" y="132305"/>
                </a:lnTo>
                <a:cubicBezTo>
                  <a:pt x="831182" y="129228"/>
                  <a:pt x="832511" y="120763"/>
                  <a:pt x="830379" y="106910"/>
                </a:cubicBezTo>
                <a:lnTo>
                  <a:pt x="817689" y="87152"/>
                </a:lnTo>
                <a:cubicBezTo>
                  <a:pt x="813843" y="81165"/>
                  <a:pt x="808927" y="80094"/>
                  <a:pt x="802940" y="83939"/>
                </a:cubicBezTo>
                <a:lnTo>
                  <a:pt x="792163" y="90861"/>
                </a:lnTo>
                <a:cubicBezTo>
                  <a:pt x="782067" y="104111"/>
                  <a:pt x="782787" y="119717"/>
                  <a:pt x="794324" y="137679"/>
                </a:cubicBezTo>
                <a:cubicBezTo>
                  <a:pt x="779701" y="138613"/>
                  <a:pt x="768198" y="141772"/>
                  <a:pt x="759816" y="147156"/>
                </a:cubicBezTo>
                <a:cubicBezTo>
                  <a:pt x="752632" y="151770"/>
                  <a:pt x="752198" y="165580"/>
                  <a:pt x="758516" y="188585"/>
                </a:cubicBezTo>
                <a:close/>
                <a:moveTo>
                  <a:pt x="944633" y="490213"/>
                </a:moveTo>
                <a:lnTo>
                  <a:pt x="950401" y="499194"/>
                </a:lnTo>
                <a:cubicBezTo>
                  <a:pt x="956213" y="505609"/>
                  <a:pt x="962113" y="506894"/>
                  <a:pt x="968100" y="503049"/>
                </a:cubicBezTo>
                <a:lnTo>
                  <a:pt x="977081" y="497280"/>
                </a:lnTo>
                <a:lnTo>
                  <a:pt x="970159" y="486503"/>
                </a:lnTo>
                <a:cubicBezTo>
                  <a:pt x="966314" y="480516"/>
                  <a:pt x="961397" y="479445"/>
                  <a:pt x="955410" y="483291"/>
                </a:cubicBezTo>
                <a:close/>
                <a:moveTo>
                  <a:pt x="1314224" y="1069268"/>
                </a:moveTo>
                <a:lnTo>
                  <a:pt x="1317685" y="1074657"/>
                </a:lnTo>
                <a:cubicBezTo>
                  <a:pt x="1322299" y="1081841"/>
                  <a:pt x="1327600" y="1083511"/>
                  <a:pt x="1333588" y="1079665"/>
                </a:cubicBezTo>
                <a:lnTo>
                  <a:pt x="1338976" y="1076205"/>
                </a:lnTo>
                <a:cubicBezTo>
                  <a:pt x="1344963" y="1072359"/>
                  <a:pt x="1345650" y="1066844"/>
                  <a:pt x="1341035" y="1059659"/>
                </a:cubicBezTo>
                <a:lnTo>
                  <a:pt x="1337574" y="1054271"/>
                </a:lnTo>
                <a:cubicBezTo>
                  <a:pt x="1333729" y="1048283"/>
                  <a:pt x="1328812" y="1047213"/>
                  <a:pt x="1322825" y="1051058"/>
                </a:cubicBezTo>
                <a:lnTo>
                  <a:pt x="1317437" y="1054519"/>
                </a:lnTo>
                <a:cubicBezTo>
                  <a:pt x="1312218" y="1059562"/>
                  <a:pt x="1311147" y="1064478"/>
                  <a:pt x="1314224" y="1069268"/>
                </a:cubicBezTo>
                <a:close/>
                <a:moveTo>
                  <a:pt x="1588031" y="1574343"/>
                </a:moveTo>
                <a:cubicBezTo>
                  <a:pt x="1643535" y="1636963"/>
                  <a:pt x="1688365" y="1668273"/>
                  <a:pt x="1722521" y="1668273"/>
                </a:cubicBezTo>
                <a:lnTo>
                  <a:pt x="1728925" y="1655464"/>
                </a:lnTo>
                <a:lnTo>
                  <a:pt x="1728925" y="1649060"/>
                </a:lnTo>
                <a:cubicBezTo>
                  <a:pt x="1709001" y="1649060"/>
                  <a:pt x="1681249" y="1637675"/>
                  <a:pt x="1645669" y="1614904"/>
                </a:cubicBezTo>
                <a:cubicBezTo>
                  <a:pt x="1639977" y="1596403"/>
                  <a:pt x="1628591" y="1582882"/>
                  <a:pt x="1611514" y="1574344"/>
                </a:cubicBezTo>
                <a:close/>
                <a:moveTo>
                  <a:pt x="1006885" y="693795"/>
                </a:moveTo>
                <a:lnTo>
                  <a:pt x="1013727" y="688309"/>
                </a:lnTo>
                <a:lnTo>
                  <a:pt x="1015138" y="690506"/>
                </a:lnTo>
                <a:lnTo>
                  <a:pt x="1008423" y="695587"/>
                </a:lnTo>
                <a:close/>
                <a:moveTo>
                  <a:pt x="653871" y="144162"/>
                </a:moveTo>
                <a:lnTo>
                  <a:pt x="666561" y="163920"/>
                </a:lnTo>
                <a:cubicBezTo>
                  <a:pt x="689254" y="83379"/>
                  <a:pt x="691372" y="28739"/>
                  <a:pt x="672914" y="0"/>
                </a:cubicBezTo>
                <a:lnTo>
                  <a:pt x="658676" y="1533"/>
                </a:lnTo>
                <a:lnTo>
                  <a:pt x="653287" y="4994"/>
                </a:lnTo>
                <a:cubicBezTo>
                  <a:pt x="664054" y="21759"/>
                  <a:pt x="669472" y="51262"/>
                  <a:pt x="669540" y="93504"/>
                </a:cubicBezTo>
                <a:cubicBezTo>
                  <a:pt x="657049" y="108292"/>
                  <a:pt x="651826" y="125178"/>
                  <a:pt x="653871" y="144162"/>
                </a:cubicBezTo>
                <a:close/>
                <a:moveTo>
                  <a:pt x="1181967" y="977057"/>
                </a:moveTo>
                <a:lnTo>
                  <a:pt x="1181862" y="974778"/>
                </a:lnTo>
                <a:cubicBezTo>
                  <a:pt x="1183040" y="969370"/>
                  <a:pt x="1185576" y="962456"/>
                  <a:pt x="1189470" y="954035"/>
                </a:cubicBezTo>
                <a:lnTo>
                  <a:pt x="1205636" y="943652"/>
                </a:lnTo>
                <a:cubicBezTo>
                  <a:pt x="1224495" y="931539"/>
                  <a:pt x="1273726" y="928937"/>
                  <a:pt x="1353328" y="935849"/>
                </a:cubicBezTo>
                <a:lnTo>
                  <a:pt x="1358858" y="936470"/>
                </a:lnTo>
                <a:lnTo>
                  <a:pt x="1333996" y="983818"/>
                </a:lnTo>
                <a:cubicBezTo>
                  <a:pt x="1301974" y="1043057"/>
                  <a:pt x="1282761" y="1072677"/>
                  <a:pt x="1276357" y="1072677"/>
                </a:cubicBezTo>
                <a:lnTo>
                  <a:pt x="1264525" y="1065634"/>
                </a:lnTo>
                <a:lnTo>
                  <a:pt x="1251504" y="1050452"/>
                </a:lnTo>
                <a:lnTo>
                  <a:pt x="1246471" y="1032116"/>
                </a:lnTo>
                <a:lnTo>
                  <a:pt x="1246471" y="1021442"/>
                </a:lnTo>
                <a:cubicBezTo>
                  <a:pt x="1246471" y="1017173"/>
                  <a:pt x="1258568" y="1009346"/>
                  <a:pt x="1282762" y="997960"/>
                </a:cubicBezTo>
                <a:lnTo>
                  <a:pt x="1276166" y="985868"/>
                </a:lnTo>
                <a:lnTo>
                  <a:pt x="1286814" y="975238"/>
                </a:lnTo>
                <a:lnTo>
                  <a:pt x="1281046" y="966258"/>
                </a:lnTo>
                <a:lnTo>
                  <a:pt x="1270248" y="975018"/>
                </a:lnTo>
                <a:lnTo>
                  <a:pt x="1269953" y="974478"/>
                </a:lnTo>
                <a:lnTo>
                  <a:pt x="1276357" y="938187"/>
                </a:lnTo>
                <a:lnTo>
                  <a:pt x="1263549" y="938187"/>
                </a:lnTo>
                <a:cubicBezTo>
                  <a:pt x="1263549" y="955977"/>
                  <a:pt x="1259635" y="970742"/>
                  <a:pt x="1251808" y="982483"/>
                </a:cubicBezTo>
                <a:lnTo>
                  <a:pt x="1225873" y="1001738"/>
                </a:lnTo>
                <a:lnTo>
                  <a:pt x="1219016" y="1001024"/>
                </a:lnTo>
                <a:lnTo>
                  <a:pt x="1214070" y="999060"/>
                </a:lnTo>
                <a:lnTo>
                  <a:pt x="1204309" y="986753"/>
                </a:lnTo>
                <a:close/>
                <a:moveTo>
                  <a:pt x="958418" y="653884"/>
                </a:moveTo>
                <a:cubicBezTo>
                  <a:pt x="956880" y="651490"/>
                  <a:pt x="956700" y="647588"/>
                  <a:pt x="957878" y="642180"/>
                </a:cubicBezTo>
                <a:lnTo>
                  <a:pt x="959680" y="637267"/>
                </a:lnTo>
                <a:lnTo>
                  <a:pt x="963078" y="652903"/>
                </a:lnTo>
                <a:lnTo>
                  <a:pt x="977442" y="661440"/>
                </a:lnTo>
                <a:close/>
                <a:moveTo>
                  <a:pt x="999601" y="733469"/>
                </a:moveTo>
                <a:lnTo>
                  <a:pt x="1008591" y="723205"/>
                </a:lnTo>
                <a:lnTo>
                  <a:pt x="1015691" y="724294"/>
                </a:lnTo>
                <a:lnTo>
                  <a:pt x="1027946" y="737502"/>
                </a:lnTo>
                <a:lnTo>
                  <a:pt x="1017679" y="749766"/>
                </a:lnTo>
                <a:close/>
                <a:moveTo>
                  <a:pt x="1533062" y="1734450"/>
                </a:moveTo>
                <a:cubicBezTo>
                  <a:pt x="1536264" y="1737296"/>
                  <a:pt x="1541067" y="1740143"/>
                  <a:pt x="1547471" y="1742989"/>
                </a:cubicBezTo>
                <a:lnTo>
                  <a:pt x="1570953" y="1742989"/>
                </a:lnTo>
                <a:cubicBezTo>
                  <a:pt x="1578069" y="1742989"/>
                  <a:pt x="1581627" y="1739431"/>
                  <a:pt x="1581627" y="1732315"/>
                </a:cubicBezTo>
                <a:lnTo>
                  <a:pt x="1581627" y="1719507"/>
                </a:lnTo>
                <a:cubicBezTo>
                  <a:pt x="1575935" y="1703852"/>
                  <a:pt x="1562414" y="1696024"/>
                  <a:pt x="1541067" y="1696025"/>
                </a:cubicBezTo>
                <a:cubicBezTo>
                  <a:pt x="1548183" y="1683216"/>
                  <a:pt x="1551740" y="1671830"/>
                  <a:pt x="1551741" y="1661868"/>
                </a:cubicBezTo>
                <a:cubicBezTo>
                  <a:pt x="1551740" y="1653329"/>
                  <a:pt x="1540355" y="1645502"/>
                  <a:pt x="1517585" y="1638386"/>
                </a:cubicBezTo>
                <a:cubicBezTo>
                  <a:pt x="1501930" y="1644079"/>
                  <a:pt x="1494102" y="1649771"/>
                  <a:pt x="1494102" y="1655464"/>
                </a:cubicBezTo>
                <a:lnTo>
                  <a:pt x="1494102" y="1668272"/>
                </a:lnTo>
                <a:cubicBezTo>
                  <a:pt x="1505488" y="1686774"/>
                  <a:pt x="1519008" y="1696025"/>
                  <a:pt x="1534663" y="1696025"/>
                </a:cubicBezTo>
                <a:lnTo>
                  <a:pt x="1528258" y="1725911"/>
                </a:lnTo>
                <a:cubicBezTo>
                  <a:pt x="1528258" y="1728758"/>
                  <a:pt x="1529860" y="1731604"/>
                  <a:pt x="1533062" y="1734450"/>
                </a:cubicBezTo>
                <a:close/>
                <a:moveTo>
                  <a:pt x="1501574" y="1864136"/>
                </a:moveTo>
                <a:cubicBezTo>
                  <a:pt x="1503709" y="1865915"/>
                  <a:pt x="1506911" y="1866804"/>
                  <a:pt x="1511180" y="1866805"/>
                </a:cubicBezTo>
                <a:lnTo>
                  <a:pt x="1521854" y="1866805"/>
                </a:lnTo>
                <a:lnTo>
                  <a:pt x="1521854" y="1860400"/>
                </a:lnTo>
                <a:cubicBezTo>
                  <a:pt x="1521854" y="1853285"/>
                  <a:pt x="1518296" y="1849727"/>
                  <a:pt x="1511180" y="1849726"/>
                </a:cubicBezTo>
                <a:lnTo>
                  <a:pt x="1498372" y="1849727"/>
                </a:lnTo>
                <a:lnTo>
                  <a:pt x="1498372" y="1856131"/>
                </a:lnTo>
                <a:cubicBezTo>
                  <a:pt x="1498372" y="1859689"/>
                  <a:pt x="1499439" y="1862357"/>
                  <a:pt x="1501574" y="1864136"/>
                </a:cubicBezTo>
                <a:close/>
                <a:moveTo>
                  <a:pt x="1139733" y="1655464"/>
                </a:moveTo>
                <a:lnTo>
                  <a:pt x="1152541" y="1655464"/>
                </a:lnTo>
                <a:cubicBezTo>
                  <a:pt x="1159657" y="1655464"/>
                  <a:pt x="1163215" y="1651906"/>
                  <a:pt x="1163215" y="1644790"/>
                </a:cubicBezTo>
                <a:lnTo>
                  <a:pt x="1163215" y="1631982"/>
                </a:lnTo>
                <a:lnTo>
                  <a:pt x="1152542" y="1631982"/>
                </a:lnTo>
                <a:cubicBezTo>
                  <a:pt x="1144002" y="1633405"/>
                  <a:pt x="1139733" y="1637674"/>
                  <a:pt x="1139733" y="1644790"/>
                </a:cubicBezTo>
                <a:close/>
                <a:moveTo>
                  <a:pt x="1158946" y="1691755"/>
                </a:moveTo>
                <a:lnTo>
                  <a:pt x="1176024" y="1691755"/>
                </a:lnTo>
                <a:lnTo>
                  <a:pt x="1176024" y="1672542"/>
                </a:lnTo>
                <a:lnTo>
                  <a:pt x="1169620" y="1672542"/>
                </a:lnTo>
                <a:cubicBezTo>
                  <a:pt x="1162504" y="1673965"/>
                  <a:pt x="1158946" y="1678235"/>
                  <a:pt x="1158946" y="1685351"/>
                </a:cubicBezTo>
                <a:close/>
                <a:moveTo>
                  <a:pt x="1269953" y="1909500"/>
                </a:moveTo>
                <a:lnTo>
                  <a:pt x="1287031" y="1909500"/>
                </a:lnTo>
                <a:lnTo>
                  <a:pt x="1287031" y="1896692"/>
                </a:lnTo>
                <a:lnTo>
                  <a:pt x="1269953" y="1896692"/>
                </a:lnTo>
                <a:close/>
                <a:moveTo>
                  <a:pt x="265910" y="357819"/>
                </a:moveTo>
                <a:lnTo>
                  <a:pt x="272832" y="368596"/>
                </a:lnTo>
                <a:cubicBezTo>
                  <a:pt x="289333" y="373221"/>
                  <a:pt x="299506" y="378527"/>
                  <a:pt x="303352" y="384514"/>
                </a:cubicBezTo>
                <a:lnTo>
                  <a:pt x="308741" y="381053"/>
                </a:lnTo>
                <a:lnTo>
                  <a:pt x="298358" y="364887"/>
                </a:lnTo>
                <a:lnTo>
                  <a:pt x="280279" y="348590"/>
                </a:lnTo>
                <a:close/>
                <a:moveTo>
                  <a:pt x="602865" y="1006102"/>
                </a:moveTo>
                <a:lnTo>
                  <a:pt x="606701" y="999028"/>
                </a:lnTo>
                <a:cubicBezTo>
                  <a:pt x="610294" y="996721"/>
                  <a:pt x="614529" y="991464"/>
                  <a:pt x="619406" y="983257"/>
                </a:cubicBezTo>
                <a:lnTo>
                  <a:pt x="626328" y="994034"/>
                </a:lnTo>
                <a:lnTo>
                  <a:pt x="626388" y="996008"/>
                </a:lnTo>
                <a:lnTo>
                  <a:pt x="618415" y="1001129"/>
                </a:lnTo>
                <a:close/>
                <a:moveTo>
                  <a:pt x="814379" y="1406695"/>
                </a:moveTo>
                <a:lnTo>
                  <a:pt x="813373" y="1368082"/>
                </a:lnTo>
                <a:lnTo>
                  <a:pt x="821521" y="1367673"/>
                </a:lnTo>
                <a:cubicBezTo>
                  <a:pt x="827659" y="1367406"/>
                  <a:pt x="831973" y="1367272"/>
                  <a:pt x="834463" y="1367272"/>
                </a:cubicBezTo>
                <a:lnTo>
                  <a:pt x="840868" y="1380081"/>
                </a:lnTo>
                <a:lnTo>
                  <a:pt x="840867" y="1397159"/>
                </a:lnTo>
                <a:close/>
                <a:moveTo>
                  <a:pt x="590447" y="1076066"/>
                </a:moveTo>
                <a:lnTo>
                  <a:pt x="589276" y="1031152"/>
                </a:lnTo>
                <a:lnTo>
                  <a:pt x="592025" y="1026084"/>
                </a:lnTo>
                <a:lnTo>
                  <a:pt x="622798" y="1026222"/>
                </a:lnTo>
                <a:cubicBezTo>
                  <a:pt x="631028" y="1026856"/>
                  <a:pt x="635720" y="1028072"/>
                  <a:pt x="636873" y="1029868"/>
                </a:cubicBezTo>
                <a:cubicBezTo>
                  <a:pt x="644048" y="1048939"/>
                  <a:pt x="638056" y="1064628"/>
                  <a:pt x="618897" y="1076933"/>
                </a:cubicBezTo>
                <a:lnTo>
                  <a:pt x="609916" y="1082702"/>
                </a:lnTo>
                <a:cubicBezTo>
                  <a:pt x="608120" y="1083855"/>
                  <a:pt x="603941" y="1082945"/>
                  <a:pt x="597379" y="1079971"/>
                </a:cubicBezTo>
                <a:close/>
                <a:moveTo>
                  <a:pt x="806262" y="1453873"/>
                </a:moveTo>
                <a:lnTo>
                  <a:pt x="828059" y="1427046"/>
                </a:lnTo>
                <a:lnTo>
                  <a:pt x="840868" y="1427046"/>
                </a:lnTo>
                <a:cubicBezTo>
                  <a:pt x="840868" y="1430604"/>
                  <a:pt x="839800" y="1435763"/>
                  <a:pt x="837666" y="1442522"/>
                </a:cubicBezTo>
                <a:lnTo>
                  <a:pt x="830389" y="1461523"/>
                </a:lnTo>
                <a:lnTo>
                  <a:pt x="819864" y="1445137"/>
                </a:lnTo>
                <a:close/>
                <a:moveTo>
                  <a:pt x="691138" y="1319768"/>
                </a:moveTo>
                <a:cubicBezTo>
                  <a:pt x="704816" y="1327898"/>
                  <a:pt x="719779" y="1330127"/>
                  <a:pt x="736028" y="1326457"/>
                </a:cubicBezTo>
                <a:lnTo>
                  <a:pt x="732567" y="1321068"/>
                </a:lnTo>
                <a:cubicBezTo>
                  <a:pt x="728722" y="1315081"/>
                  <a:pt x="717905" y="1312725"/>
                  <a:pt x="700119" y="1314000"/>
                </a:cubicBezTo>
                <a:close/>
                <a:moveTo>
                  <a:pt x="617685" y="1217255"/>
                </a:moveTo>
                <a:lnTo>
                  <a:pt x="621145" y="1222643"/>
                </a:lnTo>
                <a:cubicBezTo>
                  <a:pt x="626188" y="1227861"/>
                  <a:pt x="631703" y="1228548"/>
                  <a:pt x="637691" y="1224702"/>
                </a:cubicBezTo>
                <a:cubicBezTo>
                  <a:pt x="642480" y="1221626"/>
                  <a:pt x="645396" y="1201147"/>
                  <a:pt x="646438" y="1163267"/>
                </a:cubicBezTo>
                <a:cubicBezTo>
                  <a:pt x="642593" y="1157280"/>
                  <a:pt x="635880" y="1157362"/>
                  <a:pt x="626301" y="1163515"/>
                </a:cubicBezTo>
                <a:lnTo>
                  <a:pt x="622839" y="1158126"/>
                </a:lnTo>
                <a:lnTo>
                  <a:pt x="609901" y="1118231"/>
                </a:lnTo>
                <a:lnTo>
                  <a:pt x="606301" y="1128763"/>
                </a:lnTo>
                <a:lnTo>
                  <a:pt x="595880" y="1112538"/>
                </a:lnTo>
                <a:lnTo>
                  <a:pt x="581511" y="1121767"/>
                </a:lnTo>
                <a:lnTo>
                  <a:pt x="594201" y="1141525"/>
                </a:lnTo>
                <a:lnTo>
                  <a:pt x="604116" y="1135158"/>
                </a:lnTo>
                <a:lnTo>
                  <a:pt x="603512" y="1136923"/>
                </a:lnTo>
                <a:cubicBezTo>
                  <a:pt x="603274" y="1145110"/>
                  <a:pt x="604927" y="1155255"/>
                  <a:pt x="608470" y="1167355"/>
                </a:cubicBezTo>
                <a:lnTo>
                  <a:pt x="618984" y="1175826"/>
                </a:lnTo>
                <a:cubicBezTo>
                  <a:pt x="620522" y="1178220"/>
                  <a:pt x="620089" y="1192030"/>
                  <a:pt x="617685" y="1217255"/>
                </a:cubicBezTo>
                <a:close/>
                <a:moveTo>
                  <a:pt x="467154" y="987170"/>
                </a:moveTo>
                <a:cubicBezTo>
                  <a:pt x="480832" y="995299"/>
                  <a:pt x="495795" y="997529"/>
                  <a:pt x="512044" y="993859"/>
                </a:cubicBezTo>
                <a:lnTo>
                  <a:pt x="508583" y="988470"/>
                </a:lnTo>
                <a:cubicBezTo>
                  <a:pt x="504738" y="982483"/>
                  <a:pt x="493921" y="980126"/>
                  <a:pt x="476135" y="981402"/>
                </a:cubicBezTo>
                <a:close/>
                <a:moveTo>
                  <a:pt x="393701" y="884656"/>
                </a:moveTo>
                <a:lnTo>
                  <a:pt x="397161" y="890045"/>
                </a:lnTo>
                <a:cubicBezTo>
                  <a:pt x="402204" y="895263"/>
                  <a:pt x="407719" y="895950"/>
                  <a:pt x="413707" y="892104"/>
                </a:cubicBezTo>
                <a:cubicBezTo>
                  <a:pt x="418496" y="889028"/>
                  <a:pt x="421412" y="868549"/>
                  <a:pt x="422454" y="830668"/>
                </a:cubicBezTo>
                <a:cubicBezTo>
                  <a:pt x="418609" y="824681"/>
                  <a:pt x="411896" y="824764"/>
                  <a:pt x="402317" y="830917"/>
                </a:cubicBezTo>
                <a:lnTo>
                  <a:pt x="398856" y="825528"/>
                </a:lnTo>
                <a:lnTo>
                  <a:pt x="385917" y="785633"/>
                </a:lnTo>
                <a:cubicBezTo>
                  <a:pt x="377875" y="794180"/>
                  <a:pt x="377399" y="810555"/>
                  <a:pt x="384486" y="834757"/>
                </a:cubicBezTo>
                <a:lnTo>
                  <a:pt x="395000" y="843227"/>
                </a:lnTo>
                <a:cubicBezTo>
                  <a:pt x="396538" y="845622"/>
                  <a:pt x="396105" y="859432"/>
                  <a:pt x="393701" y="884656"/>
                </a:cubicBezTo>
                <a:close/>
                <a:moveTo>
                  <a:pt x="642918" y="1299996"/>
                </a:moveTo>
                <a:lnTo>
                  <a:pt x="649840" y="1310773"/>
                </a:lnTo>
                <a:cubicBezTo>
                  <a:pt x="654883" y="1315991"/>
                  <a:pt x="659800" y="1317062"/>
                  <a:pt x="664589" y="1313986"/>
                </a:cubicBezTo>
                <a:lnTo>
                  <a:pt x="675367" y="1307064"/>
                </a:lnTo>
                <a:lnTo>
                  <a:pt x="669599" y="1298083"/>
                </a:lnTo>
                <a:cubicBezTo>
                  <a:pt x="664984" y="1290898"/>
                  <a:pt x="659084" y="1289613"/>
                  <a:pt x="651899" y="1294228"/>
                </a:cubicBezTo>
                <a:close/>
                <a:moveTo>
                  <a:pt x="861148" y="1646391"/>
                </a:moveTo>
                <a:cubicBezTo>
                  <a:pt x="863282" y="1648170"/>
                  <a:pt x="866485" y="1649060"/>
                  <a:pt x="870754" y="1649060"/>
                </a:cubicBezTo>
                <a:lnTo>
                  <a:pt x="877158" y="1649060"/>
                </a:lnTo>
                <a:cubicBezTo>
                  <a:pt x="884274" y="1649060"/>
                  <a:pt x="887832" y="1645502"/>
                  <a:pt x="887832" y="1638386"/>
                </a:cubicBezTo>
                <a:lnTo>
                  <a:pt x="887832" y="1631982"/>
                </a:lnTo>
                <a:cubicBezTo>
                  <a:pt x="886409" y="1624866"/>
                  <a:pt x="882851" y="1621308"/>
                  <a:pt x="877158" y="1621308"/>
                </a:cubicBezTo>
                <a:lnTo>
                  <a:pt x="870754" y="1621308"/>
                </a:lnTo>
                <a:cubicBezTo>
                  <a:pt x="862215" y="1621308"/>
                  <a:pt x="857945" y="1624866"/>
                  <a:pt x="857946" y="1631982"/>
                </a:cubicBezTo>
                <a:lnTo>
                  <a:pt x="857945" y="1638386"/>
                </a:lnTo>
                <a:cubicBezTo>
                  <a:pt x="857945" y="1641944"/>
                  <a:pt x="859013" y="1644612"/>
                  <a:pt x="861148" y="1646391"/>
                </a:cubicBezTo>
                <a:close/>
                <a:moveTo>
                  <a:pt x="418934" y="967398"/>
                </a:moveTo>
                <a:lnTo>
                  <a:pt x="425856" y="978175"/>
                </a:lnTo>
                <a:cubicBezTo>
                  <a:pt x="430899" y="983393"/>
                  <a:pt x="435816" y="984464"/>
                  <a:pt x="440605" y="981388"/>
                </a:cubicBezTo>
                <a:lnTo>
                  <a:pt x="451383" y="974466"/>
                </a:lnTo>
                <a:lnTo>
                  <a:pt x="445615" y="965485"/>
                </a:lnTo>
                <a:cubicBezTo>
                  <a:pt x="441000" y="958300"/>
                  <a:pt x="435100" y="957015"/>
                  <a:pt x="427915" y="961629"/>
                </a:cubicBezTo>
                <a:close/>
                <a:moveTo>
                  <a:pt x="828059" y="1614904"/>
                </a:moveTo>
                <a:cubicBezTo>
                  <a:pt x="836598" y="1614904"/>
                  <a:pt x="840868" y="1610635"/>
                  <a:pt x="840868" y="1602095"/>
                </a:cubicBezTo>
                <a:lnTo>
                  <a:pt x="840868" y="1597826"/>
                </a:lnTo>
                <a:lnTo>
                  <a:pt x="828059" y="1597826"/>
                </a:lnTo>
                <a:close/>
                <a:moveTo>
                  <a:pt x="315386" y="853242"/>
                </a:moveTo>
                <a:lnTo>
                  <a:pt x="321154" y="862223"/>
                </a:lnTo>
                <a:lnTo>
                  <a:pt x="335524" y="852994"/>
                </a:lnTo>
                <a:lnTo>
                  <a:pt x="322834" y="833236"/>
                </a:lnTo>
                <a:lnTo>
                  <a:pt x="317445" y="836697"/>
                </a:lnTo>
                <a:cubicBezTo>
                  <a:pt x="312227" y="841740"/>
                  <a:pt x="311540" y="847255"/>
                  <a:pt x="315386" y="853242"/>
                </a:cubicBezTo>
                <a:close/>
                <a:moveTo>
                  <a:pt x="574313" y="1260334"/>
                </a:moveTo>
                <a:lnTo>
                  <a:pt x="581235" y="1271111"/>
                </a:lnTo>
                <a:cubicBezTo>
                  <a:pt x="584311" y="1275901"/>
                  <a:pt x="592776" y="1277229"/>
                  <a:pt x="606630" y="1275098"/>
                </a:cubicBezTo>
                <a:lnTo>
                  <a:pt x="610222" y="1272790"/>
                </a:lnTo>
                <a:lnTo>
                  <a:pt x="604454" y="1263809"/>
                </a:lnTo>
                <a:cubicBezTo>
                  <a:pt x="601377" y="1259020"/>
                  <a:pt x="593127" y="1256707"/>
                  <a:pt x="579702" y="1256873"/>
                </a:cubicBezTo>
                <a:close/>
                <a:moveTo>
                  <a:pt x="781095" y="1585017"/>
                </a:moveTo>
                <a:lnTo>
                  <a:pt x="793903" y="1591422"/>
                </a:lnTo>
                <a:cubicBezTo>
                  <a:pt x="799596" y="1591421"/>
                  <a:pt x="805288" y="1585729"/>
                  <a:pt x="810981" y="1574343"/>
                </a:cubicBezTo>
                <a:lnTo>
                  <a:pt x="810981" y="1555131"/>
                </a:lnTo>
                <a:lnTo>
                  <a:pt x="804577" y="1555131"/>
                </a:lnTo>
                <a:cubicBezTo>
                  <a:pt x="788922" y="1559400"/>
                  <a:pt x="781094" y="1569363"/>
                  <a:pt x="781095" y="1585017"/>
                </a:cubicBezTo>
                <a:close/>
                <a:moveTo>
                  <a:pt x="684289" y="1443413"/>
                </a:moveTo>
                <a:lnTo>
                  <a:pt x="696979" y="1463171"/>
                </a:lnTo>
                <a:lnTo>
                  <a:pt x="702367" y="1459710"/>
                </a:lnTo>
                <a:cubicBezTo>
                  <a:pt x="708355" y="1455865"/>
                  <a:pt x="709041" y="1450350"/>
                  <a:pt x="704426" y="1443165"/>
                </a:cubicBezTo>
                <a:lnTo>
                  <a:pt x="698658" y="1434184"/>
                </a:lnTo>
                <a:close/>
                <a:moveTo>
                  <a:pt x="91402" y="520644"/>
                </a:moveTo>
                <a:lnTo>
                  <a:pt x="97170" y="529625"/>
                </a:lnTo>
                <a:lnTo>
                  <a:pt x="111540" y="520396"/>
                </a:lnTo>
                <a:lnTo>
                  <a:pt x="98850" y="500638"/>
                </a:lnTo>
                <a:lnTo>
                  <a:pt x="93461" y="504099"/>
                </a:lnTo>
                <a:cubicBezTo>
                  <a:pt x="88243" y="509141"/>
                  <a:pt x="87556" y="514657"/>
                  <a:pt x="91402" y="520644"/>
                </a:cubicBezTo>
                <a:close/>
                <a:moveTo>
                  <a:pt x="350329" y="927736"/>
                </a:moveTo>
                <a:lnTo>
                  <a:pt x="357251" y="938513"/>
                </a:lnTo>
                <a:cubicBezTo>
                  <a:pt x="360327" y="943302"/>
                  <a:pt x="368792" y="944631"/>
                  <a:pt x="382646" y="942499"/>
                </a:cubicBezTo>
                <a:lnTo>
                  <a:pt x="386238" y="940192"/>
                </a:lnTo>
                <a:lnTo>
                  <a:pt x="380470" y="931211"/>
                </a:lnTo>
                <a:cubicBezTo>
                  <a:pt x="377393" y="926421"/>
                  <a:pt x="369143" y="924109"/>
                  <a:pt x="355718" y="924275"/>
                </a:cubicBezTo>
                <a:close/>
                <a:moveTo>
                  <a:pt x="460305" y="1110815"/>
                </a:moveTo>
                <a:lnTo>
                  <a:pt x="472995" y="1130573"/>
                </a:lnTo>
                <a:lnTo>
                  <a:pt x="478383" y="1127112"/>
                </a:lnTo>
                <a:cubicBezTo>
                  <a:pt x="484371" y="1123266"/>
                  <a:pt x="485057" y="1117751"/>
                  <a:pt x="480442" y="1110567"/>
                </a:cubicBezTo>
                <a:lnTo>
                  <a:pt x="474674" y="1101586"/>
                </a:lnTo>
                <a:close/>
                <a:moveTo>
                  <a:pt x="734130" y="1538053"/>
                </a:moveTo>
                <a:cubicBezTo>
                  <a:pt x="741246" y="1553708"/>
                  <a:pt x="747650" y="1561535"/>
                  <a:pt x="753343" y="1561535"/>
                </a:cubicBezTo>
                <a:cubicBezTo>
                  <a:pt x="767575" y="1561535"/>
                  <a:pt x="778960" y="1555842"/>
                  <a:pt x="787499" y="1544457"/>
                </a:cubicBezTo>
                <a:cubicBezTo>
                  <a:pt x="787499" y="1538764"/>
                  <a:pt x="779671" y="1528802"/>
                  <a:pt x="764016" y="1514570"/>
                </a:cubicBezTo>
                <a:cubicBezTo>
                  <a:pt x="758324" y="1514571"/>
                  <a:pt x="748362" y="1522398"/>
                  <a:pt x="734130" y="1538053"/>
                </a:cubicBezTo>
                <a:close/>
                <a:moveTo>
                  <a:pt x="511300" y="1343936"/>
                </a:moveTo>
                <a:lnTo>
                  <a:pt x="514762" y="1349325"/>
                </a:lnTo>
                <a:cubicBezTo>
                  <a:pt x="518607" y="1355312"/>
                  <a:pt x="523523" y="1356383"/>
                  <a:pt x="529510" y="1352538"/>
                </a:cubicBezTo>
                <a:lnTo>
                  <a:pt x="534899" y="1349077"/>
                </a:lnTo>
                <a:cubicBezTo>
                  <a:pt x="540886" y="1345231"/>
                  <a:pt x="541957" y="1340315"/>
                  <a:pt x="538112" y="1334328"/>
                </a:cubicBezTo>
                <a:lnTo>
                  <a:pt x="534651" y="1328939"/>
                </a:lnTo>
                <a:cubicBezTo>
                  <a:pt x="530036" y="1321754"/>
                  <a:pt x="524735" y="1320085"/>
                  <a:pt x="518748" y="1323930"/>
                </a:cubicBezTo>
                <a:lnTo>
                  <a:pt x="513360" y="1327391"/>
                </a:lnTo>
                <a:cubicBezTo>
                  <a:pt x="508141" y="1332434"/>
                  <a:pt x="507455" y="1337949"/>
                  <a:pt x="511300" y="1343936"/>
                </a:cubicBezTo>
                <a:close/>
                <a:moveTo>
                  <a:pt x="287316" y="1011338"/>
                </a:moveTo>
                <a:lnTo>
                  <a:pt x="290778" y="1016727"/>
                </a:lnTo>
                <a:cubicBezTo>
                  <a:pt x="294623" y="1022714"/>
                  <a:pt x="299539" y="1023785"/>
                  <a:pt x="305526" y="1019939"/>
                </a:cubicBezTo>
                <a:lnTo>
                  <a:pt x="310915" y="1016478"/>
                </a:lnTo>
                <a:cubicBezTo>
                  <a:pt x="316902" y="1012633"/>
                  <a:pt x="317973" y="1007716"/>
                  <a:pt x="314128" y="1001729"/>
                </a:cubicBezTo>
                <a:lnTo>
                  <a:pt x="310667" y="996341"/>
                </a:lnTo>
                <a:cubicBezTo>
                  <a:pt x="306052" y="989156"/>
                  <a:pt x="300751" y="987486"/>
                  <a:pt x="294764" y="991332"/>
                </a:cubicBezTo>
                <a:lnTo>
                  <a:pt x="289376" y="994793"/>
                </a:lnTo>
                <a:cubicBezTo>
                  <a:pt x="284157" y="999836"/>
                  <a:pt x="283471" y="1005351"/>
                  <a:pt x="287316" y="1011338"/>
                </a:cubicBezTo>
                <a:close/>
                <a:moveTo>
                  <a:pt x="338488" y="1130176"/>
                </a:moveTo>
                <a:cubicBezTo>
                  <a:pt x="350024" y="1148137"/>
                  <a:pt x="382472" y="1155206"/>
                  <a:pt x="435832" y="1151380"/>
                </a:cubicBezTo>
                <a:lnTo>
                  <a:pt x="441220" y="1147919"/>
                </a:lnTo>
                <a:lnTo>
                  <a:pt x="438913" y="1144326"/>
                </a:lnTo>
                <a:cubicBezTo>
                  <a:pt x="407633" y="1103525"/>
                  <a:pt x="377025" y="1092738"/>
                  <a:pt x="347089" y="1111966"/>
                </a:cubicBezTo>
                <a:lnTo>
                  <a:pt x="338108" y="1117734"/>
                </a:lnTo>
                <a:cubicBezTo>
                  <a:pt x="341953" y="1123721"/>
                  <a:pt x="342080" y="1127869"/>
                  <a:pt x="338488" y="1130176"/>
                </a:cubicBezTo>
                <a:close/>
                <a:moveTo>
                  <a:pt x="114504" y="797578"/>
                </a:moveTo>
                <a:cubicBezTo>
                  <a:pt x="126040" y="815539"/>
                  <a:pt x="158488" y="822607"/>
                  <a:pt x="211848" y="818781"/>
                </a:cubicBezTo>
                <a:lnTo>
                  <a:pt x="217236" y="815320"/>
                </a:lnTo>
                <a:lnTo>
                  <a:pt x="214929" y="811728"/>
                </a:lnTo>
                <a:cubicBezTo>
                  <a:pt x="183649" y="770927"/>
                  <a:pt x="153041" y="760140"/>
                  <a:pt x="123105" y="779367"/>
                </a:cubicBezTo>
                <a:lnTo>
                  <a:pt x="114124" y="785136"/>
                </a:lnTo>
                <a:cubicBezTo>
                  <a:pt x="117969" y="791123"/>
                  <a:pt x="118096" y="795270"/>
                  <a:pt x="114504" y="797578"/>
                </a:cubicBezTo>
                <a:close/>
                <a:moveTo>
                  <a:pt x="840868" y="1943656"/>
                </a:moveTo>
                <a:lnTo>
                  <a:pt x="851542" y="1943656"/>
                </a:lnTo>
                <a:cubicBezTo>
                  <a:pt x="857234" y="1943656"/>
                  <a:pt x="871466" y="1910211"/>
                  <a:pt x="894236" y="1843323"/>
                </a:cubicBezTo>
                <a:cubicBezTo>
                  <a:pt x="986743" y="1708122"/>
                  <a:pt x="1052920" y="1627712"/>
                  <a:pt x="1092769" y="1602095"/>
                </a:cubicBezTo>
                <a:lnTo>
                  <a:pt x="1152542" y="1602095"/>
                </a:lnTo>
                <a:cubicBezTo>
                  <a:pt x="1168196" y="1610634"/>
                  <a:pt x="1176024" y="1617038"/>
                  <a:pt x="1176024" y="1621308"/>
                </a:cubicBezTo>
                <a:lnTo>
                  <a:pt x="1186697" y="1614904"/>
                </a:lnTo>
                <a:lnTo>
                  <a:pt x="1199506" y="1614904"/>
                </a:lnTo>
                <a:cubicBezTo>
                  <a:pt x="1239355" y="1643367"/>
                  <a:pt x="1259279" y="1684639"/>
                  <a:pt x="1259279" y="1738720"/>
                </a:cubicBezTo>
                <a:lnTo>
                  <a:pt x="1276357" y="1738720"/>
                </a:lnTo>
                <a:cubicBezTo>
                  <a:pt x="1264972" y="1700294"/>
                  <a:pt x="1259279" y="1670408"/>
                  <a:pt x="1259279" y="1649060"/>
                </a:cubicBezTo>
                <a:cubicBezTo>
                  <a:pt x="1259279" y="1610635"/>
                  <a:pt x="1276357" y="1591422"/>
                  <a:pt x="1310513" y="1591421"/>
                </a:cubicBezTo>
                <a:cubicBezTo>
                  <a:pt x="1310513" y="1582882"/>
                  <a:pt x="1312648" y="1578613"/>
                  <a:pt x="1316918" y="1578613"/>
                </a:cubicBezTo>
                <a:cubicBezTo>
                  <a:pt x="1309802" y="1565804"/>
                  <a:pt x="1306244" y="1554419"/>
                  <a:pt x="1306244" y="1544457"/>
                </a:cubicBezTo>
                <a:lnTo>
                  <a:pt x="1329726" y="1538052"/>
                </a:lnTo>
                <a:cubicBezTo>
                  <a:pt x="1352497" y="1624866"/>
                  <a:pt x="1371710" y="1668273"/>
                  <a:pt x="1387364" y="1668273"/>
                </a:cubicBezTo>
                <a:lnTo>
                  <a:pt x="1423655" y="1668273"/>
                </a:lnTo>
                <a:cubicBezTo>
                  <a:pt x="1457811" y="1639809"/>
                  <a:pt x="1474889" y="1616327"/>
                  <a:pt x="1474889" y="1597825"/>
                </a:cubicBezTo>
                <a:cubicBezTo>
                  <a:pt x="1459234" y="1566516"/>
                  <a:pt x="1440022" y="1550861"/>
                  <a:pt x="1417251" y="1550861"/>
                </a:cubicBezTo>
                <a:cubicBezTo>
                  <a:pt x="1400173" y="1555131"/>
                  <a:pt x="1384518" y="1562958"/>
                  <a:pt x="1370286" y="1574344"/>
                </a:cubicBezTo>
                <a:lnTo>
                  <a:pt x="1357478" y="1574344"/>
                </a:lnTo>
                <a:cubicBezTo>
                  <a:pt x="1354631" y="1538764"/>
                  <a:pt x="1353208" y="1518840"/>
                  <a:pt x="1353209" y="1514570"/>
                </a:cubicBezTo>
                <a:cubicBezTo>
                  <a:pt x="1400173" y="1487530"/>
                  <a:pt x="1429348" y="1474010"/>
                  <a:pt x="1440733" y="1474010"/>
                </a:cubicBezTo>
                <a:cubicBezTo>
                  <a:pt x="1452119" y="1474010"/>
                  <a:pt x="1475601" y="1499627"/>
                  <a:pt x="1511180" y="1550861"/>
                </a:cubicBezTo>
                <a:lnTo>
                  <a:pt x="1517584" y="1550861"/>
                </a:lnTo>
                <a:lnTo>
                  <a:pt x="1517585" y="1538053"/>
                </a:lnTo>
                <a:cubicBezTo>
                  <a:pt x="1509045" y="1528090"/>
                  <a:pt x="1504776" y="1522398"/>
                  <a:pt x="1504776" y="1520975"/>
                </a:cubicBezTo>
                <a:lnTo>
                  <a:pt x="1504776" y="1514570"/>
                </a:lnTo>
                <a:lnTo>
                  <a:pt x="1521854" y="1514570"/>
                </a:lnTo>
                <a:cubicBezTo>
                  <a:pt x="1521854" y="1521686"/>
                  <a:pt x="1541778" y="1541610"/>
                  <a:pt x="1581627" y="1574344"/>
                </a:cubicBezTo>
                <a:lnTo>
                  <a:pt x="1588031" y="1574343"/>
                </a:lnTo>
                <a:cubicBezTo>
                  <a:pt x="1505487" y="1488953"/>
                  <a:pt x="1464215" y="1439854"/>
                  <a:pt x="1464215" y="1427045"/>
                </a:cubicBezTo>
                <a:lnTo>
                  <a:pt x="1464215" y="1390755"/>
                </a:lnTo>
                <a:cubicBezTo>
                  <a:pt x="1468485" y="1379369"/>
                  <a:pt x="1479871" y="1373677"/>
                  <a:pt x="1498372" y="1373677"/>
                </a:cubicBezTo>
                <a:cubicBezTo>
                  <a:pt x="1526835" y="1373677"/>
                  <a:pt x="1570242" y="1395024"/>
                  <a:pt x="1628592" y="1437719"/>
                </a:cubicBezTo>
                <a:lnTo>
                  <a:pt x="1641400" y="1437720"/>
                </a:lnTo>
                <a:cubicBezTo>
                  <a:pt x="1578781" y="1383639"/>
                  <a:pt x="1523277" y="1356599"/>
                  <a:pt x="1474889" y="1356598"/>
                </a:cubicBezTo>
                <a:lnTo>
                  <a:pt x="1474890" y="1350194"/>
                </a:lnTo>
                <a:lnTo>
                  <a:pt x="1521854" y="1296826"/>
                </a:lnTo>
                <a:cubicBezTo>
                  <a:pt x="1519008" y="1289710"/>
                  <a:pt x="1517585" y="1284017"/>
                  <a:pt x="1517585" y="1279748"/>
                </a:cubicBezTo>
                <a:lnTo>
                  <a:pt x="1474890" y="1279748"/>
                </a:lnTo>
                <a:cubicBezTo>
                  <a:pt x="1466350" y="1279747"/>
                  <a:pt x="1454965" y="1261958"/>
                  <a:pt x="1440733" y="1226379"/>
                </a:cubicBezTo>
                <a:cubicBezTo>
                  <a:pt x="1503353" y="1207877"/>
                  <a:pt x="1534663" y="1194358"/>
                  <a:pt x="1534663" y="1185819"/>
                </a:cubicBezTo>
                <a:lnTo>
                  <a:pt x="1528258" y="1185819"/>
                </a:lnTo>
                <a:cubicBezTo>
                  <a:pt x="1494102" y="1201473"/>
                  <a:pt x="1457100" y="1209301"/>
                  <a:pt x="1417251" y="1209301"/>
                </a:cubicBezTo>
                <a:cubicBezTo>
                  <a:pt x="1404442" y="1205031"/>
                  <a:pt x="1396615" y="1197204"/>
                  <a:pt x="1393769" y="1185819"/>
                </a:cubicBezTo>
                <a:cubicBezTo>
                  <a:pt x="1393769" y="1168741"/>
                  <a:pt x="1446426" y="1135296"/>
                  <a:pt x="1551740" y="1085485"/>
                </a:cubicBezTo>
                <a:lnTo>
                  <a:pt x="1551740" y="1072677"/>
                </a:lnTo>
                <a:lnTo>
                  <a:pt x="1547471" y="1072677"/>
                </a:lnTo>
                <a:cubicBezTo>
                  <a:pt x="1450696" y="1128180"/>
                  <a:pt x="1399461" y="1155932"/>
                  <a:pt x="1393769" y="1155932"/>
                </a:cubicBezTo>
                <a:cubicBezTo>
                  <a:pt x="1393769" y="1151663"/>
                  <a:pt x="1391634" y="1149528"/>
                  <a:pt x="1387364" y="1149527"/>
                </a:cubicBezTo>
                <a:cubicBezTo>
                  <a:pt x="1398750" y="1131026"/>
                  <a:pt x="1432194" y="1089755"/>
                  <a:pt x="1487698" y="1025712"/>
                </a:cubicBezTo>
                <a:lnTo>
                  <a:pt x="1487698" y="1021442"/>
                </a:lnTo>
                <a:lnTo>
                  <a:pt x="1474889" y="1021442"/>
                </a:lnTo>
                <a:cubicBezTo>
                  <a:pt x="1415116" y="1102564"/>
                  <a:pt x="1372421" y="1143123"/>
                  <a:pt x="1346804" y="1143123"/>
                </a:cubicBezTo>
                <a:lnTo>
                  <a:pt x="1340400" y="1132450"/>
                </a:lnTo>
                <a:lnTo>
                  <a:pt x="1340400" y="1126045"/>
                </a:lnTo>
                <a:cubicBezTo>
                  <a:pt x="1356055" y="1108968"/>
                  <a:pt x="1363882" y="1099005"/>
                  <a:pt x="1363882" y="1096158"/>
                </a:cubicBezTo>
                <a:lnTo>
                  <a:pt x="1363882" y="1072677"/>
                </a:lnTo>
                <a:lnTo>
                  <a:pt x="1353208" y="1072677"/>
                </a:lnTo>
                <a:cubicBezTo>
                  <a:pt x="1350362" y="1086908"/>
                  <a:pt x="1346982" y="1097582"/>
                  <a:pt x="1343068" y="1104698"/>
                </a:cubicBezTo>
                <a:lnTo>
                  <a:pt x="1332241" y="1113360"/>
                </a:lnTo>
                <a:lnTo>
                  <a:pt x="1326454" y="1112099"/>
                </a:lnTo>
                <a:lnTo>
                  <a:pt x="1310513" y="1096158"/>
                </a:lnTo>
                <a:lnTo>
                  <a:pt x="1310513" y="1072677"/>
                </a:lnTo>
                <a:cubicBezTo>
                  <a:pt x="1310513" y="1060580"/>
                  <a:pt x="1321365" y="1032117"/>
                  <a:pt x="1343068" y="987286"/>
                </a:cubicBezTo>
                <a:lnTo>
                  <a:pt x="1368518" y="937555"/>
                </a:lnTo>
                <a:lnTo>
                  <a:pt x="1443053" y="945930"/>
                </a:lnTo>
                <a:cubicBezTo>
                  <a:pt x="1479142" y="936283"/>
                  <a:pt x="1504878" y="943433"/>
                  <a:pt x="1520260" y="967383"/>
                </a:cubicBezTo>
                <a:cubicBezTo>
                  <a:pt x="1564390" y="949187"/>
                  <a:pt x="1587224" y="941287"/>
                  <a:pt x="1588763" y="943682"/>
                </a:cubicBezTo>
                <a:cubicBezTo>
                  <a:pt x="1592443" y="936244"/>
                  <a:pt x="1597875" y="930218"/>
                  <a:pt x="1605060" y="925603"/>
                </a:cubicBezTo>
                <a:lnTo>
                  <a:pt x="1599292" y="916622"/>
                </a:lnTo>
                <a:cubicBezTo>
                  <a:pt x="1596215" y="911832"/>
                  <a:pt x="1560384" y="917931"/>
                  <a:pt x="1491798" y="934920"/>
                </a:cubicBezTo>
                <a:cubicBezTo>
                  <a:pt x="1450861" y="933727"/>
                  <a:pt x="1413694" y="932069"/>
                  <a:pt x="1380298" y="929944"/>
                </a:cubicBezTo>
                <a:lnTo>
                  <a:pt x="1372751" y="929284"/>
                </a:lnTo>
                <a:lnTo>
                  <a:pt x="1383762" y="907767"/>
                </a:lnTo>
                <a:cubicBezTo>
                  <a:pt x="1400040" y="877168"/>
                  <a:pt x="1419030" y="842479"/>
                  <a:pt x="1440733" y="803697"/>
                </a:cubicBezTo>
                <a:lnTo>
                  <a:pt x="1440733" y="797293"/>
                </a:lnTo>
                <a:lnTo>
                  <a:pt x="1427925" y="797293"/>
                </a:lnTo>
                <a:lnTo>
                  <a:pt x="1370286" y="914705"/>
                </a:lnTo>
                <a:lnTo>
                  <a:pt x="1363075" y="928438"/>
                </a:lnTo>
                <a:lnTo>
                  <a:pt x="1291422" y="922171"/>
                </a:lnTo>
                <a:cubicBezTo>
                  <a:pt x="1239712" y="916057"/>
                  <a:pt x="1203085" y="908079"/>
                  <a:pt x="1181540" y="898236"/>
                </a:cubicBezTo>
                <a:lnTo>
                  <a:pt x="1149238" y="847943"/>
                </a:lnTo>
                <a:cubicBezTo>
                  <a:pt x="1147963" y="830156"/>
                  <a:pt x="1149121" y="820109"/>
                  <a:pt x="1152714" y="817802"/>
                </a:cubicBezTo>
                <a:lnTo>
                  <a:pt x="1141557" y="812282"/>
                </a:lnTo>
                <a:lnTo>
                  <a:pt x="1134635" y="801505"/>
                </a:lnTo>
                <a:cubicBezTo>
                  <a:pt x="1137050" y="752594"/>
                  <a:pt x="1161009" y="713526"/>
                  <a:pt x="1206512" y="684301"/>
                </a:cubicBezTo>
                <a:lnTo>
                  <a:pt x="1197283" y="669931"/>
                </a:lnTo>
                <a:cubicBezTo>
                  <a:pt x="1171104" y="700276"/>
                  <a:pt x="1149034" y="721217"/>
                  <a:pt x="1131072" y="732754"/>
                </a:cubicBezTo>
                <a:lnTo>
                  <a:pt x="1115790" y="737196"/>
                </a:lnTo>
                <a:lnTo>
                  <a:pt x="1117051" y="727061"/>
                </a:lnTo>
                <a:lnTo>
                  <a:pt x="1113591" y="721673"/>
                </a:lnTo>
                <a:cubicBezTo>
                  <a:pt x="1109745" y="715685"/>
                  <a:pt x="1104828" y="714614"/>
                  <a:pt x="1098841" y="718460"/>
                </a:cubicBezTo>
                <a:lnTo>
                  <a:pt x="1093453" y="721921"/>
                </a:lnTo>
                <a:cubicBezTo>
                  <a:pt x="1088234" y="726963"/>
                  <a:pt x="1087163" y="731880"/>
                  <a:pt x="1090240" y="736670"/>
                </a:cubicBezTo>
                <a:lnTo>
                  <a:pt x="1093701" y="742058"/>
                </a:lnTo>
                <a:lnTo>
                  <a:pt x="1096273" y="742869"/>
                </a:lnTo>
                <a:lnTo>
                  <a:pt x="1087778" y="745338"/>
                </a:lnTo>
                <a:cubicBezTo>
                  <a:pt x="1075080" y="743345"/>
                  <a:pt x="1064117" y="735163"/>
                  <a:pt x="1054888" y="720794"/>
                </a:cubicBezTo>
                <a:cubicBezTo>
                  <a:pt x="1047703" y="725408"/>
                  <a:pt x="1042957" y="725919"/>
                  <a:pt x="1040650" y="722327"/>
                </a:cubicBezTo>
                <a:lnTo>
                  <a:pt x="1036059" y="727810"/>
                </a:lnTo>
                <a:lnTo>
                  <a:pt x="1020475" y="709640"/>
                </a:lnTo>
                <a:lnTo>
                  <a:pt x="1038667" y="688873"/>
                </a:lnTo>
                <a:cubicBezTo>
                  <a:pt x="1071247" y="649236"/>
                  <a:pt x="1084365" y="624479"/>
                  <a:pt x="1078020" y="614599"/>
                </a:cubicBezTo>
                <a:lnTo>
                  <a:pt x="1068631" y="599982"/>
                </a:lnTo>
                <a:lnTo>
                  <a:pt x="1129344" y="603250"/>
                </a:lnTo>
                <a:cubicBezTo>
                  <a:pt x="1155878" y="605554"/>
                  <a:pt x="1185786" y="608915"/>
                  <a:pt x="1219069" y="613332"/>
                </a:cubicBezTo>
                <a:cubicBezTo>
                  <a:pt x="1255158" y="603684"/>
                  <a:pt x="1280894" y="610835"/>
                  <a:pt x="1296276" y="634784"/>
                </a:cubicBezTo>
                <a:cubicBezTo>
                  <a:pt x="1340406" y="616589"/>
                  <a:pt x="1363240" y="608689"/>
                  <a:pt x="1364779" y="611084"/>
                </a:cubicBezTo>
                <a:cubicBezTo>
                  <a:pt x="1368459" y="603645"/>
                  <a:pt x="1373891" y="597619"/>
                  <a:pt x="1381076" y="593005"/>
                </a:cubicBezTo>
                <a:lnTo>
                  <a:pt x="1375308" y="584024"/>
                </a:lnTo>
                <a:cubicBezTo>
                  <a:pt x="1373769" y="581629"/>
                  <a:pt x="1364043" y="581956"/>
                  <a:pt x="1346127" y="585006"/>
                </a:cubicBezTo>
                <a:lnTo>
                  <a:pt x="1339197" y="586394"/>
                </a:lnTo>
                <a:lnTo>
                  <a:pt x="1344439" y="583028"/>
                </a:lnTo>
                <a:lnTo>
                  <a:pt x="1335210" y="568659"/>
                </a:lnTo>
                <a:lnTo>
                  <a:pt x="1324433" y="575580"/>
                </a:lnTo>
                <a:lnTo>
                  <a:pt x="1332270" y="587783"/>
                </a:lnTo>
                <a:lnTo>
                  <a:pt x="1313112" y="591622"/>
                </a:lnTo>
                <a:cubicBezTo>
                  <a:pt x="1300060" y="594508"/>
                  <a:pt x="1284961" y="598075"/>
                  <a:pt x="1267814" y="602322"/>
                </a:cubicBezTo>
                <a:cubicBezTo>
                  <a:pt x="1185939" y="599936"/>
                  <a:pt x="1119147" y="595687"/>
                  <a:pt x="1067438" y="589573"/>
                </a:cubicBezTo>
                <a:lnTo>
                  <a:pt x="1061319" y="588597"/>
                </a:lnTo>
                <a:lnTo>
                  <a:pt x="1058408" y="584064"/>
                </a:lnTo>
                <a:cubicBezTo>
                  <a:pt x="1037204" y="577386"/>
                  <a:pt x="1019355" y="573627"/>
                  <a:pt x="1004862" y="572787"/>
                </a:cubicBezTo>
                <a:lnTo>
                  <a:pt x="989970" y="575568"/>
                </a:lnTo>
                <a:lnTo>
                  <a:pt x="957556" y="565638"/>
                </a:lnTo>
                <a:lnTo>
                  <a:pt x="925254" y="515345"/>
                </a:lnTo>
                <a:cubicBezTo>
                  <a:pt x="923979" y="497558"/>
                  <a:pt x="925137" y="487511"/>
                  <a:pt x="928730" y="485204"/>
                </a:cubicBezTo>
                <a:lnTo>
                  <a:pt x="917573" y="479684"/>
                </a:lnTo>
                <a:lnTo>
                  <a:pt x="910651" y="468907"/>
                </a:lnTo>
                <a:cubicBezTo>
                  <a:pt x="913066" y="419996"/>
                  <a:pt x="937025" y="380928"/>
                  <a:pt x="982528" y="351702"/>
                </a:cubicBezTo>
                <a:lnTo>
                  <a:pt x="973299" y="337333"/>
                </a:lnTo>
                <a:cubicBezTo>
                  <a:pt x="960210" y="352505"/>
                  <a:pt x="948147" y="365327"/>
                  <a:pt x="937112" y="375797"/>
                </a:cubicBezTo>
                <a:lnTo>
                  <a:pt x="908713" y="398837"/>
                </a:lnTo>
                <a:lnTo>
                  <a:pt x="909153" y="395133"/>
                </a:lnTo>
                <a:cubicBezTo>
                  <a:pt x="910212" y="367813"/>
                  <a:pt x="906127" y="346968"/>
                  <a:pt x="896898" y="332599"/>
                </a:cubicBezTo>
                <a:lnTo>
                  <a:pt x="882660" y="334132"/>
                </a:lnTo>
                <a:lnTo>
                  <a:pt x="877271" y="337593"/>
                </a:lnTo>
                <a:cubicBezTo>
                  <a:pt x="882655" y="345975"/>
                  <a:pt x="886701" y="357542"/>
                  <a:pt x="889410" y="372293"/>
                </a:cubicBezTo>
                <a:lnTo>
                  <a:pt x="891878" y="404576"/>
                </a:lnTo>
                <a:lnTo>
                  <a:pt x="863794" y="412740"/>
                </a:lnTo>
                <a:cubicBezTo>
                  <a:pt x="851096" y="410746"/>
                  <a:pt x="840133" y="402565"/>
                  <a:pt x="830904" y="388195"/>
                </a:cubicBezTo>
                <a:cubicBezTo>
                  <a:pt x="823719" y="392810"/>
                  <a:pt x="818973" y="393321"/>
                  <a:pt x="816666" y="389728"/>
                </a:cubicBezTo>
                <a:cubicBezTo>
                  <a:pt x="809734" y="402638"/>
                  <a:pt x="802077" y="411784"/>
                  <a:pt x="793695" y="417167"/>
                </a:cubicBezTo>
                <a:lnTo>
                  <a:pt x="775617" y="400870"/>
                </a:lnTo>
                <a:cubicBezTo>
                  <a:pt x="836356" y="334796"/>
                  <a:pt x="862496" y="295173"/>
                  <a:pt x="854036" y="282001"/>
                </a:cubicBezTo>
                <a:lnTo>
                  <a:pt x="834424" y="251466"/>
                </a:lnTo>
                <a:cubicBezTo>
                  <a:pt x="792016" y="238109"/>
                  <a:pt x="763029" y="236430"/>
                  <a:pt x="747462" y="246428"/>
                </a:cubicBezTo>
                <a:cubicBezTo>
                  <a:pt x="729578" y="276520"/>
                  <a:pt x="726789" y="301146"/>
                  <a:pt x="739094" y="320305"/>
                </a:cubicBezTo>
                <a:cubicBezTo>
                  <a:pt x="751916" y="332367"/>
                  <a:pt x="766962" y="341309"/>
                  <a:pt x="784233" y="347131"/>
                </a:cubicBezTo>
                <a:lnTo>
                  <a:pt x="791154" y="357908"/>
                </a:lnTo>
                <a:cubicBezTo>
                  <a:pt x="762756" y="379530"/>
                  <a:pt x="746761" y="391496"/>
                  <a:pt x="743169" y="393803"/>
                </a:cubicBezTo>
                <a:cubicBezTo>
                  <a:pt x="695036" y="368899"/>
                  <a:pt x="667894" y="351658"/>
                  <a:pt x="661742" y="342078"/>
                </a:cubicBezTo>
                <a:cubicBezTo>
                  <a:pt x="655589" y="332499"/>
                  <a:pt x="664453" y="298897"/>
                  <a:pt x="688334" y="241273"/>
                </a:cubicBezTo>
                <a:lnTo>
                  <a:pt x="684873" y="235884"/>
                </a:lnTo>
                <a:lnTo>
                  <a:pt x="674096" y="242806"/>
                </a:lnTo>
                <a:cubicBezTo>
                  <a:pt x="670328" y="255375"/>
                  <a:pt x="667846" y="262043"/>
                  <a:pt x="666648" y="262812"/>
                </a:cubicBezTo>
                <a:lnTo>
                  <a:pt x="661260" y="266273"/>
                </a:lnTo>
                <a:lnTo>
                  <a:pt x="652031" y="251904"/>
                </a:lnTo>
                <a:cubicBezTo>
                  <a:pt x="658018" y="248058"/>
                  <a:pt x="664015" y="220527"/>
                  <a:pt x="670022" y="169309"/>
                </a:cubicBezTo>
                <a:lnTo>
                  <a:pt x="666561" y="163920"/>
                </a:lnTo>
                <a:cubicBezTo>
                  <a:pt x="639321" y="279518"/>
                  <a:pt x="620313" y="340778"/>
                  <a:pt x="609535" y="347700"/>
                </a:cubicBezTo>
                <a:lnTo>
                  <a:pt x="579000" y="367312"/>
                </a:lnTo>
                <a:cubicBezTo>
                  <a:pt x="567113" y="369873"/>
                  <a:pt x="556171" y="363369"/>
                  <a:pt x="546172" y="347802"/>
                </a:cubicBezTo>
                <a:cubicBezTo>
                  <a:pt x="530791" y="323853"/>
                  <a:pt x="525295" y="275794"/>
                  <a:pt x="529686" y="203626"/>
                </a:cubicBezTo>
                <a:lnTo>
                  <a:pt x="522764" y="192849"/>
                </a:lnTo>
                <a:cubicBezTo>
                  <a:pt x="511101" y="274762"/>
                  <a:pt x="518344" y="336076"/>
                  <a:pt x="544493" y="376790"/>
                </a:cubicBezTo>
                <a:lnTo>
                  <a:pt x="539105" y="380251"/>
                </a:lnTo>
                <a:lnTo>
                  <a:pt x="468820" y="369575"/>
                </a:lnTo>
                <a:cubicBezTo>
                  <a:pt x="464371" y="375816"/>
                  <a:pt x="460350" y="380089"/>
                  <a:pt x="456758" y="382397"/>
                </a:cubicBezTo>
                <a:lnTo>
                  <a:pt x="479831" y="418321"/>
                </a:lnTo>
                <a:cubicBezTo>
                  <a:pt x="484445" y="425506"/>
                  <a:pt x="475630" y="444699"/>
                  <a:pt x="453384" y="475901"/>
                </a:cubicBezTo>
                <a:cubicBezTo>
                  <a:pt x="403977" y="433211"/>
                  <a:pt x="375681" y="414173"/>
                  <a:pt x="368496" y="418787"/>
                </a:cubicBezTo>
                <a:lnTo>
                  <a:pt x="371957" y="424176"/>
                </a:lnTo>
                <a:cubicBezTo>
                  <a:pt x="403587" y="444455"/>
                  <a:pt x="430170" y="471359"/>
                  <a:pt x="451705" y="504888"/>
                </a:cubicBezTo>
                <a:cubicBezTo>
                  <a:pt x="455034" y="517972"/>
                  <a:pt x="452678" y="528788"/>
                  <a:pt x="444637" y="537336"/>
                </a:cubicBezTo>
                <a:cubicBezTo>
                  <a:pt x="430267" y="546565"/>
                  <a:pt x="373671" y="520333"/>
                  <a:pt x="274846" y="458639"/>
                </a:cubicBezTo>
                <a:lnTo>
                  <a:pt x="264069" y="465561"/>
                </a:lnTo>
                <a:lnTo>
                  <a:pt x="266377" y="469153"/>
                </a:lnTo>
                <a:cubicBezTo>
                  <a:pt x="365376" y="520586"/>
                  <a:pt x="416414" y="548697"/>
                  <a:pt x="419490" y="553487"/>
                </a:cubicBezTo>
                <a:cubicBezTo>
                  <a:pt x="415898" y="555794"/>
                  <a:pt x="415255" y="558744"/>
                  <a:pt x="417562" y="562336"/>
                </a:cubicBezTo>
                <a:cubicBezTo>
                  <a:pt x="395843" y="562755"/>
                  <a:pt x="343043" y="556919"/>
                  <a:pt x="259162" y="544827"/>
                </a:cubicBezTo>
                <a:lnTo>
                  <a:pt x="255570" y="547134"/>
                </a:lnTo>
                <a:lnTo>
                  <a:pt x="262492" y="557912"/>
                </a:lnTo>
                <a:cubicBezTo>
                  <a:pt x="363049" y="564366"/>
                  <a:pt x="420250" y="578371"/>
                  <a:pt x="434093" y="599925"/>
                </a:cubicBezTo>
                <a:lnTo>
                  <a:pt x="428573" y="611081"/>
                </a:lnTo>
                <a:lnTo>
                  <a:pt x="423185" y="614542"/>
                </a:lnTo>
                <a:cubicBezTo>
                  <a:pt x="400355" y="610600"/>
                  <a:pt x="387743" y="609397"/>
                  <a:pt x="385348" y="610936"/>
                </a:cubicBezTo>
                <a:lnTo>
                  <a:pt x="365590" y="623626"/>
                </a:lnTo>
                <a:lnTo>
                  <a:pt x="371358" y="632607"/>
                </a:lnTo>
                <a:cubicBezTo>
                  <a:pt x="398384" y="622014"/>
                  <a:pt x="414588" y="620910"/>
                  <a:pt x="419972" y="629292"/>
                </a:cubicBezTo>
                <a:cubicBezTo>
                  <a:pt x="423048" y="634081"/>
                  <a:pt x="421121" y="642931"/>
                  <a:pt x="414189" y="655840"/>
                </a:cubicBezTo>
                <a:lnTo>
                  <a:pt x="394431" y="668530"/>
                </a:lnTo>
                <a:cubicBezTo>
                  <a:pt x="374075" y="681605"/>
                  <a:pt x="275177" y="693535"/>
                  <a:pt x="97740" y="704322"/>
                </a:cubicBezTo>
                <a:lnTo>
                  <a:pt x="92351" y="707783"/>
                </a:lnTo>
                <a:lnTo>
                  <a:pt x="99273" y="718560"/>
                </a:lnTo>
                <a:lnTo>
                  <a:pt x="229211" y="703607"/>
                </a:lnTo>
                <a:cubicBezTo>
                  <a:pt x="347049" y="692197"/>
                  <a:pt x="408275" y="690085"/>
                  <a:pt x="412889" y="697269"/>
                </a:cubicBezTo>
                <a:cubicBezTo>
                  <a:pt x="420064" y="716341"/>
                  <a:pt x="414072" y="732029"/>
                  <a:pt x="394913" y="744335"/>
                </a:cubicBezTo>
                <a:lnTo>
                  <a:pt x="385932" y="750103"/>
                </a:lnTo>
                <a:cubicBezTo>
                  <a:pt x="382339" y="752411"/>
                  <a:pt x="369216" y="746462"/>
                  <a:pt x="346562" y="732258"/>
                </a:cubicBezTo>
                <a:lnTo>
                  <a:pt x="333726" y="755725"/>
                </a:lnTo>
                <a:lnTo>
                  <a:pt x="299730" y="769949"/>
                </a:lnTo>
                <a:lnTo>
                  <a:pt x="306651" y="780726"/>
                </a:lnTo>
                <a:cubicBezTo>
                  <a:pt x="336588" y="761499"/>
                  <a:pt x="364806" y="761980"/>
                  <a:pt x="391306" y="782172"/>
                </a:cubicBezTo>
                <a:cubicBezTo>
                  <a:pt x="408839" y="772602"/>
                  <a:pt x="420298" y="772008"/>
                  <a:pt x="425682" y="780390"/>
                </a:cubicBezTo>
                <a:cubicBezTo>
                  <a:pt x="439652" y="806092"/>
                  <a:pt x="451476" y="827463"/>
                  <a:pt x="461152" y="844505"/>
                </a:cubicBezTo>
                <a:lnTo>
                  <a:pt x="481340" y="878585"/>
                </a:lnTo>
                <a:lnTo>
                  <a:pt x="479554" y="879732"/>
                </a:lnTo>
                <a:lnTo>
                  <a:pt x="486476" y="890510"/>
                </a:lnTo>
                <a:lnTo>
                  <a:pt x="516735" y="893324"/>
                </a:lnTo>
                <a:lnTo>
                  <a:pt x="536198" y="897157"/>
                </a:lnTo>
                <a:lnTo>
                  <a:pt x="559271" y="933081"/>
                </a:lnTo>
                <a:cubicBezTo>
                  <a:pt x="563116" y="939068"/>
                  <a:pt x="564918" y="949116"/>
                  <a:pt x="564678" y="963225"/>
                </a:cubicBezTo>
                <a:lnTo>
                  <a:pt x="558119" y="1015391"/>
                </a:lnTo>
                <a:lnTo>
                  <a:pt x="528975" y="1019883"/>
                </a:lnTo>
                <a:cubicBezTo>
                  <a:pt x="479526" y="1025848"/>
                  <a:pt x="410442" y="1031527"/>
                  <a:pt x="321724" y="1036920"/>
                </a:cubicBezTo>
                <a:lnTo>
                  <a:pt x="316335" y="1040381"/>
                </a:lnTo>
                <a:lnTo>
                  <a:pt x="323257" y="1051158"/>
                </a:lnTo>
                <a:lnTo>
                  <a:pt x="453195" y="1036205"/>
                </a:lnTo>
                <a:cubicBezTo>
                  <a:pt x="482655" y="1033353"/>
                  <a:pt x="508576" y="1031081"/>
                  <a:pt x="530959" y="1029391"/>
                </a:cubicBezTo>
                <a:lnTo>
                  <a:pt x="562432" y="1027539"/>
                </a:lnTo>
                <a:lnTo>
                  <a:pt x="573395" y="1050865"/>
                </a:lnTo>
                <a:lnTo>
                  <a:pt x="578273" y="1069209"/>
                </a:lnTo>
                <a:lnTo>
                  <a:pt x="570546" y="1064856"/>
                </a:lnTo>
                <a:lnTo>
                  <a:pt x="557710" y="1088323"/>
                </a:lnTo>
                <a:lnTo>
                  <a:pt x="523714" y="1102547"/>
                </a:lnTo>
                <a:lnTo>
                  <a:pt x="530635" y="1113324"/>
                </a:lnTo>
                <a:cubicBezTo>
                  <a:pt x="560572" y="1094097"/>
                  <a:pt x="588790" y="1094579"/>
                  <a:pt x="615290" y="1114770"/>
                </a:cubicBezTo>
                <a:cubicBezTo>
                  <a:pt x="632823" y="1105200"/>
                  <a:pt x="644282" y="1104606"/>
                  <a:pt x="649666" y="1112988"/>
                </a:cubicBezTo>
                <a:cubicBezTo>
                  <a:pt x="663636" y="1138690"/>
                  <a:pt x="675460" y="1160062"/>
                  <a:pt x="685136" y="1177104"/>
                </a:cubicBezTo>
                <a:lnTo>
                  <a:pt x="690842" y="1186736"/>
                </a:lnTo>
                <a:lnTo>
                  <a:pt x="687165" y="1190088"/>
                </a:lnTo>
                <a:cubicBezTo>
                  <a:pt x="687166" y="1205031"/>
                  <a:pt x="703977" y="1217973"/>
                  <a:pt x="737599" y="1228914"/>
                </a:cubicBezTo>
                <a:lnTo>
                  <a:pt x="764099" y="1235855"/>
                </a:lnTo>
                <a:lnTo>
                  <a:pt x="783255" y="1265679"/>
                </a:lnTo>
                <a:cubicBezTo>
                  <a:pt x="790945" y="1277653"/>
                  <a:pt x="790464" y="1305872"/>
                  <a:pt x="781808" y="1350333"/>
                </a:cubicBezTo>
                <a:lnTo>
                  <a:pt x="783328" y="1353566"/>
                </a:lnTo>
                <a:lnTo>
                  <a:pt x="746938" y="1356598"/>
                </a:lnTo>
                <a:lnTo>
                  <a:pt x="729860" y="1356599"/>
                </a:lnTo>
                <a:lnTo>
                  <a:pt x="687165" y="1350195"/>
                </a:lnTo>
                <a:lnTo>
                  <a:pt x="687165" y="1367272"/>
                </a:lnTo>
                <a:lnTo>
                  <a:pt x="717052" y="1373677"/>
                </a:lnTo>
                <a:cubicBezTo>
                  <a:pt x="734130" y="1372609"/>
                  <a:pt x="749385" y="1371675"/>
                  <a:pt x="762816" y="1370875"/>
                </a:cubicBezTo>
                <a:lnTo>
                  <a:pt x="790709" y="1369272"/>
                </a:lnTo>
                <a:lnTo>
                  <a:pt x="797379" y="1383463"/>
                </a:lnTo>
                <a:lnTo>
                  <a:pt x="804503" y="1410251"/>
                </a:lnTo>
                <a:lnTo>
                  <a:pt x="800841" y="1411569"/>
                </a:lnTo>
                <a:cubicBezTo>
                  <a:pt x="791946" y="1421175"/>
                  <a:pt x="787499" y="1435585"/>
                  <a:pt x="787499" y="1454797"/>
                </a:cubicBezTo>
                <a:lnTo>
                  <a:pt x="787499" y="1461202"/>
                </a:lnTo>
                <a:lnTo>
                  <a:pt x="800307" y="1461202"/>
                </a:lnTo>
                <a:lnTo>
                  <a:pt x="805657" y="1454618"/>
                </a:lnTo>
                <a:lnTo>
                  <a:pt x="818185" y="1474124"/>
                </a:lnTo>
                <a:lnTo>
                  <a:pt x="828112" y="1467748"/>
                </a:lnTo>
                <a:lnTo>
                  <a:pt x="834464" y="1484684"/>
                </a:lnTo>
                <a:cubicBezTo>
                  <a:pt x="814539" y="1521686"/>
                  <a:pt x="804577" y="1543745"/>
                  <a:pt x="804577" y="1550861"/>
                </a:cubicBezTo>
                <a:cubicBezTo>
                  <a:pt x="833040" y="1515282"/>
                  <a:pt x="850830" y="1497492"/>
                  <a:pt x="857946" y="1497492"/>
                </a:cubicBezTo>
                <a:cubicBezTo>
                  <a:pt x="916296" y="1518840"/>
                  <a:pt x="947605" y="1532360"/>
                  <a:pt x="951875" y="1538053"/>
                </a:cubicBezTo>
                <a:cubicBezTo>
                  <a:pt x="944759" y="1562247"/>
                  <a:pt x="919853" y="1574343"/>
                  <a:pt x="877158" y="1574344"/>
                </a:cubicBezTo>
                <a:lnTo>
                  <a:pt x="877158" y="1585017"/>
                </a:lnTo>
                <a:lnTo>
                  <a:pt x="881428" y="1585018"/>
                </a:lnTo>
                <a:cubicBezTo>
                  <a:pt x="912738" y="1577901"/>
                  <a:pt x="938355" y="1574343"/>
                  <a:pt x="958279" y="1574344"/>
                </a:cubicBezTo>
                <a:cubicBezTo>
                  <a:pt x="958279" y="1589999"/>
                  <a:pt x="962549" y="1614904"/>
                  <a:pt x="971087" y="1649060"/>
                </a:cubicBezTo>
                <a:lnTo>
                  <a:pt x="981761" y="1649060"/>
                </a:lnTo>
                <a:lnTo>
                  <a:pt x="975357" y="1591422"/>
                </a:lnTo>
                <a:cubicBezTo>
                  <a:pt x="975357" y="1585729"/>
                  <a:pt x="989588" y="1573632"/>
                  <a:pt x="1018052" y="1555131"/>
                </a:cubicBezTo>
                <a:cubicBezTo>
                  <a:pt x="1023745" y="1555131"/>
                  <a:pt x="1031572" y="1562958"/>
                  <a:pt x="1041534" y="1578613"/>
                </a:cubicBezTo>
                <a:lnTo>
                  <a:pt x="1041535" y="1597826"/>
                </a:lnTo>
                <a:cubicBezTo>
                  <a:pt x="1041535" y="1627713"/>
                  <a:pt x="998128" y="1693890"/>
                  <a:pt x="911315" y="1796358"/>
                </a:cubicBezTo>
                <a:cubicBezTo>
                  <a:pt x="899929" y="1831938"/>
                  <a:pt x="880005" y="1849727"/>
                  <a:pt x="851542" y="1849727"/>
                </a:cubicBezTo>
                <a:cubicBezTo>
                  <a:pt x="843002" y="1896691"/>
                  <a:pt x="837310" y="1920174"/>
                  <a:pt x="834463" y="1920173"/>
                </a:cubicBezTo>
                <a:cubicBezTo>
                  <a:pt x="838733" y="1927289"/>
                  <a:pt x="840868" y="1935117"/>
                  <a:pt x="840868" y="1943656"/>
                </a:cubicBezTo>
                <a:close/>
                <a:moveTo>
                  <a:pt x="226146" y="1085621"/>
                </a:moveTo>
                <a:lnTo>
                  <a:pt x="235375" y="1099991"/>
                </a:lnTo>
                <a:lnTo>
                  <a:pt x="246152" y="1093069"/>
                </a:lnTo>
                <a:cubicBezTo>
                  <a:pt x="252139" y="1089224"/>
                  <a:pt x="252826" y="1083708"/>
                  <a:pt x="248211" y="1076524"/>
                </a:cubicBezTo>
                <a:lnTo>
                  <a:pt x="245904" y="1072931"/>
                </a:lnTo>
                <a:cubicBezTo>
                  <a:pt x="241289" y="1065747"/>
                  <a:pt x="235988" y="1064077"/>
                  <a:pt x="230001" y="1067922"/>
                </a:cubicBezTo>
                <a:cubicBezTo>
                  <a:pt x="223585" y="1073734"/>
                  <a:pt x="222300" y="1079634"/>
                  <a:pt x="226146" y="1085621"/>
                </a:cubicBezTo>
                <a:close/>
                <a:moveTo>
                  <a:pt x="2162" y="753023"/>
                </a:moveTo>
                <a:lnTo>
                  <a:pt x="11391" y="767393"/>
                </a:lnTo>
                <a:lnTo>
                  <a:pt x="22168" y="760471"/>
                </a:lnTo>
                <a:cubicBezTo>
                  <a:pt x="28155" y="756625"/>
                  <a:pt x="28842" y="751110"/>
                  <a:pt x="24227" y="743925"/>
                </a:cubicBezTo>
                <a:lnTo>
                  <a:pt x="21920" y="740333"/>
                </a:lnTo>
                <a:cubicBezTo>
                  <a:pt x="17305" y="733148"/>
                  <a:pt x="12004" y="731479"/>
                  <a:pt x="6017" y="735324"/>
                </a:cubicBezTo>
                <a:cubicBezTo>
                  <a:pt x="-399" y="741136"/>
                  <a:pt x="-1684" y="747036"/>
                  <a:pt x="2162" y="75302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ar-SA" sz="34400" dirty="0">
              <a:solidFill>
                <a:srgbClr val="DFEA91"/>
              </a:solidFill>
              <a:latin typeface="Dog Rough" panose="02000500000000000000" pitchFamily="2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1888E24-F6FF-7FE1-6940-9C81DE7AB135}"/>
              </a:ext>
            </a:extLst>
          </p:cNvPr>
          <p:cNvSpPr txBox="1"/>
          <p:nvPr/>
        </p:nvSpPr>
        <p:spPr>
          <a:xfrm rot="14237306" flipH="1">
            <a:off x="6562759" y="1304041"/>
            <a:ext cx="1728925" cy="1943656"/>
          </a:xfrm>
          <a:custGeom>
            <a:avLst/>
            <a:gdLst/>
            <a:ahLst/>
            <a:cxnLst/>
            <a:rect l="l" t="t" r="r" b="b"/>
            <a:pathLst>
              <a:path w="1728925" h="1943656">
                <a:moveTo>
                  <a:pt x="1588031" y="914705"/>
                </a:moveTo>
                <a:lnTo>
                  <a:pt x="1611514" y="914704"/>
                </a:lnTo>
                <a:lnTo>
                  <a:pt x="1611514" y="908301"/>
                </a:lnTo>
                <a:cubicBezTo>
                  <a:pt x="1610090" y="901184"/>
                  <a:pt x="1605821" y="897626"/>
                  <a:pt x="1598705" y="897627"/>
                </a:cubicBezTo>
                <a:lnTo>
                  <a:pt x="1588032" y="897627"/>
                </a:lnTo>
                <a:close/>
                <a:moveTo>
                  <a:pt x="1437531" y="717773"/>
                </a:moveTo>
                <a:cubicBezTo>
                  <a:pt x="1439666" y="719552"/>
                  <a:pt x="1442868" y="720442"/>
                  <a:pt x="1447138" y="720442"/>
                </a:cubicBezTo>
                <a:lnTo>
                  <a:pt x="1451407" y="720442"/>
                </a:lnTo>
                <a:cubicBezTo>
                  <a:pt x="1459946" y="720442"/>
                  <a:pt x="1464215" y="716884"/>
                  <a:pt x="1464216" y="709768"/>
                </a:cubicBezTo>
                <a:cubicBezTo>
                  <a:pt x="1462792" y="701229"/>
                  <a:pt x="1458523" y="696960"/>
                  <a:pt x="1451407" y="696960"/>
                </a:cubicBezTo>
                <a:lnTo>
                  <a:pt x="1434329" y="696960"/>
                </a:lnTo>
                <a:lnTo>
                  <a:pt x="1434329" y="709768"/>
                </a:lnTo>
                <a:cubicBezTo>
                  <a:pt x="1434329" y="713326"/>
                  <a:pt x="1435396" y="715994"/>
                  <a:pt x="1437531" y="717773"/>
                </a:cubicBezTo>
                <a:close/>
                <a:moveTo>
                  <a:pt x="1100449" y="242982"/>
                </a:moveTo>
                <a:lnTo>
                  <a:pt x="1109678" y="257352"/>
                </a:lnTo>
                <a:lnTo>
                  <a:pt x="1120455" y="250430"/>
                </a:lnTo>
                <a:lnTo>
                  <a:pt x="1111226" y="236060"/>
                </a:lnTo>
                <a:close/>
                <a:moveTo>
                  <a:pt x="1163784" y="412361"/>
                </a:moveTo>
                <a:lnTo>
                  <a:pt x="1170706" y="423138"/>
                </a:lnTo>
                <a:lnTo>
                  <a:pt x="1176094" y="419678"/>
                </a:lnTo>
                <a:cubicBezTo>
                  <a:pt x="1182082" y="415832"/>
                  <a:pt x="1182768" y="410317"/>
                  <a:pt x="1178154" y="403132"/>
                </a:cubicBezTo>
                <a:lnTo>
                  <a:pt x="1172385" y="394151"/>
                </a:lnTo>
                <a:lnTo>
                  <a:pt x="1166996" y="397612"/>
                </a:lnTo>
                <a:cubicBezTo>
                  <a:pt x="1161009" y="401458"/>
                  <a:pt x="1159939" y="406374"/>
                  <a:pt x="1163784" y="412361"/>
                </a:cubicBezTo>
                <a:close/>
                <a:moveTo>
                  <a:pt x="939800" y="79763"/>
                </a:moveTo>
                <a:lnTo>
                  <a:pt x="946722" y="90540"/>
                </a:lnTo>
                <a:lnTo>
                  <a:pt x="952110" y="87079"/>
                </a:lnTo>
                <a:cubicBezTo>
                  <a:pt x="958098" y="83234"/>
                  <a:pt x="958784" y="77719"/>
                  <a:pt x="954170" y="70534"/>
                </a:cubicBezTo>
                <a:lnTo>
                  <a:pt x="948401" y="61553"/>
                </a:lnTo>
                <a:lnTo>
                  <a:pt x="943012" y="65014"/>
                </a:lnTo>
                <a:cubicBezTo>
                  <a:pt x="937025" y="68859"/>
                  <a:pt x="935955" y="73776"/>
                  <a:pt x="939800" y="79763"/>
                </a:cubicBezTo>
                <a:close/>
                <a:moveTo>
                  <a:pt x="1598705" y="1155932"/>
                </a:moveTo>
                <a:lnTo>
                  <a:pt x="1617918" y="1155932"/>
                </a:lnTo>
                <a:lnTo>
                  <a:pt x="1641400" y="1149528"/>
                </a:lnTo>
                <a:lnTo>
                  <a:pt x="1641400" y="1132450"/>
                </a:lnTo>
                <a:lnTo>
                  <a:pt x="1628592" y="1132450"/>
                </a:lnTo>
                <a:cubicBezTo>
                  <a:pt x="1615783" y="1143835"/>
                  <a:pt x="1605821" y="1149527"/>
                  <a:pt x="1598705" y="1149528"/>
                </a:cubicBezTo>
                <a:close/>
                <a:moveTo>
                  <a:pt x="1282761" y="844258"/>
                </a:moveTo>
                <a:lnTo>
                  <a:pt x="1287031" y="844258"/>
                </a:lnTo>
                <a:cubicBezTo>
                  <a:pt x="1338265" y="839988"/>
                  <a:pt x="1363882" y="820064"/>
                  <a:pt x="1363882" y="784484"/>
                </a:cubicBezTo>
                <a:lnTo>
                  <a:pt x="1363882" y="773811"/>
                </a:lnTo>
                <a:cubicBezTo>
                  <a:pt x="1356766" y="773811"/>
                  <a:pt x="1353208" y="771676"/>
                  <a:pt x="1353209" y="767407"/>
                </a:cubicBezTo>
                <a:cubicBezTo>
                  <a:pt x="1331861" y="767406"/>
                  <a:pt x="1308379" y="790889"/>
                  <a:pt x="1282762" y="837854"/>
                </a:cubicBezTo>
                <a:close/>
                <a:moveTo>
                  <a:pt x="1195822" y="790114"/>
                </a:moveTo>
                <a:lnTo>
                  <a:pt x="1199284" y="795503"/>
                </a:lnTo>
                <a:cubicBezTo>
                  <a:pt x="1204326" y="800721"/>
                  <a:pt x="1209841" y="801408"/>
                  <a:pt x="1215829" y="797562"/>
                </a:cubicBezTo>
                <a:lnTo>
                  <a:pt x="1221217" y="794101"/>
                </a:lnTo>
                <a:lnTo>
                  <a:pt x="1211988" y="779732"/>
                </a:lnTo>
                <a:close/>
                <a:moveTo>
                  <a:pt x="971838" y="457516"/>
                </a:moveTo>
                <a:lnTo>
                  <a:pt x="975300" y="462905"/>
                </a:lnTo>
                <a:cubicBezTo>
                  <a:pt x="980342" y="468123"/>
                  <a:pt x="985857" y="468809"/>
                  <a:pt x="991845" y="464964"/>
                </a:cubicBezTo>
                <a:lnTo>
                  <a:pt x="997233" y="461503"/>
                </a:lnTo>
                <a:lnTo>
                  <a:pt x="988004" y="447133"/>
                </a:lnTo>
                <a:close/>
                <a:moveTo>
                  <a:pt x="982500" y="521183"/>
                </a:moveTo>
                <a:cubicBezTo>
                  <a:pt x="995751" y="531279"/>
                  <a:pt x="1004770" y="534789"/>
                  <a:pt x="1009560" y="531712"/>
                </a:cubicBezTo>
                <a:lnTo>
                  <a:pt x="1020338" y="524790"/>
                </a:lnTo>
                <a:cubicBezTo>
                  <a:pt x="1029751" y="505212"/>
                  <a:pt x="1030228" y="488838"/>
                  <a:pt x="1021768" y="475665"/>
                </a:cubicBezTo>
                <a:lnTo>
                  <a:pt x="1050376" y="464903"/>
                </a:lnTo>
                <a:cubicBezTo>
                  <a:pt x="1055166" y="461827"/>
                  <a:pt x="1056495" y="453362"/>
                  <a:pt x="1054363" y="439508"/>
                </a:cubicBezTo>
                <a:lnTo>
                  <a:pt x="1041673" y="419750"/>
                </a:lnTo>
                <a:cubicBezTo>
                  <a:pt x="1037827" y="413763"/>
                  <a:pt x="1032911" y="412692"/>
                  <a:pt x="1026924" y="416537"/>
                </a:cubicBezTo>
                <a:lnTo>
                  <a:pt x="1016146" y="423459"/>
                </a:lnTo>
                <a:cubicBezTo>
                  <a:pt x="1006051" y="436709"/>
                  <a:pt x="1006771" y="452315"/>
                  <a:pt x="1018308" y="470277"/>
                </a:cubicBezTo>
                <a:cubicBezTo>
                  <a:pt x="1003685" y="471211"/>
                  <a:pt x="992182" y="474371"/>
                  <a:pt x="983800" y="479754"/>
                </a:cubicBezTo>
                <a:cubicBezTo>
                  <a:pt x="976616" y="484369"/>
                  <a:pt x="976182" y="498179"/>
                  <a:pt x="982500" y="521183"/>
                </a:cubicBezTo>
                <a:close/>
                <a:moveTo>
                  <a:pt x="1168617" y="822811"/>
                </a:moveTo>
                <a:lnTo>
                  <a:pt x="1174385" y="831792"/>
                </a:lnTo>
                <a:cubicBezTo>
                  <a:pt x="1180197" y="838208"/>
                  <a:pt x="1186097" y="839493"/>
                  <a:pt x="1192084" y="835647"/>
                </a:cubicBezTo>
                <a:lnTo>
                  <a:pt x="1201065" y="829879"/>
                </a:lnTo>
                <a:lnTo>
                  <a:pt x="1194143" y="819102"/>
                </a:lnTo>
                <a:cubicBezTo>
                  <a:pt x="1190298" y="813115"/>
                  <a:pt x="1185381" y="812044"/>
                  <a:pt x="1179394" y="815889"/>
                </a:cubicBezTo>
                <a:close/>
                <a:moveTo>
                  <a:pt x="758516" y="188585"/>
                </a:moveTo>
                <a:cubicBezTo>
                  <a:pt x="771767" y="198681"/>
                  <a:pt x="780786" y="202190"/>
                  <a:pt x="785576" y="199114"/>
                </a:cubicBezTo>
                <a:lnTo>
                  <a:pt x="796354" y="192192"/>
                </a:lnTo>
                <a:cubicBezTo>
                  <a:pt x="805767" y="172614"/>
                  <a:pt x="806245" y="156239"/>
                  <a:pt x="797784" y="143067"/>
                </a:cubicBezTo>
                <a:lnTo>
                  <a:pt x="826392" y="132305"/>
                </a:lnTo>
                <a:cubicBezTo>
                  <a:pt x="831182" y="129228"/>
                  <a:pt x="832511" y="120763"/>
                  <a:pt x="830379" y="106910"/>
                </a:cubicBezTo>
                <a:lnTo>
                  <a:pt x="817689" y="87152"/>
                </a:lnTo>
                <a:cubicBezTo>
                  <a:pt x="813843" y="81165"/>
                  <a:pt x="808927" y="80094"/>
                  <a:pt x="802940" y="83939"/>
                </a:cubicBezTo>
                <a:lnTo>
                  <a:pt x="792163" y="90861"/>
                </a:lnTo>
                <a:cubicBezTo>
                  <a:pt x="782067" y="104111"/>
                  <a:pt x="782787" y="119717"/>
                  <a:pt x="794324" y="137679"/>
                </a:cubicBezTo>
                <a:cubicBezTo>
                  <a:pt x="779701" y="138613"/>
                  <a:pt x="768198" y="141772"/>
                  <a:pt x="759816" y="147156"/>
                </a:cubicBezTo>
                <a:cubicBezTo>
                  <a:pt x="752632" y="151770"/>
                  <a:pt x="752198" y="165580"/>
                  <a:pt x="758516" y="188585"/>
                </a:cubicBezTo>
                <a:close/>
                <a:moveTo>
                  <a:pt x="944633" y="490213"/>
                </a:moveTo>
                <a:lnTo>
                  <a:pt x="950401" y="499194"/>
                </a:lnTo>
                <a:cubicBezTo>
                  <a:pt x="956213" y="505609"/>
                  <a:pt x="962113" y="506894"/>
                  <a:pt x="968100" y="503049"/>
                </a:cubicBezTo>
                <a:lnTo>
                  <a:pt x="977081" y="497280"/>
                </a:lnTo>
                <a:lnTo>
                  <a:pt x="970159" y="486503"/>
                </a:lnTo>
                <a:cubicBezTo>
                  <a:pt x="966314" y="480516"/>
                  <a:pt x="961397" y="479445"/>
                  <a:pt x="955410" y="483291"/>
                </a:cubicBezTo>
                <a:close/>
                <a:moveTo>
                  <a:pt x="1314224" y="1069268"/>
                </a:moveTo>
                <a:lnTo>
                  <a:pt x="1317685" y="1074657"/>
                </a:lnTo>
                <a:cubicBezTo>
                  <a:pt x="1322299" y="1081841"/>
                  <a:pt x="1327600" y="1083511"/>
                  <a:pt x="1333588" y="1079665"/>
                </a:cubicBezTo>
                <a:lnTo>
                  <a:pt x="1338976" y="1076205"/>
                </a:lnTo>
                <a:cubicBezTo>
                  <a:pt x="1344963" y="1072359"/>
                  <a:pt x="1345650" y="1066844"/>
                  <a:pt x="1341035" y="1059659"/>
                </a:cubicBezTo>
                <a:lnTo>
                  <a:pt x="1337574" y="1054271"/>
                </a:lnTo>
                <a:cubicBezTo>
                  <a:pt x="1333729" y="1048283"/>
                  <a:pt x="1328812" y="1047213"/>
                  <a:pt x="1322825" y="1051058"/>
                </a:cubicBezTo>
                <a:lnTo>
                  <a:pt x="1317437" y="1054519"/>
                </a:lnTo>
                <a:cubicBezTo>
                  <a:pt x="1312218" y="1059562"/>
                  <a:pt x="1311147" y="1064478"/>
                  <a:pt x="1314224" y="1069268"/>
                </a:cubicBezTo>
                <a:close/>
                <a:moveTo>
                  <a:pt x="1588031" y="1574343"/>
                </a:moveTo>
                <a:cubicBezTo>
                  <a:pt x="1643535" y="1636963"/>
                  <a:pt x="1688365" y="1668273"/>
                  <a:pt x="1722521" y="1668273"/>
                </a:cubicBezTo>
                <a:lnTo>
                  <a:pt x="1728925" y="1655464"/>
                </a:lnTo>
                <a:lnTo>
                  <a:pt x="1728925" y="1649060"/>
                </a:lnTo>
                <a:cubicBezTo>
                  <a:pt x="1709001" y="1649060"/>
                  <a:pt x="1681249" y="1637675"/>
                  <a:pt x="1645669" y="1614904"/>
                </a:cubicBezTo>
                <a:cubicBezTo>
                  <a:pt x="1639977" y="1596403"/>
                  <a:pt x="1628591" y="1582882"/>
                  <a:pt x="1611514" y="1574344"/>
                </a:cubicBezTo>
                <a:close/>
                <a:moveTo>
                  <a:pt x="1006885" y="693795"/>
                </a:moveTo>
                <a:lnTo>
                  <a:pt x="1013727" y="688309"/>
                </a:lnTo>
                <a:lnTo>
                  <a:pt x="1015138" y="690506"/>
                </a:lnTo>
                <a:lnTo>
                  <a:pt x="1008423" y="695587"/>
                </a:lnTo>
                <a:close/>
                <a:moveTo>
                  <a:pt x="653871" y="144162"/>
                </a:moveTo>
                <a:lnTo>
                  <a:pt x="666561" y="163920"/>
                </a:lnTo>
                <a:cubicBezTo>
                  <a:pt x="689254" y="83379"/>
                  <a:pt x="691372" y="28739"/>
                  <a:pt x="672914" y="0"/>
                </a:cubicBezTo>
                <a:lnTo>
                  <a:pt x="658676" y="1533"/>
                </a:lnTo>
                <a:lnTo>
                  <a:pt x="653287" y="4994"/>
                </a:lnTo>
                <a:cubicBezTo>
                  <a:pt x="664054" y="21759"/>
                  <a:pt x="669472" y="51262"/>
                  <a:pt x="669540" y="93504"/>
                </a:cubicBezTo>
                <a:cubicBezTo>
                  <a:pt x="657049" y="108292"/>
                  <a:pt x="651826" y="125178"/>
                  <a:pt x="653871" y="144162"/>
                </a:cubicBezTo>
                <a:close/>
                <a:moveTo>
                  <a:pt x="1181967" y="977057"/>
                </a:moveTo>
                <a:lnTo>
                  <a:pt x="1181862" y="974778"/>
                </a:lnTo>
                <a:cubicBezTo>
                  <a:pt x="1183040" y="969370"/>
                  <a:pt x="1185576" y="962456"/>
                  <a:pt x="1189470" y="954035"/>
                </a:cubicBezTo>
                <a:lnTo>
                  <a:pt x="1205636" y="943652"/>
                </a:lnTo>
                <a:cubicBezTo>
                  <a:pt x="1224495" y="931539"/>
                  <a:pt x="1273726" y="928937"/>
                  <a:pt x="1353328" y="935849"/>
                </a:cubicBezTo>
                <a:lnTo>
                  <a:pt x="1358858" y="936470"/>
                </a:lnTo>
                <a:lnTo>
                  <a:pt x="1333996" y="983818"/>
                </a:lnTo>
                <a:cubicBezTo>
                  <a:pt x="1301974" y="1043057"/>
                  <a:pt x="1282761" y="1072677"/>
                  <a:pt x="1276357" y="1072677"/>
                </a:cubicBezTo>
                <a:lnTo>
                  <a:pt x="1264525" y="1065634"/>
                </a:lnTo>
                <a:lnTo>
                  <a:pt x="1251504" y="1050452"/>
                </a:lnTo>
                <a:lnTo>
                  <a:pt x="1246471" y="1032116"/>
                </a:lnTo>
                <a:lnTo>
                  <a:pt x="1246471" y="1021442"/>
                </a:lnTo>
                <a:cubicBezTo>
                  <a:pt x="1246471" y="1017173"/>
                  <a:pt x="1258568" y="1009346"/>
                  <a:pt x="1282762" y="997960"/>
                </a:cubicBezTo>
                <a:lnTo>
                  <a:pt x="1276166" y="985868"/>
                </a:lnTo>
                <a:lnTo>
                  <a:pt x="1286814" y="975238"/>
                </a:lnTo>
                <a:lnTo>
                  <a:pt x="1281046" y="966258"/>
                </a:lnTo>
                <a:lnTo>
                  <a:pt x="1270248" y="975018"/>
                </a:lnTo>
                <a:lnTo>
                  <a:pt x="1269953" y="974478"/>
                </a:lnTo>
                <a:lnTo>
                  <a:pt x="1276357" y="938187"/>
                </a:lnTo>
                <a:lnTo>
                  <a:pt x="1263549" y="938187"/>
                </a:lnTo>
                <a:cubicBezTo>
                  <a:pt x="1263549" y="955977"/>
                  <a:pt x="1259635" y="970742"/>
                  <a:pt x="1251808" y="982483"/>
                </a:cubicBezTo>
                <a:lnTo>
                  <a:pt x="1225873" y="1001738"/>
                </a:lnTo>
                <a:lnTo>
                  <a:pt x="1219016" y="1001024"/>
                </a:lnTo>
                <a:lnTo>
                  <a:pt x="1214070" y="999060"/>
                </a:lnTo>
                <a:lnTo>
                  <a:pt x="1204309" y="986753"/>
                </a:lnTo>
                <a:close/>
                <a:moveTo>
                  <a:pt x="958418" y="653884"/>
                </a:moveTo>
                <a:cubicBezTo>
                  <a:pt x="956880" y="651490"/>
                  <a:pt x="956700" y="647588"/>
                  <a:pt x="957878" y="642180"/>
                </a:cubicBezTo>
                <a:lnTo>
                  <a:pt x="959680" y="637267"/>
                </a:lnTo>
                <a:lnTo>
                  <a:pt x="963078" y="652903"/>
                </a:lnTo>
                <a:lnTo>
                  <a:pt x="977442" y="661440"/>
                </a:lnTo>
                <a:close/>
                <a:moveTo>
                  <a:pt x="999601" y="733469"/>
                </a:moveTo>
                <a:lnTo>
                  <a:pt x="1008591" y="723205"/>
                </a:lnTo>
                <a:lnTo>
                  <a:pt x="1015691" y="724294"/>
                </a:lnTo>
                <a:lnTo>
                  <a:pt x="1027946" y="737502"/>
                </a:lnTo>
                <a:lnTo>
                  <a:pt x="1017679" y="749766"/>
                </a:lnTo>
                <a:close/>
                <a:moveTo>
                  <a:pt x="1533062" y="1734450"/>
                </a:moveTo>
                <a:cubicBezTo>
                  <a:pt x="1536264" y="1737296"/>
                  <a:pt x="1541067" y="1740143"/>
                  <a:pt x="1547471" y="1742989"/>
                </a:cubicBezTo>
                <a:lnTo>
                  <a:pt x="1570953" y="1742989"/>
                </a:lnTo>
                <a:cubicBezTo>
                  <a:pt x="1578069" y="1742989"/>
                  <a:pt x="1581627" y="1739431"/>
                  <a:pt x="1581627" y="1732315"/>
                </a:cubicBezTo>
                <a:lnTo>
                  <a:pt x="1581627" y="1719507"/>
                </a:lnTo>
                <a:cubicBezTo>
                  <a:pt x="1575935" y="1703852"/>
                  <a:pt x="1562414" y="1696024"/>
                  <a:pt x="1541067" y="1696025"/>
                </a:cubicBezTo>
                <a:cubicBezTo>
                  <a:pt x="1548183" y="1683216"/>
                  <a:pt x="1551740" y="1671830"/>
                  <a:pt x="1551741" y="1661868"/>
                </a:cubicBezTo>
                <a:cubicBezTo>
                  <a:pt x="1551740" y="1653329"/>
                  <a:pt x="1540355" y="1645502"/>
                  <a:pt x="1517585" y="1638386"/>
                </a:cubicBezTo>
                <a:cubicBezTo>
                  <a:pt x="1501930" y="1644079"/>
                  <a:pt x="1494102" y="1649771"/>
                  <a:pt x="1494102" y="1655464"/>
                </a:cubicBezTo>
                <a:lnTo>
                  <a:pt x="1494102" y="1668272"/>
                </a:lnTo>
                <a:cubicBezTo>
                  <a:pt x="1505488" y="1686774"/>
                  <a:pt x="1519008" y="1696025"/>
                  <a:pt x="1534663" y="1696025"/>
                </a:cubicBezTo>
                <a:lnTo>
                  <a:pt x="1528258" y="1725911"/>
                </a:lnTo>
                <a:cubicBezTo>
                  <a:pt x="1528258" y="1728758"/>
                  <a:pt x="1529860" y="1731604"/>
                  <a:pt x="1533062" y="1734450"/>
                </a:cubicBezTo>
                <a:close/>
                <a:moveTo>
                  <a:pt x="1501574" y="1864136"/>
                </a:moveTo>
                <a:cubicBezTo>
                  <a:pt x="1503709" y="1865915"/>
                  <a:pt x="1506911" y="1866804"/>
                  <a:pt x="1511180" y="1866805"/>
                </a:cubicBezTo>
                <a:lnTo>
                  <a:pt x="1521854" y="1866805"/>
                </a:lnTo>
                <a:lnTo>
                  <a:pt x="1521854" y="1860400"/>
                </a:lnTo>
                <a:cubicBezTo>
                  <a:pt x="1521854" y="1853285"/>
                  <a:pt x="1518296" y="1849727"/>
                  <a:pt x="1511180" y="1849726"/>
                </a:cubicBezTo>
                <a:lnTo>
                  <a:pt x="1498372" y="1849727"/>
                </a:lnTo>
                <a:lnTo>
                  <a:pt x="1498372" y="1856131"/>
                </a:lnTo>
                <a:cubicBezTo>
                  <a:pt x="1498372" y="1859689"/>
                  <a:pt x="1499439" y="1862357"/>
                  <a:pt x="1501574" y="1864136"/>
                </a:cubicBezTo>
                <a:close/>
                <a:moveTo>
                  <a:pt x="1139733" y="1655464"/>
                </a:moveTo>
                <a:lnTo>
                  <a:pt x="1152541" y="1655464"/>
                </a:lnTo>
                <a:cubicBezTo>
                  <a:pt x="1159657" y="1655464"/>
                  <a:pt x="1163215" y="1651906"/>
                  <a:pt x="1163215" y="1644790"/>
                </a:cubicBezTo>
                <a:lnTo>
                  <a:pt x="1163215" y="1631982"/>
                </a:lnTo>
                <a:lnTo>
                  <a:pt x="1152542" y="1631982"/>
                </a:lnTo>
                <a:cubicBezTo>
                  <a:pt x="1144002" y="1633405"/>
                  <a:pt x="1139733" y="1637674"/>
                  <a:pt x="1139733" y="1644790"/>
                </a:cubicBezTo>
                <a:close/>
                <a:moveTo>
                  <a:pt x="1158946" y="1691755"/>
                </a:moveTo>
                <a:lnTo>
                  <a:pt x="1176024" y="1691755"/>
                </a:lnTo>
                <a:lnTo>
                  <a:pt x="1176024" y="1672542"/>
                </a:lnTo>
                <a:lnTo>
                  <a:pt x="1169620" y="1672542"/>
                </a:lnTo>
                <a:cubicBezTo>
                  <a:pt x="1162504" y="1673965"/>
                  <a:pt x="1158946" y="1678235"/>
                  <a:pt x="1158946" y="1685351"/>
                </a:cubicBezTo>
                <a:close/>
                <a:moveTo>
                  <a:pt x="1269953" y="1909500"/>
                </a:moveTo>
                <a:lnTo>
                  <a:pt x="1287031" y="1909500"/>
                </a:lnTo>
                <a:lnTo>
                  <a:pt x="1287031" y="1896692"/>
                </a:lnTo>
                <a:lnTo>
                  <a:pt x="1269953" y="1896692"/>
                </a:lnTo>
                <a:close/>
                <a:moveTo>
                  <a:pt x="265910" y="357819"/>
                </a:moveTo>
                <a:lnTo>
                  <a:pt x="272832" y="368596"/>
                </a:lnTo>
                <a:cubicBezTo>
                  <a:pt x="289333" y="373221"/>
                  <a:pt x="299506" y="378527"/>
                  <a:pt x="303352" y="384514"/>
                </a:cubicBezTo>
                <a:lnTo>
                  <a:pt x="308741" y="381053"/>
                </a:lnTo>
                <a:lnTo>
                  <a:pt x="298358" y="364887"/>
                </a:lnTo>
                <a:lnTo>
                  <a:pt x="280279" y="348590"/>
                </a:lnTo>
                <a:close/>
                <a:moveTo>
                  <a:pt x="602865" y="1006102"/>
                </a:moveTo>
                <a:lnTo>
                  <a:pt x="606701" y="999028"/>
                </a:lnTo>
                <a:cubicBezTo>
                  <a:pt x="610294" y="996721"/>
                  <a:pt x="614529" y="991464"/>
                  <a:pt x="619406" y="983257"/>
                </a:cubicBezTo>
                <a:lnTo>
                  <a:pt x="626328" y="994034"/>
                </a:lnTo>
                <a:lnTo>
                  <a:pt x="626388" y="996008"/>
                </a:lnTo>
                <a:lnTo>
                  <a:pt x="618415" y="1001129"/>
                </a:lnTo>
                <a:close/>
                <a:moveTo>
                  <a:pt x="814379" y="1406695"/>
                </a:moveTo>
                <a:lnTo>
                  <a:pt x="813373" y="1368082"/>
                </a:lnTo>
                <a:lnTo>
                  <a:pt x="821521" y="1367673"/>
                </a:lnTo>
                <a:cubicBezTo>
                  <a:pt x="827659" y="1367406"/>
                  <a:pt x="831973" y="1367272"/>
                  <a:pt x="834463" y="1367272"/>
                </a:cubicBezTo>
                <a:lnTo>
                  <a:pt x="840868" y="1380081"/>
                </a:lnTo>
                <a:lnTo>
                  <a:pt x="840867" y="1397159"/>
                </a:lnTo>
                <a:close/>
                <a:moveTo>
                  <a:pt x="590447" y="1076066"/>
                </a:moveTo>
                <a:lnTo>
                  <a:pt x="589276" y="1031152"/>
                </a:lnTo>
                <a:lnTo>
                  <a:pt x="592025" y="1026084"/>
                </a:lnTo>
                <a:lnTo>
                  <a:pt x="622798" y="1026222"/>
                </a:lnTo>
                <a:cubicBezTo>
                  <a:pt x="631028" y="1026856"/>
                  <a:pt x="635720" y="1028072"/>
                  <a:pt x="636873" y="1029868"/>
                </a:cubicBezTo>
                <a:cubicBezTo>
                  <a:pt x="644048" y="1048939"/>
                  <a:pt x="638056" y="1064628"/>
                  <a:pt x="618897" y="1076933"/>
                </a:cubicBezTo>
                <a:lnTo>
                  <a:pt x="609916" y="1082702"/>
                </a:lnTo>
                <a:cubicBezTo>
                  <a:pt x="608120" y="1083855"/>
                  <a:pt x="603941" y="1082945"/>
                  <a:pt x="597379" y="1079971"/>
                </a:cubicBezTo>
                <a:close/>
                <a:moveTo>
                  <a:pt x="806262" y="1453873"/>
                </a:moveTo>
                <a:lnTo>
                  <a:pt x="828059" y="1427046"/>
                </a:lnTo>
                <a:lnTo>
                  <a:pt x="840868" y="1427046"/>
                </a:lnTo>
                <a:cubicBezTo>
                  <a:pt x="840868" y="1430604"/>
                  <a:pt x="839800" y="1435763"/>
                  <a:pt x="837666" y="1442522"/>
                </a:cubicBezTo>
                <a:lnTo>
                  <a:pt x="830389" y="1461523"/>
                </a:lnTo>
                <a:lnTo>
                  <a:pt x="819864" y="1445137"/>
                </a:lnTo>
                <a:close/>
                <a:moveTo>
                  <a:pt x="691138" y="1319768"/>
                </a:moveTo>
                <a:cubicBezTo>
                  <a:pt x="704816" y="1327898"/>
                  <a:pt x="719779" y="1330127"/>
                  <a:pt x="736028" y="1326457"/>
                </a:cubicBezTo>
                <a:lnTo>
                  <a:pt x="732567" y="1321068"/>
                </a:lnTo>
                <a:cubicBezTo>
                  <a:pt x="728722" y="1315081"/>
                  <a:pt x="717905" y="1312725"/>
                  <a:pt x="700119" y="1314000"/>
                </a:cubicBezTo>
                <a:close/>
                <a:moveTo>
                  <a:pt x="617685" y="1217255"/>
                </a:moveTo>
                <a:lnTo>
                  <a:pt x="621145" y="1222643"/>
                </a:lnTo>
                <a:cubicBezTo>
                  <a:pt x="626188" y="1227861"/>
                  <a:pt x="631703" y="1228548"/>
                  <a:pt x="637691" y="1224702"/>
                </a:cubicBezTo>
                <a:cubicBezTo>
                  <a:pt x="642480" y="1221626"/>
                  <a:pt x="645396" y="1201147"/>
                  <a:pt x="646438" y="1163267"/>
                </a:cubicBezTo>
                <a:cubicBezTo>
                  <a:pt x="642593" y="1157280"/>
                  <a:pt x="635880" y="1157362"/>
                  <a:pt x="626301" y="1163515"/>
                </a:cubicBezTo>
                <a:lnTo>
                  <a:pt x="622839" y="1158126"/>
                </a:lnTo>
                <a:lnTo>
                  <a:pt x="609901" y="1118231"/>
                </a:lnTo>
                <a:lnTo>
                  <a:pt x="606301" y="1128763"/>
                </a:lnTo>
                <a:lnTo>
                  <a:pt x="595880" y="1112538"/>
                </a:lnTo>
                <a:lnTo>
                  <a:pt x="581511" y="1121767"/>
                </a:lnTo>
                <a:lnTo>
                  <a:pt x="594201" y="1141525"/>
                </a:lnTo>
                <a:lnTo>
                  <a:pt x="604116" y="1135158"/>
                </a:lnTo>
                <a:lnTo>
                  <a:pt x="603512" y="1136923"/>
                </a:lnTo>
                <a:cubicBezTo>
                  <a:pt x="603274" y="1145110"/>
                  <a:pt x="604927" y="1155255"/>
                  <a:pt x="608470" y="1167355"/>
                </a:cubicBezTo>
                <a:lnTo>
                  <a:pt x="618984" y="1175826"/>
                </a:lnTo>
                <a:cubicBezTo>
                  <a:pt x="620522" y="1178220"/>
                  <a:pt x="620089" y="1192030"/>
                  <a:pt x="617685" y="1217255"/>
                </a:cubicBezTo>
                <a:close/>
                <a:moveTo>
                  <a:pt x="467154" y="987170"/>
                </a:moveTo>
                <a:cubicBezTo>
                  <a:pt x="480832" y="995299"/>
                  <a:pt x="495795" y="997529"/>
                  <a:pt x="512044" y="993859"/>
                </a:cubicBezTo>
                <a:lnTo>
                  <a:pt x="508583" y="988470"/>
                </a:lnTo>
                <a:cubicBezTo>
                  <a:pt x="504738" y="982483"/>
                  <a:pt x="493921" y="980126"/>
                  <a:pt x="476135" y="981402"/>
                </a:cubicBezTo>
                <a:close/>
                <a:moveTo>
                  <a:pt x="393701" y="884656"/>
                </a:moveTo>
                <a:lnTo>
                  <a:pt x="397161" y="890045"/>
                </a:lnTo>
                <a:cubicBezTo>
                  <a:pt x="402204" y="895263"/>
                  <a:pt x="407719" y="895950"/>
                  <a:pt x="413707" y="892104"/>
                </a:cubicBezTo>
                <a:cubicBezTo>
                  <a:pt x="418496" y="889028"/>
                  <a:pt x="421412" y="868549"/>
                  <a:pt x="422454" y="830668"/>
                </a:cubicBezTo>
                <a:cubicBezTo>
                  <a:pt x="418609" y="824681"/>
                  <a:pt x="411896" y="824764"/>
                  <a:pt x="402317" y="830917"/>
                </a:cubicBezTo>
                <a:lnTo>
                  <a:pt x="398856" y="825528"/>
                </a:lnTo>
                <a:lnTo>
                  <a:pt x="385917" y="785633"/>
                </a:lnTo>
                <a:cubicBezTo>
                  <a:pt x="377875" y="794180"/>
                  <a:pt x="377399" y="810555"/>
                  <a:pt x="384486" y="834757"/>
                </a:cubicBezTo>
                <a:lnTo>
                  <a:pt x="395000" y="843227"/>
                </a:lnTo>
                <a:cubicBezTo>
                  <a:pt x="396538" y="845622"/>
                  <a:pt x="396105" y="859432"/>
                  <a:pt x="393701" y="884656"/>
                </a:cubicBezTo>
                <a:close/>
                <a:moveTo>
                  <a:pt x="642918" y="1299996"/>
                </a:moveTo>
                <a:lnTo>
                  <a:pt x="649840" y="1310773"/>
                </a:lnTo>
                <a:cubicBezTo>
                  <a:pt x="654883" y="1315991"/>
                  <a:pt x="659800" y="1317062"/>
                  <a:pt x="664589" y="1313986"/>
                </a:cubicBezTo>
                <a:lnTo>
                  <a:pt x="675367" y="1307064"/>
                </a:lnTo>
                <a:lnTo>
                  <a:pt x="669599" y="1298083"/>
                </a:lnTo>
                <a:cubicBezTo>
                  <a:pt x="664984" y="1290898"/>
                  <a:pt x="659084" y="1289613"/>
                  <a:pt x="651899" y="1294228"/>
                </a:cubicBezTo>
                <a:close/>
                <a:moveTo>
                  <a:pt x="861148" y="1646391"/>
                </a:moveTo>
                <a:cubicBezTo>
                  <a:pt x="863282" y="1648170"/>
                  <a:pt x="866485" y="1649060"/>
                  <a:pt x="870754" y="1649060"/>
                </a:cubicBezTo>
                <a:lnTo>
                  <a:pt x="877158" y="1649060"/>
                </a:lnTo>
                <a:cubicBezTo>
                  <a:pt x="884274" y="1649060"/>
                  <a:pt x="887832" y="1645502"/>
                  <a:pt x="887832" y="1638386"/>
                </a:cubicBezTo>
                <a:lnTo>
                  <a:pt x="887832" y="1631982"/>
                </a:lnTo>
                <a:cubicBezTo>
                  <a:pt x="886409" y="1624866"/>
                  <a:pt x="882851" y="1621308"/>
                  <a:pt x="877158" y="1621308"/>
                </a:cubicBezTo>
                <a:lnTo>
                  <a:pt x="870754" y="1621308"/>
                </a:lnTo>
                <a:cubicBezTo>
                  <a:pt x="862215" y="1621308"/>
                  <a:pt x="857945" y="1624866"/>
                  <a:pt x="857946" y="1631982"/>
                </a:cubicBezTo>
                <a:lnTo>
                  <a:pt x="857945" y="1638386"/>
                </a:lnTo>
                <a:cubicBezTo>
                  <a:pt x="857945" y="1641944"/>
                  <a:pt x="859013" y="1644612"/>
                  <a:pt x="861148" y="1646391"/>
                </a:cubicBezTo>
                <a:close/>
                <a:moveTo>
                  <a:pt x="418934" y="967398"/>
                </a:moveTo>
                <a:lnTo>
                  <a:pt x="425856" y="978175"/>
                </a:lnTo>
                <a:cubicBezTo>
                  <a:pt x="430899" y="983393"/>
                  <a:pt x="435816" y="984464"/>
                  <a:pt x="440605" y="981388"/>
                </a:cubicBezTo>
                <a:lnTo>
                  <a:pt x="451383" y="974466"/>
                </a:lnTo>
                <a:lnTo>
                  <a:pt x="445615" y="965485"/>
                </a:lnTo>
                <a:cubicBezTo>
                  <a:pt x="441000" y="958300"/>
                  <a:pt x="435100" y="957015"/>
                  <a:pt x="427915" y="961629"/>
                </a:cubicBezTo>
                <a:close/>
                <a:moveTo>
                  <a:pt x="828059" y="1614904"/>
                </a:moveTo>
                <a:cubicBezTo>
                  <a:pt x="836598" y="1614904"/>
                  <a:pt x="840868" y="1610635"/>
                  <a:pt x="840868" y="1602095"/>
                </a:cubicBezTo>
                <a:lnTo>
                  <a:pt x="840868" y="1597826"/>
                </a:lnTo>
                <a:lnTo>
                  <a:pt x="828059" y="1597826"/>
                </a:lnTo>
                <a:close/>
                <a:moveTo>
                  <a:pt x="315386" y="853242"/>
                </a:moveTo>
                <a:lnTo>
                  <a:pt x="321154" y="862223"/>
                </a:lnTo>
                <a:lnTo>
                  <a:pt x="335524" y="852994"/>
                </a:lnTo>
                <a:lnTo>
                  <a:pt x="322834" y="833236"/>
                </a:lnTo>
                <a:lnTo>
                  <a:pt x="317445" y="836697"/>
                </a:lnTo>
                <a:cubicBezTo>
                  <a:pt x="312227" y="841740"/>
                  <a:pt x="311540" y="847255"/>
                  <a:pt x="315386" y="853242"/>
                </a:cubicBezTo>
                <a:close/>
                <a:moveTo>
                  <a:pt x="574313" y="1260334"/>
                </a:moveTo>
                <a:lnTo>
                  <a:pt x="581235" y="1271111"/>
                </a:lnTo>
                <a:cubicBezTo>
                  <a:pt x="584311" y="1275901"/>
                  <a:pt x="592776" y="1277229"/>
                  <a:pt x="606630" y="1275098"/>
                </a:cubicBezTo>
                <a:lnTo>
                  <a:pt x="610222" y="1272790"/>
                </a:lnTo>
                <a:lnTo>
                  <a:pt x="604454" y="1263809"/>
                </a:lnTo>
                <a:cubicBezTo>
                  <a:pt x="601377" y="1259020"/>
                  <a:pt x="593127" y="1256707"/>
                  <a:pt x="579702" y="1256873"/>
                </a:cubicBezTo>
                <a:close/>
                <a:moveTo>
                  <a:pt x="781095" y="1585017"/>
                </a:moveTo>
                <a:lnTo>
                  <a:pt x="793903" y="1591422"/>
                </a:lnTo>
                <a:cubicBezTo>
                  <a:pt x="799596" y="1591421"/>
                  <a:pt x="805288" y="1585729"/>
                  <a:pt x="810981" y="1574343"/>
                </a:cubicBezTo>
                <a:lnTo>
                  <a:pt x="810981" y="1555131"/>
                </a:lnTo>
                <a:lnTo>
                  <a:pt x="804577" y="1555131"/>
                </a:lnTo>
                <a:cubicBezTo>
                  <a:pt x="788922" y="1559400"/>
                  <a:pt x="781094" y="1569363"/>
                  <a:pt x="781095" y="1585017"/>
                </a:cubicBezTo>
                <a:close/>
                <a:moveTo>
                  <a:pt x="684289" y="1443413"/>
                </a:moveTo>
                <a:lnTo>
                  <a:pt x="696979" y="1463171"/>
                </a:lnTo>
                <a:lnTo>
                  <a:pt x="702367" y="1459710"/>
                </a:lnTo>
                <a:cubicBezTo>
                  <a:pt x="708355" y="1455865"/>
                  <a:pt x="709041" y="1450350"/>
                  <a:pt x="704426" y="1443165"/>
                </a:cubicBezTo>
                <a:lnTo>
                  <a:pt x="698658" y="1434184"/>
                </a:lnTo>
                <a:close/>
                <a:moveTo>
                  <a:pt x="91402" y="520644"/>
                </a:moveTo>
                <a:lnTo>
                  <a:pt x="97170" y="529625"/>
                </a:lnTo>
                <a:lnTo>
                  <a:pt x="111540" y="520396"/>
                </a:lnTo>
                <a:lnTo>
                  <a:pt x="98850" y="500638"/>
                </a:lnTo>
                <a:lnTo>
                  <a:pt x="93461" y="504099"/>
                </a:lnTo>
                <a:cubicBezTo>
                  <a:pt x="88243" y="509141"/>
                  <a:pt x="87556" y="514657"/>
                  <a:pt x="91402" y="520644"/>
                </a:cubicBezTo>
                <a:close/>
                <a:moveTo>
                  <a:pt x="350329" y="927736"/>
                </a:moveTo>
                <a:lnTo>
                  <a:pt x="357251" y="938513"/>
                </a:lnTo>
                <a:cubicBezTo>
                  <a:pt x="360327" y="943302"/>
                  <a:pt x="368792" y="944631"/>
                  <a:pt x="382646" y="942499"/>
                </a:cubicBezTo>
                <a:lnTo>
                  <a:pt x="386238" y="940192"/>
                </a:lnTo>
                <a:lnTo>
                  <a:pt x="380470" y="931211"/>
                </a:lnTo>
                <a:cubicBezTo>
                  <a:pt x="377393" y="926421"/>
                  <a:pt x="369143" y="924109"/>
                  <a:pt x="355718" y="924275"/>
                </a:cubicBezTo>
                <a:close/>
                <a:moveTo>
                  <a:pt x="460305" y="1110815"/>
                </a:moveTo>
                <a:lnTo>
                  <a:pt x="472995" y="1130573"/>
                </a:lnTo>
                <a:lnTo>
                  <a:pt x="478383" y="1127112"/>
                </a:lnTo>
                <a:cubicBezTo>
                  <a:pt x="484371" y="1123266"/>
                  <a:pt x="485057" y="1117751"/>
                  <a:pt x="480442" y="1110567"/>
                </a:cubicBezTo>
                <a:lnTo>
                  <a:pt x="474674" y="1101586"/>
                </a:lnTo>
                <a:close/>
                <a:moveTo>
                  <a:pt x="734130" y="1538053"/>
                </a:moveTo>
                <a:cubicBezTo>
                  <a:pt x="741246" y="1553708"/>
                  <a:pt x="747650" y="1561535"/>
                  <a:pt x="753343" y="1561535"/>
                </a:cubicBezTo>
                <a:cubicBezTo>
                  <a:pt x="767575" y="1561535"/>
                  <a:pt x="778960" y="1555842"/>
                  <a:pt x="787499" y="1544457"/>
                </a:cubicBezTo>
                <a:cubicBezTo>
                  <a:pt x="787499" y="1538764"/>
                  <a:pt x="779671" y="1528802"/>
                  <a:pt x="764016" y="1514570"/>
                </a:cubicBezTo>
                <a:cubicBezTo>
                  <a:pt x="758324" y="1514571"/>
                  <a:pt x="748362" y="1522398"/>
                  <a:pt x="734130" y="1538053"/>
                </a:cubicBezTo>
                <a:close/>
                <a:moveTo>
                  <a:pt x="511300" y="1343936"/>
                </a:moveTo>
                <a:lnTo>
                  <a:pt x="514762" y="1349325"/>
                </a:lnTo>
                <a:cubicBezTo>
                  <a:pt x="518607" y="1355312"/>
                  <a:pt x="523523" y="1356383"/>
                  <a:pt x="529510" y="1352538"/>
                </a:cubicBezTo>
                <a:lnTo>
                  <a:pt x="534899" y="1349077"/>
                </a:lnTo>
                <a:cubicBezTo>
                  <a:pt x="540886" y="1345231"/>
                  <a:pt x="541957" y="1340315"/>
                  <a:pt x="538112" y="1334328"/>
                </a:cubicBezTo>
                <a:lnTo>
                  <a:pt x="534651" y="1328939"/>
                </a:lnTo>
                <a:cubicBezTo>
                  <a:pt x="530036" y="1321754"/>
                  <a:pt x="524735" y="1320085"/>
                  <a:pt x="518748" y="1323930"/>
                </a:cubicBezTo>
                <a:lnTo>
                  <a:pt x="513360" y="1327391"/>
                </a:lnTo>
                <a:cubicBezTo>
                  <a:pt x="508141" y="1332434"/>
                  <a:pt x="507455" y="1337949"/>
                  <a:pt x="511300" y="1343936"/>
                </a:cubicBezTo>
                <a:close/>
                <a:moveTo>
                  <a:pt x="287316" y="1011338"/>
                </a:moveTo>
                <a:lnTo>
                  <a:pt x="290778" y="1016727"/>
                </a:lnTo>
                <a:cubicBezTo>
                  <a:pt x="294623" y="1022714"/>
                  <a:pt x="299539" y="1023785"/>
                  <a:pt x="305526" y="1019939"/>
                </a:cubicBezTo>
                <a:lnTo>
                  <a:pt x="310915" y="1016478"/>
                </a:lnTo>
                <a:cubicBezTo>
                  <a:pt x="316902" y="1012633"/>
                  <a:pt x="317973" y="1007716"/>
                  <a:pt x="314128" y="1001729"/>
                </a:cubicBezTo>
                <a:lnTo>
                  <a:pt x="310667" y="996341"/>
                </a:lnTo>
                <a:cubicBezTo>
                  <a:pt x="306052" y="989156"/>
                  <a:pt x="300751" y="987486"/>
                  <a:pt x="294764" y="991332"/>
                </a:cubicBezTo>
                <a:lnTo>
                  <a:pt x="289376" y="994793"/>
                </a:lnTo>
                <a:cubicBezTo>
                  <a:pt x="284157" y="999836"/>
                  <a:pt x="283471" y="1005351"/>
                  <a:pt x="287316" y="1011338"/>
                </a:cubicBezTo>
                <a:close/>
                <a:moveTo>
                  <a:pt x="338488" y="1130176"/>
                </a:moveTo>
                <a:cubicBezTo>
                  <a:pt x="350024" y="1148137"/>
                  <a:pt x="382472" y="1155206"/>
                  <a:pt x="435832" y="1151380"/>
                </a:cubicBezTo>
                <a:lnTo>
                  <a:pt x="441220" y="1147919"/>
                </a:lnTo>
                <a:lnTo>
                  <a:pt x="438913" y="1144326"/>
                </a:lnTo>
                <a:cubicBezTo>
                  <a:pt x="407633" y="1103525"/>
                  <a:pt x="377025" y="1092738"/>
                  <a:pt x="347089" y="1111966"/>
                </a:cubicBezTo>
                <a:lnTo>
                  <a:pt x="338108" y="1117734"/>
                </a:lnTo>
                <a:cubicBezTo>
                  <a:pt x="341953" y="1123721"/>
                  <a:pt x="342080" y="1127869"/>
                  <a:pt x="338488" y="1130176"/>
                </a:cubicBezTo>
                <a:close/>
                <a:moveTo>
                  <a:pt x="114504" y="797578"/>
                </a:moveTo>
                <a:cubicBezTo>
                  <a:pt x="126040" y="815539"/>
                  <a:pt x="158488" y="822607"/>
                  <a:pt x="211848" y="818781"/>
                </a:cubicBezTo>
                <a:lnTo>
                  <a:pt x="217236" y="815320"/>
                </a:lnTo>
                <a:lnTo>
                  <a:pt x="214929" y="811728"/>
                </a:lnTo>
                <a:cubicBezTo>
                  <a:pt x="183649" y="770927"/>
                  <a:pt x="153041" y="760140"/>
                  <a:pt x="123105" y="779367"/>
                </a:cubicBezTo>
                <a:lnTo>
                  <a:pt x="114124" y="785136"/>
                </a:lnTo>
                <a:cubicBezTo>
                  <a:pt x="117969" y="791123"/>
                  <a:pt x="118096" y="795270"/>
                  <a:pt x="114504" y="797578"/>
                </a:cubicBezTo>
                <a:close/>
                <a:moveTo>
                  <a:pt x="840868" y="1943656"/>
                </a:moveTo>
                <a:lnTo>
                  <a:pt x="851542" y="1943656"/>
                </a:lnTo>
                <a:cubicBezTo>
                  <a:pt x="857234" y="1943656"/>
                  <a:pt x="871466" y="1910211"/>
                  <a:pt x="894236" y="1843323"/>
                </a:cubicBezTo>
                <a:cubicBezTo>
                  <a:pt x="986743" y="1708122"/>
                  <a:pt x="1052920" y="1627712"/>
                  <a:pt x="1092769" y="1602095"/>
                </a:cubicBezTo>
                <a:lnTo>
                  <a:pt x="1152542" y="1602095"/>
                </a:lnTo>
                <a:cubicBezTo>
                  <a:pt x="1168196" y="1610634"/>
                  <a:pt x="1176024" y="1617038"/>
                  <a:pt x="1176024" y="1621308"/>
                </a:cubicBezTo>
                <a:lnTo>
                  <a:pt x="1186697" y="1614904"/>
                </a:lnTo>
                <a:lnTo>
                  <a:pt x="1199506" y="1614904"/>
                </a:lnTo>
                <a:cubicBezTo>
                  <a:pt x="1239355" y="1643367"/>
                  <a:pt x="1259279" y="1684639"/>
                  <a:pt x="1259279" y="1738720"/>
                </a:cubicBezTo>
                <a:lnTo>
                  <a:pt x="1276357" y="1738720"/>
                </a:lnTo>
                <a:cubicBezTo>
                  <a:pt x="1264972" y="1700294"/>
                  <a:pt x="1259279" y="1670408"/>
                  <a:pt x="1259279" y="1649060"/>
                </a:cubicBezTo>
                <a:cubicBezTo>
                  <a:pt x="1259279" y="1610635"/>
                  <a:pt x="1276357" y="1591422"/>
                  <a:pt x="1310513" y="1591421"/>
                </a:cubicBezTo>
                <a:cubicBezTo>
                  <a:pt x="1310513" y="1582882"/>
                  <a:pt x="1312648" y="1578613"/>
                  <a:pt x="1316918" y="1578613"/>
                </a:cubicBezTo>
                <a:cubicBezTo>
                  <a:pt x="1309802" y="1565804"/>
                  <a:pt x="1306244" y="1554419"/>
                  <a:pt x="1306244" y="1544457"/>
                </a:cubicBezTo>
                <a:lnTo>
                  <a:pt x="1329726" y="1538052"/>
                </a:lnTo>
                <a:cubicBezTo>
                  <a:pt x="1352497" y="1624866"/>
                  <a:pt x="1371710" y="1668273"/>
                  <a:pt x="1387364" y="1668273"/>
                </a:cubicBezTo>
                <a:lnTo>
                  <a:pt x="1423655" y="1668273"/>
                </a:lnTo>
                <a:cubicBezTo>
                  <a:pt x="1457811" y="1639809"/>
                  <a:pt x="1474889" y="1616327"/>
                  <a:pt x="1474889" y="1597825"/>
                </a:cubicBezTo>
                <a:cubicBezTo>
                  <a:pt x="1459234" y="1566516"/>
                  <a:pt x="1440022" y="1550861"/>
                  <a:pt x="1417251" y="1550861"/>
                </a:cubicBezTo>
                <a:cubicBezTo>
                  <a:pt x="1400173" y="1555131"/>
                  <a:pt x="1384518" y="1562958"/>
                  <a:pt x="1370286" y="1574344"/>
                </a:cubicBezTo>
                <a:lnTo>
                  <a:pt x="1357478" y="1574344"/>
                </a:lnTo>
                <a:cubicBezTo>
                  <a:pt x="1354631" y="1538764"/>
                  <a:pt x="1353208" y="1518840"/>
                  <a:pt x="1353209" y="1514570"/>
                </a:cubicBezTo>
                <a:cubicBezTo>
                  <a:pt x="1400173" y="1487530"/>
                  <a:pt x="1429348" y="1474010"/>
                  <a:pt x="1440733" y="1474010"/>
                </a:cubicBezTo>
                <a:cubicBezTo>
                  <a:pt x="1452119" y="1474010"/>
                  <a:pt x="1475601" y="1499627"/>
                  <a:pt x="1511180" y="1550861"/>
                </a:cubicBezTo>
                <a:lnTo>
                  <a:pt x="1517584" y="1550861"/>
                </a:lnTo>
                <a:lnTo>
                  <a:pt x="1517585" y="1538053"/>
                </a:lnTo>
                <a:cubicBezTo>
                  <a:pt x="1509045" y="1528090"/>
                  <a:pt x="1504776" y="1522398"/>
                  <a:pt x="1504776" y="1520975"/>
                </a:cubicBezTo>
                <a:lnTo>
                  <a:pt x="1504776" y="1514570"/>
                </a:lnTo>
                <a:lnTo>
                  <a:pt x="1521854" y="1514570"/>
                </a:lnTo>
                <a:cubicBezTo>
                  <a:pt x="1521854" y="1521686"/>
                  <a:pt x="1541778" y="1541610"/>
                  <a:pt x="1581627" y="1574344"/>
                </a:cubicBezTo>
                <a:lnTo>
                  <a:pt x="1588031" y="1574343"/>
                </a:lnTo>
                <a:cubicBezTo>
                  <a:pt x="1505487" y="1488953"/>
                  <a:pt x="1464215" y="1439854"/>
                  <a:pt x="1464215" y="1427045"/>
                </a:cubicBezTo>
                <a:lnTo>
                  <a:pt x="1464215" y="1390755"/>
                </a:lnTo>
                <a:cubicBezTo>
                  <a:pt x="1468485" y="1379369"/>
                  <a:pt x="1479871" y="1373677"/>
                  <a:pt x="1498372" y="1373677"/>
                </a:cubicBezTo>
                <a:cubicBezTo>
                  <a:pt x="1526835" y="1373677"/>
                  <a:pt x="1570242" y="1395024"/>
                  <a:pt x="1628592" y="1437719"/>
                </a:cubicBezTo>
                <a:lnTo>
                  <a:pt x="1641400" y="1437720"/>
                </a:lnTo>
                <a:cubicBezTo>
                  <a:pt x="1578781" y="1383639"/>
                  <a:pt x="1523277" y="1356599"/>
                  <a:pt x="1474889" y="1356598"/>
                </a:cubicBezTo>
                <a:lnTo>
                  <a:pt x="1474890" y="1350194"/>
                </a:lnTo>
                <a:lnTo>
                  <a:pt x="1521854" y="1296826"/>
                </a:lnTo>
                <a:cubicBezTo>
                  <a:pt x="1519008" y="1289710"/>
                  <a:pt x="1517585" y="1284017"/>
                  <a:pt x="1517585" y="1279748"/>
                </a:cubicBezTo>
                <a:lnTo>
                  <a:pt x="1474890" y="1279748"/>
                </a:lnTo>
                <a:cubicBezTo>
                  <a:pt x="1466350" y="1279747"/>
                  <a:pt x="1454965" y="1261958"/>
                  <a:pt x="1440733" y="1226379"/>
                </a:cubicBezTo>
                <a:cubicBezTo>
                  <a:pt x="1503353" y="1207877"/>
                  <a:pt x="1534663" y="1194358"/>
                  <a:pt x="1534663" y="1185819"/>
                </a:cubicBezTo>
                <a:lnTo>
                  <a:pt x="1528258" y="1185819"/>
                </a:lnTo>
                <a:cubicBezTo>
                  <a:pt x="1494102" y="1201473"/>
                  <a:pt x="1457100" y="1209301"/>
                  <a:pt x="1417251" y="1209301"/>
                </a:cubicBezTo>
                <a:cubicBezTo>
                  <a:pt x="1404442" y="1205031"/>
                  <a:pt x="1396615" y="1197204"/>
                  <a:pt x="1393769" y="1185819"/>
                </a:cubicBezTo>
                <a:cubicBezTo>
                  <a:pt x="1393769" y="1168741"/>
                  <a:pt x="1446426" y="1135296"/>
                  <a:pt x="1551740" y="1085485"/>
                </a:cubicBezTo>
                <a:lnTo>
                  <a:pt x="1551740" y="1072677"/>
                </a:lnTo>
                <a:lnTo>
                  <a:pt x="1547471" y="1072677"/>
                </a:lnTo>
                <a:cubicBezTo>
                  <a:pt x="1450696" y="1128180"/>
                  <a:pt x="1399461" y="1155932"/>
                  <a:pt x="1393769" y="1155932"/>
                </a:cubicBezTo>
                <a:cubicBezTo>
                  <a:pt x="1393769" y="1151663"/>
                  <a:pt x="1391634" y="1149528"/>
                  <a:pt x="1387364" y="1149527"/>
                </a:cubicBezTo>
                <a:cubicBezTo>
                  <a:pt x="1398750" y="1131026"/>
                  <a:pt x="1432194" y="1089755"/>
                  <a:pt x="1487698" y="1025712"/>
                </a:cubicBezTo>
                <a:lnTo>
                  <a:pt x="1487698" y="1021442"/>
                </a:lnTo>
                <a:lnTo>
                  <a:pt x="1474889" y="1021442"/>
                </a:lnTo>
                <a:cubicBezTo>
                  <a:pt x="1415116" y="1102564"/>
                  <a:pt x="1372421" y="1143123"/>
                  <a:pt x="1346804" y="1143123"/>
                </a:cubicBezTo>
                <a:lnTo>
                  <a:pt x="1340400" y="1132450"/>
                </a:lnTo>
                <a:lnTo>
                  <a:pt x="1340400" y="1126045"/>
                </a:lnTo>
                <a:cubicBezTo>
                  <a:pt x="1356055" y="1108968"/>
                  <a:pt x="1363882" y="1099005"/>
                  <a:pt x="1363882" y="1096158"/>
                </a:cubicBezTo>
                <a:lnTo>
                  <a:pt x="1363882" y="1072677"/>
                </a:lnTo>
                <a:lnTo>
                  <a:pt x="1353208" y="1072677"/>
                </a:lnTo>
                <a:cubicBezTo>
                  <a:pt x="1350362" y="1086908"/>
                  <a:pt x="1346982" y="1097582"/>
                  <a:pt x="1343068" y="1104698"/>
                </a:cubicBezTo>
                <a:lnTo>
                  <a:pt x="1332241" y="1113360"/>
                </a:lnTo>
                <a:lnTo>
                  <a:pt x="1326454" y="1112099"/>
                </a:lnTo>
                <a:lnTo>
                  <a:pt x="1310513" y="1096158"/>
                </a:lnTo>
                <a:lnTo>
                  <a:pt x="1310513" y="1072677"/>
                </a:lnTo>
                <a:cubicBezTo>
                  <a:pt x="1310513" y="1060580"/>
                  <a:pt x="1321365" y="1032117"/>
                  <a:pt x="1343068" y="987286"/>
                </a:cubicBezTo>
                <a:lnTo>
                  <a:pt x="1368518" y="937555"/>
                </a:lnTo>
                <a:lnTo>
                  <a:pt x="1443053" y="945930"/>
                </a:lnTo>
                <a:cubicBezTo>
                  <a:pt x="1479142" y="936283"/>
                  <a:pt x="1504878" y="943433"/>
                  <a:pt x="1520260" y="967383"/>
                </a:cubicBezTo>
                <a:cubicBezTo>
                  <a:pt x="1564390" y="949187"/>
                  <a:pt x="1587224" y="941287"/>
                  <a:pt x="1588763" y="943682"/>
                </a:cubicBezTo>
                <a:cubicBezTo>
                  <a:pt x="1592443" y="936244"/>
                  <a:pt x="1597875" y="930218"/>
                  <a:pt x="1605060" y="925603"/>
                </a:cubicBezTo>
                <a:lnTo>
                  <a:pt x="1599292" y="916622"/>
                </a:lnTo>
                <a:cubicBezTo>
                  <a:pt x="1596215" y="911832"/>
                  <a:pt x="1560384" y="917931"/>
                  <a:pt x="1491798" y="934920"/>
                </a:cubicBezTo>
                <a:cubicBezTo>
                  <a:pt x="1450861" y="933727"/>
                  <a:pt x="1413694" y="932069"/>
                  <a:pt x="1380298" y="929944"/>
                </a:cubicBezTo>
                <a:lnTo>
                  <a:pt x="1372751" y="929284"/>
                </a:lnTo>
                <a:lnTo>
                  <a:pt x="1383762" y="907767"/>
                </a:lnTo>
                <a:cubicBezTo>
                  <a:pt x="1400040" y="877168"/>
                  <a:pt x="1419030" y="842479"/>
                  <a:pt x="1440733" y="803697"/>
                </a:cubicBezTo>
                <a:lnTo>
                  <a:pt x="1440733" y="797293"/>
                </a:lnTo>
                <a:lnTo>
                  <a:pt x="1427925" y="797293"/>
                </a:lnTo>
                <a:lnTo>
                  <a:pt x="1370286" y="914705"/>
                </a:lnTo>
                <a:lnTo>
                  <a:pt x="1363075" y="928438"/>
                </a:lnTo>
                <a:lnTo>
                  <a:pt x="1291422" y="922171"/>
                </a:lnTo>
                <a:cubicBezTo>
                  <a:pt x="1239712" y="916057"/>
                  <a:pt x="1203085" y="908079"/>
                  <a:pt x="1181540" y="898236"/>
                </a:cubicBezTo>
                <a:lnTo>
                  <a:pt x="1149238" y="847943"/>
                </a:lnTo>
                <a:cubicBezTo>
                  <a:pt x="1147963" y="830156"/>
                  <a:pt x="1149121" y="820109"/>
                  <a:pt x="1152714" y="817802"/>
                </a:cubicBezTo>
                <a:lnTo>
                  <a:pt x="1141557" y="812282"/>
                </a:lnTo>
                <a:lnTo>
                  <a:pt x="1134635" y="801505"/>
                </a:lnTo>
                <a:cubicBezTo>
                  <a:pt x="1137050" y="752594"/>
                  <a:pt x="1161009" y="713526"/>
                  <a:pt x="1206512" y="684301"/>
                </a:cubicBezTo>
                <a:lnTo>
                  <a:pt x="1197283" y="669931"/>
                </a:lnTo>
                <a:cubicBezTo>
                  <a:pt x="1171104" y="700276"/>
                  <a:pt x="1149034" y="721217"/>
                  <a:pt x="1131072" y="732754"/>
                </a:cubicBezTo>
                <a:lnTo>
                  <a:pt x="1115790" y="737196"/>
                </a:lnTo>
                <a:lnTo>
                  <a:pt x="1117051" y="727061"/>
                </a:lnTo>
                <a:lnTo>
                  <a:pt x="1113591" y="721673"/>
                </a:lnTo>
                <a:cubicBezTo>
                  <a:pt x="1109745" y="715685"/>
                  <a:pt x="1104828" y="714614"/>
                  <a:pt x="1098841" y="718460"/>
                </a:cubicBezTo>
                <a:lnTo>
                  <a:pt x="1093453" y="721921"/>
                </a:lnTo>
                <a:cubicBezTo>
                  <a:pt x="1088234" y="726963"/>
                  <a:pt x="1087163" y="731880"/>
                  <a:pt x="1090240" y="736670"/>
                </a:cubicBezTo>
                <a:lnTo>
                  <a:pt x="1093701" y="742058"/>
                </a:lnTo>
                <a:lnTo>
                  <a:pt x="1096273" y="742869"/>
                </a:lnTo>
                <a:lnTo>
                  <a:pt x="1087778" y="745338"/>
                </a:lnTo>
                <a:cubicBezTo>
                  <a:pt x="1075080" y="743345"/>
                  <a:pt x="1064117" y="735163"/>
                  <a:pt x="1054888" y="720794"/>
                </a:cubicBezTo>
                <a:cubicBezTo>
                  <a:pt x="1047703" y="725408"/>
                  <a:pt x="1042957" y="725919"/>
                  <a:pt x="1040650" y="722327"/>
                </a:cubicBezTo>
                <a:lnTo>
                  <a:pt x="1036059" y="727810"/>
                </a:lnTo>
                <a:lnTo>
                  <a:pt x="1020475" y="709640"/>
                </a:lnTo>
                <a:lnTo>
                  <a:pt x="1038667" y="688873"/>
                </a:lnTo>
                <a:cubicBezTo>
                  <a:pt x="1071247" y="649236"/>
                  <a:pt x="1084365" y="624479"/>
                  <a:pt x="1078020" y="614599"/>
                </a:cubicBezTo>
                <a:lnTo>
                  <a:pt x="1068631" y="599982"/>
                </a:lnTo>
                <a:lnTo>
                  <a:pt x="1129344" y="603250"/>
                </a:lnTo>
                <a:cubicBezTo>
                  <a:pt x="1155878" y="605554"/>
                  <a:pt x="1185786" y="608915"/>
                  <a:pt x="1219069" y="613332"/>
                </a:cubicBezTo>
                <a:cubicBezTo>
                  <a:pt x="1255158" y="603684"/>
                  <a:pt x="1280894" y="610835"/>
                  <a:pt x="1296276" y="634784"/>
                </a:cubicBezTo>
                <a:cubicBezTo>
                  <a:pt x="1340406" y="616589"/>
                  <a:pt x="1363240" y="608689"/>
                  <a:pt x="1364779" y="611084"/>
                </a:cubicBezTo>
                <a:cubicBezTo>
                  <a:pt x="1368459" y="603645"/>
                  <a:pt x="1373891" y="597619"/>
                  <a:pt x="1381076" y="593005"/>
                </a:cubicBezTo>
                <a:lnTo>
                  <a:pt x="1375308" y="584024"/>
                </a:lnTo>
                <a:cubicBezTo>
                  <a:pt x="1373769" y="581629"/>
                  <a:pt x="1364043" y="581956"/>
                  <a:pt x="1346127" y="585006"/>
                </a:cubicBezTo>
                <a:lnTo>
                  <a:pt x="1339197" y="586394"/>
                </a:lnTo>
                <a:lnTo>
                  <a:pt x="1344439" y="583028"/>
                </a:lnTo>
                <a:lnTo>
                  <a:pt x="1335210" y="568659"/>
                </a:lnTo>
                <a:lnTo>
                  <a:pt x="1324433" y="575580"/>
                </a:lnTo>
                <a:lnTo>
                  <a:pt x="1332270" y="587783"/>
                </a:lnTo>
                <a:lnTo>
                  <a:pt x="1313112" y="591622"/>
                </a:lnTo>
                <a:cubicBezTo>
                  <a:pt x="1300060" y="594508"/>
                  <a:pt x="1284961" y="598075"/>
                  <a:pt x="1267814" y="602322"/>
                </a:cubicBezTo>
                <a:cubicBezTo>
                  <a:pt x="1185939" y="599936"/>
                  <a:pt x="1119147" y="595687"/>
                  <a:pt x="1067438" y="589573"/>
                </a:cubicBezTo>
                <a:lnTo>
                  <a:pt x="1061319" y="588597"/>
                </a:lnTo>
                <a:lnTo>
                  <a:pt x="1058408" y="584064"/>
                </a:lnTo>
                <a:cubicBezTo>
                  <a:pt x="1037204" y="577386"/>
                  <a:pt x="1019355" y="573627"/>
                  <a:pt x="1004862" y="572787"/>
                </a:cubicBezTo>
                <a:lnTo>
                  <a:pt x="989970" y="575568"/>
                </a:lnTo>
                <a:lnTo>
                  <a:pt x="957556" y="565638"/>
                </a:lnTo>
                <a:lnTo>
                  <a:pt x="925254" y="515345"/>
                </a:lnTo>
                <a:cubicBezTo>
                  <a:pt x="923979" y="497558"/>
                  <a:pt x="925137" y="487511"/>
                  <a:pt x="928730" y="485204"/>
                </a:cubicBezTo>
                <a:lnTo>
                  <a:pt x="917573" y="479684"/>
                </a:lnTo>
                <a:lnTo>
                  <a:pt x="910651" y="468907"/>
                </a:lnTo>
                <a:cubicBezTo>
                  <a:pt x="913066" y="419996"/>
                  <a:pt x="937025" y="380928"/>
                  <a:pt x="982528" y="351702"/>
                </a:cubicBezTo>
                <a:lnTo>
                  <a:pt x="973299" y="337333"/>
                </a:lnTo>
                <a:cubicBezTo>
                  <a:pt x="960210" y="352505"/>
                  <a:pt x="948147" y="365327"/>
                  <a:pt x="937112" y="375797"/>
                </a:cubicBezTo>
                <a:lnTo>
                  <a:pt x="908713" y="398837"/>
                </a:lnTo>
                <a:lnTo>
                  <a:pt x="909153" y="395133"/>
                </a:lnTo>
                <a:cubicBezTo>
                  <a:pt x="910212" y="367813"/>
                  <a:pt x="906127" y="346968"/>
                  <a:pt x="896898" y="332599"/>
                </a:cubicBezTo>
                <a:lnTo>
                  <a:pt x="882660" y="334132"/>
                </a:lnTo>
                <a:lnTo>
                  <a:pt x="877271" y="337593"/>
                </a:lnTo>
                <a:cubicBezTo>
                  <a:pt x="882655" y="345975"/>
                  <a:pt x="886701" y="357542"/>
                  <a:pt x="889410" y="372293"/>
                </a:cubicBezTo>
                <a:lnTo>
                  <a:pt x="891878" y="404576"/>
                </a:lnTo>
                <a:lnTo>
                  <a:pt x="863794" y="412740"/>
                </a:lnTo>
                <a:cubicBezTo>
                  <a:pt x="851096" y="410746"/>
                  <a:pt x="840133" y="402565"/>
                  <a:pt x="830904" y="388195"/>
                </a:cubicBezTo>
                <a:cubicBezTo>
                  <a:pt x="823719" y="392810"/>
                  <a:pt x="818973" y="393321"/>
                  <a:pt x="816666" y="389728"/>
                </a:cubicBezTo>
                <a:cubicBezTo>
                  <a:pt x="809734" y="402638"/>
                  <a:pt x="802077" y="411784"/>
                  <a:pt x="793695" y="417167"/>
                </a:cubicBezTo>
                <a:lnTo>
                  <a:pt x="775617" y="400870"/>
                </a:lnTo>
                <a:cubicBezTo>
                  <a:pt x="836356" y="334796"/>
                  <a:pt x="862496" y="295173"/>
                  <a:pt x="854036" y="282001"/>
                </a:cubicBezTo>
                <a:lnTo>
                  <a:pt x="834424" y="251466"/>
                </a:lnTo>
                <a:cubicBezTo>
                  <a:pt x="792016" y="238109"/>
                  <a:pt x="763029" y="236430"/>
                  <a:pt x="747462" y="246428"/>
                </a:cubicBezTo>
                <a:cubicBezTo>
                  <a:pt x="729578" y="276520"/>
                  <a:pt x="726789" y="301146"/>
                  <a:pt x="739094" y="320305"/>
                </a:cubicBezTo>
                <a:cubicBezTo>
                  <a:pt x="751916" y="332367"/>
                  <a:pt x="766962" y="341309"/>
                  <a:pt x="784233" y="347131"/>
                </a:cubicBezTo>
                <a:lnTo>
                  <a:pt x="791154" y="357908"/>
                </a:lnTo>
                <a:cubicBezTo>
                  <a:pt x="762756" y="379530"/>
                  <a:pt x="746761" y="391496"/>
                  <a:pt x="743169" y="393803"/>
                </a:cubicBezTo>
                <a:cubicBezTo>
                  <a:pt x="695036" y="368899"/>
                  <a:pt x="667894" y="351658"/>
                  <a:pt x="661742" y="342078"/>
                </a:cubicBezTo>
                <a:cubicBezTo>
                  <a:pt x="655589" y="332499"/>
                  <a:pt x="664453" y="298897"/>
                  <a:pt x="688334" y="241273"/>
                </a:cubicBezTo>
                <a:lnTo>
                  <a:pt x="684873" y="235884"/>
                </a:lnTo>
                <a:lnTo>
                  <a:pt x="674096" y="242806"/>
                </a:lnTo>
                <a:cubicBezTo>
                  <a:pt x="670328" y="255375"/>
                  <a:pt x="667846" y="262043"/>
                  <a:pt x="666648" y="262812"/>
                </a:cubicBezTo>
                <a:lnTo>
                  <a:pt x="661260" y="266273"/>
                </a:lnTo>
                <a:lnTo>
                  <a:pt x="652031" y="251904"/>
                </a:lnTo>
                <a:cubicBezTo>
                  <a:pt x="658018" y="248058"/>
                  <a:pt x="664015" y="220527"/>
                  <a:pt x="670022" y="169309"/>
                </a:cubicBezTo>
                <a:lnTo>
                  <a:pt x="666561" y="163920"/>
                </a:lnTo>
                <a:cubicBezTo>
                  <a:pt x="639321" y="279518"/>
                  <a:pt x="620313" y="340778"/>
                  <a:pt x="609535" y="347700"/>
                </a:cubicBezTo>
                <a:lnTo>
                  <a:pt x="579000" y="367312"/>
                </a:lnTo>
                <a:cubicBezTo>
                  <a:pt x="567113" y="369873"/>
                  <a:pt x="556171" y="363369"/>
                  <a:pt x="546172" y="347802"/>
                </a:cubicBezTo>
                <a:cubicBezTo>
                  <a:pt x="530791" y="323853"/>
                  <a:pt x="525295" y="275794"/>
                  <a:pt x="529686" y="203626"/>
                </a:cubicBezTo>
                <a:lnTo>
                  <a:pt x="522764" y="192849"/>
                </a:lnTo>
                <a:cubicBezTo>
                  <a:pt x="511101" y="274762"/>
                  <a:pt x="518344" y="336076"/>
                  <a:pt x="544493" y="376790"/>
                </a:cubicBezTo>
                <a:lnTo>
                  <a:pt x="539105" y="380251"/>
                </a:lnTo>
                <a:lnTo>
                  <a:pt x="468820" y="369575"/>
                </a:lnTo>
                <a:cubicBezTo>
                  <a:pt x="464371" y="375816"/>
                  <a:pt x="460350" y="380089"/>
                  <a:pt x="456758" y="382397"/>
                </a:cubicBezTo>
                <a:lnTo>
                  <a:pt x="479831" y="418321"/>
                </a:lnTo>
                <a:cubicBezTo>
                  <a:pt x="484445" y="425506"/>
                  <a:pt x="475630" y="444699"/>
                  <a:pt x="453384" y="475901"/>
                </a:cubicBezTo>
                <a:cubicBezTo>
                  <a:pt x="403977" y="433211"/>
                  <a:pt x="375681" y="414173"/>
                  <a:pt x="368496" y="418787"/>
                </a:cubicBezTo>
                <a:lnTo>
                  <a:pt x="371957" y="424176"/>
                </a:lnTo>
                <a:cubicBezTo>
                  <a:pt x="403587" y="444455"/>
                  <a:pt x="430170" y="471359"/>
                  <a:pt x="451705" y="504888"/>
                </a:cubicBezTo>
                <a:cubicBezTo>
                  <a:pt x="455034" y="517972"/>
                  <a:pt x="452678" y="528788"/>
                  <a:pt x="444637" y="537336"/>
                </a:cubicBezTo>
                <a:cubicBezTo>
                  <a:pt x="430267" y="546565"/>
                  <a:pt x="373671" y="520333"/>
                  <a:pt x="274846" y="458639"/>
                </a:cubicBezTo>
                <a:lnTo>
                  <a:pt x="264069" y="465561"/>
                </a:lnTo>
                <a:lnTo>
                  <a:pt x="266377" y="469153"/>
                </a:lnTo>
                <a:cubicBezTo>
                  <a:pt x="365376" y="520586"/>
                  <a:pt x="416414" y="548697"/>
                  <a:pt x="419490" y="553487"/>
                </a:cubicBezTo>
                <a:cubicBezTo>
                  <a:pt x="415898" y="555794"/>
                  <a:pt x="415255" y="558744"/>
                  <a:pt x="417562" y="562336"/>
                </a:cubicBezTo>
                <a:cubicBezTo>
                  <a:pt x="395843" y="562755"/>
                  <a:pt x="343043" y="556919"/>
                  <a:pt x="259162" y="544827"/>
                </a:cubicBezTo>
                <a:lnTo>
                  <a:pt x="255570" y="547134"/>
                </a:lnTo>
                <a:lnTo>
                  <a:pt x="262492" y="557912"/>
                </a:lnTo>
                <a:cubicBezTo>
                  <a:pt x="363049" y="564366"/>
                  <a:pt x="420250" y="578371"/>
                  <a:pt x="434093" y="599925"/>
                </a:cubicBezTo>
                <a:lnTo>
                  <a:pt x="428573" y="611081"/>
                </a:lnTo>
                <a:lnTo>
                  <a:pt x="423185" y="614542"/>
                </a:lnTo>
                <a:cubicBezTo>
                  <a:pt x="400355" y="610600"/>
                  <a:pt x="387743" y="609397"/>
                  <a:pt x="385348" y="610936"/>
                </a:cubicBezTo>
                <a:lnTo>
                  <a:pt x="365590" y="623626"/>
                </a:lnTo>
                <a:lnTo>
                  <a:pt x="371358" y="632607"/>
                </a:lnTo>
                <a:cubicBezTo>
                  <a:pt x="398384" y="622014"/>
                  <a:pt x="414588" y="620910"/>
                  <a:pt x="419972" y="629292"/>
                </a:cubicBezTo>
                <a:cubicBezTo>
                  <a:pt x="423048" y="634081"/>
                  <a:pt x="421121" y="642931"/>
                  <a:pt x="414189" y="655840"/>
                </a:cubicBezTo>
                <a:lnTo>
                  <a:pt x="394431" y="668530"/>
                </a:lnTo>
                <a:cubicBezTo>
                  <a:pt x="374075" y="681605"/>
                  <a:pt x="275177" y="693535"/>
                  <a:pt x="97740" y="704322"/>
                </a:cubicBezTo>
                <a:lnTo>
                  <a:pt x="92351" y="707783"/>
                </a:lnTo>
                <a:lnTo>
                  <a:pt x="99273" y="718560"/>
                </a:lnTo>
                <a:lnTo>
                  <a:pt x="229211" y="703607"/>
                </a:lnTo>
                <a:cubicBezTo>
                  <a:pt x="347049" y="692197"/>
                  <a:pt x="408275" y="690085"/>
                  <a:pt x="412889" y="697269"/>
                </a:cubicBezTo>
                <a:cubicBezTo>
                  <a:pt x="420064" y="716341"/>
                  <a:pt x="414072" y="732029"/>
                  <a:pt x="394913" y="744335"/>
                </a:cubicBezTo>
                <a:lnTo>
                  <a:pt x="385932" y="750103"/>
                </a:lnTo>
                <a:cubicBezTo>
                  <a:pt x="382339" y="752411"/>
                  <a:pt x="369216" y="746462"/>
                  <a:pt x="346562" y="732258"/>
                </a:cubicBezTo>
                <a:lnTo>
                  <a:pt x="333726" y="755725"/>
                </a:lnTo>
                <a:lnTo>
                  <a:pt x="299730" y="769949"/>
                </a:lnTo>
                <a:lnTo>
                  <a:pt x="306651" y="780726"/>
                </a:lnTo>
                <a:cubicBezTo>
                  <a:pt x="336588" y="761499"/>
                  <a:pt x="364806" y="761980"/>
                  <a:pt x="391306" y="782172"/>
                </a:cubicBezTo>
                <a:cubicBezTo>
                  <a:pt x="408839" y="772602"/>
                  <a:pt x="420298" y="772008"/>
                  <a:pt x="425682" y="780390"/>
                </a:cubicBezTo>
                <a:cubicBezTo>
                  <a:pt x="439652" y="806092"/>
                  <a:pt x="451476" y="827463"/>
                  <a:pt x="461152" y="844505"/>
                </a:cubicBezTo>
                <a:lnTo>
                  <a:pt x="481340" y="878585"/>
                </a:lnTo>
                <a:lnTo>
                  <a:pt x="479554" y="879732"/>
                </a:lnTo>
                <a:lnTo>
                  <a:pt x="486476" y="890510"/>
                </a:lnTo>
                <a:lnTo>
                  <a:pt x="516735" y="893324"/>
                </a:lnTo>
                <a:lnTo>
                  <a:pt x="536198" y="897157"/>
                </a:lnTo>
                <a:lnTo>
                  <a:pt x="559271" y="933081"/>
                </a:lnTo>
                <a:cubicBezTo>
                  <a:pt x="563116" y="939068"/>
                  <a:pt x="564918" y="949116"/>
                  <a:pt x="564678" y="963225"/>
                </a:cubicBezTo>
                <a:lnTo>
                  <a:pt x="558119" y="1015391"/>
                </a:lnTo>
                <a:lnTo>
                  <a:pt x="528975" y="1019883"/>
                </a:lnTo>
                <a:cubicBezTo>
                  <a:pt x="479526" y="1025848"/>
                  <a:pt x="410442" y="1031527"/>
                  <a:pt x="321724" y="1036920"/>
                </a:cubicBezTo>
                <a:lnTo>
                  <a:pt x="316335" y="1040381"/>
                </a:lnTo>
                <a:lnTo>
                  <a:pt x="323257" y="1051158"/>
                </a:lnTo>
                <a:lnTo>
                  <a:pt x="453195" y="1036205"/>
                </a:lnTo>
                <a:cubicBezTo>
                  <a:pt x="482655" y="1033353"/>
                  <a:pt x="508576" y="1031081"/>
                  <a:pt x="530959" y="1029391"/>
                </a:cubicBezTo>
                <a:lnTo>
                  <a:pt x="562432" y="1027539"/>
                </a:lnTo>
                <a:lnTo>
                  <a:pt x="573395" y="1050865"/>
                </a:lnTo>
                <a:lnTo>
                  <a:pt x="578273" y="1069209"/>
                </a:lnTo>
                <a:lnTo>
                  <a:pt x="570546" y="1064856"/>
                </a:lnTo>
                <a:lnTo>
                  <a:pt x="557710" y="1088323"/>
                </a:lnTo>
                <a:lnTo>
                  <a:pt x="523714" y="1102547"/>
                </a:lnTo>
                <a:lnTo>
                  <a:pt x="530635" y="1113324"/>
                </a:lnTo>
                <a:cubicBezTo>
                  <a:pt x="560572" y="1094097"/>
                  <a:pt x="588790" y="1094579"/>
                  <a:pt x="615290" y="1114770"/>
                </a:cubicBezTo>
                <a:cubicBezTo>
                  <a:pt x="632823" y="1105200"/>
                  <a:pt x="644282" y="1104606"/>
                  <a:pt x="649666" y="1112988"/>
                </a:cubicBezTo>
                <a:cubicBezTo>
                  <a:pt x="663636" y="1138690"/>
                  <a:pt x="675460" y="1160062"/>
                  <a:pt x="685136" y="1177104"/>
                </a:cubicBezTo>
                <a:lnTo>
                  <a:pt x="690842" y="1186736"/>
                </a:lnTo>
                <a:lnTo>
                  <a:pt x="687165" y="1190088"/>
                </a:lnTo>
                <a:cubicBezTo>
                  <a:pt x="687166" y="1205031"/>
                  <a:pt x="703977" y="1217973"/>
                  <a:pt x="737599" y="1228914"/>
                </a:cubicBezTo>
                <a:lnTo>
                  <a:pt x="764099" y="1235855"/>
                </a:lnTo>
                <a:lnTo>
                  <a:pt x="783255" y="1265679"/>
                </a:lnTo>
                <a:cubicBezTo>
                  <a:pt x="790945" y="1277653"/>
                  <a:pt x="790464" y="1305872"/>
                  <a:pt x="781808" y="1350333"/>
                </a:cubicBezTo>
                <a:lnTo>
                  <a:pt x="783328" y="1353566"/>
                </a:lnTo>
                <a:lnTo>
                  <a:pt x="746938" y="1356598"/>
                </a:lnTo>
                <a:lnTo>
                  <a:pt x="729860" y="1356599"/>
                </a:lnTo>
                <a:lnTo>
                  <a:pt x="687165" y="1350195"/>
                </a:lnTo>
                <a:lnTo>
                  <a:pt x="687165" y="1367272"/>
                </a:lnTo>
                <a:lnTo>
                  <a:pt x="717052" y="1373677"/>
                </a:lnTo>
                <a:cubicBezTo>
                  <a:pt x="734130" y="1372609"/>
                  <a:pt x="749385" y="1371675"/>
                  <a:pt x="762816" y="1370875"/>
                </a:cubicBezTo>
                <a:lnTo>
                  <a:pt x="790709" y="1369272"/>
                </a:lnTo>
                <a:lnTo>
                  <a:pt x="797379" y="1383463"/>
                </a:lnTo>
                <a:lnTo>
                  <a:pt x="804503" y="1410251"/>
                </a:lnTo>
                <a:lnTo>
                  <a:pt x="800841" y="1411569"/>
                </a:lnTo>
                <a:cubicBezTo>
                  <a:pt x="791946" y="1421175"/>
                  <a:pt x="787499" y="1435585"/>
                  <a:pt x="787499" y="1454797"/>
                </a:cubicBezTo>
                <a:lnTo>
                  <a:pt x="787499" y="1461202"/>
                </a:lnTo>
                <a:lnTo>
                  <a:pt x="800307" y="1461202"/>
                </a:lnTo>
                <a:lnTo>
                  <a:pt x="805657" y="1454618"/>
                </a:lnTo>
                <a:lnTo>
                  <a:pt x="818185" y="1474124"/>
                </a:lnTo>
                <a:lnTo>
                  <a:pt x="828112" y="1467748"/>
                </a:lnTo>
                <a:lnTo>
                  <a:pt x="834464" y="1484684"/>
                </a:lnTo>
                <a:cubicBezTo>
                  <a:pt x="814539" y="1521686"/>
                  <a:pt x="804577" y="1543745"/>
                  <a:pt x="804577" y="1550861"/>
                </a:cubicBezTo>
                <a:cubicBezTo>
                  <a:pt x="833040" y="1515282"/>
                  <a:pt x="850830" y="1497492"/>
                  <a:pt x="857946" y="1497492"/>
                </a:cubicBezTo>
                <a:cubicBezTo>
                  <a:pt x="916296" y="1518840"/>
                  <a:pt x="947605" y="1532360"/>
                  <a:pt x="951875" y="1538053"/>
                </a:cubicBezTo>
                <a:cubicBezTo>
                  <a:pt x="944759" y="1562247"/>
                  <a:pt x="919853" y="1574343"/>
                  <a:pt x="877158" y="1574344"/>
                </a:cubicBezTo>
                <a:lnTo>
                  <a:pt x="877158" y="1585017"/>
                </a:lnTo>
                <a:lnTo>
                  <a:pt x="881428" y="1585018"/>
                </a:lnTo>
                <a:cubicBezTo>
                  <a:pt x="912738" y="1577901"/>
                  <a:pt x="938355" y="1574343"/>
                  <a:pt x="958279" y="1574344"/>
                </a:cubicBezTo>
                <a:cubicBezTo>
                  <a:pt x="958279" y="1589999"/>
                  <a:pt x="962549" y="1614904"/>
                  <a:pt x="971087" y="1649060"/>
                </a:cubicBezTo>
                <a:lnTo>
                  <a:pt x="981761" y="1649060"/>
                </a:lnTo>
                <a:lnTo>
                  <a:pt x="975357" y="1591422"/>
                </a:lnTo>
                <a:cubicBezTo>
                  <a:pt x="975357" y="1585729"/>
                  <a:pt x="989588" y="1573632"/>
                  <a:pt x="1018052" y="1555131"/>
                </a:cubicBezTo>
                <a:cubicBezTo>
                  <a:pt x="1023745" y="1555131"/>
                  <a:pt x="1031572" y="1562958"/>
                  <a:pt x="1041534" y="1578613"/>
                </a:cubicBezTo>
                <a:lnTo>
                  <a:pt x="1041535" y="1597826"/>
                </a:lnTo>
                <a:cubicBezTo>
                  <a:pt x="1041535" y="1627713"/>
                  <a:pt x="998128" y="1693890"/>
                  <a:pt x="911315" y="1796358"/>
                </a:cubicBezTo>
                <a:cubicBezTo>
                  <a:pt x="899929" y="1831938"/>
                  <a:pt x="880005" y="1849727"/>
                  <a:pt x="851542" y="1849727"/>
                </a:cubicBezTo>
                <a:cubicBezTo>
                  <a:pt x="843002" y="1896691"/>
                  <a:pt x="837310" y="1920174"/>
                  <a:pt x="834463" y="1920173"/>
                </a:cubicBezTo>
                <a:cubicBezTo>
                  <a:pt x="838733" y="1927289"/>
                  <a:pt x="840868" y="1935117"/>
                  <a:pt x="840868" y="1943656"/>
                </a:cubicBezTo>
                <a:close/>
                <a:moveTo>
                  <a:pt x="226146" y="1085621"/>
                </a:moveTo>
                <a:lnTo>
                  <a:pt x="235375" y="1099991"/>
                </a:lnTo>
                <a:lnTo>
                  <a:pt x="246152" y="1093069"/>
                </a:lnTo>
                <a:cubicBezTo>
                  <a:pt x="252139" y="1089224"/>
                  <a:pt x="252826" y="1083708"/>
                  <a:pt x="248211" y="1076524"/>
                </a:cubicBezTo>
                <a:lnTo>
                  <a:pt x="245904" y="1072931"/>
                </a:lnTo>
                <a:cubicBezTo>
                  <a:pt x="241289" y="1065747"/>
                  <a:pt x="235988" y="1064077"/>
                  <a:pt x="230001" y="1067922"/>
                </a:cubicBezTo>
                <a:cubicBezTo>
                  <a:pt x="223585" y="1073734"/>
                  <a:pt x="222300" y="1079634"/>
                  <a:pt x="226146" y="1085621"/>
                </a:cubicBezTo>
                <a:close/>
                <a:moveTo>
                  <a:pt x="2162" y="753023"/>
                </a:moveTo>
                <a:lnTo>
                  <a:pt x="11391" y="767393"/>
                </a:lnTo>
                <a:lnTo>
                  <a:pt x="22168" y="760471"/>
                </a:lnTo>
                <a:cubicBezTo>
                  <a:pt x="28155" y="756625"/>
                  <a:pt x="28842" y="751110"/>
                  <a:pt x="24227" y="743925"/>
                </a:cubicBezTo>
                <a:lnTo>
                  <a:pt x="21920" y="740333"/>
                </a:lnTo>
                <a:cubicBezTo>
                  <a:pt x="17305" y="733148"/>
                  <a:pt x="12004" y="731479"/>
                  <a:pt x="6017" y="735324"/>
                </a:cubicBezTo>
                <a:cubicBezTo>
                  <a:pt x="-399" y="741136"/>
                  <a:pt x="-1684" y="747036"/>
                  <a:pt x="2162" y="75302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ar-SA" sz="34400" dirty="0">
              <a:solidFill>
                <a:srgbClr val="DFEA91"/>
              </a:solidFill>
              <a:latin typeface="Dog Rough" panose="02000500000000000000" pitchFamily="2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13A84DD-9A4D-4DB4-B263-D39300D5FCD5}"/>
              </a:ext>
            </a:extLst>
          </p:cNvPr>
          <p:cNvSpPr txBox="1"/>
          <p:nvPr/>
        </p:nvSpPr>
        <p:spPr>
          <a:xfrm>
            <a:off x="3831018" y="1522484"/>
            <a:ext cx="1837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+mj-lt"/>
              </a:rPr>
              <a:t>Tag Question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B49122B-EB0B-4B8D-9822-CB4556000E0B}"/>
              </a:ext>
            </a:extLst>
          </p:cNvPr>
          <p:cNvSpPr txBox="1"/>
          <p:nvPr/>
        </p:nvSpPr>
        <p:spPr>
          <a:xfrm>
            <a:off x="971600" y="2118714"/>
            <a:ext cx="4605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He is our English teacher,  isn’t he?</a:t>
            </a:r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25F65F8F-80CD-D3F6-0E85-44CC8B699F9C}"/>
              </a:ext>
            </a:extLst>
          </p:cNvPr>
          <p:cNvSpPr/>
          <p:nvPr/>
        </p:nvSpPr>
        <p:spPr>
          <a:xfrm rot="15595068">
            <a:off x="1151017" y="-721834"/>
            <a:ext cx="628372" cy="2499985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1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3BF6B6A-53EC-44E0-B449-BE83FAC66D51}"/>
              </a:ext>
            </a:extLst>
          </p:cNvPr>
          <p:cNvSpPr txBox="1"/>
          <p:nvPr/>
        </p:nvSpPr>
        <p:spPr>
          <a:xfrm>
            <a:off x="971600" y="2899089"/>
            <a:ext cx="4605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He isn’t our English teacher,  is he?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4D2071A-BD87-4C89-8F3F-BCBDCA9DF41E}"/>
              </a:ext>
            </a:extLst>
          </p:cNvPr>
          <p:cNvSpPr txBox="1"/>
          <p:nvPr/>
        </p:nvSpPr>
        <p:spPr>
          <a:xfrm>
            <a:off x="6571572" y="2079293"/>
            <a:ext cx="1800203" cy="399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  <a:latin typeface="+mj-lt"/>
              </a:rPr>
              <a:t>Yes, he is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C04DAEE-34A8-4BAC-930F-95FF11E8FDEE}"/>
              </a:ext>
            </a:extLst>
          </p:cNvPr>
          <p:cNvSpPr txBox="1"/>
          <p:nvPr/>
        </p:nvSpPr>
        <p:spPr>
          <a:xfrm>
            <a:off x="6522193" y="2827081"/>
            <a:ext cx="1800203" cy="399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  <a:latin typeface="+mj-lt"/>
              </a:rPr>
              <a:t>No, he isn’t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A9F84FA-E84A-46DA-2A9C-20819377EFDF}"/>
              </a:ext>
            </a:extLst>
          </p:cNvPr>
          <p:cNvSpPr txBox="1"/>
          <p:nvPr/>
        </p:nvSpPr>
        <p:spPr>
          <a:xfrm>
            <a:off x="374634" y="341033"/>
            <a:ext cx="82089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Tag Questions</a:t>
            </a:r>
          </a:p>
          <a:p>
            <a:pPr algn="l"/>
            <a:r>
              <a:rPr lang="en-US" sz="1600" b="0" i="0" u="none" strike="noStrike" baseline="0" dirty="0">
                <a:latin typeface="Abadi" panose="020B0604020104020204" pitchFamily="34" charset="0"/>
              </a:rPr>
              <a:t>USED to check information. We use an auxiliary verb and a subject personal pronoun. With an affirmative sentence, use a negative tag. With a negative sentence, use an affirmative tag.</a:t>
            </a:r>
            <a:endParaRPr lang="ar-SA" sz="1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70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CDC72D85-0C8A-1892-A937-081BBCB7E473}"/>
              </a:ext>
            </a:extLst>
          </p:cNvPr>
          <p:cNvSpPr txBox="1"/>
          <p:nvPr/>
        </p:nvSpPr>
        <p:spPr>
          <a:xfrm rot="14237306" flipH="1">
            <a:off x="6487810" y="2058231"/>
            <a:ext cx="1728925" cy="1943656"/>
          </a:xfrm>
          <a:custGeom>
            <a:avLst/>
            <a:gdLst/>
            <a:ahLst/>
            <a:cxnLst/>
            <a:rect l="l" t="t" r="r" b="b"/>
            <a:pathLst>
              <a:path w="1728925" h="1943656">
                <a:moveTo>
                  <a:pt x="1588031" y="914705"/>
                </a:moveTo>
                <a:lnTo>
                  <a:pt x="1611514" y="914704"/>
                </a:lnTo>
                <a:lnTo>
                  <a:pt x="1611514" y="908301"/>
                </a:lnTo>
                <a:cubicBezTo>
                  <a:pt x="1610090" y="901184"/>
                  <a:pt x="1605821" y="897626"/>
                  <a:pt x="1598705" y="897627"/>
                </a:cubicBezTo>
                <a:lnTo>
                  <a:pt x="1588032" y="897627"/>
                </a:lnTo>
                <a:close/>
                <a:moveTo>
                  <a:pt x="1437531" y="717773"/>
                </a:moveTo>
                <a:cubicBezTo>
                  <a:pt x="1439666" y="719552"/>
                  <a:pt x="1442868" y="720442"/>
                  <a:pt x="1447138" y="720442"/>
                </a:cubicBezTo>
                <a:lnTo>
                  <a:pt x="1451407" y="720442"/>
                </a:lnTo>
                <a:cubicBezTo>
                  <a:pt x="1459946" y="720442"/>
                  <a:pt x="1464215" y="716884"/>
                  <a:pt x="1464216" y="709768"/>
                </a:cubicBezTo>
                <a:cubicBezTo>
                  <a:pt x="1462792" y="701229"/>
                  <a:pt x="1458523" y="696960"/>
                  <a:pt x="1451407" y="696960"/>
                </a:cubicBezTo>
                <a:lnTo>
                  <a:pt x="1434329" y="696960"/>
                </a:lnTo>
                <a:lnTo>
                  <a:pt x="1434329" y="709768"/>
                </a:lnTo>
                <a:cubicBezTo>
                  <a:pt x="1434329" y="713326"/>
                  <a:pt x="1435396" y="715994"/>
                  <a:pt x="1437531" y="717773"/>
                </a:cubicBezTo>
                <a:close/>
                <a:moveTo>
                  <a:pt x="1100449" y="242982"/>
                </a:moveTo>
                <a:lnTo>
                  <a:pt x="1109678" y="257352"/>
                </a:lnTo>
                <a:lnTo>
                  <a:pt x="1120455" y="250430"/>
                </a:lnTo>
                <a:lnTo>
                  <a:pt x="1111226" y="236060"/>
                </a:lnTo>
                <a:close/>
                <a:moveTo>
                  <a:pt x="1163784" y="412361"/>
                </a:moveTo>
                <a:lnTo>
                  <a:pt x="1170706" y="423138"/>
                </a:lnTo>
                <a:lnTo>
                  <a:pt x="1176094" y="419678"/>
                </a:lnTo>
                <a:cubicBezTo>
                  <a:pt x="1182082" y="415832"/>
                  <a:pt x="1182768" y="410317"/>
                  <a:pt x="1178154" y="403132"/>
                </a:cubicBezTo>
                <a:lnTo>
                  <a:pt x="1172385" y="394151"/>
                </a:lnTo>
                <a:lnTo>
                  <a:pt x="1166996" y="397612"/>
                </a:lnTo>
                <a:cubicBezTo>
                  <a:pt x="1161009" y="401458"/>
                  <a:pt x="1159939" y="406374"/>
                  <a:pt x="1163784" y="412361"/>
                </a:cubicBezTo>
                <a:close/>
                <a:moveTo>
                  <a:pt x="939800" y="79763"/>
                </a:moveTo>
                <a:lnTo>
                  <a:pt x="946722" y="90540"/>
                </a:lnTo>
                <a:lnTo>
                  <a:pt x="952110" y="87079"/>
                </a:lnTo>
                <a:cubicBezTo>
                  <a:pt x="958098" y="83234"/>
                  <a:pt x="958784" y="77719"/>
                  <a:pt x="954170" y="70534"/>
                </a:cubicBezTo>
                <a:lnTo>
                  <a:pt x="948401" y="61553"/>
                </a:lnTo>
                <a:lnTo>
                  <a:pt x="943012" y="65014"/>
                </a:lnTo>
                <a:cubicBezTo>
                  <a:pt x="937025" y="68859"/>
                  <a:pt x="935955" y="73776"/>
                  <a:pt x="939800" y="79763"/>
                </a:cubicBezTo>
                <a:close/>
                <a:moveTo>
                  <a:pt x="1598705" y="1155932"/>
                </a:moveTo>
                <a:lnTo>
                  <a:pt x="1617918" y="1155932"/>
                </a:lnTo>
                <a:lnTo>
                  <a:pt x="1641400" y="1149528"/>
                </a:lnTo>
                <a:lnTo>
                  <a:pt x="1641400" y="1132450"/>
                </a:lnTo>
                <a:lnTo>
                  <a:pt x="1628592" y="1132450"/>
                </a:lnTo>
                <a:cubicBezTo>
                  <a:pt x="1615783" y="1143835"/>
                  <a:pt x="1605821" y="1149527"/>
                  <a:pt x="1598705" y="1149528"/>
                </a:cubicBezTo>
                <a:close/>
                <a:moveTo>
                  <a:pt x="1282761" y="844258"/>
                </a:moveTo>
                <a:lnTo>
                  <a:pt x="1287031" y="844258"/>
                </a:lnTo>
                <a:cubicBezTo>
                  <a:pt x="1338265" y="839988"/>
                  <a:pt x="1363882" y="820064"/>
                  <a:pt x="1363882" y="784484"/>
                </a:cubicBezTo>
                <a:lnTo>
                  <a:pt x="1363882" y="773811"/>
                </a:lnTo>
                <a:cubicBezTo>
                  <a:pt x="1356766" y="773811"/>
                  <a:pt x="1353208" y="771676"/>
                  <a:pt x="1353209" y="767407"/>
                </a:cubicBezTo>
                <a:cubicBezTo>
                  <a:pt x="1331861" y="767406"/>
                  <a:pt x="1308379" y="790889"/>
                  <a:pt x="1282762" y="837854"/>
                </a:cubicBezTo>
                <a:close/>
                <a:moveTo>
                  <a:pt x="1195822" y="790114"/>
                </a:moveTo>
                <a:lnTo>
                  <a:pt x="1199284" y="795503"/>
                </a:lnTo>
                <a:cubicBezTo>
                  <a:pt x="1204326" y="800721"/>
                  <a:pt x="1209841" y="801408"/>
                  <a:pt x="1215829" y="797562"/>
                </a:cubicBezTo>
                <a:lnTo>
                  <a:pt x="1221217" y="794101"/>
                </a:lnTo>
                <a:lnTo>
                  <a:pt x="1211988" y="779732"/>
                </a:lnTo>
                <a:close/>
                <a:moveTo>
                  <a:pt x="971838" y="457516"/>
                </a:moveTo>
                <a:lnTo>
                  <a:pt x="975300" y="462905"/>
                </a:lnTo>
                <a:cubicBezTo>
                  <a:pt x="980342" y="468123"/>
                  <a:pt x="985857" y="468809"/>
                  <a:pt x="991845" y="464964"/>
                </a:cubicBezTo>
                <a:lnTo>
                  <a:pt x="997233" y="461503"/>
                </a:lnTo>
                <a:lnTo>
                  <a:pt x="988004" y="447133"/>
                </a:lnTo>
                <a:close/>
                <a:moveTo>
                  <a:pt x="982500" y="521183"/>
                </a:moveTo>
                <a:cubicBezTo>
                  <a:pt x="995751" y="531279"/>
                  <a:pt x="1004770" y="534789"/>
                  <a:pt x="1009560" y="531712"/>
                </a:cubicBezTo>
                <a:lnTo>
                  <a:pt x="1020338" y="524790"/>
                </a:lnTo>
                <a:cubicBezTo>
                  <a:pt x="1029751" y="505212"/>
                  <a:pt x="1030228" y="488838"/>
                  <a:pt x="1021768" y="475665"/>
                </a:cubicBezTo>
                <a:lnTo>
                  <a:pt x="1050376" y="464903"/>
                </a:lnTo>
                <a:cubicBezTo>
                  <a:pt x="1055166" y="461827"/>
                  <a:pt x="1056495" y="453362"/>
                  <a:pt x="1054363" y="439508"/>
                </a:cubicBezTo>
                <a:lnTo>
                  <a:pt x="1041673" y="419750"/>
                </a:lnTo>
                <a:cubicBezTo>
                  <a:pt x="1037827" y="413763"/>
                  <a:pt x="1032911" y="412692"/>
                  <a:pt x="1026924" y="416537"/>
                </a:cubicBezTo>
                <a:lnTo>
                  <a:pt x="1016146" y="423459"/>
                </a:lnTo>
                <a:cubicBezTo>
                  <a:pt x="1006051" y="436709"/>
                  <a:pt x="1006771" y="452315"/>
                  <a:pt x="1018308" y="470277"/>
                </a:cubicBezTo>
                <a:cubicBezTo>
                  <a:pt x="1003685" y="471211"/>
                  <a:pt x="992182" y="474371"/>
                  <a:pt x="983800" y="479754"/>
                </a:cubicBezTo>
                <a:cubicBezTo>
                  <a:pt x="976616" y="484369"/>
                  <a:pt x="976182" y="498179"/>
                  <a:pt x="982500" y="521183"/>
                </a:cubicBezTo>
                <a:close/>
                <a:moveTo>
                  <a:pt x="1168617" y="822811"/>
                </a:moveTo>
                <a:lnTo>
                  <a:pt x="1174385" y="831792"/>
                </a:lnTo>
                <a:cubicBezTo>
                  <a:pt x="1180197" y="838208"/>
                  <a:pt x="1186097" y="839493"/>
                  <a:pt x="1192084" y="835647"/>
                </a:cubicBezTo>
                <a:lnTo>
                  <a:pt x="1201065" y="829879"/>
                </a:lnTo>
                <a:lnTo>
                  <a:pt x="1194143" y="819102"/>
                </a:lnTo>
                <a:cubicBezTo>
                  <a:pt x="1190298" y="813115"/>
                  <a:pt x="1185381" y="812044"/>
                  <a:pt x="1179394" y="815889"/>
                </a:cubicBezTo>
                <a:close/>
                <a:moveTo>
                  <a:pt x="758516" y="188585"/>
                </a:moveTo>
                <a:cubicBezTo>
                  <a:pt x="771767" y="198681"/>
                  <a:pt x="780786" y="202190"/>
                  <a:pt x="785576" y="199114"/>
                </a:cubicBezTo>
                <a:lnTo>
                  <a:pt x="796354" y="192192"/>
                </a:lnTo>
                <a:cubicBezTo>
                  <a:pt x="805767" y="172614"/>
                  <a:pt x="806245" y="156239"/>
                  <a:pt x="797784" y="143067"/>
                </a:cubicBezTo>
                <a:lnTo>
                  <a:pt x="826392" y="132305"/>
                </a:lnTo>
                <a:cubicBezTo>
                  <a:pt x="831182" y="129228"/>
                  <a:pt x="832511" y="120763"/>
                  <a:pt x="830379" y="106910"/>
                </a:cubicBezTo>
                <a:lnTo>
                  <a:pt x="817689" y="87152"/>
                </a:lnTo>
                <a:cubicBezTo>
                  <a:pt x="813843" y="81165"/>
                  <a:pt x="808927" y="80094"/>
                  <a:pt x="802940" y="83939"/>
                </a:cubicBezTo>
                <a:lnTo>
                  <a:pt x="792163" y="90861"/>
                </a:lnTo>
                <a:cubicBezTo>
                  <a:pt x="782067" y="104111"/>
                  <a:pt x="782787" y="119717"/>
                  <a:pt x="794324" y="137679"/>
                </a:cubicBezTo>
                <a:cubicBezTo>
                  <a:pt x="779701" y="138613"/>
                  <a:pt x="768198" y="141772"/>
                  <a:pt x="759816" y="147156"/>
                </a:cubicBezTo>
                <a:cubicBezTo>
                  <a:pt x="752632" y="151770"/>
                  <a:pt x="752198" y="165580"/>
                  <a:pt x="758516" y="188585"/>
                </a:cubicBezTo>
                <a:close/>
                <a:moveTo>
                  <a:pt x="944633" y="490213"/>
                </a:moveTo>
                <a:lnTo>
                  <a:pt x="950401" y="499194"/>
                </a:lnTo>
                <a:cubicBezTo>
                  <a:pt x="956213" y="505609"/>
                  <a:pt x="962113" y="506894"/>
                  <a:pt x="968100" y="503049"/>
                </a:cubicBezTo>
                <a:lnTo>
                  <a:pt x="977081" y="497280"/>
                </a:lnTo>
                <a:lnTo>
                  <a:pt x="970159" y="486503"/>
                </a:lnTo>
                <a:cubicBezTo>
                  <a:pt x="966314" y="480516"/>
                  <a:pt x="961397" y="479445"/>
                  <a:pt x="955410" y="483291"/>
                </a:cubicBezTo>
                <a:close/>
                <a:moveTo>
                  <a:pt x="1314224" y="1069268"/>
                </a:moveTo>
                <a:lnTo>
                  <a:pt x="1317685" y="1074657"/>
                </a:lnTo>
                <a:cubicBezTo>
                  <a:pt x="1322299" y="1081841"/>
                  <a:pt x="1327600" y="1083511"/>
                  <a:pt x="1333588" y="1079665"/>
                </a:cubicBezTo>
                <a:lnTo>
                  <a:pt x="1338976" y="1076205"/>
                </a:lnTo>
                <a:cubicBezTo>
                  <a:pt x="1344963" y="1072359"/>
                  <a:pt x="1345650" y="1066844"/>
                  <a:pt x="1341035" y="1059659"/>
                </a:cubicBezTo>
                <a:lnTo>
                  <a:pt x="1337574" y="1054271"/>
                </a:lnTo>
                <a:cubicBezTo>
                  <a:pt x="1333729" y="1048283"/>
                  <a:pt x="1328812" y="1047213"/>
                  <a:pt x="1322825" y="1051058"/>
                </a:cubicBezTo>
                <a:lnTo>
                  <a:pt x="1317437" y="1054519"/>
                </a:lnTo>
                <a:cubicBezTo>
                  <a:pt x="1312218" y="1059562"/>
                  <a:pt x="1311147" y="1064478"/>
                  <a:pt x="1314224" y="1069268"/>
                </a:cubicBezTo>
                <a:close/>
                <a:moveTo>
                  <a:pt x="1588031" y="1574343"/>
                </a:moveTo>
                <a:cubicBezTo>
                  <a:pt x="1643535" y="1636963"/>
                  <a:pt x="1688365" y="1668273"/>
                  <a:pt x="1722521" y="1668273"/>
                </a:cubicBezTo>
                <a:lnTo>
                  <a:pt x="1728925" y="1655464"/>
                </a:lnTo>
                <a:lnTo>
                  <a:pt x="1728925" y="1649060"/>
                </a:lnTo>
                <a:cubicBezTo>
                  <a:pt x="1709001" y="1649060"/>
                  <a:pt x="1681249" y="1637675"/>
                  <a:pt x="1645669" y="1614904"/>
                </a:cubicBezTo>
                <a:cubicBezTo>
                  <a:pt x="1639977" y="1596403"/>
                  <a:pt x="1628591" y="1582882"/>
                  <a:pt x="1611514" y="1574344"/>
                </a:cubicBezTo>
                <a:close/>
                <a:moveTo>
                  <a:pt x="1006885" y="693795"/>
                </a:moveTo>
                <a:lnTo>
                  <a:pt x="1013727" y="688309"/>
                </a:lnTo>
                <a:lnTo>
                  <a:pt x="1015138" y="690506"/>
                </a:lnTo>
                <a:lnTo>
                  <a:pt x="1008423" y="695587"/>
                </a:lnTo>
                <a:close/>
                <a:moveTo>
                  <a:pt x="653871" y="144162"/>
                </a:moveTo>
                <a:lnTo>
                  <a:pt x="666561" y="163920"/>
                </a:lnTo>
                <a:cubicBezTo>
                  <a:pt x="689254" y="83379"/>
                  <a:pt x="691372" y="28739"/>
                  <a:pt x="672914" y="0"/>
                </a:cubicBezTo>
                <a:lnTo>
                  <a:pt x="658676" y="1533"/>
                </a:lnTo>
                <a:lnTo>
                  <a:pt x="653287" y="4994"/>
                </a:lnTo>
                <a:cubicBezTo>
                  <a:pt x="664054" y="21759"/>
                  <a:pt x="669472" y="51262"/>
                  <a:pt x="669540" y="93504"/>
                </a:cubicBezTo>
                <a:cubicBezTo>
                  <a:pt x="657049" y="108292"/>
                  <a:pt x="651826" y="125178"/>
                  <a:pt x="653871" y="144162"/>
                </a:cubicBezTo>
                <a:close/>
                <a:moveTo>
                  <a:pt x="1181967" y="977057"/>
                </a:moveTo>
                <a:lnTo>
                  <a:pt x="1181862" y="974778"/>
                </a:lnTo>
                <a:cubicBezTo>
                  <a:pt x="1183040" y="969370"/>
                  <a:pt x="1185576" y="962456"/>
                  <a:pt x="1189470" y="954035"/>
                </a:cubicBezTo>
                <a:lnTo>
                  <a:pt x="1205636" y="943652"/>
                </a:lnTo>
                <a:cubicBezTo>
                  <a:pt x="1224495" y="931539"/>
                  <a:pt x="1273726" y="928937"/>
                  <a:pt x="1353328" y="935849"/>
                </a:cubicBezTo>
                <a:lnTo>
                  <a:pt x="1358858" y="936470"/>
                </a:lnTo>
                <a:lnTo>
                  <a:pt x="1333996" y="983818"/>
                </a:lnTo>
                <a:cubicBezTo>
                  <a:pt x="1301974" y="1043057"/>
                  <a:pt x="1282761" y="1072677"/>
                  <a:pt x="1276357" y="1072677"/>
                </a:cubicBezTo>
                <a:lnTo>
                  <a:pt x="1264525" y="1065634"/>
                </a:lnTo>
                <a:lnTo>
                  <a:pt x="1251504" y="1050452"/>
                </a:lnTo>
                <a:lnTo>
                  <a:pt x="1246471" y="1032116"/>
                </a:lnTo>
                <a:lnTo>
                  <a:pt x="1246471" y="1021442"/>
                </a:lnTo>
                <a:cubicBezTo>
                  <a:pt x="1246471" y="1017173"/>
                  <a:pt x="1258568" y="1009346"/>
                  <a:pt x="1282762" y="997960"/>
                </a:cubicBezTo>
                <a:lnTo>
                  <a:pt x="1276166" y="985868"/>
                </a:lnTo>
                <a:lnTo>
                  <a:pt x="1286814" y="975238"/>
                </a:lnTo>
                <a:lnTo>
                  <a:pt x="1281046" y="966258"/>
                </a:lnTo>
                <a:lnTo>
                  <a:pt x="1270248" y="975018"/>
                </a:lnTo>
                <a:lnTo>
                  <a:pt x="1269953" y="974478"/>
                </a:lnTo>
                <a:lnTo>
                  <a:pt x="1276357" y="938187"/>
                </a:lnTo>
                <a:lnTo>
                  <a:pt x="1263549" y="938187"/>
                </a:lnTo>
                <a:cubicBezTo>
                  <a:pt x="1263549" y="955977"/>
                  <a:pt x="1259635" y="970742"/>
                  <a:pt x="1251808" y="982483"/>
                </a:cubicBezTo>
                <a:lnTo>
                  <a:pt x="1225873" y="1001738"/>
                </a:lnTo>
                <a:lnTo>
                  <a:pt x="1219016" y="1001024"/>
                </a:lnTo>
                <a:lnTo>
                  <a:pt x="1214070" y="999060"/>
                </a:lnTo>
                <a:lnTo>
                  <a:pt x="1204309" y="986753"/>
                </a:lnTo>
                <a:close/>
                <a:moveTo>
                  <a:pt x="958418" y="653884"/>
                </a:moveTo>
                <a:cubicBezTo>
                  <a:pt x="956880" y="651490"/>
                  <a:pt x="956700" y="647588"/>
                  <a:pt x="957878" y="642180"/>
                </a:cubicBezTo>
                <a:lnTo>
                  <a:pt x="959680" y="637267"/>
                </a:lnTo>
                <a:lnTo>
                  <a:pt x="963078" y="652903"/>
                </a:lnTo>
                <a:lnTo>
                  <a:pt x="977442" y="661440"/>
                </a:lnTo>
                <a:close/>
                <a:moveTo>
                  <a:pt x="999601" y="733469"/>
                </a:moveTo>
                <a:lnTo>
                  <a:pt x="1008591" y="723205"/>
                </a:lnTo>
                <a:lnTo>
                  <a:pt x="1015691" y="724294"/>
                </a:lnTo>
                <a:lnTo>
                  <a:pt x="1027946" y="737502"/>
                </a:lnTo>
                <a:lnTo>
                  <a:pt x="1017679" y="749766"/>
                </a:lnTo>
                <a:close/>
                <a:moveTo>
                  <a:pt x="1533062" y="1734450"/>
                </a:moveTo>
                <a:cubicBezTo>
                  <a:pt x="1536264" y="1737296"/>
                  <a:pt x="1541067" y="1740143"/>
                  <a:pt x="1547471" y="1742989"/>
                </a:cubicBezTo>
                <a:lnTo>
                  <a:pt x="1570953" y="1742989"/>
                </a:lnTo>
                <a:cubicBezTo>
                  <a:pt x="1578069" y="1742989"/>
                  <a:pt x="1581627" y="1739431"/>
                  <a:pt x="1581627" y="1732315"/>
                </a:cubicBezTo>
                <a:lnTo>
                  <a:pt x="1581627" y="1719507"/>
                </a:lnTo>
                <a:cubicBezTo>
                  <a:pt x="1575935" y="1703852"/>
                  <a:pt x="1562414" y="1696024"/>
                  <a:pt x="1541067" y="1696025"/>
                </a:cubicBezTo>
                <a:cubicBezTo>
                  <a:pt x="1548183" y="1683216"/>
                  <a:pt x="1551740" y="1671830"/>
                  <a:pt x="1551741" y="1661868"/>
                </a:cubicBezTo>
                <a:cubicBezTo>
                  <a:pt x="1551740" y="1653329"/>
                  <a:pt x="1540355" y="1645502"/>
                  <a:pt x="1517585" y="1638386"/>
                </a:cubicBezTo>
                <a:cubicBezTo>
                  <a:pt x="1501930" y="1644079"/>
                  <a:pt x="1494102" y="1649771"/>
                  <a:pt x="1494102" y="1655464"/>
                </a:cubicBezTo>
                <a:lnTo>
                  <a:pt x="1494102" y="1668272"/>
                </a:lnTo>
                <a:cubicBezTo>
                  <a:pt x="1505488" y="1686774"/>
                  <a:pt x="1519008" y="1696025"/>
                  <a:pt x="1534663" y="1696025"/>
                </a:cubicBezTo>
                <a:lnTo>
                  <a:pt x="1528258" y="1725911"/>
                </a:lnTo>
                <a:cubicBezTo>
                  <a:pt x="1528258" y="1728758"/>
                  <a:pt x="1529860" y="1731604"/>
                  <a:pt x="1533062" y="1734450"/>
                </a:cubicBezTo>
                <a:close/>
                <a:moveTo>
                  <a:pt x="1501574" y="1864136"/>
                </a:moveTo>
                <a:cubicBezTo>
                  <a:pt x="1503709" y="1865915"/>
                  <a:pt x="1506911" y="1866804"/>
                  <a:pt x="1511180" y="1866805"/>
                </a:cubicBezTo>
                <a:lnTo>
                  <a:pt x="1521854" y="1866805"/>
                </a:lnTo>
                <a:lnTo>
                  <a:pt x="1521854" y="1860400"/>
                </a:lnTo>
                <a:cubicBezTo>
                  <a:pt x="1521854" y="1853285"/>
                  <a:pt x="1518296" y="1849727"/>
                  <a:pt x="1511180" y="1849726"/>
                </a:cubicBezTo>
                <a:lnTo>
                  <a:pt x="1498372" y="1849727"/>
                </a:lnTo>
                <a:lnTo>
                  <a:pt x="1498372" y="1856131"/>
                </a:lnTo>
                <a:cubicBezTo>
                  <a:pt x="1498372" y="1859689"/>
                  <a:pt x="1499439" y="1862357"/>
                  <a:pt x="1501574" y="1864136"/>
                </a:cubicBezTo>
                <a:close/>
                <a:moveTo>
                  <a:pt x="1139733" y="1655464"/>
                </a:moveTo>
                <a:lnTo>
                  <a:pt x="1152541" y="1655464"/>
                </a:lnTo>
                <a:cubicBezTo>
                  <a:pt x="1159657" y="1655464"/>
                  <a:pt x="1163215" y="1651906"/>
                  <a:pt x="1163215" y="1644790"/>
                </a:cubicBezTo>
                <a:lnTo>
                  <a:pt x="1163215" y="1631982"/>
                </a:lnTo>
                <a:lnTo>
                  <a:pt x="1152542" y="1631982"/>
                </a:lnTo>
                <a:cubicBezTo>
                  <a:pt x="1144002" y="1633405"/>
                  <a:pt x="1139733" y="1637674"/>
                  <a:pt x="1139733" y="1644790"/>
                </a:cubicBezTo>
                <a:close/>
                <a:moveTo>
                  <a:pt x="1158946" y="1691755"/>
                </a:moveTo>
                <a:lnTo>
                  <a:pt x="1176024" y="1691755"/>
                </a:lnTo>
                <a:lnTo>
                  <a:pt x="1176024" y="1672542"/>
                </a:lnTo>
                <a:lnTo>
                  <a:pt x="1169620" y="1672542"/>
                </a:lnTo>
                <a:cubicBezTo>
                  <a:pt x="1162504" y="1673965"/>
                  <a:pt x="1158946" y="1678235"/>
                  <a:pt x="1158946" y="1685351"/>
                </a:cubicBezTo>
                <a:close/>
                <a:moveTo>
                  <a:pt x="1269953" y="1909500"/>
                </a:moveTo>
                <a:lnTo>
                  <a:pt x="1287031" y="1909500"/>
                </a:lnTo>
                <a:lnTo>
                  <a:pt x="1287031" y="1896692"/>
                </a:lnTo>
                <a:lnTo>
                  <a:pt x="1269953" y="1896692"/>
                </a:lnTo>
                <a:close/>
                <a:moveTo>
                  <a:pt x="265910" y="357819"/>
                </a:moveTo>
                <a:lnTo>
                  <a:pt x="272832" y="368596"/>
                </a:lnTo>
                <a:cubicBezTo>
                  <a:pt x="289333" y="373221"/>
                  <a:pt x="299506" y="378527"/>
                  <a:pt x="303352" y="384514"/>
                </a:cubicBezTo>
                <a:lnTo>
                  <a:pt x="308741" y="381053"/>
                </a:lnTo>
                <a:lnTo>
                  <a:pt x="298358" y="364887"/>
                </a:lnTo>
                <a:lnTo>
                  <a:pt x="280279" y="348590"/>
                </a:lnTo>
                <a:close/>
                <a:moveTo>
                  <a:pt x="602865" y="1006102"/>
                </a:moveTo>
                <a:lnTo>
                  <a:pt x="606701" y="999028"/>
                </a:lnTo>
                <a:cubicBezTo>
                  <a:pt x="610294" y="996721"/>
                  <a:pt x="614529" y="991464"/>
                  <a:pt x="619406" y="983257"/>
                </a:cubicBezTo>
                <a:lnTo>
                  <a:pt x="626328" y="994034"/>
                </a:lnTo>
                <a:lnTo>
                  <a:pt x="626388" y="996008"/>
                </a:lnTo>
                <a:lnTo>
                  <a:pt x="618415" y="1001129"/>
                </a:lnTo>
                <a:close/>
                <a:moveTo>
                  <a:pt x="814379" y="1406695"/>
                </a:moveTo>
                <a:lnTo>
                  <a:pt x="813373" y="1368082"/>
                </a:lnTo>
                <a:lnTo>
                  <a:pt x="821521" y="1367673"/>
                </a:lnTo>
                <a:cubicBezTo>
                  <a:pt x="827659" y="1367406"/>
                  <a:pt x="831973" y="1367272"/>
                  <a:pt x="834463" y="1367272"/>
                </a:cubicBezTo>
                <a:lnTo>
                  <a:pt x="840868" y="1380081"/>
                </a:lnTo>
                <a:lnTo>
                  <a:pt x="840867" y="1397159"/>
                </a:lnTo>
                <a:close/>
                <a:moveTo>
                  <a:pt x="590447" y="1076066"/>
                </a:moveTo>
                <a:lnTo>
                  <a:pt x="589276" y="1031152"/>
                </a:lnTo>
                <a:lnTo>
                  <a:pt x="592025" y="1026084"/>
                </a:lnTo>
                <a:lnTo>
                  <a:pt x="622798" y="1026222"/>
                </a:lnTo>
                <a:cubicBezTo>
                  <a:pt x="631028" y="1026856"/>
                  <a:pt x="635720" y="1028072"/>
                  <a:pt x="636873" y="1029868"/>
                </a:cubicBezTo>
                <a:cubicBezTo>
                  <a:pt x="644048" y="1048939"/>
                  <a:pt x="638056" y="1064628"/>
                  <a:pt x="618897" y="1076933"/>
                </a:cubicBezTo>
                <a:lnTo>
                  <a:pt x="609916" y="1082702"/>
                </a:lnTo>
                <a:cubicBezTo>
                  <a:pt x="608120" y="1083855"/>
                  <a:pt x="603941" y="1082945"/>
                  <a:pt x="597379" y="1079971"/>
                </a:cubicBezTo>
                <a:close/>
                <a:moveTo>
                  <a:pt x="806262" y="1453873"/>
                </a:moveTo>
                <a:lnTo>
                  <a:pt x="828059" y="1427046"/>
                </a:lnTo>
                <a:lnTo>
                  <a:pt x="840868" y="1427046"/>
                </a:lnTo>
                <a:cubicBezTo>
                  <a:pt x="840868" y="1430604"/>
                  <a:pt x="839800" y="1435763"/>
                  <a:pt x="837666" y="1442522"/>
                </a:cubicBezTo>
                <a:lnTo>
                  <a:pt x="830389" y="1461523"/>
                </a:lnTo>
                <a:lnTo>
                  <a:pt x="819864" y="1445137"/>
                </a:lnTo>
                <a:close/>
                <a:moveTo>
                  <a:pt x="691138" y="1319768"/>
                </a:moveTo>
                <a:cubicBezTo>
                  <a:pt x="704816" y="1327898"/>
                  <a:pt x="719779" y="1330127"/>
                  <a:pt x="736028" y="1326457"/>
                </a:cubicBezTo>
                <a:lnTo>
                  <a:pt x="732567" y="1321068"/>
                </a:lnTo>
                <a:cubicBezTo>
                  <a:pt x="728722" y="1315081"/>
                  <a:pt x="717905" y="1312725"/>
                  <a:pt x="700119" y="1314000"/>
                </a:cubicBezTo>
                <a:close/>
                <a:moveTo>
                  <a:pt x="617685" y="1217255"/>
                </a:moveTo>
                <a:lnTo>
                  <a:pt x="621145" y="1222643"/>
                </a:lnTo>
                <a:cubicBezTo>
                  <a:pt x="626188" y="1227861"/>
                  <a:pt x="631703" y="1228548"/>
                  <a:pt x="637691" y="1224702"/>
                </a:cubicBezTo>
                <a:cubicBezTo>
                  <a:pt x="642480" y="1221626"/>
                  <a:pt x="645396" y="1201147"/>
                  <a:pt x="646438" y="1163267"/>
                </a:cubicBezTo>
                <a:cubicBezTo>
                  <a:pt x="642593" y="1157280"/>
                  <a:pt x="635880" y="1157362"/>
                  <a:pt x="626301" y="1163515"/>
                </a:cubicBezTo>
                <a:lnTo>
                  <a:pt x="622839" y="1158126"/>
                </a:lnTo>
                <a:lnTo>
                  <a:pt x="609901" y="1118231"/>
                </a:lnTo>
                <a:lnTo>
                  <a:pt x="606301" y="1128763"/>
                </a:lnTo>
                <a:lnTo>
                  <a:pt x="595880" y="1112538"/>
                </a:lnTo>
                <a:lnTo>
                  <a:pt x="581511" y="1121767"/>
                </a:lnTo>
                <a:lnTo>
                  <a:pt x="594201" y="1141525"/>
                </a:lnTo>
                <a:lnTo>
                  <a:pt x="604116" y="1135158"/>
                </a:lnTo>
                <a:lnTo>
                  <a:pt x="603512" y="1136923"/>
                </a:lnTo>
                <a:cubicBezTo>
                  <a:pt x="603274" y="1145110"/>
                  <a:pt x="604927" y="1155255"/>
                  <a:pt x="608470" y="1167355"/>
                </a:cubicBezTo>
                <a:lnTo>
                  <a:pt x="618984" y="1175826"/>
                </a:lnTo>
                <a:cubicBezTo>
                  <a:pt x="620522" y="1178220"/>
                  <a:pt x="620089" y="1192030"/>
                  <a:pt x="617685" y="1217255"/>
                </a:cubicBezTo>
                <a:close/>
                <a:moveTo>
                  <a:pt x="467154" y="987170"/>
                </a:moveTo>
                <a:cubicBezTo>
                  <a:pt x="480832" y="995299"/>
                  <a:pt x="495795" y="997529"/>
                  <a:pt x="512044" y="993859"/>
                </a:cubicBezTo>
                <a:lnTo>
                  <a:pt x="508583" y="988470"/>
                </a:lnTo>
                <a:cubicBezTo>
                  <a:pt x="504738" y="982483"/>
                  <a:pt x="493921" y="980126"/>
                  <a:pt x="476135" y="981402"/>
                </a:cubicBezTo>
                <a:close/>
                <a:moveTo>
                  <a:pt x="393701" y="884656"/>
                </a:moveTo>
                <a:lnTo>
                  <a:pt x="397161" y="890045"/>
                </a:lnTo>
                <a:cubicBezTo>
                  <a:pt x="402204" y="895263"/>
                  <a:pt x="407719" y="895950"/>
                  <a:pt x="413707" y="892104"/>
                </a:cubicBezTo>
                <a:cubicBezTo>
                  <a:pt x="418496" y="889028"/>
                  <a:pt x="421412" y="868549"/>
                  <a:pt x="422454" y="830668"/>
                </a:cubicBezTo>
                <a:cubicBezTo>
                  <a:pt x="418609" y="824681"/>
                  <a:pt x="411896" y="824764"/>
                  <a:pt x="402317" y="830917"/>
                </a:cubicBezTo>
                <a:lnTo>
                  <a:pt x="398856" y="825528"/>
                </a:lnTo>
                <a:lnTo>
                  <a:pt x="385917" y="785633"/>
                </a:lnTo>
                <a:cubicBezTo>
                  <a:pt x="377875" y="794180"/>
                  <a:pt x="377399" y="810555"/>
                  <a:pt x="384486" y="834757"/>
                </a:cubicBezTo>
                <a:lnTo>
                  <a:pt x="395000" y="843227"/>
                </a:lnTo>
                <a:cubicBezTo>
                  <a:pt x="396538" y="845622"/>
                  <a:pt x="396105" y="859432"/>
                  <a:pt x="393701" y="884656"/>
                </a:cubicBezTo>
                <a:close/>
                <a:moveTo>
                  <a:pt x="642918" y="1299996"/>
                </a:moveTo>
                <a:lnTo>
                  <a:pt x="649840" y="1310773"/>
                </a:lnTo>
                <a:cubicBezTo>
                  <a:pt x="654883" y="1315991"/>
                  <a:pt x="659800" y="1317062"/>
                  <a:pt x="664589" y="1313986"/>
                </a:cubicBezTo>
                <a:lnTo>
                  <a:pt x="675367" y="1307064"/>
                </a:lnTo>
                <a:lnTo>
                  <a:pt x="669599" y="1298083"/>
                </a:lnTo>
                <a:cubicBezTo>
                  <a:pt x="664984" y="1290898"/>
                  <a:pt x="659084" y="1289613"/>
                  <a:pt x="651899" y="1294228"/>
                </a:cubicBezTo>
                <a:close/>
                <a:moveTo>
                  <a:pt x="861148" y="1646391"/>
                </a:moveTo>
                <a:cubicBezTo>
                  <a:pt x="863282" y="1648170"/>
                  <a:pt x="866485" y="1649060"/>
                  <a:pt x="870754" y="1649060"/>
                </a:cubicBezTo>
                <a:lnTo>
                  <a:pt x="877158" y="1649060"/>
                </a:lnTo>
                <a:cubicBezTo>
                  <a:pt x="884274" y="1649060"/>
                  <a:pt x="887832" y="1645502"/>
                  <a:pt x="887832" y="1638386"/>
                </a:cubicBezTo>
                <a:lnTo>
                  <a:pt x="887832" y="1631982"/>
                </a:lnTo>
                <a:cubicBezTo>
                  <a:pt x="886409" y="1624866"/>
                  <a:pt x="882851" y="1621308"/>
                  <a:pt x="877158" y="1621308"/>
                </a:cubicBezTo>
                <a:lnTo>
                  <a:pt x="870754" y="1621308"/>
                </a:lnTo>
                <a:cubicBezTo>
                  <a:pt x="862215" y="1621308"/>
                  <a:pt x="857945" y="1624866"/>
                  <a:pt x="857946" y="1631982"/>
                </a:cubicBezTo>
                <a:lnTo>
                  <a:pt x="857945" y="1638386"/>
                </a:lnTo>
                <a:cubicBezTo>
                  <a:pt x="857945" y="1641944"/>
                  <a:pt x="859013" y="1644612"/>
                  <a:pt x="861148" y="1646391"/>
                </a:cubicBezTo>
                <a:close/>
                <a:moveTo>
                  <a:pt x="418934" y="967398"/>
                </a:moveTo>
                <a:lnTo>
                  <a:pt x="425856" y="978175"/>
                </a:lnTo>
                <a:cubicBezTo>
                  <a:pt x="430899" y="983393"/>
                  <a:pt x="435816" y="984464"/>
                  <a:pt x="440605" y="981388"/>
                </a:cubicBezTo>
                <a:lnTo>
                  <a:pt x="451383" y="974466"/>
                </a:lnTo>
                <a:lnTo>
                  <a:pt x="445615" y="965485"/>
                </a:lnTo>
                <a:cubicBezTo>
                  <a:pt x="441000" y="958300"/>
                  <a:pt x="435100" y="957015"/>
                  <a:pt x="427915" y="961629"/>
                </a:cubicBezTo>
                <a:close/>
                <a:moveTo>
                  <a:pt x="828059" y="1614904"/>
                </a:moveTo>
                <a:cubicBezTo>
                  <a:pt x="836598" y="1614904"/>
                  <a:pt x="840868" y="1610635"/>
                  <a:pt x="840868" y="1602095"/>
                </a:cubicBezTo>
                <a:lnTo>
                  <a:pt x="840868" y="1597826"/>
                </a:lnTo>
                <a:lnTo>
                  <a:pt x="828059" y="1597826"/>
                </a:lnTo>
                <a:close/>
                <a:moveTo>
                  <a:pt x="315386" y="853242"/>
                </a:moveTo>
                <a:lnTo>
                  <a:pt x="321154" y="862223"/>
                </a:lnTo>
                <a:lnTo>
                  <a:pt x="335524" y="852994"/>
                </a:lnTo>
                <a:lnTo>
                  <a:pt x="322834" y="833236"/>
                </a:lnTo>
                <a:lnTo>
                  <a:pt x="317445" y="836697"/>
                </a:lnTo>
                <a:cubicBezTo>
                  <a:pt x="312227" y="841740"/>
                  <a:pt x="311540" y="847255"/>
                  <a:pt x="315386" y="853242"/>
                </a:cubicBezTo>
                <a:close/>
                <a:moveTo>
                  <a:pt x="574313" y="1260334"/>
                </a:moveTo>
                <a:lnTo>
                  <a:pt x="581235" y="1271111"/>
                </a:lnTo>
                <a:cubicBezTo>
                  <a:pt x="584311" y="1275901"/>
                  <a:pt x="592776" y="1277229"/>
                  <a:pt x="606630" y="1275098"/>
                </a:cubicBezTo>
                <a:lnTo>
                  <a:pt x="610222" y="1272790"/>
                </a:lnTo>
                <a:lnTo>
                  <a:pt x="604454" y="1263809"/>
                </a:lnTo>
                <a:cubicBezTo>
                  <a:pt x="601377" y="1259020"/>
                  <a:pt x="593127" y="1256707"/>
                  <a:pt x="579702" y="1256873"/>
                </a:cubicBezTo>
                <a:close/>
                <a:moveTo>
                  <a:pt x="781095" y="1585017"/>
                </a:moveTo>
                <a:lnTo>
                  <a:pt x="793903" y="1591422"/>
                </a:lnTo>
                <a:cubicBezTo>
                  <a:pt x="799596" y="1591421"/>
                  <a:pt x="805288" y="1585729"/>
                  <a:pt x="810981" y="1574343"/>
                </a:cubicBezTo>
                <a:lnTo>
                  <a:pt x="810981" y="1555131"/>
                </a:lnTo>
                <a:lnTo>
                  <a:pt x="804577" y="1555131"/>
                </a:lnTo>
                <a:cubicBezTo>
                  <a:pt x="788922" y="1559400"/>
                  <a:pt x="781094" y="1569363"/>
                  <a:pt x="781095" y="1585017"/>
                </a:cubicBezTo>
                <a:close/>
                <a:moveTo>
                  <a:pt x="684289" y="1443413"/>
                </a:moveTo>
                <a:lnTo>
                  <a:pt x="696979" y="1463171"/>
                </a:lnTo>
                <a:lnTo>
                  <a:pt x="702367" y="1459710"/>
                </a:lnTo>
                <a:cubicBezTo>
                  <a:pt x="708355" y="1455865"/>
                  <a:pt x="709041" y="1450350"/>
                  <a:pt x="704426" y="1443165"/>
                </a:cubicBezTo>
                <a:lnTo>
                  <a:pt x="698658" y="1434184"/>
                </a:lnTo>
                <a:close/>
                <a:moveTo>
                  <a:pt x="91402" y="520644"/>
                </a:moveTo>
                <a:lnTo>
                  <a:pt x="97170" y="529625"/>
                </a:lnTo>
                <a:lnTo>
                  <a:pt x="111540" y="520396"/>
                </a:lnTo>
                <a:lnTo>
                  <a:pt x="98850" y="500638"/>
                </a:lnTo>
                <a:lnTo>
                  <a:pt x="93461" y="504099"/>
                </a:lnTo>
                <a:cubicBezTo>
                  <a:pt x="88243" y="509141"/>
                  <a:pt x="87556" y="514657"/>
                  <a:pt x="91402" y="520644"/>
                </a:cubicBezTo>
                <a:close/>
                <a:moveTo>
                  <a:pt x="350329" y="927736"/>
                </a:moveTo>
                <a:lnTo>
                  <a:pt x="357251" y="938513"/>
                </a:lnTo>
                <a:cubicBezTo>
                  <a:pt x="360327" y="943302"/>
                  <a:pt x="368792" y="944631"/>
                  <a:pt x="382646" y="942499"/>
                </a:cubicBezTo>
                <a:lnTo>
                  <a:pt x="386238" y="940192"/>
                </a:lnTo>
                <a:lnTo>
                  <a:pt x="380470" y="931211"/>
                </a:lnTo>
                <a:cubicBezTo>
                  <a:pt x="377393" y="926421"/>
                  <a:pt x="369143" y="924109"/>
                  <a:pt x="355718" y="924275"/>
                </a:cubicBezTo>
                <a:close/>
                <a:moveTo>
                  <a:pt x="460305" y="1110815"/>
                </a:moveTo>
                <a:lnTo>
                  <a:pt x="472995" y="1130573"/>
                </a:lnTo>
                <a:lnTo>
                  <a:pt x="478383" y="1127112"/>
                </a:lnTo>
                <a:cubicBezTo>
                  <a:pt x="484371" y="1123266"/>
                  <a:pt x="485057" y="1117751"/>
                  <a:pt x="480442" y="1110567"/>
                </a:cubicBezTo>
                <a:lnTo>
                  <a:pt x="474674" y="1101586"/>
                </a:lnTo>
                <a:close/>
                <a:moveTo>
                  <a:pt x="734130" y="1538053"/>
                </a:moveTo>
                <a:cubicBezTo>
                  <a:pt x="741246" y="1553708"/>
                  <a:pt x="747650" y="1561535"/>
                  <a:pt x="753343" y="1561535"/>
                </a:cubicBezTo>
                <a:cubicBezTo>
                  <a:pt x="767575" y="1561535"/>
                  <a:pt x="778960" y="1555842"/>
                  <a:pt x="787499" y="1544457"/>
                </a:cubicBezTo>
                <a:cubicBezTo>
                  <a:pt x="787499" y="1538764"/>
                  <a:pt x="779671" y="1528802"/>
                  <a:pt x="764016" y="1514570"/>
                </a:cubicBezTo>
                <a:cubicBezTo>
                  <a:pt x="758324" y="1514571"/>
                  <a:pt x="748362" y="1522398"/>
                  <a:pt x="734130" y="1538053"/>
                </a:cubicBezTo>
                <a:close/>
                <a:moveTo>
                  <a:pt x="511300" y="1343936"/>
                </a:moveTo>
                <a:lnTo>
                  <a:pt x="514762" y="1349325"/>
                </a:lnTo>
                <a:cubicBezTo>
                  <a:pt x="518607" y="1355312"/>
                  <a:pt x="523523" y="1356383"/>
                  <a:pt x="529510" y="1352538"/>
                </a:cubicBezTo>
                <a:lnTo>
                  <a:pt x="534899" y="1349077"/>
                </a:lnTo>
                <a:cubicBezTo>
                  <a:pt x="540886" y="1345231"/>
                  <a:pt x="541957" y="1340315"/>
                  <a:pt x="538112" y="1334328"/>
                </a:cubicBezTo>
                <a:lnTo>
                  <a:pt x="534651" y="1328939"/>
                </a:lnTo>
                <a:cubicBezTo>
                  <a:pt x="530036" y="1321754"/>
                  <a:pt x="524735" y="1320085"/>
                  <a:pt x="518748" y="1323930"/>
                </a:cubicBezTo>
                <a:lnTo>
                  <a:pt x="513360" y="1327391"/>
                </a:lnTo>
                <a:cubicBezTo>
                  <a:pt x="508141" y="1332434"/>
                  <a:pt x="507455" y="1337949"/>
                  <a:pt x="511300" y="1343936"/>
                </a:cubicBezTo>
                <a:close/>
                <a:moveTo>
                  <a:pt x="287316" y="1011338"/>
                </a:moveTo>
                <a:lnTo>
                  <a:pt x="290778" y="1016727"/>
                </a:lnTo>
                <a:cubicBezTo>
                  <a:pt x="294623" y="1022714"/>
                  <a:pt x="299539" y="1023785"/>
                  <a:pt x="305526" y="1019939"/>
                </a:cubicBezTo>
                <a:lnTo>
                  <a:pt x="310915" y="1016478"/>
                </a:lnTo>
                <a:cubicBezTo>
                  <a:pt x="316902" y="1012633"/>
                  <a:pt x="317973" y="1007716"/>
                  <a:pt x="314128" y="1001729"/>
                </a:cubicBezTo>
                <a:lnTo>
                  <a:pt x="310667" y="996341"/>
                </a:lnTo>
                <a:cubicBezTo>
                  <a:pt x="306052" y="989156"/>
                  <a:pt x="300751" y="987486"/>
                  <a:pt x="294764" y="991332"/>
                </a:cubicBezTo>
                <a:lnTo>
                  <a:pt x="289376" y="994793"/>
                </a:lnTo>
                <a:cubicBezTo>
                  <a:pt x="284157" y="999836"/>
                  <a:pt x="283471" y="1005351"/>
                  <a:pt x="287316" y="1011338"/>
                </a:cubicBezTo>
                <a:close/>
                <a:moveTo>
                  <a:pt x="338488" y="1130176"/>
                </a:moveTo>
                <a:cubicBezTo>
                  <a:pt x="350024" y="1148137"/>
                  <a:pt x="382472" y="1155206"/>
                  <a:pt x="435832" y="1151380"/>
                </a:cubicBezTo>
                <a:lnTo>
                  <a:pt x="441220" y="1147919"/>
                </a:lnTo>
                <a:lnTo>
                  <a:pt x="438913" y="1144326"/>
                </a:lnTo>
                <a:cubicBezTo>
                  <a:pt x="407633" y="1103525"/>
                  <a:pt x="377025" y="1092738"/>
                  <a:pt x="347089" y="1111966"/>
                </a:cubicBezTo>
                <a:lnTo>
                  <a:pt x="338108" y="1117734"/>
                </a:lnTo>
                <a:cubicBezTo>
                  <a:pt x="341953" y="1123721"/>
                  <a:pt x="342080" y="1127869"/>
                  <a:pt x="338488" y="1130176"/>
                </a:cubicBezTo>
                <a:close/>
                <a:moveTo>
                  <a:pt x="114504" y="797578"/>
                </a:moveTo>
                <a:cubicBezTo>
                  <a:pt x="126040" y="815539"/>
                  <a:pt x="158488" y="822607"/>
                  <a:pt x="211848" y="818781"/>
                </a:cubicBezTo>
                <a:lnTo>
                  <a:pt x="217236" y="815320"/>
                </a:lnTo>
                <a:lnTo>
                  <a:pt x="214929" y="811728"/>
                </a:lnTo>
                <a:cubicBezTo>
                  <a:pt x="183649" y="770927"/>
                  <a:pt x="153041" y="760140"/>
                  <a:pt x="123105" y="779367"/>
                </a:cubicBezTo>
                <a:lnTo>
                  <a:pt x="114124" y="785136"/>
                </a:lnTo>
                <a:cubicBezTo>
                  <a:pt x="117969" y="791123"/>
                  <a:pt x="118096" y="795270"/>
                  <a:pt x="114504" y="797578"/>
                </a:cubicBezTo>
                <a:close/>
                <a:moveTo>
                  <a:pt x="840868" y="1943656"/>
                </a:moveTo>
                <a:lnTo>
                  <a:pt x="851542" y="1943656"/>
                </a:lnTo>
                <a:cubicBezTo>
                  <a:pt x="857234" y="1943656"/>
                  <a:pt x="871466" y="1910211"/>
                  <a:pt x="894236" y="1843323"/>
                </a:cubicBezTo>
                <a:cubicBezTo>
                  <a:pt x="986743" y="1708122"/>
                  <a:pt x="1052920" y="1627712"/>
                  <a:pt x="1092769" y="1602095"/>
                </a:cubicBezTo>
                <a:lnTo>
                  <a:pt x="1152542" y="1602095"/>
                </a:lnTo>
                <a:cubicBezTo>
                  <a:pt x="1168196" y="1610634"/>
                  <a:pt x="1176024" y="1617038"/>
                  <a:pt x="1176024" y="1621308"/>
                </a:cubicBezTo>
                <a:lnTo>
                  <a:pt x="1186697" y="1614904"/>
                </a:lnTo>
                <a:lnTo>
                  <a:pt x="1199506" y="1614904"/>
                </a:lnTo>
                <a:cubicBezTo>
                  <a:pt x="1239355" y="1643367"/>
                  <a:pt x="1259279" y="1684639"/>
                  <a:pt x="1259279" y="1738720"/>
                </a:cubicBezTo>
                <a:lnTo>
                  <a:pt x="1276357" y="1738720"/>
                </a:lnTo>
                <a:cubicBezTo>
                  <a:pt x="1264972" y="1700294"/>
                  <a:pt x="1259279" y="1670408"/>
                  <a:pt x="1259279" y="1649060"/>
                </a:cubicBezTo>
                <a:cubicBezTo>
                  <a:pt x="1259279" y="1610635"/>
                  <a:pt x="1276357" y="1591422"/>
                  <a:pt x="1310513" y="1591421"/>
                </a:cubicBezTo>
                <a:cubicBezTo>
                  <a:pt x="1310513" y="1582882"/>
                  <a:pt x="1312648" y="1578613"/>
                  <a:pt x="1316918" y="1578613"/>
                </a:cubicBezTo>
                <a:cubicBezTo>
                  <a:pt x="1309802" y="1565804"/>
                  <a:pt x="1306244" y="1554419"/>
                  <a:pt x="1306244" y="1544457"/>
                </a:cubicBezTo>
                <a:lnTo>
                  <a:pt x="1329726" y="1538052"/>
                </a:lnTo>
                <a:cubicBezTo>
                  <a:pt x="1352497" y="1624866"/>
                  <a:pt x="1371710" y="1668273"/>
                  <a:pt x="1387364" y="1668273"/>
                </a:cubicBezTo>
                <a:lnTo>
                  <a:pt x="1423655" y="1668273"/>
                </a:lnTo>
                <a:cubicBezTo>
                  <a:pt x="1457811" y="1639809"/>
                  <a:pt x="1474889" y="1616327"/>
                  <a:pt x="1474889" y="1597825"/>
                </a:cubicBezTo>
                <a:cubicBezTo>
                  <a:pt x="1459234" y="1566516"/>
                  <a:pt x="1440022" y="1550861"/>
                  <a:pt x="1417251" y="1550861"/>
                </a:cubicBezTo>
                <a:cubicBezTo>
                  <a:pt x="1400173" y="1555131"/>
                  <a:pt x="1384518" y="1562958"/>
                  <a:pt x="1370286" y="1574344"/>
                </a:cubicBezTo>
                <a:lnTo>
                  <a:pt x="1357478" y="1574344"/>
                </a:lnTo>
                <a:cubicBezTo>
                  <a:pt x="1354631" y="1538764"/>
                  <a:pt x="1353208" y="1518840"/>
                  <a:pt x="1353209" y="1514570"/>
                </a:cubicBezTo>
                <a:cubicBezTo>
                  <a:pt x="1400173" y="1487530"/>
                  <a:pt x="1429348" y="1474010"/>
                  <a:pt x="1440733" y="1474010"/>
                </a:cubicBezTo>
                <a:cubicBezTo>
                  <a:pt x="1452119" y="1474010"/>
                  <a:pt x="1475601" y="1499627"/>
                  <a:pt x="1511180" y="1550861"/>
                </a:cubicBezTo>
                <a:lnTo>
                  <a:pt x="1517584" y="1550861"/>
                </a:lnTo>
                <a:lnTo>
                  <a:pt x="1517585" y="1538053"/>
                </a:lnTo>
                <a:cubicBezTo>
                  <a:pt x="1509045" y="1528090"/>
                  <a:pt x="1504776" y="1522398"/>
                  <a:pt x="1504776" y="1520975"/>
                </a:cubicBezTo>
                <a:lnTo>
                  <a:pt x="1504776" y="1514570"/>
                </a:lnTo>
                <a:lnTo>
                  <a:pt x="1521854" y="1514570"/>
                </a:lnTo>
                <a:cubicBezTo>
                  <a:pt x="1521854" y="1521686"/>
                  <a:pt x="1541778" y="1541610"/>
                  <a:pt x="1581627" y="1574344"/>
                </a:cubicBezTo>
                <a:lnTo>
                  <a:pt x="1588031" y="1574343"/>
                </a:lnTo>
                <a:cubicBezTo>
                  <a:pt x="1505487" y="1488953"/>
                  <a:pt x="1464215" y="1439854"/>
                  <a:pt x="1464215" y="1427045"/>
                </a:cubicBezTo>
                <a:lnTo>
                  <a:pt x="1464215" y="1390755"/>
                </a:lnTo>
                <a:cubicBezTo>
                  <a:pt x="1468485" y="1379369"/>
                  <a:pt x="1479871" y="1373677"/>
                  <a:pt x="1498372" y="1373677"/>
                </a:cubicBezTo>
                <a:cubicBezTo>
                  <a:pt x="1526835" y="1373677"/>
                  <a:pt x="1570242" y="1395024"/>
                  <a:pt x="1628592" y="1437719"/>
                </a:cubicBezTo>
                <a:lnTo>
                  <a:pt x="1641400" y="1437720"/>
                </a:lnTo>
                <a:cubicBezTo>
                  <a:pt x="1578781" y="1383639"/>
                  <a:pt x="1523277" y="1356599"/>
                  <a:pt x="1474889" y="1356598"/>
                </a:cubicBezTo>
                <a:lnTo>
                  <a:pt x="1474890" y="1350194"/>
                </a:lnTo>
                <a:lnTo>
                  <a:pt x="1521854" y="1296826"/>
                </a:lnTo>
                <a:cubicBezTo>
                  <a:pt x="1519008" y="1289710"/>
                  <a:pt x="1517585" y="1284017"/>
                  <a:pt x="1517585" y="1279748"/>
                </a:cubicBezTo>
                <a:lnTo>
                  <a:pt x="1474890" y="1279748"/>
                </a:lnTo>
                <a:cubicBezTo>
                  <a:pt x="1466350" y="1279747"/>
                  <a:pt x="1454965" y="1261958"/>
                  <a:pt x="1440733" y="1226379"/>
                </a:cubicBezTo>
                <a:cubicBezTo>
                  <a:pt x="1503353" y="1207877"/>
                  <a:pt x="1534663" y="1194358"/>
                  <a:pt x="1534663" y="1185819"/>
                </a:cubicBezTo>
                <a:lnTo>
                  <a:pt x="1528258" y="1185819"/>
                </a:lnTo>
                <a:cubicBezTo>
                  <a:pt x="1494102" y="1201473"/>
                  <a:pt x="1457100" y="1209301"/>
                  <a:pt x="1417251" y="1209301"/>
                </a:cubicBezTo>
                <a:cubicBezTo>
                  <a:pt x="1404442" y="1205031"/>
                  <a:pt x="1396615" y="1197204"/>
                  <a:pt x="1393769" y="1185819"/>
                </a:cubicBezTo>
                <a:cubicBezTo>
                  <a:pt x="1393769" y="1168741"/>
                  <a:pt x="1446426" y="1135296"/>
                  <a:pt x="1551740" y="1085485"/>
                </a:cubicBezTo>
                <a:lnTo>
                  <a:pt x="1551740" y="1072677"/>
                </a:lnTo>
                <a:lnTo>
                  <a:pt x="1547471" y="1072677"/>
                </a:lnTo>
                <a:cubicBezTo>
                  <a:pt x="1450696" y="1128180"/>
                  <a:pt x="1399461" y="1155932"/>
                  <a:pt x="1393769" y="1155932"/>
                </a:cubicBezTo>
                <a:cubicBezTo>
                  <a:pt x="1393769" y="1151663"/>
                  <a:pt x="1391634" y="1149528"/>
                  <a:pt x="1387364" y="1149527"/>
                </a:cubicBezTo>
                <a:cubicBezTo>
                  <a:pt x="1398750" y="1131026"/>
                  <a:pt x="1432194" y="1089755"/>
                  <a:pt x="1487698" y="1025712"/>
                </a:cubicBezTo>
                <a:lnTo>
                  <a:pt x="1487698" y="1021442"/>
                </a:lnTo>
                <a:lnTo>
                  <a:pt x="1474889" y="1021442"/>
                </a:lnTo>
                <a:cubicBezTo>
                  <a:pt x="1415116" y="1102564"/>
                  <a:pt x="1372421" y="1143123"/>
                  <a:pt x="1346804" y="1143123"/>
                </a:cubicBezTo>
                <a:lnTo>
                  <a:pt x="1340400" y="1132450"/>
                </a:lnTo>
                <a:lnTo>
                  <a:pt x="1340400" y="1126045"/>
                </a:lnTo>
                <a:cubicBezTo>
                  <a:pt x="1356055" y="1108968"/>
                  <a:pt x="1363882" y="1099005"/>
                  <a:pt x="1363882" y="1096158"/>
                </a:cubicBezTo>
                <a:lnTo>
                  <a:pt x="1363882" y="1072677"/>
                </a:lnTo>
                <a:lnTo>
                  <a:pt x="1353208" y="1072677"/>
                </a:lnTo>
                <a:cubicBezTo>
                  <a:pt x="1350362" y="1086908"/>
                  <a:pt x="1346982" y="1097582"/>
                  <a:pt x="1343068" y="1104698"/>
                </a:cubicBezTo>
                <a:lnTo>
                  <a:pt x="1332241" y="1113360"/>
                </a:lnTo>
                <a:lnTo>
                  <a:pt x="1326454" y="1112099"/>
                </a:lnTo>
                <a:lnTo>
                  <a:pt x="1310513" y="1096158"/>
                </a:lnTo>
                <a:lnTo>
                  <a:pt x="1310513" y="1072677"/>
                </a:lnTo>
                <a:cubicBezTo>
                  <a:pt x="1310513" y="1060580"/>
                  <a:pt x="1321365" y="1032117"/>
                  <a:pt x="1343068" y="987286"/>
                </a:cubicBezTo>
                <a:lnTo>
                  <a:pt x="1368518" y="937555"/>
                </a:lnTo>
                <a:lnTo>
                  <a:pt x="1443053" y="945930"/>
                </a:lnTo>
                <a:cubicBezTo>
                  <a:pt x="1479142" y="936283"/>
                  <a:pt x="1504878" y="943433"/>
                  <a:pt x="1520260" y="967383"/>
                </a:cubicBezTo>
                <a:cubicBezTo>
                  <a:pt x="1564390" y="949187"/>
                  <a:pt x="1587224" y="941287"/>
                  <a:pt x="1588763" y="943682"/>
                </a:cubicBezTo>
                <a:cubicBezTo>
                  <a:pt x="1592443" y="936244"/>
                  <a:pt x="1597875" y="930218"/>
                  <a:pt x="1605060" y="925603"/>
                </a:cubicBezTo>
                <a:lnTo>
                  <a:pt x="1599292" y="916622"/>
                </a:lnTo>
                <a:cubicBezTo>
                  <a:pt x="1596215" y="911832"/>
                  <a:pt x="1560384" y="917931"/>
                  <a:pt x="1491798" y="934920"/>
                </a:cubicBezTo>
                <a:cubicBezTo>
                  <a:pt x="1450861" y="933727"/>
                  <a:pt x="1413694" y="932069"/>
                  <a:pt x="1380298" y="929944"/>
                </a:cubicBezTo>
                <a:lnTo>
                  <a:pt x="1372751" y="929284"/>
                </a:lnTo>
                <a:lnTo>
                  <a:pt x="1383762" y="907767"/>
                </a:lnTo>
                <a:cubicBezTo>
                  <a:pt x="1400040" y="877168"/>
                  <a:pt x="1419030" y="842479"/>
                  <a:pt x="1440733" y="803697"/>
                </a:cubicBezTo>
                <a:lnTo>
                  <a:pt x="1440733" y="797293"/>
                </a:lnTo>
                <a:lnTo>
                  <a:pt x="1427925" y="797293"/>
                </a:lnTo>
                <a:lnTo>
                  <a:pt x="1370286" y="914705"/>
                </a:lnTo>
                <a:lnTo>
                  <a:pt x="1363075" y="928438"/>
                </a:lnTo>
                <a:lnTo>
                  <a:pt x="1291422" y="922171"/>
                </a:lnTo>
                <a:cubicBezTo>
                  <a:pt x="1239712" y="916057"/>
                  <a:pt x="1203085" y="908079"/>
                  <a:pt x="1181540" y="898236"/>
                </a:cubicBezTo>
                <a:lnTo>
                  <a:pt x="1149238" y="847943"/>
                </a:lnTo>
                <a:cubicBezTo>
                  <a:pt x="1147963" y="830156"/>
                  <a:pt x="1149121" y="820109"/>
                  <a:pt x="1152714" y="817802"/>
                </a:cubicBezTo>
                <a:lnTo>
                  <a:pt x="1141557" y="812282"/>
                </a:lnTo>
                <a:lnTo>
                  <a:pt x="1134635" y="801505"/>
                </a:lnTo>
                <a:cubicBezTo>
                  <a:pt x="1137050" y="752594"/>
                  <a:pt x="1161009" y="713526"/>
                  <a:pt x="1206512" y="684301"/>
                </a:cubicBezTo>
                <a:lnTo>
                  <a:pt x="1197283" y="669931"/>
                </a:lnTo>
                <a:cubicBezTo>
                  <a:pt x="1171104" y="700276"/>
                  <a:pt x="1149034" y="721217"/>
                  <a:pt x="1131072" y="732754"/>
                </a:cubicBezTo>
                <a:lnTo>
                  <a:pt x="1115790" y="737196"/>
                </a:lnTo>
                <a:lnTo>
                  <a:pt x="1117051" y="727061"/>
                </a:lnTo>
                <a:lnTo>
                  <a:pt x="1113591" y="721673"/>
                </a:lnTo>
                <a:cubicBezTo>
                  <a:pt x="1109745" y="715685"/>
                  <a:pt x="1104828" y="714614"/>
                  <a:pt x="1098841" y="718460"/>
                </a:cubicBezTo>
                <a:lnTo>
                  <a:pt x="1093453" y="721921"/>
                </a:lnTo>
                <a:cubicBezTo>
                  <a:pt x="1088234" y="726963"/>
                  <a:pt x="1087163" y="731880"/>
                  <a:pt x="1090240" y="736670"/>
                </a:cubicBezTo>
                <a:lnTo>
                  <a:pt x="1093701" y="742058"/>
                </a:lnTo>
                <a:lnTo>
                  <a:pt x="1096273" y="742869"/>
                </a:lnTo>
                <a:lnTo>
                  <a:pt x="1087778" y="745338"/>
                </a:lnTo>
                <a:cubicBezTo>
                  <a:pt x="1075080" y="743345"/>
                  <a:pt x="1064117" y="735163"/>
                  <a:pt x="1054888" y="720794"/>
                </a:cubicBezTo>
                <a:cubicBezTo>
                  <a:pt x="1047703" y="725408"/>
                  <a:pt x="1042957" y="725919"/>
                  <a:pt x="1040650" y="722327"/>
                </a:cubicBezTo>
                <a:lnTo>
                  <a:pt x="1036059" y="727810"/>
                </a:lnTo>
                <a:lnTo>
                  <a:pt x="1020475" y="709640"/>
                </a:lnTo>
                <a:lnTo>
                  <a:pt x="1038667" y="688873"/>
                </a:lnTo>
                <a:cubicBezTo>
                  <a:pt x="1071247" y="649236"/>
                  <a:pt x="1084365" y="624479"/>
                  <a:pt x="1078020" y="614599"/>
                </a:cubicBezTo>
                <a:lnTo>
                  <a:pt x="1068631" y="599982"/>
                </a:lnTo>
                <a:lnTo>
                  <a:pt x="1129344" y="603250"/>
                </a:lnTo>
                <a:cubicBezTo>
                  <a:pt x="1155878" y="605554"/>
                  <a:pt x="1185786" y="608915"/>
                  <a:pt x="1219069" y="613332"/>
                </a:cubicBezTo>
                <a:cubicBezTo>
                  <a:pt x="1255158" y="603684"/>
                  <a:pt x="1280894" y="610835"/>
                  <a:pt x="1296276" y="634784"/>
                </a:cubicBezTo>
                <a:cubicBezTo>
                  <a:pt x="1340406" y="616589"/>
                  <a:pt x="1363240" y="608689"/>
                  <a:pt x="1364779" y="611084"/>
                </a:cubicBezTo>
                <a:cubicBezTo>
                  <a:pt x="1368459" y="603645"/>
                  <a:pt x="1373891" y="597619"/>
                  <a:pt x="1381076" y="593005"/>
                </a:cubicBezTo>
                <a:lnTo>
                  <a:pt x="1375308" y="584024"/>
                </a:lnTo>
                <a:cubicBezTo>
                  <a:pt x="1373769" y="581629"/>
                  <a:pt x="1364043" y="581956"/>
                  <a:pt x="1346127" y="585006"/>
                </a:cubicBezTo>
                <a:lnTo>
                  <a:pt x="1339197" y="586394"/>
                </a:lnTo>
                <a:lnTo>
                  <a:pt x="1344439" y="583028"/>
                </a:lnTo>
                <a:lnTo>
                  <a:pt x="1335210" y="568659"/>
                </a:lnTo>
                <a:lnTo>
                  <a:pt x="1324433" y="575580"/>
                </a:lnTo>
                <a:lnTo>
                  <a:pt x="1332270" y="587783"/>
                </a:lnTo>
                <a:lnTo>
                  <a:pt x="1313112" y="591622"/>
                </a:lnTo>
                <a:cubicBezTo>
                  <a:pt x="1300060" y="594508"/>
                  <a:pt x="1284961" y="598075"/>
                  <a:pt x="1267814" y="602322"/>
                </a:cubicBezTo>
                <a:cubicBezTo>
                  <a:pt x="1185939" y="599936"/>
                  <a:pt x="1119147" y="595687"/>
                  <a:pt x="1067438" y="589573"/>
                </a:cubicBezTo>
                <a:lnTo>
                  <a:pt x="1061319" y="588597"/>
                </a:lnTo>
                <a:lnTo>
                  <a:pt x="1058408" y="584064"/>
                </a:lnTo>
                <a:cubicBezTo>
                  <a:pt x="1037204" y="577386"/>
                  <a:pt x="1019355" y="573627"/>
                  <a:pt x="1004862" y="572787"/>
                </a:cubicBezTo>
                <a:lnTo>
                  <a:pt x="989970" y="575568"/>
                </a:lnTo>
                <a:lnTo>
                  <a:pt x="957556" y="565638"/>
                </a:lnTo>
                <a:lnTo>
                  <a:pt x="925254" y="515345"/>
                </a:lnTo>
                <a:cubicBezTo>
                  <a:pt x="923979" y="497558"/>
                  <a:pt x="925137" y="487511"/>
                  <a:pt x="928730" y="485204"/>
                </a:cubicBezTo>
                <a:lnTo>
                  <a:pt x="917573" y="479684"/>
                </a:lnTo>
                <a:lnTo>
                  <a:pt x="910651" y="468907"/>
                </a:lnTo>
                <a:cubicBezTo>
                  <a:pt x="913066" y="419996"/>
                  <a:pt x="937025" y="380928"/>
                  <a:pt x="982528" y="351702"/>
                </a:cubicBezTo>
                <a:lnTo>
                  <a:pt x="973299" y="337333"/>
                </a:lnTo>
                <a:cubicBezTo>
                  <a:pt x="960210" y="352505"/>
                  <a:pt x="948147" y="365327"/>
                  <a:pt x="937112" y="375797"/>
                </a:cubicBezTo>
                <a:lnTo>
                  <a:pt x="908713" y="398837"/>
                </a:lnTo>
                <a:lnTo>
                  <a:pt x="909153" y="395133"/>
                </a:lnTo>
                <a:cubicBezTo>
                  <a:pt x="910212" y="367813"/>
                  <a:pt x="906127" y="346968"/>
                  <a:pt x="896898" y="332599"/>
                </a:cubicBezTo>
                <a:lnTo>
                  <a:pt x="882660" y="334132"/>
                </a:lnTo>
                <a:lnTo>
                  <a:pt x="877271" y="337593"/>
                </a:lnTo>
                <a:cubicBezTo>
                  <a:pt x="882655" y="345975"/>
                  <a:pt x="886701" y="357542"/>
                  <a:pt x="889410" y="372293"/>
                </a:cubicBezTo>
                <a:lnTo>
                  <a:pt x="891878" y="404576"/>
                </a:lnTo>
                <a:lnTo>
                  <a:pt x="863794" y="412740"/>
                </a:lnTo>
                <a:cubicBezTo>
                  <a:pt x="851096" y="410746"/>
                  <a:pt x="840133" y="402565"/>
                  <a:pt x="830904" y="388195"/>
                </a:cubicBezTo>
                <a:cubicBezTo>
                  <a:pt x="823719" y="392810"/>
                  <a:pt x="818973" y="393321"/>
                  <a:pt x="816666" y="389728"/>
                </a:cubicBezTo>
                <a:cubicBezTo>
                  <a:pt x="809734" y="402638"/>
                  <a:pt x="802077" y="411784"/>
                  <a:pt x="793695" y="417167"/>
                </a:cubicBezTo>
                <a:lnTo>
                  <a:pt x="775617" y="400870"/>
                </a:lnTo>
                <a:cubicBezTo>
                  <a:pt x="836356" y="334796"/>
                  <a:pt x="862496" y="295173"/>
                  <a:pt x="854036" y="282001"/>
                </a:cubicBezTo>
                <a:lnTo>
                  <a:pt x="834424" y="251466"/>
                </a:lnTo>
                <a:cubicBezTo>
                  <a:pt x="792016" y="238109"/>
                  <a:pt x="763029" y="236430"/>
                  <a:pt x="747462" y="246428"/>
                </a:cubicBezTo>
                <a:cubicBezTo>
                  <a:pt x="729578" y="276520"/>
                  <a:pt x="726789" y="301146"/>
                  <a:pt x="739094" y="320305"/>
                </a:cubicBezTo>
                <a:cubicBezTo>
                  <a:pt x="751916" y="332367"/>
                  <a:pt x="766962" y="341309"/>
                  <a:pt x="784233" y="347131"/>
                </a:cubicBezTo>
                <a:lnTo>
                  <a:pt x="791154" y="357908"/>
                </a:lnTo>
                <a:cubicBezTo>
                  <a:pt x="762756" y="379530"/>
                  <a:pt x="746761" y="391496"/>
                  <a:pt x="743169" y="393803"/>
                </a:cubicBezTo>
                <a:cubicBezTo>
                  <a:pt x="695036" y="368899"/>
                  <a:pt x="667894" y="351658"/>
                  <a:pt x="661742" y="342078"/>
                </a:cubicBezTo>
                <a:cubicBezTo>
                  <a:pt x="655589" y="332499"/>
                  <a:pt x="664453" y="298897"/>
                  <a:pt x="688334" y="241273"/>
                </a:cubicBezTo>
                <a:lnTo>
                  <a:pt x="684873" y="235884"/>
                </a:lnTo>
                <a:lnTo>
                  <a:pt x="674096" y="242806"/>
                </a:lnTo>
                <a:cubicBezTo>
                  <a:pt x="670328" y="255375"/>
                  <a:pt x="667846" y="262043"/>
                  <a:pt x="666648" y="262812"/>
                </a:cubicBezTo>
                <a:lnTo>
                  <a:pt x="661260" y="266273"/>
                </a:lnTo>
                <a:lnTo>
                  <a:pt x="652031" y="251904"/>
                </a:lnTo>
                <a:cubicBezTo>
                  <a:pt x="658018" y="248058"/>
                  <a:pt x="664015" y="220527"/>
                  <a:pt x="670022" y="169309"/>
                </a:cubicBezTo>
                <a:lnTo>
                  <a:pt x="666561" y="163920"/>
                </a:lnTo>
                <a:cubicBezTo>
                  <a:pt x="639321" y="279518"/>
                  <a:pt x="620313" y="340778"/>
                  <a:pt x="609535" y="347700"/>
                </a:cubicBezTo>
                <a:lnTo>
                  <a:pt x="579000" y="367312"/>
                </a:lnTo>
                <a:cubicBezTo>
                  <a:pt x="567113" y="369873"/>
                  <a:pt x="556171" y="363369"/>
                  <a:pt x="546172" y="347802"/>
                </a:cubicBezTo>
                <a:cubicBezTo>
                  <a:pt x="530791" y="323853"/>
                  <a:pt x="525295" y="275794"/>
                  <a:pt x="529686" y="203626"/>
                </a:cubicBezTo>
                <a:lnTo>
                  <a:pt x="522764" y="192849"/>
                </a:lnTo>
                <a:cubicBezTo>
                  <a:pt x="511101" y="274762"/>
                  <a:pt x="518344" y="336076"/>
                  <a:pt x="544493" y="376790"/>
                </a:cubicBezTo>
                <a:lnTo>
                  <a:pt x="539105" y="380251"/>
                </a:lnTo>
                <a:lnTo>
                  <a:pt x="468820" y="369575"/>
                </a:lnTo>
                <a:cubicBezTo>
                  <a:pt x="464371" y="375816"/>
                  <a:pt x="460350" y="380089"/>
                  <a:pt x="456758" y="382397"/>
                </a:cubicBezTo>
                <a:lnTo>
                  <a:pt x="479831" y="418321"/>
                </a:lnTo>
                <a:cubicBezTo>
                  <a:pt x="484445" y="425506"/>
                  <a:pt x="475630" y="444699"/>
                  <a:pt x="453384" y="475901"/>
                </a:cubicBezTo>
                <a:cubicBezTo>
                  <a:pt x="403977" y="433211"/>
                  <a:pt x="375681" y="414173"/>
                  <a:pt x="368496" y="418787"/>
                </a:cubicBezTo>
                <a:lnTo>
                  <a:pt x="371957" y="424176"/>
                </a:lnTo>
                <a:cubicBezTo>
                  <a:pt x="403587" y="444455"/>
                  <a:pt x="430170" y="471359"/>
                  <a:pt x="451705" y="504888"/>
                </a:cubicBezTo>
                <a:cubicBezTo>
                  <a:pt x="455034" y="517972"/>
                  <a:pt x="452678" y="528788"/>
                  <a:pt x="444637" y="537336"/>
                </a:cubicBezTo>
                <a:cubicBezTo>
                  <a:pt x="430267" y="546565"/>
                  <a:pt x="373671" y="520333"/>
                  <a:pt x="274846" y="458639"/>
                </a:cubicBezTo>
                <a:lnTo>
                  <a:pt x="264069" y="465561"/>
                </a:lnTo>
                <a:lnTo>
                  <a:pt x="266377" y="469153"/>
                </a:lnTo>
                <a:cubicBezTo>
                  <a:pt x="365376" y="520586"/>
                  <a:pt x="416414" y="548697"/>
                  <a:pt x="419490" y="553487"/>
                </a:cubicBezTo>
                <a:cubicBezTo>
                  <a:pt x="415898" y="555794"/>
                  <a:pt x="415255" y="558744"/>
                  <a:pt x="417562" y="562336"/>
                </a:cubicBezTo>
                <a:cubicBezTo>
                  <a:pt x="395843" y="562755"/>
                  <a:pt x="343043" y="556919"/>
                  <a:pt x="259162" y="544827"/>
                </a:cubicBezTo>
                <a:lnTo>
                  <a:pt x="255570" y="547134"/>
                </a:lnTo>
                <a:lnTo>
                  <a:pt x="262492" y="557912"/>
                </a:lnTo>
                <a:cubicBezTo>
                  <a:pt x="363049" y="564366"/>
                  <a:pt x="420250" y="578371"/>
                  <a:pt x="434093" y="599925"/>
                </a:cubicBezTo>
                <a:lnTo>
                  <a:pt x="428573" y="611081"/>
                </a:lnTo>
                <a:lnTo>
                  <a:pt x="423185" y="614542"/>
                </a:lnTo>
                <a:cubicBezTo>
                  <a:pt x="400355" y="610600"/>
                  <a:pt x="387743" y="609397"/>
                  <a:pt x="385348" y="610936"/>
                </a:cubicBezTo>
                <a:lnTo>
                  <a:pt x="365590" y="623626"/>
                </a:lnTo>
                <a:lnTo>
                  <a:pt x="371358" y="632607"/>
                </a:lnTo>
                <a:cubicBezTo>
                  <a:pt x="398384" y="622014"/>
                  <a:pt x="414588" y="620910"/>
                  <a:pt x="419972" y="629292"/>
                </a:cubicBezTo>
                <a:cubicBezTo>
                  <a:pt x="423048" y="634081"/>
                  <a:pt x="421121" y="642931"/>
                  <a:pt x="414189" y="655840"/>
                </a:cubicBezTo>
                <a:lnTo>
                  <a:pt x="394431" y="668530"/>
                </a:lnTo>
                <a:cubicBezTo>
                  <a:pt x="374075" y="681605"/>
                  <a:pt x="275177" y="693535"/>
                  <a:pt x="97740" y="704322"/>
                </a:cubicBezTo>
                <a:lnTo>
                  <a:pt x="92351" y="707783"/>
                </a:lnTo>
                <a:lnTo>
                  <a:pt x="99273" y="718560"/>
                </a:lnTo>
                <a:lnTo>
                  <a:pt x="229211" y="703607"/>
                </a:lnTo>
                <a:cubicBezTo>
                  <a:pt x="347049" y="692197"/>
                  <a:pt x="408275" y="690085"/>
                  <a:pt x="412889" y="697269"/>
                </a:cubicBezTo>
                <a:cubicBezTo>
                  <a:pt x="420064" y="716341"/>
                  <a:pt x="414072" y="732029"/>
                  <a:pt x="394913" y="744335"/>
                </a:cubicBezTo>
                <a:lnTo>
                  <a:pt x="385932" y="750103"/>
                </a:lnTo>
                <a:cubicBezTo>
                  <a:pt x="382339" y="752411"/>
                  <a:pt x="369216" y="746462"/>
                  <a:pt x="346562" y="732258"/>
                </a:cubicBezTo>
                <a:lnTo>
                  <a:pt x="333726" y="755725"/>
                </a:lnTo>
                <a:lnTo>
                  <a:pt x="299730" y="769949"/>
                </a:lnTo>
                <a:lnTo>
                  <a:pt x="306651" y="780726"/>
                </a:lnTo>
                <a:cubicBezTo>
                  <a:pt x="336588" y="761499"/>
                  <a:pt x="364806" y="761980"/>
                  <a:pt x="391306" y="782172"/>
                </a:cubicBezTo>
                <a:cubicBezTo>
                  <a:pt x="408839" y="772602"/>
                  <a:pt x="420298" y="772008"/>
                  <a:pt x="425682" y="780390"/>
                </a:cubicBezTo>
                <a:cubicBezTo>
                  <a:pt x="439652" y="806092"/>
                  <a:pt x="451476" y="827463"/>
                  <a:pt x="461152" y="844505"/>
                </a:cubicBezTo>
                <a:lnTo>
                  <a:pt x="481340" y="878585"/>
                </a:lnTo>
                <a:lnTo>
                  <a:pt x="479554" y="879732"/>
                </a:lnTo>
                <a:lnTo>
                  <a:pt x="486476" y="890510"/>
                </a:lnTo>
                <a:lnTo>
                  <a:pt x="516735" y="893324"/>
                </a:lnTo>
                <a:lnTo>
                  <a:pt x="536198" y="897157"/>
                </a:lnTo>
                <a:lnTo>
                  <a:pt x="559271" y="933081"/>
                </a:lnTo>
                <a:cubicBezTo>
                  <a:pt x="563116" y="939068"/>
                  <a:pt x="564918" y="949116"/>
                  <a:pt x="564678" y="963225"/>
                </a:cubicBezTo>
                <a:lnTo>
                  <a:pt x="558119" y="1015391"/>
                </a:lnTo>
                <a:lnTo>
                  <a:pt x="528975" y="1019883"/>
                </a:lnTo>
                <a:cubicBezTo>
                  <a:pt x="479526" y="1025848"/>
                  <a:pt x="410442" y="1031527"/>
                  <a:pt x="321724" y="1036920"/>
                </a:cubicBezTo>
                <a:lnTo>
                  <a:pt x="316335" y="1040381"/>
                </a:lnTo>
                <a:lnTo>
                  <a:pt x="323257" y="1051158"/>
                </a:lnTo>
                <a:lnTo>
                  <a:pt x="453195" y="1036205"/>
                </a:lnTo>
                <a:cubicBezTo>
                  <a:pt x="482655" y="1033353"/>
                  <a:pt x="508576" y="1031081"/>
                  <a:pt x="530959" y="1029391"/>
                </a:cubicBezTo>
                <a:lnTo>
                  <a:pt x="562432" y="1027539"/>
                </a:lnTo>
                <a:lnTo>
                  <a:pt x="573395" y="1050865"/>
                </a:lnTo>
                <a:lnTo>
                  <a:pt x="578273" y="1069209"/>
                </a:lnTo>
                <a:lnTo>
                  <a:pt x="570546" y="1064856"/>
                </a:lnTo>
                <a:lnTo>
                  <a:pt x="557710" y="1088323"/>
                </a:lnTo>
                <a:lnTo>
                  <a:pt x="523714" y="1102547"/>
                </a:lnTo>
                <a:lnTo>
                  <a:pt x="530635" y="1113324"/>
                </a:lnTo>
                <a:cubicBezTo>
                  <a:pt x="560572" y="1094097"/>
                  <a:pt x="588790" y="1094579"/>
                  <a:pt x="615290" y="1114770"/>
                </a:cubicBezTo>
                <a:cubicBezTo>
                  <a:pt x="632823" y="1105200"/>
                  <a:pt x="644282" y="1104606"/>
                  <a:pt x="649666" y="1112988"/>
                </a:cubicBezTo>
                <a:cubicBezTo>
                  <a:pt x="663636" y="1138690"/>
                  <a:pt x="675460" y="1160062"/>
                  <a:pt x="685136" y="1177104"/>
                </a:cubicBezTo>
                <a:lnTo>
                  <a:pt x="690842" y="1186736"/>
                </a:lnTo>
                <a:lnTo>
                  <a:pt x="687165" y="1190088"/>
                </a:lnTo>
                <a:cubicBezTo>
                  <a:pt x="687166" y="1205031"/>
                  <a:pt x="703977" y="1217973"/>
                  <a:pt x="737599" y="1228914"/>
                </a:cubicBezTo>
                <a:lnTo>
                  <a:pt x="764099" y="1235855"/>
                </a:lnTo>
                <a:lnTo>
                  <a:pt x="783255" y="1265679"/>
                </a:lnTo>
                <a:cubicBezTo>
                  <a:pt x="790945" y="1277653"/>
                  <a:pt x="790464" y="1305872"/>
                  <a:pt x="781808" y="1350333"/>
                </a:cubicBezTo>
                <a:lnTo>
                  <a:pt x="783328" y="1353566"/>
                </a:lnTo>
                <a:lnTo>
                  <a:pt x="746938" y="1356598"/>
                </a:lnTo>
                <a:lnTo>
                  <a:pt x="729860" y="1356599"/>
                </a:lnTo>
                <a:lnTo>
                  <a:pt x="687165" y="1350195"/>
                </a:lnTo>
                <a:lnTo>
                  <a:pt x="687165" y="1367272"/>
                </a:lnTo>
                <a:lnTo>
                  <a:pt x="717052" y="1373677"/>
                </a:lnTo>
                <a:cubicBezTo>
                  <a:pt x="734130" y="1372609"/>
                  <a:pt x="749385" y="1371675"/>
                  <a:pt x="762816" y="1370875"/>
                </a:cubicBezTo>
                <a:lnTo>
                  <a:pt x="790709" y="1369272"/>
                </a:lnTo>
                <a:lnTo>
                  <a:pt x="797379" y="1383463"/>
                </a:lnTo>
                <a:lnTo>
                  <a:pt x="804503" y="1410251"/>
                </a:lnTo>
                <a:lnTo>
                  <a:pt x="800841" y="1411569"/>
                </a:lnTo>
                <a:cubicBezTo>
                  <a:pt x="791946" y="1421175"/>
                  <a:pt x="787499" y="1435585"/>
                  <a:pt x="787499" y="1454797"/>
                </a:cubicBezTo>
                <a:lnTo>
                  <a:pt x="787499" y="1461202"/>
                </a:lnTo>
                <a:lnTo>
                  <a:pt x="800307" y="1461202"/>
                </a:lnTo>
                <a:lnTo>
                  <a:pt x="805657" y="1454618"/>
                </a:lnTo>
                <a:lnTo>
                  <a:pt x="818185" y="1474124"/>
                </a:lnTo>
                <a:lnTo>
                  <a:pt x="828112" y="1467748"/>
                </a:lnTo>
                <a:lnTo>
                  <a:pt x="834464" y="1484684"/>
                </a:lnTo>
                <a:cubicBezTo>
                  <a:pt x="814539" y="1521686"/>
                  <a:pt x="804577" y="1543745"/>
                  <a:pt x="804577" y="1550861"/>
                </a:cubicBezTo>
                <a:cubicBezTo>
                  <a:pt x="833040" y="1515282"/>
                  <a:pt x="850830" y="1497492"/>
                  <a:pt x="857946" y="1497492"/>
                </a:cubicBezTo>
                <a:cubicBezTo>
                  <a:pt x="916296" y="1518840"/>
                  <a:pt x="947605" y="1532360"/>
                  <a:pt x="951875" y="1538053"/>
                </a:cubicBezTo>
                <a:cubicBezTo>
                  <a:pt x="944759" y="1562247"/>
                  <a:pt x="919853" y="1574343"/>
                  <a:pt x="877158" y="1574344"/>
                </a:cubicBezTo>
                <a:lnTo>
                  <a:pt x="877158" y="1585017"/>
                </a:lnTo>
                <a:lnTo>
                  <a:pt x="881428" y="1585018"/>
                </a:lnTo>
                <a:cubicBezTo>
                  <a:pt x="912738" y="1577901"/>
                  <a:pt x="938355" y="1574343"/>
                  <a:pt x="958279" y="1574344"/>
                </a:cubicBezTo>
                <a:cubicBezTo>
                  <a:pt x="958279" y="1589999"/>
                  <a:pt x="962549" y="1614904"/>
                  <a:pt x="971087" y="1649060"/>
                </a:cubicBezTo>
                <a:lnTo>
                  <a:pt x="981761" y="1649060"/>
                </a:lnTo>
                <a:lnTo>
                  <a:pt x="975357" y="1591422"/>
                </a:lnTo>
                <a:cubicBezTo>
                  <a:pt x="975357" y="1585729"/>
                  <a:pt x="989588" y="1573632"/>
                  <a:pt x="1018052" y="1555131"/>
                </a:cubicBezTo>
                <a:cubicBezTo>
                  <a:pt x="1023745" y="1555131"/>
                  <a:pt x="1031572" y="1562958"/>
                  <a:pt x="1041534" y="1578613"/>
                </a:cubicBezTo>
                <a:lnTo>
                  <a:pt x="1041535" y="1597826"/>
                </a:lnTo>
                <a:cubicBezTo>
                  <a:pt x="1041535" y="1627713"/>
                  <a:pt x="998128" y="1693890"/>
                  <a:pt x="911315" y="1796358"/>
                </a:cubicBezTo>
                <a:cubicBezTo>
                  <a:pt x="899929" y="1831938"/>
                  <a:pt x="880005" y="1849727"/>
                  <a:pt x="851542" y="1849727"/>
                </a:cubicBezTo>
                <a:cubicBezTo>
                  <a:pt x="843002" y="1896691"/>
                  <a:pt x="837310" y="1920174"/>
                  <a:pt x="834463" y="1920173"/>
                </a:cubicBezTo>
                <a:cubicBezTo>
                  <a:pt x="838733" y="1927289"/>
                  <a:pt x="840868" y="1935117"/>
                  <a:pt x="840868" y="1943656"/>
                </a:cubicBezTo>
                <a:close/>
                <a:moveTo>
                  <a:pt x="226146" y="1085621"/>
                </a:moveTo>
                <a:lnTo>
                  <a:pt x="235375" y="1099991"/>
                </a:lnTo>
                <a:lnTo>
                  <a:pt x="246152" y="1093069"/>
                </a:lnTo>
                <a:cubicBezTo>
                  <a:pt x="252139" y="1089224"/>
                  <a:pt x="252826" y="1083708"/>
                  <a:pt x="248211" y="1076524"/>
                </a:cubicBezTo>
                <a:lnTo>
                  <a:pt x="245904" y="1072931"/>
                </a:lnTo>
                <a:cubicBezTo>
                  <a:pt x="241289" y="1065747"/>
                  <a:pt x="235988" y="1064077"/>
                  <a:pt x="230001" y="1067922"/>
                </a:cubicBezTo>
                <a:cubicBezTo>
                  <a:pt x="223585" y="1073734"/>
                  <a:pt x="222300" y="1079634"/>
                  <a:pt x="226146" y="1085621"/>
                </a:cubicBezTo>
                <a:close/>
                <a:moveTo>
                  <a:pt x="2162" y="753023"/>
                </a:moveTo>
                <a:lnTo>
                  <a:pt x="11391" y="767393"/>
                </a:lnTo>
                <a:lnTo>
                  <a:pt x="22168" y="760471"/>
                </a:lnTo>
                <a:cubicBezTo>
                  <a:pt x="28155" y="756625"/>
                  <a:pt x="28842" y="751110"/>
                  <a:pt x="24227" y="743925"/>
                </a:cubicBezTo>
                <a:lnTo>
                  <a:pt x="21920" y="740333"/>
                </a:lnTo>
                <a:cubicBezTo>
                  <a:pt x="17305" y="733148"/>
                  <a:pt x="12004" y="731479"/>
                  <a:pt x="6017" y="735324"/>
                </a:cubicBezTo>
                <a:cubicBezTo>
                  <a:pt x="-399" y="741136"/>
                  <a:pt x="-1684" y="747036"/>
                  <a:pt x="2162" y="75302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ar-SA" sz="34400" dirty="0">
              <a:solidFill>
                <a:srgbClr val="DFEA91"/>
              </a:solidFill>
              <a:latin typeface="Dog Rough" panose="02000500000000000000" pitchFamily="2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45DE079-FACF-FCD2-1678-364E760707A7}"/>
              </a:ext>
            </a:extLst>
          </p:cNvPr>
          <p:cNvSpPr txBox="1"/>
          <p:nvPr/>
        </p:nvSpPr>
        <p:spPr>
          <a:xfrm rot="14237306" flipH="1">
            <a:off x="6562759" y="410406"/>
            <a:ext cx="1728925" cy="1943656"/>
          </a:xfrm>
          <a:custGeom>
            <a:avLst/>
            <a:gdLst/>
            <a:ahLst/>
            <a:cxnLst/>
            <a:rect l="l" t="t" r="r" b="b"/>
            <a:pathLst>
              <a:path w="1728925" h="1943656">
                <a:moveTo>
                  <a:pt x="1588031" y="914705"/>
                </a:moveTo>
                <a:lnTo>
                  <a:pt x="1611514" y="914704"/>
                </a:lnTo>
                <a:lnTo>
                  <a:pt x="1611514" y="908301"/>
                </a:lnTo>
                <a:cubicBezTo>
                  <a:pt x="1610090" y="901184"/>
                  <a:pt x="1605821" y="897626"/>
                  <a:pt x="1598705" y="897627"/>
                </a:cubicBezTo>
                <a:lnTo>
                  <a:pt x="1588032" y="897627"/>
                </a:lnTo>
                <a:close/>
                <a:moveTo>
                  <a:pt x="1437531" y="717773"/>
                </a:moveTo>
                <a:cubicBezTo>
                  <a:pt x="1439666" y="719552"/>
                  <a:pt x="1442868" y="720442"/>
                  <a:pt x="1447138" y="720442"/>
                </a:cubicBezTo>
                <a:lnTo>
                  <a:pt x="1451407" y="720442"/>
                </a:lnTo>
                <a:cubicBezTo>
                  <a:pt x="1459946" y="720442"/>
                  <a:pt x="1464215" y="716884"/>
                  <a:pt x="1464216" y="709768"/>
                </a:cubicBezTo>
                <a:cubicBezTo>
                  <a:pt x="1462792" y="701229"/>
                  <a:pt x="1458523" y="696960"/>
                  <a:pt x="1451407" y="696960"/>
                </a:cubicBezTo>
                <a:lnTo>
                  <a:pt x="1434329" y="696960"/>
                </a:lnTo>
                <a:lnTo>
                  <a:pt x="1434329" y="709768"/>
                </a:lnTo>
                <a:cubicBezTo>
                  <a:pt x="1434329" y="713326"/>
                  <a:pt x="1435396" y="715994"/>
                  <a:pt x="1437531" y="717773"/>
                </a:cubicBezTo>
                <a:close/>
                <a:moveTo>
                  <a:pt x="1100449" y="242982"/>
                </a:moveTo>
                <a:lnTo>
                  <a:pt x="1109678" y="257352"/>
                </a:lnTo>
                <a:lnTo>
                  <a:pt x="1120455" y="250430"/>
                </a:lnTo>
                <a:lnTo>
                  <a:pt x="1111226" y="236060"/>
                </a:lnTo>
                <a:close/>
                <a:moveTo>
                  <a:pt x="1163784" y="412361"/>
                </a:moveTo>
                <a:lnTo>
                  <a:pt x="1170706" y="423138"/>
                </a:lnTo>
                <a:lnTo>
                  <a:pt x="1176094" y="419678"/>
                </a:lnTo>
                <a:cubicBezTo>
                  <a:pt x="1182082" y="415832"/>
                  <a:pt x="1182768" y="410317"/>
                  <a:pt x="1178154" y="403132"/>
                </a:cubicBezTo>
                <a:lnTo>
                  <a:pt x="1172385" y="394151"/>
                </a:lnTo>
                <a:lnTo>
                  <a:pt x="1166996" y="397612"/>
                </a:lnTo>
                <a:cubicBezTo>
                  <a:pt x="1161009" y="401458"/>
                  <a:pt x="1159939" y="406374"/>
                  <a:pt x="1163784" y="412361"/>
                </a:cubicBezTo>
                <a:close/>
                <a:moveTo>
                  <a:pt x="939800" y="79763"/>
                </a:moveTo>
                <a:lnTo>
                  <a:pt x="946722" y="90540"/>
                </a:lnTo>
                <a:lnTo>
                  <a:pt x="952110" y="87079"/>
                </a:lnTo>
                <a:cubicBezTo>
                  <a:pt x="958098" y="83234"/>
                  <a:pt x="958784" y="77719"/>
                  <a:pt x="954170" y="70534"/>
                </a:cubicBezTo>
                <a:lnTo>
                  <a:pt x="948401" y="61553"/>
                </a:lnTo>
                <a:lnTo>
                  <a:pt x="943012" y="65014"/>
                </a:lnTo>
                <a:cubicBezTo>
                  <a:pt x="937025" y="68859"/>
                  <a:pt x="935955" y="73776"/>
                  <a:pt x="939800" y="79763"/>
                </a:cubicBezTo>
                <a:close/>
                <a:moveTo>
                  <a:pt x="1598705" y="1155932"/>
                </a:moveTo>
                <a:lnTo>
                  <a:pt x="1617918" y="1155932"/>
                </a:lnTo>
                <a:lnTo>
                  <a:pt x="1641400" y="1149528"/>
                </a:lnTo>
                <a:lnTo>
                  <a:pt x="1641400" y="1132450"/>
                </a:lnTo>
                <a:lnTo>
                  <a:pt x="1628592" y="1132450"/>
                </a:lnTo>
                <a:cubicBezTo>
                  <a:pt x="1615783" y="1143835"/>
                  <a:pt x="1605821" y="1149527"/>
                  <a:pt x="1598705" y="1149528"/>
                </a:cubicBezTo>
                <a:close/>
                <a:moveTo>
                  <a:pt x="1282761" y="844258"/>
                </a:moveTo>
                <a:lnTo>
                  <a:pt x="1287031" y="844258"/>
                </a:lnTo>
                <a:cubicBezTo>
                  <a:pt x="1338265" y="839988"/>
                  <a:pt x="1363882" y="820064"/>
                  <a:pt x="1363882" y="784484"/>
                </a:cubicBezTo>
                <a:lnTo>
                  <a:pt x="1363882" y="773811"/>
                </a:lnTo>
                <a:cubicBezTo>
                  <a:pt x="1356766" y="773811"/>
                  <a:pt x="1353208" y="771676"/>
                  <a:pt x="1353209" y="767407"/>
                </a:cubicBezTo>
                <a:cubicBezTo>
                  <a:pt x="1331861" y="767406"/>
                  <a:pt x="1308379" y="790889"/>
                  <a:pt x="1282762" y="837854"/>
                </a:cubicBezTo>
                <a:close/>
                <a:moveTo>
                  <a:pt x="1195822" y="790114"/>
                </a:moveTo>
                <a:lnTo>
                  <a:pt x="1199284" y="795503"/>
                </a:lnTo>
                <a:cubicBezTo>
                  <a:pt x="1204326" y="800721"/>
                  <a:pt x="1209841" y="801408"/>
                  <a:pt x="1215829" y="797562"/>
                </a:cubicBezTo>
                <a:lnTo>
                  <a:pt x="1221217" y="794101"/>
                </a:lnTo>
                <a:lnTo>
                  <a:pt x="1211988" y="779732"/>
                </a:lnTo>
                <a:close/>
                <a:moveTo>
                  <a:pt x="971838" y="457516"/>
                </a:moveTo>
                <a:lnTo>
                  <a:pt x="975300" y="462905"/>
                </a:lnTo>
                <a:cubicBezTo>
                  <a:pt x="980342" y="468123"/>
                  <a:pt x="985857" y="468809"/>
                  <a:pt x="991845" y="464964"/>
                </a:cubicBezTo>
                <a:lnTo>
                  <a:pt x="997233" y="461503"/>
                </a:lnTo>
                <a:lnTo>
                  <a:pt x="988004" y="447133"/>
                </a:lnTo>
                <a:close/>
                <a:moveTo>
                  <a:pt x="982500" y="521183"/>
                </a:moveTo>
                <a:cubicBezTo>
                  <a:pt x="995751" y="531279"/>
                  <a:pt x="1004770" y="534789"/>
                  <a:pt x="1009560" y="531712"/>
                </a:cubicBezTo>
                <a:lnTo>
                  <a:pt x="1020338" y="524790"/>
                </a:lnTo>
                <a:cubicBezTo>
                  <a:pt x="1029751" y="505212"/>
                  <a:pt x="1030228" y="488838"/>
                  <a:pt x="1021768" y="475665"/>
                </a:cubicBezTo>
                <a:lnTo>
                  <a:pt x="1050376" y="464903"/>
                </a:lnTo>
                <a:cubicBezTo>
                  <a:pt x="1055166" y="461827"/>
                  <a:pt x="1056495" y="453362"/>
                  <a:pt x="1054363" y="439508"/>
                </a:cubicBezTo>
                <a:lnTo>
                  <a:pt x="1041673" y="419750"/>
                </a:lnTo>
                <a:cubicBezTo>
                  <a:pt x="1037827" y="413763"/>
                  <a:pt x="1032911" y="412692"/>
                  <a:pt x="1026924" y="416537"/>
                </a:cubicBezTo>
                <a:lnTo>
                  <a:pt x="1016146" y="423459"/>
                </a:lnTo>
                <a:cubicBezTo>
                  <a:pt x="1006051" y="436709"/>
                  <a:pt x="1006771" y="452315"/>
                  <a:pt x="1018308" y="470277"/>
                </a:cubicBezTo>
                <a:cubicBezTo>
                  <a:pt x="1003685" y="471211"/>
                  <a:pt x="992182" y="474371"/>
                  <a:pt x="983800" y="479754"/>
                </a:cubicBezTo>
                <a:cubicBezTo>
                  <a:pt x="976616" y="484369"/>
                  <a:pt x="976182" y="498179"/>
                  <a:pt x="982500" y="521183"/>
                </a:cubicBezTo>
                <a:close/>
                <a:moveTo>
                  <a:pt x="1168617" y="822811"/>
                </a:moveTo>
                <a:lnTo>
                  <a:pt x="1174385" y="831792"/>
                </a:lnTo>
                <a:cubicBezTo>
                  <a:pt x="1180197" y="838208"/>
                  <a:pt x="1186097" y="839493"/>
                  <a:pt x="1192084" y="835647"/>
                </a:cubicBezTo>
                <a:lnTo>
                  <a:pt x="1201065" y="829879"/>
                </a:lnTo>
                <a:lnTo>
                  <a:pt x="1194143" y="819102"/>
                </a:lnTo>
                <a:cubicBezTo>
                  <a:pt x="1190298" y="813115"/>
                  <a:pt x="1185381" y="812044"/>
                  <a:pt x="1179394" y="815889"/>
                </a:cubicBezTo>
                <a:close/>
                <a:moveTo>
                  <a:pt x="758516" y="188585"/>
                </a:moveTo>
                <a:cubicBezTo>
                  <a:pt x="771767" y="198681"/>
                  <a:pt x="780786" y="202190"/>
                  <a:pt x="785576" y="199114"/>
                </a:cubicBezTo>
                <a:lnTo>
                  <a:pt x="796354" y="192192"/>
                </a:lnTo>
                <a:cubicBezTo>
                  <a:pt x="805767" y="172614"/>
                  <a:pt x="806245" y="156239"/>
                  <a:pt x="797784" y="143067"/>
                </a:cubicBezTo>
                <a:lnTo>
                  <a:pt x="826392" y="132305"/>
                </a:lnTo>
                <a:cubicBezTo>
                  <a:pt x="831182" y="129228"/>
                  <a:pt x="832511" y="120763"/>
                  <a:pt x="830379" y="106910"/>
                </a:cubicBezTo>
                <a:lnTo>
                  <a:pt x="817689" y="87152"/>
                </a:lnTo>
                <a:cubicBezTo>
                  <a:pt x="813843" y="81165"/>
                  <a:pt x="808927" y="80094"/>
                  <a:pt x="802940" y="83939"/>
                </a:cubicBezTo>
                <a:lnTo>
                  <a:pt x="792163" y="90861"/>
                </a:lnTo>
                <a:cubicBezTo>
                  <a:pt x="782067" y="104111"/>
                  <a:pt x="782787" y="119717"/>
                  <a:pt x="794324" y="137679"/>
                </a:cubicBezTo>
                <a:cubicBezTo>
                  <a:pt x="779701" y="138613"/>
                  <a:pt x="768198" y="141772"/>
                  <a:pt x="759816" y="147156"/>
                </a:cubicBezTo>
                <a:cubicBezTo>
                  <a:pt x="752632" y="151770"/>
                  <a:pt x="752198" y="165580"/>
                  <a:pt x="758516" y="188585"/>
                </a:cubicBezTo>
                <a:close/>
                <a:moveTo>
                  <a:pt x="944633" y="490213"/>
                </a:moveTo>
                <a:lnTo>
                  <a:pt x="950401" y="499194"/>
                </a:lnTo>
                <a:cubicBezTo>
                  <a:pt x="956213" y="505609"/>
                  <a:pt x="962113" y="506894"/>
                  <a:pt x="968100" y="503049"/>
                </a:cubicBezTo>
                <a:lnTo>
                  <a:pt x="977081" y="497280"/>
                </a:lnTo>
                <a:lnTo>
                  <a:pt x="970159" y="486503"/>
                </a:lnTo>
                <a:cubicBezTo>
                  <a:pt x="966314" y="480516"/>
                  <a:pt x="961397" y="479445"/>
                  <a:pt x="955410" y="483291"/>
                </a:cubicBezTo>
                <a:close/>
                <a:moveTo>
                  <a:pt x="1314224" y="1069268"/>
                </a:moveTo>
                <a:lnTo>
                  <a:pt x="1317685" y="1074657"/>
                </a:lnTo>
                <a:cubicBezTo>
                  <a:pt x="1322299" y="1081841"/>
                  <a:pt x="1327600" y="1083511"/>
                  <a:pt x="1333588" y="1079665"/>
                </a:cubicBezTo>
                <a:lnTo>
                  <a:pt x="1338976" y="1076205"/>
                </a:lnTo>
                <a:cubicBezTo>
                  <a:pt x="1344963" y="1072359"/>
                  <a:pt x="1345650" y="1066844"/>
                  <a:pt x="1341035" y="1059659"/>
                </a:cubicBezTo>
                <a:lnTo>
                  <a:pt x="1337574" y="1054271"/>
                </a:lnTo>
                <a:cubicBezTo>
                  <a:pt x="1333729" y="1048283"/>
                  <a:pt x="1328812" y="1047213"/>
                  <a:pt x="1322825" y="1051058"/>
                </a:cubicBezTo>
                <a:lnTo>
                  <a:pt x="1317437" y="1054519"/>
                </a:lnTo>
                <a:cubicBezTo>
                  <a:pt x="1312218" y="1059562"/>
                  <a:pt x="1311147" y="1064478"/>
                  <a:pt x="1314224" y="1069268"/>
                </a:cubicBezTo>
                <a:close/>
                <a:moveTo>
                  <a:pt x="1588031" y="1574343"/>
                </a:moveTo>
                <a:cubicBezTo>
                  <a:pt x="1643535" y="1636963"/>
                  <a:pt x="1688365" y="1668273"/>
                  <a:pt x="1722521" y="1668273"/>
                </a:cubicBezTo>
                <a:lnTo>
                  <a:pt x="1728925" y="1655464"/>
                </a:lnTo>
                <a:lnTo>
                  <a:pt x="1728925" y="1649060"/>
                </a:lnTo>
                <a:cubicBezTo>
                  <a:pt x="1709001" y="1649060"/>
                  <a:pt x="1681249" y="1637675"/>
                  <a:pt x="1645669" y="1614904"/>
                </a:cubicBezTo>
                <a:cubicBezTo>
                  <a:pt x="1639977" y="1596403"/>
                  <a:pt x="1628591" y="1582882"/>
                  <a:pt x="1611514" y="1574344"/>
                </a:cubicBezTo>
                <a:close/>
                <a:moveTo>
                  <a:pt x="1006885" y="693795"/>
                </a:moveTo>
                <a:lnTo>
                  <a:pt x="1013727" y="688309"/>
                </a:lnTo>
                <a:lnTo>
                  <a:pt x="1015138" y="690506"/>
                </a:lnTo>
                <a:lnTo>
                  <a:pt x="1008423" y="695587"/>
                </a:lnTo>
                <a:close/>
                <a:moveTo>
                  <a:pt x="653871" y="144162"/>
                </a:moveTo>
                <a:lnTo>
                  <a:pt x="666561" y="163920"/>
                </a:lnTo>
                <a:cubicBezTo>
                  <a:pt x="689254" y="83379"/>
                  <a:pt x="691372" y="28739"/>
                  <a:pt x="672914" y="0"/>
                </a:cubicBezTo>
                <a:lnTo>
                  <a:pt x="658676" y="1533"/>
                </a:lnTo>
                <a:lnTo>
                  <a:pt x="653287" y="4994"/>
                </a:lnTo>
                <a:cubicBezTo>
                  <a:pt x="664054" y="21759"/>
                  <a:pt x="669472" y="51262"/>
                  <a:pt x="669540" y="93504"/>
                </a:cubicBezTo>
                <a:cubicBezTo>
                  <a:pt x="657049" y="108292"/>
                  <a:pt x="651826" y="125178"/>
                  <a:pt x="653871" y="144162"/>
                </a:cubicBezTo>
                <a:close/>
                <a:moveTo>
                  <a:pt x="1181967" y="977057"/>
                </a:moveTo>
                <a:lnTo>
                  <a:pt x="1181862" y="974778"/>
                </a:lnTo>
                <a:cubicBezTo>
                  <a:pt x="1183040" y="969370"/>
                  <a:pt x="1185576" y="962456"/>
                  <a:pt x="1189470" y="954035"/>
                </a:cubicBezTo>
                <a:lnTo>
                  <a:pt x="1205636" y="943652"/>
                </a:lnTo>
                <a:cubicBezTo>
                  <a:pt x="1224495" y="931539"/>
                  <a:pt x="1273726" y="928937"/>
                  <a:pt x="1353328" y="935849"/>
                </a:cubicBezTo>
                <a:lnTo>
                  <a:pt x="1358858" y="936470"/>
                </a:lnTo>
                <a:lnTo>
                  <a:pt x="1333996" y="983818"/>
                </a:lnTo>
                <a:cubicBezTo>
                  <a:pt x="1301974" y="1043057"/>
                  <a:pt x="1282761" y="1072677"/>
                  <a:pt x="1276357" y="1072677"/>
                </a:cubicBezTo>
                <a:lnTo>
                  <a:pt x="1264525" y="1065634"/>
                </a:lnTo>
                <a:lnTo>
                  <a:pt x="1251504" y="1050452"/>
                </a:lnTo>
                <a:lnTo>
                  <a:pt x="1246471" y="1032116"/>
                </a:lnTo>
                <a:lnTo>
                  <a:pt x="1246471" y="1021442"/>
                </a:lnTo>
                <a:cubicBezTo>
                  <a:pt x="1246471" y="1017173"/>
                  <a:pt x="1258568" y="1009346"/>
                  <a:pt x="1282762" y="997960"/>
                </a:cubicBezTo>
                <a:lnTo>
                  <a:pt x="1276166" y="985868"/>
                </a:lnTo>
                <a:lnTo>
                  <a:pt x="1286814" y="975238"/>
                </a:lnTo>
                <a:lnTo>
                  <a:pt x="1281046" y="966258"/>
                </a:lnTo>
                <a:lnTo>
                  <a:pt x="1270248" y="975018"/>
                </a:lnTo>
                <a:lnTo>
                  <a:pt x="1269953" y="974478"/>
                </a:lnTo>
                <a:lnTo>
                  <a:pt x="1276357" y="938187"/>
                </a:lnTo>
                <a:lnTo>
                  <a:pt x="1263549" y="938187"/>
                </a:lnTo>
                <a:cubicBezTo>
                  <a:pt x="1263549" y="955977"/>
                  <a:pt x="1259635" y="970742"/>
                  <a:pt x="1251808" y="982483"/>
                </a:cubicBezTo>
                <a:lnTo>
                  <a:pt x="1225873" y="1001738"/>
                </a:lnTo>
                <a:lnTo>
                  <a:pt x="1219016" y="1001024"/>
                </a:lnTo>
                <a:lnTo>
                  <a:pt x="1214070" y="999060"/>
                </a:lnTo>
                <a:lnTo>
                  <a:pt x="1204309" y="986753"/>
                </a:lnTo>
                <a:close/>
                <a:moveTo>
                  <a:pt x="958418" y="653884"/>
                </a:moveTo>
                <a:cubicBezTo>
                  <a:pt x="956880" y="651490"/>
                  <a:pt x="956700" y="647588"/>
                  <a:pt x="957878" y="642180"/>
                </a:cubicBezTo>
                <a:lnTo>
                  <a:pt x="959680" y="637267"/>
                </a:lnTo>
                <a:lnTo>
                  <a:pt x="963078" y="652903"/>
                </a:lnTo>
                <a:lnTo>
                  <a:pt x="977442" y="661440"/>
                </a:lnTo>
                <a:close/>
                <a:moveTo>
                  <a:pt x="999601" y="733469"/>
                </a:moveTo>
                <a:lnTo>
                  <a:pt x="1008591" y="723205"/>
                </a:lnTo>
                <a:lnTo>
                  <a:pt x="1015691" y="724294"/>
                </a:lnTo>
                <a:lnTo>
                  <a:pt x="1027946" y="737502"/>
                </a:lnTo>
                <a:lnTo>
                  <a:pt x="1017679" y="749766"/>
                </a:lnTo>
                <a:close/>
                <a:moveTo>
                  <a:pt x="1533062" y="1734450"/>
                </a:moveTo>
                <a:cubicBezTo>
                  <a:pt x="1536264" y="1737296"/>
                  <a:pt x="1541067" y="1740143"/>
                  <a:pt x="1547471" y="1742989"/>
                </a:cubicBezTo>
                <a:lnTo>
                  <a:pt x="1570953" y="1742989"/>
                </a:lnTo>
                <a:cubicBezTo>
                  <a:pt x="1578069" y="1742989"/>
                  <a:pt x="1581627" y="1739431"/>
                  <a:pt x="1581627" y="1732315"/>
                </a:cubicBezTo>
                <a:lnTo>
                  <a:pt x="1581627" y="1719507"/>
                </a:lnTo>
                <a:cubicBezTo>
                  <a:pt x="1575935" y="1703852"/>
                  <a:pt x="1562414" y="1696024"/>
                  <a:pt x="1541067" y="1696025"/>
                </a:cubicBezTo>
                <a:cubicBezTo>
                  <a:pt x="1548183" y="1683216"/>
                  <a:pt x="1551740" y="1671830"/>
                  <a:pt x="1551741" y="1661868"/>
                </a:cubicBezTo>
                <a:cubicBezTo>
                  <a:pt x="1551740" y="1653329"/>
                  <a:pt x="1540355" y="1645502"/>
                  <a:pt x="1517585" y="1638386"/>
                </a:cubicBezTo>
                <a:cubicBezTo>
                  <a:pt x="1501930" y="1644079"/>
                  <a:pt x="1494102" y="1649771"/>
                  <a:pt x="1494102" y="1655464"/>
                </a:cubicBezTo>
                <a:lnTo>
                  <a:pt x="1494102" y="1668272"/>
                </a:lnTo>
                <a:cubicBezTo>
                  <a:pt x="1505488" y="1686774"/>
                  <a:pt x="1519008" y="1696025"/>
                  <a:pt x="1534663" y="1696025"/>
                </a:cubicBezTo>
                <a:lnTo>
                  <a:pt x="1528258" y="1725911"/>
                </a:lnTo>
                <a:cubicBezTo>
                  <a:pt x="1528258" y="1728758"/>
                  <a:pt x="1529860" y="1731604"/>
                  <a:pt x="1533062" y="1734450"/>
                </a:cubicBezTo>
                <a:close/>
                <a:moveTo>
                  <a:pt x="1501574" y="1864136"/>
                </a:moveTo>
                <a:cubicBezTo>
                  <a:pt x="1503709" y="1865915"/>
                  <a:pt x="1506911" y="1866804"/>
                  <a:pt x="1511180" y="1866805"/>
                </a:cubicBezTo>
                <a:lnTo>
                  <a:pt x="1521854" y="1866805"/>
                </a:lnTo>
                <a:lnTo>
                  <a:pt x="1521854" y="1860400"/>
                </a:lnTo>
                <a:cubicBezTo>
                  <a:pt x="1521854" y="1853285"/>
                  <a:pt x="1518296" y="1849727"/>
                  <a:pt x="1511180" y="1849726"/>
                </a:cubicBezTo>
                <a:lnTo>
                  <a:pt x="1498372" y="1849727"/>
                </a:lnTo>
                <a:lnTo>
                  <a:pt x="1498372" y="1856131"/>
                </a:lnTo>
                <a:cubicBezTo>
                  <a:pt x="1498372" y="1859689"/>
                  <a:pt x="1499439" y="1862357"/>
                  <a:pt x="1501574" y="1864136"/>
                </a:cubicBezTo>
                <a:close/>
                <a:moveTo>
                  <a:pt x="1139733" y="1655464"/>
                </a:moveTo>
                <a:lnTo>
                  <a:pt x="1152541" y="1655464"/>
                </a:lnTo>
                <a:cubicBezTo>
                  <a:pt x="1159657" y="1655464"/>
                  <a:pt x="1163215" y="1651906"/>
                  <a:pt x="1163215" y="1644790"/>
                </a:cubicBezTo>
                <a:lnTo>
                  <a:pt x="1163215" y="1631982"/>
                </a:lnTo>
                <a:lnTo>
                  <a:pt x="1152542" y="1631982"/>
                </a:lnTo>
                <a:cubicBezTo>
                  <a:pt x="1144002" y="1633405"/>
                  <a:pt x="1139733" y="1637674"/>
                  <a:pt x="1139733" y="1644790"/>
                </a:cubicBezTo>
                <a:close/>
                <a:moveTo>
                  <a:pt x="1158946" y="1691755"/>
                </a:moveTo>
                <a:lnTo>
                  <a:pt x="1176024" y="1691755"/>
                </a:lnTo>
                <a:lnTo>
                  <a:pt x="1176024" y="1672542"/>
                </a:lnTo>
                <a:lnTo>
                  <a:pt x="1169620" y="1672542"/>
                </a:lnTo>
                <a:cubicBezTo>
                  <a:pt x="1162504" y="1673965"/>
                  <a:pt x="1158946" y="1678235"/>
                  <a:pt x="1158946" y="1685351"/>
                </a:cubicBezTo>
                <a:close/>
                <a:moveTo>
                  <a:pt x="1269953" y="1909500"/>
                </a:moveTo>
                <a:lnTo>
                  <a:pt x="1287031" y="1909500"/>
                </a:lnTo>
                <a:lnTo>
                  <a:pt x="1287031" y="1896692"/>
                </a:lnTo>
                <a:lnTo>
                  <a:pt x="1269953" y="1896692"/>
                </a:lnTo>
                <a:close/>
                <a:moveTo>
                  <a:pt x="265910" y="357819"/>
                </a:moveTo>
                <a:lnTo>
                  <a:pt x="272832" y="368596"/>
                </a:lnTo>
                <a:cubicBezTo>
                  <a:pt x="289333" y="373221"/>
                  <a:pt x="299506" y="378527"/>
                  <a:pt x="303352" y="384514"/>
                </a:cubicBezTo>
                <a:lnTo>
                  <a:pt x="308741" y="381053"/>
                </a:lnTo>
                <a:lnTo>
                  <a:pt x="298358" y="364887"/>
                </a:lnTo>
                <a:lnTo>
                  <a:pt x="280279" y="348590"/>
                </a:lnTo>
                <a:close/>
                <a:moveTo>
                  <a:pt x="602865" y="1006102"/>
                </a:moveTo>
                <a:lnTo>
                  <a:pt x="606701" y="999028"/>
                </a:lnTo>
                <a:cubicBezTo>
                  <a:pt x="610294" y="996721"/>
                  <a:pt x="614529" y="991464"/>
                  <a:pt x="619406" y="983257"/>
                </a:cubicBezTo>
                <a:lnTo>
                  <a:pt x="626328" y="994034"/>
                </a:lnTo>
                <a:lnTo>
                  <a:pt x="626388" y="996008"/>
                </a:lnTo>
                <a:lnTo>
                  <a:pt x="618415" y="1001129"/>
                </a:lnTo>
                <a:close/>
                <a:moveTo>
                  <a:pt x="814379" y="1406695"/>
                </a:moveTo>
                <a:lnTo>
                  <a:pt x="813373" y="1368082"/>
                </a:lnTo>
                <a:lnTo>
                  <a:pt x="821521" y="1367673"/>
                </a:lnTo>
                <a:cubicBezTo>
                  <a:pt x="827659" y="1367406"/>
                  <a:pt x="831973" y="1367272"/>
                  <a:pt x="834463" y="1367272"/>
                </a:cubicBezTo>
                <a:lnTo>
                  <a:pt x="840868" y="1380081"/>
                </a:lnTo>
                <a:lnTo>
                  <a:pt x="840867" y="1397159"/>
                </a:lnTo>
                <a:close/>
                <a:moveTo>
                  <a:pt x="590447" y="1076066"/>
                </a:moveTo>
                <a:lnTo>
                  <a:pt x="589276" y="1031152"/>
                </a:lnTo>
                <a:lnTo>
                  <a:pt x="592025" y="1026084"/>
                </a:lnTo>
                <a:lnTo>
                  <a:pt x="622798" y="1026222"/>
                </a:lnTo>
                <a:cubicBezTo>
                  <a:pt x="631028" y="1026856"/>
                  <a:pt x="635720" y="1028072"/>
                  <a:pt x="636873" y="1029868"/>
                </a:cubicBezTo>
                <a:cubicBezTo>
                  <a:pt x="644048" y="1048939"/>
                  <a:pt x="638056" y="1064628"/>
                  <a:pt x="618897" y="1076933"/>
                </a:cubicBezTo>
                <a:lnTo>
                  <a:pt x="609916" y="1082702"/>
                </a:lnTo>
                <a:cubicBezTo>
                  <a:pt x="608120" y="1083855"/>
                  <a:pt x="603941" y="1082945"/>
                  <a:pt x="597379" y="1079971"/>
                </a:cubicBezTo>
                <a:close/>
                <a:moveTo>
                  <a:pt x="806262" y="1453873"/>
                </a:moveTo>
                <a:lnTo>
                  <a:pt x="828059" y="1427046"/>
                </a:lnTo>
                <a:lnTo>
                  <a:pt x="840868" y="1427046"/>
                </a:lnTo>
                <a:cubicBezTo>
                  <a:pt x="840868" y="1430604"/>
                  <a:pt x="839800" y="1435763"/>
                  <a:pt x="837666" y="1442522"/>
                </a:cubicBezTo>
                <a:lnTo>
                  <a:pt x="830389" y="1461523"/>
                </a:lnTo>
                <a:lnTo>
                  <a:pt x="819864" y="1445137"/>
                </a:lnTo>
                <a:close/>
                <a:moveTo>
                  <a:pt x="691138" y="1319768"/>
                </a:moveTo>
                <a:cubicBezTo>
                  <a:pt x="704816" y="1327898"/>
                  <a:pt x="719779" y="1330127"/>
                  <a:pt x="736028" y="1326457"/>
                </a:cubicBezTo>
                <a:lnTo>
                  <a:pt x="732567" y="1321068"/>
                </a:lnTo>
                <a:cubicBezTo>
                  <a:pt x="728722" y="1315081"/>
                  <a:pt x="717905" y="1312725"/>
                  <a:pt x="700119" y="1314000"/>
                </a:cubicBezTo>
                <a:close/>
                <a:moveTo>
                  <a:pt x="617685" y="1217255"/>
                </a:moveTo>
                <a:lnTo>
                  <a:pt x="621145" y="1222643"/>
                </a:lnTo>
                <a:cubicBezTo>
                  <a:pt x="626188" y="1227861"/>
                  <a:pt x="631703" y="1228548"/>
                  <a:pt x="637691" y="1224702"/>
                </a:cubicBezTo>
                <a:cubicBezTo>
                  <a:pt x="642480" y="1221626"/>
                  <a:pt x="645396" y="1201147"/>
                  <a:pt x="646438" y="1163267"/>
                </a:cubicBezTo>
                <a:cubicBezTo>
                  <a:pt x="642593" y="1157280"/>
                  <a:pt x="635880" y="1157362"/>
                  <a:pt x="626301" y="1163515"/>
                </a:cubicBezTo>
                <a:lnTo>
                  <a:pt x="622839" y="1158126"/>
                </a:lnTo>
                <a:lnTo>
                  <a:pt x="609901" y="1118231"/>
                </a:lnTo>
                <a:lnTo>
                  <a:pt x="606301" y="1128763"/>
                </a:lnTo>
                <a:lnTo>
                  <a:pt x="595880" y="1112538"/>
                </a:lnTo>
                <a:lnTo>
                  <a:pt x="581511" y="1121767"/>
                </a:lnTo>
                <a:lnTo>
                  <a:pt x="594201" y="1141525"/>
                </a:lnTo>
                <a:lnTo>
                  <a:pt x="604116" y="1135158"/>
                </a:lnTo>
                <a:lnTo>
                  <a:pt x="603512" y="1136923"/>
                </a:lnTo>
                <a:cubicBezTo>
                  <a:pt x="603274" y="1145110"/>
                  <a:pt x="604927" y="1155255"/>
                  <a:pt x="608470" y="1167355"/>
                </a:cubicBezTo>
                <a:lnTo>
                  <a:pt x="618984" y="1175826"/>
                </a:lnTo>
                <a:cubicBezTo>
                  <a:pt x="620522" y="1178220"/>
                  <a:pt x="620089" y="1192030"/>
                  <a:pt x="617685" y="1217255"/>
                </a:cubicBezTo>
                <a:close/>
                <a:moveTo>
                  <a:pt x="467154" y="987170"/>
                </a:moveTo>
                <a:cubicBezTo>
                  <a:pt x="480832" y="995299"/>
                  <a:pt x="495795" y="997529"/>
                  <a:pt x="512044" y="993859"/>
                </a:cubicBezTo>
                <a:lnTo>
                  <a:pt x="508583" y="988470"/>
                </a:lnTo>
                <a:cubicBezTo>
                  <a:pt x="504738" y="982483"/>
                  <a:pt x="493921" y="980126"/>
                  <a:pt x="476135" y="981402"/>
                </a:cubicBezTo>
                <a:close/>
                <a:moveTo>
                  <a:pt x="393701" y="884656"/>
                </a:moveTo>
                <a:lnTo>
                  <a:pt x="397161" y="890045"/>
                </a:lnTo>
                <a:cubicBezTo>
                  <a:pt x="402204" y="895263"/>
                  <a:pt x="407719" y="895950"/>
                  <a:pt x="413707" y="892104"/>
                </a:cubicBezTo>
                <a:cubicBezTo>
                  <a:pt x="418496" y="889028"/>
                  <a:pt x="421412" y="868549"/>
                  <a:pt x="422454" y="830668"/>
                </a:cubicBezTo>
                <a:cubicBezTo>
                  <a:pt x="418609" y="824681"/>
                  <a:pt x="411896" y="824764"/>
                  <a:pt x="402317" y="830917"/>
                </a:cubicBezTo>
                <a:lnTo>
                  <a:pt x="398856" y="825528"/>
                </a:lnTo>
                <a:lnTo>
                  <a:pt x="385917" y="785633"/>
                </a:lnTo>
                <a:cubicBezTo>
                  <a:pt x="377875" y="794180"/>
                  <a:pt x="377399" y="810555"/>
                  <a:pt x="384486" y="834757"/>
                </a:cubicBezTo>
                <a:lnTo>
                  <a:pt x="395000" y="843227"/>
                </a:lnTo>
                <a:cubicBezTo>
                  <a:pt x="396538" y="845622"/>
                  <a:pt x="396105" y="859432"/>
                  <a:pt x="393701" y="884656"/>
                </a:cubicBezTo>
                <a:close/>
                <a:moveTo>
                  <a:pt x="642918" y="1299996"/>
                </a:moveTo>
                <a:lnTo>
                  <a:pt x="649840" y="1310773"/>
                </a:lnTo>
                <a:cubicBezTo>
                  <a:pt x="654883" y="1315991"/>
                  <a:pt x="659800" y="1317062"/>
                  <a:pt x="664589" y="1313986"/>
                </a:cubicBezTo>
                <a:lnTo>
                  <a:pt x="675367" y="1307064"/>
                </a:lnTo>
                <a:lnTo>
                  <a:pt x="669599" y="1298083"/>
                </a:lnTo>
                <a:cubicBezTo>
                  <a:pt x="664984" y="1290898"/>
                  <a:pt x="659084" y="1289613"/>
                  <a:pt x="651899" y="1294228"/>
                </a:cubicBezTo>
                <a:close/>
                <a:moveTo>
                  <a:pt x="861148" y="1646391"/>
                </a:moveTo>
                <a:cubicBezTo>
                  <a:pt x="863282" y="1648170"/>
                  <a:pt x="866485" y="1649060"/>
                  <a:pt x="870754" y="1649060"/>
                </a:cubicBezTo>
                <a:lnTo>
                  <a:pt x="877158" y="1649060"/>
                </a:lnTo>
                <a:cubicBezTo>
                  <a:pt x="884274" y="1649060"/>
                  <a:pt x="887832" y="1645502"/>
                  <a:pt x="887832" y="1638386"/>
                </a:cubicBezTo>
                <a:lnTo>
                  <a:pt x="887832" y="1631982"/>
                </a:lnTo>
                <a:cubicBezTo>
                  <a:pt x="886409" y="1624866"/>
                  <a:pt x="882851" y="1621308"/>
                  <a:pt x="877158" y="1621308"/>
                </a:cubicBezTo>
                <a:lnTo>
                  <a:pt x="870754" y="1621308"/>
                </a:lnTo>
                <a:cubicBezTo>
                  <a:pt x="862215" y="1621308"/>
                  <a:pt x="857945" y="1624866"/>
                  <a:pt x="857946" y="1631982"/>
                </a:cubicBezTo>
                <a:lnTo>
                  <a:pt x="857945" y="1638386"/>
                </a:lnTo>
                <a:cubicBezTo>
                  <a:pt x="857945" y="1641944"/>
                  <a:pt x="859013" y="1644612"/>
                  <a:pt x="861148" y="1646391"/>
                </a:cubicBezTo>
                <a:close/>
                <a:moveTo>
                  <a:pt x="418934" y="967398"/>
                </a:moveTo>
                <a:lnTo>
                  <a:pt x="425856" y="978175"/>
                </a:lnTo>
                <a:cubicBezTo>
                  <a:pt x="430899" y="983393"/>
                  <a:pt x="435816" y="984464"/>
                  <a:pt x="440605" y="981388"/>
                </a:cubicBezTo>
                <a:lnTo>
                  <a:pt x="451383" y="974466"/>
                </a:lnTo>
                <a:lnTo>
                  <a:pt x="445615" y="965485"/>
                </a:lnTo>
                <a:cubicBezTo>
                  <a:pt x="441000" y="958300"/>
                  <a:pt x="435100" y="957015"/>
                  <a:pt x="427915" y="961629"/>
                </a:cubicBezTo>
                <a:close/>
                <a:moveTo>
                  <a:pt x="828059" y="1614904"/>
                </a:moveTo>
                <a:cubicBezTo>
                  <a:pt x="836598" y="1614904"/>
                  <a:pt x="840868" y="1610635"/>
                  <a:pt x="840868" y="1602095"/>
                </a:cubicBezTo>
                <a:lnTo>
                  <a:pt x="840868" y="1597826"/>
                </a:lnTo>
                <a:lnTo>
                  <a:pt x="828059" y="1597826"/>
                </a:lnTo>
                <a:close/>
                <a:moveTo>
                  <a:pt x="315386" y="853242"/>
                </a:moveTo>
                <a:lnTo>
                  <a:pt x="321154" y="862223"/>
                </a:lnTo>
                <a:lnTo>
                  <a:pt x="335524" y="852994"/>
                </a:lnTo>
                <a:lnTo>
                  <a:pt x="322834" y="833236"/>
                </a:lnTo>
                <a:lnTo>
                  <a:pt x="317445" y="836697"/>
                </a:lnTo>
                <a:cubicBezTo>
                  <a:pt x="312227" y="841740"/>
                  <a:pt x="311540" y="847255"/>
                  <a:pt x="315386" y="853242"/>
                </a:cubicBezTo>
                <a:close/>
                <a:moveTo>
                  <a:pt x="574313" y="1260334"/>
                </a:moveTo>
                <a:lnTo>
                  <a:pt x="581235" y="1271111"/>
                </a:lnTo>
                <a:cubicBezTo>
                  <a:pt x="584311" y="1275901"/>
                  <a:pt x="592776" y="1277229"/>
                  <a:pt x="606630" y="1275098"/>
                </a:cubicBezTo>
                <a:lnTo>
                  <a:pt x="610222" y="1272790"/>
                </a:lnTo>
                <a:lnTo>
                  <a:pt x="604454" y="1263809"/>
                </a:lnTo>
                <a:cubicBezTo>
                  <a:pt x="601377" y="1259020"/>
                  <a:pt x="593127" y="1256707"/>
                  <a:pt x="579702" y="1256873"/>
                </a:cubicBezTo>
                <a:close/>
                <a:moveTo>
                  <a:pt x="781095" y="1585017"/>
                </a:moveTo>
                <a:lnTo>
                  <a:pt x="793903" y="1591422"/>
                </a:lnTo>
                <a:cubicBezTo>
                  <a:pt x="799596" y="1591421"/>
                  <a:pt x="805288" y="1585729"/>
                  <a:pt x="810981" y="1574343"/>
                </a:cubicBezTo>
                <a:lnTo>
                  <a:pt x="810981" y="1555131"/>
                </a:lnTo>
                <a:lnTo>
                  <a:pt x="804577" y="1555131"/>
                </a:lnTo>
                <a:cubicBezTo>
                  <a:pt x="788922" y="1559400"/>
                  <a:pt x="781094" y="1569363"/>
                  <a:pt x="781095" y="1585017"/>
                </a:cubicBezTo>
                <a:close/>
                <a:moveTo>
                  <a:pt x="684289" y="1443413"/>
                </a:moveTo>
                <a:lnTo>
                  <a:pt x="696979" y="1463171"/>
                </a:lnTo>
                <a:lnTo>
                  <a:pt x="702367" y="1459710"/>
                </a:lnTo>
                <a:cubicBezTo>
                  <a:pt x="708355" y="1455865"/>
                  <a:pt x="709041" y="1450350"/>
                  <a:pt x="704426" y="1443165"/>
                </a:cubicBezTo>
                <a:lnTo>
                  <a:pt x="698658" y="1434184"/>
                </a:lnTo>
                <a:close/>
                <a:moveTo>
                  <a:pt x="91402" y="520644"/>
                </a:moveTo>
                <a:lnTo>
                  <a:pt x="97170" y="529625"/>
                </a:lnTo>
                <a:lnTo>
                  <a:pt x="111540" y="520396"/>
                </a:lnTo>
                <a:lnTo>
                  <a:pt x="98850" y="500638"/>
                </a:lnTo>
                <a:lnTo>
                  <a:pt x="93461" y="504099"/>
                </a:lnTo>
                <a:cubicBezTo>
                  <a:pt x="88243" y="509141"/>
                  <a:pt x="87556" y="514657"/>
                  <a:pt x="91402" y="520644"/>
                </a:cubicBezTo>
                <a:close/>
                <a:moveTo>
                  <a:pt x="350329" y="927736"/>
                </a:moveTo>
                <a:lnTo>
                  <a:pt x="357251" y="938513"/>
                </a:lnTo>
                <a:cubicBezTo>
                  <a:pt x="360327" y="943302"/>
                  <a:pt x="368792" y="944631"/>
                  <a:pt x="382646" y="942499"/>
                </a:cubicBezTo>
                <a:lnTo>
                  <a:pt x="386238" y="940192"/>
                </a:lnTo>
                <a:lnTo>
                  <a:pt x="380470" y="931211"/>
                </a:lnTo>
                <a:cubicBezTo>
                  <a:pt x="377393" y="926421"/>
                  <a:pt x="369143" y="924109"/>
                  <a:pt x="355718" y="924275"/>
                </a:cubicBezTo>
                <a:close/>
                <a:moveTo>
                  <a:pt x="460305" y="1110815"/>
                </a:moveTo>
                <a:lnTo>
                  <a:pt x="472995" y="1130573"/>
                </a:lnTo>
                <a:lnTo>
                  <a:pt x="478383" y="1127112"/>
                </a:lnTo>
                <a:cubicBezTo>
                  <a:pt x="484371" y="1123266"/>
                  <a:pt x="485057" y="1117751"/>
                  <a:pt x="480442" y="1110567"/>
                </a:cubicBezTo>
                <a:lnTo>
                  <a:pt x="474674" y="1101586"/>
                </a:lnTo>
                <a:close/>
                <a:moveTo>
                  <a:pt x="734130" y="1538053"/>
                </a:moveTo>
                <a:cubicBezTo>
                  <a:pt x="741246" y="1553708"/>
                  <a:pt x="747650" y="1561535"/>
                  <a:pt x="753343" y="1561535"/>
                </a:cubicBezTo>
                <a:cubicBezTo>
                  <a:pt x="767575" y="1561535"/>
                  <a:pt x="778960" y="1555842"/>
                  <a:pt x="787499" y="1544457"/>
                </a:cubicBezTo>
                <a:cubicBezTo>
                  <a:pt x="787499" y="1538764"/>
                  <a:pt x="779671" y="1528802"/>
                  <a:pt x="764016" y="1514570"/>
                </a:cubicBezTo>
                <a:cubicBezTo>
                  <a:pt x="758324" y="1514571"/>
                  <a:pt x="748362" y="1522398"/>
                  <a:pt x="734130" y="1538053"/>
                </a:cubicBezTo>
                <a:close/>
                <a:moveTo>
                  <a:pt x="511300" y="1343936"/>
                </a:moveTo>
                <a:lnTo>
                  <a:pt x="514762" y="1349325"/>
                </a:lnTo>
                <a:cubicBezTo>
                  <a:pt x="518607" y="1355312"/>
                  <a:pt x="523523" y="1356383"/>
                  <a:pt x="529510" y="1352538"/>
                </a:cubicBezTo>
                <a:lnTo>
                  <a:pt x="534899" y="1349077"/>
                </a:lnTo>
                <a:cubicBezTo>
                  <a:pt x="540886" y="1345231"/>
                  <a:pt x="541957" y="1340315"/>
                  <a:pt x="538112" y="1334328"/>
                </a:cubicBezTo>
                <a:lnTo>
                  <a:pt x="534651" y="1328939"/>
                </a:lnTo>
                <a:cubicBezTo>
                  <a:pt x="530036" y="1321754"/>
                  <a:pt x="524735" y="1320085"/>
                  <a:pt x="518748" y="1323930"/>
                </a:cubicBezTo>
                <a:lnTo>
                  <a:pt x="513360" y="1327391"/>
                </a:lnTo>
                <a:cubicBezTo>
                  <a:pt x="508141" y="1332434"/>
                  <a:pt x="507455" y="1337949"/>
                  <a:pt x="511300" y="1343936"/>
                </a:cubicBezTo>
                <a:close/>
                <a:moveTo>
                  <a:pt x="287316" y="1011338"/>
                </a:moveTo>
                <a:lnTo>
                  <a:pt x="290778" y="1016727"/>
                </a:lnTo>
                <a:cubicBezTo>
                  <a:pt x="294623" y="1022714"/>
                  <a:pt x="299539" y="1023785"/>
                  <a:pt x="305526" y="1019939"/>
                </a:cubicBezTo>
                <a:lnTo>
                  <a:pt x="310915" y="1016478"/>
                </a:lnTo>
                <a:cubicBezTo>
                  <a:pt x="316902" y="1012633"/>
                  <a:pt x="317973" y="1007716"/>
                  <a:pt x="314128" y="1001729"/>
                </a:cubicBezTo>
                <a:lnTo>
                  <a:pt x="310667" y="996341"/>
                </a:lnTo>
                <a:cubicBezTo>
                  <a:pt x="306052" y="989156"/>
                  <a:pt x="300751" y="987486"/>
                  <a:pt x="294764" y="991332"/>
                </a:cubicBezTo>
                <a:lnTo>
                  <a:pt x="289376" y="994793"/>
                </a:lnTo>
                <a:cubicBezTo>
                  <a:pt x="284157" y="999836"/>
                  <a:pt x="283471" y="1005351"/>
                  <a:pt x="287316" y="1011338"/>
                </a:cubicBezTo>
                <a:close/>
                <a:moveTo>
                  <a:pt x="338488" y="1130176"/>
                </a:moveTo>
                <a:cubicBezTo>
                  <a:pt x="350024" y="1148137"/>
                  <a:pt x="382472" y="1155206"/>
                  <a:pt x="435832" y="1151380"/>
                </a:cubicBezTo>
                <a:lnTo>
                  <a:pt x="441220" y="1147919"/>
                </a:lnTo>
                <a:lnTo>
                  <a:pt x="438913" y="1144326"/>
                </a:lnTo>
                <a:cubicBezTo>
                  <a:pt x="407633" y="1103525"/>
                  <a:pt x="377025" y="1092738"/>
                  <a:pt x="347089" y="1111966"/>
                </a:cubicBezTo>
                <a:lnTo>
                  <a:pt x="338108" y="1117734"/>
                </a:lnTo>
                <a:cubicBezTo>
                  <a:pt x="341953" y="1123721"/>
                  <a:pt x="342080" y="1127869"/>
                  <a:pt x="338488" y="1130176"/>
                </a:cubicBezTo>
                <a:close/>
                <a:moveTo>
                  <a:pt x="114504" y="797578"/>
                </a:moveTo>
                <a:cubicBezTo>
                  <a:pt x="126040" y="815539"/>
                  <a:pt x="158488" y="822607"/>
                  <a:pt x="211848" y="818781"/>
                </a:cubicBezTo>
                <a:lnTo>
                  <a:pt x="217236" y="815320"/>
                </a:lnTo>
                <a:lnTo>
                  <a:pt x="214929" y="811728"/>
                </a:lnTo>
                <a:cubicBezTo>
                  <a:pt x="183649" y="770927"/>
                  <a:pt x="153041" y="760140"/>
                  <a:pt x="123105" y="779367"/>
                </a:cubicBezTo>
                <a:lnTo>
                  <a:pt x="114124" y="785136"/>
                </a:lnTo>
                <a:cubicBezTo>
                  <a:pt x="117969" y="791123"/>
                  <a:pt x="118096" y="795270"/>
                  <a:pt x="114504" y="797578"/>
                </a:cubicBezTo>
                <a:close/>
                <a:moveTo>
                  <a:pt x="840868" y="1943656"/>
                </a:moveTo>
                <a:lnTo>
                  <a:pt x="851542" y="1943656"/>
                </a:lnTo>
                <a:cubicBezTo>
                  <a:pt x="857234" y="1943656"/>
                  <a:pt x="871466" y="1910211"/>
                  <a:pt x="894236" y="1843323"/>
                </a:cubicBezTo>
                <a:cubicBezTo>
                  <a:pt x="986743" y="1708122"/>
                  <a:pt x="1052920" y="1627712"/>
                  <a:pt x="1092769" y="1602095"/>
                </a:cubicBezTo>
                <a:lnTo>
                  <a:pt x="1152542" y="1602095"/>
                </a:lnTo>
                <a:cubicBezTo>
                  <a:pt x="1168196" y="1610634"/>
                  <a:pt x="1176024" y="1617038"/>
                  <a:pt x="1176024" y="1621308"/>
                </a:cubicBezTo>
                <a:lnTo>
                  <a:pt x="1186697" y="1614904"/>
                </a:lnTo>
                <a:lnTo>
                  <a:pt x="1199506" y="1614904"/>
                </a:lnTo>
                <a:cubicBezTo>
                  <a:pt x="1239355" y="1643367"/>
                  <a:pt x="1259279" y="1684639"/>
                  <a:pt x="1259279" y="1738720"/>
                </a:cubicBezTo>
                <a:lnTo>
                  <a:pt x="1276357" y="1738720"/>
                </a:lnTo>
                <a:cubicBezTo>
                  <a:pt x="1264972" y="1700294"/>
                  <a:pt x="1259279" y="1670408"/>
                  <a:pt x="1259279" y="1649060"/>
                </a:cubicBezTo>
                <a:cubicBezTo>
                  <a:pt x="1259279" y="1610635"/>
                  <a:pt x="1276357" y="1591422"/>
                  <a:pt x="1310513" y="1591421"/>
                </a:cubicBezTo>
                <a:cubicBezTo>
                  <a:pt x="1310513" y="1582882"/>
                  <a:pt x="1312648" y="1578613"/>
                  <a:pt x="1316918" y="1578613"/>
                </a:cubicBezTo>
                <a:cubicBezTo>
                  <a:pt x="1309802" y="1565804"/>
                  <a:pt x="1306244" y="1554419"/>
                  <a:pt x="1306244" y="1544457"/>
                </a:cubicBezTo>
                <a:lnTo>
                  <a:pt x="1329726" y="1538052"/>
                </a:lnTo>
                <a:cubicBezTo>
                  <a:pt x="1352497" y="1624866"/>
                  <a:pt x="1371710" y="1668273"/>
                  <a:pt x="1387364" y="1668273"/>
                </a:cubicBezTo>
                <a:lnTo>
                  <a:pt x="1423655" y="1668273"/>
                </a:lnTo>
                <a:cubicBezTo>
                  <a:pt x="1457811" y="1639809"/>
                  <a:pt x="1474889" y="1616327"/>
                  <a:pt x="1474889" y="1597825"/>
                </a:cubicBezTo>
                <a:cubicBezTo>
                  <a:pt x="1459234" y="1566516"/>
                  <a:pt x="1440022" y="1550861"/>
                  <a:pt x="1417251" y="1550861"/>
                </a:cubicBezTo>
                <a:cubicBezTo>
                  <a:pt x="1400173" y="1555131"/>
                  <a:pt x="1384518" y="1562958"/>
                  <a:pt x="1370286" y="1574344"/>
                </a:cubicBezTo>
                <a:lnTo>
                  <a:pt x="1357478" y="1574344"/>
                </a:lnTo>
                <a:cubicBezTo>
                  <a:pt x="1354631" y="1538764"/>
                  <a:pt x="1353208" y="1518840"/>
                  <a:pt x="1353209" y="1514570"/>
                </a:cubicBezTo>
                <a:cubicBezTo>
                  <a:pt x="1400173" y="1487530"/>
                  <a:pt x="1429348" y="1474010"/>
                  <a:pt x="1440733" y="1474010"/>
                </a:cubicBezTo>
                <a:cubicBezTo>
                  <a:pt x="1452119" y="1474010"/>
                  <a:pt x="1475601" y="1499627"/>
                  <a:pt x="1511180" y="1550861"/>
                </a:cubicBezTo>
                <a:lnTo>
                  <a:pt x="1517584" y="1550861"/>
                </a:lnTo>
                <a:lnTo>
                  <a:pt x="1517585" y="1538053"/>
                </a:lnTo>
                <a:cubicBezTo>
                  <a:pt x="1509045" y="1528090"/>
                  <a:pt x="1504776" y="1522398"/>
                  <a:pt x="1504776" y="1520975"/>
                </a:cubicBezTo>
                <a:lnTo>
                  <a:pt x="1504776" y="1514570"/>
                </a:lnTo>
                <a:lnTo>
                  <a:pt x="1521854" y="1514570"/>
                </a:lnTo>
                <a:cubicBezTo>
                  <a:pt x="1521854" y="1521686"/>
                  <a:pt x="1541778" y="1541610"/>
                  <a:pt x="1581627" y="1574344"/>
                </a:cubicBezTo>
                <a:lnTo>
                  <a:pt x="1588031" y="1574343"/>
                </a:lnTo>
                <a:cubicBezTo>
                  <a:pt x="1505487" y="1488953"/>
                  <a:pt x="1464215" y="1439854"/>
                  <a:pt x="1464215" y="1427045"/>
                </a:cubicBezTo>
                <a:lnTo>
                  <a:pt x="1464215" y="1390755"/>
                </a:lnTo>
                <a:cubicBezTo>
                  <a:pt x="1468485" y="1379369"/>
                  <a:pt x="1479871" y="1373677"/>
                  <a:pt x="1498372" y="1373677"/>
                </a:cubicBezTo>
                <a:cubicBezTo>
                  <a:pt x="1526835" y="1373677"/>
                  <a:pt x="1570242" y="1395024"/>
                  <a:pt x="1628592" y="1437719"/>
                </a:cubicBezTo>
                <a:lnTo>
                  <a:pt x="1641400" y="1437720"/>
                </a:lnTo>
                <a:cubicBezTo>
                  <a:pt x="1578781" y="1383639"/>
                  <a:pt x="1523277" y="1356599"/>
                  <a:pt x="1474889" y="1356598"/>
                </a:cubicBezTo>
                <a:lnTo>
                  <a:pt x="1474890" y="1350194"/>
                </a:lnTo>
                <a:lnTo>
                  <a:pt x="1521854" y="1296826"/>
                </a:lnTo>
                <a:cubicBezTo>
                  <a:pt x="1519008" y="1289710"/>
                  <a:pt x="1517585" y="1284017"/>
                  <a:pt x="1517585" y="1279748"/>
                </a:cubicBezTo>
                <a:lnTo>
                  <a:pt x="1474890" y="1279748"/>
                </a:lnTo>
                <a:cubicBezTo>
                  <a:pt x="1466350" y="1279747"/>
                  <a:pt x="1454965" y="1261958"/>
                  <a:pt x="1440733" y="1226379"/>
                </a:cubicBezTo>
                <a:cubicBezTo>
                  <a:pt x="1503353" y="1207877"/>
                  <a:pt x="1534663" y="1194358"/>
                  <a:pt x="1534663" y="1185819"/>
                </a:cubicBezTo>
                <a:lnTo>
                  <a:pt x="1528258" y="1185819"/>
                </a:lnTo>
                <a:cubicBezTo>
                  <a:pt x="1494102" y="1201473"/>
                  <a:pt x="1457100" y="1209301"/>
                  <a:pt x="1417251" y="1209301"/>
                </a:cubicBezTo>
                <a:cubicBezTo>
                  <a:pt x="1404442" y="1205031"/>
                  <a:pt x="1396615" y="1197204"/>
                  <a:pt x="1393769" y="1185819"/>
                </a:cubicBezTo>
                <a:cubicBezTo>
                  <a:pt x="1393769" y="1168741"/>
                  <a:pt x="1446426" y="1135296"/>
                  <a:pt x="1551740" y="1085485"/>
                </a:cubicBezTo>
                <a:lnTo>
                  <a:pt x="1551740" y="1072677"/>
                </a:lnTo>
                <a:lnTo>
                  <a:pt x="1547471" y="1072677"/>
                </a:lnTo>
                <a:cubicBezTo>
                  <a:pt x="1450696" y="1128180"/>
                  <a:pt x="1399461" y="1155932"/>
                  <a:pt x="1393769" y="1155932"/>
                </a:cubicBezTo>
                <a:cubicBezTo>
                  <a:pt x="1393769" y="1151663"/>
                  <a:pt x="1391634" y="1149528"/>
                  <a:pt x="1387364" y="1149527"/>
                </a:cubicBezTo>
                <a:cubicBezTo>
                  <a:pt x="1398750" y="1131026"/>
                  <a:pt x="1432194" y="1089755"/>
                  <a:pt x="1487698" y="1025712"/>
                </a:cubicBezTo>
                <a:lnTo>
                  <a:pt x="1487698" y="1021442"/>
                </a:lnTo>
                <a:lnTo>
                  <a:pt x="1474889" y="1021442"/>
                </a:lnTo>
                <a:cubicBezTo>
                  <a:pt x="1415116" y="1102564"/>
                  <a:pt x="1372421" y="1143123"/>
                  <a:pt x="1346804" y="1143123"/>
                </a:cubicBezTo>
                <a:lnTo>
                  <a:pt x="1340400" y="1132450"/>
                </a:lnTo>
                <a:lnTo>
                  <a:pt x="1340400" y="1126045"/>
                </a:lnTo>
                <a:cubicBezTo>
                  <a:pt x="1356055" y="1108968"/>
                  <a:pt x="1363882" y="1099005"/>
                  <a:pt x="1363882" y="1096158"/>
                </a:cubicBezTo>
                <a:lnTo>
                  <a:pt x="1363882" y="1072677"/>
                </a:lnTo>
                <a:lnTo>
                  <a:pt x="1353208" y="1072677"/>
                </a:lnTo>
                <a:cubicBezTo>
                  <a:pt x="1350362" y="1086908"/>
                  <a:pt x="1346982" y="1097582"/>
                  <a:pt x="1343068" y="1104698"/>
                </a:cubicBezTo>
                <a:lnTo>
                  <a:pt x="1332241" y="1113360"/>
                </a:lnTo>
                <a:lnTo>
                  <a:pt x="1326454" y="1112099"/>
                </a:lnTo>
                <a:lnTo>
                  <a:pt x="1310513" y="1096158"/>
                </a:lnTo>
                <a:lnTo>
                  <a:pt x="1310513" y="1072677"/>
                </a:lnTo>
                <a:cubicBezTo>
                  <a:pt x="1310513" y="1060580"/>
                  <a:pt x="1321365" y="1032117"/>
                  <a:pt x="1343068" y="987286"/>
                </a:cubicBezTo>
                <a:lnTo>
                  <a:pt x="1368518" y="937555"/>
                </a:lnTo>
                <a:lnTo>
                  <a:pt x="1443053" y="945930"/>
                </a:lnTo>
                <a:cubicBezTo>
                  <a:pt x="1479142" y="936283"/>
                  <a:pt x="1504878" y="943433"/>
                  <a:pt x="1520260" y="967383"/>
                </a:cubicBezTo>
                <a:cubicBezTo>
                  <a:pt x="1564390" y="949187"/>
                  <a:pt x="1587224" y="941287"/>
                  <a:pt x="1588763" y="943682"/>
                </a:cubicBezTo>
                <a:cubicBezTo>
                  <a:pt x="1592443" y="936244"/>
                  <a:pt x="1597875" y="930218"/>
                  <a:pt x="1605060" y="925603"/>
                </a:cubicBezTo>
                <a:lnTo>
                  <a:pt x="1599292" y="916622"/>
                </a:lnTo>
                <a:cubicBezTo>
                  <a:pt x="1596215" y="911832"/>
                  <a:pt x="1560384" y="917931"/>
                  <a:pt x="1491798" y="934920"/>
                </a:cubicBezTo>
                <a:cubicBezTo>
                  <a:pt x="1450861" y="933727"/>
                  <a:pt x="1413694" y="932069"/>
                  <a:pt x="1380298" y="929944"/>
                </a:cubicBezTo>
                <a:lnTo>
                  <a:pt x="1372751" y="929284"/>
                </a:lnTo>
                <a:lnTo>
                  <a:pt x="1383762" y="907767"/>
                </a:lnTo>
                <a:cubicBezTo>
                  <a:pt x="1400040" y="877168"/>
                  <a:pt x="1419030" y="842479"/>
                  <a:pt x="1440733" y="803697"/>
                </a:cubicBezTo>
                <a:lnTo>
                  <a:pt x="1440733" y="797293"/>
                </a:lnTo>
                <a:lnTo>
                  <a:pt x="1427925" y="797293"/>
                </a:lnTo>
                <a:lnTo>
                  <a:pt x="1370286" y="914705"/>
                </a:lnTo>
                <a:lnTo>
                  <a:pt x="1363075" y="928438"/>
                </a:lnTo>
                <a:lnTo>
                  <a:pt x="1291422" y="922171"/>
                </a:lnTo>
                <a:cubicBezTo>
                  <a:pt x="1239712" y="916057"/>
                  <a:pt x="1203085" y="908079"/>
                  <a:pt x="1181540" y="898236"/>
                </a:cubicBezTo>
                <a:lnTo>
                  <a:pt x="1149238" y="847943"/>
                </a:lnTo>
                <a:cubicBezTo>
                  <a:pt x="1147963" y="830156"/>
                  <a:pt x="1149121" y="820109"/>
                  <a:pt x="1152714" y="817802"/>
                </a:cubicBezTo>
                <a:lnTo>
                  <a:pt x="1141557" y="812282"/>
                </a:lnTo>
                <a:lnTo>
                  <a:pt x="1134635" y="801505"/>
                </a:lnTo>
                <a:cubicBezTo>
                  <a:pt x="1137050" y="752594"/>
                  <a:pt x="1161009" y="713526"/>
                  <a:pt x="1206512" y="684301"/>
                </a:cubicBezTo>
                <a:lnTo>
                  <a:pt x="1197283" y="669931"/>
                </a:lnTo>
                <a:cubicBezTo>
                  <a:pt x="1171104" y="700276"/>
                  <a:pt x="1149034" y="721217"/>
                  <a:pt x="1131072" y="732754"/>
                </a:cubicBezTo>
                <a:lnTo>
                  <a:pt x="1115790" y="737196"/>
                </a:lnTo>
                <a:lnTo>
                  <a:pt x="1117051" y="727061"/>
                </a:lnTo>
                <a:lnTo>
                  <a:pt x="1113591" y="721673"/>
                </a:lnTo>
                <a:cubicBezTo>
                  <a:pt x="1109745" y="715685"/>
                  <a:pt x="1104828" y="714614"/>
                  <a:pt x="1098841" y="718460"/>
                </a:cubicBezTo>
                <a:lnTo>
                  <a:pt x="1093453" y="721921"/>
                </a:lnTo>
                <a:cubicBezTo>
                  <a:pt x="1088234" y="726963"/>
                  <a:pt x="1087163" y="731880"/>
                  <a:pt x="1090240" y="736670"/>
                </a:cubicBezTo>
                <a:lnTo>
                  <a:pt x="1093701" y="742058"/>
                </a:lnTo>
                <a:lnTo>
                  <a:pt x="1096273" y="742869"/>
                </a:lnTo>
                <a:lnTo>
                  <a:pt x="1087778" y="745338"/>
                </a:lnTo>
                <a:cubicBezTo>
                  <a:pt x="1075080" y="743345"/>
                  <a:pt x="1064117" y="735163"/>
                  <a:pt x="1054888" y="720794"/>
                </a:cubicBezTo>
                <a:cubicBezTo>
                  <a:pt x="1047703" y="725408"/>
                  <a:pt x="1042957" y="725919"/>
                  <a:pt x="1040650" y="722327"/>
                </a:cubicBezTo>
                <a:lnTo>
                  <a:pt x="1036059" y="727810"/>
                </a:lnTo>
                <a:lnTo>
                  <a:pt x="1020475" y="709640"/>
                </a:lnTo>
                <a:lnTo>
                  <a:pt x="1038667" y="688873"/>
                </a:lnTo>
                <a:cubicBezTo>
                  <a:pt x="1071247" y="649236"/>
                  <a:pt x="1084365" y="624479"/>
                  <a:pt x="1078020" y="614599"/>
                </a:cubicBezTo>
                <a:lnTo>
                  <a:pt x="1068631" y="599982"/>
                </a:lnTo>
                <a:lnTo>
                  <a:pt x="1129344" y="603250"/>
                </a:lnTo>
                <a:cubicBezTo>
                  <a:pt x="1155878" y="605554"/>
                  <a:pt x="1185786" y="608915"/>
                  <a:pt x="1219069" y="613332"/>
                </a:cubicBezTo>
                <a:cubicBezTo>
                  <a:pt x="1255158" y="603684"/>
                  <a:pt x="1280894" y="610835"/>
                  <a:pt x="1296276" y="634784"/>
                </a:cubicBezTo>
                <a:cubicBezTo>
                  <a:pt x="1340406" y="616589"/>
                  <a:pt x="1363240" y="608689"/>
                  <a:pt x="1364779" y="611084"/>
                </a:cubicBezTo>
                <a:cubicBezTo>
                  <a:pt x="1368459" y="603645"/>
                  <a:pt x="1373891" y="597619"/>
                  <a:pt x="1381076" y="593005"/>
                </a:cubicBezTo>
                <a:lnTo>
                  <a:pt x="1375308" y="584024"/>
                </a:lnTo>
                <a:cubicBezTo>
                  <a:pt x="1373769" y="581629"/>
                  <a:pt x="1364043" y="581956"/>
                  <a:pt x="1346127" y="585006"/>
                </a:cubicBezTo>
                <a:lnTo>
                  <a:pt x="1339197" y="586394"/>
                </a:lnTo>
                <a:lnTo>
                  <a:pt x="1344439" y="583028"/>
                </a:lnTo>
                <a:lnTo>
                  <a:pt x="1335210" y="568659"/>
                </a:lnTo>
                <a:lnTo>
                  <a:pt x="1324433" y="575580"/>
                </a:lnTo>
                <a:lnTo>
                  <a:pt x="1332270" y="587783"/>
                </a:lnTo>
                <a:lnTo>
                  <a:pt x="1313112" y="591622"/>
                </a:lnTo>
                <a:cubicBezTo>
                  <a:pt x="1300060" y="594508"/>
                  <a:pt x="1284961" y="598075"/>
                  <a:pt x="1267814" y="602322"/>
                </a:cubicBezTo>
                <a:cubicBezTo>
                  <a:pt x="1185939" y="599936"/>
                  <a:pt x="1119147" y="595687"/>
                  <a:pt x="1067438" y="589573"/>
                </a:cubicBezTo>
                <a:lnTo>
                  <a:pt x="1061319" y="588597"/>
                </a:lnTo>
                <a:lnTo>
                  <a:pt x="1058408" y="584064"/>
                </a:lnTo>
                <a:cubicBezTo>
                  <a:pt x="1037204" y="577386"/>
                  <a:pt x="1019355" y="573627"/>
                  <a:pt x="1004862" y="572787"/>
                </a:cubicBezTo>
                <a:lnTo>
                  <a:pt x="989970" y="575568"/>
                </a:lnTo>
                <a:lnTo>
                  <a:pt x="957556" y="565638"/>
                </a:lnTo>
                <a:lnTo>
                  <a:pt x="925254" y="515345"/>
                </a:lnTo>
                <a:cubicBezTo>
                  <a:pt x="923979" y="497558"/>
                  <a:pt x="925137" y="487511"/>
                  <a:pt x="928730" y="485204"/>
                </a:cubicBezTo>
                <a:lnTo>
                  <a:pt x="917573" y="479684"/>
                </a:lnTo>
                <a:lnTo>
                  <a:pt x="910651" y="468907"/>
                </a:lnTo>
                <a:cubicBezTo>
                  <a:pt x="913066" y="419996"/>
                  <a:pt x="937025" y="380928"/>
                  <a:pt x="982528" y="351702"/>
                </a:cubicBezTo>
                <a:lnTo>
                  <a:pt x="973299" y="337333"/>
                </a:lnTo>
                <a:cubicBezTo>
                  <a:pt x="960210" y="352505"/>
                  <a:pt x="948147" y="365327"/>
                  <a:pt x="937112" y="375797"/>
                </a:cubicBezTo>
                <a:lnTo>
                  <a:pt x="908713" y="398837"/>
                </a:lnTo>
                <a:lnTo>
                  <a:pt x="909153" y="395133"/>
                </a:lnTo>
                <a:cubicBezTo>
                  <a:pt x="910212" y="367813"/>
                  <a:pt x="906127" y="346968"/>
                  <a:pt x="896898" y="332599"/>
                </a:cubicBezTo>
                <a:lnTo>
                  <a:pt x="882660" y="334132"/>
                </a:lnTo>
                <a:lnTo>
                  <a:pt x="877271" y="337593"/>
                </a:lnTo>
                <a:cubicBezTo>
                  <a:pt x="882655" y="345975"/>
                  <a:pt x="886701" y="357542"/>
                  <a:pt x="889410" y="372293"/>
                </a:cubicBezTo>
                <a:lnTo>
                  <a:pt x="891878" y="404576"/>
                </a:lnTo>
                <a:lnTo>
                  <a:pt x="863794" y="412740"/>
                </a:lnTo>
                <a:cubicBezTo>
                  <a:pt x="851096" y="410746"/>
                  <a:pt x="840133" y="402565"/>
                  <a:pt x="830904" y="388195"/>
                </a:cubicBezTo>
                <a:cubicBezTo>
                  <a:pt x="823719" y="392810"/>
                  <a:pt x="818973" y="393321"/>
                  <a:pt x="816666" y="389728"/>
                </a:cubicBezTo>
                <a:cubicBezTo>
                  <a:pt x="809734" y="402638"/>
                  <a:pt x="802077" y="411784"/>
                  <a:pt x="793695" y="417167"/>
                </a:cubicBezTo>
                <a:lnTo>
                  <a:pt x="775617" y="400870"/>
                </a:lnTo>
                <a:cubicBezTo>
                  <a:pt x="836356" y="334796"/>
                  <a:pt x="862496" y="295173"/>
                  <a:pt x="854036" y="282001"/>
                </a:cubicBezTo>
                <a:lnTo>
                  <a:pt x="834424" y="251466"/>
                </a:lnTo>
                <a:cubicBezTo>
                  <a:pt x="792016" y="238109"/>
                  <a:pt x="763029" y="236430"/>
                  <a:pt x="747462" y="246428"/>
                </a:cubicBezTo>
                <a:cubicBezTo>
                  <a:pt x="729578" y="276520"/>
                  <a:pt x="726789" y="301146"/>
                  <a:pt x="739094" y="320305"/>
                </a:cubicBezTo>
                <a:cubicBezTo>
                  <a:pt x="751916" y="332367"/>
                  <a:pt x="766962" y="341309"/>
                  <a:pt x="784233" y="347131"/>
                </a:cubicBezTo>
                <a:lnTo>
                  <a:pt x="791154" y="357908"/>
                </a:lnTo>
                <a:cubicBezTo>
                  <a:pt x="762756" y="379530"/>
                  <a:pt x="746761" y="391496"/>
                  <a:pt x="743169" y="393803"/>
                </a:cubicBezTo>
                <a:cubicBezTo>
                  <a:pt x="695036" y="368899"/>
                  <a:pt x="667894" y="351658"/>
                  <a:pt x="661742" y="342078"/>
                </a:cubicBezTo>
                <a:cubicBezTo>
                  <a:pt x="655589" y="332499"/>
                  <a:pt x="664453" y="298897"/>
                  <a:pt x="688334" y="241273"/>
                </a:cubicBezTo>
                <a:lnTo>
                  <a:pt x="684873" y="235884"/>
                </a:lnTo>
                <a:lnTo>
                  <a:pt x="674096" y="242806"/>
                </a:lnTo>
                <a:cubicBezTo>
                  <a:pt x="670328" y="255375"/>
                  <a:pt x="667846" y="262043"/>
                  <a:pt x="666648" y="262812"/>
                </a:cubicBezTo>
                <a:lnTo>
                  <a:pt x="661260" y="266273"/>
                </a:lnTo>
                <a:lnTo>
                  <a:pt x="652031" y="251904"/>
                </a:lnTo>
                <a:cubicBezTo>
                  <a:pt x="658018" y="248058"/>
                  <a:pt x="664015" y="220527"/>
                  <a:pt x="670022" y="169309"/>
                </a:cubicBezTo>
                <a:lnTo>
                  <a:pt x="666561" y="163920"/>
                </a:lnTo>
                <a:cubicBezTo>
                  <a:pt x="639321" y="279518"/>
                  <a:pt x="620313" y="340778"/>
                  <a:pt x="609535" y="347700"/>
                </a:cubicBezTo>
                <a:lnTo>
                  <a:pt x="579000" y="367312"/>
                </a:lnTo>
                <a:cubicBezTo>
                  <a:pt x="567113" y="369873"/>
                  <a:pt x="556171" y="363369"/>
                  <a:pt x="546172" y="347802"/>
                </a:cubicBezTo>
                <a:cubicBezTo>
                  <a:pt x="530791" y="323853"/>
                  <a:pt x="525295" y="275794"/>
                  <a:pt x="529686" y="203626"/>
                </a:cubicBezTo>
                <a:lnTo>
                  <a:pt x="522764" y="192849"/>
                </a:lnTo>
                <a:cubicBezTo>
                  <a:pt x="511101" y="274762"/>
                  <a:pt x="518344" y="336076"/>
                  <a:pt x="544493" y="376790"/>
                </a:cubicBezTo>
                <a:lnTo>
                  <a:pt x="539105" y="380251"/>
                </a:lnTo>
                <a:lnTo>
                  <a:pt x="468820" y="369575"/>
                </a:lnTo>
                <a:cubicBezTo>
                  <a:pt x="464371" y="375816"/>
                  <a:pt x="460350" y="380089"/>
                  <a:pt x="456758" y="382397"/>
                </a:cubicBezTo>
                <a:lnTo>
                  <a:pt x="479831" y="418321"/>
                </a:lnTo>
                <a:cubicBezTo>
                  <a:pt x="484445" y="425506"/>
                  <a:pt x="475630" y="444699"/>
                  <a:pt x="453384" y="475901"/>
                </a:cubicBezTo>
                <a:cubicBezTo>
                  <a:pt x="403977" y="433211"/>
                  <a:pt x="375681" y="414173"/>
                  <a:pt x="368496" y="418787"/>
                </a:cubicBezTo>
                <a:lnTo>
                  <a:pt x="371957" y="424176"/>
                </a:lnTo>
                <a:cubicBezTo>
                  <a:pt x="403587" y="444455"/>
                  <a:pt x="430170" y="471359"/>
                  <a:pt x="451705" y="504888"/>
                </a:cubicBezTo>
                <a:cubicBezTo>
                  <a:pt x="455034" y="517972"/>
                  <a:pt x="452678" y="528788"/>
                  <a:pt x="444637" y="537336"/>
                </a:cubicBezTo>
                <a:cubicBezTo>
                  <a:pt x="430267" y="546565"/>
                  <a:pt x="373671" y="520333"/>
                  <a:pt x="274846" y="458639"/>
                </a:cubicBezTo>
                <a:lnTo>
                  <a:pt x="264069" y="465561"/>
                </a:lnTo>
                <a:lnTo>
                  <a:pt x="266377" y="469153"/>
                </a:lnTo>
                <a:cubicBezTo>
                  <a:pt x="365376" y="520586"/>
                  <a:pt x="416414" y="548697"/>
                  <a:pt x="419490" y="553487"/>
                </a:cubicBezTo>
                <a:cubicBezTo>
                  <a:pt x="415898" y="555794"/>
                  <a:pt x="415255" y="558744"/>
                  <a:pt x="417562" y="562336"/>
                </a:cubicBezTo>
                <a:cubicBezTo>
                  <a:pt x="395843" y="562755"/>
                  <a:pt x="343043" y="556919"/>
                  <a:pt x="259162" y="544827"/>
                </a:cubicBezTo>
                <a:lnTo>
                  <a:pt x="255570" y="547134"/>
                </a:lnTo>
                <a:lnTo>
                  <a:pt x="262492" y="557912"/>
                </a:lnTo>
                <a:cubicBezTo>
                  <a:pt x="363049" y="564366"/>
                  <a:pt x="420250" y="578371"/>
                  <a:pt x="434093" y="599925"/>
                </a:cubicBezTo>
                <a:lnTo>
                  <a:pt x="428573" y="611081"/>
                </a:lnTo>
                <a:lnTo>
                  <a:pt x="423185" y="614542"/>
                </a:lnTo>
                <a:cubicBezTo>
                  <a:pt x="400355" y="610600"/>
                  <a:pt x="387743" y="609397"/>
                  <a:pt x="385348" y="610936"/>
                </a:cubicBezTo>
                <a:lnTo>
                  <a:pt x="365590" y="623626"/>
                </a:lnTo>
                <a:lnTo>
                  <a:pt x="371358" y="632607"/>
                </a:lnTo>
                <a:cubicBezTo>
                  <a:pt x="398384" y="622014"/>
                  <a:pt x="414588" y="620910"/>
                  <a:pt x="419972" y="629292"/>
                </a:cubicBezTo>
                <a:cubicBezTo>
                  <a:pt x="423048" y="634081"/>
                  <a:pt x="421121" y="642931"/>
                  <a:pt x="414189" y="655840"/>
                </a:cubicBezTo>
                <a:lnTo>
                  <a:pt x="394431" y="668530"/>
                </a:lnTo>
                <a:cubicBezTo>
                  <a:pt x="374075" y="681605"/>
                  <a:pt x="275177" y="693535"/>
                  <a:pt x="97740" y="704322"/>
                </a:cubicBezTo>
                <a:lnTo>
                  <a:pt x="92351" y="707783"/>
                </a:lnTo>
                <a:lnTo>
                  <a:pt x="99273" y="718560"/>
                </a:lnTo>
                <a:lnTo>
                  <a:pt x="229211" y="703607"/>
                </a:lnTo>
                <a:cubicBezTo>
                  <a:pt x="347049" y="692197"/>
                  <a:pt x="408275" y="690085"/>
                  <a:pt x="412889" y="697269"/>
                </a:cubicBezTo>
                <a:cubicBezTo>
                  <a:pt x="420064" y="716341"/>
                  <a:pt x="414072" y="732029"/>
                  <a:pt x="394913" y="744335"/>
                </a:cubicBezTo>
                <a:lnTo>
                  <a:pt x="385932" y="750103"/>
                </a:lnTo>
                <a:cubicBezTo>
                  <a:pt x="382339" y="752411"/>
                  <a:pt x="369216" y="746462"/>
                  <a:pt x="346562" y="732258"/>
                </a:cubicBezTo>
                <a:lnTo>
                  <a:pt x="333726" y="755725"/>
                </a:lnTo>
                <a:lnTo>
                  <a:pt x="299730" y="769949"/>
                </a:lnTo>
                <a:lnTo>
                  <a:pt x="306651" y="780726"/>
                </a:lnTo>
                <a:cubicBezTo>
                  <a:pt x="336588" y="761499"/>
                  <a:pt x="364806" y="761980"/>
                  <a:pt x="391306" y="782172"/>
                </a:cubicBezTo>
                <a:cubicBezTo>
                  <a:pt x="408839" y="772602"/>
                  <a:pt x="420298" y="772008"/>
                  <a:pt x="425682" y="780390"/>
                </a:cubicBezTo>
                <a:cubicBezTo>
                  <a:pt x="439652" y="806092"/>
                  <a:pt x="451476" y="827463"/>
                  <a:pt x="461152" y="844505"/>
                </a:cubicBezTo>
                <a:lnTo>
                  <a:pt x="481340" y="878585"/>
                </a:lnTo>
                <a:lnTo>
                  <a:pt x="479554" y="879732"/>
                </a:lnTo>
                <a:lnTo>
                  <a:pt x="486476" y="890510"/>
                </a:lnTo>
                <a:lnTo>
                  <a:pt x="516735" y="893324"/>
                </a:lnTo>
                <a:lnTo>
                  <a:pt x="536198" y="897157"/>
                </a:lnTo>
                <a:lnTo>
                  <a:pt x="559271" y="933081"/>
                </a:lnTo>
                <a:cubicBezTo>
                  <a:pt x="563116" y="939068"/>
                  <a:pt x="564918" y="949116"/>
                  <a:pt x="564678" y="963225"/>
                </a:cubicBezTo>
                <a:lnTo>
                  <a:pt x="558119" y="1015391"/>
                </a:lnTo>
                <a:lnTo>
                  <a:pt x="528975" y="1019883"/>
                </a:lnTo>
                <a:cubicBezTo>
                  <a:pt x="479526" y="1025848"/>
                  <a:pt x="410442" y="1031527"/>
                  <a:pt x="321724" y="1036920"/>
                </a:cubicBezTo>
                <a:lnTo>
                  <a:pt x="316335" y="1040381"/>
                </a:lnTo>
                <a:lnTo>
                  <a:pt x="323257" y="1051158"/>
                </a:lnTo>
                <a:lnTo>
                  <a:pt x="453195" y="1036205"/>
                </a:lnTo>
                <a:cubicBezTo>
                  <a:pt x="482655" y="1033353"/>
                  <a:pt x="508576" y="1031081"/>
                  <a:pt x="530959" y="1029391"/>
                </a:cubicBezTo>
                <a:lnTo>
                  <a:pt x="562432" y="1027539"/>
                </a:lnTo>
                <a:lnTo>
                  <a:pt x="573395" y="1050865"/>
                </a:lnTo>
                <a:lnTo>
                  <a:pt x="578273" y="1069209"/>
                </a:lnTo>
                <a:lnTo>
                  <a:pt x="570546" y="1064856"/>
                </a:lnTo>
                <a:lnTo>
                  <a:pt x="557710" y="1088323"/>
                </a:lnTo>
                <a:lnTo>
                  <a:pt x="523714" y="1102547"/>
                </a:lnTo>
                <a:lnTo>
                  <a:pt x="530635" y="1113324"/>
                </a:lnTo>
                <a:cubicBezTo>
                  <a:pt x="560572" y="1094097"/>
                  <a:pt x="588790" y="1094579"/>
                  <a:pt x="615290" y="1114770"/>
                </a:cubicBezTo>
                <a:cubicBezTo>
                  <a:pt x="632823" y="1105200"/>
                  <a:pt x="644282" y="1104606"/>
                  <a:pt x="649666" y="1112988"/>
                </a:cubicBezTo>
                <a:cubicBezTo>
                  <a:pt x="663636" y="1138690"/>
                  <a:pt x="675460" y="1160062"/>
                  <a:pt x="685136" y="1177104"/>
                </a:cubicBezTo>
                <a:lnTo>
                  <a:pt x="690842" y="1186736"/>
                </a:lnTo>
                <a:lnTo>
                  <a:pt x="687165" y="1190088"/>
                </a:lnTo>
                <a:cubicBezTo>
                  <a:pt x="687166" y="1205031"/>
                  <a:pt x="703977" y="1217973"/>
                  <a:pt x="737599" y="1228914"/>
                </a:cubicBezTo>
                <a:lnTo>
                  <a:pt x="764099" y="1235855"/>
                </a:lnTo>
                <a:lnTo>
                  <a:pt x="783255" y="1265679"/>
                </a:lnTo>
                <a:cubicBezTo>
                  <a:pt x="790945" y="1277653"/>
                  <a:pt x="790464" y="1305872"/>
                  <a:pt x="781808" y="1350333"/>
                </a:cubicBezTo>
                <a:lnTo>
                  <a:pt x="783328" y="1353566"/>
                </a:lnTo>
                <a:lnTo>
                  <a:pt x="746938" y="1356598"/>
                </a:lnTo>
                <a:lnTo>
                  <a:pt x="729860" y="1356599"/>
                </a:lnTo>
                <a:lnTo>
                  <a:pt x="687165" y="1350195"/>
                </a:lnTo>
                <a:lnTo>
                  <a:pt x="687165" y="1367272"/>
                </a:lnTo>
                <a:lnTo>
                  <a:pt x="717052" y="1373677"/>
                </a:lnTo>
                <a:cubicBezTo>
                  <a:pt x="734130" y="1372609"/>
                  <a:pt x="749385" y="1371675"/>
                  <a:pt x="762816" y="1370875"/>
                </a:cubicBezTo>
                <a:lnTo>
                  <a:pt x="790709" y="1369272"/>
                </a:lnTo>
                <a:lnTo>
                  <a:pt x="797379" y="1383463"/>
                </a:lnTo>
                <a:lnTo>
                  <a:pt x="804503" y="1410251"/>
                </a:lnTo>
                <a:lnTo>
                  <a:pt x="800841" y="1411569"/>
                </a:lnTo>
                <a:cubicBezTo>
                  <a:pt x="791946" y="1421175"/>
                  <a:pt x="787499" y="1435585"/>
                  <a:pt x="787499" y="1454797"/>
                </a:cubicBezTo>
                <a:lnTo>
                  <a:pt x="787499" y="1461202"/>
                </a:lnTo>
                <a:lnTo>
                  <a:pt x="800307" y="1461202"/>
                </a:lnTo>
                <a:lnTo>
                  <a:pt x="805657" y="1454618"/>
                </a:lnTo>
                <a:lnTo>
                  <a:pt x="818185" y="1474124"/>
                </a:lnTo>
                <a:lnTo>
                  <a:pt x="828112" y="1467748"/>
                </a:lnTo>
                <a:lnTo>
                  <a:pt x="834464" y="1484684"/>
                </a:lnTo>
                <a:cubicBezTo>
                  <a:pt x="814539" y="1521686"/>
                  <a:pt x="804577" y="1543745"/>
                  <a:pt x="804577" y="1550861"/>
                </a:cubicBezTo>
                <a:cubicBezTo>
                  <a:pt x="833040" y="1515282"/>
                  <a:pt x="850830" y="1497492"/>
                  <a:pt x="857946" y="1497492"/>
                </a:cubicBezTo>
                <a:cubicBezTo>
                  <a:pt x="916296" y="1518840"/>
                  <a:pt x="947605" y="1532360"/>
                  <a:pt x="951875" y="1538053"/>
                </a:cubicBezTo>
                <a:cubicBezTo>
                  <a:pt x="944759" y="1562247"/>
                  <a:pt x="919853" y="1574343"/>
                  <a:pt x="877158" y="1574344"/>
                </a:cubicBezTo>
                <a:lnTo>
                  <a:pt x="877158" y="1585017"/>
                </a:lnTo>
                <a:lnTo>
                  <a:pt x="881428" y="1585018"/>
                </a:lnTo>
                <a:cubicBezTo>
                  <a:pt x="912738" y="1577901"/>
                  <a:pt x="938355" y="1574343"/>
                  <a:pt x="958279" y="1574344"/>
                </a:cubicBezTo>
                <a:cubicBezTo>
                  <a:pt x="958279" y="1589999"/>
                  <a:pt x="962549" y="1614904"/>
                  <a:pt x="971087" y="1649060"/>
                </a:cubicBezTo>
                <a:lnTo>
                  <a:pt x="981761" y="1649060"/>
                </a:lnTo>
                <a:lnTo>
                  <a:pt x="975357" y="1591422"/>
                </a:lnTo>
                <a:cubicBezTo>
                  <a:pt x="975357" y="1585729"/>
                  <a:pt x="989588" y="1573632"/>
                  <a:pt x="1018052" y="1555131"/>
                </a:cubicBezTo>
                <a:cubicBezTo>
                  <a:pt x="1023745" y="1555131"/>
                  <a:pt x="1031572" y="1562958"/>
                  <a:pt x="1041534" y="1578613"/>
                </a:cubicBezTo>
                <a:lnTo>
                  <a:pt x="1041535" y="1597826"/>
                </a:lnTo>
                <a:cubicBezTo>
                  <a:pt x="1041535" y="1627713"/>
                  <a:pt x="998128" y="1693890"/>
                  <a:pt x="911315" y="1796358"/>
                </a:cubicBezTo>
                <a:cubicBezTo>
                  <a:pt x="899929" y="1831938"/>
                  <a:pt x="880005" y="1849727"/>
                  <a:pt x="851542" y="1849727"/>
                </a:cubicBezTo>
                <a:cubicBezTo>
                  <a:pt x="843002" y="1896691"/>
                  <a:pt x="837310" y="1920174"/>
                  <a:pt x="834463" y="1920173"/>
                </a:cubicBezTo>
                <a:cubicBezTo>
                  <a:pt x="838733" y="1927289"/>
                  <a:pt x="840868" y="1935117"/>
                  <a:pt x="840868" y="1943656"/>
                </a:cubicBezTo>
                <a:close/>
                <a:moveTo>
                  <a:pt x="226146" y="1085621"/>
                </a:moveTo>
                <a:lnTo>
                  <a:pt x="235375" y="1099991"/>
                </a:lnTo>
                <a:lnTo>
                  <a:pt x="246152" y="1093069"/>
                </a:lnTo>
                <a:cubicBezTo>
                  <a:pt x="252139" y="1089224"/>
                  <a:pt x="252826" y="1083708"/>
                  <a:pt x="248211" y="1076524"/>
                </a:cubicBezTo>
                <a:lnTo>
                  <a:pt x="245904" y="1072931"/>
                </a:lnTo>
                <a:cubicBezTo>
                  <a:pt x="241289" y="1065747"/>
                  <a:pt x="235988" y="1064077"/>
                  <a:pt x="230001" y="1067922"/>
                </a:cubicBezTo>
                <a:cubicBezTo>
                  <a:pt x="223585" y="1073734"/>
                  <a:pt x="222300" y="1079634"/>
                  <a:pt x="226146" y="1085621"/>
                </a:cubicBezTo>
                <a:close/>
                <a:moveTo>
                  <a:pt x="2162" y="753023"/>
                </a:moveTo>
                <a:lnTo>
                  <a:pt x="11391" y="767393"/>
                </a:lnTo>
                <a:lnTo>
                  <a:pt x="22168" y="760471"/>
                </a:lnTo>
                <a:cubicBezTo>
                  <a:pt x="28155" y="756625"/>
                  <a:pt x="28842" y="751110"/>
                  <a:pt x="24227" y="743925"/>
                </a:cubicBezTo>
                <a:lnTo>
                  <a:pt x="21920" y="740333"/>
                </a:lnTo>
                <a:cubicBezTo>
                  <a:pt x="17305" y="733148"/>
                  <a:pt x="12004" y="731479"/>
                  <a:pt x="6017" y="735324"/>
                </a:cubicBezTo>
                <a:cubicBezTo>
                  <a:pt x="-399" y="741136"/>
                  <a:pt x="-1684" y="747036"/>
                  <a:pt x="2162" y="75302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ar-SA" sz="34400" dirty="0">
              <a:solidFill>
                <a:srgbClr val="DFEA91"/>
              </a:solidFill>
              <a:latin typeface="Dog Rough" panose="02000500000000000000" pitchFamily="2" charset="0"/>
            </a:endParaRPr>
          </a:p>
        </p:txBody>
      </p:sp>
      <p:sp>
        <p:nvSpPr>
          <p:cNvPr id="22" name="قوس كبير أيسر 21">
            <a:extLst>
              <a:ext uri="{FF2B5EF4-FFF2-40B4-BE49-F238E27FC236}">
                <a16:creationId xmlns:a16="http://schemas.microsoft.com/office/drawing/2014/main" id="{DD2C6AE3-356D-419C-98F8-00A4720F8198}"/>
              </a:ext>
            </a:extLst>
          </p:cNvPr>
          <p:cNvSpPr/>
          <p:nvPr/>
        </p:nvSpPr>
        <p:spPr>
          <a:xfrm rot="5400000">
            <a:off x="2374851" y="-323576"/>
            <a:ext cx="358891" cy="3168354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CF3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قوس كبير أيسر 23">
            <a:extLst>
              <a:ext uri="{FF2B5EF4-FFF2-40B4-BE49-F238E27FC236}">
                <a16:creationId xmlns:a16="http://schemas.microsoft.com/office/drawing/2014/main" id="{970E54CF-F1D5-42E7-BBC2-25E02C24B2DF}"/>
              </a:ext>
            </a:extLst>
          </p:cNvPr>
          <p:cNvSpPr/>
          <p:nvPr/>
        </p:nvSpPr>
        <p:spPr>
          <a:xfrm rot="5400000">
            <a:off x="4569572" y="719017"/>
            <a:ext cx="360045" cy="1082014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CF3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71FBA4C-F9B7-426D-AB84-273548F8F8A5}"/>
              </a:ext>
            </a:extLst>
          </p:cNvPr>
          <p:cNvSpPr txBox="1"/>
          <p:nvPr/>
        </p:nvSpPr>
        <p:spPr>
          <a:xfrm>
            <a:off x="1331640" y="710675"/>
            <a:ext cx="1934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+mj-lt"/>
              </a:rPr>
              <a:t>(+) Affirmative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13A84DD-9A4D-4DB4-B263-D39300D5FCD5}"/>
              </a:ext>
            </a:extLst>
          </p:cNvPr>
          <p:cNvSpPr txBox="1"/>
          <p:nvPr/>
        </p:nvSpPr>
        <p:spPr>
          <a:xfrm>
            <a:off x="3831018" y="669521"/>
            <a:ext cx="1837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+mj-lt"/>
              </a:rPr>
              <a:t>(-) Negative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B49122B-EB0B-4B8D-9822-CB4556000E0B}"/>
              </a:ext>
            </a:extLst>
          </p:cNvPr>
          <p:cNvSpPr txBox="1"/>
          <p:nvPr/>
        </p:nvSpPr>
        <p:spPr>
          <a:xfrm>
            <a:off x="971600" y="1265751"/>
            <a:ext cx="4605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He is our English teacher,  isn’t he?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3BF6B6A-53EC-44E0-B449-BE83FAC66D51}"/>
              </a:ext>
            </a:extLst>
          </p:cNvPr>
          <p:cNvSpPr txBox="1"/>
          <p:nvPr/>
        </p:nvSpPr>
        <p:spPr>
          <a:xfrm>
            <a:off x="971600" y="2963728"/>
            <a:ext cx="4605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He isn’t our English teacher,  is he?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4D2071A-BD87-4C89-8F3F-BCBDCA9DF41E}"/>
              </a:ext>
            </a:extLst>
          </p:cNvPr>
          <p:cNvSpPr txBox="1"/>
          <p:nvPr/>
        </p:nvSpPr>
        <p:spPr>
          <a:xfrm>
            <a:off x="6571572" y="1226330"/>
            <a:ext cx="1800203" cy="399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  <a:latin typeface="+mj-lt"/>
              </a:rPr>
              <a:t>Yes, he is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C04DAEE-34A8-4BAC-930F-95FF11E8FDEE}"/>
              </a:ext>
            </a:extLst>
          </p:cNvPr>
          <p:cNvSpPr txBox="1"/>
          <p:nvPr/>
        </p:nvSpPr>
        <p:spPr>
          <a:xfrm>
            <a:off x="6522193" y="2891720"/>
            <a:ext cx="1800203" cy="399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  <a:latin typeface="+mj-lt"/>
              </a:rPr>
              <a:t>No, he isn’t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62C10D7-2FB2-44E0-BA7D-8414489EFA43}"/>
              </a:ext>
            </a:extLst>
          </p:cNvPr>
          <p:cNvSpPr txBox="1"/>
          <p:nvPr/>
        </p:nvSpPr>
        <p:spPr>
          <a:xfrm>
            <a:off x="6485244" y="710669"/>
            <a:ext cx="1837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+mj-lt"/>
              </a:rPr>
              <a:t>(+) Affirmative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3" name="قوس كبير أيسر 2">
            <a:extLst>
              <a:ext uri="{FF2B5EF4-FFF2-40B4-BE49-F238E27FC236}">
                <a16:creationId xmlns:a16="http://schemas.microsoft.com/office/drawing/2014/main" id="{D27AEBA7-152F-471B-AF87-C488D0749B99}"/>
              </a:ext>
            </a:extLst>
          </p:cNvPr>
          <p:cNvSpPr/>
          <p:nvPr/>
        </p:nvSpPr>
        <p:spPr>
          <a:xfrm rot="5400000">
            <a:off x="7279482" y="623769"/>
            <a:ext cx="360045" cy="1190215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CF3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قوس كبير أيسر 18">
            <a:extLst>
              <a:ext uri="{FF2B5EF4-FFF2-40B4-BE49-F238E27FC236}">
                <a16:creationId xmlns:a16="http://schemas.microsoft.com/office/drawing/2014/main" id="{444A9129-4020-4A3A-9D7C-6F30BBB0F50E}"/>
              </a:ext>
            </a:extLst>
          </p:cNvPr>
          <p:cNvSpPr/>
          <p:nvPr/>
        </p:nvSpPr>
        <p:spPr>
          <a:xfrm rot="5400000">
            <a:off x="2432264" y="1113931"/>
            <a:ext cx="358891" cy="3485191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CF3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قوس كبير أيسر 20">
            <a:extLst>
              <a:ext uri="{FF2B5EF4-FFF2-40B4-BE49-F238E27FC236}">
                <a16:creationId xmlns:a16="http://schemas.microsoft.com/office/drawing/2014/main" id="{47BD4594-E29D-4613-8DCB-26841677C881}"/>
              </a:ext>
            </a:extLst>
          </p:cNvPr>
          <p:cNvSpPr/>
          <p:nvPr/>
        </p:nvSpPr>
        <p:spPr>
          <a:xfrm rot="5400000">
            <a:off x="4705591" y="2449483"/>
            <a:ext cx="360045" cy="812933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CF3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16599F05-000F-4155-AF76-5B74FDEEA6A9}"/>
              </a:ext>
            </a:extLst>
          </p:cNvPr>
          <p:cNvSpPr txBox="1"/>
          <p:nvPr/>
        </p:nvSpPr>
        <p:spPr>
          <a:xfrm>
            <a:off x="3788860" y="2302612"/>
            <a:ext cx="1934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+mj-lt"/>
              </a:rPr>
              <a:t>(+)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EB3686DF-7114-416A-9ADF-EBA224CB8C7C}"/>
              </a:ext>
            </a:extLst>
          </p:cNvPr>
          <p:cNvSpPr txBox="1"/>
          <p:nvPr/>
        </p:nvSpPr>
        <p:spPr>
          <a:xfrm>
            <a:off x="1671508" y="2284913"/>
            <a:ext cx="1837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+mj-lt"/>
              </a:rPr>
              <a:t>( - )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22C1633A-6339-441F-BAE8-24A442F553F7}"/>
              </a:ext>
            </a:extLst>
          </p:cNvPr>
          <p:cNvSpPr txBox="1"/>
          <p:nvPr/>
        </p:nvSpPr>
        <p:spPr>
          <a:xfrm>
            <a:off x="6571572" y="2265447"/>
            <a:ext cx="1837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+mj-lt"/>
              </a:rPr>
              <a:t>( - )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37" name="قوس كبير أيسر 36">
            <a:extLst>
              <a:ext uri="{FF2B5EF4-FFF2-40B4-BE49-F238E27FC236}">
                <a16:creationId xmlns:a16="http://schemas.microsoft.com/office/drawing/2014/main" id="{E501DEF0-E459-4EEC-8C99-AB182143E7E5}"/>
              </a:ext>
            </a:extLst>
          </p:cNvPr>
          <p:cNvSpPr/>
          <p:nvPr/>
        </p:nvSpPr>
        <p:spPr>
          <a:xfrm rot="5400000">
            <a:off x="7200290" y="2103695"/>
            <a:ext cx="360045" cy="1584177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CF3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1296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4" grpId="0"/>
      <p:bldP spid="19" grpId="0" animBg="1"/>
      <p:bldP spid="21" grpId="0" animBg="1"/>
      <p:bldP spid="31" grpId="0"/>
      <p:bldP spid="33" grpId="0"/>
      <p:bldP spid="35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657D5C38-2E57-019D-1C91-251E038825EE}"/>
              </a:ext>
            </a:extLst>
          </p:cNvPr>
          <p:cNvSpPr/>
          <p:nvPr/>
        </p:nvSpPr>
        <p:spPr>
          <a:xfrm rot="15595068">
            <a:off x="1151017" y="-721834"/>
            <a:ext cx="628372" cy="2499985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1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ADFF93C-BF80-3995-7D74-02E22E2FDA5B}"/>
              </a:ext>
            </a:extLst>
          </p:cNvPr>
          <p:cNvSpPr txBox="1"/>
          <p:nvPr/>
        </p:nvSpPr>
        <p:spPr>
          <a:xfrm>
            <a:off x="374634" y="341033"/>
            <a:ext cx="82089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Tag Questions</a:t>
            </a:r>
          </a:p>
          <a:p>
            <a:pPr algn="l"/>
            <a:r>
              <a:rPr lang="en-US" sz="1600" b="0" i="0" u="none" strike="noStrike" baseline="0" dirty="0">
                <a:latin typeface="Abadi" panose="020B0604020104020204" pitchFamily="34" charset="0"/>
              </a:rPr>
              <a:t>USED to check information. We use an auxiliary verb and a subject personal pronoun. With an affirmative sentence, use a negative tag. With a negative sentence, use an affirmative tag.</a:t>
            </a:r>
            <a:endParaRPr lang="ar-SA" sz="1600" dirty="0">
              <a:latin typeface="Abadi" panose="020B0604020104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D7B7B75-12C0-A6D2-60BB-50BEB6C38F53}"/>
              </a:ext>
            </a:extLst>
          </p:cNvPr>
          <p:cNvSpPr txBox="1"/>
          <p:nvPr/>
        </p:nvSpPr>
        <p:spPr>
          <a:xfrm>
            <a:off x="611560" y="1419622"/>
            <a:ext cx="68407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FF"/>
                </a:solidFill>
                <a:latin typeface="Abadi" panose="020B0604020104020204" pitchFamily="34" charset="0"/>
              </a:rPr>
              <a:t>You </a:t>
            </a:r>
            <a:r>
              <a:rPr lang="en-US" sz="1800" b="1" i="0" u="sng" strike="noStrike" baseline="0" dirty="0"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will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Abadi" panose="020B0604020104020204" pitchFamily="34" charset="0"/>
              </a:rPr>
              <a:t> go to the bank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,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won’t you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?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FF"/>
                </a:solidFill>
                <a:latin typeface="Abadi" panose="020B0604020104020204" pitchFamily="34" charset="0"/>
              </a:rPr>
              <a:t>You </a:t>
            </a:r>
            <a:r>
              <a:rPr lang="en-US" sz="1800" b="1" i="0" u="sng" strike="noStrike" baseline="0" dirty="0"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won’t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Abadi" panose="020B0604020104020204" pitchFamily="34" charset="0"/>
              </a:rPr>
              <a:t> work this Saturday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,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Abadi" panose="020B0604020104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will you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?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FF"/>
                </a:solidFill>
                <a:latin typeface="Abadi" panose="020B0604020104020204" pitchFamily="34" charset="0"/>
              </a:rPr>
              <a:t>There’</a:t>
            </a:r>
            <a:r>
              <a:rPr lang="en-US" sz="1800" b="1" i="0" u="sng" strike="noStrike" baseline="0" dirty="0"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s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Abadi" panose="020B0604020104020204" pitchFamily="34" charset="0"/>
              </a:rPr>
              <a:t> a cash machine on Main Street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,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Abadi" panose="020B0604020104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isn’t there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?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FF"/>
                </a:solidFill>
                <a:latin typeface="Abadi" panose="020B0604020104020204" pitchFamily="34" charset="0"/>
              </a:rPr>
              <a:t>They </a:t>
            </a:r>
            <a:r>
              <a:rPr lang="en-US" sz="1800" b="1" i="0" u="sng" strike="noStrike" baseline="0" dirty="0"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are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Abadi" panose="020B0604020104020204" pitchFamily="34" charset="0"/>
              </a:rPr>
              <a:t> </a:t>
            </a:r>
            <a:r>
              <a:rPr lang="en-US" sz="1800" b="1" i="0" u="sng" strike="noStrike" baseline="0" dirty="0"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not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Abadi" panose="020B0604020104020204" pitchFamily="34" charset="0"/>
              </a:rPr>
              <a:t> going to go look for another job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,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Abadi" panose="020B0604020104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are they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  <a:latin typeface="Abadi" panose="020B0604020104020204" pitchFamily="34" charset="0"/>
              </a:rPr>
              <a:t>They invested in the property market 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Abadi" panose="020B0604020104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didn’t they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  <a:latin typeface="Abadi" panose="020B0604020104020204" pitchFamily="34" charset="0"/>
              </a:rPr>
              <a:t>He </a:t>
            </a:r>
            <a:r>
              <a:rPr lang="en-US" b="1" u="sng" dirty="0"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didn’t</a:t>
            </a:r>
            <a:r>
              <a:rPr lang="en-US" dirty="0">
                <a:solidFill>
                  <a:srgbClr val="0000FF"/>
                </a:solidFill>
                <a:latin typeface="Abadi" panose="020B0604020104020204" pitchFamily="34" charset="0"/>
              </a:rPr>
              <a:t> get the job 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did he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  <a:latin typeface="Abadi" panose="020B0604020104020204" pitchFamily="34" charset="0"/>
              </a:rPr>
              <a:t>It </a:t>
            </a:r>
            <a:r>
              <a:rPr lang="en-US" b="1" u="sng" dirty="0"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was</a:t>
            </a:r>
            <a:r>
              <a:rPr lang="en-US" dirty="0">
                <a:solidFill>
                  <a:srgbClr val="0000FF"/>
                </a:solidFill>
                <a:latin typeface="Abadi" panose="020B0604020104020204" pitchFamily="34" charset="0"/>
              </a:rPr>
              <a:t> the night shift you wanted 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Abadi" panose="020B0604020104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wasn’t it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  <a:latin typeface="Abadi" panose="020B0604020104020204" pitchFamily="34" charset="0"/>
              </a:rPr>
              <a:t>You </a:t>
            </a:r>
            <a:r>
              <a:rPr lang="en-US" b="1" u="sng" dirty="0"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are</a:t>
            </a:r>
            <a:r>
              <a:rPr lang="en-US" dirty="0">
                <a:solidFill>
                  <a:srgbClr val="0000FF"/>
                </a:solidFill>
                <a:latin typeface="Abadi" panose="020B0604020104020204" pitchFamily="34" charset="0"/>
              </a:rPr>
              <a:t> working today 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Abadi" panose="020B0604020104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aren’t you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?</a:t>
            </a:r>
            <a:endParaRPr lang="ar-SA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ar-SA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6146" name="Picture 2" descr="Friends Clipart - Clipart.World">
            <a:extLst>
              <a:ext uri="{FF2B5EF4-FFF2-40B4-BE49-F238E27FC236}">
                <a16:creationId xmlns:a16="http://schemas.microsoft.com/office/drawing/2014/main" id="{CC498C08-CE26-648D-1740-6BD0A1FDF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83718"/>
            <a:ext cx="1781095" cy="239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23.4|3.4|6.5|7.2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21.4|0.3|2.7|0.4|3.5|0.5|3.6|0.4|3.5|1.4|3.8|4.7|7.4"/>
</p:tagLst>
</file>

<file path=ppt/theme/theme1.xml><?xml version="1.0" encoding="utf-8"?>
<a:theme xmlns:a="http://schemas.openxmlformats.org/drawingml/2006/main" name="第一PPT，www.1ppt.com">
  <a:themeElements>
    <a:clrScheme name="نص متحرك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omic">
      <a:majorFont>
        <a:latin typeface="Comic Sans MS"/>
        <a:ea typeface=""/>
        <a:cs typeface="Times New Roman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8404</TotalTime>
  <Words>1258</Words>
  <Application>Microsoft Office PowerPoint</Application>
  <PresentationFormat>عرض على الشاشة (16:9)</PresentationFormat>
  <Paragraphs>219</Paragraphs>
  <Slides>28</Slides>
  <Notes>3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14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43" baseType="lpstr">
      <vt:lpstr>微软雅黑</vt:lpstr>
      <vt:lpstr>微软雅黑</vt:lpstr>
      <vt:lpstr>Abadi</vt:lpstr>
      <vt:lpstr>Aharoni</vt:lpstr>
      <vt:lpstr>Arial</vt:lpstr>
      <vt:lpstr>Arial Rounded MT Bold</vt:lpstr>
      <vt:lpstr>Calibri</vt:lpstr>
      <vt:lpstr>Comic Sans MS</vt:lpstr>
      <vt:lpstr>Dog Rough</vt:lpstr>
      <vt:lpstr>MV Boli</vt:lpstr>
      <vt:lpstr>ProximaNova-Bold</vt:lpstr>
      <vt:lpstr>ProximaNova-BoldIt</vt:lpstr>
      <vt:lpstr>ProximaNova-Light</vt:lpstr>
      <vt:lpstr>ProximaNova-LightIt</vt:lpstr>
      <vt:lpstr>第一PPT，www.1ppt.com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Practice 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 Ali</dc:title>
  <dc:creator>Essa AlHussaini</dc:creator>
  <cp:keywords>Essa Ali</cp:keywords>
  <cp:lastModifiedBy>EssaAli</cp:lastModifiedBy>
  <cp:revision>846</cp:revision>
  <dcterms:created xsi:type="dcterms:W3CDTF">2015-12-11T17:46:17Z</dcterms:created>
  <dcterms:modified xsi:type="dcterms:W3CDTF">2022-12-19T05:55:45Z</dcterms:modified>
</cp:coreProperties>
</file>