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7" r:id="rId2"/>
    <p:sldId id="329" r:id="rId3"/>
    <p:sldId id="360" r:id="rId4"/>
    <p:sldId id="359" r:id="rId5"/>
    <p:sldId id="343" r:id="rId6"/>
    <p:sldId id="342" r:id="rId7"/>
    <p:sldId id="345" r:id="rId8"/>
    <p:sldId id="346" r:id="rId9"/>
    <p:sldId id="347" r:id="rId10"/>
    <p:sldId id="351" r:id="rId11"/>
    <p:sldId id="344" r:id="rId12"/>
    <p:sldId id="353" r:id="rId13"/>
    <p:sldId id="354" r:id="rId14"/>
    <p:sldId id="348" r:id="rId15"/>
    <p:sldId id="361" r:id="rId16"/>
    <p:sldId id="362" r:id="rId17"/>
    <p:sldId id="363" r:id="rId18"/>
    <p:sldId id="364" r:id="rId19"/>
    <p:sldId id="365" r:id="rId20"/>
    <p:sldId id="367" r:id="rId21"/>
    <p:sldId id="368" r:id="rId22"/>
    <p:sldId id="369" r:id="rId23"/>
    <p:sldId id="370" r:id="rId24"/>
    <p:sldId id="371" r:id="rId25"/>
    <p:sldId id="349" r:id="rId26"/>
    <p:sldId id="350" r:id="rId27"/>
    <p:sldId id="358" r:id="rId28"/>
    <p:sldId id="366" r:id="rId29"/>
    <p:sldId id="352" r:id="rId30"/>
    <p:sldId id="355" r:id="rId31"/>
    <p:sldId id="356" r:id="rId32"/>
    <p:sldId id="357" r:id="rId33"/>
  </p:sldIdLst>
  <p:sldSz cx="12192000" cy="6858000"/>
  <p:notesSz cx="6858000" cy="9144000"/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2AF53C-2D42-462B-B511-05FFB678BF0B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86BB83-CCF0-4496-9EDA-97716DC0A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061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17164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10084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88701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72028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53034354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853034354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3151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24096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52733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37713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29444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9459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53034354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853034354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28511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43790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93454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8164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53034354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853034354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3908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53034354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853034354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2596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53034354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853034354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2125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8945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0794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3013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53034354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853034354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5369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-620881">
            <a:off x="2471402" y="53977"/>
            <a:ext cx="2757901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397183" y="698683"/>
            <a:ext cx="9397635" cy="5469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25233" y="3986034"/>
            <a:ext cx="2113032" cy="2470401"/>
          </a:xfrm>
          <a:prstGeom prst="rect">
            <a:avLst/>
          </a:prstGeom>
          <a:noFill/>
          <a:ln>
            <a:noFill/>
          </a:ln>
          <a:effectLst>
            <a:outerShdw blurRad="57150" dist="19050" dir="3300000" algn="bl" rotWithShape="0">
              <a:srgbClr val="000000">
                <a:alpha val="34000"/>
              </a:srgbClr>
            </a:outerShdw>
          </a:effectLst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042800" y="2304564"/>
            <a:ext cx="8106400" cy="220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230351" y="5025767"/>
            <a:ext cx="1902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4013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1068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0345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3867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4895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85704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410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5565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5221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96180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7375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8868" y="596933"/>
            <a:ext cx="7194267" cy="566413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564000" y="3401200"/>
            <a:ext cx="5064000" cy="10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916988" y="4409800"/>
            <a:ext cx="435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5037600" y="1871733"/>
            <a:ext cx="2116800" cy="1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6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2106080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39128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60377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0577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13907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8669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16834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2563200" y="4718173"/>
            <a:ext cx="2853600" cy="6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sz="2133" b="0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2563200" y="1692649"/>
            <a:ext cx="4586000" cy="2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ncert One"/>
              <a:buNone/>
              <a:defRPr sz="3200" b="1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7658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8669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16834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2563200" y="4718173"/>
            <a:ext cx="2853600" cy="6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sz="2133" b="0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2563200" y="1692649"/>
            <a:ext cx="4586000" cy="2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ncert One"/>
              <a:buNone/>
              <a:defRPr sz="3200" b="1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97778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8669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16834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2563200" y="4718173"/>
            <a:ext cx="2853600" cy="6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sz="2133" b="0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2563200" y="1692649"/>
            <a:ext cx="4586000" cy="2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ncert One"/>
              <a:buNone/>
              <a:defRPr sz="3200" b="1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68940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8669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16834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2563200" y="4718173"/>
            <a:ext cx="2853600" cy="6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sz="2133" b="0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2563200" y="1692649"/>
            <a:ext cx="4586000" cy="2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ncert One"/>
              <a:buNone/>
              <a:defRPr sz="3200" b="1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45368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8669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16834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2563200" y="4718173"/>
            <a:ext cx="2853600" cy="6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sz="2133" b="0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2563200" y="1692649"/>
            <a:ext cx="4586000" cy="2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ncert One"/>
              <a:buNone/>
              <a:defRPr sz="3200" b="1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74302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3766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1328500" y="2534033"/>
            <a:ext cx="3868800" cy="30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1pPr>
            <a:lvl2pPr marL="1219170" lvl="1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2pPr>
            <a:lvl3pPr marL="1828754" lvl="2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3pPr>
            <a:lvl4pPr marL="2438339" lvl="3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4pPr>
            <a:lvl5pPr marL="3047924" lvl="4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5pPr>
            <a:lvl6pPr marL="3657509" lvl="5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6pPr>
            <a:lvl7pPr marL="4267093" lvl="6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7pPr>
            <a:lvl8pPr marL="4876678" lvl="7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8pPr>
            <a:lvl9pPr marL="5486263" lvl="8" indent="-440256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25073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63254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04965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5319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2173267" y="5104133"/>
            <a:ext cx="3110000" cy="9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ncert One"/>
              <a:buNone/>
              <a:defRPr sz="2133"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6726300" y="719333"/>
            <a:ext cx="4299200" cy="54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867">
                <a:solidFill>
                  <a:schemeClr val="dk2"/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1283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205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210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0463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6362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3767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499867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Regular"/>
              <a:buChar char="●"/>
              <a:defRPr sz="1800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222113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92" r:id="rId7"/>
    <p:sldLayoutId id="2147483691" r:id="rId8"/>
    <p:sldLayoutId id="2147483689" r:id="rId9"/>
    <p:sldLayoutId id="2147483688" r:id="rId10"/>
    <p:sldLayoutId id="2147483686" r:id="rId11"/>
    <p:sldLayoutId id="2147483685" r:id="rId12"/>
    <p:sldLayoutId id="2147483684" r:id="rId13"/>
    <p:sldLayoutId id="2147483683" r:id="rId14"/>
    <p:sldLayoutId id="2147483682" r:id="rId15"/>
    <p:sldLayoutId id="2147483681" r:id="rId16"/>
    <p:sldLayoutId id="2147483680" r:id="rId17"/>
    <p:sldLayoutId id="2147483679" r:id="rId18"/>
    <p:sldLayoutId id="2147483678" r:id="rId19"/>
    <p:sldLayoutId id="2147483677" r:id="rId20"/>
    <p:sldLayoutId id="2147483676" r:id="rId21"/>
    <p:sldLayoutId id="2147483667" r:id="rId22"/>
    <p:sldLayoutId id="2147483668" r:id="rId23"/>
    <p:sldLayoutId id="2147483669" r:id="rId24"/>
    <p:sldLayoutId id="2147483690" r:id="rId25"/>
    <p:sldLayoutId id="2147483687" r:id="rId26"/>
    <p:sldLayoutId id="2147483675" r:id="rId27"/>
    <p:sldLayoutId id="2147483674" r:id="rId28"/>
    <p:sldLayoutId id="2147483670" r:id="rId29"/>
    <p:sldLayoutId id="2147483671" r:id="rId30"/>
    <p:sldLayoutId id="2147483672" r:id="rId31"/>
    <p:sldLayoutId id="2147483673" r:id="rId3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" Target="slide11.xml"/><Relationship Id="rId7" Type="http://schemas.openxmlformats.org/officeDocument/2006/relationships/slide" Target="slide1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2.png"/><Relationship Id="rId5" Type="http://schemas.openxmlformats.org/officeDocument/2006/relationships/slide" Target="slide14.xml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slide" Target="slide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5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0.xml"/><Relationship Id="rId5" Type="http://schemas.openxmlformats.org/officeDocument/2006/relationships/image" Target="../media/image21.png"/><Relationship Id="rId4" Type="http://schemas.openxmlformats.org/officeDocument/2006/relationships/slide" Target="slide9.xml"/><Relationship Id="rId9" Type="http://schemas.openxmlformats.org/officeDocument/2006/relationships/hyperlink" Target="https://svgsilh.com/image/97591.html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5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0.xml"/><Relationship Id="rId5" Type="http://schemas.openxmlformats.org/officeDocument/2006/relationships/image" Target="../media/image23.png"/><Relationship Id="rId4" Type="http://schemas.openxmlformats.org/officeDocument/2006/relationships/slide" Target="slide14.xml"/><Relationship Id="rId9" Type="http://schemas.openxmlformats.org/officeDocument/2006/relationships/hyperlink" Target="https://svgsilh.com/image/97591.html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8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0.xml"/><Relationship Id="rId5" Type="http://schemas.openxmlformats.org/officeDocument/2006/relationships/image" Target="../media/image24.png"/><Relationship Id="rId4" Type="http://schemas.openxmlformats.org/officeDocument/2006/relationships/slide" Target="slide25.xml"/><Relationship Id="rId9" Type="http://schemas.openxmlformats.org/officeDocument/2006/relationships/hyperlink" Target="https://svgsilh.com/image/97591.html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9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0.xml"/><Relationship Id="rId5" Type="http://schemas.openxmlformats.org/officeDocument/2006/relationships/image" Target="../media/image22.png"/><Relationship Id="rId4" Type="http://schemas.openxmlformats.org/officeDocument/2006/relationships/slide" Target="slide26.xml"/><Relationship Id="rId9" Type="http://schemas.openxmlformats.org/officeDocument/2006/relationships/hyperlink" Target="https://svgsilh.com/image/97591.html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slide" Target="slide16.xml"/><Relationship Id="rId7" Type="http://schemas.openxmlformats.org/officeDocument/2006/relationships/slide" Target="slide1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1.png"/><Relationship Id="rId5" Type="http://schemas.openxmlformats.org/officeDocument/2006/relationships/slide" Target="slide17.xml"/><Relationship Id="rId10" Type="http://schemas.openxmlformats.org/officeDocument/2006/relationships/image" Target="../media/image33.png"/><Relationship Id="rId4" Type="http://schemas.openxmlformats.org/officeDocument/2006/relationships/image" Target="../media/image30.jpeg"/><Relationship Id="rId9" Type="http://schemas.openxmlformats.org/officeDocument/2006/relationships/slide" Target="slide1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25.jpeg"/><Relationship Id="rId7" Type="http://schemas.openxmlformats.org/officeDocument/2006/relationships/hyperlink" Target="https://svgsilh.com/image/97591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slide" Target="slide15.xml"/><Relationship Id="rId9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5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5.xml"/><Relationship Id="rId5" Type="http://schemas.openxmlformats.org/officeDocument/2006/relationships/image" Target="../media/image31.png"/><Relationship Id="rId4" Type="http://schemas.openxmlformats.org/officeDocument/2006/relationships/slide" Target="slide17.xml"/><Relationship Id="rId9" Type="http://schemas.openxmlformats.org/officeDocument/2006/relationships/hyperlink" Target="https://svgsilh.com/image/97591.html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8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5.xml"/><Relationship Id="rId5" Type="http://schemas.openxmlformats.org/officeDocument/2006/relationships/image" Target="../media/image32.png"/><Relationship Id="rId4" Type="http://schemas.openxmlformats.org/officeDocument/2006/relationships/slide" Target="slide18.xml"/><Relationship Id="rId9" Type="http://schemas.openxmlformats.org/officeDocument/2006/relationships/hyperlink" Target="https://svgsilh.com/image/97591.html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9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5.xml"/><Relationship Id="rId5" Type="http://schemas.openxmlformats.org/officeDocument/2006/relationships/image" Target="../media/image33.png"/><Relationship Id="rId4" Type="http://schemas.openxmlformats.org/officeDocument/2006/relationships/slide" Target="slide19.xml"/><Relationship Id="rId9" Type="http://schemas.openxmlformats.org/officeDocument/2006/relationships/hyperlink" Target="https://svgsilh.com/image/97591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4.xml"/><Relationship Id="rId1" Type="http://schemas.openxmlformats.org/officeDocument/2006/relationships/video" Target="https://www.youtube.com/embed/ejoOsaAKghg?feature=oembed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0.png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4.xml"/><Relationship Id="rId6" Type="http://schemas.openxmlformats.org/officeDocument/2006/relationships/slide" Target="slide32.xml"/><Relationship Id="rId5" Type="http://schemas.openxmlformats.org/officeDocument/2006/relationships/slide" Target="slide31.xml"/><Relationship Id="rId4" Type="http://schemas.openxmlformats.org/officeDocument/2006/relationships/slide" Target="slide3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4.xml"/><Relationship Id="rId6" Type="http://schemas.openxmlformats.org/officeDocument/2006/relationships/slide" Target="slide32.xml"/><Relationship Id="rId5" Type="http://schemas.openxmlformats.org/officeDocument/2006/relationships/slide" Target="slide31.xml"/><Relationship Id="rId4" Type="http://schemas.openxmlformats.org/officeDocument/2006/relationships/slide" Target="slide3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hyperlink" Target="https://svgsilh.com/image/97591.htm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slide" Target="slide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hyperlink" Target="https://svgsilh.com/image/97591.htm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slide" Target="slide2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hyperlink" Target="https://svgsilh.com/image/97591.htm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slide" Target="slide2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hyperlink" Target="https://svgsilh.com/image/97591.html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slide" Target="slide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>
            <a:spLocks noGrp="1"/>
          </p:cNvSpPr>
          <p:nvPr>
            <p:ph type="ctrTitle"/>
          </p:nvPr>
        </p:nvSpPr>
        <p:spPr>
          <a:xfrm>
            <a:off x="2042800" y="2304564"/>
            <a:ext cx="8106400" cy="2206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W</a:t>
            </a:r>
            <a:r>
              <a:rPr lang="en" dirty="0">
                <a:solidFill>
                  <a:schemeClr val="accent2"/>
                </a:solidFill>
              </a:rPr>
              <a:t>elcome</a:t>
            </a:r>
            <a:br>
              <a:rPr lang="en" dirty="0">
                <a:solidFill>
                  <a:schemeClr val="accent2"/>
                </a:solidFill>
              </a:rPr>
            </a:br>
            <a:r>
              <a:rPr lang="en" dirty="0">
                <a:solidFill>
                  <a:schemeClr val="accent2"/>
                </a:solidFill>
              </a:rPr>
              <a:t>to</a:t>
            </a:r>
            <a:r>
              <a:rPr lang="en" dirty="0"/>
              <a:t> class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177" name="Google Shape;177;p29"/>
          <p:cNvSpPr txBox="1">
            <a:spLocks noGrp="1"/>
          </p:cNvSpPr>
          <p:nvPr>
            <p:ph type="subTitle" idx="1"/>
          </p:nvPr>
        </p:nvSpPr>
        <p:spPr>
          <a:xfrm>
            <a:off x="2230351" y="5025767"/>
            <a:ext cx="19028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endParaRPr b="0" dirty="0"/>
          </a:p>
        </p:txBody>
      </p:sp>
      <p:sp>
        <p:nvSpPr>
          <p:cNvPr id="178" name="Google Shape;178;p29"/>
          <p:cNvSpPr/>
          <p:nvPr/>
        </p:nvSpPr>
        <p:spPr>
          <a:xfrm>
            <a:off x="3520934" y="3905687"/>
            <a:ext cx="822767" cy="21167"/>
          </a:xfrm>
          <a:custGeom>
            <a:avLst/>
            <a:gdLst/>
            <a:ahLst/>
            <a:cxnLst/>
            <a:rect l="l" t="t" r="r" b="b"/>
            <a:pathLst>
              <a:path w="24683" h="635" extrusionOk="0">
                <a:moveTo>
                  <a:pt x="0" y="635"/>
                </a:moveTo>
                <a:cubicBezTo>
                  <a:pt x="8115" y="-719"/>
                  <a:pt x="16455" y="635"/>
                  <a:pt x="24683" y="635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Google Shape;179;p29"/>
          <p:cNvSpPr/>
          <p:nvPr/>
        </p:nvSpPr>
        <p:spPr>
          <a:xfrm>
            <a:off x="7763500" y="3848749"/>
            <a:ext cx="818200" cy="18367"/>
          </a:xfrm>
          <a:custGeom>
            <a:avLst/>
            <a:gdLst/>
            <a:ahLst/>
            <a:cxnLst/>
            <a:rect l="l" t="t" r="r" b="b"/>
            <a:pathLst>
              <a:path w="24546" h="551" extrusionOk="0">
                <a:moveTo>
                  <a:pt x="0" y="551"/>
                </a:moveTo>
                <a:cubicBezTo>
                  <a:pt x="8133" y="-353"/>
                  <a:pt x="16363" y="137"/>
                  <a:pt x="24546" y="137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0" name="Google Shape;180;p29"/>
          <p:cNvSpPr/>
          <p:nvPr/>
        </p:nvSpPr>
        <p:spPr>
          <a:xfrm>
            <a:off x="2519867" y="5884672"/>
            <a:ext cx="1323800" cy="136800"/>
          </a:xfrm>
          <a:custGeom>
            <a:avLst/>
            <a:gdLst/>
            <a:ahLst/>
            <a:cxnLst/>
            <a:rect l="l" t="t" r="r" b="b"/>
            <a:pathLst>
              <a:path w="39714" h="4104" extrusionOk="0">
                <a:moveTo>
                  <a:pt x="0" y="4104"/>
                </a:moveTo>
                <a:cubicBezTo>
                  <a:pt x="11382" y="-2730"/>
                  <a:pt x="26437" y="1070"/>
                  <a:pt x="39714" y="1070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181" name="Google Shape;181;p29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>
            <a:off x="8718900" y="4804297"/>
            <a:ext cx="2715800" cy="1080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9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>
            <a:off x="8718900" y="4073467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14 Cartoon Characters That Have Totally Changed Since Their Creation">
            <a:extLst>
              <a:ext uri="{FF2B5EF4-FFF2-40B4-BE49-F238E27FC236}">
                <a16:creationId xmlns:a16="http://schemas.microsoft.com/office/drawing/2014/main" id="{0288BA45-F235-4B21-9B76-E9D7CCCD8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841" y="2207856"/>
            <a:ext cx="1328623" cy="127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8507C2AE-1E88-4E70-9EAE-DA0F07D16A6F}"/>
              </a:ext>
            </a:extLst>
          </p:cNvPr>
          <p:cNvSpPr txBox="1">
            <a:spLocks/>
          </p:cNvSpPr>
          <p:nvPr/>
        </p:nvSpPr>
        <p:spPr>
          <a:xfrm>
            <a:off x="4080489" y="577525"/>
            <a:ext cx="38904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Kristen ITC" panose="03050502040202030202" pitchFamily="66" charset="0"/>
                <a:sym typeface="Concert One"/>
              </a:rPr>
              <a:t>Choose a character</a:t>
            </a:r>
          </a:p>
        </p:txBody>
      </p:sp>
      <p:pic>
        <p:nvPicPr>
          <p:cNvPr id="6146" name="Picture 2" descr="Cartoon Characters PNG, Cartoon Characters Transparent Background -  FreeIconsPNG">
            <a:hlinkClick r:id="rId3" action="ppaction://hlinksldjump"/>
            <a:extLst>
              <a:ext uri="{FF2B5EF4-FFF2-40B4-BE49-F238E27FC236}">
                <a16:creationId xmlns:a16="http://schemas.microsoft.com/office/drawing/2014/main" id="{76C30870-C869-4F5E-8058-74316BA8F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479" y="2326481"/>
            <a:ext cx="1580595" cy="186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artoon PNG Transparent Images | PNG All">
            <a:hlinkClick r:id="rId5" action="ppaction://hlinksldjump"/>
            <a:extLst>
              <a:ext uri="{FF2B5EF4-FFF2-40B4-BE49-F238E27FC236}">
                <a16:creationId xmlns:a16="http://schemas.microsoft.com/office/drawing/2014/main" id="{58B58D33-CBAA-4561-9BDE-8F8E4B822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188" y="2428875"/>
            <a:ext cx="192894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artoon Characters PNG, Cartoon Characters Transparent Background -  FreeIconsPNG">
            <a:hlinkClick r:id="rId7" action="ppaction://hlinksldjump"/>
            <a:extLst>
              <a:ext uri="{FF2B5EF4-FFF2-40B4-BE49-F238E27FC236}">
                <a16:creationId xmlns:a16="http://schemas.microsoft.com/office/drawing/2014/main" id="{6867C629-31B1-454E-BE96-496443E43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489" y="2144939"/>
            <a:ext cx="1580595" cy="240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Cartoon Characters PNG, Cartoon Characters Transparent Background -  FreeIconsPNG">
            <a:hlinkClick r:id="rId9" action="ppaction://hlinksldjump"/>
            <a:extLst>
              <a:ext uri="{FF2B5EF4-FFF2-40B4-BE49-F238E27FC236}">
                <a16:creationId xmlns:a16="http://schemas.microsoft.com/office/drawing/2014/main" id="{CA857F00-6BED-4510-A4C9-ED5CD726C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914" y="1947803"/>
            <a:ext cx="1704975" cy="296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456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The risks of selling yourself short when going long-only - Citywire">
            <a:extLst>
              <a:ext uri="{FF2B5EF4-FFF2-40B4-BE49-F238E27FC236}">
                <a16:creationId xmlns:a16="http://schemas.microsoft.com/office/drawing/2014/main" id="{7325051F-07DF-4BF5-A2AB-1708BEE6DD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63"/>
          <a:stretch/>
        </p:blipFill>
        <p:spPr bwMode="auto">
          <a:xfrm>
            <a:off x="6421253" y="2555896"/>
            <a:ext cx="4953000" cy="119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8DCA5FB7-BB2E-4207-A9D5-A0CE491CA509}"/>
              </a:ext>
            </a:extLst>
          </p:cNvPr>
          <p:cNvSpPr txBox="1">
            <a:spLocks/>
          </p:cNvSpPr>
          <p:nvPr/>
        </p:nvSpPr>
        <p:spPr>
          <a:xfrm>
            <a:off x="6096000" y="4731571"/>
            <a:ext cx="535725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r>
              <a:rPr lang="en-US" sz="3600" kern="0" dirty="0">
                <a:solidFill>
                  <a:schemeClr val="bg2">
                    <a:lumMod val="50000"/>
                  </a:schemeClr>
                </a:solidFill>
                <a:latin typeface="Kristen ITC" panose="03050502040202030202" pitchFamily="66" charset="0"/>
              </a:rPr>
              <a:t>It`s___________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Kristen ITC" panose="03050502040202030202" pitchFamily="66" charset="0"/>
              <a:sym typeface="Concert One"/>
            </a:endParaRP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78EA8BE5-A121-4CD5-8C2D-CD917525AF6D}"/>
              </a:ext>
            </a:extLst>
          </p:cNvPr>
          <p:cNvSpPr txBox="1">
            <a:spLocks/>
          </p:cNvSpPr>
          <p:nvPr/>
        </p:nvSpPr>
        <p:spPr>
          <a:xfrm>
            <a:off x="6219128" y="957713"/>
            <a:ext cx="535725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r>
              <a:rPr lang="en-US" kern="0" dirty="0">
                <a:solidFill>
                  <a:srgbClr val="0070C0"/>
                </a:solidFill>
                <a:latin typeface="Kristen ITC" panose="03050502040202030202" pitchFamily="66" charset="0"/>
              </a:rPr>
              <a:t>Short - long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Kristen ITC" panose="03050502040202030202" pitchFamily="66" charset="0"/>
              <a:sym typeface="Concert One"/>
            </a:endParaRPr>
          </a:p>
        </p:txBody>
      </p:sp>
      <p:pic>
        <p:nvPicPr>
          <p:cNvPr id="13" name="Picture 2" descr="Cartoon Characters PNG, Cartoon Characters Transparent Background -  FreeIconsPNG">
            <a:hlinkClick r:id="rId4" action="ppaction://hlinksldjump"/>
            <a:extLst>
              <a:ext uri="{FF2B5EF4-FFF2-40B4-BE49-F238E27FC236}">
                <a16:creationId xmlns:a16="http://schemas.microsoft.com/office/drawing/2014/main" id="{3C98EEFB-96B0-455A-87B0-CAB926848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246" y="1850231"/>
            <a:ext cx="2380179" cy="2804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Graphic 13">
            <a:hlinkClick r:id="rId6" action="ppaction://hlinksldjump"/>
            <a:extLst>
              <a:ext uri="{FF2B5EF4-FFF2-40B4-BE49-F238E27FC236}">
                <a16:creationId xmlns:a16="http://schemas.microsoft.com/office/drawing/2014/main" id="{27623516-1AB1-4D5A-9F37-ABA0EB903B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639573" y="4877945"/>
            <a:ext cx="1540193" cy="147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85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A8AA00DF-5623-4CA0-BFC0-7E3C4650D246}"/>
              </a:ext>
            </a:extLst>
          </p:cNvPr>
          <p:cNvSpPr txBox="1">
            <a:spLocks/>
          </p:cNvSpPr>
          <p:nvPr/>
        </p:nvSpPr>
        <p:spPr>
          <a:xfrm>
            <a:off x="1181459" y="5057171"/>
            <a:ext cx="38904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Kristen ITC" panose="03050502040202030202" pitchFamily="66" charset="0"/>
              <a:sym typeface="Concert One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FE1D98F-58B6-45A3-B834-EB3335BC57E7}"/>
              </a:ext>
            </a:extLst>
          </p:cNvPr>
          <p:cNvSpPr txBox="1">
            <a:spLocks/>
          </p:cNvSpPr>
          <p:nvPr/>
        </p:nvSpPr>
        <p:spPr>
          <a:xfrm>
            <a:off x="532703" y="4731571"/>
            <a:ext cx="535725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r>
              <a:rPr lang="en-US" sz="3600" kern="0" dirty="0">
                <a:solidFill>
                  <a:schemeClr val="bg2">
                    <a:lumMod val="50000"/>
                  </a:schemeClr>
                </a:solidFill>
                <a:latin typeface="Kristen ITC" panose="03050502040202030202" pitchFamily="66" charset="0"/>
              </a:rPr>
              <a:t>It`s___________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Kristen ITC" panose="03050502040202030202" pitchFamily="66" charset="0"/>
              <a:sym typeface="Concert One"/>
            </a:endParaRPr>
          </a:p>
        </p:txBody>
      </p:sp>
      <p:pic>
        <p:nvPicPr>
          <p:cNvPr id="5122" name="Picture 2" descr="The risks of selling yourself short when going long-only - Citywire">
            <a:extLst>
              <a:ext uri="{FF2B5EF4-FFF2-40B4-BE49-F238E27FC236}">
                <a16:creationId xmlns:a16="http://schemas.microsoft.com/office/drawing/2014/main" id="{6ACE1C06-7F5A-4F81-98ED-0614A3F1FB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52"/>
          <a:stretch/>
        </p:blipFill>
        <p:spPr bwMode="auto">
          <a:xfrm>
            <a:off x="936953" y="2117746"/>
            <a:ext cx="4953000" cy="131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D946B9D1-546C-480F-92E7-1BE8B7B51591}"/>
              </a:ext>
            </a:extLst>
          </p:cNvPr>
          <p:cNvSpPr txBox="1">
            <a:spLocks/>
          </p:cNvSpPr>
          <p:nvPr/>
        </p:nvSpPr>
        <p:spPr>
          <a:xfrm>
            <a:off x="734828" y="815175"/>
            <a:ext cx="535725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r>
              <a:rPr lang="en-US" kern="0" dirty="0">
                <a:solidFill>
                  <a:srgbClr val="0070C0"/>
                </a:solidFill>
                <a:latin typeface="Kristen ITC" panose="03050502040202030202" pitchFamily="66" charset="0"/>
              </a:rPr>
              <a:t>Short - long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Kristen ITC" panose="03050502040202030202" pitchFamily="66" charset="0"/>
              <a:sym typeface="Concert One"/>
            </a:endParaRPr>
          </a:p>
        </p:txBody>
      </p:sp>
      <p:pic>
        <p:nvPicPr>
          <p:cNvPr id="13" name="Picture 6" descr="Cartoon Characters PNG, Cartoon Characters Transparent Background -  FreeIconsPNG">
            <a:hlinkClick r:id="rId4" action="ppaction://hlinksldjump"/>
            <a:extLst>
              <a:ext uri="{FF2B5EF4-FFF2-40B4-BE49-F238E27FC236}">
                <a16:creationId xmlns:a16="http://schemas.microsoft.com/office/drawing/2014/main" id="{B8C291CB-C1E1-4A01-B079-9C127A435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314" y="3159717"/>
            <a:ext cx="1580595" cy="240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Graphic 13">
            <a:hlinkClick r:id="rId6" action="ppaction://hlinksldjump"/>
            <a:extLst>
              <a:ext uri="{FF2B5EF4-FFF2-40B4-BE49-F238E27FC236}">
                <a16:creationId xmlns:a16="http://schemas.microsoft.com/office/drawing/2014/main" id="{25C21138-64E4-4769-A670-659E1CDFCC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9714854" y="728760"/>
            <a:ext cx="1540193" cy="1475229"/>
          </a:xfrm>
          <a:prstGeom prst="rect">
            <a:avLst/>
          </a:prstGeom>
        </p:spPr>
      </p:pic>
      <p:sp>
        <p:nvSpPr>
          <p:cNvPr id="15" name="Title 3">
            <a:extLst>
              <a:ext uri="{FF2B5EF4-FFF2-40B4-BE49-F238E27FC236}">
                <a16:creationId xmlns:a16="http://schemas.microsoft.com/office/drawing/2014/main" id="{29BA4327-1454-4E84-95AE-E3A6FF2B3925}"/>
              </a:ext>
            </a:extLst>
          </p:cNvPr>
          <p:cNvSpPr txBox="1">
            <a:spLocks/>
          </p:cNvSpPr>
          <p:nvPr/>
        </p:nvSpPr>
        <p:spPr>
          <a:xfrm>
            <a:off x="5513410" y="1896949"/>
            <a:ext cx="535725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r>
              <a:rPr lang="en-US" sz="2400" kern="0" dirty="0">
                <a:solidFill>
                  <a:schemeClr val="tx2">
                    <a:lumMod val="50000"/>
                  </a:schemeClr>
                </a:solidFill>
                <a:latin typeface="Kristen ITC" panose="03050502040202030202" pitchFamily="66" charset="0"/>
              </a:rPr>
              <a:t>It is a___________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Kristen ITC" panose="03050502040202030202" pitchFamily="66" charset="0"/>
              <a:sym typeface="Concert One"/>
            </a:endParaRP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D4CB8281-0327-46D8-8747-449EC7398E5A}"/>
              </a:ext>
            </a:extLst>
          </p:cNvPr>
          <p:cNvSpPr txBox="1">
            <a:spLocks/>
          </p:cNvSpPr>
          <p:nvPr/>
        </p:nvSpPr>
        <p:spPr>
          <a:xfrm>
            <a:off x="7991474" y="1726585"/>
            <a:ext cx="1632975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r>
              <a:rPr lang="en-US" sz="2400" kern="0" noProof="0" dirty="0">
                <a:solidFill>
                  <a:srgbClr val="7030A0"/>
                </a:solidFill>
                <a:latin typeface="Kristen ITC" panose="03050502040202030202" pitchFamily="66" charset="0"/>
              </a:rPr>
              <a:t>pencil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Kristen ITC" panose="03050502040202030202" pitchFamily="66" charset="0"/>
              <a:sym typeface="Concert One"/>
            </a:endParaRPr>
          </a:p>
        </p:txBody>
      </p:sp>
    </p:spTree>
    <p:extLst>
      <p:ext uri="{BB962C8B-B14F-4D97-AF65-F5344CB8AC3E}">
        <p14:creationId xmlns:p14="http://schemas.microsoft.com/office/powerpoint/2010/main" val="261644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11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A8AA00DF-5623-4CA0-BFC0-7E3C4650D246}"/>
              </a:ext>
            </a:extLst>
          </p:cNvPr>
          <p:cNvSpPr txBox="1">
            <a:spLocks/>
          </p:cNvSpPr>
          <p:nvPr/>
        </p:nvSpPr>
        <p:spPr>
          <a:xfrm>
            <a:off x="1181459" y="5057171"/>
            <a:ext cx="38904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Kristen ITC" panose="03050502040202030202" pitchFamily="66" charset="0"/>
              <a:sym typeface="Concert One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FE1D98F-58B6-45A3-B834-EB3335BC57E7}"/>
              </a:ext>
            </a:extLst>
          </p:cNvPr>
          <p:cNvSpPr txBox="1">
            <a:spLocks/>
          </p:cNvSpPr>
          <p:nvPr/>
        </p:nvSpPr>
        <p:spPr>
          <a:xfrm>
            <a:off x="448034" y="4826183"/>
            <a:ext cx="535725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r>
              <a:rPr lang="en-US" sz="3600" kern="0" dirty="0">
                <a:solidFill>
                  <a:schemeClr val="bg2">
                    <a:lumMod val="50000"/>
                  </a:schemeClr>
                </a:solidFill>
                <a:latin typeface="Kristen ITC" panose="03050502040202030202" pitchFamily="66" charset="0"/>
              </a:rPr>
              <a:t>It`s___________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Kristen ITC" panose="03050502040202030202" pitchFamily="66" charset="0"/>
              <a:sym typeface="Concert One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D946B9D1-546C-480F-92E7-1BE8B7B51591}"/>
              </a:ext>
            </a:extLst>
          </p:cNvPr>
          <p:cNvSpPr txBox="1">
            <a:spLocks/>
          </p:cNvSpPr>
          <p:nvPr/>
        </p:nvSpPr>
        <p:spPr>
          <a:xfrm>
            <a:off x="734828" y="815175"/>
            <a:ext cx="535725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r>
              <a:rPr lang="en-US" kern="0" noProof="0" dirty="0">
                <a:solidFill>
                  <a:srgbClr val="0070C0"/>
                </a:solidFill>
                <a:latin typeface="Kristen ITC" panose="03050502040202030202" pitchFamily="66" charset="0"/>
              </a:rPr>
              <a:t>Beautiful - ugly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Kristen ITC" panose="03050502040202030202" pitchFamily="66" charset="0"/>
              <a:sym typeface="Concert One"/>
            </a:endParaRP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78EA8BE5-A121-4CD5-8C2D-CD917525AF6D}"/>
              </a:ext>
            </a:extLst>
          </p:cNvPr>
          <p:cNvSpPr txBox="1">
            <a:spLocks/>
          </p:cNvSpPr>
          <p:nvPr/>
        </p:nvSpPr>
        <p:spPr>
          <a:xfrm>
            <a:off x="6219128" y="957713"/>
            <a:ext cx="535725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Kristen ITC" panose="03050502040202030202" pitchFamily="66" charset="0"/>
              <a:sym typeface="Concert One"/>
            </a:endParaRPr>
          </a:p>
        </p:txBody>
      </p:sp>
      <p:pic>
        <p:nvPicPr>
          <p:cNvPr id="6146" name="Picture 2" descr="Ugly bat stock vector. Illustration of drawing, wings - 29658037">
            <a:extLst>
              <a:ext uri="{FF2B5EF4-FFF2-40B4-BE49-F238E27FC236}">
                <a16:creationId xmlns:a16="http://schemas.microsoft.com/office/drawing/2014/main" id="{B78EC4C3-1326-43C2-80B6-2F47BEA68C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87"/>
          <a:stretch/>
        </p:blipFill>
        <p:spPr bwMode="auto">
          <a:xfrm>
            <a:off x="917974" y="1624834"/>
            <a:ext cx="4417370" cy="261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artoon Characters PNG, Cartoon Characters Transparent Background -  FreeIconsPNG">
            <a:hlinkClick r:id="rId4" action="ppaction://hlinksldjump"/>
            <a:extLst>
              <a:ext uri="{FF2B5EF4-FFF2-40B4-BE49-F238E27FC236}">
                <a16:creationId xmlns:a16="http://schemas.microsoft.com/office/drawing/2014/main" id="{880D4B1A-0244-4B24-B263-548FF14C9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389" y="2937893"/>
            <a:ext cx="1704975" cy="296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Graphic 14">
            <a:hlinkClick r:id="rId6" action="ppaction://hlinksldjump"/>
            <a:extLst>
              <a:ext uri="{FF2B5EF4-FFF2-40B4-BE49-F238E27FC236}">
                <a16:creationId xmlns:a16="http://schemas.microsoft.com/office/drawing/2014/main" id="{8858828F-6D38-48B5-8355-40C70839B8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9916979" y="639320"/>
            <a:ext cx="1540193" cy="1475229"/>
          </a:xfrm>
          <a:prstGeom prst="rect">
            <a:avLst/>
          </a:prstGeom>
        </p:spPr>
      </p:pic>
      <p:sp>
        <p:nvSpPr>
          <p:cNvPr id="18" name="Title 3">
            <a:extLst>
              <a:ext uri="{FF2B5EF4-FFF2-40B4-BE49-F238E27FC236}">
                <a16:creationId xmlns:a16="http://schemas.microsoft.com/office/drawing/2014/main" id="{3AB1D152-E382-452A-B0D6-4D32E05042E0}"/>
              </a:ext>
            </a:extLst>
          </p:cNvPr>
          <p:cNvSpPr txBox="1">
            <a:spLocks/>
          </p:cNvSpPr>
          <p:nvPr/>
        </p:nvSpPr>
        <p:spPr>
          <a:xfrm>
            <a:off x="5805284" y="1720083"/>
            <a:ext cx="535725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r>
              <a:rPr lang="en-US" sz="2400" kern="0" dirty="0">
                <a:solidFill>
                  <a:schemeClr val="tx2">
                    <a:lumMod val="50000"/>
                  </a:schemeClr>
                </a:solidFill>
                <a:latin typeface="Kristen ITC" panose="03050502040202030202" pitchFamily="66" charset="0"/>
              </a:rPr>
              <a:t>It is a___________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Kristen ITC" panose="03050502040202030202" pitchFamily="66" charset="0"/>
              <a:sym typeface="Concert One"/>
            </a:endParaRP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298F7CC5-9D05-4EB6-A6DD-49E0675CDF87}"/>
              </a:ext>
            </a:extLst>
          </p:cNvPr>
          <p:cNvSpPr txBox="1">
            <a:spLocks/>
          </p:cNvSpPr>
          <p:nvPr/>
        </p:nvSpPr>
        <p:spPr>
          <a:xfrm>
            <a:off x="8283348" y="1549719"/>
            <a:ext cx="1632975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r>
              <a:rPr lang="en-US" sz="2400" kern="0" noProof="0" dirty="0">
                <a:solidFill>
                  <a:srgbClr val="7030A0"/>
                </a:solidFill>
                <a:latin typeface="Kristen ITC" panose="03050502040202030202" pitchFamily="66" charset="0"/>
              </a:rPr>
              <a:t>bat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Kristen ITC" panose="03050502040202030202" pitchFamily="66" charset="0"/>
              <a:sym typeface="Concert One"/>
            </a:endParaRPr>
          </a:p>
        </p:txBody>
      </p:sp>
    </p:spTree>
    <p:extLst>
      <p:ext uri="{BB962C8B-B14F-4D97-AF65-F5344CB8AC3E}">
        <p14:creationId xmlns:p14="http://schemas.microsoft.com/office/powerpoint/2010/main" val="385980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11" grpId="0"/>
      <p:bldP spid="12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>
            <a:extLst>
              <a:ext uri="{FF2B5EF4-FFF2-40B4-BE49-F238E27FC236}">
                <a16:creationId xmlns:a16="http://schemas.microsoft.com/office/drawing/2014/main" id="{8DCA5FB7-BB2E-4207-A9D5-A0CE491CA509}"/>
              </a:ext>
            </a:extLst>
          </p:cNvPr>
          <p:cNvSpPr txBox="1">
            <a:spLocks/>
          </p:cNvSpPr>
          <p:nvPr/>
        </p:nvSpPr>
        <p:spPr>
          <a:xfrm>
            <a:off x="6096000" y="4731571"/>
            <a:ext cx="535725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r>
              <a:rPr lang="en-US" sz="3600" kern="0" dirty="0">
                <a:solidFill>
                  <a:schemeClr val="bg2">
                    <a:lumMod val="50000"/>
                  </a:schemeClr>
                </a:solidFill>
                <a:latin typeface="Kristen ITC" panose="03050502040202030202" pitchFamily="66" charset="0"/>
              </a:rPr>
              <a:t>It`s___________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Kristen ITC" panose="03050502040202030202" pitchFamily="66" charset="0"/>
              <a:sym typeface="Concert One"/>
            </a:endParaRP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78EA8BE5-A121-4CD5-8C2D-CD917525AF6D}"/>
              </a:ext>
            </a:extLst>
          </p:cNvPr>
          <p:cNvSpPr txBox="1">
            <a:spLocks/>
          </p:cNvSpPr>
          <p:nvPr/>
        </p:nvSpPr>
        <p:spPr>
          <a:xfrm>
            <a:off x="6219128" y="957713"/>
            <a:ext cx="535725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Kristen ITC" panose="03050502040202030202" pitchFamily="66" charset="0"/>
              <a:sym typeface="Concert One"/>
            </a:endParaRP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9D00FE7F-E3F6-4FC1-9F08-B5ECA5FD3447}"/>
              </a:ext>
            </a:extLst>
          </p:cNvPr>
          <p:cNvSpPr txBox="1">
            <a:spLocks/>
          </p:cNvSpPr>
          <p:nvPr/>
        </p:nvSpPr>
        <p:spPr>
          <a:xfrm>
            <a:off x="6219128" y="925382"/>
            <a:ext cx="535725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r>
              <a:rPr lang="en-US" kern="0" noProof="0" dirty="0">
                <a:solidFill>
                  <a:srgbClr val="0070C0"/>
                </a:solidFill>
                <a:latin typeface="Kristen ITC" panose="03050502040202030202" pitchFamily="66" charset="0"/>
              </a:rPr>
              <a:t>Beautiful - ugly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Kristen ITC" panose="03050502040202030202" pitchFamily="66" charset="0"/>
              <a:sym typeface="Concert One"/>
            </a:endParaRPr>
          </a:p>
        </p:txBody>
      </p:sp>
      <p:pic>
        <p:nvPicPr>
          <p:cNvPr id="6148" name="Picture 4" descr="Download Bird Clipart Little Blue Bird Clip Art Png - Birds Clipart PNG  Image with No Background - PNGkey.com">
            <a:extLst>
              <a:ext uri="{FF2B5EF4-FFF2-40B4-BE49-F238E27FC236}">
                <a16:creationId xmlns:a16="http://schemas.microsoft.com/office/drawing/2014/main" id="{6EEBE5BB-A081-4917-BFCA-A3C6B4267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619" y="2031331"/>
            <a:ext cx="2196011" cy="180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artoon PNG Transparent Images | PNG All">
            <a:hlinkClick r:id="rId4" action="ppaction://hlinksldjump"/>
            <a:extLst>
              <a:ext uri="{FF2B5EF4-FFF2-40B4-BE49-F238E27FC236}">
                <a16:creationId xmlns:a16="http://schemas.microsoft.com/office/drawing/2014/main" id="{9F5907D2-4708-4C35-95E2-B5CA595B8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663" y="2276475"/>
            <a:ext cx="192894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Graphic 14">
            <a:hlinkClick r:id="rId6" action="ppaction://hlinksldjump"/>
            <a:extLst>
              <a:ext uri="{FF2B5EF4-FFF2-40B4-BE49-F238E27FC236}">
                <a16:creationId xmlns:a16="http://schemas.microsoft.com/office/drawing/2014/main" id="{85123099-F578-4464-B0FF-1C2936584C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639573" y="4877945"/>
            <a:ext cx="1540193" cy="1475229"/>
          </a:xfrm>
          <a:prstGeom prst="rect">
            <a:avLst/>
          </a:prstGeom>
        </p:spPr>
      </p:pic>
      <p:sp>
        <p:nvSpPr>
          <p:cNvPr id="16" name="Title 3">
            <a:extLst>
              <a:ext uri="{FF2B5EF4-FFF2-40B4-BE49-F238E27FC236}">
                <a16:creationId xmlns:a16="http://schemas.microsoft.com/office/drawing/2014/main" id="{9219ABB8-5BB3-4163-A0D3-6879F62B3966}"/>
              </a:ext>
            </a:extLst>
          </p:cNvPr>
          <p:cNvSpPr txBox="1">
            <a:spLocks/>
          </p:cNvSpPr>
          <p:nvPr/>
        </p:nvSpPr>
        <p:spPr>
          <a:xfrm>
            <a:off x="141310" y="1015946"/>
            <a:ext cx="535725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r>
              <a:rPr lang="en-US" sz="2400" kern="0" dirty="0">
                <a:solidFill>
                  <a:schemeClr val="tx2">
                    <a:lumMod val="50000"/>
                  </a:schemeClr>
                </a:solidFill>
                <a:latin typeface="Kristen ITC" panose="03050502040202030202" pitchFamily="66" charset="0"/>
              </a:rPr>
              <a:t>It is a___________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Kristen ITC" panose="03050502040202030202" pitchFamily="66" charset="0"/>
              <a:sym typeface="Concert One"/>
            </a:endParaRPr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01C479D2-8BD4-45C5-B241-85E0C455B05F}"/>
              </a:ext>
            </a:extLst>
          </p:cNvPr>
          <p:cNvSpPr txBox="1">
            <a:spLocks/>
          </p:cNvSpPr>
          <p:nvPr/>
        </p:nvSpPr>
        <p:spPr>
          <a:xfrm>
            <a:off x="2619374" y="845582"/>
            <a:ext cx="1632975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r>
              <a:rPr lang="en-US" sz="2400" kern="0" dirty="0">
                <a:solidFill>
                  <a:srgbClr val="7030A0"/>
                </a:solidFill>
                <a:latin typeface="Kristen ITC" panose="03050502040202030202" pitchFamily="66" charset="0"/>
              </a:rPr>
              <a:t>bird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Kristen ITC" panose="03050502040202030202" pitchFamily="66" charset="0"/>
              <a:sym typeface="Concert One"/>
            </a:endParaRPr>
          </a:p>
        </p:txBody>
      </p:sp>
    </p:spTree>
    <p:extLst>
      <p:ext uri="{BB962C8B-B14F-4D97-AF65-F5344CB8AC3E}">
        <p14:creationId xmlns:p14="http://schemas.microsoft.com/office/powerpoint/2010/main" val="376714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8507C2AE-1E88-4E70-9EAE-DA0F07D16A6F}"/>
              </a:ext>
            </a:extLst>
          </p:cNvPr>
          <p:cNvSpPr txBox="1">
            <a:spLocks/>
          </p:cNvSpPr>
          <p:nvPr/>
        </p:nvSpPr>
        <p:spPr>
          <a:xfrm>
            <a:off x="4080489" y="577525"/>
            <a:ext cx="38904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r>
              <a:rPr lang="en-US" sz="2400" kern="0" dirty="0">
                <a:solidFill>
                  <a:srgbClr val="0070C0"/>
                </a:solidFill>
                <a:latin typeface="Kristen ITC" panose="03050502040202030202" pitchFamily="66" charset="0"/>
              </a:rPr>
              <a:t>Pick a shape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Kristen ITC" panose="03050502040202030202" pitchFamily="66" charset="0"/>
              <a:sym typeface="Concert One"/>
            </a:endParaRPr>
          </a:p>
        </p:txBody>
      </p:sp>
      <p:pic>
        <p:nvPicPr>
          <p:cNvPr id="15362" name="Picture 2" descr="Star Drawing - How To Draw A Star Step By Step!">
            <a:hlinkClick r:id="rId3" action="ppaction://hlinksldjump"/>
            <a:extLst>
              <a:ext uri="{FF2B5EF4-FFF2-40B4-BE49-F238E27FC236}">
                <a16:creationId xmlns:a16="http://schemas.microsoft.com/office/drawing/2014/main" id="{00E03AC5-F0C8-40F4-B917-D14A5F99CC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5" t="29444" r="20588" b="27361"/>
          <a:stretch/>
        </p:blipFill>
        <p:spPr bwMode="auto">
          <a:xfrm>
            <a:off x="2028826" y="2686050"/>
            <a:ext cx="1117474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The 11 Best Places to Find Free Heart Clip Art Images | Heart clip art,  Love heart images, Heart images">
            <a:hlinkClick r:id="rId5" action="ppaction://hlinksldjump"/>
            <a:extLst>
              <a:ext uri="{FF2B5EF4-FFF2-40B4-BE49-F238E27FC236}">
                <a16:creationId xmlns:a16="http://schemas.microsoft.com/office/drawing/2014/main" id="{6C545039-F643-465B-8FDE-578301FE6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588" y="2771774"/>
            <a:ext cx="1180499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Circle Clip Art Free Clipart Images - Cute Circle Shape Clipart, HD Png  Download , Transparent Png Image - PNGitem">
            <a:hlinkClick r:id="rId7" action="ppaction://hlinksldjump"/>
            <a:extLst>
              <a:ext uri="{FF2B5EF4-FFF2-40B4-BE49-F238E27FC236}">
                <a16:creationId xmlns:a16="http://schemas.microsoft.com/office/drawing/2014/main" id="{15183A47-454E-425E-8911-940F0180F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914" y="2455575"/>
            <a:ext cx="1629839" cy="14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Square Shape Cliparts - Cliparts Zone">
            <a:hlinkClick r:id="rId9" action="ppaction://hlinksldjump"/>
            <a:extLst>
              <a:ext uri="{FF2B5EF4-FFF2-40B4-BE49-F238E27FC236}">
                <a16:creationId xmlns:a16="http://schemas.microsoft.com/office/drawing/2014/main" id="{9147080A-B64B-4A4F-AE76-66463519D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175" y="2686050"/>
            <a:ext cx="1371600" cy="137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464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The risks of selling yourself short when going long-only - Citywire">
            <a:extLst>
              <a:ext uri="{FF2B5EF4-FFF2-40B4-BE49-F238E27FC236}">
                <a16:creationId xmlns:a16="http://schemas.microsoft.com/office/drawing/2014/main" id="{7325051F-07DF-4BF5-A2AB-1708BEE6DD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63"/>
          <a:stretch/>
        </p:blipFill>
        <p:spPr bwMode="auto">
          <a:xfrm>
            <a:off x="6421253" y="2555896"/>
            <a:ext cx="4953000" cy="119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8DCA5FB7-BB2E-4207-A9D5-A0CE491CA509}"/>
              </a:ext>
            </a:extLst>
          </p:cNvPr>
          <p:cNvSpPr txBox="1">
            <a:spLocks/>
          </p:cNvSpPr>
          <p:nvPr/>
        </p:nvSpPr>
        <p:spPr>
          <a:xfrm>
            <a:off x="6096000" y="4731571"/>
            <a:ext cx="535725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r>
              <a:rPr lang="en-US" sz="3600" kern="0" dirty="0">
                <a:solidFill>
                  <a:schemeClr val="bg2">
                    <a:lumMod val="50000"/>
                  </a:schemeClr>
                </a:solidFill>
                <a:latin typeface="Kristen ITC" panose="03050502040202030202" pitchFamily="66" charset="0"/>
              </a:rPr>
              <a:t>They are___________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Kristen ITC" panose="03050502040202030202" pitchFamily="66" charset="0"/>
              <a:sym typeface="Concert One"/>
            </a:endParaRP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78EA8BE5-A121-4CD5-8C2D-CD917525AF6D}"/>
              </a:ext>
            </a:extLst>
          </p:cNvPr>
          <p:cNvSpPr txBox="1">
            <a:spLocks/>
          </p:cNvSpPr>
          <p:nvPr/>
        </p:nvSpPr>
        <p:spPr>
          <a:xfrm>
            <a:off x="6219128" y="957713"/>
            <a:ext cx="535725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r>
              <a:rPr lang="en-US" kern="0" dirty="0">
                <a:solidFill>
                  <a:srgbClr val="0070C0"/>
                </a:solidFill>
                <a:latin typeface="Kristen ITC" panose="03050502040202030202" pitchFamily="66" charset="0"/>
              </a:rPr>
              <a:t>Short - long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Kristen ITC" panose="03050502040202030202" pitchFamily="66" charset="0"/>
              <a:sym typeface="Concert One"/>
            </a:endParaRPr>
          </a:p>
        </p:txBody>
      </p:sp>
      <p:pic>
        <p:nvPicPr>
          <p:cNvPr id="14" name="Graphic 13">
            <a:hlinkClick r:id="rId4" action="ppaction://hlinksldjump"/>
            <a:extLst>
              <a:ext uri="{FF2B5EF4-FFF2-40B4-BE49-F238E27FC236}">
                <a16:creationId xmlns:a16="http://schemas.microsoft.com/office/drawing/2014/main" id="{27623516-1AB1-4D5A-9F37-ABA0EB903B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39573" y="4877945"/>
            <a:ext cx="1540193" cy="1475229"/>
          </a:xfrm>
          <a:prstGeom prst="rect">
            <a:avLst/>
          </a:prstGeom>
        </p:spPr>
      </p:pic>
      <p:pic>
        <p:nvPicPr>
          <p:cNvPr id="7" name="Picture 4" descr="The risks of selling yourself short when going long-only - Citywire">
            <a:extLst>
              <a:ext uri="{FF2B5EF4-FFF2-40B4-BE49-F238E27FC236}">
                <a16:creationId xmlns:a16="http://schemas.microsoft.com/office/drawing/2014/main" id="{5E849B04-55BB-471C-A540-9E5CCA99C9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63"/>
          <a:stretch/>
        </p:blipFill>
        <p:spPr bwMode="auto">
          <a:xfrm>
            <a:off x="6421253" y="3252305"/>
            <a:ext cx="4953000" cy="119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31866B3B-E4AC-4468-8373-49FF4BC55FC9}"/>
              </a:ext>
            </a:extLst>
          </p:cNvPr>
          <p:cNvSpPr txBox="1">
            <a:spLocks/>
          </p:cNvSpPr>
          <p:nvPr/>
        </p:nvSpPr>
        <p:spPr>
          <a:xfrm>
            <a:off x="141310" y="1015946"/>
            <a:ext cx="535725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r>
              <a:rPr lang="en-US" sz="2400" kern="0" dirty="0">
                <a:solidFill>
                  <a:schemeClr val="tx2">
                    <a:lumMod val="50000"/>
                  </a:schemeClr>
                </a:solidFill>
                <a:latin typeface="Kristen ITC" panose="03050502040202030202" pitchFamily="66" charset="0"/>
              </a:rPr>
              <a:t>They are___________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Kristen ITC" panose="03050502040202030202" pitchFamily="66" charset="0"/>
              <a:sym typeface="Concert One"/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0C7DFC50-7A10-4D88-A1A4-A06ECE707E79}"/>
              </a:ext>
            </a:extLst>
          </p:cNvPr>
          <p:cNvSpPr txBox="1">
            <a:spLocks/>
          </p:cNvSpPr>
          <p:nvPr/>
        </p:nvSpPr>
        <p:spPr>
          <a:xfrm>
            <a:off x="2619374" y="845582"/>
            <a:ext cx="1632975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r>
              <a:rPr lang="en-US" sz="2400" kern="0" noProof="0" dirty="0">
                <a:solidFill>
                  <a:srgbClr val="7030A0"/>
                </a:solidFill>
                <a:latin typeface="Kristen ITC" panose="03050502040202030202" pitchFamily="66" charset="0"/>
              </a:rPr>
              <a:t>Pencil</a:t>
            </a:r>
            <a:r>
              <a:rPr lang="en-US" sz="2400" kern="0" noProof="0" dirty="0">
                <a:solidFill>
                  <a:srgbClr val="C00000"/>
                </a:solidFill>
                <a:latin typeface="Kristen ITC" panose="03050502040202030202" pitchFamily="66" charset="0"/>
              </a:rPr>
              <a:t>s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Kristen ITC" panose="03050502040202030202" pitchFamily="66" charset="0"/>
              <a:sym typeface="Concert One"/>
            </a:endParaRPr>
          </a:p>
        </p:txBody>
      </p:sp>
      <p:pic>
        <p:nvPicPr>
          <p:cNvPr id="11" name="Picture 2" descr="Star Drawing - How To Draw A Star Step By Step!">
            <a:hlinkClick r:id="rId8" action="ppaction://hlinksldjump"/>
            <a:extLst>
              <a:ext uri="{FF2B5EF4-FFF2-40B4-BE49-F238E27FC236}">
                <a16:creationId xmlns:a16="http://schemas.microsoft.com/office/drawing/2014/main" id="{88903121-7E0F-4203-96BE-DF2CB0E597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5" t="29444" r="20588" b="27361"/>
          <a:stretch/>
        </p:blipFill>
        <p:spPr bwMode="auto">
          <a:xfrm>
            <a:off x="2338067" y="2817229"/>
            <a:ext cx="1914282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41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A8AA00DF-5623-4CA0-BFC0-7E3C4650D246}"/>
              </a:ext>
            </a:extLst>
          </p:cNvPr>
          <p:cNvSpPr txBox="1">
            <a:spLocks/>
          </p:cNvSpPr>
          <p:nvPr/>
        </p:nvSpPr>
        <p:spPr>
          <a:xfrm>
            <a:off x="1181459" y="5057171"/>
            <a:ext cx="38904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Kristen ITC" panose="03050502040202030202" pitchFamily="66" charset="0"/>
              <a:sym typeface="Concert One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FE1D98F-58B6-45A3-B834-EB3335BC57E7}"/>
              </a:ext>
            </a:extLst>
          </p:cNvPr>
          <p:cNvSpPr txBox="1">
            <a:spLocks/>
          </p:cNvSpPr>
          <p:nvPr/>
        </p:nvSpPr>
        <p:spPr>
          <a:xfrm>
            <a:off x="532703" y="4731571"/>
            <a:ext cx="535725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r>
              <a:rPr lang="en-US" sz="3600" kern="0" dirty="0">
                <a:solidFill>
                  <a:schemeClr val="bg2">
                    <a:lumMod val="50000"/>
                  </a:schemeClr>
                </a:solidFill>
                <a:latin typeface="Kristen ITC" panose="03050502040202030202" pitchFamily="66" charset="0"/>
              </a:rPr>
              <a:t>They are___________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Kristen ITC" panose="03050502040202030202" pitchFamily="66" charset="0"/>
              <a:sym typeface="Concert One"/>
            </a:endParaRPr>
          </a:p>
        </p:txBody>
      </p:sp>
      <p:pic>
        <p:nvPicPr>
          <p:cNvPr id="5122" name="Picture 2" descr="The risks of selling yourself short when going long-only - Citywire">
            <a:extLst>
              <a:ext uri="{FF2B5EF4-FFF2-40B4-BE49-F238E27FC236}">
                <a16:creationId xmlns:a16="http://schemas.microsoft.com/office/drawing/2014/main" id="{6ACE1C06-7F5A-4F81-98ED-0614A3F1FB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52"/>
          <a:stretch/>
        </p:blipFill>
        <p:spPr bwMode="auto">
          <a:xfrm>
            <a:off x="936953" y="2117746"/>
            <a:ext cx="4953000" cy="131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D946B9D1-546C-480F-92E7-1BE8B7B51591}"/>
              </a:ext>
            </a:extLst>
          </p:cNvPr>
          <p:cNvSpPr txBox="1">
            <a:spLocks/>
          </p:cNvSpPr>
          <p:nvPr/>
        </p:nvSpPr>
        <p:spPr>
          <a:xfrm>
            <a:off x="734828" y="815175"/>
            <a:ext cx="535725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r>
              <a:rPr lang="en-US" kern="0" dirty="0">
                <a:solidFill>
                  <a:srgbClr val="0070C0"/>
                </a:solidFill>
                <a:latin typeface="Kristen ITC" panose="03050502040202030202" pitchFamily="66" charset="0"/>
              </a:rPr>
              <a:t>Short - long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Kristen ITC" panose="03050502040202030202" pitchFamily="66" charset="0"/>
              <a:sym typeface="Concert One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7DEE6B96-628E-4966-A3DE-E7B8B449FE8C}"/>
              </a:ext>
            </a:extLst>
          </p:cNvPr>
          <p:cNvSpPr txBox="1">
            <a:spLocks/>
          </p:cNvSpPr>
          <p:nvPr/>
        </p:nvSpPr>
        <p:spPr>
          <a:xfrm>
            <a:off x="5534025" y="2236375"/>
            <a:ext cx="535725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r>
              <a:rPr lang="en-US" sz="2400" kern="0" dirty="0">
                <a:solidFill>
                  <a:schemeClr val="tx2">
                    <a:lumMod val="50000"/>
                  </a:schemeClr>
                </a:solidFill>
                <a:latin typeface="Kristen ITC" panose="03050502040202030202" pitchFamily="66" charset="0"/>
              </a:rPr>
              <a:t>They are___________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Kristen ITC" panose="03050502040202030202" pitchFamily="66" charset="0"/>
              <a:sym typeface="Concert One"/>
            </a:endParaRP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770D33D6-8918-47DF-B756-CBD618661B5D}"/>
              </a:ext>
            </a:extLst>
          </p:cNvPr>
          <p:cNvSpPr txBox="1">
            <a:spLocks/>
          </p:cNvSpPr>
          <p:nvPr/>
        </p:nvSpPr>
        <p:spPr>
          <a:xfrm>
            <a:off x="8012089" y="2066011"/>
            <a:ext cx="1632975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r>
              <a:rPr lang="en-US" sz="2400" kern="0" noProof="0" dirty="0">
                <a:solidFill>
                  <a:srgbClr val="7030A0"/>
                </a:solidFill>
                <a:latin typeface="Kristen ITC" panose="03050502040202030202" pitchFamily="66" charset="0"/>
              </a:rPr>
              <a:t>Pencil</a:t>
            </a:r>
            <a:r>
              <a:rPr lang="en-US" sz="2400" kern="0" noProof="0" dirty="0">
                <a:solidFill>
                  <a:srgbClr val="C00000"/>
                </a:solidFill>
                <a:latin typeface="Kristen ITC" panose="03050502040202030202" pitchFamily="66" charset="0"/>
              </a:rPr>
              <a:t>s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Kristen ITC" panose="03050502040202030202" pitchFamily="66" charset="0"/>
              <a:sym typeface="Concert One"/>
            </a:endParaRPr>
          </a:p>
        </p:txBody>
      </p:sp>
      <p:pic>
        <p:nvPicPr>
          <p:cNvPr id="15" name="Picture 2" descr="The risks of selling yourself short when going long-only - Citywire">
            <a:extLst>
              <a:ext uri="{FF2B5EF4-FFF2-40B4-BE49-F238E27FC236}">
                <a16:creationId xmlns:a16="http://schemas.microsoft.com/office/drawing/2014/main" id="{06578195-FBD1-47E1-BF7C-5738FBCC82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52"/>
          <a:stretch/>
        </p:blipFill>
        <p:spPr bwMode="auto">
          <a:xfrm>
            <a:off x="944797" y="3429000"/>
            <a:ext cx="4589228" cy="104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The 11 Best Places to Find Free Heart Clip Art Images | Heart clip art,  Love heart images, Heart images">
            <a:hlinkClick r:id="rId4" action="ppaction://hlinksldjump"/>
            <a:extLst>
              <a:ext uri="{FF2B5EF4-FFF2-40B4-BE49-F238E27FC236}">
                <a16:creationId xmlns:a16="http://schemas.microsoft.com/office/drawing/2014/main" id="{C3F43AF1-0ED2-4BC6-82B0-752349243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8" y="3613259"/>
            <a:ext cx="1633537" cy="151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raphic 16">
            <a:hlinkClick r:id="rId6" action="ppaction://hlinksldjump"/>
            <a:extLst>
              <a:ext uri="{FF2B5EF4-FFF2-40B4-BE49-F238E27FC236}">
                <a16:creationId xmlns:a16="http://schemas.microsoft.com/office/drawing/2014/main" id="{B215AE24-0AEC-4150-A191-FC13724AF5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0119104" y="4970756"/>
            <a:ext cx="1540193" cy="147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5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11" grpId="0"/>
      <p:bldP spid="9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A8AA00DF-5623-4CA0-BFC0-7E3C4650D246}"/>
              </a:ext>
            </a:extLst>
          </p:cNvPr>
          <p:cNvSpPr txBox="1">
            <a:spLocks/>
          </p:cNvSpPr>
          <p:nvPr/>
        </p:nvSpPr>
        <p:spPr>
          <a:xfrm>
            <a:off x="1181459" y="5057171"/>
            <a:ext cx="38904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Kristen ITC" panose="03050502040202030202" pitchFamily="66" charset="0"/>
              <a:sym typeface="Concert One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FE1D98F-58B6-45A3-B834-EB3335BC57E7}"/>
              </a:ext>
            </a:extLst>
          </p:cNvPr>
          <p:cNvSpPr txBox="1">
            <a:spLocks/>
          </p:cNvSpPr>
          <p:nvPr/>
        </p:nvSpPr>
        <p:spPr>
          <a:xfrm>
            <a:off x="448034" y="4826183"/>
            <a:ext cx="535725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r>
              <a:rPr lang="en-US" sz="3600" kern="0" dirty="0">
                <a:solidFill>
                  <a:schemeClr val="bg2">
                    <a:lumMod val="50000"/>
                  </a:schemeClr>
                </a:solidFill>
                <a:latin typeface="Kristen ITC" panose="03050502040202030202" pitchFamily="66" charset="0"/>
              </a:rPr>
              <a:t>They are___________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Kristen ITC" panose="03050502040202030202" pitchFamily="66" charset="0"/>
              <a:sym typeface="Concert One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D946B9D1-546C-480F-92E7-1BE8B7B51591}"/>
              </a:ext>
            </a:extLst>
          </p:cNvPr>
          <p:cNvSpPr txBox="1">
            <a:spLocks/>
          </p:cNvSpPr>
          <p:nvPr/>
        </p:nvSpPr>
        <p:spPr>
          <a:xfrm>
            <a:off x="734828" y="815175"/>
            <a:ext cx="535725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r>
              <a:rPr lang="en-US" kern="0" noProof="0" dirty="0">
                <a:solidFill>
                  <a:srgbClr val="0070C0"/>
                </a:solidFill>
                <a:latin typeface="Kristen ITC" panose="03050502040202030202" pitchFamily="66" charset="0"/>
              </a:rPr>
              <a:t>Beautiful - ugly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Kristen ITC" panose="03050502040202030202" pitchFamily="66" charset="0"/>
              <a:sym typeface="Concert One"/>
            </a:endParaRP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78EA8BE5-A121-4CD5-8C2D-CD917525AF6D}"/>
              </a:ext>
            </a:extLst>
          </p:cNvPr>
          <p:cNvSpPr txBox="1">
            <a:spLocks/>
          </p:cNvSpPr>
          <p:nvPr/>
        </p:nvSpPr>
        <p:spPr>
          <a:xfrm>
            <a:off x="6219128" y="957713"/>
            <a:ext cx="535725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Kristen ITC" panose="03050502040202030202" pitchFamily="66" charset="0"/>
              <a:sym typeface="Concert One"/>
            </a:endParaRPr>
          </a:p>
        </p:txBody>
      </p:sp>
      <p:pic>
        <p:nvPicPr>
          <p:cNvPr id="6146" name="Picture 2" descr="Ugly bat stock vector. Illustration of drawing, wings - 29658037">
            <a:extLst>
              <a:ext uri="{FF2B5EF4-FFF2-40B4-BE49-F238E27FC236}">
                <a16:creationId xmlns:a16="http://schemas.microsoft.com/office/drawing/2014/main" id="{B78EC4C3-1326-43C2-80B6-2F47BEA68C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87"/>
          <a:stretch/>
        </p:blipFill>
        <p:spPr bwMode="auto">
          <a:xfrm>
            <a:off x="734828" y="1796285"/>
            <a:ext cx="2630515" cy="155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Ugly bat stock vector. Illustration of drawing, wings - 29658037">
            <a:extLst>
              <a:ext uri="{FF2B5EF4-FFF2-40B4-BE49-F238E27FC236}">
                <a16:creationId xmlns:a16="http://schemas.microsoft.com/office/drawing/2014/main" id="{C4368E92-D291-4FFC-B4AC-3CCE838BB9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87"/>
          <a:stretch/>
        </p:blipFill>
        <p:spPr bwMode="auto">
          <a:xfrm>
            <a:off x="3029679" y="2805531"/>
            <a:ext cx="2630515" cy="155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3">
            <a:extLst>
              <a:ext uri="{FF2B5EF4-FFF2-40B4-BE49-F238E27FC236}">
                <a16:creationId xmlns:a16="http://schemas.microsoft.com/office/drawing/2014/main" id="{D254A7DF-8527-4981-BB72-24A75C4A10D4}"/>
              </a:ext>
            </a:extLst>
          </p:cNvPr>
          <p:cNvSpPr txBox="1">
            <a:spLocks/>
          </p:cNvSpPr>
          <p:nvPr/>
        </p:nvSpPr>
        <p:spPr>
          <a:xfrm>
            <a:off x="5475310" y="1722145"/>
            <a:ext cx="535725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r>
              <a:rPr lang="en-US" sz="2400" kern="0" dirty="0">
                <a:solidFill>
                  <a:schemeClr val="tx2">
                    <a:lumMod val="50000"/>
                  </a:schemeClr>
                </a:solidFill>
                <a:latin typeface="Kristen ITC" panose="03050502040202030202" pitchFamily="66" charset="0"/>
              </a:rPr>
              <a:t>They are___________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Kristen ITC" panose="03050502040202030202" pitchFamily="66" charset="0"/>
              <a:sym typeface="Concert One"/>
            </a:endParaRPr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3C8EF829-C6F1-4229-9E49-03021365DF68}"/>
              </a:ext>
            </a:extLst>
          </p:cNvPr>
          <p:cNvSpPr txBox="1">
            <a:spLocks/>
          </p:cNvSpPr>
          <p:nvPr/>
        </p:nvSpPr>
        <p:spPr>
          <a:xfrm>
            <a:off x="7953374" y="1551781"/>
            <a:ext cx="1632975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r>
              <a:rPr lang="en-US" sz="2400" kern="0" dirty="0">
                <a:solidFill>
                  <a:srgbClr val="7030A0"/>
                </a:solidFill>
                <a:latin typeface="Kristen ITC" panose="03050502040202030202" pitchFamily="66" charset="0"/>
              </a:rPr>
              <a:t>bat</a:t>
            </a:r>
            <a:r>
              <a:rPr lang="en-US" sz="2400" kern="0" noProof="0" dirty="0">
                <a:solidFill>
                  <a:srgbClr val="C00000"/>
                </a:solidFill>
                <a:latin typeface="Kristen ITC" panose="03050502040202030202" pitchFamily="66" charset="0"/>
              </a:rPr>
              <a:t>s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Kristen ITC" panose="03050502040202030202" pitchFamily="66" charset="0"/>
              <a:sym typeface="Concert One"/>
            </a:endParaRPr>
          </a:p>
        </p:txBody>
      </p:sp>
      <p:pic>
        <p:nvPicPr>
          <p:cNvPr id="19" name="Picture 6" descr="Circle Clip Art Free Clipart Images - Cute Circle Shape Clipart, HD Png  Download , Transparent Png Image - PNGitem">
            <a:hlinkClick r:id="rId4" action="ppaction://hlinksldjump"/>
            <a:extLst>
              <a:ext uri="{FF2B5EF4-FFF2-40B4-BE49-F238E27FC236}">
                <a16:creationId xmlns:a16="http://schemas.microsoft.com/office/drawing/2014/main" id="{E7BCCB82-6397-4411-9C6D-D37C52D0B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74" y="3253771"/>
            <a:ext cx="2092646" cy="189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Graphic 19">
            <a:hlinkClick r:id="rId6" action="ppaction://hlinksldjump"/>
            <a:extLst>
              <a:ext uri="{FF2B5EF4-FFF2-40B4-BE49-F238E27FC236}">
                <a16:creationId xmlns:a16="http://schemas.microsoft.com/office/drawing/2014/main" id="{155D5557-4DC7-43C2-88F5-A9A3AD60F2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0191110" y="5057171"/>
            <a:ext cx="1540193" cy="147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29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11" grpId="0"/>
      <p:bldP spid="12" grpId="0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>
            <a:extLst>
              <a:ext uri="{FF2B5EF4-FFF2-40B4-BE49-F238E27FC236}">
                <a16:creationId xmlns:a16="http://schemas.microsoft.com/office/drawing/2014/main" id="{8DCA5FB7-BB2E-4207-A9D5-A0CE491CA509}"/>
              </a:ext>
            </a:extLst>
          </p:cNvPr>
          <p:cNvSpPr txBox="1">
            <a:spLocks/>
          </p:cNvSpPr>
          <p:nvPr/>
        </p:nvSpPr>
        <p:spPr>
          <a:xfrm>
            <a:off x="6096000" y="4731571"/>
            <a:ext cx="535725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r>
              <a:rPr lang="en-US" sz="3600" kern="0" dirty="0">
                <a:solidFill>
                  <a:schemeClr val="bg2">
                    <a:lumMod val="50000"/>
                  </a:schemeClr>
                </a:solidFill>
                <a:latin typeface="Kristen ITC" panose="03050502040202030202" pitchFamily="66" charset="0"/>
              </a:rPr>
              <a:t>They are___________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Kristen ITC" panose="03050502040202030202" pitchFamily="66" charset="0"/>
              <a:sym typeface="Concert One"/>
            </a:endParaRP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78EA8BE5-A121-4CD5-8C2D-CD917525AF6D}"/>
              </a:ext>
            </a:extLst>
          </p:cNvPr>
          <p:cNvSpPr txBox="1">
            <a:spLocks/>
          </p:cNvSpPr>
          <p:nvPr/>
        </p:nvSpPr>
        <p:spPr>
          <a:xfrm>
            <a:off x="6219128" y="957713"/>
            <a:ext cx="535725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Kristen ITC" panose="03050502040202030202" pitchFamily="66" charset="0"/>
              <a:sym typeface="Concert One"/>
            </a:endParaRP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9D00FE7F-E3F6-4FC1-9F08-B5ECA5FD3447}"/>
              </a:ext>
            </a:extLst>
          </p:cNvPr>
          <p:cNvSpPr txBox="1">
            <a:spLocks/>
          </p:cNvSpPr>
          <p:nvPr/>
        </p:nvSpPr>
        <p:spPr>
          <a:xfrm>
            <a:off x="6219128" y="925382"/>
            <a:ext cx="535725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r>
              <a:rPr lang="en-US" kern="0" noProof="0" dirty="0">
                <a:solidFill>
                  <a:srgbClr val="0070C0"/>
                </a:solidFill>
                <a:latin typeface="Kristen ITC" panose="03050502040202030202" pitchFamily="66" charset="0"/>
              </a:rPr>
              <a:t>Beautiful - ugly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Kristen ITC" panose="03050502040202030202" pitchFamily="66" charset="0"/>
              <a:sym typeface="Concert One"/>
            </a:endParaRPr>
          </a:p>
        </p:txBody>
      </p:sp>
      <p:pic>
        <p:nvPicPr>
          <p:cNvPr id="6148" name="Picture 4" descr="Download Bird Clipart Little Blue Bird Clip Art Png - Birds Clipart PNG  Image with No Background - PNGkey.com">
            <a:extLst>
              <a:ext uri="{FF2B5EF4-FFF2-40B4-BE49-F238E27FC236}">
                <a16:creationId xmlns:a16="http://schemas.microsoft.com/office/drawing/2014/main" id="{6EEBE5BB-A081-4917-BFCA-A3C6B4267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7753" y="2133999"/>
            <a:ext cx="2196011" cy="180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ownload Bird Clipart Little Blue Bird Clip Art Png - Birds Clipart PNG  Image with No Background - PNGkey.com">
            <a:extLst>
              <a:ext uri="{FF2B5EF4-FFF2-40B4-BE49-F238E27FC236}">
                <a16:creationId xmlns:a16="http://schemas.microsoft.com/office/drawing/2014/main" id="{DCF9234C-C9AD-4E34-BBA4-E646E1240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419" y="2179669"/>
            <a:ext cx="2196011" cy="180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6284DD7C-6120-4B2E-8779-283EC140FE10}"/>
              </a:ext>
            </a:extLst>
          </p:cNvPr>
          <p:cNvSpPr txBox="1">
            <a:spLocks/>
          </p:cNvSpPr>
          <p:nvPr/>
        </p:nvSpPr>
        <p:spPr>
          <a:xfrm>
            <a:off x="141310" y="1015946"/>
            <a:ext cx="535725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r>
              <a:rPr lang="en-US" sz="2400" kern="0" dirty="0">
                <a:solidFill>
                  <a:schemeClr val="tx2">
                    <a:lumMod val="50000"/>
                  </a:schemeClr>
                </a:solidFill>
                <a:latin typeface="Kristen ITC" panose="03050502040202030202" pitchFamily="66" charset="0"/>
              </a:rPr>
              <a:t>They are___________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Kristen ITC" panose="03050502040202030202" pitchFamily="66" charset="0"/>
              <a:sym typeface="Concert One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FD9872E2-EE5E-41F8-8735-B1120C40DCC8}"/>
              </a:ext>
            </a:extLst>
          </p:cNvPr>
          <p:cNvSpPr txBox="1">
            <a:spLocks/>
          </p:cNvSpPr>
          <p:nvPr/>
        </p:nvSpPr>
        <p:spPr>
          <a:xfrm>
            <a:off x="2619374" y="845582"/>
            <a:ext cx="1632975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r>
              <a:rPr lang="en-US" sz="2400" kern="0" dirty="0">
                <a:solidFill>
                  <a:srgbClr val="7030A0"/>
                </a:solidFill>
                <a:latin typeface="Kristen ITC" panose="03050502040202030202" pitchFamily="66" charset="0"/>
              </a:rPr>
              <a:t>bird</a:t>
            </a:r>
            <a:r>
              <a:rPr lang="en-US" sz="2400" kern="0" noProof="0" dirty="0">
                <a:solidFill>
                  <a:srgbClr val="C00000"/>
                </a:solidFill>
                <a:latin typeface="Kristen ITC" panose="03050502040202030202" pitchFamily="66" charset="0"/>
              </a:rPr>
              <a:t>s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Kristen ITC" panose="03050502040202030202" pitchFamily="66" charset="0"/>
              <a:sym typeface="Concert One"/>
            </a:endParaRPr>
          </a:p>
        </p:txBody>
      </p:sp>
      <p:pic>
        <p:nvPicPr>
          <p:cNvPr id="17" name="Picture 8" descr="Square Shape Cliparts - Cliparts Zone">
            <a:hlinkClick r:id="rId4" action="ppaction://hlinksldjump"/>
            <a:extLst>
              <a:ext uri="{FF2B5EF4-FFF2-40B4-BE49-F238E27FC236}">
                <a16:creationId xmlns:a16="http://schemas.microsoft.com/office/drawing/2014/main" id="{7600B660-7935-4354-B5CB-CC81F4DDE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2857500"/>
            <a:ext cx="1371600" cy="137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Graphic 17">
            <a:hlinkClick r:id="rId6" action="ppaction://hlinksldjump"/>
            <a:extLst>
              <a:ext uri="{FF2B5EF4-FFF2-40B4-BE49-F238E27FC236}">
                <a16:creationId xmlns:a16="http://schemas.microsoft.com/office/drawing/2014/main" id="{630A8646-D5FD-47D8-8AC4-8954A461EB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639573" y="4877945"/>
            <a:ext cx="1540193" cy="147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35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mazon.com : 17” X 22” School Smarts Laminated Days of the Week Wall Poster  for Preschool Kids, Perfect for Back To School, Large Durable Display of  Weekday Names for Use in Homeschool">
            <a:extLst>
              <a:ext uri="{FF2B5EF4-FFF2-40B4-BE49-F238E27FC236}">
                <a16:creationId xmlns:a16="http://schemas.microsoft.com/office/drawing/2014/main" id="{EC3249FA-0971-42DB-B83D-C9D331668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681038"/>
            <a:ext cx="4848225" cy="518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8704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29EF91F-80AC-09DC-CEDB-9060C89F2B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65" y="407324"/>
            <a:ext cx="10897985" cy="587709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1AE0B3E-C3AC-0E64-393B-F1D33DC8756A}"/>
              </a:ext>
            </a:extLst>
          </p:cNvPr>
          <p:cNvSpPr/>
          <p:nvPr/>
        </p:nvSpPr>
        <p:spPr>
          <a:xfrm>
            <a:off x="2348460" y="1171611"/>
            <a:ext cx="33666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F6666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Say the word</a:t>
            </a:r>
            <a:endParaRPr lang="en-US" sz="4000" b="0" cap="none" spc="0" dirty="0">
              <a:ln w="0"/>
              <a:solidFill>
                <a:srgbClr val="F6666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519A8B-03D5-0DF8-1E49-A73014924575}"/>
              </a:ext>
            </a:extLst>
          </p:cNvPr>
          <p:cNvSpPr/>
          <p:nvPr/>
        </p:nvSpPr>
        <p:spPr>
          <a:xfrm>
            <a:off x="2240928" y="3232426"/>
            <a:ext cx="304596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long</a:t>
            </a:r>
            <a:endParaRPr lang="en-US" sz="9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27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29EF91F-80AC-09DC-CEDB-9060C89F2B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65" y="407324"/>
            <a:ext cx="10897985" cy="587709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1AE0B3E-C3AC-0E64-393B-F1D33DC8756A}"/>
              </a:ext>
            </a:extLst>
          </p:cNvPr>
          <p:cNvSpPr/>
          <p:nvPr/>
        </p:nvSpPr>
        <p:spPr>
          <a:xfrm>
            <a:off x="2348460" y="1171611"/>
            <a:ext cx="33666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F6666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Say the word</a:t>
            </a:r>
            <a:endParaRPr lang="en-US" sz="4000" b="0" cap="none" spc="0" dirty="0">
              <a:ln w="0"/>
              <a:solidFill>
                <a:srgbClr val="F6666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519A8B-03D5-0DF8-1E49-A73014924575}"/>
              </a:ext>
            </a:extLst>
          </p:cNvPr>
          <p:cNvSpPr/>
          <p:nvPr/>
        </p:nvSpPr>
        <p:spPr>
          <a:xfrm>
            <a:off x="2240928" y="3232426"/>
            <a:ext cx="304596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ugly</a:t>
            </a:r>
            <a:endParaRPr lang="en-US" sz="9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89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29EF91F-80AC-09DC-CEDB-9060C89F2B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65" y="407324"/>
            <a:ext cx="10897985" cy="587709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1AE0B3E-C3AC-0E64-393B-F1D33DC8756A}"/>
              </a:ext>
            </a:extLst>
          </p:cNvPr>
          <p:cNvSpPr/>
          <p:nvPr/>
        </p:nvSpPr>
        <p:spPr>
          <a:xfrm>
            <a:off x="2348460" y="1171611"/>
            <a:ext cx="33666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F6666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Say the word</a:t>
            </a:r>
            <a:endParaRPr lang="en-US" sz="4000" b="0" cap="none" spc="0" dirty="0">
              <a:ln w="0"/>
              <a:solidFill>
                <a:srgbClr val="F6666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519A8B-03D5-0DF8-1E49-A73014924575}"/>
              </a:ext>
            </a:extLst>
          </p:cNvPr>
          <p:cNvSpPr/>
          <p:nvPr/>
        </p:nvSpPr>
        <p:spPr>
          <a:xfrm>
            <a:off x="2240927" y="3232426"/>
            <a:ext cx="377748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short</a:t>
            </a:r>
            <a:endParaRPr lang="en-US" sz="9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77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29EF91F-80AC-09DC-CEDB-9060C89F2B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07" y="490451"/>
            <a:ext cx="10897985" cy="587709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1AE0B3E-C3AC-0E64-393B-F1D33DC8756A}"/>
              </a:ext>
            </a:extLst>
          </p:cNvPr>
          <p:cNvSpPr/>
          <p:nvPr/>
        </p:nvSpPr>
        <p:spPr>
          <a:xfrm>
            <a:off x="2348460" y="1171611"/>
            <a:ext cx="33666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F6666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Say the word</a:t>
            </a:r>
            <a:endParaRPr lang="en-US" sz="4000" b="0" cap="none" spc="0" dirty="0">
              <a:ln w="0"/>
              <a:solidFill>
                <a:srgbClr val="F6666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519A8B-03D5-0DF8-1E49-A73014924575}"/>
              </a:ext>
            </a:extLst>
          </p:cNvPr>
          <p:cNvSpPr/>
          <p:nvPr/>
        </p:nvSpPr>
        <p:spPr>
          <a:xfrm>
            <a:off x="1409654" y="3307241"/>
            <a:ext cx="545665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beautiful</a:t>
            </a:r>
            <a:endParaRPr lang="en-US" sz="9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11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29EF91F-80AC-09DC-CEDB-9060C89F2B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07" y="490451"/>
            <a:ext cx="10897985" cy="587709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1AE0B3E-C3AC-0E64-393B-F1D33DC8756A}"/>
              </a:ext>
            </a:extLst>
          </p:cNvPr>
          <p:cNvSpPr/>
          <p:nvPr/>
        </p:nvSpPr>
        <p:spPr>
          <a:xfrm>
            <a:off x="2348460" y="1171611"/>
            <a:ext cx="33666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F6666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Say the word</a:t>
            </a:r>
            <a:endParaRPr lang="en-US" sz="4000" b="0" cap="none" spc="0" dirty="0">
              <a:ln w="0"/>
              <a:solidFill>
                <a:srgbClr val="F6666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519A8B-03D5-0DF8-1E49-A73014924575}"/>
              </a:ext>
            </a:extLst>
          </p:cNvPr>
          <p:cNvSpPr/>
          <p:nvPr/>
        </p:nvSpPr>
        <p:spPr>
          <a:xfrm>
            <a:off x="1409654" y="3307241"/>
            <a:ext cx="545665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They are</a:t>
            </a:r>
            <a:endParaRPr lang="en-US" sz="9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66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nline Media 6" title="Learn English | sounds &amp; letters | SN and SH | For Kids | educational video">
            <a:hlinkClick r:id="" action="ppaction://media"/>
            <a:extLst>
              <a:ext uri="{FF2B5EF4-FFF2-40B4-BE49-F238E27FC236}">
                <a16:creationId xmlns:a16="http://schemas.microsoft.com/office/drawing/2014/main" id="{4F9E2E74-7936-4806-91AC-EF1D0BF11A2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66335" y="1066300"/>
            <a:ext cx="8363540" cy="472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72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742EBE-FB40-4181-AD04-F0C2297D9F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7363" y="1562100"/>
            <a:ext cx="9321017" cy="3981450"/>
          </a:xfrm>
          <a:prstGeom prst="rect">
            <a:avLst/>
          </a:prstGeom>
        </p:spPr>
      </p:pic>
      <p:pic>
        <p:nvPicPr>
          <p:cNvPr id="2" name="We Can 3 (2017) SB_CD 1_38">
            <a:hlinkClick r:id="" action="ppaction://media"/>
            <a:extLst>
              <a:ext uri="{FF2B5EF4-FFF2-40B4-BE49-F238E27FC236}">
                <a16:creationId xmlns:a16="http://schemas.microsoft.com/office/drawing/2014/main" id="{B70E8F2A-83C7-4B6C-B899-537124A4AB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88437" y="1390650"/>
            <a:ext cx="1346200" cy="134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57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7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lip art balloon clipart image 2 2 - Clipartix">
            <a:extLst>
              <a:ext uri="{FF2B5EF4-FFF2-40B4-BE49-F238E27FC236}">
                <a16:creationId xmlns:a16="http://schemas.microsoft.com/office/drawing/2014/main" id="{1F3926D3-6946-4A01-96D3-80B64A858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966788"/>
            <a:ext cx="4772025" cy="446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3">
            <a:hlinkClick r:id="rId3" action="ppaction://hlinksldjump"/>
            <a:extLst>
              <a:ext uri="{FF2B5EF4-FFF2-40B4-BE49-F238E27FC236}">
                <a16:creationId xmlns:a16="http://schemas.microsoft.com/office/drawing/2014/main" id="{55602037-17BB-44FF-9004-C2DC5FEAB910}"/>
              </a:ext>
            </a:extLst>
          </p:cNvPr>
          <p:cNvSpPr txBox="1">
            <a:spLocks/>
          </p:cNvSpPr>
          <p:nvPr/>
        </p:nvSpPr>
        <p:spPr>
          <a:xfrm>
            <a:off x="3771899" y="2264596"/>
            <a:ext cx="1099575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r>
              <a:rPr lang="en-US" sz="8800" kern="0" dirty="0">
                <a:solidFill>
                  <a:schemeClr val="bg2">
                    <a:lumMod val="50000"/>
                  </a:schemeClr>
                </a:solidFill>
                <a:latin typeface="Kristen ITC" panose="03050502040202030202" pitchFamily="66" charset="0"/>
              </a:rPr>
              <a:t>1</a:t>
            </a: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Kristen ITC" panose="03050502040202030202" pitchFamily="66" charset="0"/>
              <a:sym typeface="Concert One"/>
            </a:endParaRPr>
          </a:p>
        </p:txBody>
      </p:sp>
      <p:sp>
        <p:nvSpPr>
          <p:cNvPr id="6" name="Title 3">
            <a:hlinkClick r:id="rId4" action="ppaction://hlinksldjump"/>
            <a:extLst>
              <a:ext uri="{FF2B5EF4-FFF2-40B4-BE49-F238E27FC236}">
                <a16:creationId xmlns:a16="http://schemas.microsoft.com/office/drawing/2014/main" id="{7AAC49F6-4CE7-4D66-9B7F-B3E9E31944BE}"/>
              </a:ext>
            </a:extLst>
          </p:cNvPr>
          <p:cNvSpPr txBox="1">
            <a:spLocks/>
          </p:cNvSpPr>
          <p:nvPr/>
        </p:nvSpPr>
        <p:spPr>
          <a:xfrm>
            <a:off x="5052448" y="1835971"/>
            <a:ext cx="1099575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r>
              <a:rPr lang="en-US" sz="8800" kern="0" dirty="0">
                <a:solidFill>
                  <a:schemeClr val="bg2">
                    <a:lumMod val="50000"/>
                  </a:schemeClr>
                </a:solidFill>
                <a:latin typeface="Kristen ITC" panose="03050502040202030202" pitchFamily="66" charset="0"/>
              </a:rPr>
              <a:t>2</a:t>
            </a: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Kristen ITC" panose="03050502040202030202" pitchFamily="66" charset="0"/>
              <a:sym typeface="Concert One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1605B56D-C4C2-497D-83AD-D2D2507966BC}"/>
              </a:ext>
            </a:extLst>
          </p:cNvPr>
          <p:cNvSpPr txBox="1">
            <a:spLocks/>
          </p:cNvSpPr>
          <p:nvPr/>
        </p:nvSpPr>
        <p:spPr>
          <a:xfrm>
            <a:off x="6585973" y="1835367"/>
            <a:ext cx="1099575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r>
              <a:rPr lang="en-US" sz="8800" kern="0" dirty="0">
                <a:solidFill>
                  <a:schemeClr val="bg2">
                    <a:lumMod val="50000"/>
                  </a:schemeClr>
                </a:solidFill>
                <a:latin typeface="Kristen ITC" panose="03050502040202030202" pitchFamily="66" charset="0"/>
                <a:hlinkClick r:id="rId5" action="ppaction://hlinksldjump"/>
              </a:rPr>
              <a:t>3</a:t>
            </a: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Kristen ITC" panose="03050502040202030202" pitchFamily="66" charset="0"/>
              <a:sym typeface="Concert One"/>
            </a:endParaRPr>
          </a:p>
        </p:txBody>
      </p:sp>
      <p:sp>
        <p:nvSpPr>
          <p:cNvPr id="8" name="Title 3">
            <a:hlinkClick r:id="rId6" action="ppaction://hlinksldjump"/>
            <a:extLst>
              <a:ext uri="{FF2B5EF4-FFF2-40B4-BE49-F238E27FC236}">
                <a16:creationId xmlns:a16="http://schemas.microsoft.com/office/drawing/2014/main" id="{15B6A3C9-35A9-47EA-986D-28445AC14F62}"/>
              </a:ext>
            </a:extLst>
          </p:cNvPr>
          <p:cNvSpPr txBox="1">
            <a:spLocks/>
          </p:cNvSpPr>
          <p:nvPr/>
        </p:nvSpPr>
        <p:spPr>
          <a:xfrm>
            <a:off x="7135760" y="3028643"/>
            <a:ext cx="1099575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r>
              <a:rPr lang="en-US" sz="8800" kern="0" dirty="0">
                <a:solidFill>
                  <a:schemeClr val="bg2">
                    <a:lumMod val="50000"/>
                  </a:schemeClr>
                </a:solidFill>
                <a:latin typeface="Kristen ITC" panose="03050502040202030202" pitchFamily="66" charset="0"/>
              </a:rPr>
              <a:t>4</a:t>
            </a: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Kristen ITC" panose="03050502040202030202" pitchFamily="66" charset="0"/>
              <a:sym typeface="Concert One"/>
            </a:endParaRPr>
          </a:p>
        </p:txBody>
      </p:sp>
    </p:spTree>
    <p:extLst>
      <p:ext uri="{BB962C8B-B14F-4D97-AF65-F5344CB8AC3E}">
        <p14:creationId xmlns:p14="http://schemas.microsoft.com/office/powerpoint/2010/main" val="80872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lip art balloon clipart image 2 2 - Clipartix">
            <a:extLst>
              <a:ext uri="{FF2B5EF4-FFF2-40B4-BE49-F238E27FC236}">
                <a16:creationId xmlns:a16="http://schemas.microsoft.com/office/drawing/2014/main" id="{1F3926D3-6946-4A01-96D3-80B64A858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966788"/>
            <a:ext cx="4772025" cy="446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3">
            <a:hlinkClick r:id="rId3" action="ppaction://hlinksldjump"/>
            <a:extLst>
              <a:ext uri="{FF2B5EF4-FFF2-40B4-BE49-F238E27FC236}">
                <a16:creationId xmlns:a16="http://schemas.microsoft.com/office/drawing/2014/main" id="{55602037-17BB-44FF-9004-C2DC5FEAB910}"/>
              </a:ext>
            </a:extLst>
          </p:cNvPr>
          <p:cNvSpPr txBox="1">
            <a:spLocks/>
          </p:cNvSpPr>
          <p:nvPr/>
        </p:nvSpPr>
        <p:spPr>
          <a:xfrm>
            <a:off x="3771899" y="2264596"/>
            <a:ext cx="1099575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r>
              <a:rPr lang="en-US" sz="8800" kern="0" dirty="0">
                <a:solidFill>
                  <a:schemeClr val="bg2">
                    <a:lumMod val="50000"/>
                  </a:schemeClr>
                </a:solidFill>
                <a:latin typeface="Kristen ITC" panose="03050502040202030202" pitchFamily="66" charset="0"/>
              </a:rPr>
              <a:t>1</a:t>
            </a: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Kristen ITC" panose="03050502040202030202" pitchFamily="66" charset="0"/>
              <a:sym typeface="Concert One"/>
            </a:endParaRPr>
          </a:p>
        </p:txBody>
      </p:sp>
      <p:sp>
        <p:nvSpPr>
          <p:cNvPr id="6" name="Title 3">
            <a:hlinkClick r:id="rId4" action="ppaction://hlinksldjump"/>
            <a:extLst>
              <a:ext uri="{FF2B5EF4-FFF2-40B4-BE49-F238E27FC236}">
                <a16:creationId xmlns:a16="http://schemas.microsoft.com/office/drawing/2014/main" id="{7AAC49F6-4CE7-4D66-9B7F-B3E9E31944BE}"/>
              </a:ext>
            </a:extLst>
          </p:cNvPr>
          <p:cNvSpPr txBox="1">
            <a:spLocks/>
          </p:cNvSpPr>
          <p:nvPr/>
        </p:nvSpPr>
        <p:spPr>
          <a:xfrm>
            <a:off x="5052448" y="1835971"/>
            <a:ext cx="1099575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r>
              <a:rPr lang="en-US" sz="8800" kern="0" dirty="0">
                <a:solidFill>
                  <a:schemeClr val="bg2">
                    <a:lumMod val="50000"/>
                  </a:schemeClr>
                </a:solidFill>
                <a:latin typeface="Kristen ITC" panose="03050502040202030202" pitchFamily="66" charset="0"/>
              </a:rPr>
              <a:t>2</a:t>
            </a: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Kristen ITC" panose="03050502040202030202" pitchFamily="66" charset="0"/>
              <a:sym typeface="Concert One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1605B56D-C4C2-497D-83AD-D2D2507966BC}"/>
              </a:ext>
            </a:extLst>
          </p:cNvPr>
          <p:cNvSpPr txBox="1">
            <a:spLocks/>
          </p:cNvSpPr>
          <p:nvPr/>
        </p:nvSpPr>
        <p:spPr>
          <a:xfrm>
            <a:off x="6585973" y="1835367"/>
            <a:ext cx="1099575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r>
              <a:rPr lang="en-US" sz="8800" kern="0" dirty="0">
                <a:solidFill>
                  <a:schemeClr val="bg2">
                    <a:lumMod val="50000"/>
                  </a:schemeClr>
                </a:solidFill>
                <a:latin typeface="Kristen ITC" panose="03050502040202030202" pitchFamily="66" charset="0"/>
                <a:hlinkClick r:id="rId5" action="ppaction://hlinksldjump"/>
              </a:rPr>
              <a:t>3</a:t>
            </a: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Kristen ITC" panose="03050502040202030202" pitchFamily="66" charset="0"/>
              <a:sym typeface="Concert One"/>
            </a:endParaRPr>
          </a:p>
        </p:txBody>
      </p:sp>
      <p:sp>
        <p:nvSpPr>
          <p:cNvPr id="8" name="Title 3">
            <a:hlinkClick r:id="rId6" action="ppaction://hlinksldjump"/>
            <a:extLst>
              <a:ext uri="{FF2B5EF4-FFF2-40B4-BE49-F238E27FC236}">
                <a16:creationId xmlns:a16="http://schemas.microsoft.com/office/drawing/2014/main" id="{15B6A3C9-35A9-47EA-986D-28445AC14F62}"/>
              </a:ext>
            </a:extLst>
          </p:cNvPr>
          <p:cNvSpPr txBox="1">
            <a:spLocks/>
          </p:cNvSpPr>
          <p:nvPr/>
        </p:nvSpPr>
        <p:spPr>
          <a:xfrm>
            <a:off x="7135760" y="3028643"/>
            <a:ext cx="1099575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r>
              <a:rPr lang="en-US" sz="8800" kern="0" dirty="0">
                <a:solidFill>
                  <a:schemeClr val="bg2">
                    <a:lumMod val="50000"/>
                  </a:schemeClr>
                </a:solidFill>
                <a:latin typeface="Kristen ITC" panose="03050502040202030202" pitchFamily="66" charset="0"/>
              </a:rPr>
              <a:t>4</a:t>
            </a: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Kristen ITC" panose="03050502040202030202" pitchFamily="66" charset="0"/>
              <a:sym typeface="Concert One"/>
            </a:endParaRPr>
          </a:p>
        </p:txBody>
      </p:sp>
    </p:spTree>
    <p:extLst>
      <p:ext uri="{BB962C8B-B14F-4D97-AF65-F5344CB8AC3E}">
        <p14:creationId xmlns:p14="http://schemas.microsoft.com/office/powerpoint/2010/main" val="318750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A8AA00DF-5623-4CA0-BFC0-7E3C4650D246}"/>
              </a:ext>
            </a:extLst>
          </p:cNvPr>
          <p:cNvSpPr txBox="1">
            <a:spLocks/>
          </p:cNvSpPr>
          <p:nvPr/>
        </p:nvSpPr>
        <p:spPr>
          <a:xfrm>
            <a:off x="1181459" y="5057171"/>
            <a:ext cx="38904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Kristen ITC" panose="03050502040202030202" pitchFamily="66" charset="0"/>
              <a:sym typeface="Concert One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8DCA5FB7-BB2E-4207-A9D5-A0CE491CA509}"/>
              </a:ext>
            </a:extLst>
          </p:cNvPr>
          <p:cNvSpPr txBox="1">
            <a:spLocks/>
          </p:cNvSpPr>
          <p:nvPr/>
        </p:nvSpPr>
        <p:spPr>
          <a:xfrm>
            <a:off x="6219128" y="3561875"/>
            <a:ext cx="535725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r>
              <a:rPr lang="en-US" sz="6600" kern="0" noProof="0" dirty="0">
                <a:solidFill>
                  <a:srgbClr val="FF0000"/>
                </a:solidFill>
                <a:latin typeface="HP Simplified" panose="020B0606020204020204" pitchFamily="34" charset="0"/>
              </a:rPr>
              <a:t>sn</a:t>
            </a:r>
            <a:r>
              <a:rPr lang="en-US" sz="6600" kern="0" noProof="0" dirty="0">
                <a:solidFill>
                  <a:schemeClr val="bg2">
                    <a:lumMod val="50000"/>
                  </a:schemeClr>
                </a:solidFill>
                <a:latin typeface="HP Simplified" panose="020B0606020204020204" pitchFamily="34" charset="0"/>
              </a:rPr>
              <a:t>ake</a:t>
            </a:r>
            <a:endParaRPr kumimoji="0" lang="en-US" sz="6600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HP Simplified" panose="020B0606020204020204" pitchFamily="34" charset="0"/>
              <a:sym typeface="Concert One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D946B9D1-546C-480F-92E7-1BE8B7B51591}"/>
              </a:ext>
            </a:extLst>
          </p:cNvPr>
          <p:cNvSpPr txBox="1">
            <a:spLocks/>
          </p:cNvSpPr>
          <p:nvPr/>
        </p:nvSpPr>
        <p:spPr>
          <a:xfrm>
            <a:off x="0" y="2148675"/>
            <a:ext cx="535725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r>
              <a:rPr lang="en-US" kern="0" dirty="0">
                <a:solidFill>
                  <a:srgbClr val="0070C0"/>
                </a:solidFill>
                <a:latin typeface="Kristen ITC" panose="03050502040202030202" pitchFamily="66" charset="0"/>
              </a:rPr>
              <a:t>Read the word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Kristen ITC" panose="03050502040202030202" pitchFamily="66" charset="0"/>
              <a:sym typeface="Concert One"/>
            </a:endParaRP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78EA8BE5-A121-4CD5-8C2D-CD917525AF6D}"/>
              </a:ext>
            </a:extLst>
          </p:cNvPr>
          <p:cNvSpPr txBox="1">
            <a:spLocks/>
          </p:cNvSpPr>
          <p:nvPr/>
        </p:nvSpPr>
        <p:spPr>
          <a:xfrm>
            <a:off x="6219128" y="957713"/>
            <a:ext cx="535725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Kristen ITC" panose="03050502040202030202" pitchFamily="66" charset="0"/>
              <a:sym typeface="Concert One"/>
            </a:endParaRPr>
          </a:p>
        </p:txBody>
      </p:sp>
      <p:pic>
        <p:nvPicPr>
          <p:cNvPr id="7170" name="Picture 2" descr="Asia S Free Digital Library For Children - Let&amp;#39;s Read Clipart, HD Png  Download , Transparent Png Image - PNGitem">
            <a:extLst>
              <a:ext uri="{FF2B5EF4-FFF2-40B4-BE49-F238E27FC236}">
                <a16:creationId xmlns:a16="http://schemas.microsoft.com/office/drawing/2014/main" id="{4C1915BD-C76B-4CA1-9EB6-BC1FAA1DF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169919"/>
            <a:ext cx="4095750" cy="177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Graphic 13">
            <a:hlinkClick r:id="rId4" action="ppaction://hlinksldjump"/>
            <a:extLst>
              <a:ext uri="{FF2B5EF4-FFF2-40B4-BE49-F238E27FC236}">
                <a16:creationId xmlns:a16="http://schemas.microsoft.com/office/drawing/2014/main" id="{15612430-258A-4855-AF40-5386CA0B5B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39573" y="4877945"/>
            <a:ext cx="1540193" cy="147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39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1,074 Are You Ready Stock Vector Illustration and Royalty Free Are You  Ready Clipart">
            <a:extLst>
              <a:ext uri="{FF2B5EF4-FFF2-40B4-BE49-F238E27FC236}">
                <a16:creationId xmlns:a16="http://schemas.microsoft.com/office/drawing/2014/main" id="{06C91370-F2FA-408F-ABE9-A41B09729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725" y="1585913"/>
            <a:ext cx="5391150" cy="398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7629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A8AA00DF-5623-4CA0-BFC0-7E3C4650D246}"/>
              </a:ext>
            </a:extLst>
          </p:cNvPr>
          <p:cNvSpPr txBox="1">
            <a:spLocks/>
          </p:cNvSpPr>
          <p:nvPr/>
        </p:nvSpPr>
        <p:spPr>
          <a:xfrm>
            <a:off x="1181459" y="5057171"/>
            <a:ext cx="38904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Kristen ITC" panose="03050502040202030202" pitchFamily="66" charset="0"/>
              <a:sym typeface="Concert One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8DCA5FB7-BB2E-4207-A9D5-A0CE491CA509}"/>
              </a:ext>
            </a:extLst>
          </p:cNvPr>
          <p:cNvSpPr txBox="1">
            <a:spLocks/>
          </p:cNvSpPr>
          <p:nvPr/>
        </p:nvSpPr>
        <p:spPr>
          <a:xfrm>
            <a:off x="6219128" y="3561875"/>
            <a:ext cx="535725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r>
              <a:rPr lang="en-US" sz="6600" kern="0" noProof="0" dirty="0" err="1">
                <a:solidFill>
                  <a:srgbClr val="FF0000"/>
                </a:solidFill>
                <a:latin typeface="HP Simplified" panose="020B0606020204020204" pitchFamily="34" charset="0"/>
              </a:rPr>
              <a:t>sh</a:t>
            </a:r>
            <a:r>
              <a:rPr lang="en-US" sz="6600" kern="0" dirty="0">
                <a:solidFill>
                  <a:schemeClr val="bg2">
                    <a:lumMod val="50000"/>
                  </a:schemeClr>
                </a:solidFill>
                <a:latin typeface="HP Simplified" panose="020B0606020204020204" pitchFamily="34" charset="0"/>
              </a:rPr>
              <a:t>ow</a:t>
            </a:r>
            <a:endParaRPr kumimoji="0" lang="en-US" sz="6600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HP Simplified" panose="020B0606020204020204" pitchFamily="34" charset="0"/>
              <a:sym typeface="Concert One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D946B9D1-546C-480F-92E7-1BE8B7B51591}"/>
              </a:ext>
            </a:extLst>
          </p:cNvPr>
          <p:cNvSpPr txBox="1">
            <a:spLocks/>
          </p:cNvSpPr>
          <p:nvPr/>
        </p:nvSpPr>
        <p:spPr>
          <a:xfrm>
            <a:off x="0" y="2148675"/>
            <a:ext cx="535725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r>
              <a:rPr lang="en-US" kern="0" dirty="0">
                <a:solidFill>
                  <a:srgbClr val="0070C0"/>
                </a:solidFill>
                <a:latin typeface="Kristen ITC" panose="03050502040202030202" pitchFamily="66" charset="0"/>
              </a:rPr>
              <a:t>Read the word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Kristen ITC" panose="03050502040202030202" pitchFamily="66" charset="0"/>
              <a:sym typeface="Concert One"/>
            </a:endParaRP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78EA8BE5-A121-4CD5-8C2D-CD917525AF6D}"/>
              </a:ext>
            </a:extLst>
          </p:cNvPr>
          <p:cNvSpPr txBox="1">
            <a:spLocks/>
          </p:cNvSpPr>
          <p:nvPr/>
        </p:nvSpPr>
        <p:spPr>
          <a:xfrm>
            <a:off x="6219128" y="957713"/>
            <a:ext cx="535725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Kristen ITC" panose="03050502040202030202" pitchFamily="66" charset="0"/>
              <a:sym typeface="Concert One"/>
            </a:endParaRPr>
          </a:p>
        </p:txBody>
      </p:sp>
      <p:pic>
        <p:nvPicPr>
          <p:cNvPr id="7170" name="Picture 2" descr="Asia S Free Digital Library For Children - Let&amp;#39;s Read Clipart, HD Png  Download , Transparent Png Image - PNGitem">
            <a:extLst>
              <a:ext uri="{FF2B5EF4-FFF2-40B4-BE49-F238E27FC236}">
                <a16:creationId xmlns:a16="http://schemas.microsoft.com/office/drawing/2014/main" id="{4C1915BD-C76B-4CA1-9EB6-BC1FAA1DF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169919"/>
            <a:ext cx="4095750" cy="177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phic 1">
            <a:hlinkClick r:id="rId4" action="ppaction://hlinksldjump"/>
            <a:extLst>
              <a:ext uri="{FF2B5EF4-FFF2-40B4-BE49-F238E27FC236}">
                <a16:creationId xmlns:a16="http://schemas.microsoft.com/office/drawing/2014/main" id="{242D7F90-211F-485B-51C1-AA448E98EF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39573" y="4877945"/>
            <a:ext cx="1540193" cy="147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38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1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A8AA00DF-5623-4CA0-BFC0-7E3C4650D246}"/>
              </a:ext>
            </a:extLst>
          </p:cNvPr>
          <p:cNvSpPr txBox="1">
            <a:spLocks/>
          </p:cNvSpPr>
          <p:nvPr/>
        </p:nvSpPr>
        <p:spPr>
          <a:xfrm>
            <a:off x="1181459" y="5057171"/>
            <a:ext cx="38904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Kristen ITC" panose="03050502040202030202" pitchFamily="66" charset="0"/>
              <a:sym typeface="Concert One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8DCA5FB7-BB2E-4207-A9D5-A0CE491CA509}"/>
              </a:ext>
            </a:extLst>
          </p:cNvPr>
          <p:cNvSpPr txBox="1">
            <a:spLocks/>
          </p:cNvSpPr>
          <p:nvPr/>
        </p:nvSpPr>
        <p:spPr>
          <a:xfrm>
            <a:off x="6219128" y="3561875"/>
            <a:ext cx="535725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r>
              <a:rPr lang="en-US" sz="6600" kern="0" noProof="0" dirty="0" err="1">
                <a:solidFill>
                  <a:srgbClr val="FF0000"/>
                </a:solidFill>
                <a:latin typeface="HP Simplified" panose="020B0606020204020204" pitchFamily="34" charset="0"/>
              </a:rPr>
              <a:t>sn</a:t>
            </a:r>
            <a:r>
              <a:rPr lang="en-US" sz="6600" kern="0" dirty="0">
                <a:solidFill>
                  <a:schemeClr val="bg2">
                    <a:lumMod val="50000"/>
                  </a:schemeClr>
                </a:solidFill>
                <a:latin typeface="HP Simplified" panose="020B0606020204020204" pitchFamily="34" charset="0"/>
              </a:rPr>
              <a:t>ow</a:t>
            </a:r>
            <a:endParaRPr kumimoji="0" lang="en-US" sz="6600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HP Simplified" panose="020B0606020204020204" pitchFamily="34" charset="0"/>
              <a:sym typeface="Concert One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D946B9D1-546C-480F-92E7-1BE8B7B51591}"/>
              </a:ext>
            </a:extLst>
          </p:cNvPr>
          <p:cNvSpPr txBox="1">
            <a:spLocks/>
          </p:cNvSpPr>
          <p:nvPr/>
        </p:nvSpPr>
        <p:spPr>
          <a:xfrm>
            <a:off x="0" y="2148675"/>
            <a:ext cx="535725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r>
              <a:rPr lang="en-US" kern="0" dirty="0">
                <a:solidFill>
                  <a:srgbClr val="0070C0"/>
                </a:solidFill>
                <a:latin typeface="Kristen ITC" panose="03050502040202030202" pitchFamily="66" charset="0"/>
              </a:rPr>
              <a:t>Read the word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Kristen ITC" panose="03050502040202030202" pitchFamily="66" charset="0"/>
              <a:sym typeface="Concert One"/>
            </a:endParaRP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78EA8BE5-A121-4CD5-8C2D-CD917525AF6D}"/>
              </a:ext>
            </a:extLst>
          </p:cNvPr>
          <p:cNvSpPr txBox="1">
            <a:spLocks/>
          </p:cNvSpPr>
          <p:nvPr/>
        </p:nvSpPr>
        <p:spPr>
          <a:xfrm>
            <a:off x="6219128" y="957713"/>
            <a:ext cx="535725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Kristen ITC" panose="03050502040202030202" pitchFamily="66" charset="0"/>
              <a:sym typeface="Concert One"/>
            </a:endParaRPr>
          </a:p>
        </p:txBody>
      </p:sp>
      <p:pic>
        <p:nvPicPr>
          <p:cNvPr id="7170" name="Picture 2" descr="Asia S Free Digital Library For Children - Let&amp;#39;s Read Clipart, HD Png  Download , Transparent Png Image - PNGitem">
            <a:extLst>
              <a:ext uri="{FF2B5EF4-FFF2-40B4-BE49-F238E27FC236}">
                <a16:creationId xmlns:a16="http://schemas.microsoft.com/office/drawing/2014/main" id="{4C1915BD-C76B-4CA1-9EB6-BC1FAA1DF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169919"/>
            <a:ext cx="4095750" cy="177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phic 1">
            <a:hlinkClick r:id="rId4" action="ppaction://hlinksldjump"/>
            <a:extLst>
              <a:ext uri="{FF2B5EF4-FFF2-40B4-BE49-F238E27FC236}">
                <a16:creationId xmlns:a16="http://schemas.microsoft.com/office/drawing/2014/main" id="{7A987C63-ED1E-2087-6B58-0458FEFBD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39573" y="4877945"/>
            <a:ext cx="1540193" cy="147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65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1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A8AA00DF-5623-4CA0-BFC0-7E3C4650D246}"/>
              </a:ext>
            </a:extLst>
          </p:cNvPr>
          <p:cNvSpPr txBox="1">
            <a:spLocks/>
          </p:cNvSpPr>
          <p:nvPr/>
        </p:nvSpPr>
        <p:spPr>
          <a:xfrm>
            <a:off x="1181459" y="5057171"/>
            <a:ext cx="38904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Kristen ITC" panose="03050502040202030202" pitchFamily="66" charset="0"/>
              <a:sym typeface="Concert One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8DCA5FB7-BB2E-4207-A9D5-A0CE491CA509}"/>
              </a:ext>
            </a:extLst>
          </p:cNvPr>
          <p:cNvSpPr txBox="1">
            <a:spLocks/>
          </p:cNvSpPr>
          <p:nvPr/>
        </p:nvSpPr>
        <p:spPr>
          <a:xfrm>
            <a:off x="6219128" y="3561875"/>
            <a:ext cx="535725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r>
              <a:rPr lang="en-US" sz="6600" kern="0" noProof="0" dirty="0">
                <a:solidFill>
                  <a:srgbClr val="FF0000"/>
                </a:solidFill>
                <a:latin typeface="HP Simplified" panose="020B0606020204020204" pitchFamily="34" charset="0"/>
              </a:rPr>
              <a:t>sh</a:t>
            </a:r>
            <a:r>
              <a:rPr lang="en-US" sz="6600" kern="0" noProof="0" dirty="0">
                <a:solidFill>
                  <a:schemeClr val="bg2">
                    <a:lumMod val="50000"/>
                  </a:schemeClr>
                </a:solidFill>
                <a:latin typeface="HP Simplified" panose="020B0606020204020204" pitchFamily="34" charset="0"/>
              </a:rPr>
              <a:t>ake</a:t>
            </a:r>
            <a:endParaRPr kumimoji="0" lang="en-US" sz="6600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HP Simplified" panose="020B0606020204020204" pitchFamily="34" charset="0"/>
              <a:sym typeface="Concert One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D946B9D1-546C-480F-92E7-1BE8B7B51591}"/>
              </a:ext>
            </a:extLst>
          </p:cNvPr>
          <p:cNvSpPr txBox="1">
            <a:spLocks/>
          </p:cNvSpPr>
          <p:nvPr/>
        </p:nvSpPr>
        <p:spPr>
          <a:xfrm>
            <a:off x="0" y="2148675"/>
            <a:ext cx="535725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r>
              <a:rPr lang="en-US" kern="0" dirty="0">
                <a:solidFill>
                  <a:srgbClr val="0070C0"/>
                </a:solidFill>
                <a:latin typeface="Kristen ITC" panose="03050502040202030202" pitchFamily="66" charset="0"/>
              </a:rPr>
              <a:t>Read the word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Kristen ITC" panose="03050502040202030202" pitchFamily="66" charset="0"/>
              <a:sym typeface="Concert One"/>
            </a:endParaRP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78EA8BE5-A121-4CD5-8C2D-CD917525AF6D}"/>
              </a:ext>
            </a:extLst>
          </p:cNvPr>
          <p:cNvSpPr txBox="1">
            <a:spLocks/>
          </p:cNvSpPr>
          <p:nvPr/>
        </p:nvSpPr>
        <p:spPr>
          <a:xfrm>
            <a:off x="6219128" y="957713"/>
            <a:ext cx="535725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Kristen ITC" panose="03050502040202030202" pitchFamily="66" charset="0"/>
              <a:sym typeface="Concert One"/>
            </a:endParaRPr>
          </a:p>
        </p:txBody>
      </p:sp>
      <p:pic>
        <p:nvPicPr>
          <p:cNvPr id="7170" name="Picture 2" descr="Asia S Free Digital Library For Children - Let&amp;#39;s Read Clipart, HD Png  Download , Transparent Png Image - PNGitem">
            <a:extLst>
              <a:ext uri="{FF2B5EF4-FFF2-40B4-BE49-F238E27FC236}">
                <a16:creationId xmlns:a16="http://schemas.microsoft.com/office/drawing/2014/main" id="{4C1915BD-C76B-4CA1-9EB6-BC1FAA1DF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169919"/>
            <a:ext cx="4095750" cy="177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phic 1">
            <a:hlinkClick r:id="rId4" action="ppaction://hlinksldjump"/>
            <a:extLst>
              <a:ext uri="{FF2B5EF4-FFF2-40B4-BE49-F238E27FC236}">
                <a16:creationId xmlns:a16="http://schemas.microsoft.com/office/drawing/2014/main" id="{9E307A71-DF52-EA9C-ADF0-E5A70E1525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39573" y="4877945"/>
            <a:ext cx="1540193" cy="147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5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mpty Background Nature Scenery Stock Vector - Illustration of nature,  clipart: 154471710">
            <a:extLst>
              <a:ext uri="{FF2B5EF4-FFF2-40B4-BE49-F238E27FC236}">
                <a16:creationId xmlns:a16="http://schemas.microsoft.com/office/drawing/2014/main" id="{83AF0FBB-497A-44D0-A049-94AEAA41D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09688"/>
            <a:ext cx="3810000" cy="423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ED95F4BE-578D-4085-A658-AAF70477C95C}"/>
              </a:ext>
            </a:extLst>
          </p:cNvPr>
          <p:cNvSpPr txBox="1">
            <a:spLocks/>
          </p:cNvSpPr>
          <p:nvPr/>
        </p:nvSpPr>
        <p:spPr>
          <a:xfrm>
            <a:off x="1086556" y="3395175"/>
            <a:ext cx="535725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r>
              <a:rPr lang="en-US" sz="3600" kern="0" dirty="0">
                <a:solidFill>
                  <a:schemeClr val="tx2">
                    <a:lumMod val="50000"/>
                  </a:schemeClr>
                </a:solidFill>
                <a:latin typeface="Kristen ITC" panose="03050502040202030202" pitchFamily="66" charset="0"/>
              </a:rPr>
              <a:t>Beautiful Nature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Kristen ITC" panose="03050502040202030202" pitchFamily="66" charset="0"/>
              <a:sym typeface="Concert One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122FC95-4F9A-491B-90E5-657E2059F216}"/>
              </a:ext>
            </a:extLst>
          </p:cNvPr>
          <p:cNvSpPr txBox="1">
            <a:spLocks/>
          </p:cNvSpPr>
          <p:nvPr/>
        </p:nvSpPr>
        <p:spPr>
          <a:xfrm>
            <a:off x="1037528" y="2544438"/>
            <a:ext cx="535725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r>
              <a:rPr lang="en-US" sz="3600" kern="0" noProof="0" dirty="0">
                <a:solidFill>
                  <a:schemeClr val="bg2">
                    <a:lumMod val="50000"/>
                  </a:schemeClr>
                </a:solidFill>
                <a:latin typeface="Kristen ITC" panose="03050502040202030202" pitchFamily="66" charset="0"/>
              </a:rPr>
              <a:t>Unit 4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Kristen ITC" panose="03050502040202030202" pitchFamily="66" charset="0"/>
              <a:sym typeface="Concert One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A0B7CCB4-D16C-45DF-8E6E-7179FB34614C}"/>
              </a:ext>
            </a:extLst>
          </p:cNvPr>
          <p:cNvSpPr txBox="1">
            <a:spLocks/>
          </p:cNvSpPr>
          <p:nvPr/>
        </p:nvSpPr>
        <p:spPr>
          <a:xfrm>
            <a:off x="1086556" y="4348938"/>
            <a:ext cx="535725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r>
              <a:rPr lang="en-US" sz="2400" kern="0" dirty="0">
                <a:solidFill>
                  <a:schemeClr val="tx1">
                    <a:lumMod val="75000"/>
                  </a:schemeClr>
                </a:solidFill>
                <a:latin typeface="Kristen ITC" panose="03050502040202030202" pitchFamily="66" charset="0"/>
              </a:rPr>
              <a:t>Pages 2,3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Kristen ITC" panose="03050502040202030202" pitchFamily="66" charset="0"/>
              <a:sym typeface="Concert One"/>
            </a:endParaRPr>
          </a:p>
        </p:txBody>
      </p:sp>
    </p:spTree>
    <p:extLst>
      <p:ext uri="{BB962C8B-B14F-4D97-AF65-F5344CB8AC3E}">
        <p14:creationId xmlns:p14="http://schemas.microsoft.com/office/powerpoint/2010/main" val="371434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mpty Background Nature Scenery Stock Vector - Illustration of nature,  clipart: 154471710">
            <a:extLst>
              <a:ext uri="{FF2B5EF4-FFF2-40B4-BE49-F238E27FC236}">
                <a16:creationId xmlns:a16="http://schemas.microsoft.com/office/drawing/2014/main" id="{83AF0FBB-497A-44D0-A049-94AEAA41D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309688"/>
            <a:ext cx="7620000" cy="423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ED95F4BE-578D-4085-A658-AAF70477C95C}"/>
              </a:ext>
            </a:extLst>
          </p:cNvPr>
          <p:cNvSpPr txBox="1">
            <a:spLocks/>
          </p:cNvSpPr>
          <p:nvPr/>
        </p:nvSpPr>
        <p:spPr>
          <a:xfrm>
            <a:off x="3609278" y="658487"/>
            <a:ext cx="535725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r>
              <a:rPr lang="en-US" sz="3600" kern="0" dirty="0">
                <a:solidFill>
                  <a:srgbClr val="FF0000"/>
                </a:solidFill>
                <a:latin typeface="Kristen ITC" panose="03050502040202030202" pitchFamily="66" charset="0"/>
              </a:rPr>
              <a:t>Nature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Kristen ITC" panose="03050502040202030202" pitchFamily="66" charset="0"/>
              <a:sym typeface="Concert One"/>
            </a:endParaRPr>
          </a:p>
        </p:txBody>
      </p:sp>
    </p:spTree>
    <p:extLst>
      <p:ext uri="{BB962C8B-B14F-4D97-AF65-F5344CB8AC3E}">
        <p14:creationId xmlns:p14="http://schemas.microsoft.com/office/powerpoint/2010/main" val="258757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A8AA00DF-5623-4CA0-BFC0-7E3C4650D246}"/>
              </a:ext>
            </a:extLst>
          </p:cNvPr>
          <p:cNvSpPr txBox="1">
            <a:spLocks/>
          </p:cNvSpPr>
          <p:nvPr/>
        </p:nvSpPr>
        <p:spPr>
          <a:xfrm>
            <a:off x="1181459" y="5057171"/>
            <a:ext cx="38904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Kristen ITC" panose="03050502040202030202" pitchFamily="66" charset="0"/>
              <a:sym typeface="Concert One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FE1D98F-58B6-45A3-B834-EB3335BC57E7}"/>
              </a:ext>
            </a:extLst>
          </p:cNvPr>
          <p:cNvSpPr txBox="1">
            <a:spLocks/>
          </p:cNvSpPr>
          <p:nvPr/>
        </p:nvSpPr>
        <p:spPr>
          <a:xfrm>
            <a:off x="652328" y="4902726"/>
            <a:ext cx="535725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r>
              <a:rPr lang="en-US" sz="3600" kern="0" dirty="0">
                <a:solidFill>
                  <a:srgbClr val="00B050"/>
                </a:solidFill>
                <a:latin typeface="Kristen ITC" panose="03050502040202030202" pitchFamily="66" charset="0"/>
              </a:rPr>
              <a:t>Snake 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Kristen ITC" panose="03050502040202030202" pitchFamily="66" charset="0"/>
              <a:sym typeface="Concert One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BC4BDFE2-CCC2-4005-893F-8F2BC8895B95}"/>
              </a:ext>
            </a:extLst>
          </p:cNvPr>
          <p:cNvSpPr txBox="1">
            <a:spLocks/>
          </p:cNvSpPr>
          <p:nvPr/>
        </p:nvSpPr>
        <p:spPr>
          <a:xfrm>
            <a:off x="6009578" y="4945163"/>
            <a:ext cx="535725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r>
              <a:rPr lang="en-US" sz="3600" kern="0" dirty="0">
                <a:solidFill>
                  <a:srgbClr val="00B050"/>
                </a:solidFill>
                <a:latin typeface="Kristen ITC" panose="03050502040202030202" pitchFamily="66" charset="0"/>
              </a:rPr>
              <a:t>Plastic bag 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Kristen ITC" panose="03050502040202030202" pitchFamily="66" charset="0"/>
              <a:sym typeface="Concert One"/>
            </a:endParaRPr>
          </a:p>
        </p:txBody>
      </p:sp>
      <p:pic>
        <p:nvPicPr>
          <p:cNvPr id="2050" name="Picture 2" descr="Snake clip art - vector clip art online, royalty free &amp;amp; public domain |  Cute snake, Cool pets, Snake painting">
            <a:extLst>
              <a:ext uri="{FF2B5EF4-FFF2-40B4-BE49-F238E27FC236}">
                <a16:creationId xmlns:a16="http://schemas.microsoft.com/office/drawing/2014/main" id="{A17D12F4-F21E-476E-8B31-12710DF22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1447800"/>
            <a:ext cx="2697919" cy="257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Shopping Plastic Bag Clip Art, Plastic Bag Clipart, Shopping, Plastic Bag  PNG Transparent Clipart Image and PSD File for Free Download">
            <a:extLst>
              <a:ext uri="{FF2B5EF4-FFF2-40B4-BE49-F238E27FC236}">
                <a16:creationId xmlns:a16="http://schemas.microsoft.com/office/drawing/2014/main" id="{4737803E-733A-4698-A3B7-202C22E6C2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3" t="14446" r="17031" b="14446"/>
          <a:stretch/>
        </p:blipFill>
        <p:spPr bwMode="auto">
          <a:xfrm>
            <a:off x="7485773" y="1447800"/>
            <a:ext cx="2404859" cy="262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ead Phones GIFs - Get the best GIF on GIPHY">
            <a:extLst>
              <a:ext uri="{FF2B5EF4-FFF2-40B4-BE49-F238E27FC236}">
                <a16:creationId xmlns:a16="http://schemas.microsoft.com/office/drawing/2014/main" id="{1B5B6951-9925-49DC-8748-63CC1039D7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87" y="653157"/>
            <a:ext cx="992944" cy="99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B423C4E6-A8F7-4309-A9E4-AC529B8F0850}"/>
              </a:ext>
            </a:extLst>
          </p:cNvPr>
          <p:cNvSpPr txBox="1">
            <a:spLocks/>
          </p:cNvSpPr>
          <p:nvPr/>
        </p:nvSpPr>
        <p:spPr>
          <a:xfrm>
            <a:off x="1381404" y="795604"/>
            <a:ext cx="1637941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r>
              <a:rPr lang="en-US" sz="2000" kern="0" dirty="0">
                <a:solidFill>
                  <a:schemeClr val="bg2">
                    <a:lumMod val="50000"/>
                  </a:schemeClr>
                </a:solidFill>
                <a:latin typeface="Kristen ITC" panose="03050502040202030202" pitchFamily="66" charset="0"/>
              </a:rPr>
              <a:t>listen 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Kristen ITC" panose="03050502040202030202" pitchFamily="66" charset="0"/>
              <a:sym typeface="Concert One"/>
            </a:endParaRPr>
          </a:p>
        </p:txBody>
      </p:sp>
    </p:spTree>
    <p:extLst>
      <p:ext uri="{BB962C8B-B14F-4D97-AF65-F5344CB8AC3E}">
        <p14:creationId xmlns:p14="http://schemas.microsoft.com/office/powerpoint/2010/main" val="425978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A8AA00DF-5623-4CA0-BFC0-7E3C4650D246}"/>
              </a:ext>
            </a:extLst>
          </p:cNvPr>
          <p:cNvSpPr txBox="1">
            <a:spLocks/>
          </p:cNvSpPr>
          <p:nvPr/>
        </p:nvSpPr>
        <p:spPr>
          <a:xfrm>
            <a:off x="1181459" y="5057171"/>
            <a:ext cx="38904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Kristen ITC" panose="03050502040202030202" pitchFamily="66" charset="0"/>
              <a:sym typeface="Concert One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FE1D98F-58B6-45A3-B834-EB3335BC57E7}"/>
              </a:ext>
            </a:extLst>
          </p:cNvPr>
          <p:cNvSpPr txBox="1">
            <a:spLocks/>
          </p:cNvSpPr>
          <p:nvPr/>
        </p:nvSpPr>
        <p:spPr>
          <a:xfrm>
            <a:off x="448034" y="5502801"/>
            <a:ext cx="535725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r>
              <a:rPr lang="en-US" sz="3600" kern="0" dirty="0">
                <a:solidFill>
                  <a:srgbClr val="00B050"/>
                </a:solidFill>
                <a:latin typeface="Kristen ITC" panose="03050502040202030202" pitchFamily="66" charset="0"/>
              </a:rPr>
              <a:t>long 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Kristen ITC" panose="03050502040202030202" pitchFamily="66" charset="0"/>
              <a:sym typeface="Concert One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BC4BDFE2-CCC2-4005-893F-8F2BC8895B95}"/>
              </a:ext>
            </a:extLst>
          </p:cNvPr>
          <p:cNvSpPr txBox="1">
            <a:spLocks/>
          </p:cNvSpPr>
          <p:nvPr/>
        </p:nvSpPr>
        <p:spPr>
          <a:xfrm>
            <a:off x="6096000" y="5177201"/>
            <a:ext cx="535725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r>
              <a:rPr lang="en-US" sz="3600" kern="0" dirty="0">
                <a:solidFill>
                  <a:srgbClr val="00B050"/>
                </a:solidFill>
                <a:latin typeface="Kristen ITC" panose="03050502040202030202" pitchFamily="66" charset="0"/>
              </a:rPr>
              <a:t>short 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Kristen ITC" panose="03050502040202030202" pitchFamily="66" charset="0"/>
              <a:sym typeface="Concert One"/>
            </a:endParaRPr>
          </a:p>
        </p:txBody>
      </p:sp>
      <p:pic>
        <p:nvPicPr>
          <p:cNvPr id="3074" name="Picture 2" descr="Long Short Pencils Stock Illustrations – 59 Long Short Pencils Stock  Illustrations, Vectors &amp;amp; Clipart - Dreamstime">
            <a:extLst>
              <a:ext uri="{FF2B5EF4-FFF2-40B4-BE49-F238E27FC236}">
                <a16:creationId xmlns:a16="http://schemas.microsoft.com/office/drawing/2014/main" id="{819DCC2D-C371-4452-918D-8892A0C746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6" t="29166" r="58933" b="27639"/>
          <a:stretch/>
        </p:blipFill>
        <p:spPr bwMode="auto">
          <a:xfrm>
            <a:off x="7022450" y="1571625"/>
            <a:ext cx="3054294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ong Short Pencils Stock Illustrations – 59 Long Short Pencils Stock  Illustrations, Vectors &amp;amp; Clipart - Dreamstime">
            <a:extLst>
              <a:ext uri="{FF2B5EF4-FFF2-40B4-BE49-F238E27FC236}">
                <a16:creationId xmlns:a16="http://schemas.microsoft.com/office/drawing/2014/main" id="{67486FDB-0111-438D-A9CA-E22599005E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64" t="5555" r="9335" b="29130"/>
          <a:stretch/>
        </p:blipFill>
        <p:spPr bwMode="auto">
          <a:xfrm>
            <a:off x="1896594" y="813117"/>
            <a:ext cx="3054294" cy="447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ead Phones GIFs - Get the best GIF on GIPHY">
            <a:extLst>
              <a:ext uri="{FF2B5EF4-FFF2-40B4-BE49-F238E27FC236}">
                <a16:creationId xmlns:a16="http://schemas.microsoft.com/office/drawing/2014/main" id="{5CD6D805-FEE7-416C-B1CA-6643E463EA3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87" y="653157"/>
            <a:ext cx="992944" cy="99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239842B0-67F1-42D8-85E3-C6CA9DAAA6EC}"/>
              </a:ext>
            </a:extLst>
          </p:cNvPr>
          <p:cNvSpPr txBox="1">
            <a:spLocks/>
          </p:cNvSpPr>
          <p:nvPr/>
        </p:nvSpPr>
        <p:spPr>
          <a:xfrm>
            <a:off x="1381404" y="795604"/>
            <a:ext cx="1637941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r>
              <a:rPr lang="en-US" sz="2000" kern="0" dirty="0">
                <a:solidFill>
                  <a:schemeClr val="bg2">
                    <a:lumMod val="50000"/>
                  </a:schemeClr>
                </a:solidFill>
                <a:latin typeface="Kristen ITC" panose="03050502040202030202" pitchFamily="66" charset="0"/>
              </a:rPr>
              <a:t>listen 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Kristen ITC" panose="03050502040202030202" pitchFamily="66" charset="0"/>
              <a:sym typeface="Concert One"/>
            </a:endParaRPr>
          </a:p>
        </p:txBody>
      </p:sp>
    </p:spTree>
    <p:extLst>
      <p:ext uri="{BB962C8B-B14F-4D97-AF65-F5344CB8AC3E}">
        <p14:creationId xmlns:p14="http://schemas.microsoft.com/office/powerpoint/2010/main" val="314257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A8AA00DF-5623-4CA0-BFC0-7E3C4650D246}"/>
              </a:ext>
            </a:extLst>
          </p:cNvPr>
          <p:cNvSpPr txBox="1">
            <a:spLocks/>
          </p:cNvSpPr>
          <p:nvPr/>
        </p:nvSpPr>
        <p:spPr>
          <a:xfrm>
            <a:off x="1181459" y="5057171"/>
            <a:ext cx="38904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Kristen ITC" panose="03050502040202030202" pitchFamily="66" charset="0"/>
              <a:sym typeface="Concert One"/>
            </a:endParaRPr>
          </a:p>
        </p:txBody>
      </p:sp>
      <p:pic>
        <p:nvPicPr>
          <p:cNvPr id="4098" name="Picture 2" descr="Describing words | Baamboozle">
            <a:extLst>
              <a:ext uri="{FF2B5EF4-FFF2-40B4-BE49-F238E27FC236}">
                <a16:creationId xmlns:a16="http://schemas.microsoft.com/office/drawing/2014/main" id="{9B046973-6760-41C7-B615-756BD596F8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2" t="13054" r="52982" b="12037"/>
          <a:stretch/>
        </p:blipFill>
        <p:spPr bwMode="auto">
          <a:xfrm>
            <a:off x="1603042" y="1294075"/>
            <a:ext cx="2566784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escribing words | Baamboozle">
            <a:extLst>
              <a:ext uri="{FF2B5EF4-FFF2-40B4-BE49-F238E27FC236}">
                <a16:creationId xmlns:a16="http://schemas.microsoft.com/office/drawing/2014/main" id="{69DC532A-647D-44CD-911A-875C850DAE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01" r="6182" b="13054"/>
          <a:stretch/>
        </p:blipFill>
        <p:spPr bwMode="auto">
          <a:xfrm>
            <a:off x="7819666" y="981075"/>
            <a:ext cx="3190875" cy="452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ead Phones GIFs - Get the best GIF on GIPHY">
            <a:extLst>
              <a:ext uri="{FF2B5EF4-FFF2-40B4-BE49-F238E27FC236}">
                <a16:creationId xmlns:a16="http://schemas.microsoft.com/office/drawing/2014/main" id="{174F1233-AE56-4F3C-B0AC-297AECD273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87" y="653157"/>
            <a:ext cx="992944" cy="99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0F4DB549-AD8A-46B5-9E5E-40D443942CEB}"/>
              </a:ext>
            </a:extLst>
          </p:cNvPr>
          <p:cNvSpPr txBox="1">
            <a:spLocks/>
          </p:cNvSpPr>
          <p:nvPr/>
        </p:nvSpPr>
        <p:spPr>
          <a:xfrm>
            <a:off x="1381404" y="795604"/>
            <a:ext cx="1637941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r>
              <a:rPr lang="en-US" sz="2000" kern="0" dirty="0">
                <a:solidFill>
                  <a:schemeClr val="bg2">
                    <a:lumMod val="50000"/>
                  </a:schemeClr>
                </a:solidFill>
                <a:latin typeface="Kristen ITC" panose="03050502040202030202" pitchFamily="66" charset="0"/>
              </a:rPr>
              <a:t>listen 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Kristen ITC" panose="03050502040202030202" pitchFamily="66" charset="0"/>
              <a:sym typeface="Concert One"/>
            </a:endParaRPr>
          </a:p>
        </p:txBody>
      </p:sp>
    </p:spTree>
    <p:extLst>
      <p:ext uri="{BB962C8B-B14F-4D97-AF65-F5344CB8AC3E}">
        <p14:creationId xmlns:p14="http://schemas.microsoft.com/office/powerpoint/2010/main" val="16746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27C3F1-59A7-454A-92F2-8E67E42FA4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4543" y="997495"/>
            <a:ext cx="8062913" cy="4863010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E8080AE3-14B6-4F7F-9CBB-2C42D49D9AED}"/>
              </a:ext>
            </a:extLst>
          </p:cNvPr>
          <p:cNvSpPr txBox="1">
            <a:spLocks/>
          </p:cNvSpPr>
          <p:nvPr/>
        </p:nvSpPr>
        <p:spPr>
          <a:xfrm>
            <a:off x="7519014" y="453700"/>
            <a:ext cx="38904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r>
              <a:rPr lang="en-US" sz="2000" kern="0" dirty="0">
                <a:solidFill>
                  <a:srgbClr val="7A9E64">
                    <a:lumMod val="50000"/>
                  </a:srgbClr>
                </a:solidFill>
                <a:latin typeface="Kristen ITC" panose="03050502040202030202" pitchFamily="66" charset="0"/>
              </a:rPr>
              <a:t>Page 2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7A9E64">
                  <a:lumMod val="50000"/>
                </a:srgbClr>
              </a:solidFill>
              <a:effectLst/>
              <a:uLnTx/>
              <a:uFillTx/>
              <a:latin typeface="Kristen ITC" panose="03050502040202030202" pitchFamily="66" charset="0"/>
              <a:sym typeface="Concert One"/>
            </a:endParaRPr>
          </a:p>
        </p:txBody>
      </p:sp>
      <p:pic>
        <p:nvPicPr>
          <p:cNvPr id="7" name="We Can 3 (2017) SB_CD 1_37">
            <a:hlinkClick r:id="" action="ppaction://media"/>
            <a:extLst>
              <a:ext uri="{FF2B5EF4-FFF2-40B4-BE49-F238E27FC236}">
                <a16:creationId xmlns:a16="http://schemas.microsoft.com/office/drawing/2014/main" id="{0AA661C8-9EA6-43EF-A882-0812BC01C1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5230" y="1730375"/>
            <a:ext cx="1698625" cy="169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65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61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572291072"/>
</p:tagLst>
</file>

<file path=ppt/theme/theme1.xml><?xml version="1.0" encoding="utf-8"?>
<a:theme xmlns:a="http://schemas.openxmlformats.org/drawingml/2006/main" name="1_Notebook Lesson by Slidesgo">
  <a:themeElements>
    <a:clrScheme name="Simple Light">
      <a:dk1>
        <a:srgbClr val="595959"/>
      </a:dk1>
      <a:lt1>
        <a:srgbClr val="F1C232"/>
      </a:lt1>
      <a:dk2>
        <a:srgbClr val="595959"/>
      </a:dk2>
      <a:lt2>
        <a:srgbClr val="A8D68C"/>
      </a:lt2>
      <a:accent1>
        <a:srgbClr val="F1C232"/>
      </a:accent1>
      <a:accent2>
        <a:srgbClr val="B44141"/>
      </a:accent2>
      <a:accent3>
        <a:srgbClr val="F1C232"/>
      </a:accent3>
      <a:accent4>
        <a:srgbClr val="DF7070"/>
      </a:accent4>
      <a:accent5>
        <a:srgbClr val="7A9E64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156</Words>
  <Application>Microsoft Office PowerPoint</Application>
  <PresentationFormat>شاشة عريضة</PresentationFormat>
  <Paragraphs>71</Paragraphs>
  <Slides>32</Slides>
  <Notes>22</Notes>
  <HiddenSlides>0</HiddenSlides>
  <MMClips>3</MMClips>
  <ScaleCrop>false</ScaleCrop>
  <HeadingPairs>
    <vt:vector size="6" baseType="variant">
      <vt:variant>
        <vt:lpstr>الخطوط المستخدمة</vt:lpstr>
      </vt:variant>
      <vt:variant>
        <vt:i4>10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32</vt:i4>
      </vt:variant>
    </vt:vector>
  </HeadingPairs>
  <TitlesOfParts>
    <vt:vector size="43" baseType="lpstr">
      <vt:lpstr>Anonymous Pro</vt:lpstr>
      <vt:lpstr>Arial</vt:lpstr>
      <vt:lpstr>Arial Rounded MT Bold</vt:lpstr>
      <vt:lpstr>Calibri</vt:lpstr>
      <vt:lpstr>Comic Sans MS</vt:lpstr>
      <vt:lpstr>Coming Soon</vt:lpstr>
      <vt:lpstr>Concert One</vt:lpstr>
      <vt:lpstr>HP Simplified</vt:lpstr>
      <vt:lpstr>Kristen ITC</vt:lpstr>
      <vt:lpstr>Roboto Mono Regular</vt:lpstr>
      <vt:lpstr>1_Notebook Lesson by Slidesgo</vt:lpstr>
      <vt:lpstr>Welcome to class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class</dc:title>
  <dc:creator>حنان الحويطي</dc:creator>
  <cp:lastModifiedBy>محمد زايد</cp:lastModifiedBy>
  <cp:revision>15</cp:revision>
  <dcterms:created xsi:type="dcterms:W3CDTF">2021-12-04T09:42:57Z</dcterms:created>
  <dcterms:modified xsi:type="dcterms:W3CDTF">2023-11-25T13:21:04Z</dcterms:modified>
</cp:coreProperties>
</file>