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3" r:id="rId1"/>
  </p:sldMasterIdLst>
  <p:notesMasterIdLst>
    <p:notesMasterId r:id="rId15"/>
  </p:notesMasterIdLst>
  <p:sldIdLst>
    <p:sldId id="312" r:id="rId2"/>
    <p:sldId id="287" r:id="rId3"/>
    <p:sldId id="306" r:id="rId4"/>
    <p:sldId id="288" r:id="rId5"/>
    <p:sldId id="289" r:id="rId6"/>
    <p:sldId id="290" r:id="rId7"/>
    <p:sldId id="309" r:id="rId8"/>
    <p:sldId id="291" r:id="rId9"/>
    <p:sldId id="285" r:id="rId10"/>
    <p:sldId id="286" r:id="rId11"/>
    <p:sldId id="310" r:id="rId12"/>
    <p:sldId id="311" r:id="rId13"/>
    <p:sldId id="305" r:id="rId14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599" autoAdjust="0"/>
  </p:normalViewPr>
  <p:slideViewPr>
    <p:cSldViewPr>
      <p:cViewPr varScale="1">
        <p:scale>
          <a:sx n="74" d="100"/>
          <a:sy n="74" d="100"/>
        </p:scale>
        <p:origin x="129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E8C711-E7C6-44E4-B321-1C44B0A61579}" type="datetimeFigureOut">
              <a:rPr lang="en-US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8214F2-0DBF-4197-8B1B-067F48866B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717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28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48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534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9525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79274992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79274992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353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50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64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1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-GB" smtClean="0"/>
              <a:pPr algn="r" rtl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48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72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63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14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76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8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D2FE35-01FC-4EEC-BD82-9914B30039B2}" type="datetimeFigureOut">
              <a:rPr lang="en-US" smtClean="0"/>
              <a:pPr>
                <a:defRPr/>
              </a:pPr>
              <a:t>12/26/2022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FB7699E-D169-47C9-A863-1A1DA0D14E8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18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>
    <p:strips/>
    <p:sndAc>
      <p:stSnd>
        <p:snd r:embed="rId14" name="cashreg.wav"/>
      </p:stSnd>
    </p:sndAc>
  </p:transition>
  <p:timing>
    <p:tnLst>
      <p:par>
        <p:cTn id="1" dur="indefinite" restart="never" nodeType="tmRoot"/>
      </p:par>
    </p:tnLst>
  </p:timing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hyperlink" Target="https://www.liveworksheets.com/yc2734613aq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28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idax.com/apps/unifix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27296"/>
            <a:ext cx="9296400" cy="696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72664"/>
            <a:ext cx="8839200" cy="531267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609600" y="2286000"/>
            <a:ext cx="3810000" cy="990600"/>
          </a:xfrm>
          <a:prstGeom prst="rect">
            <a:avLst/>
          </a:prstGeom>
          <a:noFill/>
          <a:ln w="920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2392696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28600"/>
            <a:ext cx="7772400" cy="506730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49" y="2264733"/>
            <a:ext cx="3991502" cy="4874628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1828800" y="5562600"/>
            <a:ext cx="48926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مثلي جمل الجمع </a:t>
            </a:r>
          </a:p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باستخدام الوسائل المتوفرة لديك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7924800" cy="50292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49" y="2209800"/>
            <a:ext cx="3991502" cy="4874628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1744657" y="5439191"/>
            <a:ext cx="48926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مثلي جمل الجمع </a:t>
            </a:r>
          </a:p>
          <a:p>
            <a:pPr algn="ctr"/>
            <a:r>
              <a:rPr lang="ar-SA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باستخدام الوسائل المتوفرة لديك</a:t>
            </a:r>
            <a:endParaRPr lang="ar-SA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50965032"/>
      </p:ext>
    </p:extLst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49" y="2057400"/>
            <a:ext cx="7772400" cy="4355014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49" y="2209800"/>
            <a:ext cx="3991502" cy="4874628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914400" y="423534"/>
            <a:ext cx="69958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الواجب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فقرة 9 , </a:t>
            </a:r>
            <a:r>
              <a:rPr lang="ar-SA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10+ النشاط </a:t>
            </a:r>
            <a:r>
              <a:rPr lang="ar-SA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المنزلي </a:t>
            </a:r>
          </a:p>
        </p:txBody>
      </p:sp>
    </p:spTree>
    <p:extLst>
      <p:ext uri="{BB962C8B-B14F-4D97-AF65-F5344CB8AC3E}">
        <p14:creationId xmlns:p14="http://schemas.microsoft.com/office/powerpoint/2010/main" val="1499374054"/>
      </p:ext>
    </p:extLst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357451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955" y="671776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ستطيل 1"/>
          <p:cNvSpPr/>
          <p:nvPr/>
        </p:nvSpPr>
        <p:spPr>
          <a:xfrm>
            <a:off x="5709884" y="1097423"/>
            <a:ext cx="1317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نشاط</a:t>
            </a:r>
            <a:endParaRPr lang="ar-S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مستطيل 3">
            <a:hlinkClick r:id="rId18"/>
          </p:cNvPr>
          <p:cNvSpPr/>
          <p:nvPr/>
        </p:nvSpPr>
        <p:spPr>
          <a:xfrm>
            <a:off x="987108" y="3817062"/>
            <a:ext cx="5441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https://www.liveworksheets.com/yc2734613aq</a:t>
            </a:r>
          </a:p>
        </p:txBody>
      </p:sp>
      <p:pic>
        <p:nvPicPr>
          <p:cNvPr id="1026" name="Picture 2" descr="Liveworksheets – Download Liveworksheets – CHK.com – CryptoHubK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04" y="1571127"/>
            <a:ext cx="3824380" cy="199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84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152464" y="921338"/>
            <a:ext cx="4631323" cy="322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21" name="Picture 4" descr="اللهم احفظ بلاد الحرمين من عبث العابثين وكيد الظالمين | vip209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780" y="965505"/>
            <a:ext cx="4940019" cy="32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2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أذكارك in 2020 | Birthday cake, Birthday, Dessert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941810" y="1036542"/>
            <a:ext cx="4611390" cy="314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00200" y="912040"/>
            <a:ext cx="5378655" cy="3871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8">
            <a:alphaModFix/>
          </a:blip>
          <a:srcRect l="49052"/>
          <a:stretch/>
        </p:blipFill>
        <p:spPr>
          <a:xfrm>
            <a:off x="965813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59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8" y="1968747"/>
            <a:ext cx="4498750" cy="4874628"/>
          </a:xfrm>
          <a:prstGeom prst="rect">
            <a:avLst/>
          </a:prstGeom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7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صورة 20" descr="Image_01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92425" y="1045796"/>
            <a:ext cx="5258352" cy="322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8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discuss,student,Learn,classroom,books,pupils vector,discuss vector,learning  vector,Pupils clipart,discuss… | Student cartoon, Education technology  learning,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3326"/>
            <a:ext cx="5029200" cy="542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151972" y="1641570"/>
            <a:ext cx="4087978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8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 تذكرنا</a:t>
            </a:r>
          </a:p>
          <a:p>
            <a:pPr algn="ctr">
              <a:defRPr/>
            </a:pPr>
            <a:r>
              <a:rPr lang="ar-SA" sz="4800" b="1" dirty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بدرسنا السابق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4457601" y="4698673"/>
            <a:ext cx="4278735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نشاهد 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التوضيح التالي لنتعرف </a:t>
            </a:r>
          </a:p>
          <a:p>
            <a:pPr algn="ctr">
              <a:defRPr/>
            </a:pP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درسنا</a:t>
            </a:r>
            <a:endParaRPr lang="ar-SA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مستطيل 6">
            <a:hlinkClick r:id="rId4"/>
          </p:cNvPr>
          <p:cNvSpPr/>
          <p:nvPr/>
        </p:nvSpPr>
        <p:spPr>
          <a:xfrm>
            <a:off x="212864" y="5606689"/>
            <a:ext cx="4031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h</a:t>
            </a:r>
            <a:r>
              <a:rPr lang="ar-SA" b="1" dirty="0" smtClean="0">
                <a:solidFill>
                  <a:schemeClr val="accent6">
                    <a:lumMod val="75000"/>
                  </a:schemeClr>
                </a:solidFill>
              </a:rPr>
              <a:t>ttps://www.didax.com/apps/unifix</a:t>
            </a:r>
            <a:r>
              <a:rPr lang="ar-SA" dirty="0" smtClean="0"/>
              <a:t>/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995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r="18692"/>
          <a:stretch/>
        </p:blipFill>
        <p:spPr>
          <a:xfrm>
            <a:off x="1131799" y="188639"/>
            <a:ext cx="6921354" cy="5051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1674" y="1205620"/>
            <a:ext cx="1039099" cy="10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19704" y="5897675"/>
            <a:ext cx="4398773" cy="96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7">
            <a:alphaModFix/>
          </a:blip>
          <a:srcRect l="27948" r="28740"/>
          <a:stretch/>
        </p:blipFill>
        <p:spPr>
          <a:xfrm>
            <a:off x="-18766" y="2283791"/>
            <a:ext cx="1206500" cy="27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8">
            <a:alphaModFix/>
          </a:blip>
          <a:srcRect l="39539" t="71579" r="8558"/>
          <a:stretch/>
        </p:blipFill>
        <p:spPr>
          <a:xfrm>
            <a:off x="8029386" y="3530978"/>
            <a:ext cx="973800" cy="74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 rotWithShape="1">
          <a:blip r:embed="rId8">
            <a:alphaModFix/>
          </a:blip>
          <a:srcRect t="15639" r="28171" b="44815"/>
          <a:stretch/>
        </p:blipFill>
        <p:spPr>
          <a:xfrm>
            <a:off x="8053153" y="2646726"/>
            <a:ext cx="973800" cy="750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9">
            <a:alphaModFix/>
          </a:blip>
          <a:srcRect l="11681" t="31907" r="11211"/>
          <a:stretch/>
        </p:blipFill>
        <p:spPr>
          <a:xfrm>
            <a:off x="12262" y="5001024"/>
            <a:ext cx="322956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116788" y="4668686"/>
            <a:ext cx="1585443" cy="211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96455" y="4679783"/>
            <a:ext cx="1543495" cy="232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58" y="84476"/>
            <a:ext cx="1184906" cy="2140775"/>
          </a:xfrm>
          <a:prstGeom prst="rect">
            <a:avLst/>
          </a:prstGeom>
        </p:spPr>
      </p:pic>
      <p:pic>
        <p:nvPicPr>
          <p:cNvPr id="18" name="Picture 7" descr="نتيجة بحث الصور عن بسم الله الرحمن الرحيم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11" y="480532"/>
            <a:ext cx="1214492" cy="3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Google Shape;80;p1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214213" y="4783748"/>
            <a:ext cx="820192" cy="628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03082" y="4525556"/>
            <a:ext cx="1310300" cy="131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16">
            <a:alphaModFix/>
          </a:blip>
          <a:srcRect l="49052"/>
          <a:stretch/>
        </p:blipFill>
        <p:spPr>
          <a:xfrm>
            <a:off x="1131799" y="4159864"/>
            <a:ext cx="1100349" cy="107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صورة 2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25251"/>
            <a:ext cx="3991502" cy="4874628"/>
          </a:xfrm>
          <a:prstGeom prst="rect">
            <a:avLst/>
          </a:prstGeom>
        </p:spPr>
      </p:pic>
      <p:sp>
        <p:nvSpPr>
          <p:cNvPr id="2" name="مستطيل 1"/>
          <p:cNvSpPr/>
          <p:nvPr/>
        </p:nvSpPr>
        <p:spPr>
          <a:xfrm>
            <a:off x="2637009" y="861342"/>
            <a:ext cx="4866784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اليوم : الثلاثاء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التاريخ : 3 / 6 / 1444 هـ</a:t>
            </a:r>
            <a:endParaRPr lang="ar-SA" sz="2400" b="1" cap="all" dirty="0" smtClean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المادة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 </a:t>
            </a:r>
            <a:r>
              <a:rPr lang="ar-SA" sz="2400" b="1" cap="all" dirty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 </a:t>
            </a:r>
            <a:r>
              <a:rPr lang="ar-SA" sz="2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رياضيات </a:t>
            </a:r>
            <a:endParaRPr lang="ar-SA" sz="2400" b="1" cap="all" dirty="0">
              <a:ln w="0"/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الفصل السادس: الجمع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>
                <a:ln w="0"/>
                <a:solidFill>
                  <a:srgbClr val="F3219E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موضوع الدرس </a:t>
            </a:r>
            <a:r>
              <a:rPr lang="ar-SA" sz="2400" b="1" cap="all" dirty="0" smtClean="0">
                <a:ln w="0"/>
                <a:solidFill>
                  <a:srgbClr val="F3219E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:جمل الجمع 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endParaRPr lang="ar-SA" sz="2400" b="1" cap="all" dirty="0">
              <a:ln w="0"/>
              <a:solidFill>
                <a:srgbClr val="F3219E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ar-SA" sz="2400" b="1" cap="all" dirty="0" smtClean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فكرة </a:t>
            </a:r>
            <a:r>
              <a:rPr lang="ar-SA" sz="2400" b="1" cap="all" dirty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الدرس والهدف </a:t>
            </a:r>
            <a:r>
              <a:rPr lang="ar-SA" sz="2400" b="1" cap="all" dirty="0" smtClean="0">
                <a:ln w="0"/>
                <a:solidFill>
                  <a:srgbClr val="008E40"/>
                </a:solidFill>
                <a:effectLst>
                  <a:reflection blurRad="12700" stA="50000" endPos="50000" dist="5000" dir="5400000" sy="-100000" rotWithShape="0"/>
                </a:effectLst>
                <a:cs typeface="Akhbar MT" pitchFamily="2" charset="-78"/>
              </a:rPr>
              <a:t>منه</a:t>
            </a:r>
            <a:endParaRPr lang="ar-SA" sz="2400" b="1" cap="all" dirty="0">
              <a:ln w="0"/>
              <a:solidFill>
                <a:srgbClr val="008E4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ar-EG" sz="2400" b="1" dirty="0">
                <a:solidFill>
                  <a:srgbClr val="00B0F0"/>
                </a:solidFill>
                <a:cs typeface="Akhbar MT" pitchFamily="2" charset="-78"/>
              </a:rPr>
              <a:t>أكتب جمل </a:t>
            </a:r>
            <a:r>
              <a:rPr lang="ar-SA" sz="2400" b="1" dirty="0" smtClean="0">
                <a:solidFill>
                  <a:srgbClr val="00B0F0"/>
                </a:solidFill>
                <a:cs typeface="Akhbar MT" pitchFamily="2" charset="-78"/>
              </a:rPr>
              <a:t>ال</a:t>
            </a:r>
            <a:r>
              <a:rPr lang="ar-EG" sz="2400" b="1" dirty="0" smtClean="0">
                <a:solidFill>
                  <a:srgbClr val="00B0F0"/>
                </a:solidFill>
                <a:cs typeface="Akhbar MT" pitchFamily="2" charset="-78"/>
              </a:rPr>
              <a:t>جمع </a:t>
            </a:r>
            <a:r>
              <a:rPr lang="ar-EG" sz="2400" b="1" dirty="0">
                <a:solidFill>
                  <a:srgbClr val="00B0F0"/>
                </a:solidFill>
                <a:cs typeface="Akhbar MT" pitchFamily="2" charset="-78"/>
              </a:rPr>
              <a:t>باستعمال </a:t>
            </a:r>
            <a:r>
              <a:rPr lang="ar-SA" sz="2400" b="1" dirty="0" smtClean="0">
                <a:solidFill>
                  <a:srgbClr val="00B0F0"/>
                </a:solidFill>
                <a:cs typeface="Akhbar MT" pitchFamily="2" charset="-78"/>
              </a:rPr>
              <a:t> </a:t>
            </a:r>
            <a:r>
              <a:rPr lang="ar-EG" sz="2400" b="1" dirty="0" smtClean="0">
                <a:solidFill>
                  <a:srgbClr val="00B0F0"/>
                </a:solidFill>
                <a:cs typeface="Akhbar MT" pitchFamily="2" charset="-78"/>
              </a:rPr>
              <a:t>+ </a:t>
            </a:r>
            <a:r>
              <a:rPr lang="ar-SA" sz="2400" b="1" dirty="0" smtClean="0">
                <a:solidFill>
                  <a:srgbClr val="00B0F0"/>
                </a:solidFill>
                <a:cs typeface="Akhbar MT" pitchFamily="2" charset="-78"/>
              </a:rPr>
              <a:t> </a:t>
            </a:r>
            <a:r>
              <a:rPr lang="ar-EG" sz="2400" b="1" dirty="0" smtClean="0">
                <a:solidFill>
                  <a:srgbClr val="00B0F0"/>
                </a:solidFill>
                <a:cs typeface="Akhbar MT" pitchFamily="2" charset="-78"/>
              </a:rPr>
              <a:t>وَ</a:t>
            </a:r>
            <a:r>
              <a:rPr lang="ar-SA" sz="2400" b="1" dirty="0" smtClean="0">
                <a:solidFill>
                  <a:srgbClr val="00B0F0"/>
                </a:solidFill>
                <a:cs typeface="Akhbar MT" pitchFamily="2" charset="-78"/>
              </a:rPr>
              <a:t> </a:t>
            </a:r>
            <a:r>
              <a:rPr lang="ar-EG" sz="2400" b="1" dirty="0" smtClean="0">
                <a:solidFill>
                  <a:srgbClr val="00B0F0"/>
                </a:solidFill>
                <a:cs typeface="Akhbar MT" pitchFamily="2" charset="-78"/>
              </a:rPr>
              <a:t> </a:t>
            </a:r>
            <a:r>
              <a:rPr lang="ar-EG" sz="2400" b="1" dirty="0">
                <a:solidFill>
                  <a:srgbClr val="00B0F0"/>
                </a:solidFill>
                <a:cs typeface="Akhbar MT" pitchFamily="2" charset="-78"/>
              </a:rPr>
              <a:t>=</a:t>
            </a:r>
            <a:endParaRPr lang="ar-SA" sz="24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cs typeface="Akhbar MT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791097" y="1872625"/>
            <a:ext cx="256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صفحة </a:t>
            </a:r>
            <a:r>
              <a:rPr lang="ar-SA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34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352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37" b="1772"/>
          <a:stretch>
            <a:fillRect/>
          </a:stretch>
        </p:blipFill>
        <p:spPr bwMode="auto">
          <a:xfrm>
            <a:off x="0" y="-13649"/>
            <a:ext cx="9239950" cy="6910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33400"/>
            <a:ext cx="7772400" cy="46196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49" y="2209800"/>
            <a:ext cx="3991502" cy="4874628"/>
          </a:xfrm>
          <a:prstGeom prst="rect">
            <a:avLst/>
          </a:prstGeom>
        </p:spPr>
      </p:pic>
    </p:spTree>
  </p:cSld>
  <p:clrMapOvr>
    <a:masterClrMapping/>
  </p:clrMapOvr>
  <p:transition>
    <p:strips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أثر رجعي">
  <a:themeElements>
    <a:clrScheme name="أثر رجعي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أثر رجعي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ثر رجعي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1045</TotalTime>
  <Words>78</Words>
  <Application>Microsoft Office PowerPoint</Application>
  <PresentationFormat>عرض على الشاشة (4:3)</PresentationFormat>
  <Paragraphs>23</Paragraphs>
  <Slides>13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9" baseType="lpstr">
      <vt:lpstr>Akhbar MT</vt:lpstr>
      <vt:lpstr>Arial</vt:lpstr>
      <vt:lpstr>Calibri</vt:lpstr>
      <vt:lpstr>Calibri Light</vt:lpstr>
      <vt:lpstr>Times New Roman</vt:lpstr>
      <vt:lpstr>أثر رجعي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 أولى ب - الفصل الرابع</dc:title>
  <dc:subject>تهيئة الفصل الرابع</dc:subject>
  <dc:creator>ا/بندر الحازمي</dc:creator>
  <cp:keywords>حقيبة إنجاز المعلم والمعلمة</cp:keywords>
  <cp:lastModifiedBy>HP</cp:lastModifiedBy>
  <cp:revision>306</cp:revision>
  <dcterms:created xsi:type="dcterms:W3CDTF">2006-08-16T00:00:00Z</dcterms:created>
  <dcterms:modified xsi:type="dcterms:W3CDTF">2022-12-26T19:36:38Z</dcterms:modified>
</cp:coreProperties>
</file>