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261" r:id="rId11"/>
    <p:sldId id="601" r:id="rId12"/>
    <p:sldId id="605" r:id="rId13"/>
    <p:sldId id="596" r:id="rId14"/>
    <p:sldId id="599" r:id="rId15"/>
    <p:sldId id="606" r:id="rId16"/>
    <p:sldId id="60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BE2"/>
    <a:srgbClr val="508937"/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12.91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14 455 0 0,'4'-13'5689'0'0,"-3"13"-5599"0"0,15 4 1619 0 0,-14-3-1501 0 0,1 0-9 0 0,39 16 234 0 0,-40-16-153 0 0,1 0-136 0 0,3 1-121 0 0,3 1 223 0 0,0-1 0 0 0,1 0 1 0 0,11 1-1 0 0,-19-3-174 0 0,0 0-1 0 0,0 0 1 0 0,0 1-1 0 0,0-1 1 0 0,0 1-1 0 0,0-1 1 0 0,3 2-1 0 0,6 2 117 0 0,214 35 2036 0 0,-191-34-2125 0 0,39 1 0 0 0,-49-5-89 0 0,40 2-10 0 0,-57-4 0 0 0,26 4 0 0 0,114 10 0 0 0,128 21 0 0 0,-230-23 0 0 0,-12-4 0 0 0,1 0 0 0 0,36 1 0 0 0,-58-7-13 0 0,24-4 0 0 0,-25 2 153 0 0,1 0 0 0 0,22 2 1 0 0,64 6 910 0 0,-37-4-665 0 0,202 15-386 0 0,-232-17 0 0 0,0 0 0 0 0,0-2 0 0 0,56-8 0 0 0,-47 2 16 0 0,74-1-1 0 0,41 11 18 0 0,-148-3-33 0 0,102 7 28 0 0,97 0 62 0 0,37-15-80 0 0,-186 7-7 0 0,114-5 58 0 0,-119 6-61 0 0,-30 0 32 0 0,30-3 0 0 0,73-9 4 0 0,141 6 0 0 0,-259 6-36 0 0,50 0 0 0 0,101-1 0 0 0,-31-3 0 0 0,110 4-1017 0 0,-86 2-840 0 0,-100-3-1401 0 0,-5-1-170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04.20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12 42 5063 0 0,'-11'-18'5087'0'0,"15"7"-4214"0"0,0 1-1 0 0,-2 10-745 0 0,4-1-48 0 0,10-1 231 0 0,19 10 290 0 0,-4 5-569 0 0,-28-12-31 0 0,1 1-1 0 0,0-1 1 0 0,0 1-1 0 0,0-1 1 0 0,1 0 0 0 0,5 0-1 0 0,2 1 1 0 0,0 0 0 0 0,13-1 0 0 0,10 2 0 0 0,52 5 0 0 0,-69-6 548 0 0,0-1-1 0 0,35-1 1 0 0,-16-1 640 0 0,-1-1-1004 0 0,-22 1-128 0 0,0 1 1 0 0,-1 0-1 0 0,18 3 0 0 0,-8-1 31 0 0,41 1 0 0 0,0-1 30 0 0,-22-1-61 0 0,73-6 0 0 0,-42 0-5 0 0,140 8 112 0 0,-175-1-94 0 0,42-7 57 0 0,165-3-50 0 0,-33 1-12 0 0,-43 0 572 0 0,-96 6 650 0 0,42 3-2612 0 0,-46 0 978 0 0,92 8 331 0 0,-26-2 18 0 0,-109-6 293 0 0,28 6 0 0 0,-35-4 88 0 0,0-2 0 0 0,0 0-1 0 0,33-1 1 0 0,58-2-1594 0 0,35 2 749 0 0,-31 4 467 0 0,-37 0 56 0 0,11 6-60 0 0,106 1 0 0 0,-88-7 0 0 0,137 13 0 0 0,-134 1-1 0 0,-49-7 13 0 0,-52-11 1 0 0,0-1 0 0 0,0 0 0 0 0,8 0 0 0 0,19 0-12 0 0,75 12-1 0 0,216-6 0 0 0,-279-11 133 0 0,56-13-1 0 0,17-3 927 0 0,32 2-3951 0 0,-95 12-3140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05.28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53 5527 0 0,'2'0'3679'0'0,"6"0"-3412"0"0,-3-1-175 0 0,5 0 330 0 0,3 1 142 0 0,-10 0-265 0 0,-1 0 44 0 0,53 0 836 0 0,159-2 366 0 0,-171-1-1519 0 0,-25 1 498 0 0,27 1 0 0 0,298-8 971 0 0,-204 1-1382 0 0,-3-4 99 0 0,45 0 80 0 0,-66 10-502 0 0,-75 2 68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1:10.50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1 609 4607 0 0,'0'0'354'0'0,"0"-6"547"0"0,1 0-31 0 0,-1 3-468 0 0,0 0-1 0 0,5-17 4055 0 0,-3 21-4200 0 0,28 15 959 0 0,-15-7-1174 0 0,1 4-41 0 0,-1 1 0 0 0,0 2 0 0 0,27 31 2152 0 0,-29-32-1820 0 0,-1 1 0 0 0,0 1 0 0 0,17 34 0 0 0,-27-48-193 0 0,-1 0 261 0 0,6 10-46 0 0,-3-4-226 0 0,1-1-1 0 0,1 1 1 0 0,10 13-1 0 0,-10-15-29 0 0,0 0 0 0 0,0 0 1 0 0,1-1-1 0 0,0 0 0 0 0,0-1 1 0 0,10 6-1 0 0,-15-9-494 0 0,4 1 115 0 0,-6-2 296 0 0,0-1-1 0 0,1 0 0 0 0,-1 1 1 0 0,0-1-1 0 0,0 0 0 0 0,0 0 1 0 0,1 1-1 0 0,-1-1 0 0 0,0 0 1 0 0,1 0-1 0 0,-1 0 0 0 0,0 0 0 0 0,0 1 1 0 0,1-1-1 0 0,-1 0 0 0 0,0 0 1 0 0,1 0-1 0 0,-1 0 0 0 0,0 0 1 0 0,1 0-1 0 0,-1 0 0 0 0,0 0 0 0 0,1 0 1 0 0,-1 0-1 0 0,0 0 0 0 0,1 0 1 0 0,-1 0-1 0 0,0 0 0 0 0,1 0 1 0 0,-1 0-1 0 0,1 0 0 0 0,2-2 65 0 0,0 0 1 0 0,1 0-1 0 0,-1-1 0 0 0,0 1 0 0 0,-1-1 0 0 0,1 1 1 0 0,0-1-1 0 0,-1 0 0 0 0,1 0 0 0 0,-1 0 0 0 0,0 0 1 0 0,0-1-1 0 0,-1 1 0 0 0,1 0 0 0 0,1-5 0 0 0,-2 7-58 0 0,0-1 91 0 0,0 0 0 0 0,30-40 221 0 0,-18 21-305 0 0,1 1-1 0 0,2 1 0 0 0,0 0 0 0 0,1 1 0 0 0,28-23 0 0 0,48-39-27 0 0,-36 30 0 0 0,-37 32-32 0 0,307-262 549 0 0,-107 89-3379 0 0,-154 134-3865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1:34.36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1 609 4607 0 0,'0'0'354'0'0,"0"-6"547"0"0,1 0-31 0 0,-1 3-468 0 0,0 0-1 0 0,5-17 4055 0 0,-3 21-4200 0 0,28 15 959 0 0,-15-7-1174 0 0,1 4-41 0 0,-1 1 0 0 0,0 2 0 0 0,27 31 2152 0 0,-29-32-1820 0 0,-1 1 0 0 0,0 1 0 0 0,17 34 0 0 0,-27-48-193 0 0,-1 0 261 0 0,6 10-46 0 0,-3-4-226 0 0,1-1-1 0 0,1 1 1 0 0,10 13-1 0 0,-10-15-29 0 0,0 0 0 0 0,0 0 1 0 0,1-1-1 0 0,0 0 0 0 0,0-1 1 0 0,10 6-1 0 0,-15-9-494 0 0,4 1 115 0 0,-6-2 296 0 0,0-1-1 0 0,1 0 0 0 0,-1 1 1 0 0,0-1-1 0 0,0 0 0 0 0,0 0 1 0 0,1 1-1 0 0,-1-1 0 0 0,0 0 1 0 0,1 0-1 0 0,-1 0 0 0 0,0 0 0 0 0,0 1 1 0 0,1-1-1 0 0,-1 0 0 0 0,0 0 1 0 0,1 0-1 0 0,-1 0 0 0 0,0 0 1 0 0,1 0-1 0 0,-1 0 0 0 0,0 0 0 0 0,1 0 1 0 0,-1 0-1 0 0,0 0 0 0 0,1 0 1 0 0,-1 0-1 0 0,0 0 0 0 0,1 0 1 0 0,-1 0-1 0 0,1 0 0 0 0,2-2 65 0 0,0 0 1 0 0,1 0-1 0 0,-1-1 0 0 0,0 1 0 0 0,-1-1 0 0 0,1 1 1 0 0,0-1-1 0 0,-1 0 0 0 0,1 0 0 0 0,-1 0 0 0 0,0 0 1 0 0,0-1-1 0 0,-1 1 0 0 0,1 0 0 0 0,1-5 0 0 0,-2 7-58 0 0,0-1 91 0 0,0 0 0 0 0,30-40 221 0 0,-18 21-305 0 0,1 1-1 0 0,2 1 0 0 0,0 0 0 0 0,1 1 0 0 0,28-23 0 0 0,48-39-27 0 0,-36 30 0 0 0,-37 32-32 0 0,307-262 549 0 0,-107 89-3379 0 0,-154 134-3865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1:39.844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1 609 4607 0 0,'0'0'354'0'0,"0"-6"547"0"0,1 0-31 0 0,-1 3-468 0 0,0 0-1 0 0,5-17 4055 0 0,-3 21-4200 0 0,28 15 959 0 0,-15-7-1174 0 0,1 4-41 0 0,-1 1 0 0 0,0 2 0 0 0,27 31 2152 0 0,-29-32-1820 0 0,-1 1 0 0 0,0 1 0 0 0,17 34 0 0 0,-27-48-193 0 0,-1 0 261 0 0,6 10-46 0 0,-3-4-226 0 0,1-1-1 0 0,1 1 1 0 0,10 13-1 0 0,-10-15-29 0 0,0 0 0 0 0,0 0 1 0 0,1-1-1 0 0,0 0 0 0 0,0-1 1 0 0,10 6-1 0 0,-15-9-494 0 0,4 1 115 0 0,-6-2 296 0 0,0-1-1 0 0,1 0 0 0 0,-1 1 1 0 0,0-1-1 0 0,0 0 0 0 0,0 0 1 0 0,1 1-1 0 0,-1-1 0 0 0,0 0 1 0 0,1 0-1 0 0,-1 0 0 0 0,0 0 0 0 0,0 1 1 0 0,1-1-1 0 0,-1 0 0 0 0,0 0 1 0 0,1 0-1 0 0,-1 0 0 0 0,0 0 1 0 0,1 0-1 0 0,-1 0 0 0 0,0 0 0 0 0,1 0 1 0 0,-1 0-1 0 0,0 0 0 0 0,1 0 1 0 0,-1 0-1 0 0,0 0 0 0 0,1 0 1 0 0,-1 0-1 0 0,1 0 0 0 0,2-2 65 0 0,0 0 1 0 0,1 0-1 0 0,-1-1 0 0 0,0 1 0 0 0,-1-1 0 0 0,1 1 1 0 0,0-1-1 0 0,-1 0 0 0 0,1 0 0 0 0,-1 0 0 0 0,0 0 1 0 0,0-1-1 0 0,-1 1 0 0 0,1 0 0 0 0,1-5 0 0 0,-2 7-58 0 0,0-1 91 0 0,0 0 0 0 0,30-40 221 0 0,-18 21-305 0 0,1 1-1 0 0,2 1 0 0 0,0 0 0 0 0,1 1 0 0 0,28-23 0 0 0,48-39-27 0 0,-36 30 0 0 0,-37 32-32 0 0,307-262 549 0 0,-107 89-3379 0 0,-154 134-3865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15.10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18 4807 0 0,'0'0'1716'0'0,"2"0"-1618"0"0,34-2-88 0 0,-22 0-10 0 0,2-3 0 0 0,-2 2 0 0 0,4 2 0 0 0,-4 1 0 0 0,1-1 0 0 0,3-1 0 0 0,-15 2 25 0 0,0-1-1 0 0,0 1 0 0 0,0 0 0 0 0,-1-1 0 0 0,1 1 0 0 0,0 1 1 0 0,0-1-1 0 0,0 0 0 0 0,16 4 1672 0 0,73 1 174 0 0,46-5-1418 0 0,-4 0-291 0 0,14 1-8 0 0,-43-1 36 0 0,-63-4-125 0 0,-12 3-11 0 0,95 3 1 0 0,-120-2-44 0 0,90 5-10 0 0,6-2-2 0 0,-64-3 67 0 0,39 5 0 0 0,31 6 261 0 0,-56-9-212 0 0,-20-2-98 0 0,-22 0-11 0 0,38 3 65 0 0,9 0-28 0 0,57-5 1 0 0,-21-1 0 0 0,248-3 594 0 0,-34 8-556 0 0,-239-1-74 0 0,2 5-9 0 0,2-1-220 0 0,13-2-696 0 0,-49 1-2664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16.37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26 2759 0 0,'2'-2'207'0'0,"3"-1"-202"0"0,0 0-1 0 0,0 0 1 0 0,0 1-1 0 0,0 0 1 0 0,1 0 0 0 0,-1 0-1 0 0,0 1 1 0 0,10-2-1 0 0,83 0-4 0 0,-86 3 0 0 0,1 1 0 0 0,16 2 0 0 0,6 1 0 0 0,22 4 2859 0 0,-41-5-1509 0 0,1-1-1 0 0,20 1 0 0 0,-1-5-666 0 0,40-6 1 0 0,-42 3-302 0 0,41-1 1 0 0,25 6-148 0 0,216 6 65 0 0,-139 4-290 0 0,-149-8 28 0 0,54 7-12 0 0,51 2-26 0 0,49 20 100 0 0,-72-11-72 0 0,-82-16-28 0 0,-2-1-292 0 0,0-2 0 0 0,0 0 0 0 0,0-1 0 0 0,41-6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18.07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88 8263 0 0,'0'0'619'0'0,"0"-3"-422"0"0,6-11-157 0 0,-4 13-5 0 0,1-1-1 0 0,-1 1 0 0 0,1 0 0 0 0,-1 0 0 0 0,1 0 1 0 0,0 0-1 0 0,-1 1 0 0 0,1-1 0 0 0,0 0 0 0 0,0 1 0 0 0,-1 0 1 0 0,1 0-1 0 0,4 0 0 0 0,5-1 71 0 0,305-8 2207 0 0,-263 10-2083 0 0,-23 0-191 0 0,0-1 1 0 0,45-6-1 0 0,-44 2 18 0 0,-1 2 0 0 0,1 2-1 0 0,55 6 1 0 0,20 0 55 0 0,246 3 182 0 0,-149-14-236 0 0,-39-1-61 0 0,94-5 4 0 0,-172 10 0 0 0,-56 1 0 0 0,-4 0 0 0 0,46-1 0 0 0,-51 0 0 0 0,27 2 0 0 0,-1 0 0 0 0,183-3 0 0 0,-168 3 0 0 0,-48 0 0 0 0,0-1 0 0 0,0 0 0 0 0,0-1 0 0 0,0 0 0 0 0,19-6 0 0 0,2-2 0 0 0,0 2 0 0 0,0 1 0 0 0,46-2 0 0 0,116 10 0 0 0,-68 2 0 0 0,-72-5 0 0 0,63 2 0 0 0,-31-2 4 0 0,-14 0 384 0 0,101 2-156 0 0,28 0-64 0 0,-68-2-350 0 0,19 5-301 0 0,90-3-2772 0 0,-183-5 714 0 0,-12-2-118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19.78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0 176 4575 0 0,'2'0'208'0'0,"16"0"-60"0"0,0-1 0 0 0,0-1 0 0 0,0 0 0 0 0,0-2-1 0 0,23-6 1 0 0,-8 3 461 0 0,-26 6-491 0 0,0 0 1 0 0,0 0-1 0 0,8-3 1 0 0,22-8-23 0 0,-1 3-98 0 0,-16 5 324 0 0,0 1 0 0 0,1 1 0 0 0,-1 1-1 0 0,1 1 1 0 0,-1 1 0 0 0,25 3-1 0 0,-22-1-218 0 0,125 12 446 0 0,14 5 116 0 0,-123-14-507 0 0,68 4 214 0 0,-96-9-293 0 0,0-1 0 0 0,14 0 0 0 0,-15-1 0 0 0,0 1 0 0 0,19 2-1 0 0,63 8 170 0 0,-29-4-132 0 0,238 12 615 0 0,-273-17-606 0 0,10 1 37 0 0,3-1 57 0 0,42-2 0 0 0,121-9 269 0 0,-82 8-322 0 0,-3 1-76 0 0,19 2-90 0 0,-22-2 0 0 0,-34 1 0 0 0,8-1 0 0 0,165-6 0 0 0,-9-19 0 0 0,24 0 0 0 0,-263 25 0 0 0,61 0 0 0 0,128-19 0 0 0,-160 14 0 0 0,1 3 0 0 0,50 0 0 0 0,-7 1 0 0 0,20-1 0 0 0,94-11 0 0 0,-163 9 29 0 0,246-26 990 0 0,-213 28-1019 0 0,64 0 0 0 0,-106 4 0 0 0,17-1 0 0 0,62 10 0 0 0,-58-7 0 0 0,3-2 0 0 0,2 0 0 0 0,-33-1 0 0 0,-1 0 0 0 0,0-2 0 0 0,21-3 0 0 0,-24 3 0 0 0,1 1 0 0 0,-1 0 0 0 0,1 0 0 0 0,20 3 0 0 0,12-1 0 0 0,127 0 0 0 0,-153-1 0 0 0,25 1 0 0 0,1-2 0 0 0,79-13 0 0 0,-64 0 0 0 0,-51 12 0 0 0,0 0 0 0 0,0 1 0 0 0,9-1 0 0 0,-9 2 0 0 0,0-1 0 0 0,14-4 0 0 0,-11 3 0 0 0,-1 0 0 0 0,1 1 0 0 0,18-1 0 0 0,-10 1 0 0 0,24 0-997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21.80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1 126 5639 0 0,'0'0'512'0'0,"0"-4"-418"0"0,-1 3-91 0 0,1-1-1 0 0,0 1 1 0 0,0-1 0 0 0,0 0 0 0 0,1 1 0 0 0,-1-1-1 0 0,0 1 1 0 0,1-3 0 0 0,2 2 16 0 0,-1 0 0 0 0,1 0 0 0 0,-1 0 1 0 0,1 0-1 0 0,0 1 0 0 0,0-1 0 0 0,0 1 0 0 0,0 0 0 0 0,0 0 0 0 0,6-1 1 0 0,-1-1 34 0 0,8-1 68 0 0,1 0 0 0 0,33-4-1 0 0,8-1 308 0 0,-17 1 186 0 0,0 1 1 0 0,43-1-1 0 0,132 14 156 0 0,-56 1-170 0 0,-51-3-176 0 0,33 0 218 0 0,-71-1-479 0 0,-21 1-50 0 0,252 3 160 0 0,-128 9-245 0 0,-116-8-11 0 0,86 0-1 0 0,245-6 111 0 0,-388-2-128 0 0,204 8 296 0 0,-43 8-162 0 0,113 3-48 0 0,-231-15-30 0 0,-26-2-55 0 0,1-1 1 0 0,33-2-1 0 0,-31-1-8 0 0,7-1 43 0 0,32-8-1 0 0,-30 6 9 0 0,1 1 0 0 0,0 2 0 0 0,54 2 0 0 0,-8 0 10 0 0,97 1 56 0 0,82-5 54 0 0,14-11-100 0 0,-221 13 17 0 0,80-15 0 0 0,-53 6-24 0 0,-42 5-18 0 0,40-13 1 0 0,23-4 9 0 0,63 4-182 0 0,-87 11-299 0 0,-32 4-6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29:49.62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45 5527 0 0,'2'-1'1208'0'0,"4"-4"-992"0"0,1 0-1 0 0,0 1 1 0 0,0-1-1 0 0,1 1 1 0 0,-1 1-1 0 0,1 0 1 0 0,0 0-1 0 0,0 0 1 0 0,0 1-1 0 0,0 0 0 0 0,0 0 1 0 0,0 1-1 0 0,1 0 1 0 0,14 1-1 0 0,172 11 685 0 0,-143-6-624 0 0,82 9 876 0 0,-118-12-971 0 0,4 2 4 0 0,0-2-1 0 0,1-1 1 0 0,-1 0 0 0 0,23-3-1 0 0,43-4-184 0 0,-52 5 0 0 0,40 3 0 0 0,-42 0 0 0 0,11 0 0 0 0,106 7 0 0 0,-111-5 0 0 0,72 17 0 0 0,-107-20 0 0 0,1 0 0 0 0,0 0 0 0 0,0 0 0 0 0,0-1 0 0 0,7 1 0 0 0,28 1 0 0 0,60 1 0 0 0,-37-2 0 0 0,26 9 0 0 0,-3 0 0 0 0,-18-8 0 0 0,-4 0 0 0 0,69 9 0 0 0,-73-2 0 0 0,92 2 0 0 0,229-4 0 0 0,-168-9 0 0 0,-15 0 0 0 0,27 11 0 0 0,-37 4 0 0 0,12-7-800 0 0,-149-9-128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29:51.02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29 8695 0 0,'0'0'1215'0'0,"8"-5"-928"0"0,-2 2-151 0 0,0 0 1 0 0,0 0-1 0 0,1 0 0 0 0,-1 1 1 0 0,1-1-1 0 0,0 2 1 0 0,-1-1-1 0 0,1 1 0 0 0,13-1 1 0 0,3 2 264 0 0,39 4 0 0 0,-6 1-263 0 0,66 3 112 0 0,-41-2-170 0 0,-63-5-80 0 0,0 0 0 0 0,23-4 0 0 0,23 1 0 0 0,55 4 0 0 0,59 4 0 0 0,72 3 0 0 0,-117-7 0 0 0,33 0 0 0 0,196-1 0 0 0,-239-2 0 0 0,208 4 0 0 0,-185-4 0 0 0,-20 5 0 0 0,49-1 0 0 0,197 3 0 0 0,-238 6-8 0 0,-41-2 103 0 0,5-8 1079 0 0,12 2 61 0 0,-69-1-1235 0 0,1-2 0 0 0,72-7 0 0 0,-89 3-519 0 0,0 2 0 0 0,26 2 0 0 0,-39-1-364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2-09T13:30:02.59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59 6447 0 0,'0'0'586'0'0,"2"-1"-486"0"0,29-19 2310 0 0,-30 19-2357 0 0,0 1-1 0 0,-1 0 1 0 0,1-1-1 0 0,0 1 1 0 0,-1 0-1 0 0,1 0 1 0 0,0-1-1 0 0,0 1 1 0 0,-1 0-1 0 0,1 0 1 0 0,0 0-1 0 0,-1 0 1 0 0,1 0-1 0 0,0 0 1 0 0,0 0-1 0 0,-1 0 1 0 0,3 1-1 0 0,0-1 21 0 0,2 0-53 0 0,0-1-9 0 0,14-3 42 0 0,8 0-43 0 0,5 0 574 0 0,-1 1 0 0 0,58 3 0 0 0,-68 1-312 0 0,-15-2-225 0 0,0 2 0 0 0,1-1-1 0 0,-1 0 1 0 0,0 1 0 0 0,10 3 0 0 0,-1-2-56 0 0,79-3 9 0 0,-7-5 0 0 0,-63 3 441 0 0,15 0 1520 0 0,13 2-715 0 0,-34-1-1169 0 0,24 2 1 0 0,49 9 40 0 0,57 2-60 0 0,-113-10-39 0 0,0-2 1 0 0,44-6 0 0 0,-34-1 39 0 0,-23 3 30 0 0,-1 2 0 0 0,33-1 0 0 0,-8 1-38 0 0,-30 2-40 0 0,1 0 0 0 0,25 3 0 0 0,140 9-28 0 0,-11-1-30 0 0,-131-8 125 0 0,-1-1 1 0 0,58-8-1 0 0,37 1-2879 0 0,-95 7 1391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27/05/1445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.jpe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9tqTM7bL4k?feature=oembed" TargetMode="External"/><Relationship Id="rId6" Type="http://schemas.openxmlformats.org/officeDocument/2006/relationships/image" Target="../media/image57.png"/><Relationship Id="rId5" Type="http://schemas.openxmlformats.org/officeDocument/2006/relationships/hyperlink" Target="https://wordwall.net/resource/39520657" TargetMode="Externa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9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ia5tKjVhEw?feature=oembed" TargetMode="External"/><Relationship Id="rId6" Type="http://schemas.openxmlformats.org/officeDocument/2006/relationships/slide" Target="slide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rientacionandujar.es/2017/06/06/aprendizaje-cooperativo-la-tecnica-puzzle-aronson-descripcion-desarrollo/" TargetMode="External"/><Relationship Id="rId3" Type="http://schemas.openxmlformats.org/officeDocument/2006/relationships/slide" Target="slide5.xml"/><Relationship Id="rId7" Type="http://schemas.openxmlformats.org/officeDocument/2006/relationships/image" Target="../media/image2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econwiz.com/2018/10/02/abc-inquiry-jigsaw-research/" TargetMode="External"/><Relationship Id="rId5" Type="http://schemas.openxmlformats.org/officeDocument/2006/relationships/image" Target="../media/image25.jp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3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customXml" Target="../ink/ink5.xml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customXml" Target="../ink/ink2.xml"/><Relationship Id="rId5" Type="http://schemas.openxmlformats.org/officeDocument/2006/relationships/slide" Target="slide5.xml"/><Relationship Id="rId15" Type="http://schemas.openxmlformats.org/officeDocument/2006/relationships/customXml" Target="../ink/ink4.xml"/><Relationship Id="rId10" Type="http://schemas.openxmlformats.org/officeDocument/2006/relationships/image" Target="../media/image32.png"/><Relationship Id="rId19" Type="http://schemas.openxmlformats.org/officeDocument/2006/relationships/customXml" Target="../ink/ink6.xml"/><Relationship Id="rId4" Type="http://schemas.openxmlformats.org/officeDocument/2006/relationships/image" Target="../media/image5.jpeg"/><Relationship Id="rId9" Type="http://schemas.openxmlformats.org/officeDocument/2006/relationships/customXml" Target="../ink/ink1.xml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customXml" Target="../ink/ink9.xml"/><Relationship Id="rId17" Type="http://schemas.openxmlformats.org/officeDocument/2006/relationships/image" Target="../media/image43.png"/><Relationship Id="rId2" Type="http://schemas.microsoft.com/office/2007/relationships/media" Target="../media/media1.mp3"/><Relationship Id="rId16" Type="http://schemas.openxmlformats.org/officeDocument/2006/relationships/customXml" Target="../ink/ink11.xml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slide" Target="slide5.xml"/><Relationship Id="rId15" Type="http://schemas.openxmlformats.org/officeDocument/2006/relationships/image" Target="../media/image42.png"/><Relationship Id="rId10" Type="http://schemas.openxmlformats.org/officeDocument/2006/relationships/customXml" Target="../ink/ink8.xml"/><Relationship Id="rId4" Type="http://schemas.openxmlformats.org/officeDocument/2006/relationships/image" Target="../media/image5.jpeg"/><Relationship Id="rId9" Type="http://schemas.openxmlformats.org/officeDocument/2006/relationships/image" Target="../media/image39.png"/><Relationship Id="rId14" Type="http://schemas.openxmlformats.org/officeDocument/2006/relationships/customXml" Target="../ink/ink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slide" Target="slide5.xml"/><Relationship Id="rId7" Type="http://schemas.openxmlformats.org/officeDocument/2006/relationships/image" Target="../media/image47.png"/><Relationship Id="rId12" Type="http://schemas.openxmlformats.org/officeDocument/2006/relationships/customXml" Target="../ink/ink12.xml"/><Relationship Id="rId17" Type="http://schemas.openxmlformats.org/officeDocument/2006/relationships/slide" Target="slide7.xml"/><Relationship Id="rId2" Type="http://schemas.openxmlformats.org/officeDocument/2006/relationships/image" Target="../media/image5.jpe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customXml" Target="../ink/ink14.xml"/><Relationship Id="rId10" Type="http://schemas.openxmlformats.org/officeDocument/2006/relationships/image" Target="../media/image49.png"/><Relationship Id="rId4" Type="http://schemas.openxmlformats.org/officeDocument/2006/relationships/image" Target="../media/image44.gif"/><Relationship Id="rId9" Type="http://schemas.openxmlformats.org/officeDocument/2006/relationships/slide" Target="slide8.xml"/><Relationship Id="rId14" Type="http://schemas.openxmlformats.org/officeDocument/2006/relationships/customXml" Target="../ink/ink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116" y="3122269"/>
            <a:ext cx="5943600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8 reading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61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11857F8F-51A2-66D8-08DF-6E84E8E2C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0" y="1525665"/>
            <a:ext cx="6086255" cy="12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3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0E45077-BD7C-F379-ECD4-55B8202D567E}"/>
              </a:ext>
            </a:extLst>
          </p:cNvPr>
          <p:cNvGrpSpPr/>
          <p:nvPr/>
        </p:nvGrpSpPr>
        <p:grpSpPr>
          <a:xfrm>
            <a:off x="8400563" y="930480"/>
            <a:ext cx="3571161" cy="2311845"/>
            <a:chOff x="8400563" y="930480"/>
            <a:chExt cx="3571161" cy="2311845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D316F434-5AF7-F0BB-F036-E27BF63E67E7}"/>
                </a:ext>
              </a:extLst>
            </p:cNvPr>
            <p:cNvSpPr/>
            <p:nvPr/>
          </p:nvSpPr>
          <p:spPr>
            <a:xfrm>
              <a:off x="8400563" y="2595994"/>
              <a:ext cx="3571161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   3 class group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BE7467AB-901D-06DF-8C12-C46C00A1B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0277" y="1169511"/>
              <a:ext cx="1557437" cy="1274266"/>
            </a:xfrm>
            <a:prstGeom prst="rect">
              <a:avLst/>
            </a:prstGeom>
          </p:spPr>
        </p:pic>
        <p:pic>
          <p:nvPicPr>
            <p:cNvPr id="1026" name="Picture 2" descr="True or false game - First grade end of year review - Google Slides">
              <a:extLst>
                <a:ext uri="{FF2B5EF4-FFF2-40B4-BE49-F238E27FC236}">
                  <a16:creationId xmlns:a16="http://schemas.microsoft.com/office/drawing/2014/main" id="{90642C5F-A31D-D2E9-62E3-702028C80F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2" t="27891" r="56309" b="24150"/>
            <a:stretch/>
          </p:blipFill>
          <p:spPr bwMode="auto">
            <a:xfrm>
              <a:off x="8744860" y="930480"/>
              <a:ext cx="1181100" cy="1665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05F8FC8A-BDE6-DB72-A9C1-67E935008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377463"/>
              </p:ext>
            </p:extLst>
          </p:nvPr>
        </p:nvGraphicFramePr>
        <p:xfrm>
          <a:off x="1181101" y="623813"/>
          <a:ext cx="5840186" cy="574042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363374">
                  <a:extLst>
                    <a:ext uri="{9D8B030D-6E8A-4147-A177-3AD203B41FA5}">
                      <a16:colId xmlns:a16="http://schemas.microsoft.com/office/drawing/2014/main" val="2885754663"/>
                    </a:ext>
                  </a:extLst>
                </a:gridCol>
                <a:gridCol w="4476812">
                  <a:extLst>
                    <a:ext uri="{9D8B030D-6E8A-4147-A177-3AD203B41FA5}">
                      <a16:colId xmlns:a16="http://schemas.microsoft.com/office/drawing/2014/main" val="3580014888"/>
                    </a:ext>
                  </a:extLst>
                </a:gridCol>
              </a:tblGrid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845011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1- John is from Mexico 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572153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2- Brooklyn is in New York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08345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3- in Brooklyn, everything is near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27007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4- Prospect Park has 5 lakes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567071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5- John doesn’t love his city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471618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6- Francisco lives in Mexico City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388309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7- </a:t>
                      </a:r>
                      <a:r>
                        <a:rPr lang="en-US" dirty="0" err="1"/>
                        <a:t>Coyoacan</a:t>
                      </a:r>
                      <a:r>
                        <a:rPr lang="en-US" dirty="0"/>
                        <a:t> has a busy life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286719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8- The blue house is for John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499600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9- There are no museums in </a:t>
                      </a:r>
                      <a:r>
                        <a:rPr lang="en-US" sz="1600" dirty="0" err="1"/>
                        <a:t>Coyoacan</a:t>
                      </a:r>
                      <a:r>
                        <a:rPr lang="en-US" dirty="0"/>
                        <a:t>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003058"/>
                  </a:ext>
                </a:extLst>
              </a:tr>
              <a:tr h="510034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dirty="0"/>
                        <a:t>10- the food in Francisco’s neighborhood is great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50062"/>
                  </a:ext>
                </a:extLst>
              </a:tr>
            </a:tbl>
          </a:graphicData>
        </a:graphic>
      </p:graphicFrame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843F179C-4057-25F9-1CF4-6BBFF610B287}"/>
              </a:ext>
            </a:extLst>
          </p:cNvPr>
          <p:cNvGrpSpPr/>
          <p:nvPr/>
        </p:nvGrpSpPr>
        <p:grpSpPr>
          <a:xfrm>
            <a:off x="5775278" y="1169511"/>
            <a:ext cx="1180693" cy="5011720"/>
            <a:chOff x="5775278" y="1169511"/>
            <a:chExt cx="1180693" cy="5011720"/>
          </a:xfrm>
        </p:grpSpPr>
        <p:pic>
          <p:nvPicPr>
            <p:cNvPr id="1028" name="Picture 4" descr="Kids True False - Math - Apps on Google Play">
              <a:extLst>
                <a:ext uri="{FF2B5EF4-FFF2-40B4-BE49-F238E27FC236}">
                  <a16:creationId xmlns:a16="http://schemas.microsoft.com/office/drawing/2014/main" id="{D655A705-DB92-6B4F-8E02-57143BCFB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116951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Kids True False - Math - Apps on Google Play">
              <a:extLst>
                <a:ext uri="{FF2B5EF4-FFF2-40B4-BE49-F238E27FC236}">
                  <a16:creationId xmlns:a16="http://schemas.microsoft.com/office/drawing/2014/main" id="{FA8191B9-D226-6DE1-9EA8-EDBADD1372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167569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Kids True False - Math - Apps on Google Play">
              <a:extLst>
                <a:ext uri="{FF2B5EF4-FFF2-40B4-BE49-F238E27FC236}">
                  <a16:creationId xmlns:a16="http://schemas.microsoft.com/office/drawing/2014/main" id="{1D5F9834-4E8F-87AF-909B-E87ADFB8A4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218188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ids True False - Math - Apps on Google Play">
              <a:extLst>
                <a:ext uri="{FF2B5EF4-FFF2-40B4-BE49-F238E27FC236}">
                  <a16:creationId xmlns:a16="http://schemas.microsoft.com/office/drawing/2014/main" id="{BF1C018F-1D5F-7807-5FC6-D7B824630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268806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Kids True False - Math - Apps on Google Play">
              <a:extLst>
                <a:ext uri="{FF2B5EF4-FFF2-40B4-BE49-F238E27FC236}">
                  <a16:creationId xmlns:a16="http://schemas.microsoft.com/office/drawing/2014/main" id="{148357E4-5386-6315-7AF2-7951427E58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319425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Kids True False - Math - Apps on Google Play">
              <a:extLst>
                <a:ext uri="{FF2B5EF4-FFF2-40B4-BE49-F238E27FC236}">
                  <a16:creationId xmlns:a16="http://schemas.microsoft.com/office/drawing/2014/main" id="{F084A416-96B1-47B7-F365-D678E9CAE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370043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Kids True False - Math - Apps on Google Play">
              <a:extLst>
                <a:ext uri="{FF2B5EF4-FFF2-40B4-BE49-F238E27FC236}">
                  <a16:creationId xmlns:a16="http://schemas.microsoft.com/office/drawing/2014/main" id="{FDDBBDC1-D075-9123-4F16-A87E2AE5E8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420662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Kids True False - Math - Apps on Google Play">
              <a:extLst>
                <a:ext uri="{FF2B5EF4-FFF2-40B4-BE49-F238E27FC236}">
                  <a16:creationId xmlns:a16="http://schemas.microsoft.com/office/drawing/2014/main" id="{A05C3E41-CBC9-CED7-7B63-9021CB9C3E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471280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Kids True False - Math - Apps on Google Play">
              <a:extLst>
                <a:ext uri="{FF2B5EF4-FFF2-40B4-BE49-F238E27FC236}">
                  <a16:creationId xmlns:a16="http://schemas.microsoft.com/office/drawing/2014/main" id="{B153B6D5-46A0-E6C2-3F30-81D7567DC8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5218991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Kids True False - Math - Apps on Google Play">
              <a:extLst>
                <a:ext uri="{FF2B5EF4-FFF2-40B4-BE49-F238E27FC236}">
                  <a16:creationId xmlns:a16="http://schemas.microsoft.com/office/drawing/2014/main" id="{C745F030-1899-CD4E-F977-F0AA455518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047CE"/>
                </a:clrFrom>
                <a:clrTo>
                  <a:srgbClr val="7047C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 t="64205" r="6948" b="2398"/>
            <a:stretch/>
          </p:blipFill>
          <p:spPr bwMode="auto">
            <a:xfrm>
              <a:off x="5775278" y="5725176"/>
              <a:ext cx="1180693" cy="45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230B4A5-CCBA-3324-4EBE-E5A5F4BB5A3F}"/>
              </a:ext>
            </a:extLst>
          </p:cNvPr>
          <p:cNvSpPr/>
          <p:nvPr/>
        </p:nvSpPr>
        <p:spPr>
          <a:xfrm>
            <a:off x="5775278" y="1168366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0D73F9CC-31AD-C620-0C78-24359C0BA3AF}"/>
              </a:ext>
            </a:extLst>
          </p:cNvPr>
          <p:cNvSpPr/>
          <p:nvPr/>
        </p:nvSpPr>
        <p:spPr>
          <a:xfrm>
            <a:off x="6451446" y="1699616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B3E9739D-07A1-F3CB-DB61-AFCBF5BD65F9}"/>
              </a:ext>
            </a:extLst>
          </p:cNvPr>
          <p:cNvSpPr/>
          <p:nvPr/>
        </p:nvSpPr>
        <p:spPr>
          <a:xfrm>
            <a:off x="6451446" y="2195787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B9C3A549-5612-D45E-AA6E-88E68336CFAE}"/>
              </a:ext>
            </a:extLst>
          </p:cNvPr>
          <p:cNvSpPr/>
          <p:nvPr/>
        </p:nvSpPr>
        <p:spPr>
          <a:xfrm>
            <a:off x="5775278" y="2707414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B24066AB-D48A-6C76-F3D1-542F43328DC7}"/>
              </a:ext>
            </a:extLst>
          </p:cNvPr>
          <p:cNvSpPr/>
          <p:nvPr/>
        </p:nvSpPr>
        <p:spPr>
          <a:xfrm>
            <a:off x="5775278" y="3190299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15E009D7-4531-8CC8-A595-9572DEB853B4}"/>
              </a:ext>
            </a:extLst>
          </p:cNvPr>
          <p:cNvSpPr/>
          <p:nvPr/>
        </p:nvSpPr>
        <p:spPr>
          <a:xfrm>
            <a:off x="6451446" y="3684300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C403CF3C-00C8-CECD-351D-137D3DBB44E0}"/>
              </a:ext>
            </a:extLst>
          </p:cNvPr>
          <p:cNvSpPr/>
          <p:nvPr/>
        </p:nvSpPr>
        <p:spPr>
          <a:xfrm>
            <a:off x="6451446" y="4180471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83589FC2-4656-ABD3-5B50-7673BF081F24}"/>
              </a:ext>
            </a:extLst>
          </p:cNvPr>
          <p:cNvSpPr/>
          <p:nvPr/>
        </p:nvSpPr>
        <p:spPr>
          <a:xfrm>
            <a:off x="5775278" y="4717333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41A1EC13-22C9-958E-1254-8A8E17D46DE2}"/>
              </a:ext>
            </a:extLst>
          </p:cNvPr>
          <p:cNvSpPr/>
          <p:nvPr/>
        </p:nvSpPr>
        <p:spPr>
          <a:xfrm>
            <a:off x="5775278" y="5189352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EC323EF4-66E6-3F6B-910B-BCB795C44370}"/>
              </a:ext>
            </a:extLst>
          </p:cNvPr>
          <p:cNvSpPr/>
          <p:nvPr/>
        </p:nvSpPr>
        <p:spPr>
          <a:xfrm>
            <a:off x="6451446" y="5668984"/>
            <a:ext cx="495300" cy="4572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C823A2E-3E50-446B-B1FD-F61DF06FA257}"/>
              </a:ext>
            </a:extLst>
          </p:cNvPr>
          <p:cNvSpPr txBox="1"/>
          <p:nvPr/>
        </p:nvSpPr>
        <p:spPr>
          <a:xfrm>
            <a:off x="8827878" y="5352748"/>
            <a:ext cx="1686723" cy="919401"/>
          </a:xfrm>
          <a:prstGeom prst="wedgeRoundRectCallout">
            <a:avLst>
              <a:gd name="adj1" fmla="val -74359"/>
              <a:gd name="adj2" fmla="val -157121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Surprise game 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" name="Picture 2" descr="wall burst">
            <a:extLst>
              <a:ext uri="{FF2B5EF4-FFF2-40B4-BE49-F238E27FC236}">
                <a16:creationId xmlns:a16="http://schemas.microsoft.com/office/drawing/2014/main" id="{B33AC4DD-FE90-946F-C870-9E05170B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850" y="3782041"/>
            <a:ext cx="2452146" cy="245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4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35967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5" name="Picture 4" descr="Create Gamified Interactive Reviews with Wordwall | Profweb">
            <a:hlinkClick r:id="rId5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53" y="342052"/>
            <a:ext cx="3465261" cy="18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وسائط عبر الإنترنت 1" title="(هو الذي جعل لكم الأرض ذلولا فامشوا في مناكبها وكلوا من رزقه وإليه النشور)  الشيخ محمودالشحات أنور">
            <a:hlinkClick r:id="" action="ppaction://media"/>
            <a:extLst>
              <a:ext uri="{FF2B5EF4-FFF2-40B4-BE49-F238E27FC236}">
                <a16:creationId xmlns:a16="http://schemas.microsoft.com/office/drawing/2014/main" id="{0547AA56-E859-4E1E-80CE-89E839AAA5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523110" y="2007567"/>
            <a:ext cx="5938157" cy="44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1312686" y="1504018"/>
            <a:ext cx="1920189" cy="695265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cultures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1425360" y="2455098"/>
            <a:ext cx="2703914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painter (n)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99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1692729" y="669321"/>
            <a:ext cx="1786592" cy="578882"/>
          </a:xfrm>
          <a:prstGeom prst="wedgeRoundRectCallout">
            <a:avLst>
              <a:gd name="adj1" fmla="val 68657"/>
              <a:gd name="adj2" fmla="val 4129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famous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A7B99-C51D-9C19-535E-91B9AEA16316}"/>
              </a:ext>
            </a:extLst>
          </p:cNvPr>
          <p:cNvSpPr txBox="1"/>
          <p:nvPr/>
        </p:nvSpPr>
        <p:spPr>
          <a:xfrm>
            <a:off x="813041" y="3202876"/>
            <a:ext cx="1888447" cy="578882"/>
          </a:xfrm>
          <a:prstGeom prst="wedgeRoundRectCallout">
            <a:avLst>
              <a:gd name="adj1" fmla="val 78549"/>
              <a:gd name="adj2" fmla="val -3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historic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1643736-DB1C-363C-789B-984DE98DEB1E}"/>
              </a:ext>
            </a:extLst>
          </p:cNvPr>
          <p:cNvSpPr txBox="1"/>
          <p:nvPr/>
        </p:nvSpPr>
        <p:spPr>
          <a:xfrm>
            <a:off x="1943100" y="5473611"/>
            <a:ext cx="1363647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there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43349AB-F200-2A24-0441-0F55335D6AD0}"/>
              </a:ext>
            </a:extLst>
          </p:cNvPr>
          <p:cNvSpPr txBox="1"/>
          <p:nvPr/>
        </p:nvSpPr>
        <p:spPr>
          <a:xfrm>
            <a:off x="4868112" y="5473611"/>
            <a:ext cx="1718381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here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3BD3A13-50B8-7350-363B-C42D660DD1EB}"/>
              </a:ext>
            </a:extLst>
          </p:cNvPr>
          <p:cNvSpPr/>
          <p:nvPr/>
        </p:nvSpPr>
        <p:spPr>
          <a:xfrm>
            <a:off x="3718132" y="5435637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5B70CA2-51FF-6F8E-32D6-ED2EAFAF4A3F}"/>
              </a:ext>
            </a:extLst>
          </p:cNvPr>
          <p:cNvSpPr/>
          <p:nvPr/>
        </p:nvSpPr>
        <p:spPr>
          <a:xfrm>
            <a:off x="3875945" y="843481"/>
            <a:ext cx="2465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known</a:t>
            </a:r>
            <a:endParaRPr lang="ar-SA" sz="3600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AD40190-60C9-5ABE-8AEF-3F02C65200E0}"/>
              </a:ext>
            </a:extLst>
          </p:cNvPr>
          <p:cNvSpPr/>
          <p:nvPr/>
        </p:nvSpPr>
        <p:spPr>
          <a:xfrm>
            <a:off x="5108941" y="2677466"/>
            <a:ext cx="2465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Artist </a:t>
            </a:r>
            <a:endParaRPr lang="ar-SA" sz="3600" dirty="0">
              <a:solidFill>
                <a:srgbClr val="C0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4F7BBED-DED7-163D-9E22-C275BC2943F9}"/>
              </a:ext>
            </a:extLst>
          </p:cNvPr>
          <p:cNvSpPr txBox="1"/>
          <p:nvPr/>
        </p:nvSpPr>
        <p:spPr>
          <a:xfrm>
            <a:off x="1501689" y="4018522"/>
            <a:ext cx="1888447" cy="578882"/>
          </a:xfrm>
          <a:prstGeom prst="wedgeRoundRectCallout">
            <a:avLst>
              <a:gd name="adj1" fmla="val 78549"/>
              <a:gd name="adj2" fmla="val -3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square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Vector Illustration People Old City Square Stock Vector (Royalty Free)  158842997 | Shutterstock">
            <a:extLst>
              <a:ext uri="{FF2B5EF4-FFF2-40B4-BE49-F238E27FC236}">
                <a16:creationId xmlns:a16="http://schemas.microsoft.com/office/drawing/2014/main" id="{1F96138B-089B-14A5-E611-31AA4D95D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3"/>
          <a:stretch/>
        </p:blipFill>
        <p:spPr bwMode="auto">
          <a:xfrm>
            <a:off x="3887939" y="3540494"/>
            <a:ext cx="1888447" cy="15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9BB36F8-31CA-4D2F-60A6-5C7ACE083751}"/>
              </a:ext>
            </a:extLst>
          </p:cNvPr>
          <p:cNvSpPr/>
          <p:nvPr/>
        </p:nvSpPr>
        <p:spPr>
          <a:xfrm>
            <a:off x="3161278" y="3145062"/>
            <a:ext cx="2465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MyriadPro-Light"/>
              </a:rPr>
              <a:t>old </a:t>
            </a:r>
            <a:endParaRPr lang="ar-S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215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 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reading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343549-46E0-6600-DD98-6816C570B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764C46-B293-3814-1037-0464352E7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CAC6CB1-B30F-FD54-6DAC-1DF42BD2B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59" b="56508"/>
          <a:stretch/>
        </p:blipFill>
        <p:spPr>
          <a:xfrm>
            <a:off x="413658" y="356891"/>
            <a:ext cx="11272156" cy="61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6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EC045DB2-B5DD-02A6-68EC-012DA71D5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87"/>
          <a:stretch/>
        </p:blipFill>
        <p:spPr>
          <a:xfrm>
            <a:off x="231916" y="604157"/>
            <a:ext cx="9324645" cy="4942114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346812" y="137612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p.215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4EE4C3A-A28F-BAB4-6A53-FFF44D35A387}"/>
              </a:ext>
            </a:extLst>
          </p:cNvPr>
          <p:cNvSpPr/>
          <p:nvPr/>
        </p:nvSpPr>
        <p:spPr>
          <a:xfrm>
            <a:off x="775541" y="1627139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2BF0762-DF3C-08AC-FB81-9A90DAD2A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19" t="3062" b="56508"/>
          <a:stretch/>
        </p:blipFill>
        <p:spPr>
          <a:xfrm>
            <a:off x="7081158" y="137612"/>
            <a:ext cx="2430724" cy="2813957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1F7357DE-8CFD-43C4-BEE1-44C7B12BD3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962048"/>
                  </p:ext>
                </p:extLst>
              </p:nvPr>
            </p:nvGraphicFramePr>
            <p:xfrm>
              <a:off x="9045636" y="1638542"/>
              <a:ext cx="3048000" cy="1714500"/>
            </p:xfrm>
            <a:graphic>
              <a:graphicData uri="http://schemas.microsoft.com/office/powerpoint/2016/slidezoom">
                <pslz:sldZm>
                  <pslz:sldZmObj sldId="606" cId="3826736787">
                    <pslz:zmPr id="{E9984269-BD36-4C42-BA9A-99A370610D8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" name="صورة الشريحة 1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F7357DE-8CFD-43C4-BEE1-44C7B12BD3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5636" y="163854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4" name="مستطيل 13">
            <a:extLst>
              <a:ext uri="{FF2B5EF4-FFF2-40B4-BE49-F238E27FC236}">
                <a16:creationId xmlns:a16="http://schemas.microsoft.com/office/drawing/2014/main" id="{53DFF6C4-6227-14C0-377F-E3382040821F}"/>
              </a:ext>
            </a:extLst>
          </p:cNvPr>
          <p:cNvSpPr/>
          <p:nvPr/>
        </p:nvSpPr>
        <p:spPr>
          <a:xfrm>
            <a:off x="922496" y="2421882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0B48B45-D7B6-46F9-18AC-B8C8055227F3}"/>
              </a:ext>
            </a:extLst>
          </p:cNvPr>
          <p:cNvSpPr/>
          <p:nvPr/>
        </p:nvSpPr>
        <p:spPr>
          <a:xfrm>
            <a:off x="922497" y="3193040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427E4DC-172E-AB94-ECA0-0917945FE51A}"/>
              </a:ext>
            </a:extLst>
          </p:cNvPr>
          <p:cNvSpPr/>
          <p:nvPr/>
        </p:nvSpPr>
        <p:spPr>
          <a:xfrm>
            <a:off x="869397" y="3968188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EC2F680-0821-1D72-8826-D9A7EEBEE9CE}"/>
              </a:ext>
            </a:extLst>
          </p:cNvPr>
          <p:cNvSpPr/>
          <p:nvPr/>
        </p:nvSpPr>
        <p:spPr>
          <a:xfrm>
            <a:off x="869397" y="4751528"/>
            <a:ext cx="10206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CDBEECE-2B4D-EEAF-0C43-5E76A1BCEB57}"/>
              </a:ext>
            </a:extLst>
          </p:cNvPr>
          <p:cNvSpPr/>
          <p:nvPr/>
        </p:nvSpPr>
        <p:spPr>
          <a:xfrm>
            <a:off x="1340937" y="2782669"/>
            <a:ext cx="60994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There are over 200 stores 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AD5C15A-9B2B-8477-F09D-FBE44E10AD6B}"/>
              </a:ext>
            </a:extLst>
          </p:cNvPr>
          <p:cNvSpPr/>
          <p:nvPr/>
        </p:nvSpPr>
        <p:spPr>
          <a:xfrm>
            <a:off x="1285841" y="3584710"/>
            <a:ext cx="60994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There are big hotels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7721B5A-9D1E-3F22-45F2-8641FFB41CD1}"/>
              </a:ext>
            </a:extLst>
          </p:cNvPr>
          <p:cNvSpPr/>
          <p:nvPr/>
        </p:nvSpPr>
        <p:spPr>
          <a:xfrm>
            <a:off x="1230745" y="4386751"/>
            <a:ext cx="74070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It’s the name of the shopping mall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CD97A76-C149-C75C-BBCD-86BE68D91394}"/>
              </a:ext>
            </a:extLst>
          </p:cNvPr>
          <p:cNvSpPr/>
          <p:nvPr/>
        </p:nvSpPr>
        <p:spPr>
          <a:xfrm>
            <a:off x="1175649" y="5188792"/>
            <a:ext cx="74070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There are many beautiful parks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read about famous neighborhoods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compare neighborhoods to find similarities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answer T – F questions about text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Use the new words</a:t>
            </a:r>
            <a:endParaRPr lang="en-US" sz="60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E9A3DF-F51B-E342-3491-3C96FCAE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26" y="96258"/>
            <a:ext cx="6523998" cy="65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69F70BD-6AD5-839B-FC3B-75390F2D75F4}"/>
              </a:ext>
            </a:extLst>
          </p:cNvPr>
          <p:cNvSpPr/>
          <p:nvPr/>
        </p:nvSpPr>
        <p:spPr>
          <a:xfrm>
            <a:off x="637807" y="1268280"/>
            <a:ext cx="2770057" cy="40011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Where is the school?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62B951F-A5EB-66A1-0E69-DF9DC585DF55}"/>
              </a:ext>
            </a:extLst>
          </p:cNvPr>
          <p:cNvSpPr txBox="1"/>
          <p:nvPr/>
        </p:nvSpPr>
        <p:spPr>
          <a:xfrm>
            <a:off x="1448340" y="5488717"/>
            <a:ext cx="1690370" cy="578882"/>
          </a:xfrm>
          <a:prstGeom prst="wedgeRoundRectCallout">
            <a:avLst>
              <a:gd name="adj1" fmla="val 67384"/>
              <a:gd name="adj2" fmla="val 21456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Turn left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960B40A-15B3-47DA-54AF-D7ADAC2593A0}"/>
              </a:ext>
            </a:extLst>
          </p:cNvPr>
          <p:cNvSpPr txBox="1"/>
          <p:nvPr/>
        </p:nvSpPr>
        <p:spPr>
          <a:xfrm>
            <a:off x="3870231" y="5649474"/>
            <a:ext cx="1690370" cy="578882"/>
          </a:xfrm>
          <a:prstGeom prst="wedgeRoundRectCallout">
            <a:avLst>
              <a:gd name="adj1" fmla="val -62981"/>
              <a:gd name="adj2" fmla="val -16808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..........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135682D-B88F-33CB-4F96-1C52FAB0BF7B}"/>
              </a:ext>
            </a:extLst>
          </p:cNvPr>
          <p:cNvSpPr/>
          <p:nvPr/>
        </p:nvSpPr>
        <p:spPr>
          <a:xfrm>
            <a:off x="3204548" y="5322741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14EC35B-A011-7E9D-A0B8-A177F75A4CF1}"/>
              </a:ext>
            </a:extLst>
          </p:cNvPr>
          <p:cNvSpPr txBox="1"/>
          <p:nvPr/>
        </p:nvSpPr>
        <p:spPr>
          <a:xfrm>
            <a:off x="3455699" y="4788411"/>
            <a:ext cx="1055529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A544B9A-EF32-A4AA-9C9E-E12A30BF86A3}"/>
              </a:ext>
            </a:extLst>
          </p:cNvPr>
          <p:cNvSpPr txBox="1"/>
          <p:nvPr/>
        </p:nvSpPr>
        <p:spPr>
          <a:xfrm>
            <a:off x="5721504" y="4873668"/>
            <a:ext cx="1117767" cy="578882"/>
          </a:xfrm>
          <a:prstGeom prst="wedgeRoundRectCallout">
            <a:avLst>
              <a:gd name="adj1" fmla="val 63048"/>
              <a:gd name="adj2" fmla="val 1831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D761254-DEFD-DD83-C4CA-F4558B389261}"/>
              </a:ext>
            </a:extLst>
          </p:cNvPr>
          <p:cNvSpPr txBox="1"/>
          <p:nvPr/>
        </p:nvSpPr>
        <p:spPr>
          <a:xfrm>
            <a:off x="1550993" y="4530577"/>
            <a:ext cx="943686" cy="578882"/>
          </a:xfrm>
          <a:prstGeom prst="wedgeRoundRectCallout">
            <a:avLst>
              <a:gd name="adj1" fmla="val -60598"/>
              <a:gd name="adj2" fmla="val 52604"/>
              <a:gd name="adj3" fmla="val 16667"/>
            </a:avLst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Picture 2" descr="‪Architecture and Buildings Clipart-city apartment building‬‏">
            <a:extLst>
              <a:ext uri="{FF2B5EF4-FFF2-40B4-BE49-F238E27FC236}">
                <a16:creationId xmlns:a16="http://schemas.microsoft.com/office/drawing/2014/main" id="{A327D302-21CE-B59C-8525-125D4D44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5" y="4245881"/>
            <a:ext cx="1117766" cy="10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harmacy clipart png images | PNGEgg">
            <a:extLst>
              <a:ext uri="{FF2B5EF4-FFF2-40B4-BE49-F238E27FC236}">
                <a16:creationId xmlns:a16="http://schemas.microsoft.com/office/drawing/2014/main" id="{214AD2E2-9D78-536D-EDE1-BC115E59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10" y="4588165"/>
            <a:ext cx="1364126" cy="10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eighborhood-clip-art-99949 - City of Kennesaw">
            <a:extLst>
              <a:ext uri="{FF2B5EF4-FFF2-40B4-BE49-F238E27FC236}">
                <a16:creationId xmlns:a16="http://schemas.microsoft.com/office/drawing/2014/main" id="{2C5D5065-73ED-B997-EFB2-5B0F1B87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89" y="4463955"/>
            <a:ext cx="1324921" cy="9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753EA96-0F30-62DD-490C-1D7D6F8E33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84" t="5684" r="4507" b="21526"/>
          <a:stretch/>
        </p:blipFill>
        <p:spPr>
          <a:xfrm>
            <a:off x="4206758" y="3227176"/>
            <a:ext cx="2460216" cy="119876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A291319-32E6-0A63-8CFA-42E7947D54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59" t="12808" r="39996" b="59059"/>
          <a:stretch/>
        </p:blipFill>
        <p:spPr>
          <a:xfrm>
            <a:off x="667311" y="1715875"/>
            <a:ext cx="5753145" cy="14189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6CB00C0-A0F5-3B5C-1C24-36B3A3A1F932}"/>
              </a:ext>
            </a:extLst>
          </p:cNvPr>
          <p:cNvSpPr/>
          <p:nvPr/>
        </p:nvSpPr>
        <p:spPr>
          <a:xfrm>
            <a:off x="4189311" y="1268280"/>
            <a:ext cx="2549252" cy="40011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Where is the bank?</a:t>
            </a:r>
          </a:p>
        </p:txBody>
      </p:sp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124" y="156707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4" name="وسائط عبر الإنترنت 3" title="Brooklyn - City Video Guide">
            <a:hlinkClick r:id="" action="ppaction://media"/>
            <a:extLst>
              <a:ext uri="{FF2B5EF4-FFF2-40B4-BE49-F238E27FC236}">
                <a16:creationId xmlns:a16="http://schemas.microsoft.com/office/drawing/2014/main" id="{AA896D48-20BC-C436-D1F9-91DEA229CE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45671" y="1648097"/>
            <a:ext cx="8546731" cy="4828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3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CEB63DA-68FA-CA8A-92EB-7F9BE5EF0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79" y="451753"/>
            <a:ext cx="2223443" cy="428476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BE6019DA-7F13-1E34-B7DA-D4170FF38950}"/>
              </a:ext>
            </a:extLst>
          </p:cNvPr>
          <p:cNvSpPr/>
          <p:nvPr/>
        </p:nvSpPr>
        <p:spPr>
          <a:xfrm>
            <a:off x="262469" y="951044"/>
            <a:ext cx="3989975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Look at picture</a:t>
            </a:r>
            <a:endParaRPr lang="ar-SA" sz="3600" dirty="0">
              <a:latin typeface="Papyrus" panose="03070502060502030205" pitchFamily="66" charset="0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46FE90B-5BE3-CB64-4ADC-D9E8461989F9}"/>
              </a:ext>
            </a:extLst>
          </p:cNvPr>
          <p:cNvGrpSpPr/>
          <p:nvPr/>
        </p:nvGrpSpPr>
        <p:grpSpPr>
          <a:xfrm>
            <a:off x="9556472" y="415290"/>
            <a:ext cx="2590666" cy="3231654"/>
            <a:chOff x="9556472" y="415290"/>
            <a:chExt cx="2590666" cy="3231654"/>
          </a:xfrm>
        </p:grpSpPr>
        <p:pic>
          <p:nvPicPr>
            <p:cNvPr id="19" name="صورة 1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83A6FCA-7255-8A57-A334-5F8B9BBD6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9922172" y="757159"/>
              <a:ext cx="2027928" cy="1526015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B1EE1D0-6A21-BB92-12B0-B8F501AE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9556472" y="1959372"/>
              <a:ext cx="2590666" cy="1256473"/>
            </a:xfrm>
            <a:prstGeom prst="rect">
              <a:avLst/>
            </a:prstGeom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430227A3-BF6F-F75C-D1FD-8F70AE0A8617}"/>
                </a:ext>
              </a:extLst>
            </p:cNvPr>
            <p:cNvSpPr/>
            <p:nvPr/>
          </p:nvSpPr>
          <p:spPr>
            <a:xfrm>
              <a:off x="9848305" y="415290"/>
              <a:ext cx="2245332" cy="32316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Work in pairs</a:t>
              </a:r>
            </a:p>
            <a:p>
              <a:pPr algn="l" rtl="0"/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  <a:p>
              <a:pPr algn="l" rtl="0"/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  <a:p>
              <a:pPr algn="l" rtl="0"/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  <a:p>
              <a:pPr algn="l" rtl="0"/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  <a:p>
              <a:pPr algn="l" rtl="0"/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  <a:p>
              <a:pPr algn="l" rtl="0"/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  <a:p>
              <a:pPr algn="l" rtl="0"/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  <a:p>
              <a:pPr algn="l" rtl="0"/>
              <a:r>
                <a:rPr lang="en-US" sz="4400" b="1" dirty="0">
                  <a:solidFill>
                    <a:srgbClr val="92D050"/>
                  </a:solidFill>
                  <a:latin typeface="Comic Sans MS" panose="030F0702030302020204" pitchFamily="66" charset="0"/>
                </a:rPr>
                <a:t>Jigsaw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endParaRPr lang="ar-S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id="{594FB0E7-15D9-9A95-DD47-1B94CB6BE4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87" t="30556" r="64217" b="56713"/>
          <a:stretch/>
        </p:blipFill>
        <p:spPr>
          <a:xfrm>
            <a:off x="805100" y="1630562"/>
            <a:ext cx="3287929" cy="1154168"/>
          </a:xfrm>
          <a:prstGeom prst="rect">
            <a:avLst/>
          </a:prstGeom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1187C7C-69EE-1355-09FC-D4BA9D57B8E8}"/>
              </a:ext>
            </a:extLst>
          </p:cNvPr>
          <p:cNvGrpSpPr/>
          <p:nvPr/>
        </p:nvGrpSpPr>
        <p:grpSpPr>
          <a:xfrm>
            <a:off x="2234648" y="607338"/>
            <a:ext cx="6411741" cy="5217013"/>
            <a:chOff x="3352800" y="415290"/>
            <a:chExt cx="6411741" cy="5217013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BFBE2256-EE74-ADBA-61D4-D60DE2A72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7778" t="8809" r="33687" b="4683"/>
            <a:stretch/>
          </p:blipFill>
          <p:spPr>
            <a:xfrm>
              <a:off x="5477249" y="415290"/>
              <a:ext cx="2186294" cy="5207412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FC624E48-8364-C829-6B40-60FA31068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212" t="3833" r="2797" b="59206"/>
            <a:stretch/>
          </p:blipFill>
          <p:spPr>
            <a:xfrm>
              <a:off x="7663544" y="415290"/>
              <a:ext cx="2100997" cy="1968681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2E3B5049-4759-C171-4332-A48F62746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3" t="44880" r="45386" b="38246"/>
            <a:stretch/>
          </p:blipFill>
          <p:spPr>
            <a:xfrm>
              <a:off x="3352800" y="2628899"/>
              <a:ext cx="3405202" cy="838201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79C2459A-0DAD-341F-A873-1E8BB2485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495" t="61285" r="68163" b="794"/>
            <a:stretch/>
          </p:blipFill>
          <p:spPr>
            <a:xfrm>
              <a:off x="3545973" y="3429000"/>
              <a:ext cx="1726142" cy="2203303"/>
            </a:xfrm>
            <a:prstGeom prst="rect">
              <a:avLst/>
            </a:prstGeom>
          </p:spPr>
        </p:pic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4A042E50-4A0F-C264-1B1E-F7E547065B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0571" y="3753009"/>
            <a:ext cx="4191635" cy="24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61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07CB42D0-2A3A-6641-194E-8BEBA875EDEB}"/>
              </a:ext>
            </a:extLst>
          </p:cNvPr>
          <p:cNvSpPr txBox="1"/>
          <p:nvPr/>
        </p:nvSpPr>
        <p:spPr>
          <a:xfrm>
            <a:off x="7604128" y="881423"/>
            <a:ext cx="1795508" cy="783193"/>
          </a:xfrm>
          <a:prstGeom prst="wedgeRoundRectCallout">
            <a:avLst>
              <a:gd name="adj1" fmla="val -77054"/>
              <a:gd name="adj2" fmla="val 220344"/>
              <a:gd name="adj3" fmla="val 16667"/>
            </a:avLst>
          </a:prstGeom>
          <a:solidFill>
            <a:srgbClr val="ED7BE2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Choral reading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59" name="Picture 6" descr="Clientmoji">
            <a:extLst>
              <a:ext uri="{FF2B5EF4-FFF2-40B4-BE49-F238E27FC236}">
                <a16:creationId xmlns:a16="http://schemas.microsoft.com/office/drawing/2014/main" id="{AE90E083-6871-1A1D-C5BF-BF6C51F3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9" y="4526772"/>
            <a:ext cx="1574708" cy="15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7 read">
            <a:hlinkClick r:id="" action="ppaction://media"/>
            <a:extLst>
              <a:ext uri="{FF2B5EF4-FFF2-40B4-BE49-F238E27FC236}">
                <a16:creationId xmlns:a16="http://schemas.microsoft.com/office/drawing/2014/main" id="{38127F6E-DCD9-7104-3879-5D12DEF82A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0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7285" y="1997325"/>
            <a:ext cx="1306286" cy="130628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AA4D804-2C30-E5CA-F3C9-29B2F83EE0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38"/>
          <a:stretch/>
        </p:blipFill>
        <p:spPr>
          <a:xfrm>
            <a:off x="1121230" y="35846"/>
            <a:ext cx="6287716" cy="684587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970EFECC-4045-84F5-2782-A517C347497C}"/>
                  </a:ext>
                </a:extLst>
              </p14:cNvPr>
              <p14:cNvContentPartPr/>
              <p14:nvPr/>
            </p14:nvContentPartPr>
            <p14:xfrm>
              <a:off x="4293814" y="3058791"/>
              <a:ext cx="1577880" cy="75240"/>
            </p14:xfrm>
          </p:contentPart>
        </mc:Choice>
        <mc:Fallback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970EFECC-4045-84F5-2782-A517C347497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40174" y="2951151"/>
                <a:ext cx="16855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C5F758FC-32ED-BF1A-0657-A43704ABD7E5}"/>
                  </a:ext>
                </a:extLst>
              </p14:cNvPr>
              <p14:cNvContentPartPr/>
              <p14:nvPr/>
            </p14:nvContentPartPr>
            <p14:xfrm>
              <a:off x="5861254" y="3087231"/>
              <a:ext cx="1007280" cy="18000"/>
            </p14:xfrm>
          </p:contentPart>
        </mc:Choice>
        <mc:Fallback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C5F758FC-32ED-BF1A-0657-A43704ABD7E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07254" y="2979231"/>
                <a:ext cx="11149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6BCCAE40-336D-464A-D02D-C7471C550E53}"/>
                  </a:ext>
                </a:extLst>
              </p14:cNvPr>
              <p14:cNvContentPartPr/>
              <p14:nvPr/>
            </p14:nvContentPartPr>
            <p14:xfrm>
              <a:off x="4343134" y="3325191"/>
              <a:ext cx="691920" cy="36720"/>
            </p14:xfrm>
          </p:contentPart>
        </mc:Choice>
        <mc:Fallback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6BCCAE40-336D-464A-D02D-C7471C550E5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494" y="3217191"/>
                <a:ext cx="7995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67CC842C-E0CC-12EE-E268-3BAF7FD18DCF}"/>
                  </a:ext>
                </a:extLst>
              </p14:cNvPr>
              <p14:cNvContentPartPr/>
              <p14:nvPr/>
            </p14:nvContentPartPr>
            <p14:xfrm>
              <a:off x="5237374" y="3310791"/>
              <a:ext cx="1611720" cy="32040"/>
            </p14:xfrm>
          </p:contentPart>
        </mc:Choice>
        <mc:Fallback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67CC842C-E0CC-12EE-E268-3BAF7FD18DC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83734" y="3202791"/>
                <a:ext cx="17193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20C1B0FD-C841-BB99-6FE6-192527288A6E}"/>
                  </a:ext>
                </a:extLst>
              </p14:cNvPr>
              <p14:cNvContentPartPr/>
              <p14:nvPr/>
            </p14:nvContentPartPr>
            <p14:xfrm>
              <a:off x="4405774" y="3519231"/>
              <a:ext cx="2077200" cy="7632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20C1B0FD-C841-BB99-6FE6-192527288A6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51774" y="3411231"/>
                <a:ext cx="218484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B32776B5-B15D-0EC8-DE3A-B8F83DCE9E3B}"/>
                  </a:ext>
                </a:extLst>
              </p14:cNvPr>
              <p14:cNvContentPartPr/>
              <p14:nvPr/>
            </p14:nvContentPartPr>
            <p14:xfrm>
              <a:off x="4379134" y="3806511"/>
              <a:ext cx="1707120" cy="56160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B32776B5-B15D-0EC8-DE3A-B8F83DCE9E3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25134" y="3698871"/>
                <a:ext cx="1814760" cy="27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61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45F4B5D-6CB7-2429-D826-73489079D28F}"/>
              </a:ext>
            </a:extLst>
          </p:cNvPr>
          <p:cNvSpPr txBox="1"/>
          <p:nvPr/>
        </p:nvSpPr>
        <p:spPr>
          <a:xfrm>
            <a:off x="4178863" y="859649"/>
            <a:ext cx="2883625" cy="510778"/>
          </a:xfrm>
          <a:prstGeom prst="wedgeRoundRectCallout">
            <a:avLst>
              <a:gd name="adj1" fmla="val -83404"/>
              <a:gd name="adj2" fmla="val 398925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Choral reading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BED48FF-65CF-07AA-7405-6C88CA1486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4" t="3027" r="72376" b="55233"/>
          <a:stretch/>
        </p:blipFill>
        <p:spPr>
          <a:xfrm>
            <a:off x="432435" y="207526"/>
            <a:ext cx="2495222" cy="286253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F679178-26E3-0578-5562-FA85A2AEE3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552"/>
          <a:stretch/>
        </p:blipFill>
        <p:spPr>
          <a:xfrm>
            <a:off x="250764" y="3044106"/>
            <a:ext cx="9344055" cy="3454956"/>
          </a:xfrm>
          <a:prstGeom prst="rect">
            <a:avLst/>
          </a:prstGeom>
        </p:spPr>
      </p:pic>
      <p:pic>
        <p:nvPicPr>
          <p:cNvPr id="12" name="u7 read">
            <a:hlinkClick r:id="" action="ppaction://media"/>
            <a:extLst>
              <a:ext uri="{FF2B5EF4-FFF2-40B4-BE49-F238E27FC236}">
                <a16:creationId xmlns:a16="http://schemas.microsoft.com/office/drawing/2014/main" id="{E3AFC67C-FFEA-D29F-9496-E360BA1E81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7285" y="1997325"/>
            <a:ext cx="1306286" cy="13062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1C87AE24-540A-C900-E3A2-481B4DB1BF54}"/>
                  </a:ext>
                </a:extLst>
              </p14:cNvPr>
              <p14:cNvContentPartPr/>
              <p14:nvPr/>
            </p14:nvContentPartPr>
            <p14:xfrm>
              <a:off x="496174" y="3295671"/>
              <a:ext cx="1275840" cy="60840"/>
            </p14:xfrm>
          </p:contentPart>
        </mc:Choice>
        <mc:Fallback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1C87AE24-540A-C900-E3A2-481B4DB1BF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2174" y="3188031"/>
                <a:ext cx="138348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F388B732-BD2B-D80A-E072-3AFB6FCD08F2}"/>
                  </a:ext>
                </a:extLst>
              </p14:cNvPr>
              <p14:cNvContentPartPr/>
              <p14:nvPr/>
            </p14:nvContentPartPr>
            <p14:xfrm>
              <a:off x="1955614" y="3312951"/>
              <a:ext cx="1366920" cy="3204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F388B732-BD2B-D80A-E072-3AFB6FCD08F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01614" y="3205311"/>
                <a:ext cx="147456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E44406B9-E5E1-91EC-B956-2935C9F3BB85}"/>
                  </a:ext>
                </a:extLst>
              </p14:cNvPr>
              <p14:cNvContentPartPr/>
              <p14:nvPr/>
            </p14:nvContentPartPr>
            <p14:xfrm>
              <a:off x="527494" y="3556311"/>
              <a:ext cx="738720" cy="2160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E44406B9-E5E1-91EC-B956-2935C9F3BB8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3854" y="3448311"/>
                <a:ext cx="8463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5D5B1C88-0241-1EB0-3478-BA31554D68F2}"/>
                  </a:ext>
                </a:extLst>
              </p14:cNvPr>
              <p14:cNvContentPartPr/>
              <p14:nvPr/>
            </p14:nvContentPartPr>
            <p14:xfrm>
              <a:off x="1471054" y="3568191"/>
              <a:ext cx="1747440" cy="6156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5D5B1C88-0241-1EB0-3478-BA31554D68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17414" y="3460191"/>
                <a:ext cx="18550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A029267B-7F90-0B23-DB03-971642455A28}"/>
                  </a:ext>
                </a:extLst>
              </p14:cNvPr>
              <p14:cNvContentPartPr/>
              <p14:nvPr/>
            </p14:nvContentPartPr>
            <p14:xfrm>
              <a:off x="563134" y="3819831"/>
              <a:ext cx="494640" cy="1944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A029267B-7F90-0B23-DB03-971642455A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494" y="3711831"/>
                <a:ext cx="602280" cy="23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38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D717285D-8962-F8A4-F400-F542B762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002" y="4629935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FBD0920-7870-7DBE-F8D5-F7F60F2089C3}"/>
              </a:ext>
            </a:extLst>
          </p:cNvPr>
          <p:cNvGrpSpPr/>
          <p:nvPr/>
        </p:nvGrpSpPr>
        <p:grpSpPr>
          <a:xfrm>
            <a:off x="475932" y="4916852"/>
            <a:ext cx="3336194" cy="1425427"/>
            <a:chOff x="8020382" y="1272326"/>
            <a:chExt cx="3826108" cy="1656828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1466CC0F-5000-B61C-C0E8-B548872B98EF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4" name="سهم: لليمين 3">
              <a:extLst>
                <a:ext uri="{FF2B5EF4-FFF2-40B4-BE49-F238E27FC236}">
                  <a16:creationId xmlns:a16="http://schemas.microsoft.com/office/drawing/2014/main" id="{B4E3FB0B-EC10-152F-E14C-E99D0EDCAD64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سهم: لليمين 5">
              <a:extLst>
                <a:ext uri="{FF2B5EF4-FFF2-40B4-BE49-F238E27FC236}">
                  <a16:creationId xmlns:a16="http://schemas.microsoft.com/office/drawing/2014/main" id="{CFD15438-77E7-9D46-5275-F40DD5B70007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AA0F376-9ABD-F674-07F7-50BB0CBB3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AD18084-0723-14FD-2229-5CFC55814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5E6E173-FB3D-7CD2-E67F-0C8CD36C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DCF05BC1-05FD-2DF4-534E-64F353219B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7079796"/>
                  </p:ext>
                </p:extLst>
              </p:nvPr>
            </p:nvGraphicFramePr>
            <p:xfrm>
              <a:off x="4457587" y="415215"/>
              <a:ext cx="3048000" cy="1714500"/>
            </p:xfrm>
            <a:graphic>
              <a:graphicData uri="http://schemas.microsoft.com/office/powerpoint/2016/slidezoom">
                <pslz:sldZm>
                  <pslz:sldZmObj sldId="598" cId="3662756125">
                    <pslz:zmPr id="{25C58315-817F-45DF-A9D0-7197C8B3C559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صورة الشريحة 1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CF05BC1-05FD-2DF4-534E-64F353219B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57587" y="41521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574108F-3675-835E-08C1-E4166772CF34}"/>
              </a:ext>
            </a:extLst>
          </p:cNvPr>
          <p:cNvSpPr txBox="1"/>
          <p:nvPr/>
        </p:nvSpPr>
        <p:spPr>
          <a:xfrm>
            <a:off x="4249985" y="5932007"/>
            <a:ext cx="3561806" cy="510778"/>
          </a:xfrm>
          <a:prstGeom prst="wedgeRoundRectCallout">
            <a:avLst>
              <a:gd name="adj1" fmla="val 64340"/>
              <a:gd name="adj2" fmla="val 8773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What’s new in Taif?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2F49811-E371-261B-43B3-7CB7A9C21A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58331"/>
            <a:ext cx="12192000" cy="153573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26155FD-204A-6921-5A47-749CA033E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2894" b="77480"/>
          <a:stretch/>
        </p:blipFill>
        <p:spPr>
          <a:xfrm>
            <a:off x="231916" y="1269128"/>
            <a:ext cx="3333155" cy="7113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CFA823FD-8E62-301A-5ACC-5B8DFD4F4494}"/>
                  </a:ext>
                </a:extLst>
              </p14:cNvPr>
              <p14:cNvContentPartPr/>
              <p14:nvPr/>
            </p14:nvContentPartPr>
            <p14:xfrm>
              <a:off x="710854" y="2621831"/>
              <a:ext cx="468720" cy="32832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CFA823FD-8E62-301A-5ACC-5B8DFD4F449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5214" y="2586191"/>
                <a:ext cx="54036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BD0DDE43-D5ED-DD2A-A997-99830F2C9B3E}"/>
                  </a:ext>
                </a:extLst>
              </p14:cNvPr>
              <p14:cNvContentPartPr/>
              <p14:nvPr/>
            </p14:nvContentPartPr>
            <p14:xfrm>
              <a:off x="2877658" y="2607531"/>
              <a:ext cx="468720" cy="32832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BD0DDE43-D5ED-DD2A-A997-99830F2C9B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42018" y="2571891"/>
                <a:ext cx="54036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D08BEE76-55E8-E814-C864-B1FDEDF30FEA}"/>
                  </a:ext>
                </a:extLst>
              </p14:cNvPr>
              <p14:cNvContentPartPr/>
              <p14:nvPr/>
            </p14:nvContentPartPr>
            <p14:xfrm>
              <a:off x="8478905" y="2663988"/>
              <a:ext cx="468720" cy="32832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D08BEE76-55E8-E814-C864-B1FDEDF30F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43265" y="2628348"/>
                <a:ext cx="54036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0951C00D-3C35-F317-4B99-BB0649F43D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3182083"/>
                  </p:ext>
                </p:extLst>
              </p:nvPr>
            </p:nvGraphicFramePr>
            <p:xfrm>
              <a:off x="7610996" y="429523"/>
              <a:ext cx="3048000" cy="1714500"/>
            </p:xfrm>
            <a:graphic>
              <a:graphicData uri="http://schemas.microsoft.com/office/powerpoint/2016/slidezoom">
                <pslz:sldZm>
                  <pslz:sldZmObj sldId="597" cId="206398503">
                    <pslz:zmPr id="{AAF633F5-A378-4D44-8D2B-77A93D084192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8" name="صورة الشريحة 2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0951C00D-3C35-F317-4B99-BB0649F43D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10996" y="42952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3">
      <a:dk1>
        <a:srgbClr val="376346"/>
      </a:dk1>
      <a:lt1>
        <a:sysClr val="window" lastClr="FFFFFF"/>
      </a:lt1>
      <a:dk2>
        <a:srgbClr val="376346"/>
      </a:dk2>
      <a:lt2>
        <a:srgbClr val="D8F5DA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254</Words>
  <Application>Microsoft Office PowerPoint</Application>
  <PresentationFormat>شاشة عريضة</PresentationFormat>
  <Paragraphs>88</Paragraphs>
  <Slides>16</Slides>
  <Notes>0</Notes>
  <HiddenSlides>1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6" baseType="lpstr">
      <vt:lpstr>Aharoni</vt:lpstr>
      <vt:lpstr>Arial</vt:lpstr>
      <vt:lpstr>Century Gothic</vt:lpstr>
      <vt:lpstr>Comic Sans MS</vt:lpstr>
      <vt:lpstr>Forte</vt:lpstr>
      <vt:lpstr>Garamond</vt:lpstr>
      <vt:lpstr>Goudy Old Style</vt:lpstr>
      <vt:lpstr>MyriadPro-Light</vt:lpstr>
      <vt:lpstr>Papyrus</vt:lpstr>
      <vt:lpstr>فقاعات</vt:lpstr>
      <vt:lpstr>8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Write in your notebook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59</cp:revision>
  <dcterms:created xsi:type="dcterms:W3CDTF">2022-08-28T18:22:39Z</dcterms:created>
  <dcterms:modified xsi:type="dcterms:W3CDTF">2023-12-09T13:56:56Z</dcterms:modified>
</cp:coreProperties>
</file>