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4" r:id="rId3"/>
    <p:sldId id="257" r:id="rId4"/>
    <p:sldId id="271" r:id="rId5"/>
    <p:sldId id="261" r:id="rId6"/>
    <p:sldId id="262" r:id="rId7"/>
    <p:sldId id="263" r:id="rId8"/>
    <p:sldId id="269" r:id="rId9"/>
    <p:sldId id="266" r:id="rId10"/>
    <p:sldId id="275" r:id="rId11"/>
    <p:sldId id="268" r:id="rId12"/>
    <p:sldId id="267" r:id="rId13"/>
    <p:sldId id="270" r:id="rId14"/>
    <p:sldId id="272" r:id="rId15"/>
    <p:sldId id="273" r:id="rId16"/>
    <p:sldId id="260" r:id="rId17"/>
    <p:sldId id="27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2"/>
    <a:srgbClr val="F8E9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AF781-8337-4190-8762-11314CC3748A}" v="269" dt="2023-12-08T18:43:07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>
        <p:scale>
          <a:sx n="45" d="100"/>
          <a:sy n="45" d="100"/>
        </p:scale>
        <p:origin x="147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EE5AF781-8337-4190-8762-11314CC3748A}"/>
    <pc:docChg chg="undo custSel addSld delSld modSld sldOrd">
      <pc:chgData name="حصه بنت سودان العتيبي" userId="c1fe605c-1aaf-4791-a440-af891effc177" providerId="ADAL" clId="{EE5AF781-8337-4190-8762-11314CC3748A}" dt="2023-12-08T18:43:07.494" v="1021" actId="14100"/>
      <pc:docMkLst>
        <pc:docMk/>
      </pc:docMkLst>
      <pc:sldChg chg="addSp modSp del mod">
        <pc:chgData name="حصه بنت سودان العتيبي" userId="c1fe605c-1aaf-4791-a440-af891effc177" providerId="ADAL" clId="{EE5AF781-8337-4190-8762-11314CC3748A}" dt="2023-12-07T12:45:17.718" v="26" actId="47"/>
        <pc:sldMkLst>
          <pc:docMk/>
          <pc:sldMk cId="3385328360" sldId="256"/>
        </pc:sldMkLst>
        <pc:picChg chg="add mod">
          <ac:chgData name="حصه بنت سودان العتيبي" userId="c1fe605c-1aaf-4791-a440-af891effc177" providerId="ADAL" clId="{EE5AF781-8337-4190-8762-11314CC3748A}" dt="2023-12-07T12:45:10.037" v="25" actId="962"/>
          <ac:picMkLst>
            <pc:docMk/>
            <pc:sldMk cId="3385328360" sldId="256"/>
            <ac:picMk id="3" creationId="{D1CBBE36-65F4-F18E-7638-3B29E0FF7547}"/>
          </ac:picMkLst>
        </pc:picChg>
      </pc:sldChg>
      <pc:sldChg chg="modSp mod modTransition">
        <pc:chgData name="حصه بنت سودان العتيبي" userId="c1fe605c-1aaf-4791-a440-af891effc177" providerId="ADAL" clId="{EE5AF781-8337-4190-8762-11314CC3748A}" dt="2023-12-08T18:14:44.441" v="919"/>
        <pc:sldMkLst>
          <pc:docMk/>
          <pc:sldMk cId="2558514346" sldId="257"/>
        </pc:sldMkLst>
        <pc:spChg chg="mod">
          <ac:chgData name="حصه بنت سودان العتيبي" userId="c1fe605c-1aaf-4791-a440-af891effc177" providerId="ADAL" clId="{EE5AF781-8337-4190-8762-11314CC3748A}" dt="2023-12-07T13:39:51.745" v="330" actId="14100"/>
          <ac:spMkLst>
            <pc:docMk/>
            <pc:sldMk cId="2558514346" sldId="257"/>
            <ac:spMk id="9" creationId="{0E8609F1-3E91-1B36-B247-136EAAAF7569}"/>
          </ac:spMkLst>
        </pc:spChg>
        <pc:spChg chg="mod">
          <ac:chgData name="حصه بنت سودان العتيبي" userId="c1fe605c-1aaf-4791-a440-af891effc177" providerId="ADAL" clId="{EE5AF781-8337-4190-8762-11314CC3748A}" dt="2023-12-07T13:39:56.971" v="331" actId="1076"/>
          <ac:spMkLst>
            <pc:docMk/>
            <pc:sldMk cId="2558514346" sldId="257"/>
            <ac:spMk id="11" creationId="{FF0F1A6E-B57D-10BC-3745-98A91F8D212C}"/>
          </ac:spMkLst>
        </pc:spChg>
      </pc:sldChg>
      <pc:sldChg chg="delSp modSp del mod ord delAnim">
        <pc:chgData name="حصه بنت سودان العتيبي" userId="c1fe605c-1aaf-4791-a440-af891effc177" providerId="ADAL" clId="{EE5AF781-8337-4190-8762-11314CC3748A}" dt="2023-12-08T17:08:14.107" v="661" actId="47"/>
        <pc:sldMkLst>
          <pc:docMk/>
          <pc:sldMk cId="3971088312" sldId="258"/>
        </pc:sldMkLst>
        <pc:spChg chg="del">
          <ac:chgData name="حصه بنت سودان العتيبي" userId="c1fe605c-1aaf-4791-a440-af891effc177" providerId="ADAL" clId="{EE5AF781-8337-4190-8762-11314CC3748A}" dt="2023-12-08T17:07:02.161" v="626" actId="21"/>
          <ac:spMkLst>
            <pc:docMk/>
            <pc:sldMk cId="3971088312" sldId="258"/>
            <ac:spMk id="6" creationId="{EFC61F6D-92B7-08A3-706D-C4D53F8DE5E6}"/>
          </ac:spMkLst>
        </pc:spChg>
        <pc:picChg chg="del">
          <ac:chgData name="حصه بنت سودان العتيبي" userId="c1fe605c-1aaf-4791-a440-af891effc177" providerId="ADAL" clId="{EE5AF781-8337-4190-8762-11314CC3748A}" dt="2023-12-07T13:44:02.699" v="335" actId="478"/>
          <ac:picMkLst>
            <pc:docMk/>
            <pc:sldMk cId="3971088312" sldId="258"/>
            <ac:picMk id="7" creationId="{BAAA09C3-BEF9-02B2-FE3A-B797B351EA85}"/>
          </ac:picMkLst>
        </pc:picChg>
        <pc:picChg chg="del mod">
          <ac:chgData name="حصه بنت سودان العتيبي" userId="c1fe605c-1aaf-4791-a440-af891effc177" providerId="ADAL" clId="{EE5AF781-8337-4190-8762-11314CC3748A}" dt="2023-12-08T16:47:46.365" v="541" actId="478"/>
          <ac:picMkLst>
            <pc:docMk/>
            <pc:sldMk cId="3971088312" sldId="258"/>
            <ac:picMk id="8" creationId="{A6724B50-9537-0404-44D7-575C41FF7017}"/>
          </ac:picMkLst>
        </pc:picChg>
        <pc:picChg chg="del">
          <ac:chgData name="حصه بنت سودان العتيبي" userId="c1fe605c-1aaf-4791-a440-af891effc177" providerId="ADAL" clId="{EE5AF781-8337-4190-8762-11314CC3748A}" dt="2023-12-08T17:07:02.161" v="626" actId="21"/>
          <ac:picMkLst>
            <pc:docMk/>
            <pc:sldMk cId="3971088312" sldId="258"/>
            <ac:picMk id="10" creationId="{8066B493-D091-3512-8E7A-2E1399CFF9C0}"/>
          </ac:picMkLst>
        </pc:picChg>
      </pc:sldChg>
      <pc:sldChg chg="modSp modTransition">
        <pc:chgData name="حصه بنت سودان العتيبي" userId="c1fe605c-1aaf-4791-a440-af891effc177" providerId="ADAL" clId="{EE5AF781-8337-4190-8762-11314CC3748A}" dt="2023-12-08T18:31:14.623" v="1016"/>
        <pc:sldMkLst>
          <pc:docMk/>
          <pc:sldMk cId="3370237171" sldId="259"/>
        </pc:sldMkLst>
        <pc:picChg chg="mod">
          <ac:chgData name="حصه بنت سودان العتيبي" userId="c1fe605c-1aaf-4791-a440-af891effc177" providerId="ADAL" clId="{EE5AF781-8337-4190-8762-11314CC3748A}" dt="2023-12-07T13:39:07.540" v="329" actId="1076"/>
          <ac:picMkLst>
            <pc:docMk/>
            <pc:sldMk cId="3370237171" sldId="259"/>
            <ac:picMk id="1028" creationId="{22E56B48-755B-0451-E078-313F0F38AA99}"/>
          </ac:picMkLst>
        </pc:picChg>
      </pc:sldChg>
      <pc:sldChg chg="addSp delSp modSp mod ord modTransition">
        <pc:chgData name="حصه بنت سودان العتيبي" userId="c1fe605c-1aaf-4791-a440-af891effc177" providerId="ADAL" clId="{EE5AF781-8337-4190-8762-11314CC3748A}" dt="2023-12-08T18:30:58.591" v="1014"/>
        <pc:sldMkLst>
          <pc:docMk/>
          <pc:sldMk cId="2707858763" sldId="260"/>
        </pc:sldMkLst>
        <pc:spChg chg="del">
          <ac:chgData name="حصه بنت سودان العتيبي" userId="c1fe605c-1aaf-4791-a440-af891effc177" providerId="ADAL" clId="{EE5AF781-8337-4190-8762-11314CC3748A}" dt="2023-12-07T13:23:52.051" v="262" actId="478"/>
          <ac:spMkLst>
            <pc:docMk/>
            <pc:sldMk cId="2707858763" sldId="260"/>
            <ac:spMk id="2" creationId="{B23858DB-CFE3-2E17-1A9E-E1327941B2A4}"/>
          </ac:spMkLst>
        </pc:spChg>
        <pc:spChg chg="del mod">
          <ac:chgData name="حصه بنت سودان العتيبي" userId="c1fe605c-1aaf-4791-a440-af891effc177" providerId="ADAL" clId="{EE5AF781-8337-4190-8762-11314CC3748A}" dt="2023-12-07T13:26:00.750" v="268" actId="478"/>
          <ac:spMkLst>
            <pc:docMk/>
            <pc:sldMk cId="2707858763" sldId="260"/>
            <ac:spMk id="3" creationId="{7A8AFA92-DDCD-C60D-ABDD-F0157AC84691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4" creationId="{82E53124-BFF8-BCC7-DB25-998208CF9DFB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5" creationId="{8BC888D0-9E02-ECAF-A62F-99E8AAC9DF01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6" creationId="{D0E6BD69-E0AD-A933-F455-8B79BFADFEAA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7" creationId="{0F9E0088-01FB-C945-E7D4-ABFB52EFA976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8" creationId="{1A02304E-846D-C18A-FE77-576C6A2E3C75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9" creationId="{D09A3540-FFF5-708F-76F6-E996CC406AE1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10" creationId="{43CAD775-DEE8-2E73-F12D-70F8D4100CB1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11" creationId="{A7A151C0-EC55-7BD7-AEAA-588FC4254350}"/>
          </ac:spMkLst>
        </pc:spChg>
        <pc:spChg chg="del">
          <ac:chgData name="حصه بنت سودان العتيبي" userId="c1fe605c-1aaf-4791-a440-af891effc177" providerId="ADAL" clId="{EE5AF781-8337-4190-8762-11314CC3748A}" dt="2023-12-07T13:21:53.053" v="256" actId="478"/>
          <ac:spMkLst>
            <pc:docMk/>
            <pc:sldMk cId="2707858763" sldId="260"/>
            <ac:spMk id="12" creationId="{622314A9-8993-D66E-DEC1-3ADF4D799514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13" creationId="{5C485DFD-33A7-AE49-CDFF-4277E450EB69}"/>
          </ac:spMkLst>
        </pc:spChg>
        <pc:spChg chg="del">
          <ac:chgData name="حصه بنت سودان العتيبي" userId="c1fe605c-1aaf-4791-a440-af891effc177" providerId="ADAL" clId="{EE5AF781-8337-4190-8762-11314CC3748A}" dt="2023-12-07T13:21:48.488" v="255" actId="478"/>
          <ac:spMkLst>
            <pc:docMk/>
            <pc:sldMk cId="2707858763" sldId="260"/>
            <ac:spMk id="14" creationId="{920E5F0F-1CAD-F902-2510-B2C8FFB58932}"/>
          </ac:spMkLst>
        </pc:spChg>
        <pc:spChg chg="add del mod">
          <ac:chgData name="حصه بنت سودان العتيبي" userId="c1fe605c-1aaf-4791-a440-af891effc177" providerId="ADAL" clId="{EE5AF781-8337-4190-8762-11314CC3748A}" dt="2023-12-07T13:23:56.084" v="264" actId="478"/>
          <ac:spMkLst>
            <pc:docMk/>
            <pc:sldMk cId="2707858763" sldId="260"/>
            <ac:spMk id="18" creationId="{C025CEA9-1E85-6A49-FB12-249845AFDB19}"/>
          </ac:spMkLst>
        </pc:spChg>
        <pc:spChg chg="add del mod">
          <ac:chgData name="حصه بنت سودان العتيبي" userId="c1fe605c-1aaf-4791-a440-af891effc177" providerId="ADAL" clId="{EE5AF781-8337-4190-8762-11314CC3748A}" dt="2023-12-07T13:38:03.841" v="324" actId="478"/>
          <ac:spMkLst>
            <pc:docMk/>
            <pc:sldMk cId="2707858763" sldId="260"/>
            <ac:spMk id="20" creationId="{B4D94F51-F098-9EF6-4939-F95926B891AC}"/>
          </ac:spMkLst>
        </pc:spChg>
        <pc:spChg chg="add mod">
          <ac:chgData name="حصه بنت سودان العتيبي" userId="c1fe605c-1aaf-4791-a440-af891effc177" providerId="ADAL" clId="{EE5AF781-8337-4190-8762-11314CC3748A}" dt="2023-12-07T13:38:01.163" v="323"/>
          <ac:spMkLst>
            <pc:docMk/>
            <pc:sldMk cId="2707858763" sldId="260"/>
            <ac:spMk id="22" creationId="{047FCB6F-29D5-6DB5-BE04-EB50E2F36340}"/>
          </ac:spMkLst>
        </pc:spChg>
        <pc:picChg chg="add mod">
          <ac:chgData name="حصه بنت سودان العتيبي" userId="c1fe605c-1aaf-4791-a440-af891effc177" providerId="ADAL" clId="{EE5AF781-8337-4190-8762-11314CC3748A}" dt="2023-12-08T18:07:52.604" v="900"/>
          <ac:picMkLst>
            <pc:docMk/>
            <pc:sldMk cId="2707858763" sldId="260"/>
            <ac:picMk id="16" creationId="{3C67E8DB-9109-FCBC-C16E-04D412D97C0B}"/>
          </ac:picMkLst>
        </pc:picChg>
        <pc:picChg chg="add mod">
          <ac:chgData name="حصه بنت سودان العتيبي" userId="c1fe605c-1aaf-4791-a440-af891effc177" providerId="ADAL" clId="{EE5AF781-8337-4190-8762-11314CC3748A}" dt="2023-12-07T13:38:01.163" v="323"/>
          <ac:picMkLst>
            <pc:docMk/>
            <pc:sldMk cId="2707858763" sldId="260"/>
            <ac:picMk id="21" creationId="{9A9216B2-B6F6-9798-ED78-EE519FA237D7}"/>
          </ac:picMkLst>
        </pc:picChg>
      </pc:sldChg>
      <pc:sldChg chg="modTransition">
        <pc:chgData name="حصه بنت سودان العتيبي" userId="c1fe605c-1aaf-4791-a440-af891effc177" providerId="ADAL" clId="{EE5AF781-8337-4190-8762-11314CC3748A}" dt="2023-12-08T18:14:51.736" v="921"/>
        <pc:sldMkLst>
          <pc:docMk/>
          <pc:sldMk cId="4093060634" sldId="261"/>
        </pc:sldMkLst>
      </pc:sldChg>
      <pc:sldChg chg="addSp delSp modSp new mod modTransition modAnim">
        <pc:chgData name="حصه بنت سودان العتيبي" userId="c1fe605c-1aaf-4791-a440-af891effc177" providerId="ADAL" clId="{EE5AF781-8337-4190-8762-11314CC3748A}" dt="2023-12-08T18:14:56.632" v="922"/>
        <pc:sldMkLst>
          <pc:docMk/>
          <pc:sldMk cId="4294469491" sldId="262"/>
        </pc:sldMkLst>
        <pc:spChg chg="add mod">
          <ac:chgData name="حصه بنت سودان العتيبي" userId="c1fe605c-1aaf-4791-a440-af891effc177" providerId="ADAL" clId="{EE5AF781-8337-4190-8762-11314CC3748A}" dt="2023-12-07T12:53:58.517" v="86" actId="208"/>
          <ac:spMkLst>
            <pc:docMk/>
            <pc:sldMk cId="4294469491" sldId="262"/>
            <ac:spMk id="8" creationId="{414EA095-4A06-5A1C-953F-5B904B894131}"/>
          </ac:spMkLst>
        </pc:spChg>
        <pc:grpChg chg="add mod">
          <ac:chgData name="حصه بنت سودان العتيبي" userId="c1fe605c-1aaf-4791-a440-af891effc177" providerId="ADAL" clId="{EE5AF781-8337-4190-8762-11314CC3748A}" dt="2023-12-07T12:53:40.079" v="85" actId="1076"/>
          <ac:grpSpMkLst>
            <pc:docMk/>
            <pc:sldMk cId="4294469491" sldId="262"/>
            <ac:grpSpMk id="9" creationId="{C68A5FBE-1EFB-8273-590C-EDD0F62598DF}"/>
          </ac:grpSpMkLst>
        </pc:grpChg>
        <pc:picChg chg="add mod ord modCrop">
          <ac:chgData name="حصه بنت سودان العتيبي" userId="c1fe605c-1aaf-4791-a440-af891effc177" providerId="ADAL" clId="{EE5AF781-8337-4190-8762-11314CC3748A}" dt="2023-12-07T12:22:12.194" v="21" actId="1076"/>
          <ac:picMkLst>
            <pc:docMk/>
            <pc:sldMk cId="4294469491" sldId="262"/>
            <ac:picMk id="3" creationId="{7D205E32-CE4C-5FD2-D87A-18C143DAE549}"/>
          </ac:picMkLst>
        </pc:picChg>
        <pc:picChg chg="add del mod modCrop">
          <ac:chgData name="حصه بنت سودان العتيبي" userId="c1fe605c-1aaf-4791-a440-af891effc177" providerId="ADAL" clId="{EE5AF781-8337-4190-8762-11314CC3748A}" dt="2023-12-07T12:50:33.083" v="45" actId="478"/>
          <ac:picMkLst>
            <pc:docMk/>
            <pc:sldMk cId="4294469491" sldId="262"/>
            <ac:picMk id="4" creationId="{24CA9F89-D001-0DCF-1DE9-B53CA25CAA1F}"/>
          </ac:picMkLst>
        </pc:picChg>
        <pc:picChg chg="add mod">
          <ac:chgData name="حصه بنت سودان العتيبي" userId="c1fe605c-1aaf-4791-a440-af891effc177" providerId="ADAL" clId="{EE5AF781-8337-4190-8762-11314CC3748A}" dt="2023-12-07T12:22:14.422" v="22" actId="1076"/>
          <ac:picMkLst>
            <pc:docMk/>
            <pc:sldMk cId="4294469491" sldId="262"/>
            <ac:picMk id="5" creationId="{9ED9A91D-FEEE-8722-C4CA-707C471C51F6}"/>
          </ac:picMkLst>
        </pc:picChg>
        <pc:picChg chg="add mod modCrop">
          <ac:chgData name="حصه بنت سودان العتيبي" userId="c1fe605c-1aaf-4791-a440-af891effc177" providerId="ADAL" clId="{EE5AF781-8337-4190-8762-11314CC3748A}" dt="2023-12-07T12:53:58.517" v="86" actId="208"/>
          <ac:picMkLst>
            <pc:docMk/>
            <pc:sldMk cId="4294469491" sldId="262"/>
            <ac:picMk id="7" creationId="{1AAD6614-EA70-88F9-9F85-4F98EEFF1D04}"/>
          </ac:picMkLst>
        </pc:picChg>
      </pc:sldChg>
      <pc:sldChg chg="addSp delSp modSp add mod modTransition addAnim delAnim modAnim modNotesTx">
        <pc:chgData name="حصه بنت سودان العتيبي" userId="c1fe605c-1aaf-4791-a440-af891effc177" providerId="ADAL" clId="{EE5AF781-8337-4190-8762-11314CC3748A}" dt="2023-12-08T18:15:05.188" v="923"/>
        <pc:sldMkLst>
          <pc:docMk/>
          <pc:sldMk cId="2735748148" sldId="263"/>
        </pc:sldMkLst>
        <pc:spChg chg="add mod">
          <ac:chgData name="حصه بنت سودان العتيبي" userId="c1fe605c-1aaf-4791-a440-af891effc177" providerId="ADAL" clId="{EE5AF781-8337-4190-8762-11314CC3748A}" dt="2023-12-07T13:18:48.073" v="235" actId="1076"/>
          <ac:spMkLst>
            <pc:docMk/>
            <pc:sldMk cId="2735748148" sldId="263"/>
            <ac:spMk id="2" creationId="{9DF18D49-3E2D-1431-C40B-5E758956C765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8:50.560" v="236" actId="1076"/>
          <ac:spMkLst>
            <pc:docMk/>
            <pc:sldMk cId="2735748148" sldId="263"/>
            <ac:spMk id="4" creationId="{2A8731E6-ECF0-EC65-8CBE-5A5A604E9F62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8:53.581" v="237" actId="1076"/>
          <ac:spMkLst>
            <pc:docMk/>
            <pc:sldMk cId="2735748148" sldId="263"/>
            <ac:spMk id="6" creationId="{3058F23A-2E60-39E4-C5FF-944D2362A185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8:55.662" v="238" actId="1076"/>
          <ac:spMkLst>
            <pc:docMk/>
            <pc:sldMk cId="2735748148" sldId="263"/>
            <ac:spMk id="10" creationId="{1C1D4C31-8C77-9B2F-E59C-75EC972FC6D5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8:59.322" v="239" actId="1076"/>
          <ac:spMkLst>
            <pc:docMk/>
            <pc:sldMk cId="2735748148" sldId="263"/>
            <ac:spMk id="11" creationId="{3789EDDE-FBB4-82D1-9372-B014DD3AF03E}"/>
          </ac:spMkLst>
        </pc:spChg>
        <pc:spChg chg="add mod">
          <ac:chgData name="حصه بنت سودان العتيبي" userId="c1fe605c-1aaf-4791-a440-af891effc177" providerId="ADAL" clId="{EE5AF781-8337-4190-8762-11314CC3748A}" dt="2023-12-07T13:03:01.765" v="145" actId="207"/>
          <ac:spMkLst>
            <pc:docMk/>
            <pc:sldMk cId="2735748148" sldId="263"/>
            <ac:spMk id="12" creationId="{49BE8F17-D87A-D291-B2AC-9ACE23853C4E}"/>
          </ac:spMkLst>
        </pc:spChg>
        <pc:spChg chg="add mod">
          <ac:chgData name="حصه بنت سودان العتيبي" userId="c1fe605c-1aaf-4791-a440-af891effc177" providerId="ADAL" clId="{EE5AF781-8337-4190-8762-11314CC3748A}" dt="2023-12-07T13:01:58.459" v="142" actId="20577"/>
          <ac:spMkLst>
            <pc:docMk/>
            <pc:sldMk cId="2735748148" sldId="263"/>
            <ac:spMk id="13" creationId="{395B0761-E69C-068A-66A4-024213B1B6D4}"/>
          </ac:spMkLst>
        </pc:spChg>
        <pc:spChg chg="add mod">
          <ac:chgData name="حصه بنت سودان العتيبي" userId="c1fe605c-1aaf-4791-a440-af891effc177" providerId="ADAL" clId="{EE5AF781-8337-4190-8762-11314CC3748A}" dt="2023-12-07T13:05:33.645" v="156" actId="208"/>
          <ac:spMkLst>
            <pc:docMk/>
            <pc:sldMk cId="2735748148" sldId="263"/>
            <ac:spMk id="14" creationId="{D3292FDB-51D2-404D-AAF5-ED465065203B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6:26.402" v="228" actId="113"/>
          <ac:spMkLst>
            <pc:docMk/>
            <pc:sldMk cId="2735748148" sldId="263"/>
            <ac:spMk id="16" creationId="{FCEC305A-6FFA-0F7E-A0CE-4816B6830262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5:09.219" v="221" actId="1076"/>
          <ac:spMkLst>
            <pc:docMk/>
            <pc:sldMk cId="2735748148" sldId="263"/>
            <ac:spMk id="17" creationId="{43DD923B-AC03-4026-C86C-C14DF331CC02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5:09.219" v="221" actId="1076"/>
          <ac:spMkLst>
            <pc:docMk/>
            <pc:sldMk cId="2735748148" sldId="263"/>
            <ac:spMk id="18" creationId="{8ABDB06E-B7D3-3FA1-B6A9-6931D422BB53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5:09.219" v="221" actId="1076"/>
          <ac:spMkLst>
            <pc:docMk/>
            <pc:sldMk cId="2735748148" sldId="263"/>
            <ac:spMk id="19" creationId="{B31B80F0-BD78-EA79-50E9-0ED29C56EEE0}"/>
          </ac:spMkLst>
        </pc:spChg>
        <pc:spChg chg="add mod">
          <ac:chgData name="حصه بنت سودان العتيبي" userId="c1fe605c-1aaf-4791-a440-af891effc177" providerId="ADAL" clId="{EE5AF781-8337-4190-8762-11314CC3748A}" dt="2023-12-07T13:17:59.903" v="233" actId="1582"/>
          <ac:spMkLst>
            <pc:docMk/>
            <pc:sldMk cId="2735748148" sldId="263"/>
            <ac:spMk id="20" creationId="{2CC520A9-EBFE-A7A2-C861-111CFBFFF8F8}"/>
          </ac:spMkLst>
        </pc:spChg>
        <pc:spChg chg="add mod">
          <ac:chgData name="حصه بنت سودان العتيبي" userId="c1fe605c-1aaf-4791-a440-af891effc177" providerId="ADAL" clId="{EE5AF781-8337-4190-8762-11314CC3748A}" dt="2023-12-07T13:21:27.077" v="252" actId="14100"/>
          <ac:spMkLst>
            <pc:docMk/>
            <pc:sldMk cId="2735748148" sldId="263"/>
            <ac:spMk id="23" creationId="{FF9D7DEE-89AB-B7AD-2B89-3E55E5C6F76F}"/>
          </ac:spMkLst>
        </pc:spChg>
        <pc:spChg chg="add del">
          <ac:chgData name="حصه بنت سودان العتيبي" userId="c1fe605c-1aaf-4791-a440-af891effc177" providerId="ADAL" clId="{EE5AF781-8337-4190-8762-11314CC3748A}" dt="2023-12-07T13:42:39.224" v="334" actId="478"/>
          <ac:spMkLst>
            <pc:docMk/>
            <pc:sldMk cId="2735748148" sldId="263"/>
            <ac:spMk id="25" creationId="{A10E990F-106F-D143-410D-4BF5987A63EF}"/>
          </ac:spMkLst>
        </pc:spChg>
        <pc:spChg chg="add mod">
          <ac:chgData name="حصه بنت سودان العتيبي" userId="c1fe605c-1aaf-4791-a440-af891effc177" providerId="ADAL" clId="{EE5AF781-8337-4190-8762-11314CC3748A}" dt="2023-12-07T13:48:39.122" v="346" actId="113"/>
          <ac:spMkLst>
            <pc:docMk/>
            <pc:sldMk cId="2735748148" sldId="263"/>
            <ac:spMk id="27" creationId="{B1F25592-0E20-C73C-C288-C3C7CBE7D7C1}"/>
          </ac:spMkLst>
        </pc:spChg>
        <pc:spChg chg="add mod">
          <ac:chgData name="حصه بنت سودان العتيبي" userId="c1fe605c-1aaf-4791-a440-af891effc177" providerId="ADAL" clId="{EE5AF781-8337-4190-8762-11314CC3748A}" dt="2023-12-07T13:55:31.616" v="374" actId="339"/>
          <ac:spMkLst>
            <pc:docMk/>
            <pc:sldMk cId="2735748148" sldId="263"/>
            <ac:spMk id="29" creationId="{DAAAE07D-3ECF-A612-AD52-5557C4F91DE4}"/>
          </ac:spMkLst>
        </pc:spChg>
        <pc:spChg chg="add mod">
          <ac:chgData name="حصه بنت سودان العتيبي" userId="c1fe605c-1aaf-4791-a440-af891effc177" providerId="ADAL" clId="{EE5AF781-8337-4190-8762-11314CC3748A}" dt="2023-12-07T13:55:31.616" v="374" actId="339"/>
          <ac:spMkLst>
            <pc:docMk/>
            <pc:sldMk cId="2735748148" sldId="263"/>
            <ac:spMk id="31" creationId="{BEB08F6E-76D6-306B-B528-B14B331799D6}"/>
          </ac:spMkLst>
        </pc:spChg>
        <pc:grpChg chg="del">
          <ac:chgData name="حصه بنت سودان العتيبي" userId="c1fe605c-1aaf-4791-a440-af891effc177" providerId="ADAL" clId="{EE5AF781-8337-4190-8762-11314CC3748A}" dt="2023-12-07T12:56:08.036" v="98" actId="478"/>
          <ac:grpSpMkLst>
            <pc:docMk/>
            <pc:sldMk cId="2735748148" sldId="263"/>
            <ac:grpSpMk id="9" creationId="{C68A5FBE-1EFB-8273-590C-EDD0F62598DF}"/>
          </ac:grpSpMkLst>
        </pc:grpChg>
        <pc:picChg chg="mod">
          <ac:chgData name="حصه بنت سودان العتيبي" userId="c1fe605c-1aaf-4791-a440-af891effc177" providerId="ADAL" clId="{EE5AF781-8337-4190-8762-11314CC3748A}" dt="2023-12-07T13:01:34.452" v="136" actId="1076"/>
          <ac:picMkLst>
            <pc:docMk/>
            <pc:sldMk cId="2735748148" sldId="263"/>
            <ac:picMk id="3" creationId="{7D205E32-CE4C-5FD2-D87A-18C143DAE549}"/>
          </ac:picMkLst>
        </pc:picChg>
        <pc:picChg chg="mod modCrop">
          <ac:chgData name="حصه بنت سودان العتيبي" userId="c1fe605c-1aaf-4791-a440-af891effc177" providerId="ADAL" clId="{EE5AF781-8337-4190-8762-11314CC3748A}" dt="2023-12-07T12:56:50.997" v="107" actId="1076"/>
          <ac:picMkLst>
            <pc:docMk/>
            <pc:sldMk cId="2735748148" sldId="263"/>
            <ac:picMk id="5" creationId="{9ED9A91D-FEEE-8722-C4CA-707C471C51F6}"/>
          </ac:picMkLst>
        </pc:picChg>
        <pc:picChg chg="add del mod">
          <ac:chgData name="حصه بنت سودان العتيبي" userId="c1fe605c-1aaf-4791-a440-af891effc177" providerId="ADAL" clId="{EE5AF781-8337-4190-8762-11314CC3748A}" dt="2023-12-08T17:09:35.642" v="669" actId="478"/>
          <ac:picMkLst>
            <pc:docMk/>
            <pc:sldMk cId="2735748148" sldId="263"/>
            <ac:picMk id="26" creationId="{494705FC-0E2E-FA9A-3624-FE27D424DD47}"/>
          </ac:picMkLst>
        </pc:picChg>
        <pc:inkChg chg="add del">
          <ac:chgData name="حصه بنت سودان العتيبي" userId="c1fe605c-1aaf-4791-a440-af891effc177" providerId="ADAL" clId="{EE5AF781-8337-4190-8762-11314CC3748A}" dt="2023-12-07T13:19:32.283" v="242"/>
          <ac:inkMkLst>
            <pc:docMk/>
            <pc:sldMk cId="2735748148" sldId="263"/>
            <ac:inkMk id="21" creationId="{2E910066-A13C-CC66-B0C7-BDA4E0DBA5FA}"/>
          </ac:inkMkLst>
        </pc:inkChg>
        <pc:inkChg chg="add del">
          <ac:chgData name="حصه بنت سودان العتيبي" userId="c1fe605c-1aaf-4791-a440-af891effc177" providerId="ADAL" clId="{EE5AF781-8337-4190-8762-11314CC3748A}" dt="2023-12-07T13:19:32.283" v="243"/>
          <ac:inkMkLst>
            <pc:docMk/>
            <pc:sldMk cId="2735748148" sldId="263"/>
            <ac:inkMk id="22" creationId="{5EFFE418-5797-D3D0-B8E9-CBC473A37BF9}"/>
          </ac:inkMkLst>
        </pc:inkChg>
      </pc:sldChg>
      <pc:sldChg chg="addSp delSp modSp add mod modTransition">
        <pc:chgData name="حصه بنت سودان العتيبي" userId="c1fe605c-1aaf-4791-a440-af891effc177" providerId="ADAL" clId="{EE5AF781-8337-4190-8762-11314CC3748A}" dt="2023-12-08T18:14:41.154" v="918"/>
        <pc:sldMkLst>
          <pc:docMk/>
          <pc:sldMk cId="1136891246" sldId="264"/>
        </pc:sldMkLst>
        <pc:spChg chg="del mod">
          <ac:chgData name="حصه بنت سودان العتيبي" userId="c1fe605c-1aaf-4791-a440-af891effc177" providerId="ADAL" clId="{EE5AF781-8337-4190-8762-11314CC3748A}" dt="2023-12-07T13:25:56.575" v="267" actId="478"/>
          <ac:spMkLst>
            <pc:docMk/>
            <pc:sldMk cId="1136891246" sldId="264"/>
            <ac:spMk id="3" creationId="{7A8AFA92-DDCD-C60D-ABDD-F0157AC84691}"/>
          </ac:spMkLst>
        </pc:spChg>
        <pc:spChg chg="add del mod">
          <ac:chgData name="حصه بنت سودان العتيبي" userId="c1fe605c-1aaf-4791-a440-af891effc177" providerId="ADAL" clId="{EE5AF781-8337-4190-8762-11314CC3748A}" dt="2023-12-07T13:26:45.005" v="272" actId="478"/>
          <ac:spMkLst>
            <pc:docMk/>
            <pc:sldMk cId="1136891246" sldId="264"/>
            <ac:spMk id="4" creationId="{9264EADE-D55C-E84A-24E6-D1909121DE42}"/>
          </ac:spMkLst>
        </pc:spChg>
        <pc:spChg chg="add mod">
          <ac:chgData name="حصه بنت سودان العتيبي" userId="c1fe605c-1aaf-4791-a440-af891effc177" providerId="ADAL" clId="{EE5AF781-8337-4190-8762-11314CC3748A}" dt="2023-12-07T13:37:05.853" v="322" actId="115"/>
          <ac:spMkLst>
            <pc:docMk/>
            <pc:sldMk cId="1136891246" sldId="264"/>
            <ac:spMk id="5" creationId="{85AD241F-C346-8AA8-6898-AB0A32390CC2}"/>
          </ac:spMkLst>
        </pc:spChg>
        <pc:picChg chg="mod">
          <ac:chgData name="حصه بنت سودان العتيبي" userId="c1fe605c-1aaf-4791-a440-af891effc177" providerId="ADAL" clId="{EE5AF781-8337-4190-8762-11314CC3748A}" dt="2023-12-08T18:08:02.946" v="901"/>
          <ac:picMkLst>
            <pc:docMk/>
            <pc:sldMk cId="1136891246" sldId="264"/>
            <ac:picMk id="16" creationId="{3C67E8DB-9109-FCBC-C16E-04D412D97C0B}"/>
          </ac:picMkLst>
        </pc:picChg>
        <pc:picChg chg="add del mod">
          <ac:chgData name="حصه بنت سودان العتيبي" userId="c1fe605c-1aaf-4791-a440-af891effc177" providerId="ADAL" clId="{EE5AF781-8337-4190-8762-11314CC3748A}" dt="2023-12-07T13:35:42.351" v="290" actId="478"/>
          <ac:picMkLst>
            <pc:docMk/>
            <pc:sldMk cId="1136891246" sldId="264"/>
            <ac:picMk id="1026" creationId="{B56E80BB-9E58-1ED1-3F96-473BCDD7B0C2}"/>
          </ac:picMkLst>
        </pc:picChg>
        <pc:picChg chg="add del mod">
          <ac:chgData name="حصه بنت سودان العتيبي" userId="c1fe605c-1aaf-4791-a440-af891effc177" providerId="ADAL" clId="{EE5AF781-8337-4190-8762-11314CC3748A}" dt="2023-12-07T13:35:44.055" v="291" actId="478"/>
          <ac:picMkLst>
            <pc:docMk/>
            <pc:sldMk cId="1136891246" sldId="264"/>
            <ac:picMk id="1028" creationId="{7385B35D-F4EF-3F41-23C2-B705B83CE2BE}"/>
          </ac:picMkLst>
        </pc:picChg>
        <pc:picChg chg="add mod">
          <ac:chgData name="حصه بنت سودان العتيبي" userId="c1fe605c-1aaf-4791-a440-af891effc177" providerId="ADAL" clId="{EE5AF781-8337-4190-8762-11314CC3748A}" dt="2023-12-07T13:36:06.246" v="297" actId="1076"/>
          <ac:picMkLst>
            <pc:docMk/>
            <pc:sldMk cId="1136891246" sldId="264"/>
            <ac:picMk id="1030" creationId="{79BFCBB9-9AE4-31BA-2D66-AB995B884D84}"/>
          </ac:picMkLst>
        </pc:picChg>
      </pc:sldChg>
      <pc:sldChg chg="modSp add mod">
        <pc:chgData name="حصه بنت سودان العتيبي" userId="c1fe605c-1aaf-4791-a440-af891effc177" providerId="ADAL" clId="{EE5AF781-8337-4190-8762-11314CC3748A}" dt="2023-12-08T18:43:07.494" v="1021" actId="14100"/>
        <pc:sldMkLst>
          <pc:docMk/>
          <pc:sldMk cId="3385328360" sldId="265"/>
        </pc:sldMkLst>
        <pc:spChg chg="mod">
          <ac:chgData name="حصه بنت سودان العتيبي" userId="c1fe605c-1aaf-4791-a440-af891effc177" providerId="ADAL" clId="{EE5AF781-8337-4190-8762-11314CC3748A}" dt="2023-12-08T18:06:37.407" v="880" actId="1076"/>
          <ac:spMkLst>
            <pc:docMk/>
            <pc:sldMk cId="3385328360" sldId="265"/>
            <ac:spMk id="28" creationId="{4DD9F5B7-FF75-FB9C-B60F-CA650D9FD829}"/>
          </ac:spMkLst>
        </pc:spChg>
        <pc:picChg chg="mod">
          <ac:chgData name="حصه بنت سودان العتيبي" userId="c1fe605c-1aaf-4791-a440-af891effc177" providerId="ADAL" clId="{EE5AF781-8337-4190-8762-11314CC3748A}" dt="2023-12-08T18:43:07.494" v="1021" actId="14100"/>
          <ac:picMkLst>
            <pc:docMk/>
            <pc:sldMk cId="3385328360" sldId="265"/>
            <ac:picMk id="1030" creationId="{C7740005-6254-A0BC-9F50-9BC0A77F169A}"/>
          </ac:picMkLst>
        </pc:picChg>
      </pc:sldChg>
      <pc:sldChg chg="addSp delSp modSp new mod modTransition delAnim modAnim">
        <pc:chgData name="حصه بنت سودان العتيبي" userId="c1fe605c-1aaf-4791-a440-af891effc177" providerId="ADAL" clId="{EE5AF781-8337-4190-8762-11314CC3748A}" dt="2023-12-08T18:16:26.290" v="934" actId="1076"/>
        <pc:sldMkLst>
          <pc:docMk/>
          <pc:sldMk cId="3232891338" sldId="266"/>
        </pc:sldMkLst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2" creationId="{423420DD-6804-F3DB-52DF-24CF3F958B85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3" creationId="{3280E784-CD5F-8D78-2F0E-12A1EA0C2B62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4" creationId="{D5942051-707A-283D-1BAC-09419A252182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5" creationId="{6913DE93-FBB4-3655-7DB3-7365CB3E1288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6" creationId="{CDAA3AA7-97F3-46D8-B4A1-F4A409F8B19F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7" creationId="{65AA3F70-ED1D-7D9B-C7BD-3322217557A8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8" creationId="{AE0A023D-D624-A9A2-CD67-772E06A630DC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9" creationId="{43063EB4-1045-3768-9C2C-65130F57FF00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10" creationId="{EA344269-D9AB-0638-472E-55BD23DDE67D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11" creationId="{33BD280A-E627-EB40-233E-DA32F453CF58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12" creationId="{4731788D-392B-94D0-79DB-598F41807C34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13" creationId="{78F03341-A762-A724-64E0-2100ABED8B38}"/>
          </ac:spMkLst>
        </pc:spChg>
        <pc:spChg chg="del">
          <ac:chgData name="حصه بنت سودان العتيبي" userId="c1fe605c-1aaf-4791-a440-af891effc177" providerId="ADAL" clId="{EE5AF781-8337-4190-8762-11314CC3748A}" dt="2023-12-08T16:28:05.762" v="388" actId="478"/>
          <ac:spMkLst>
            <pc:docMk/>
            <pc:sldMk cId="3232891338" sldId="266"/>
            <ac:spMk id="14" creationId="{76B75451-0405-9387-66FC-ADB76EB35D7F}"/>
          </ac:spMkLst>
        </pc:spChg>
        <pc:spChg chg="add mod">
          <ac:chgData name="حصه بنت سودان العتيبي" userId="c1fe605c-1aaf-4791-a440-af891effc177" providerId="ADAL" clId="{EE5AF781-8337-4190-8762-11314CC3748A}" dt="2023-12-08T16:31:04.219" v="476" actId="14100"/>
          <ac:spMkLst>
            <pc:docMk/>
            <pc:sldMk cId="3232891338" sldId="266"/>
            <ac:spMk id="17" creationId="{331BC565-A21E-483D-FF13-95CCF0D89EE3}"/>
          </ac:spMkLst>
        </pc:spChg>
        <pc:spChg chg="add mod">
          <ac:chgData name="حصه بنت سودان العتيبي" userId="c1fe605c-1aaf-4791-a440-af891effc177" providerId="ADAL" clId="{EE5AF781-8337-4190-8762-11314CC3748A}" dt="2023-12-08T16:31:26.064" v="482" actId="1076"/>
          <ac:spMkLst>
            <pc:docMk/>
            <pc:sldMk cId="3232891338" sldId="266"/>
            <ac:spMk id="18" creationId="{C664591E-C3E9-7A90-0D0E-6B0E39F01956}"/>
          </ac:spMkLst>
        </pc:spChg>
        <pc:spChg chg="add mod">
          <ac:chgData name="حصه بنت سودان العتيبي" userId="c1fe605c-1aaf-4791-a440-af891effc177" providerId="ADAL" clId="{EE5AF781-8337-4190-8762-11314CC3748A}" dt="2023-12-08T16:32:08.908" v="486" actId="14100"/>
          <ac:spMkLst>
            <pc:docMk/>
            <pc:sldMk cId="3232891338" sldId="266"/>
            <ac:spMk id="19" creationId="{F412F159-0672-6451-E59C-3C66B6783A1B}"/>
          </ac:spMkLst>
        </pc:spChg>
        <pc:spChg chg="add mod">
          <ac:chgData name="حصه بنت سودان العتيبي" userId="c1fe605c-1aaf-4791-a440-af891effc177" providerId="ADAL" clId="{EE5AF781-8337-4190-8762-11314CC3748A}" dt="2023-12-08T16:56:51.230" v="578" actId="14100"/>
          <ac:spMkLst>
            <pc:docMk/>
            <pc:sldMk cId="3232891338" sldId="266"/>
            <ac:spMk id="20" creationId="{6DE27A8A-7490-A6B0-46C1-868284FE0533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6:56:34.700" v="573" actId="478"/>
          <ac:spMkLst>
            <pc:docMk/>
            <pc:sldMk cId="3232891338" sldId="266"/>
            <ac:spMk id="21" creationId="{C2F4D807-5C5A-B943-FC17-6A01590D2D7E}"/>
          </ac:spMkLst>
        </pc:spChg>
        <pc:spChg chg="add mod">
          <ac:chgData name="حصه بنت سودان العتيبي" userId="c1fe605c-1aaf-4791-a440-af891effc177" providerId="ADAL" clId="{EE5AF781-8337-4190-8762-11314CC3748A}" dt="2023-12-08T16:48:02.512" v="543" actId="1076"/>
          <ac:spMkLst>
            <pc:docMk/>
            <pc:sldMk cId="3232891338" sldId="266"/>
            <ac:spMk id="23" creationId="{B3D5A5E1-7A15-A1F6-A9CE-5D09F21980B8}"/>
          </ac:spMkLst>
        </pc:spChg>
        <pc:spChg chg="add mod ord">
          <ac:chgData name="حصه بنت سودان العتيبي" userId="c1fe605c-1aaf-4791-a440-af891effc177" providerId="ADAL" clId="{EE5AF781-8337-4190-8762-11314CC3748A}" dt="2023-12-08T16:58:36.961" v="597" actId="1076"/>
          <ac:spMkLst>
            <pc:docMk/>
            <pc:sldMk cId="3232891338" sldId="266"/>
            <ac:spMk id="25" creationId="{E21F3892-E453-0C1A-F839-30952056D6B9}"/>
          </ac:spMkLst>
        </pc:spChg>
        <pc:spChg chg="add mod">
          <ac:chgData name="حصه بنت سودان العتيبي" userId="c1fe605c-1aaf-4791-a440-af891effc177" providerId="ADAL" clId="{EE5AF781-8337-4190-8762-11314CC3748A}" dt="2023-12-08T16:58:44.210" v="598" actId="14100"/>
          <ac:spMkLst>
            <pc:docMk/>
            <pc:sldMk cId="3232891338" sldId="266"/>
            <ac:spMk id="26" creationId="{A7D22915-B7F0-B689-76C0-FDFB0DC080C7}"/>
          </ac:spMkLst>
        </pc:spChg>
        <pc:spChg chg="add mod">
          <ac:chgData name="حصه بنت سودان العتيبي" userId="c1fe605c-1aaf-4791-a440-af891effc177" providerId="ADAL" clId="{EE5AF781-8337-4190-8762-11314CC3748A}" dt="2023-12-08T16:49:54.548" v="558" actId="208"/>
          <ac:spMkLst>
            <pc:docMk/>
            <pc:sldMk cId="3232891338" sldId="266"/>
            <ac:spMk id="27" creationId="{6F032400-677C-0990-19E7-6214616CB179}"/>
          </ac:spMkLst>
        </pc:spChg>
        <pc:spChg chg="add mod">
          <ac:chgData name="حصه بنت سودان العتيبي" userId="c1fe605c-1aaf-4791-a440-af891effc177" providerId="ADAL" clId="{EE5AF781-8337-4190-8762-11314CC3748A}" dt="2023-12-08T17:06:38.358" v="623" actId="208"/>
          <ac:spMkLst>
            <pc:docMk/>
            <pc:sldMk cId="3232891338" sldId="266"/>
            <ac:spMk id="29" creationId="{6AFF8882-0136-FF97-E7EE-41CD99919F4D}"/>
          </ac:spMkLst>
        </pc:spChg>
        <pc:picChg chg="add mod">
          <ac:chgData name="حصه بنت سودان العتيبي" userId="c1fe605c-1aaf-4791-a440-af891effc177" providerId="ADAL" clId="{EE5AF781-8337-4190-8762-11314CC3748A}" dt="2023-12-08T16:28:57.149" v="392" actId="1076"/>
          <ac:picMkLst>
            <pc:docMk/>
            <pc:sldMk cId="3232891338" sldId="266"/>
            <ac:picMk id="16" creationId="{16350B8A-B75F-41C9-4CE4-928F83013AB4}"/>
          </ac:picMkLst>
        </pc:picChg>
        <pc:picChg chg="add del mod">
          <ac:chgData name="حصه بنت سودان العتيبي" userId="c1fe605c-1aaf-4791-a440-af891effc177" providerId="ADAL" clId="{EE5AF781-8337-4190-8762-11314CC3748A}" dt="2023-12-08T18:16:07.568" v="928" actId="21"/>
          <ac:picMkLst>
            <pc:docMk/>
            <pc:sldMk cId="3232891338" sldId="266"/>
            <ac:picMk id="30" creationId="{3270606B-BC5C-593F-0873-10507B93368E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7:40:01.041" v="760" actId="1076"/>
          <ac:picMkLst>
            <pc:docMk/>
            <pc:sldMk cId="3232891338" sldId="266"/>
            <ac:picMk id="31" creationId="{09C11ED9-4C08-A9BE-59AB-A6EF5038E2AA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8:16:26.290" v="934" actId="1076"/>
          <ac:picMkLst>
            <pc:docMk/>
            <pc:sldMk cId="3232891338" sldId="266"/>
            <ac:picMk id="32" creationId="{37988ADA-1C7D-925E-C19D-89518AC07DF8}"/>
          </ac:picMkLst>
        </pc:picChg>
      </pc:sldChg>
      <pc:sldChg chg="addSp delSp modSp add mod ord modTransition delAnim modAnim">
        <pc:chgData name="حصه بنت سودان العتيبي" userId="c1fe605c-1aaf-4791-a440-af891effc177" providerId="ADAL" clId="{EE5AF781-8337-4190-8762-11314CC3748A}" dt="2023-12-08T18:18:30.126" v="935" actId="478"/>
        <pc:sldMkLst>
          <pc:docMk/>
          <pc:sldMk cId="2653326770" sldId="267"/>
        </pc:sldMkLst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2" creationId="{9DF18D49-3E2D-1431-C40B-5E758956C765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4" creationId="{2A8731E6-ECF0-EC65-8CBE-5A5A604E9F62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6" creationId="{3058F23A-2E60-39E4-C5FF-944D2362A185}"/>
          </ac:spMkLst>
        </pc:spChg>
        <pc:spChg chg="add mod">
          <ac:chgData name="حصه بنت سودان العتيبي" userId="c1fe605c-1aaf-4791-a440-af891effc177" providerId="ADAL" clId="{EE5AF781-8337-4190-8762-11314CC3748A}" dt="2023-12-08T17:08:07.429" v="659" actId="1076"/>
          <ac:spMkLst>
            <pc:docMk/>
            <pc:sldMk cId="2653326770" sldId="267"/>
            <ac:spMk id="9" creationId="{6D504B77-BAF7-FF98-0596-7D45CE0632A4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10" creationId="{1C1D4C31-8C77-9B2F-E59C-75EC972FC6D5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11" creationId="{3789EDDE-FBB4-82D1-9372-B014DD3AF03E}"/>
          </ac:spMkLst>
        </pc:spChg>
        <pc:spChg chg="del">
          <ac:chgData name="حصه بنت سودان العتيبي" userId="c1fe605c-1aaf-4791-a440-af891effc177" providerId="ADAL" clId="{EE5AF781-8337-4190-8762-11314CC3748A}" dt="2023-12-08T16:33:20.057" v="496" actId="478"/>
          <ac:spMkLst>
            <pc:docMk/>
            <pc:sldMk cId="2653326770" sldId="267"/>
            <ac:spMk id="12" creationId="{49BE8F17-D87A-D291-B2AC-9ACE23853C4E}"/>
          </ac:spMkLst>
        </pc:spChg>
        <pc:spChg chg="del">
          <ac:chgData name="حصه بنت سودان العتيبي" userId="c1fe605c-1aaf-4791-a440-af891effc177" providerId="ADAL" clId="{EE5AF781-8337-4190-8762-11314CC3748A}" dt="2023-12-08T16:33:20.057" v="496" actId="478"/>
          <ac:spMkLst>
            <pc:docMk/>
            <pc:sldMk cId="2653326770" sldId="267"/>
            <ac:spMk id="13" creationId="{395B0761-E69C-068A-66A4-024213B1B6D4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14" creationId="{D3292FDB-51D2-404D-AAF5-ED465065203B}"/>
          </ac:spMkLst>
        </pc:spChg>
        <pc:spChg chg="del">
          <ac:chgData name="حصه بنت سودان العتيبي" userId="c1fe605c-1aaf-4791-a440-af891effc177" providerId="ADAL" clId="{EE5AF781-8337-4190-8762-11314CC3748A}" dt="2023-12-08T16:33:29.601" v="498" actId="478"/>
          <ac:spMkLst>
            <pc:docMk/>
            <pc:sldMk cId="2653326770" sldId="267"/>
            <ac:spMk id="16" creationId="{FCEC305A-6FFA-0F7E-A0CE-4816B6830262}"/>
          </ac:spMkLst>
        </pc:spChg>
        <pc:spChg chg="del">
          <ac:chgData name="حصه بنت سودان العتيبي" userId="c1fe605c-1aaf-4791-a440-af891effc177" providerId="ADAL" clId="{EE5AF781-8337-4190-8762-11314CC3748A}" dt="2023-12-08T16:33:29.601" v="498" actId="478"/>
          <ac:spMkLst>
            <pc:docMk/>
            <pc:sldMk cId="2653326770" sldId="267"/>
            <ac:spMk id="17" creationId="{43DD923B-AC03-4026-C86C-C14DF331CC02}"/>
          </ac:spMkLst>
        </pc:spChg>
        <pc:spChg chg="del">
          <ac:chgData name="حصه بنت سودان العتيبي" userId="c1fe605c-1aaf-4791-a440-af891effc177" providerId="ADAL" clId="{EE5AF781-8337-4190-8762-11314CC3748A}" dt="2023-12-08T16:33:29.601" v="498" actId="478"/>
          <ac:spMkLst>
            <pc:docMk/>
            <pc:sldMk cId="2653326770" sldId="267"/>
            <ac:spMk id="18" creationId="{8ABDB06E-B7D3-3FA1-B6A9-6931D422BB53}"/>
          </ac:spMkLst>
        </pc:spChg>
        <pc:spChg chg="del">
          <ac:chgData name="حصه بنت سودان العتيبي" userId="c1fe605c-1aaf-4791-a440-af891effc177" providerId="ADAL" clId="{EE5AF781-8337-4190-8762-11314CC3748A}" dt="2023-12-08T16:33:29.601" v="498" actId="478"/>
          <ac:spMkLst>
            <pc:docMk/>
            <pc:sldMk cId="2653326770" sldId="267"/>
            <ac:spMk id="19" creationId="{B31B80F0-BD78-EA79-50E9-0ED29C56EEE0}"/>
          </ac:spMkLst>
        </pc:spChg>
        <pc:spChg chg="del">
          <ac:chgData name="حصه بنت سودان العتيبي" userId="c1fe605c-1aaf-4791-a440-af891effc177" providerId="ADAL" clId="{EE5AF781-8337-4190-8762-11314CC3748A}" dt="2023-12-08T16:33:24.667" v="497" actId="478"/>
          <ac:spMkLst>
            <pc:docMk/>
            <pc:sldMk cId="2653326770" sldId="267"/>
            <ac:spMk id="20" creationId="{2CC520A9-EBFE-A7A2-C861-111CFBFFF8F8}"/>
          </ac:spMkLst>
        </pc:spChg>
        <pc:spChg chg="del mod topLvl">
          <ac:chgData name="حصه بنت سودان العتيبي" userId="c1fe605c-1aaf-4791-a440-af891effc177" providerId="ADAL" clId="{EE5AF781-8337-4190-8762-11314CC3748A}" dt="2023-12-08T16:34:18.001" v="511" actId="478"/>
          <ac:spMkLst>
            <pc:docMk/>
            <pc:sldMk cId="2653326770" sldId="267"/>
            <ac:spMk id="23" creationId="{FF9D7DEE-89AB-B7AD-2B89-3E55E5C6F76F}"/>
          </ac:spMkLst>
        </pc:spChg>
        <pc:spChg chg="del">
          <ac:chgData name="حصه بنت سودان العتيبي" userId="c1fe605c-1aaf-4791-a440-af891effc177" providerId="ADAL" clId="{EE5AF781-8337-4190-8762-11314CC3748A}" dt="2023-12-08T16:33:29.601" v="498" actId="478"/>
          <ac:spMkLst>
            <pc:docMk/>
            <pc:sldMk cId="2653326770" sldId="267"/>
            <ac:spMk id="27" creationId="{B1F25592-0E20-C73C-C288-C3C7CBE7D7C1}"/>
          </ac:spMkLst>
        </pc:spChg>
        <pc:spChg chg="del">
          <ac:chgData name="حصه بنت سودان العتيبي" userId="c1fe605c-1aaf-4791-a440-af891effc177" providerId="ADAL" clId="{EE5AF781-8337-4190-8762-11314CC3748A}" dt="2023-12-08T16:33:20.057" v="496" actId="478"/>
          <ac:spMkLst>
            <pc:docMk/>
            <pc:sldMk cId="2653326770" sldId="267"/>
            <ac:spMk id="29" creationId="{DAAAE07D-3ECF-A612-AD52-5557C4F91DE4}"/>
          </ac:spMkLst>
        </pc:spChg>
        <pc:spChg chg="del">
          <ac:chgData name="حصه بنت سودان العتيبي" userId="c1fe605c-1aaf-4791-a440-af891effc177" providerId="ADAL" clId="{EE5AF781-8337-4190-8762-11314CC3748A}" dt="2023-12-08T16:33:20.057" v="496" actId="478"/>
          <ac:spMkLst>
            <pc:docMk/>
            <pc:sldMk cId="2653326770" sldId="267"/>
            <ac:spMk id="31" creationId="{BEB08F6E-76D6-306B-B528-B14B331799D6}"/>
          </ac:spMkLst>
        </pc:spChg>
        <pc:grpChg chg="add del mod">
          <ac:chgData name="حصه بنت سودان العتيبي" userId="c1fe605c-1aaf-4791-a440-af891effc177" providerId="ADAL" clId="{EE5AF781-8337-4190-8762-11314CC3748A}" dt="2023-12-08T16:34:18.001" v="511" actId="478"/>
          <ac:grpSpMkLst>
            <pc:docMk/>
            <pc:sldMk cId="2653326770" sldId="267"/>
            <ac:grpSpMk id="7" creationId="{8FECBA5B-0076-A5D7-2A76-75313F43F516}"/>
          </ac:grpSpMkLst>
        </pc:grpChg>
        <pc:picChg chg="mod modCrop">
          <ac:chgData name="حصه بنت سودان العتيبي" userId="c1fe605c-1aaf-4791-a440-af891effc177" providerId="ADAL" clId="{EE5AF781-8337-4190-8762-11314CC3748A}" dt="2023-12-08T17:07:56.632" v="657" actId="1076"/>
          <ac:picMkLst>
            <pc:docMk/>
            <pc:sldMk cId="2653326770" sldId="267"/>
            <ac:picMk id="3" creationId="{7D205E32-CE4C-5FD2-D87A-18C143DAE549}"/>
          </ac:picMkLst>
        </pc:picChg>
        <pc:picChg chg="mod ord topLvl modCrop">
          <ac:chgData name="حصه بنت سودان العتيبي" userId="c1fe605c-1aaf-4791-a440-af891effc177" providerId="ADAL" clId="{EE5AF781-8337-4190-8762-11314CC3748A}" dt="2023-12-08T17:08:00.457" v="658" actId="1076"/>
          <ac:picMkLst>
            <pc:docMk/>
            <pc:sldMk cId="2653326770" sldId="267"/>
            <ac:picMk id="5" creationId="{9ED9A91D-FEEE-8722-C4CA-707C471C51F6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7:06:52.210" v="625" actId="1076"/>
          <ac:picMkLst>
            <pc:docMk/>
            <pc:sldMk cId="2653326770" sldId="267"/>
            <ac:picMk id="8" creationId="{ECF4F4E8-ECE4-2F6C-A3D3-F044518F77E7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7:08:09.349" v="660" actId="1076"/>
          <ac:picMkLst>
            <pc:docMk/>
            <pc:sldMk cId="2653326770" sldId="267"/>
            <ac:picMk id="15" creationId="{A2BABB25-03D1-6A91-E6C4-06CEEF0B4E23}"/>
          </ac:picMkLst>
        </pc:picChg>
        <pc:picChg chg="add del mod">
          <ac:chgData name="حصه بنت سودان العتيبي" userId="c1fe605c-1aaf-4791-a440-af891effc177" providerId="ADAL" clId="{EE5AF781-8337-4190-8762-11314CC3748A}" dt="2023-12-08T18:18:30.126" v="935" actId="478"/>
          <ac:picMkLst>
            <pc:docMk/>
            <pc:sldMk cId="2653326770" sldId="267"/>
            <ac:picMk id="21" creationId="{9F2994E5-2255-7DA9-D750-BE54D98CB981}"/>
          </ac:picMkLst>
        </pc:picChg>
        <pc:picChg chg="mod">
          <ac:chgData name="حصه بنت سودان العتيبي" userId="c1fe605c-1aaf-4791-a440-af891effc177" providerId="ADAL" clId="{EE5AF781-8337-4190-8762-11314CC3748A}" dt="2023-12-08T17:07:51.073" v="656" actId="1076"/>
          <ac:picMkLst>
            <pc:docMk/>
            <pc:sldMk cId="2653326770" sldId="267"/>
            <ac:picMk id="26" creationId="{494705FC-0E2E-FA9A-3624-FE27D424DD47}"/>
          </ac:picMkLst>
        </pc:picChg>
      </pc:sldChg>
      <pc:sldChg chg="addSp delSp modSp add mod delAnim modAnim">
        <pc:chgData name="حصه بنت سودان العتيبي" userId="c1fe605c-1aaf-4791-a440-af891effc177" providerId="ADAL" clId="{EE5AF781-8337-4190-8762-11314CC3748A}" dt="2023-12-08T18:30:34.007" v="1010" actId="1076"/>
        <pc:sldMkLst>
          <pc:docMk/>
          <pc:sldMk cId="1400269442" sldId="268"/>
        </pc:sldMkLst>
        <pc:spChg chg="add mod">
          <ac:chgData name="حصه بنت سودان العتيبي" userId="c1fe605c-1aaf-4791-a440-af891effc177" providerId="ADAL" clId="{EE5AF781-8337-4190-8762-11314CC3748A}" dt="2023-12-08T17:44:53.962" v="791" actId="207"/>
          <ac:spMkLst>
            <pc:docMk/>
            <pc:sldMk cId="1400269442" sldId="268"/>
            <ac:spMk id="4" creationId="{F8A10AC3-C918-AF08-CC44-EEE4E0BC9C6C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4:27.050" v="783" actId="478"/>
          <ac:spMkLst>
            <pc:docMk/>
            <pc:sldMk cId="1400269442" sldId="268"/>
            <ac:spMk id="5" creationId="{ED9C4F46-F3A9-7737-AA14-878B2667586B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4:29.259" v="784" actId="478"/>
          <ac:spMkLst>
            <pc:docMk/>
            <pc:sldMk cId="1400269442" sldId="268"/>
            <ac:spMk id="6" creationId="{5FAFBB80-0F63-A946-8179-BC73CB43E884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3:25.109" v="767" actId="478"/>
          <ac:spMkLst>
            <pc:docMk/>
            <pc:sldMk cId="1400269442" sldId="268"/>
            <ac:spMk id="7" creationId="{438B426C-16A8-142F-8A1D-3DD627AA3877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3:25.109" v="767" actId="478"/>
          <ac:spMkLst>
            <pc:docMk/>
            <pc:sldMk cId="1400269442" sldId="268"/>
            <ac:spMk id="8" creationId="{BDF99310-CDE7-0614-BBC8-BC2E4AD3B690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3:25.109" v="767" actId="478"/>
          <ac:spMkLst>
            <pc:docMk/>
            <pc:sldMk cId="1400269442" sldId="268"/>
            <ac:spMk id="9" creationId="{F8F5BBED-ECCE-1066-91D5-663FB93582ED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3:25.109" v="767" actId="478"/>
          <ac:spMkLst>
            <pc:docMk/>
            <pc:sldMk cId="1400269442" sldId="268"/>
            <ac:spMk id="10" creationId="{637B4461-587D-FE13-8346-8E68AAE4B783}"/>
          </ac:spMkLst>
        </pc:spChg>
        <pc:spChg chg="add del mod">
          <ac:chgData name="حصه بنت سودان العتيبي" userId="c1fe605c-1aaf-4791-a440-af891effc177" providerId="ADAL" clId="{EE5AF781-8337-4190-8762-11314CC3748A}" dt="2023-12-08T17:43:18.128" v="764" actId="478"/>
          <ac:spMkLst>
            <pc:docMk/>
            <pc:sldMk cId="1400269442" sldId="268"/>
            <ac:spMk id="11" creationId="{49BF45FB-F46C-9946-F530-6C9D09068691}"/>
          </ac:spMkLst>
        </pc:spChg>
        <pc:spChg chg="add mod">
          <ac:chgData name="حصه بنت سودان العتيبي" userId="c1fe605c-1aaf-4791-a440-af891effc177" providerId="ADAL" clId="{EE5AF781-8337-4190-8762-11314CC3748A}" dt="2023-12-08T17:44:53.962" v="791" actId="207"/>
          <ac:spMkLst>
            <pc:docMk/>
            <pc:sldMk cId="1400269442" sldId="268"/>
            <ac:spMk id="15" creationId="{3FBB0318-9A0E-EE34-EC73-DC75E8A4BC88}"/>
          </ac:spMkLst>
        </pc:spChg>
        <pc:spChg chg="del">
          <ac:chgData name="حصه بنت سودان العتيبي" userId="c1fe605c-1aaf-4791-a440-af891effc177" providerId="ADAL" clId="{EE5AF781-8337-4190-8762-11314CC3748A}" dt="2023-12-08T17:18:02.586" v="697" actId="478"/>
          <ac:spMkLst>
            <pc:docMk/>
            <pc:sldMk cId="1400269442" sldId="268"/>
            <ac:spMk id="17" creationId="{331BC565-A21E-483D-FF13-95CCF0D89EE3}"/>
          </ac:spMkLst>
        </pc:spChg>
        <pc:spChg chg="del">
          <ac:chgData name="حصه بنت سودان العتيبي" userId="c1fe605c-1aaf-4791-a440-af891effc177" providerId="ADAL" clId="{EE5AF781-8337-4190-8762-11314CC3748A}" dt="2023-12-08T17:18:02.586" v="697" actId="478"/>
          <ac:spMkLst>
            <pc:docMk/>
            <pc:sldMk cId="1400269442" sldId="268"/>
            <ac:spMk id="18" creationId="{C664591E-C3E9-7A90-0D0E-6B0E39F01956}"/>
          </ac:spMkLst>
        </pc:spChg>
        <pc:spChg chg="del">
          <ac:chgData name="حصه بنت سودان العتيبي" userId="c1fe605c-1aaf-4791-a440-af891effc177" providerId="ADAL" clId="{EE5AF781-8337-4190-8762-11314CC3748A}" dt="2023-12-08T17:10:47.903" v="675" actId="478"/>
          <ac:spMkLst>
            <pc:docMk/>
            <pc:sldMk cId="1400269442" sldId="268"/>
            <ac:spMk id="19" creationId="{F412F159-0672-6451-E59C-3C66B6783A1B}"/>
          </ac:spMkLst>
        </pc:spChg>
        <pc:spChg chg="del">
          <ac:chgData name="حصه بنت سودان العتيبي" userId="c1fe605c-1aaf-4791-a440-af891effc177" providerId="ADAL" clId="{EE5AF781-8337-4190-8762-11314CC3748A}" dt="2023-12-08T17:10:46.934" v="674" actId="478"/>
          <ac:spMkLst>
            <pc:docMk/>
            <pc:sldMk cId="1400269442" sldId="268"/>
            <ac:spMk id="20" creationId="{6DE27A8A-7490-A6B0-46C1-868284FE0533}"/>
          </ac:spMkLst>
        </pc:spChg>
        <pc:spChg chg="add mod">
          <ac:chgData name="حصه بنت سودان العتيبي" userId="c1fe605c-1aaf-4791-a440-af891effc177" providerId="ADAL" clId="{EE5AF781-8337-4190-8762-11314CC3748A}" dt="2023-12-08T17:45:54.865" v="799" actId="14100"/>
          <ac:spMkLst>
            <pc:docMk/>
            <pc:sldMk cId="1400269442" sldId="268"/>
            <ac:spMk id="21" creationId="{59A51DEF-D74C-C05D-17C7-843680088D6A}"/>
          </ac:spMkLst>
        </pc:spChg>
        <pc:spChg chg="add mod">
          <ac:chgData name="حصه بنت سودان العتيبي" userId="c1fe605c-1aaf-4791-a440-af891effc177" providerId="ADAL" clId="{EE5AF781-8337-4190-8762-11314CC3748A}" dt="2023-12-08T17:46:14.949" v="806" actId="14100"/>
          <ac:spMkLst>
            <pc:docMk/>
            <pc:sldMk cId="1400269442" sldId="268"/>
            <ac:spMk id="22" creationId="{6509AE6E-FCCD-6874-6338-2261F104A3B4}"/>
          </ac:spMkLst>
        </pc:spChg>
        <pc:spChg chg="mod">
          <ac:chgData name="حصه بنت سودان العتيبي" userId="c1fe605c-1aaf-4791-a440-af891effc177" providerId="ADAL" clId="{EE5AF781-8337-4190-8762-11314CC3748A}" dt="2023-12-08T17:38:58.713" v="752" actId="1076"/>
          <ac:spMkLst>
            <pc:docMk/>
            <pc:sldMk cId="1400269442" sldId="268"/>
            <ac:spMk id="23" creationId="{B3D5A5E1-7A15-A1F6-A9CE-5D09F21980B8}"/>
          </ac:spMkLst>
        </pc:spChg>
        <pc:spChg chg="del mod">
          <ac:chgData name="حصه بنت سودان العتيبي" userId="c1fe605c-1aaf-4791-a440-af891effc177" providerId="ADAL" clId="{EE5AF781-8337-4190-8762-11314CC3748A}" dt="2023-12-08T17:10:51.354" v="677" actId="478"/>
          <ac:spMkLst>
            <pc:docMk/>
            <pc:sldMk cId="1400269442" sldId="268"/>
            <ac:spMk id="25" creationId="{E21F3892-E453-0C1A-F839-30952056D6B9}"/>
          </ac:spMkLst>
        </pc:spChg>
        <pc:spChg chg="del mod ord">
          <ac:chgData name="حصه بنت سودان العتيبي" userId="c1fe605c-1aaf-4791-a440-af891effc177" providerId="ADAL" clId="{EE5AF781-8337-4190-8762-11314CC3748A}" dt="2023-12-08T17:45:29.017" v="795" actId="478"/>
          <ac:spMkLst>
            <pc:docMk/>
            <pc:sldMk cId="1400269442" sldId="268"/>
            <ac:spMk id="26" creationId="{A7D22915-B7F0-B689-76C0-FDFB0DC080C7}"/>
          </ac:spMkLst>
        </pc:spChg>
        <pc:spChg chg="del ord">
          <ac:chgData name="حصه بنت سودان العتيبي" userId="c1fe605c-1aaf-4791-a440-af891effc177" providerId="ADAL" clId="{EE5AF781-8337-4190-8762-11314CC3748A}" dt="2023-12-08T17:43:19.973" v="765" actId="478"/>
          <ac:spMkLst>
            <pc:docMk/>
            <pc:sldMk cId="1400269442" sldId="268"/>
            <ac:spMk id="27" creationId="{6F032400-677C-0990-19E7-6214616CB179}"/>
          </ac:spMkLst>
        </pc:spChg>
        <pc:spChg chg="del">
          <ac:chgData name="حصه بنت سودان العتيبي" userId="c1fe605c-1aaf-4791-a440-af891effc177" providerId="ADAL" clId="{EE5AF781-8337-4190-8762-11314CC3748A}" dt="2023-12-08T17:10:49.866" v="676" actId="478"/>
          <ac:spMkLst>
            <pc:docMk/>
            <pc:sldMk cId="1400269442" sldId="268"/>
            <ac:spMk id="29" creationId="{6AFF8882-0136-FF97-E7EE-41CD99919F4D}"/>
          </ac:spMkLst>
        </pc:spChg>
        <pc:picChg chg="add del mod ord">
          <ac:chgData name="حصه بنت سودان العتيبي" userId="c1fe605c-1aaf-4791-a440-af891effc177" providerId="ADAL" clId="{EE5AF781-8337-4190-8762-11314CC3748A}" dt="2023-12-08T17:43:22.896" v="766" actId="478"/>
          <ac:picMkLst>
            <pc:docMk/>
            <pc:sldMk cId="1400269442" sldId="268"/>
            <ac:picMk id="3" creationId="{48CC186E-1F8E-9325-F1C1-83693419FE03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7:40:12.722" v="762" actId="1076"/>
          <ac:picMkLst>
            <pc:docMk/>
            <pc:sldMk cId="1400269442" sldId="268"/>
            <ac:picMk id="12" creationId="{CB0BD0B0-6A73-DDEE-A7A8-53EF5E475EC0}"/>
          </ac:picMkLst>
        </pc:picChg>
        <pc:picChg chg="add mod ord">
          <ac:chgData name="حصه بنت سودان العتيبي" userId="c1fe605c-1aaf-4791-a440-af891effc177" providerId="ADAL" clId="{EE5AF781-8337-4190-8762-11314CC3748A}" dt="2023-12-08T18:30:22.675" v="1005" actId="1076"/>
          <ac:picMkLst>
            <pc:docMk/>
            <pc:sldMk cId="1400269442" sldId="268"/>
            <ac:picMk id="14" creationId="{C84951D7-4C77-35C3-5435-BF3E255B977B}"/>
          </ac:picMkLst>
        </pc:picChg>
        <pc:picChg chg="del">
          <ac:chgData name="حصه بنت سودان العتيبي" userId="c1fe605c-1aaf-4791-a440-af891effc177" providerId="ADAL" clId="{EE5AF781-8337-4190-8762-11314CC3748A}" dt="2023-12-08T17:10:43.709" v="673" actId="478"/>
          <ac:picMkLst>
            <pc:docMk/>
            <pc:sldMk cId="1400269442" sldId="268"/>
            <ac:picMk id="16" creationId="{16350B8A-B75F-41C9-4CE4-928F83013AB4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8:30:34.007" v="1010" actId="1076"/>
          <ac:picMkLst>
            <pc:docMk/>
            <pc:sldMk cId="1400269442" sldId="268"/>
            <ac:picMk id="24" creationId="{73DC1FC2-AF15-CC03-C3C1-E75A388BAAB2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8:30:29.263" v="1008" actId="1076"/>
          <ac:picMkLst>
            <pc:docMk/>
            <pc:sldMk cId="1400269442" sldId="268"/>
            <ac:picMk id="28" creationId="{BA4FF154-13AC-15FD-C974-9F0FD438F786}"/>
          </ac:picMkLst>
        </pc:picChg>
      </pc:sldChg>
      <pc:sldChg chg="addSp modSp add mod ord modTransition">
        <pc:chgData name="حصه بنت سودان العتيبي" userId="c1fe605c-1aaf-4791-a440-af891effc177" providerId="ADAL" clId="{EE5AF781-8337-4190-8762-11314CC3748A}" dt="2023-12-08T18:16:15.458" v="931" actId="1076"/>
        <pc:sldMkLst>
          <pc:docMk/>
          <pc:sldMk cId="686290266" sldId="269"/>
        </pc:sldMkLst>
        <pc:spChg chg="mod">
          <ac:chgData name="حصه بنت سودان العتيبي" userId="c1fe605c-1aaf-4791-a440-af891effc177" providerId="ADAL" clId="{EE5AF781-8337-4190-8762-11314CC3748A}" dt="2023-12-08T17:48:16.112" v="817" actId="1076"/>
          <ac:spMkLst>
            <pc:docMk/>
            <pc:sldMk cId="686290266" sldId="269"/>
            <ac:spMk id="8" creationId="{414EA095-4A06-5A1C-953F-5B904B894131}"/>
          </ac:spMkLst>
        </pc:spChg>
        <pc:picChg chg="add mod">
          <ac:chgData name="حصه بنت سودان العتيبي" userId="c1fe605c-1aaf-4791-a440-af891effc177" providerId="ADAL" clId="{EE5AF781-8337-4190-8762-11314CC3748A}" dt="2023-12-08T18:16:15.458" v="931" actId="1076"/>
          <ac:picMkLst>
            <pc:docMk/>
            <pc:sldMk cId="686290266" sldId="269"/>
            <ac:picMk id="2" creationId="{25AD4444-2CF7-1B91-82C9-9A344C167D32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EE5AF781-8337-4190-8762-11314CC3748A}" dt="2023-12-08T18:30:48.627" v="1011"/>
        <pc:sldMkLst>
          <pc:docMk/>
          <pc:sldMk cId="856213713" sldId="270"/>
        </pc:sldMkLst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2" creationId="{2455A21C-1E12-FC61-DA0C-14E462E4F4DA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3" creationId="{8F2CE264-D042-E3F6-18C9-D6FB37301209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4" creationId="{98D13F3B-8EB4-0D67-0BB8-6FFED4747D31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5" creationId="{F36E7335-44C8-83D2-C611-7DCB8D902918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6" creationId="{C7EECEB4-A7DF-E9AB-47A8-314C7EE631EB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7" creationId="{BC71BBBD-E2E8-3A3C-CCA2-093112BA0D13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8" creationId="{553BDE2C-8AD8-B375-AF54-3AC8025115BE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9" creationId="{B62AA5EF-1444-6588-07B9-7A2F3D7252E5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10" creationId="{25B4709C-24DD-6230-6E66-298699B2F1A3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11" creationId="{C0DC2759-469B-5003-590B-6D0B8FA06295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12" creationId="{91E783F1-E7D4-C287-EEA1-4EA1B45ABB3B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13" creationId="{F24EDA20-2113-9C8F-FFE0-1BEB7A794FBF}"/>
          </ac:spMkLst>
        </pc:spChg>
        <pc:spChg chg="del">
          <ac:chgData name="حصه بنت سودان العتيبي" userId="c1fe605c-1aaf-4791-a440-af891effc177" providerId="ADAL" clId="{EE5AF781-8337-4190-8762-11314CC3748A}" dt="2023-12-08T17:48:58.106" v="819" actId="478"/>
          <ac:spMkLst>
            <pc:docMk/>
            <pc:sldMk cId="856213713" sldId="270"/>
            <ac:spMk id="14" creationId="{B7375482-7B97-EA4C-0472-5A4C42EDE44F}"/>
          </ac:spMkLst>
        </pc:spChg>
        <pc:spChg chg="add mod ord">
          <ac:chgData name="حصه بنت سودان العتيبي" userId="c1fe605c-1aaf-4791-a440-af891effc177" providerId="ADAL" clId="{EE5AF781-8337-4190-8762-11314CC3748A}" dt="2023-12-08T17:50:44.840" v="836" actId="164"/>
          <ac:spMkLst>
            <pc:docMk/>
            <pc:sldMk cId="856213713" sldId="270"/>
            <ac:spMk id="17" creationId="{E79B3E61-0DFD-3E5E-8DA7-DD3BD864E9FE}"/>
          </ac:spMkLst>
        </pc:spChg>
        <pc:spChg chg="add mod">
          <ac:chgData name="حصه بنت سودان العتيبي" userId="c1fe605c-1aaf-4791-a440-af891effc177" providerId="ADAL" clId="{EE5AF781-8337-4190-8762-11314CC3748A}" dt="2023-12-08T17:50:43.309" v="835"/>
          <ac:spMkLst>
            <pc:docMk/>
            <pc:sldMk cId="856213713" sldId="270"/>
            <ac:spMk id="18" creationId="{72C24E38-EF76-A503-0FCF-1D289EBB3E9D}"/>
          </ac:spMkLst>
        </pc:spChg>
        <pc:spChg chg="add mod">
          <ac:chgData name="حصه بنت سودان العتيبي" userId="c1fe605c-1aaf-4791-a440-af891effc177" providerId="ADAL" clId="{EE5AF781-8337-4190-8762-11314CC3748A}" dt="2023-12-08T17:53:42.333" v="869" actId="113"/>
          <ac:spMkLst>
            <pc:docMk/>
            <pc:sldMk cId="856213713" sldId="270"/>
            <ac:spMk id="22" creationId="{6E6F004D-B4C0-5100-BF07-97E7ABE66EAD}"/>
          </ac:spMkLst>
        </pc:spChg>
        <pc:grpChg chg="add mod">
          <ac:chgData name="حصه بنت سودان العتيبي" userId="c1fe605c-1aaf-4791-a440-af891effc177" providerId="ADAL" clId="{EE5AF781-8337-4190-8762-11314CC3748A}" dt="2023-12-08T17:50:51.490" v="837" actId="14100"/>
          <ac:grpSpMkLst>
            <pc:docMk/>
            <pc:sldMk cId="856213713" sldId="270"/>
            <ac:grpSpMk id="20" creationId="{96083E8E-4A18-47CD-689A-28DD0127C256}"/>
          </ac:grpSpMkLst>
        </pc:grpChg>
        <pc:picChg chg="add mod">
          <ac:chgData name="حصه بنت سودان العتيبي" userId="c1fe605c-1aaf-4791-a440-af891effc177" providerId="ADAL" clId="{EE5AF781-8337-4190-8762-11314CC3748A}" dt="2023-12-08T17:50:44.840" v="836" actId="164"/>
          <ac:picMkLst>
            <pc:docMk/>
            <pc:sldMk cId="856213713" sldId="270"/>
            <ac:picMk id="16" creationId="{FF390276-106B-800D-AA8E-AA0A4748D581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7:50:43.309" v="835"/>
          <ac:picMkLst>
            <pc:docMk/>
            <pc:sldMk cId="856213713" sldId="270"/>
            <ac:picMk id="19" creationId="{1C8F1C5F-D42A-64E0-A6DC-13F758C36C50}"/>
          </ac:picMkLst>
        </pc:picChg>
      </pc:sldChg>
      <pc:sldChg chg="delSp modSp add mod ord modTransition">
        <pc:chgData name="حصه بنت سودان العتيبي" userId="c1fe605c-1aaf-4791-a440-af891effc177" providerId="ADAL" clId="{EE5AF781-8337-4190-8762-11314CC3748A}" dt="2023-12-08T18:14:47.276" v="920"/>
        <pc:sldMkLst>
          <pc:docMk/>
          <pc:sldMk cId="3205130466" sldId="271"/>
        </pc:sldMkLst>
        <pc:spChg chg="mod">
          <ac:chgData name="حصه بنت سودان العتيبي" userId="c1fe605c-1aaf-4791-a440-af891effc177" providerId="ADAL" clId="{EE5AF781-8337-4190-8762-11314CC3748A}" dt="2023-12-08T18:07:18.784" v="891" actId="1076"/>
          <ac:spMkLst>
            <pc:docMk/>
            <pc:sldMk cId="3205130466" sldId="271"/>
            <ac:spMk id="28" creationId="{4DD9F5B7-FF75-FB9C-B60F-CA650D9FD829}"/>
          </ac:spMkLst>
        </pc:spChg>
        <pc:picChg chg="del">
          <ac:chgData name="حصه بنت سودان العتيبي" userId="c1fe605c-1aaf-4791-a440-af891effc177" providerId="ADAL" clId="{EE5AF781-8337-4190-8762-11314CC3748A}" dt="2023-12-08T18:07:05.626" v="886" actId="478"/>
          <ac:picMkLst>
            <pc:docMk/>
            <pc:sldMk cId="3205130466" sldId="271"/>
            <ac:picMk id="1030" creationId="{C7740005-6254-A0BC-9F50-9BC0A77F169A}"/>
          </ac:picMkLst>
        </pc:picChg>
      </pc:sldChg>
      <pc:sldChg chg="modSp add mod ord modTransition">
        <pc:chgData name="حصه بنت سودان العتيبي" userId="c1fe605c-1aaf-4791-a440-af891effc177" providerId="ADAL" clId="{EE5AF781-8337-4190-8762-11314CC3748A}" dt="2023-12-08T18:30:51.098" v="1012"/>
        <pc:sldMkLst>
          <pc:docMk/>
          <pc:sldMk cId="2515287955" sldId="272"/>
        </pc:sldMkLst>
        <pc:spChg chg="mod">
          <ac:chgData name="حصه بنت سودان العتيبي" userId="c1fe605c-1aaf-4791-a440-af891effc177" providerId="ADAL" clId="{EE5AF781-8337-4190-8762-11314CC3748A}" dt="2023-12-08T18:07:38.291" v="899" actId="20577"/>
          <ac:spMkLst>
            <pc:docMk/>
            <pc:sldMk cId="2515287955" sldId="272"/>
            <ac:spMk id="28" creationId="{4DD9F5B7-FF75-FB9C-B60F-CA650D9FD829}"/>
          </ac:spMkLst>
        </pc:spChg>
      </pc:sldChg>
      <pc:sldChg chg="addSp modSp new mod modTransition">
        <pc:chgData name="حصه بنت سودان العتيبي" userId="c1fe605c-1aaf-4791-a440-af891effc177" providerId="ADAL" clId="{EE5AF781-8337-4190-8762-11314CC3748A}" dt="2023-12-08T18:30:55.342" v="1013"/>
        <pc:sldMkLst>
          <pc:docMk/>
          <pc:sldMk cId="3881966612" sldId="273"/>
        </pc:sldMkLst>
        <pc:picChg chg="add mod">
          <ac:chgData name="حصه بنت سودان العتيبي" userId="c1fe605c-1aaf-4791-a440-af891effc177" providerId="ADAL" clId="{EE5AF781-8337-4190-8762-11314CC3748A}" dt="2023-12-08T18:09:08.374" v="909" actId="1076"/>
          <ac:picMkLst>
            <pc:docMk/>
            <pc:sldMk cId="3881966612" sldId="273"/>
            <ac:picMk id="3" creationId="{900C20D5-E861-B99F-73B3-780E1B97178A}"/>
          </ac:picMkLst>
        </pc:picChg>
      </pc:sldChg>
      <pc:sldChg chg="addSp delSp modSp new mod modTransition">
        <pc:chgData name="حصه بنت سودان العتيبي" userId="c1fe605c-1aaf-4791-a440-af891effc177" providerId="ADAL" clId="{EE5AF781-8337-4190-8762-11314CC3748A}" dt="2023-12-08T18:31:02.470" v="1015"/>
        <pc:sldMkLst>
          <pc:docMk/>
          <pc:sldMk cId="3008982330" sldId="274"/>
        </pc:sldMkLst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2" creationId="{EAC46E69-7FDA-4A6C-3B30-C29370B91681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3" creationId="{F6A044B6-312C-10B8-DE79-7338F77EB326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4" creationId="{4DA1D36F-C166-85E0-AA81-34E4C25F3795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5" creationId="{C2F1231A-6930-0139-9102-112EAF990E11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6" creationId="{599F22D6-B161-8E65-823F-8678A9674473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7" creationId="{6A62F149-41C4-B09F-6238-5C1B8E2DE9FF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8" creationId="{0F251BBE-9E6D-B7F0-2E29-82FE3D341162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9" creationId="{48EB0033-B632-B5A6-B01F-43221F423BB1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10" creationId="{D18A4F5C-CB67-FFAA-970F-D682937C0B87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11" creationId="{95CEB520-E1CB-E95F-FC7B-31EA7AF6C081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12" creationId="{D3035F92-F35B-F3D3-95B3-34198977A2A4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13" creationId="{15A72BD6-FE9D-7252-A022-320C0EDBAC9A}"/>
          </ac:spMkLst>
        </pc:spChg>
        <pc:spChg chg="del">
          <ac:chgData name="حصه بنت سودان العتيبي" userId="c1fe605c-1aaf-4791-a440-af891effc177" providerId="ADAL" clId="{EE5AF781-8337-4190-8762-11314CC3748A}" dt="2023-12-08T18:10:59.675" v="911" actId="478"/>
          <ac:spMkLst>
            <pc:docMk/>
            <pc:sldMk cId="3008982330" sldId="274"/>
            <ac:spMk id="14" creationId="{23EF0612-EEFC-36F3-791A-37DD07D7554F}"/>
          </ac:spMkLst>
        </pc:spChg>
        <pc:picChg chg="add mod">
          <ac:chgData name="حصه بنت سودان العتيبي" userId="c1fe605c-1aaf-4791-a440-af891effc177" providerId="ADAL" clId="{EE5AF781-8337-4190-8762-11314CC3748A}" dt="2023-12-08T18:11:26.023" v="917" actId="1076"/>
          <ac:picMkLst>
            <pc:docMk/>
            <pc:sldMk cId="3008982330" sldId="274"/>
            <ac:picMk id="1026" creationId="{9901C7D4-9E98-4D87-2BC0-775B0B7F7238}"/>
          </ac:picMkLst>
        </pc:picChg>
      </pc:sldChg>
      <pc:sldChg chg="addSp delSp modSp add mod delAnim modAnim">
        <pc:chgData name="حصه بنت سودان العتيبي" userId="c1fe605c-1aaf-4791-a440-af891effc177" providerId="ADAL" clId="{EE5AF781-8337-4190-8762-11314CC3748A}" dt="2023-12-08T18:29:52.485" v="1002" actId="1076"/>
        <pc:sldMkLst>
          <pc:docMk/>
          <pc:sldMk cId="3516171126" sldId="275"/>
        </pc:sldMkLst>
        <pc:spChg chg="add mod">
          <ac:chgData name="حصه بنت سودان العتيبي" userId="c1fe605c-1aaf-4791-a440-af891effc177" providerId="ADAL" clId="{EE5AF781-8337-4190-8762-11314CC3748A}" dt="2023-12-08T18:22:44.259" v="978" actId="207"/>
          <ac:spMkLst>
            <pc:docMk/>
            <pc:sldMk cId="3516171126" sldId="275"/>
            <ac:spMk id="5" creationId="{961740C0-47EB-F13B-5354-FBFC91CB95FD}"/>
          </ac:spMkLst>
        </pc:spChg>
        <pc:spChg chg="add mod">
          <ac:chgData name="حصه بنت سودان العتيبي" userId="c1fe605c-1aaf-4791-a440-af891effc177" providerId="ADAL" clId="{EE5AF781-8337-4190-8762-11314CC3748A}" dt="2023-12-08T18:22:44.259" v="978" actId="207"/>
          <ac:spMkLst>
            <pc:docMk/>
            <pc:sldMk cId="3516171126" sldId="275"/>
            <ac:spMk id="6" creationId="{D51510A0-A3AE-D3EC-167B-978888FDD26C}"/>
          </ac:spMkLst>
        </pc:spChg>
        <pc:spChg chg="add mod">
          <ac:chgData name="حصه بنت سودان العتيبي" userId="c1fe605c-1aaf-4791-a440-af891effc177" providerId="ADAL" clId="{EE5AF781-8337-4190-8762-11314CC3748A}" dt="2023-12-08T18:29:24.513" v="998" actId="207"/>
          <ac:spMkLst>
            <pc:docMk/>
            <pc:sldMk cId="3516171126" sldId="275"/>
            <ac:spMk id="7" creationId="{CDE9028A-A6E2-125F-EC9F-3451ED9AD447}"/>
          </ac:spMkLst>
        </pc:spChg>
        <pc:spChg chg="add mod">
          <ac:chgData name="حصه بنت سودان العتيبي" userId="c1fe605c-1aaf-4791-a440-af891effc177" providerId="ADAL" clId="{EE5AF781-8337-4190-8762-11314CC3748A}" dt="2023-12-08T18:29:24.513" v="998" actId="207"/>
          <ac:spMkLst>
            <pc:docMk/>
            <pc:sldMk cId="3516171126" sldId="275"/>
            <ac:spMk id="8" creationId="{500BB8AA-89B5-B90D-B98D-BDB116A6D98B}"/>
          </ac:spMkLst>
        </pc:spChg>
        <pc:spChg chg="mod">
          <ac:chgData name="حصه بنت سودان العتيبي" userId="c1fe605c-1aaf-4791-a440-af891effc177" providerId="ADAL" clId="{EE5AF781-8337-4190-8762-11314CC3748A}" dt="2023-12-08T18:21:53.776" v="969" actId="14100"/>
          <ac:spMkLst>
            <pc:docMk/>
            <pc:sldMk cId="3516171126" sldId="275"/>
            <ac:spMk id="17" creationId="{331BC565-A21E-483D-FF13-95CCF0D89EE3}"/>
          </ac:spMkLst>
        </pc:spChg>
        <pc:spChg chg="del">
          <ac:chgData name="حصه بنت سودان العتيبي" userId="c1fe605c-1aaf-4791-a440-af891effc177" providerId="ADAL" clId="{EE5AF781-8337-4190-8762-11314CC3748A}" dt="2023-12-08T18:21:56.182" v="970" actId="478"/>
          <ac:spMkLst>
            <pc:docMk/>
            <pc:sldMk cId="3516171126" sldId="275"/>
            <ac:spMk id="18" creationId="{C664591E-C3E9-7A90-0D0E-6B0E39F01956}"/>
          </ac:spMkLst>
        </pc:spChg>
        <pc:spChg chg="del">
          <ac:chgData name="حصه بنت سودان العتيبي" userId="c1fe605c-1aaf-4791-a440-af891effc177" providerId="ADAL" clId="{EE5AF781-8337-4190-8762-11314CC3748A}" dt="2023-12-08T18:21:06.799" v="961" actId="478"/>
          <ac:spMkLst>
            <pc:docMk/>
            <pc:sldMk cId="3516171126" sldId="275"/>
            <ac:spMk id="19" creationId="{F412F159-0672-6451-E59C-3C66B6783A1B}"/>
          </ac:spMkLst>
        </pc:spChg>
        <pc:spChg chg="del">
          <ac:chgData name="حصه بنت سودان العتيبي" userId="c1fe605c-1aaf-4791-a440-af891effc177" providerId="ADAL" clId="{EE5AF781-8337-4190-8762-11314CC3748A}" dt="2023-12-08T18:21:06.108" v="960" actId="478"/>
          <ac:spMkLst>
            <pc:docMk/>
            <pc:sldMk cId="3516171126" sldId="275"/>
            <ac:spMk id="20" creationId="{6DE27A8A-7490-A6B0-46C1-868284FE0533}"/>
          </ac:spMkLst>
        </pc:spChg>
        <pc:spChg chg="mod">
          <ac:chgData name="حصه بنت سودان العتيبي" userId="c1fe605c-1aaf-4791-a440-af891effc177" providerId="ADAL" clId="{EE5AF781-8337-4190-8762-11314CC3748A}" dt="2023-12-08T18:21:37.932" v="967" actId="1076"/>
          <ac:spMkLst>
            <pc:docMk/>
            <pc:sldMk cId="3516171126" sldId="275"/>
            <ac:spMk id="23" creationId="{B3D5A5E1-7A15-A1F6-A9CE-5D09F21980B8}"/>
          </ac:spMkLst>
        </pc:spChg>
        <pc:spChg chg="del">
          <ac:chgData name="حصه بنت سودان العتيبي" userId="c1fe605c-1aaf-4791-a440-af891effc177" providerId="ADAL" clId="{EE5AF781-8337-4190-8762-11314CC3748A}" dt="2023-12-08T18:20:39.419" v="951" actId="478"/>
          <ac:spMkLst>
            <pc:docMk/>
            <pc:sldMk cId="3516171126" sldId="275"/>
            <ac:spMk id="25" creationId="{E21F3892-E453-0C1A-F839-30952056D6B9}"/>
          </ac:spMkLst>
        </pc:spChg>
        <pc:spChg chg="mod">
          <ac:chgData name="حصه بنت سودان العتيبي" userId="c1fe605c-1aaf-4791-a440-af891effc177" providerId="ADAL" clId="{EE5AF781-8337-4190-8762-11314CC3748A}" dt="2023-12-08T18:24:01.041" v="997" actId="14100"/>
          <ac:spMkLst>
            <pc:docMk/>
            <pc:sldMk cId="3516171126" sldId="275"/>
            <ac:spMk id="26" creationId="{A7D22915-B7F0-B689-76C0-FDFB0DC080C7}"/>
          </ac:spMkLst>
        </pc:spChg>
        <pc:spChg chg="mod">
          <ac:chgData name="حصه بنت سودان العتيبي" userId="c1fe605c-1aaf-4791-a440-af891effc177" providerId="ADAL" clId="{EE5AF781-8337-4190-8762-11314CC3748A}" dt="2023-12-08T18:23:58.157" v="996" actId="1076"/>
          <ac:spMkLst>
            <pc:docMk/>
            <pc:sldMk cId="3516171126" sldId="275"/>
            <ac:spMk id="27" creationId="{6F032400-677C-0990-19E7-6214616CB179}"/>
          </ac:spMkLst>
        </pc:spChg>
        <pc:spChg chg="del">
          <ac:chgData name="حصه بنت سودان العتيبي" userId="c1fe605c-1aaf-4791-a440-af891effc177" providerId="ADAL" clId="{EE5AF781-8337-4190-8762-11314CC3748A}" dt="2023-12-08T18:20:37.633" v="950" actId="478"/>
          <ac:spMkLst>
            <pc:docMk/>
            <pc:sldMk cId="3516171126" sldId="275"/>
            <ac:spMk id="29" creationId="{6AFF8882-0136-FF97-E7EE-41CD99919F4D}"/>
          </ac:spMkLst>
        </pc:spChg>
        <pc:picChg chg="add del mod">
          <ac:chgData name="حصه بنت سودان العتيبي" userId="c1fe605c-1aaf-4791-a440-af891effc177" providerId="ADAL" clId="{EE5AF781-8337-4190-8762-11314CC3748A}" dt="2023-12-08T18:19:32.886" v="939" actId="21"/>
          <ac:picMkLst>
            <pc:docMk/>
            <pc:sldMk cId="3516171126" sldId="275"/>
            <ac:picMk id="2" creationId="{4D9CDCBD-2690-FB13-B4BC-FA37BB90D5C8}"/>
          </ac:picMkLst>
        </pc:picChg>
        <pc:picChg chg="add mod ord">
          <ac:chgData name="حصه بنت سودان العتيبي" userId="c1fe605c-1aaf-4791-a440-af891effc177" providerId="ADAL" clId="{EE5AF781-8337-4190-8762-11314CC3748A}" dt="2023-12-08T18:21:34.222" v="966" actId="14100"/>
          <ac:picMkLst>
            <pc:docMk/>
            <pc:sldMk cId="3516171126" sldId="275"/>
            <ac:picMk id="3" creationId="{6766A2F7-C813-A28B-4028-E4F392DF4511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8:20:21.734" v="948" actId="1076"/>
          <ac:picMkLst>
            <pc:docMk/>
            <pc:sldMk cId="3516171126" sldId="275"/>
            <ac:picMk id="4" creationId="{E35507A9-F1BF-D6BF-6950-0A27285373F1}"/>
          </ac:picMkLst>
        </pc:picChg>
        <pc:picChg chg="add mod">
          <ac:chgData name="حصه بنت سودان العتيبي" userId="c1fe605c-1aaf-4791-a440-af891effc177" providerId="ADAL" clId="{EE5AF781-8337-4190-8762-11314CC3748A}" dt="2023-12-08T18:29:52.485" v="1002" actId="1076"/>
          <ac:picMkLst>
            <pc:docMk/>
            <pc:sldMk cId="3516171126" sldId="275"/>
            <ac:picMk id="9" creationId="{EACD2E5C-C0A6-6682-819D-92418B8B6C2B}"/>
          </ac:picMkLst>
        </pc:picChg>
        <pc:picChg chg="del">
          <ac:chgData name="حصه بنت سودان العتيبي" userId="c1fe605c-1aaf-4791-a440-af891effc177" providerId="ADAL" clId="{EE5AF781-8337-4190-8762-11314CC3748A}" dt="2023-12-08T18:19:26.803" v="937" actId="478"/>
          <ac:picMkLst>
            <pc:docMk/>
            <pc:sldMk cId="3516171126" sldId="275"/>
            <ac:picMk id="16" creationId="{16350B8A-B75F-41C9-4CE4-928F83013AB4}"/>
          </ac:picMkLst>
        </pc:picChg>
        <pc:picChg chg="del">
          <ac:chgData name="حصه بنت سودان العتيبي" userId="c1fe605c-1aaf-4791-a440-af891effc177" providerId="ADAL" clId="{EE5AF781-8337-4190-8762-11314CC3748A}" dt="2023-12-08T18:20:09.955" v="942" actId="478"/>
          <ac:picMkLst>
            <pc:docMk/>
            <pc:sldMk cId="3516171126" sldId="275"/>
            <ac:picMk id="31" creationId="{09C11ED9-4C08-A9BE-59AB-A6EF5038E2AA}"/>
          </ac:picMkLst>
        </pc:picChg>
        <pc:picChg chg="del">
          <ac:chgData name="حصه بنت سودان العتيبي" userId="c1fe605c-1aaf-4791-a440-af891effc177" providerId="ADAL" clId="{EE5AF781-8337-4190-8762-11314CC3748A}" dt="2023-12-08T18:29:37.049" v="999" actId="478"/>
          <ac:picMkLst>
            <pc:docMk/>
            <pc:sldMk cId="3516171126" sldId="275"/>
            <ac:picMk id="32" creationId="{37988ADA-1C7D-925E-C19D-89518AC07DF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5:5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8432 0 0,'0'1'49'0'0,"0"-1"1"0"0,-1 1 0 0 0,1-1 0 0 0,-1 0-1 0 0,1 1 1 0 0,-1-1 0 0 0,1 1-1 0 0,-1-1 1 0 0,1 0 0 0 0,-1 0-1 0 0,1 1 1 0 0,-1-1 0 0 0,1 0-1 0 0,-1 0 1 0 0,0 0 0 0 0,1 1 0 0 0,-1-1-1 0 0,0 0 1 0 0,1 0 0 0 0,-2 0-1 0 0,-1-3 1005 0 0,24-11-1032 0 0,1 2 0 0 0,43-19 0 0 0,-24 12-9 0 0,17-9-13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5:5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1496 0 0,'-2'0'16095'0'0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5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8136 0 0,'-4'4'78'0'0,"-5"-2"333"0"0,3-1-105 0 0,6-4 462 0 0,7-7 1418 0 0,7-8-2167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5:5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 0 0,'2'4'0'0'0,"-2"1"8"0"0,0 1 48 0 0,0-8-16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5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9648 0 0,'0'2'981'0'0,"-8"0"2759"0"0,-5-1 1020 0 0,11-2-4722 0 0,1 0 0 0 0,-1 0 1 0 0,0 1-1 0 0,0-1 0 0 0,1 1 1 0 0,-1-1-1 0 0,0 1 0 0 0,0 0 0 0 0,0 0 1 0 0,-3 0-1 0 0,4 0 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6:0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3808 0 0,'0'-2'1024'0'0,"0"-1"1024"0"0,0-3-216 0 0,0 2-1376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6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 0 0,'4'5'0'0'0,"-4"10"0"0"0,0-9 0 0 0,0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6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3312 0 0,'-4'6'0'0'0,"2"4"0"0"0,4-5 0 0 0,-2 1 0 0 0,0-1-24 0 0,0 3 16 0 0</inkml:trace>
  <inkml:trace contextRef="#ctx0" brushRef="#br0" timeOffset="1">1 12 3000 0 0,'0'4'0'0'0,"0"-3"0"0"0,7-2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6T18:36:0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2504 0 0,'-4'5'0'0'0,"-9"9"0"0"0,8-3 0 0 0,-3-6 0 0 0,12 1 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618A2-0616-43C6-9593-A48911F80EB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54C0A-3A6F-45C8-AB0D-1EEB7CC5A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9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54C0A-3A6F-45C8-AB0D-1EEB7CC5A18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buy has two meanings in this title. The first meaning is to purchase something. The second, more idiomatic meaning is to accept, believe, or support something.</a:t>
            </a:r>
          </a:p>
          <a:p>
            <a:r>
              <a:rPr lang="en-GB" dirty="0"/>
              <a:t>Do you see many advertisements in these cities? What do they advertise?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54C0A-3A6F-45C8-AB0D-1EEB7CC5A1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6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54C0A-3A6F-45C8-AB0D-1EEB7CC5A18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74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buy has two meanings in this title. The first meaning is to purchase something. The second, more idiomatic meaning is to accept, believe, or support something.</a:t>
            </a:r>
          </a:p>
          <a:p>
            <a:r>
              <a:rPr lang="en-GB" dirty="0"/>
              <a:t>Do you see many advertisements in these cities? What do they advertise?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54C0A-3A6F-45C8-AB0D-1EEB7CC5A1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2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48FB-5915-0A23-33B6-E6AD4AEE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028" y="439654"/>
            <a:ext cx="11337946" cy="2151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EB98-9E52-7AAB-EA51-C838B224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336988"/>
            <a:ext cx="12192000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6314-8705-C650-31F0-350B7C3B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028" y="2336989"/>
            <a:ext cx="11337946" cy="4063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12AB6-E763-6EF2-0548-8DE90690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503947" y="308112"/>
            <a:ext cx="2012950" cy="1396729"/>
            <a:chOff x="0" y="0"/>
            <a:chExt cx="928687" cy="643890"/>
          </a:xfrm>
        </p:grpSpPr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036640"/>
            <a:ext cx="10972801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F55D5BB9-B5C2-142B-9BBE-1B0256B9E7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390" y="2811087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E25982BB-ED37-06A4-CA5B-5E2D5759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390" y="3322320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006C43D2-50BF-2297-6B66-52B7D7E31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9645" y="2811087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CF37F84D-82B8-31C8-595D-CB21F14B8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9645" y="3322320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20F5BBDB-F9B2-D6B3-961A-ED55A3B40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4900" y="2811087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E1D10500-ECF0-4C0F-864A-DA0582CEF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4900" y="3322320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F445CE75-1264-8D7B-B585-B29BEFAAC3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30155" y="2811087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38C9E9F9-82BA-7F42-77E3-EC912B64B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30155" y="3322320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8" name="Text Placeholder 125">
            <a:extLst>
              <a:ext uri="{FF2B5EF4-FFF2-40B4-BE49-F238E27FC236}">
                <a16:creationId xmlns:a16="http://schemas.microsoft.com/office/drawing/2014/main" id="{5C21784C-104E-F310-74CE-DC39713111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3907" y="5158491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9" name="Text Placeholder 125">
            <a:extLst>
              <a:ext uri="{FF2B5EF4-FFF2-40B4-BE49-F238E27FC236}">
                <a16:creationId xmlns:a16="http://schemas.microsoft.com/office/drawing/2014/main" id="{3DF9537D-4EBC-29D4-EFED-6C246DFCF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907" y="5669724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0" name="Text Placeholder 125">
            <a:extLst>
              <a:ext uri="{FF2B5EF4-FFF2-40B4-BE49-F238E27FC236}">
                <a16:creationId xmlns:a16="http://schemas.microsoft.com/office/drawing/2014/main" id="{09190B2E-6ADF-4E03-835A-A9E64624D3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9162" y="5158491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1" name="Text Placeholder 125">
            <a:extLst>
              <a:ext uri="{FF2B5EF4-FFF2-40B4-BE49-F238E27FC236}">
                <a16:creationId xmlns:a16="http://schemas.microsoft.com/office/drawing/2014/main" id="{75910623-111B-5640-C47A-90FABBC6A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19162" y="5669724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2" name="Text Placeholder 125">
            <a:extLst>
              <a:ext uri="{FF2B5EF4-FFF2-40B4-BE49-F238E27FC236}">
                <a16:creationId xmlns:a16="http://schemas.microsoft.com/office/drawing/2014/main" id="{6BA21D00-F19F-0621-9681-2AA2574D90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4417" y="5158491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3" name="Text Placeholder 125">
            <a:extLst>
              <a:ext uri="{FF2B5EF4-FFF2-40B4-BE49-F238E27FC236}">
                <a16:creationId xmlns:a16="http://schemas.microsoft.com/office/drawing/2014/main" id="{0A122FB5-5689-32CC-EC0E-83C549C6F8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4417" y="5669724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4" name="Text Placeholder 125">
            <a:extLst>
              <a:ext uri="{FF2B5EF4-FFF2-40B4-BE49-F238E27FC236}">
                <a16:creationId xmlns:a16="http://schemas.microsoft.com/office/drawing/2014/main" id="{FB09F280-24D2-68EF-EBDD-6C5C14B1A2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9672" y="5158491"/>
            <a:ext cx="2134157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65" name="Text Placeholder 125">
            <a:extLst>
              <a:ext uri="{FF2B5EF4-FFF2-40B4-BE49-F238E27FC236}">
                <a16:creationId xmlns:a16="http://schemas.microsoft.com/office/drawing/2014/main" id="{292C09F6-A37E-E51B-4F6C-900F01D0AF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9672" y="5669724"/>
            <a:ext cx="2134157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65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7C8FFA-078C-DCED-E6B0-8CCEAF78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160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19CA8-F93F-C6BB-780E-4C401B94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1603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4A908-D687-636C-EA7C-0A253F29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6"/>
            <a:ext cx="2013474" cy="1396365"/>
            <a:chOff x="0" y="0"/>
            <a:chExt cx="928687" cy="64389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5B3AC-D362-8500-81C5-E0315A50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8128" y="457201"/>
            <a:ext cx="2013474" cy="1396365"/>
            <a:chOff x="0" y="0"/>
            <a:chExt cx="928687" cy="64389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4572001"/>
            <a:ext cx="3962003" cy="2000663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 cap="all" baseline="0"/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1852" y="634890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9260" y="1413292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9261" y="1760086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1148" y="634890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0662" y="1413292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0662" y="1760086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1852" y="2869691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9260" y="3581401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9261" y="3928195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1148" y="2869691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9" name="Text Placeholder 125">
            <a:extLst>
              <a:ext uri="{FF2B5EF4-FFF2-40B4-BE49-F238E27FC236}">
                <a16:creationId xmlns:a16="http://schemas.microsoft.com/office/drawing/2014/main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00662" y="3581401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50" name="Text Placeholder 125">
            <a:extLst>
              <a:ext uri="{FF2B5EF4-FFF2-40B4-BE49-F238E27FC236}">
                <a16:creationId xmlns:a16="http://schemas.microsoft.com/office/drawing/2014/main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0662" y="3928195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1852" y="4953001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3" name="Text Placeholder 125">
            <a:extLst>
              <a:ext uri="{FF2B5EF4-FFF2-40B4-BE49-F238E27FC236}">
                <a16:creationId xmlns:a16="http://schemas.microsoft.com/office/drawing/2014/main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9260" y="5756388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54" name="Text Placeholder 125">
            <a:extLst>
              <a:ext uri="{FF2B5EF4-FFF2-40B4-BE49-F238E27FC236}">
                <a16:creationId xmlns:a16="http://schemas.microsoft.com/office/drawing/2014/main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9261" y="6103182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1148" y="4953001"/>
            <a:ext cx="1067078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55" name="Text Placeholder 125">
            <a:extLst>
              <a:ext uri="{FF2B5EF4-FFF2-40B4-BE49-F238E27FC236}">
                <a16:creationId xmlns:a16="http://schemas.microsoft.com/office/drawing/2014/main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0662" y="5756388"/>
            <a:ext cx="1939869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56" name="Text Placeholder 125">
            <a:extLst>
              <a:ext uri="{FF2B5EF4-FFF2-40B4-BE49-F238E27FC236}">
                <a16:creationId xmlns:a16="http://schemas.microsoft.com/office/drawing/2014/main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0662" y="6103182"/>
            <a:ext cx="1917480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290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EFA84-7480-773D-6433-D238A7A8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781FA1-E450-FC85-A1D5-F1AC260B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028" y="422101"/>
            <a:ext cx="11337946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EDB6D-CD7F-BC8F-1749-3054098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6"/>
            <a:ext cx="2013474" cy="1396365"/>
            <a:chOff x="0" y="0"/>
            <a:chExt cx="928687" cy="64389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11CF44-2C9F-6FBA-19F4-FDFFDAE9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5999" y="83455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170" y="2582012"/>
            <a:ext cx="4649411" cy="3666388"/>
          </a:xfrm>
          <a:noFill/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sz="48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16" name="Text Placeholder 125">
            <a:extLst>
              <a:ext uri="{FF2B5EF4-FFF2-40B4-BE49-F238E27FC236}">
                <a16:creationId xmlns:a16="http://schemas.microsoft.com/office/drawing/2014/main" id="{49D1D9C0-0B12-47B2-E4DC-A1F8457D8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0051" y="803692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D507759E-A24F-583B-4693-0B2EE5298A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0051" y="1108492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845025F0-F7C6-A8E6-49C9-12DA5E804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0051" y="1752601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781EBEF0-7A65-5718-3905-B1449171D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0051" y="2057401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7CF0D35-536A-EBF7-5AE4-543FC5CDF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0051" y="2708692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16203404-C949-62A1-9158-E4F9C82FD9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0051" y="3013492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2" name="Text Placeholder 125">
            <a:extLst>
              <a:ext uri="{FF2B5EF4-FFF2-40B4-BE49-F238E27FC236}">
                <a16:creationId xmlns:a16="http://schemas.microsoft.com/office/drawing/2014/main" id="{23CA1EEC-2EE1-747A-9E70-12FB1B08FC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0051" y="3657600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A0762784-788D-8B36-4EAC-36178B679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0051" y="3962401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C56C5598-C733-0493-45F4-A0FCE7688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0051" y="4613692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32893736-E1A5-0220-9334-570F9A96C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051" y="4876801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0051" y="5528092"/>
            <a:ext cx="3298282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0051" y="5832892"/>
            <a:ext cx="457118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1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444" y="626427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4CD9D-A753-74A5-3B35-99BBCFDCB4DA}"/>
              </a:ext>
            </a:extLst>
          </p:cNvPr>
          <p:cNvSpPr txBox="1"/>
          <p:nvPr userDrawn="1"/>
        </p:nvSpPr>
        <p:spPr>
          <a:xfrm>
            <a:off x="0" y="7014591"/>
            <a:ext cx="530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Done by Hissah Alotaibi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5" r:id="rId2"/>
    <p:sldLayoutId id="2147483663" r:id="rId3"/>
    <p:sldLayoutId id="2147483649" r:id="rId4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6494827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64975605/mega-32-u1-vocabulary-build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72" y="2011824"/>
            <a:ext cx="6624736" cy="425956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2A92"/>
                </a:solidFill>
              </a:rPr>
              <a:t>Mega goal</a:t>
            </a:r>
            <a:r>
              <a:rPr lang="en-GB" sz="4400" dirty="0"/>
              <a:t>.3.2</a:t>
            </a:r>
            <a:br>
              <a:rPr lang="en-GB" sz="4400" dirty="0"/>
            </a:br>
            <a:r>
              <a:rPr lang="en-GB" sz="4400" u="sng" dirty="0">
                <a:solidFill>
                  <a:srgbClr val="00B050"/>
                </a:solidFill>
              </a:rPr>
              <a:t>Do you really need it? </a:t>
            </a:r>
            <a:br>
              <a:rPr lang="en-GB" sz="4400" dirty="0"/>
            </a:br>
            <a:r>
              <a:rPr lang="en-GB" sz="4400" dirty="0"/>
              <a:t>Reading</a:t>
            </a:r>
            <a:br>
              <a:rPr lang="en-GB" sz="4400" dirty="0"/>
            </a:br>
            <a:r>
              <a:rPr lang="en-GB" sz="4400" dirty="0"/>
              <a:t>Speaking</a:t>
            </a:r>
            <a:endParaRPr lang="en-US" sz="4400" dirty="0"/>
          </a:p>
        </p:txBody>
      </p:sp>
      <p:pic>
        <p:nvPicPr>
          <p:cNvPr id="1030" name="Picture 6" descr="كروت صباح الخير مع دعاء | Good morning cards, Good morning images flowers,  Beautiful morning messages">
            <a:extLst>
              <a:ext uri="{FF2B5EF4-FFF2-40B4-BE49-F238E27FC236}">
                <a16:creationId xmlns:a16="http://schemas.microsoft.com/office/drawing/2014/main" id="{C7740005-6254-A0BC-9F50-9BC0A77F1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6202"/>
          <a:stretch/>
        </p:blipFill>
        <p:spPr bwMode="auto">
          <a:xfrm>
            <a:off x="6243637" y="412698"/>
            <a:ext cx="5500689" cy="60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2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6766A2F7-C813-A28B-4028-E4F392DF4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050877"/>
            <a:ext cx="9734491" cy="5429261"/>
          </a:xfrm>
          <a:prstGeom prst="rect">
            <a:avLst/>
          </a:prstGeom>
        </p:spPr>
      </p:pic>
      <p:sp>
        <p:nvSpPr>
          <p:cNvPr id="17" name="Double Wave 16">
            <a:extLst>
              <a:ext uri="{FF2B5EF4-FFF2-40B4-BE49-F238E27FC236}">
                <a16:creationId xmlns:a16="http://schemas.microsoft.com/office/drawing/2014/main" id="{331BC565-A21E-483D-FF13-95CCF0D89EE3}"/>
              </a:ext>
            </a:extLst>
          </p:cNvPr>
          <p:cNvSpPr/>
          <p:nvPr/>
        </p:nvSpPr>
        <p:spPr>
          <a:xfrm>
            <a:off x="927592" y="1114750"/>
            <a:ext cx="7069995" cy="26416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D5A5E1-7A15-A1F6-A9CE-5D09F21980B8}"/>
              </a:ext>
            </a:extLst>
          </p:cNvPr>
          <p:cNvSpPr txBox="1"/>
          <p:nvPr/>
        </p:nvSpPr>
        <p:spPr>
          <a:xfrm>
            <a:off x="5907016" y="219880"/>
            <a:ext cx="601726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in this paragraph?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D22915-B7F0-B689-76C0-FDFB0DC080C7}"/>
              </a:ext>
            </a:extLst>
          </p:cNvPr>
          <p:cNvSpPr/>
          <p:nvPr/>
        </p:nvSpPr>
        <p:spPr>
          <a:xfrm>
            <a:off x="838255" y="1123216"/>
            <a:ext cx="9085453" cy="2463263"/>
          </a:xfrm>
          <a:prstGeom prst="rect">
            <a:avLst/>
          </a:prstGeom>
          <a:solidFill>
            <a:srgbClr val="F8E9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32400-677C-0990-19E7-6214616CB179}"/>
              </a:ext>
            </a:extLst>
          </p:cNvPr>
          <p:cNvSpPr txBox="1"/>
          <p:nvPr/>
        </p:nvSpPr>
        <p:spPr>
          <a:xfrm>
            <a:off x="2194242" y="1617537"/>
            <a:ext cx="601726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in this paragraph?</a:t>
            </a:r>
          </a:p>
        </p:txBody>
      </p:sp>
      <p:pic>
        <p:nvPicPr>
          <p:cNvPr id="4" name="Picture 3" descr="A close-up of a newspaper&#10;&#10;Description automatically generated">
            <a:extLst>
              <a:ext uri="{FF2B5EF4-FFF2-40B4-BE49-F238E27FC236}">
                <a16:creationId xmlns:a16="http://schemas.microsoft.com/office/drawing/2014/main" id="{E35507A9-F1BF-D6BF-6950-0A272853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6413">
            <a:off x="3881334" y="23297788"/>
            <a:ext cx="5874689" cy="2774958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961740C0-47EB-F13B-5354-FBFC91CB95FD}"/>
              </a:ext>
            </a:extLst>
          </p:cNvPr>
          <p:cNvSpPr/>
          <p:nvPr/>
        </p:nvSpPr>
        <p:spPr>
          <a:xfrm>
            <a:off x="838255" y="3665363"/>
            <a:ext cx="9094021" cy="381119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51510A0-A3AE-D3EC-167B-978888FDD26C}"/>
              </a:ext>
            </a:extLst>
          </p:cNvPr>
          <p:cNvSpPr/>
          <p:nvPr/>
        </p:nvSpPr>
        <p:spPr>
          <a:xfrm>
            <a:off x="838255" y="3993396"/>
            <a:ext cx="797974" cy="289059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CDE9028A-A6E2-125F-EC9F-3451ED9AD447}"/>
              </a:ext>
            </a:extLst>
          </p:cNvPr>
          <p:cNvSpPr/>
          <p:nvPr/>
        </p:nvSpPr>
        <p:spPr>
          <a:xfrm>
            <a:off x="927592" y="4882190"/>
            <a:ext cx="9094021" cy="381119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500BB8AA-89B5-B90D-B98D-BDB116A6D98B}"/>
              </a:ext>
            </a:extLst>
          </p:cNvPr>
          <p:cNvSpPr/>
          <p:nvPr/>
        </p:nvSpPr>
        <p:spPr>
          <a:xfrm>
            <a:off x="927591" y="5169209"/>
            <a:ext cx="1174055" cy="381119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EACD2E5C-C0A6-6682-819D-92418B8B6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876">
            <a:off x="-13879163" y="-17294824"/>
            <a:ext cx="5848429" cy="28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1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 animBg="1"/>
      <p:bldP spid="27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newspaper&#10;&#10;Description automatically generated">
            <a:extLst>
              <a:ext uri="{FF2B5EF4-FFF2-40B4-BE49-F238E27FC236}">
                <a16:creationId xmlns:a16="http://schemas.microsoft.com/office/drawing/2014/main" id="{C84951D7-4C77-35C3-5435-BF3E255B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92" y="1285765"/>
            <a:ext cx="9074616" cy="42864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D5A5E1-7A15-A1F6-A9CE-5D09F21980B8}"/>
              </a:ext>
            </a:extLst>
          </p:cNvPr>
          <p:cNvSpPr txBox="1"/>
          <p:nvPr/>
        </p:nvSpPr>
        <p:spPr>
          <a:xfrm>
            <a:off x="5720877" y="425096"/>
            <a:ext cx="601726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in this paragraph?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8A10AC3-C918-AF08-CC44-EEE4E0BC9C6C}"/>
              </a:ext>
            </a:extLst>
          </p:cNvPr>
          <p:cNvSpPr/>
          <p:nvPr/>
        </p:nvSpPr>
        <p:spPr>
          <a:xfrm>
            <a:off x="5857874" y="1571679"/>
            <a:ext cx="4464845" cy="34999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-up of a text&#10;&#10;Description automatically generated">
            <a:extLst>
              <a:ext uri="{FF2B5EF4-FFF2-40B4-BE49-F238E27FC236}">
                <a16:creationId xmlns:a16="http://schemas.microsoft.com/office/drawing/2014/main" id="{CB0BD0B0-6A73-DDEE-A7A8-53EF5E475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876">
            <a:off x="-4524701" y="-14682254"/>
            <a:ext cx="5848429" cy="2874517"/>
          </a:xfrm>
          <a:prstGeom prst="rect">
            <a:avLst/>
          </a:prstGeom>
        </p:spPr>
      </p:pic>
      <p:sp>
        <p:nvSpPr>
          <p:cNvPr id="15" name="Double Wave 14">
            <a:extLst>
              <a:ext uri="{FF2B5EF4-FFF2-40B4-BE49-F238E27FC236}">
                <a16:creationId xmlns:a16="http://schemas.microsoft.com/office/drawing/2014/main" id="{3FBB0318-9A0E-EE34-EC73-DC75E8A4BC88}"/>
              </a:ext>
            </a:extLst>
          </p:cNvPr>
          <p:cNvSpPr/>
          <p:nvPr/>
        </p:nvSpPr>
        <p:spPr>
          <a:xfrm>
            <a:off x="5857874" y="1857593"/>
            <a:ext cx="1535908" cy="34999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uble Wave 20">
            <a:extLst>
              <a:ext uri="{FF2B5EF4-FFF2-40B4-BE49-F238E27FC236}">
                <a16:creationId xmlns:a16="http://schemas.microsoft.com/office/drawing/2014/main" id="{59A51DEF-D74C-C05D-17C7-843680088D6A}"/>
              </a:ext>
            </a:extLst>
          </p:cNvPr>
          <p:cNvSpPr/>
          <p:nvPr/>
        </p:nvSpPr>
        <p:spPr>
          <a:xfrm>
            <a:off x="2002630" y="4052942"/>
            <a:ext cx="8112920" cy="34999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6509AE6E-FCCD-6874-6338-2261F104A3B4}"/>
              </a:ext>
            </a:extLst>
          </p:cNvPr>
          <p:cNvSpPr/>
          <p:nvPr/>
        </p:nvSpPr>
        <p:spPr>
          <a:xfrm>
            <a:off x="1979885" y="4338856"/>
            <a:ext cx="4494487" cy="243654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screenshot of a document&#10;&#10;Description automatically generated">
            <a:extLst>
              <a:ext uri="{FF2B5EF4-FFF2-40B4-BE49-F238E27FC236}">
                <a16:creationId xmlns:a16="http://schemas.microsoft.com/office/drawing/2014/main" id="{73DC1FC2-AF15-CC03-C3C1-E75A388BAA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2055" r="3675" b="61829"/>
          <a:stretch/>
        </p:blipFill>
        <p:spPr>
          <a:xfrm>
            <a:off x="44631714" y="1171159"/>
            <a:ext cx="5917223" cy="3423921"/>
          </a:xfrm>
          <a:prstGeom prst="rect">
            <a:avLst/>
          </a:prstGeom>
        </p:spPr>
      </p:pic>
      <p:pic>
        <p:nvPicPr>
          <p:cNvPr id="28" name="Picture 27" descr="A screenshot of a newspaper&#10;&#10;Description automatically generated">
            <a:extLst>
              <a:ext uri="{FF2B5EF4-FFF2-40B4-BE49-F238E27FC236}">
                <a16:creationId xmlns:a16="http://schemas.microsoft.com/office/drawing/2014/main" id="{BA4FF154-13AC-15FD-C974-9F0FD438F7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2020" r="3150" b="8329"/>
          <a:stretch/>
        </p:blipFill>
        <p:spPr>
          <a:xfrm>
            <a:off x="-43739861" y="134085"/>
            <a:ext cx="5382924" cy="647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269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9ED9A91D-FEEE-8722-C4CA-707C471C51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2055" r="3675" b="61829"/>
          <a:stretch/>
        </p:blipFill>
        <p:spPr>
          <a:xfrm>
            <a:off x="5209848" y="91439"/>
            <a:ext cx="5917223" cy="3423921"/>
          </a:xfrm>
          <a:prstGeom prst="rect">
            <a:avLst/>
          </a:prstGeom>
        </p:spPr>
      </p:pic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7D205E32-CE4C-5FD2-D87A-18C143DAE5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2020" r="3150" b="8329"/>
          <a:stretch/>
        </p:blipFill>
        <p:spPr>
          <a:xfrm>
            <a:off x="216654" y="91439"/>
            <a:ext cx="5382924" cy="647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002BF630">
            <a:hlinkClick r:id="" action="ppaction://media"/>
            <a:extLst>
              <a:ext uri="{FF2B5EF4-FFF2-40B4-BE49-F238E27FC236}">
                <a16:creationId xmlns:a16="http://schemas.microsoft.com/office/drawing/2014/main" id="{494705FC-0E2E-FA9A-3624-FE27D424D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37625" y="4234886"/>
            <a:ext cx="406400" cy="406400"/>
          </a:xfrm>
          <a:prstGeom prst="rect">
            <a:avLst/>
          </a:prstGeom>
        </p:spPr>
      </p:pic>
      <p:pic>
        <p:nvPicPr>
          <p:cNvPr id="8" name="Picture 7" descr="A colorful headphones on a black background&#10;&#10;Description automatically generated">
            <a:extLst>
              <a:ext uri="{FF2B5EF4-FFF2-40B4-BE49-F238E27FC236}">
                <a16:creationId xmlns:a16="http://schemas.microsoft.com/office/drawing/2014/main" id="{ECF4F4E8-ECE4-2F6C-A3D3-F044518F7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423" y="3658484"/>
            <a:ext cx="1246572" cy="1246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504B77-BAF7-FF98-0596-7D45CE0632A4}"/>
              </a:ext>
            </a:extLst>
          </p:cNvPr>
          <p:cNvSpPr txBox="1"/>
          <p:nvPr/>
        </p:nvSpPr>
        <p:spPr>
          <a:xfrm>
            <a:off x="5794193" y="5306767"/>
            <a:ext cx="4255216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  <a:t>Read as long as you listen</a:t>
            </a:r>
            <a:endParaRPr lang="en-GB" sz="28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14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A2BABB25-03D1-6A91-E6C4-06CEEF0B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1215" y="5165411"/>
            <a:ext cx="1551712" cy="16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26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6083E8E-4A18-47CD-689A-28DD0127C256}"/>
              </a:ext>
            </a:extLst>
          </p:cNvPr>
          <p:cNvGrpSpPr/>
          <p:nvPr/>
        </p:nvGrpSpPr>
        <p:grpSpPr>
          <a:xfrm>
            <a:off x="1752186" y="449524"/>
            <a:ext cx="9911494" cy="5707436"/>
            <a:chOff x="1752186" y="449524"/>
            <a:chExt cx="9094028" cy="57074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9B3E61-0DFD-3E5E-8DA7-DD3BD864E9FE}"/>
                </a:ext>
              </a:extLst>
            </p:cNvPr>
            <p:cNvSpPr/>
            <p:nvPr/>
          </p:nvSpPr>
          <p:spPr>
            <a:xfrm>
              <a:off x="5598160" y="853440"/>
              <a:ext cx="843280" cy="5303520"/>
            </a:xfrm>
            <a:prstGeom prst="rect">
              <a:avLst/>
            </a:prstGeom>
            <a:solidFill>
              <a:srgbClr val="FEF8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close-up of a question&#10;&#10;Description automatically generated">
              <a:extLst>
                <a:ext uri="{FF2B5EF4-FFF2-40B4-BE49-F238E27FC236}">
                  <a16:creationId xmlns:a16="http://schemas.microsoft.com/office/drawing/2014/main" id="{FF390276-106B-800D-AA8E-AA0A4748D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186" y="449524"/>
              <a:ext cx="9094028" cy="215911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E6F004D-B4C0-5100-BF07-97E7ABE66EAD}"/>
              </a:ext>
            </a:extLst>
          </p:cNvPr>
          <p:cNvSpPr txBox="1"/>
          <p:nvPr/>
        </p:nvSpPr>
        <p:spPr>
          <a:xfrm>
            <a:off x="758466" y="3326904"/>
            <a:ext cx="105597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.The average person is exposed to between 400 and 600 advertisements each day. 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TV commercials, newspaper ads, and magazine ads are traditional advertising approaches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Selling advertising space on one’s body is a strange development in advertising. 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Buzz marketing is considered the sneakiest form of advertising.</a:t>
            </a:r>
          </a:p>
        </p:txBody>
      </p:sp>
    </p:spTree>
    <p:extLst>
      <p:ext uri="{BB962C8B-B14F-4D97-AF65-F5344CB8AC3E}">
        <p14:creationId xmlns:p14="http://schemas.microsoft.com/office/powerpoint/2010/main" val="85621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432" y="2479040"/>
            <a:ext cx="3241888" cy="876424"/>
          </a:xfrm>
        </p:spPr>
        <p:txBody>
          <a:bodyPr>
            <a:normAutofit fontScale="90000"/>
          </a:bodyPr>
          <a:lstStyle/>
          <a:p>
            <a:br>
              <a:rPr lang="en-GB" sz="4400" dirty="0"/>
            </a:br>
            <a:r>
              <a:rPr lang="en-GB" sz="4400" dirty="0"/>
              <a:t>Speaking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528795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sheet&#10;&#10;Description automatically generated">
            <a:extLst>
              <a:ext uri="{FF2B5EF4-FFF2-40B4-BE49-F238E27FC236}">
                <a16:creationId xmlns:a16="http://schemas.microsoft.com/office/drawing/2014/main" id="{900C20D5-E861-B99F-73B3-780E1B97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574423"/>
            <a:ext cx="10061779" cy="62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square with white squar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C67E8DB-9109-FCBC-C16E-04D412D9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44" y="2460049"/>
            <a:ext cx="2510911" cy="2510911"/>
          </a:xfrm>
          <a:prstGeom prst="rect">
            <a:avLst/>
          </a:prstGeom>
        </p:spPr>
      </p:pic>
      <p:pic>
        <p:nvPicPr>
          <p:cNvPr id="21" name="Picture 6" descr="ชุดไอคอนแบนการศึกษา ภาพประกอบสต็อก - ดาวน์โหลดรูปภาพตอนนี้ - การตรวจสอบ -  กำลังมองหา, ภูมิปัญญา - มโนทัศน์, เครื่องหมายถูก - iStock">
            <a:extLst>
              <a:ext uri="{FF2B5EF4-FFF2-40B4-BE49-F238E27FC236}">
                <a16:creationId xmlns:a16="http://schemas.microsoft.com/office/drawing/2014/main" id="{9A9216B2-B6F6-9798-ED78-EE519FA23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32"/>
          <a:stretch/>
        </p:blipFill>
        <p:spPr bwMode="auto">
          <a:xfrm>
            <a:off x="1791711" y="140709"/>
            <a:ext cx="2143125" cy="1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7FCB6F-29D5-6DB5-BE04-EB50E2F36340}"/>
              </a:ext>
            </a:extLst>
          </p:cNvPr>
          <p:cNvSpPr txBox="1"/>
          <p:nvPr/>
        </p:nvSpPr>
        <p:spPr>
          <a:xfrm>
            <a:off x="3509819" y="1220281"/>
            <a:ext cx="222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accent1"/>
                </a:solidFill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27078587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فسير سورة الأعراف - الآية 31 - تفسير السعدي المقروء والمسموع - YouTube">
            <a:extLst>
              <a:ext uri="{FF2B5EF4-FFF2-40B4-BE49-F238E27FC236}">
                <a16:creationId xmlns:a16="http://schemas.microsoft.com/office/drawing/2014/main" id="{9901C7D4-9E98-4D87-2BC0-775B0B7F7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0917"/>
          <a:stretch/>
        </p:blipFill>
        <p:spPr bwMode="auto">
          <a:xfrm>
            <a:off x="2631440" y="624076"/>
            <a:ext cx="7640320" cy="54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823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+ Clip Art Of Have A Nice Day Stock Illustrations, Royalty-Free Vector  Graphics &amp; Clip Art - iStock">
            <a:extLst>
              <a:ext uri="{FF2B5EF4-FFF2-40B4-BE49-F238E27FC236}">
                <a16:creationId xmlns:a16="http://schemas.microsoft.com/office/drawing/2014/main" id="{22E56B48-755B-0451-E078-313F0F38A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000" r="4295" b="8000"/>
          <a:stretch/>
        </p:blipFill>
        <p:spPr bwMode="auto">
          <a:xfrm>
            <a:off x="3431703" y="836713"/>
            <a:ext cx="53285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7D1B92-9C1F-2C82-8047-FFE50F2B1555}"/>
              </a:ext>
            </a:extLst>
          </p:cNvPr>
          <p:cNvSpPr txBox="1"/>
          <p:nvPr/>
        </p:nvSpPr>
        <p:spPr>
          <a:xfrm>
            <a:off x="-2688976" y="5733257"/>
            <a:ext cx="71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Tr.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37023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8.54389E-7 7.40741E-7 L 1.25853 0.01088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2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square with white squar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C67E8DB-9109-FCBC-C16E-04D412D9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7" y="2303487"/>
            <a:ext cx="2834241" cy="2834241"/>
          </a:xfrm>
          <a:prstGeom prst="rect">
            <a:avLst/>
          </a:prstGeom>
        </p:spPr>
      </p:pic>
      <p:pic>
        <p:nvPicPr>
          <p:cNvPr id="1030" name="Picture 6" descr="ชุดไอคอนแบนการศึกษา ภาพประกอบสต็อก - ดาวน์โหลดรูปภาพตอนนี้ - การตรวจสอบ -  กำลังมองหา, ภูมิปัญญา - มโนทัศน์, เครื่องหมายถูก - iStock">
            <a:extLst>
              <a:ext uri="{FF2B5EF4-FFF2-40B4-BE49-F238E27FC236}">
                <a16:creationId xmlns:a16="http://schemas.microsoft.com/office/drawing/2014/main" id="{79BFCBB9-9AE4-31BA-2D66-AB995B884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32"/>
          <a:stretch/>
        </p:blipFill>
        <p:spPr bwMode="auto">
          <a:xfrm>
            <a:off x="1791711" y="140709"/>
            <a:ext cx="2143125" cy="1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D241F-C346-8AA8-6898-AB0A32390CC2}"/>
              </a:ext>
            </a:extLst>
          </p:cNvPr>
          <p:cNvSpPr txBox="1"/>
          <p:nvPr/>
        </p:nvSpPr>
        <p:spPr>
          <a:xfrm>
            <a:off x="3509819" y="1220281"/>
            <a:ext cx="222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accent1"/>
                </a:solidFill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11368912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059-60A0-D867-5A79-254D544B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04" y="629667"/>
            <a:ext cx="4565556" cy="20006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ABDD-12A0-23D6-B16A-1DE7555D3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777" y="98125"/>
            <a:ext cx="1066800" cy="736711"/>
          </a:xfrm>
        </p:spPr>
        <p:txBody>
          <a:bodyPr/>
          <a:lstStyle/>
          <a:p>
            <a:r>
              <a:rPr lang="en-US" sz="3600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8609F1-3E91-1B36-B247-136EAAAF75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4876" y="646129"/>
            <a:ext cx="3513844" cy="692077"/>
          </a:xfrm>
        </p:spPr>
        <p:txBody>
          <a:bodyPr/>
          <a:lstStyle/>
          <a:p>
            <a:r>
              <a:rPr lang="en-GB" sz="2400" dirty="0"/>
              <a:t>Find the meaning of new words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FFA6D-4135-72A4-D1E1-C6BBA7B5E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51137" y="86641"/>
            <a:ext cx="1066800" cy="736711"/>
          </a:xfrm>
        </p:spPr>
        <p:txBody>
          <a:bodyPr/>
          <a:lstStyle/>
          <a:p>
            <a:r>
              <a:rPr lang="en-US" sz="3600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0F1A6E-B57D-10BC-3745-98A91F8D2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3077" y="767209"/>
            <a:ext cx="2597970" cy="583750"/>
          </a:xfrm>
        </p:spPr>
        <p:txBody>
          <a:bodyPr/>
          <a:lstStyle/>
          <a:p>
            <a:r>
              <a:rPr lang="en-GB" sz="2400" dirty="0"/>
              <a:t>List the ads they see everyday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C71A0-5525-39A2-583A-072402421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6348" y="2234236"/>
            <a:ext cx="1066800" cy="736711"/>
          </a:xfrm>
        </p:spPr>
        <p:txBody>
          <a:bodyPr/>
          <a:lstStyle/>
          <a:p>
            <a:r>
              <a:rPr lang="en-US" sz="3600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4D49AE-4A21-B111-AC48-F47FD6566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160" y="2904524"/>
            <a:ext cx="2617203" cy="446256"/>
          </a:xfrm>
        </p:spPr>
        <p:txBody>
          <a:bodyPr/>
          <a:lstStyle/>
          <a:p>
            <a:r>
              <a:rPr lang="en-GB" sz="2400" dirty="0"/>
              <a:t>Answer questions about the text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4A0287-C6F6-C348-9755-8E2681808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7697" y="2293439"/>
            <a:ext cx="1066800" cy="736711"/>
          </a:xfrm>
        </p:spPr>
        <p:txBody>
          <a:bodyPr/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977F0B-D344-A05F-6792-4121EFEF93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0404" y="2904524"/>
            <a:ext cx="2600643" cy="865650"/>
          </a:xfrm>
        </p:spPr>
        <p:txBody>
          <a:bodyPr/>
          <a:lstStyle/>
          <a:p>
            <a:r>
              <a:rPr lang="en-GB" sz="2400" dirty="0"/>
              <a:t>Classify the main ideas of the text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48E95C-0258-34C7-1069-4332B366A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7849" y="4548742"/>
            <a:ext cx="1066800" cy="736711"/>
          </a:xfrm>
        </p:spPr>
        <p:txBody>
          <a:bodyPr/>
          <a:lstStyle/>
          <a:p>
            <a:r>
              <a:rPr lang="en-US" sz="3600" dirty="0"/>
              <a:t>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0F6B44-5748-AB1C-63DE-4D237BB87C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3777" y="5155746"/>
            <a:ext cx="3011945" cy="446256"/>
          </a:xfrm>
        </p:spPr>
        <p:txBody>
          <a:bodyPr/>
          <a:lstStyle/>
          <a:p>
            <a:r>
              <a:rPr lang="en-GB" sz="2400" dirty="0"/>
              <a:t>Compare between two different commercials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D4597C-F0A2-A596-E54E-AD853CFD4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6152" y="4599030"/>
            <a:ext cx="1066800" cy="736711"/>
          </a:xfrm>
        </p:spPr>
        <p:txBody>
          <a:bodyPr/>
          <a:lstStyle/>
          <a:p>
            <a:r>
              <a:rPr lang="en-US" sz="3600" dirty="0"/>
              <a:t>6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DB0C4D-5A45-D672-0B7E-486BE1920B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58023" y="5180516"/>
            <a:ext cx="3173463" cy="568045"/>
          </a:xfrm>
        </p:spPr>
        <p:txBody>
          <a:bodyPr/>
          <a:lstStyle/>
          <a:p>
            <a:r>
              <a:rPr lang="en-GB" sz="2400" dirty="0"/>
              <a:t>Demonstrate the situation without ads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0477B2-F64E-CE44-83A0-F3B84D9D3EE2}"/>
                  </a:ext>
                </a:extLst>
              </p14:cNvPr>
              <p14:cNvContentPartPr/>
              <p14:nvPr/>
            </p14:nvContentPartPr>
            <p14:xfrm>
              <a:off x="6243137" y="1334280"/>
              <a:ext cx="74880" cy="3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0477B2-F64E-CE44-83A0-F3B84D9D3E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4137" y="1325280"/>
                <a:ext cx="92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E2DCF1-F110-5CDE-08BD-A62C95895E55}"/>
                  </a:ext>
                </a:extLst>
              </p14:cNvPr>
              <p14:cNvContentPartPr/>
              <p14:nvPr/>
            </p14:nvContentPartPr>
            <p14:xfrm>
              <a:off x="9328337" y="1239960"/>
              <a:ext cx="10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E2DCF1-F110-5CDE-08BD-A62C95895E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9337" y="1230960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E29EC21-01B6-6A5F-4C7A-612555CCCAC5}"/>
                  </a:ext>
                </a:extLst>
              </p14:cNvPr>
              <p14:cNvContentPartPr/>
              <p14:nvPr/>
            </p14:nvContentPartPr>
            <p14:xfrm>
              <a:off x="9333017" y="1635600"/>
              <a:ext cx="792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E29EC21-01B6-6A5F-4C7A-612555CCCA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4017" y="1626600"/>
                <a:ext cx="25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4E997B-5BD0-03EF-16C1-CC88958358F5}"/>
                  </a:ext>
                </a:extLst>
              </p14:cNvPr>
              <p14:cNvContentPartPr/>
              <p14:nvPr/>
            </p14:nvContentPartPr>
            <p14:xfrm>
              <a:off x="9392777" y="1782840"/>
              <a:ext cx="108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4E997B-5BD0-03EF-16C1-CC88958358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3777" y="1773840"/>
                <a:ext cx="187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CDD962A-66DF-49D2-8E98-5DA4CE0D68B1}"/>
                  </a:ext>
                </a:extLst>
              </p14:cNvPr>
              <p14:cNvContentPartPr/>
              <p14:nvPr/>
            </p14:nvContentPartPr>
            <p14:xfrm>
              <a:off x="9051137" y="1280280"/>
              <a:ext cx="16560" cy="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CDD962A-66DF-49D2-8E98-5DA4CE0D68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42137" y="1271280"/>
                <a:ext cx="34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0EDDBFF-E8EF-6BC0-5060-FCF1E74985F6}"/>
                  </a:ext>
                </a:extLst>
              </p14:cNvPr>
              <p14:cNvContentPartPr/>
              <p14:nvPr/>
            </p14:nvContentPartPr>
            <p14:xfrm>
              <a:off x="9826217" y="1047360"/>
              <a:ext cx="360" cy="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0EDDBFF-E8EF-6BC0-5060-FCF1E74985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7217" y="1038360"/>
                <a:ext cx="18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0B7590-8E50-8A4D-5180-CD5169363B1A}"/>
                  </a:ext>
                </a:extLst>
              </p14:cNvPr>
              <p14:cNvContentPartPr/>
              <p14:nvPr/>
            </p14:nvContentPartPr>
            <p14:xfrm>
              <a:off x="9844577" y="934320"/>
              <a:ext cx="1800" cy="11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0B7590-8E50-8A4D-5180-CD5169363B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35577" y="925320"/>
                <a:ext cx="19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0EE6D6-791B-AFBA-6ECB-3C6F999DB496}"/>
                  </a:ext>
                </a:extLst>
              </p14:cNvPr>
              <p14:cNvContentPartPr/>
              <p14:nvPr/>
            </p14:nvContentPartPr>
            <p14:xfrm>
              <a:off x="9720017" y="831720"/>
              <a:ext cx="36360" cy="14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0EE6D6-791B-AFBA-6ECB-3C6F999DB4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10927" y="822940"/>
                <a:ext cx="54176" cy="3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7AB7B1-AF79-3AEC-0A3D-A8ADB1864061}"/>
                  </a:ext>
                </a:extLst>
              </p14:cNvPr>
              <p14:cNvContentPartPr/>
              <p14:nvPr/>
            </p14:nvContentPartPr>
            <p14:xfrm>
              <a:off x="9628217" y="813360"/>
              <a:ext cx="11160" cy="15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7AB7B1-AF79-3AEC-0A3D-A8ADB18640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19217" y="804360"/>
                <a:ext cx="2880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514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3" grpId="0" build="p"/>
      <p:bldP spid="15" grpId="0" build="p"/>
      <p:bldP spid="17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432" y="2479040"/>
            <a:ext cx="3241888" cy="876424"/>
          </a:xfrm>
        </p:spPr>
        <p:txBody>
          <a:bodyPr>
            <a:normAutofit fontScale="90000"/>
          </a:bodyPr>
          <a:lstStyle/>
          <a:p>
            <a:br>
              <a:rPr lang="en-GB" sz="4400" dirty="0"/>
            </a:br>
            <a:r>
              <a:rPr lang="en-GB" sz="4400" dirty="0"/>
              <a:t>Reading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513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ottle of perfume on a bed of pink roses&#10;&#10;Description automatically generated">
            <a:extLst>
              <a:ext uri="{FF2B5EF4-FFF2-40B4-BE49-F238E27FC236}">
                <a16:creationId xmlns:a16="http://schemas.microsoft.com/office/drawing/2014/main" id="{DBD4C2DF-3050-8DD5-6AC4-CE54FF82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813">
            <a:off x="233185" y="2053496"/>
            <a:ext cx="4304319" cy="4304319"/>
          </a:xfrm>
          <a:prstGeom prst="rect">
            <a:avLst/>
          </a:prstGeom>
        </p:spPr>
      </p:pic>
      <p:pic>
        <p:nvPicPr>
          <p:cNvPr id="16" name="Picture 15" descr="A bottle of perfume on a bed of pink roses&#10;&#10;Description automatically generated">
            <a:extLst>
              <a:ext uri="{FF2B5EF4-FFF2-40B4-BE49-F238E27FC236}">
                <a16:creationId xmlns:a16="http://schemas.microsoft.com/office/drawing/2014/main" id="{D5E113C2-762E-22F1-27A0-51C64CEA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444">
            <a:off x="832484" y="2200200"/>
            <a:ext cx="3748340" cy="3748340"/>
          </a:xfrm>
          <a:prstGeom prst="rect">
            <a:avLst/>
          </a:prstGeom>
        </p:spPr>
      </p:pic>
      <p:pic>
        <p:nvPicPr>
          <p:cNvPr id="22" name="Picture 21" descr="A poster of a coffee brand&#10;&#10;Description automatically generated with medium confidence">
            <a:extLst>
              <a:ext uri="{FF2B5EF4-FFF2-40B4-BE49-F238E27FC236}">
                <a16:creationId xmlns:a16="http://schemas.microsoft.com/office/drawing/2014/main" id="{7C895489-194A-718E-8E90-F01A35E8E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11393"/>
          <a:stretch/>
        </p:blipFill>
        <p:spPr>
          <a:xfrm rot="1084343">
            <a:off x="7497024" y="1354600"/>
            <a:ext cx="3639877" cy="5063730"/>
          </a:xfrm>
          <a:prstGeom prst="rect">
            <a:avLst/>
          </a:prstGeom>
        </p:spPr>
      </p:pic>
      <p:pic>
        <p:nvPicPr>
          <p:cNvPr id="18" name="Picture 17" descr="A poster of a coffee brand&#10;&#10;Description automatically generated with medium confidence">
            <a:extLst>
              <a:ext uri="{FF2B5EF4-FFF2-40B4-BE49-F238E27FC236}">
                <a16:creationId xmlns:a16="http://schemas.microsoft.com/office/drawing/2014/main" id="{79821DC8-0391-4B42-DB5C-B1CE6620B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11393"/>
          <a:stretch/>
        </p:blipFill>
        <p:spPr>
          <a:xfrm>
            <a:off x="7905869" y="1800146"/>
            <a:ext cx="2822185" cy="39261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E15C38-85C7-DDBE-6379-54B979891B68}"/>
              </a:ext>
            </a:extLst>
          </p:cNvPr>
          <p:cNvSpPr txBox="1"/>
          <p:nvPr/>
        </p:nvSpPr>
        <p:spPr>
          <a:xfrm>
            <a:off x="3563712" y="482762"/>
            <a:ext cx="4698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 How many ads do you see a day?</a:t>
            </a:r>
          </a:p>
        </p:txBody>
      </p:sp>
    </p:spTree>
    <p:extLst>
      <p:ext uri="{BB962C8B-B14F-4D97-AF65-F5344CB8AC3E}">
        <p14:creationId xmlns:p14="http://schemas.microsoft.com/office/powerpoint/2010/main" val="409306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9ED9A91D-FEEE-8722-C4CA-707C471C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65" y="135835"/>
            <a:ext cx="4914336" cy="6586325"/>
          </a:xfrm>
          <a:prstGeom prst="rect">
            <a:avLst/>
          </a:prstGeom>
        </p:spPr>
      </p:pic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7D205E32-CE4C-5FD2-D87A-18C143DAE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2020" r="3149" b="2238"/>
          <a:stretch/>
        </p:blipFill>
        <p:spPr>
          <a:xfrm>
            <a:off x="4942115" y="263976"/>
            <a:ext cx="4757058" cy="63300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8A5FBE-1EFB-8273-590C-EDD0F62598DF}"/>
              </a:ext>
            </a:extLst>
          </p:cNvPr>
          <p:cNvGrpSpPr/>
          <p:nvPr/>
        </p:nvGrpSpPr>
        <p:grpSpPr>
          <a:xfrm>
            <a:off x="1262623" y="1886177"/>
            <a:ext cx="3213587" cy="2034896"/>
            <a:chOff x="668263" y="1886177"/>
            <a:chExt cx="3213587" cy="2034896"/>
          </a:xfrm>
        </p:grpSpPr>
        <p:pic>
          <p:nvPicPr>
            <p:cNvPr id="7" name="Picture 6" descr="A set of rectangular cards with different colored frames&#10;&#10;Description automatically generated with medium confidence">
              <a:extLst>
                <a:ext uri="{FF2B5EF4-FFF2-40B4-BE49-F238E27FC236}">
                  <a16:creationId xmlns:a16="http://schemas.microsoft.com/office/drawing/2014/main" id="{1AAD6614-EA70-88F9-9F85-4F98EEFF1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7" b="58198"/>
            <a:stretch/>
          </p:blipFill>
          <p:spPr>
            <a:xfrm>
              <a:off x="668263" y="1886177"/>
              <a:ext cx="3213587" cy="20348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4EA095-4A06-5A1C-953F-5B904B894131}"/>
                </a:ext>
              </a:extLst>
            </p:cNvPr>
            <p:cNvSpPr txBox="1"/>
            <p:nvPr/>
          </p:nvSpPr>
          <p:spPr>
            <a:xfrm>
              <a:off x="1015818" y="2231756"/>
              <a:ext cx="2518475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Students Book.</a:t>
              </a:r>
            </a:p>
            <a:p>
              <a:pPr algn="ctr"/>
              <a:r>
                <a:rPr lang="en-GB" sz="2400" b="1" dirty="0"/>
                <a:t>P.</a:t>
              </a:r>
              <a:r>
                <a:rPr lang="en-GB" sz="2400" b="1" dirty="0">
                  <a:solidFill>
                    <a:srgbClr val="FF0000"/>
                  </a:solidFill>
                </a:rPr>
                <a:t>74-75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46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9ED9A91D-FEEE-8722-C4CA-707C471C5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5"/>
          <a:stretch/>
        </p:blipFill>
        <p:spPr>
          <a:xfrm>
            <a:off x="4670260" y="183567"/>
            <a:ext cx="4914336" cy="3585933"/>
          </a:xfrm>
          <a:prstGeom prst="rect">
            <a:avLst/>
          </a:prstGeom>
        </p:spPr>
      </p:pic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7D205E32-CE4C-5FD2-D87A-18C143DAE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2020" r="3149" b="2238"/>
          <a:stretch/>
        </p:blipFill>
        <p:spPr>
          <a:xfrm>
            <a:off x="307516" y="183567"/>
            <a:ext cx="4757058" cy="6330045"/>
          </a:xfrm>
          <a:prstGeom prst="rect">
            <a:avLst/>
          </a:prstGeom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9DF18D49-3E2D-1431-C40B-5E758956C765}"/>
              </a:ext>
            </a:extLst>
          </p:cNvPr>
          <p:cNvSpPr/>
          <p:nvPr/>
        </p:nvSpPr>
        <p:spPr>
          <a:xfrm>
            <a:off x="493446" y="1976533"/>
            <a:ext cx="489098" cy="51036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A8731E6-ECF0-EC65-8CBE-5A5A604E9F62}"/>
              </a:ext>
            </a:extLst>
          </p:cNvPr>
          <p:cNvSpPr/>
          <p:nvPr/>
        </p:nvSpPr>
        <p:spPr>
          <a:xfrm>
            <a:off x="493446" y="2918637"/>
            <a:ext cx="489098" cy="510363"/>
          </a:xfrm>
          <a:prstGeom prst="hexag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058F23A-2E60-39E4-C5FF-944D2362A185}"/>
              </a:ext>
            </a:extLst>
          </p:cNvPr>
          <p:cNvSpPr/>
          <p:nvPr/>
        </p:nvSpPr>
        <p:spPr>
          <a:xfrm>
            <a:off x="493446" y="3704341"/>
            <a:ext cx="489098" cy="51036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C1D4C31-8C77-9B2F-E59C-75EC972FC6D5}"/>
              </a:ext>
            </a:extLst>
          </p:cNvPr>
          <p:cNvSpPr/>
          <p:nvPr/>
        </p:nvSpPr>
        <p:spPr>
          <a:xfrm>
            <a:off x="493446" y="4714135"/>
            <a:ext cx="489098" cy="510363"/>
          </a:xfrm>
          <a:prstGeom prst="hexag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789EDDE-FBB4-82D1-9372-B014DD3AF03E}"/>
              </a:ext>
            </a:extLst>
          </p:cNvPr>
          <p:cNvSpPr/>
          <p:nvPr/>
        </p:nvSpPr>
        <p:spPr>
          <a:xfrm>
            <a:off x="493446" y="5314237"/>
            <a:ext cx="489098" cy="51036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49BE8F17-D87A-D291-B2AC-9ACE23853C4E}"/>
              </a:ext>
            </a:extLst>
          </p:cNvPr>
          <p:cNvSpPr/>
          <p:nvPr/>
        </p:nvSpPr>
        <p:spPr>
          <a:xfrm>
            <a:off x="6638330" y="624733"/>
            <a:ext cx="489098" cy="510363"/>
          </a:xfrm>
          <a:prstGeom prst="hexag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95B0761-E69C-068A-66A4-024213B1B6D4}"/>
              </a:ext>
            </a:extLst>
          </p:cNvPr>
          <p:cNvSpPr/>
          <p:nvPr/>
        </p:nvSpPr>
        <p:spPr>
          <a:xfrm>
            <a:off x="4998189" y="1746104"/>
            <a:ext cx="489098" cy="51036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292FDB-51D2-404D-AAF5-ED465065203B}"/>
              </a:ext>
            </a:extLst>
          </p:cNvPr>
          <p:cNvSpPr/>
          <p:nvPr/>
        </p:nvSpPr>
        <p:spPr>
          <a:xfrm>
            <a:off x="792565" y="1439555"/>
            <a:ext cx="2303939" cy="6130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C305A-6FFA-0F7E-A0CE-4816B6830262}"/>
              </a:ext>
            </a:extLst>
          </p:cNvPr>
          <p:cNvSpPr txBox="1"/>
          <p:nvPr/>
        </p:nvSpPr>
        <p:spPr>
          <a:xfrm>
            <a:off x="5898696" y="5509615"/>
            <a:ext cx="4914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is Buy in quotation marks?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D923B-AC03-4026-C86C-C14DF331CC02}"/>
              </a:ext>
            </a:extLst>
          </p:cNvPr>
          <p:cNvSpPr txBox="1"/>
          <p:nvPr/>
        </p:nvSpPr>
        <p:spPr>
          <a:xfrm>
            <a:off x="5898697" y="3903609"/>
            <a:ext cx="4010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…………….Paragraphs?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DB06E-B7D3-3FA1-B6A9-6931D422BB53}"/>
              </a:ext>
            </a:extLst>
          </p:cNvPr>
          <p:cNvSpPr txBox="1"/>
          <p:nvPr/>
        </p:nvSpPr>
        <p:spPr>
          <a:xfrm>
            <a:off x="5915706" y="4367035"/>
            <a:ext cx="4010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…………….Title?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B80F0-BD78-EA79-50E9-0ED29C56EEE0}"/>
              </a:ext>
            </a:extLst>
          </p:cNvPr>
          <p:cNvSpPr txBox="1"/>
          <p:nvPr/>
        </p:nvSpPr>
        <p:spPr>
          <a:xfrm>
            <a:off x="5898697" y="4852572"/>
            <a:ext cx="4010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…………….Pictures?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C520A9-EBFE-A7A2-C861-111CFBFFF8F8}"/>
              </a:ext>
            </a:extLst>
          </p:cNvPr>
          <p:cNvSpPr/>
          <p:nvPr/>
        </p:nvSpPr>
        <p:spPr>
          <a:xfrm>
            <a:off x="1810641" y="1746103"/>
            <a:ext cx="1356494" cy="2766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9D7DEE-89AB-B7AD-2B89-3E55E5C6F76F}"/>
              </a:ext>
            </a:extLst>
          </p:cNvPr>
          <p:cNvSpPr/>
          <p:nvPr/>
        </p:nvSpPr>
        <p:spPr>
          <a:xfrm>
            <a:off x="5077826" y="2697633"/>
            <a:ext cx="3088164" cy="1046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F25592-0E20-C73C-C288-C3C7CBE7D7C1}"/>
              </a:ext>
            </a:extLst>
          </p:cNvPr>
          <p:cNvSpPr txBox="1"/>
          <p:nvPr/>
        </p:nvSpPr>
        <p:spPr>
          <a:xfrm>
            <a:off x="5898695" y="5935825"/>
            <a:ext cx="4914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recognize these cities?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AE07D-3ECF-A612-AD52-5557C4F91DE4}"/>
              </a:ext>
            </a:extLst>
          </p:cNvPr>
          <p:cNvSpPr txBox="1"/>
          <p:nvPr/>
        </p:nvSpPr>
        <p:spPr>
          <a:xfrm>
            <a:off x="3403158" y="710413"/>
            <a:ext cx="1101936" cy="440769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Riyadh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B08F6E-76D6-306B-B528-B14B331799D6}"/>
              </a:ext>
            </a:extLst>
          </p:cNvPr>
          <p:cNvSpPr txBox="1"/>
          <p:nvPr/>
        </p:nvSpPr>
        <p:spPr>
          <a:xfrm>
            <a:off x="5551951" y="502446"/>
            <a:ext cx="1086379" cy="440769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Jeddah</a:t>
            </a:r>
          </a:p>
        </p:txBody>
      </p:sp>
    </p:spTree>
    <p:extLst>
      <p:ext uri="{BB962C8B-B14F-4D97-AF65-F5344CB8AC3E}">
        <p14:creationId xmlns:p14="http://schemas.microsoft.com/office/powerpoint/2010/main" val="2735748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 animBg="1"/>
      <p:bldP spid="27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9ED9A91D-FEEE-8722-C4CA-707C471C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65" y="135835"/>
            <a:ext cx="4914336" cy="6586325"/>
          </a:xfrm>
          <a:prstGeom prst="rect">
            <a:avLst/>
          </a:prstGeom>
        </p:spPr>
      </p:pic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7D205E32-CE4C-5FD2-D87A-18C143DAE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2020" r="3149" b="2238"/>
          <a:stretch/>
        </p:blipFill>
        <p:spPr>
          <a:xfrm>
            <a:off x="4942115" y="263976"/>
            <a:ext cx="4757058" cy="63300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8A5FBE-1EFB-8273-590C-EDD0F62598DF}"/>
              </a:ext>
            </a:extLst>
          </p:cNvPr>
          <p:cNvGrpSpPr/>
          <p:nvPr/>
        </p:nvGrpSpPr>
        <p:grpSpPr>
          <a:xfrm>
            <a:off x="1233589" y="1886177"/>
            <a:ext cx="3242621" cy="2034896"/>
            <a:chOff x="639229" y="1886177"/>
            <a:chExt cx="3242621" cy="2034896"/>
          </a:xfrm>
        </p:grpSpPr>
        <p:pic>
          <p:nvPicPr>
            <p:cNvPr id="7" name="Picture 6" descr="A set of rectangular cards with different colored frames&#10;&#10;Description automatically generated with medium confidence">
              <a:extLst>
                <a:ext uri="{FF2B5EF4-FFF2-40B4-BE49-F238E27FC236}">
                  <a16:creationId xmlns:a16="http://schemas.microsoft.com/office/drawing/2014/main" id="{1AAD6614-EA70-88F9-9F85-4F98EEFF1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7" b="58198"/>
            <a:stretch/>
          </p:blipFill>
          <p:spPr>
            <a:xfrm>
              <a:off x="668263" y="1886177"/>
              <a:ext cx="3213587" cy="20348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4EA095-4A06-5A1C-953F-5B904B894131}"/>
                </a:ext>
              </a:extLst>
            </p:cNvPr>
            <p:cNvSpPr txBox="1"/>
            <p:nvPr/>
          </p:nvSpPr>
          <p:spPr>
            <a:xfrm>
              <a:off x="639229" y="2089516"/>
              <a:ext cx="2518475" cy="12003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READING STRATEGY </a:t>
              </a:r>
              <a:r>
                <a:rPr lang="en-GB" sz="2400" b="1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Previewing</a:t>
              </a:r>
            </a:p>
          </p:txBody>
        </p:sp>
      </p:grpSp>
      <p:pic>
        <p:nvPicPr>
          <p:cNvPr id="2" name="Picture 1" descr="A newspaper with text and a city&#10;&#10;Description automatically generated">
            <a:extLst>
              <a:ext uri="{FF2B5EF4-FFF2-40B4-BE49-F238E27FC236}">
                <a16:creationId xmlns:a16="http://schemas.microsoft.com/office/drawing/2014/main" id="{25AD4444-2CF7-1B91-82C9-9A344C167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9">
            <a:off x="7243030" y="24309640"/>
            <a:ext cx="4438428" cy="25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0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newspaper with text and a city&#10;&#10;Description automatically generated">
            <a:extLst>
              <a:ext uri="{FF2B5EF4-FFF2-40B4-BE49-F238E27FC236}">
                <a16:creationId xmlns:a16="http://schemas.microsoft.com/office/drawing/2014/main" id="{16350B8A-B75F-41C9-4CE4-928F8301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4" y="330701"/>
            <a:ext cx="9354031" cy="5200917"/>
          </a:xfrm>
          <a:prstGeom prst="rect">
            <a:avLst/>
          </a:prstGeom>
        </p:spPr>
      </p:pic>
      <p:sp>
        <p:nvSpPr>
          <p:cNvPr id="17" name="Double Wave 16">
            <a:extLst>
              <a:ext uri="{FF2B5EF4-FFF2-40B4-BE49-F238E27FC236}">
                <a16:creationId xmlns:a16="http://schemas.microsoft.com/office/drawing/2014/main" id="{331BC565-A21E-483D-FF13-95CCF0D89EE3}"/>
              </a:ext>
            </a:extLst>
          </p:cNvPr>
          <p:cNvSpPr/>
          <p:nvPr/>
        </p:nvSpPr>
        <p:spPr>
          <a:xfrm>
            <a:off x="518160" y="1838960"/>
            <a:ext cx="4175760" cy="26416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uble Wave 17">
            <a:extLst>
              <a:ext uri="{FF2B5EF4-FFF2-40B4-BE49-F238E27FC236}">
                <a16:creationId xmlns:a16="http://schemas.microsoft.com/office/drawing/2014/main" id="{C664591E-C3E9-7A90-0D0E-6B0E39F01956}"/>
              </a:ext>
            </a:extLst>
          </p:cNvPr>
          <p:cNvSpPr/>
          <p:nvPr/>
        </p:nvSpPr>
        <p:spPr>
          <a:xfrm>
            <a:off x="479185" y="2103120"/>
            <a:ext cx="4175760" cy="26416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F412F159-0672-6451-E59C-3C66B6783A1B}"/>
              </a:ext>
            </a:extLst>
          </p:cNvPr>
          <p:cNvSpPr/>
          <p:nvPr/>
        </p:nvSpPr>
        <p:spPr>
          <a:xfrm>
            <a:off x="479184" y="3817369"/>
            <a:ext cx="8644495" cy="264160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uble Wave 19">
            <a:extLst>
              <a:ext uri="{FF2B5EF4-FFF2-40B4-BE49-F238E27FC236}">
                <a16:creationId xmlns:a16="http://schemas.microsoft.com/office/drawing/2014/main" id="{6DE27A8A-7490-A6B0-46C1-868284FE0533}"/>
              </a:ext>
            </a:extLst>
          </p:cNvPr>
          <p:cNvSpPr/>
          <p:nvPr/>
        </p:nvSpPr>
        <p:spPr>
          <a:xfrm>
            <a:off x="518160" y="4007619"/>
            <a:ext cx="5882640" cy="318249"/>
          </a:xfrm>
          <a:prstGeom prst="doubleWave">
            <a:avLst>
              <a:gd name="adj1" fmla="val 6250"/>
              <a:gd name="adj2" fmla="val -24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D5A5E1-7A15-A1F6-A9CE-5D09F21980B8}"/>
              </a:ext>
            </a:extLst>
          </p:cNvPr>
          <p:cNvSpPr txBox="1"/>
          <p:nvPr/>
        </p:nvSpPr>
        <p:spPr>
          <a:xfrm>
            <a:off x="5702300" y="420519"/>
            <a:ext cx="601726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in this paragraph?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D22915-B7F0-B689-76C0-FDFB0DC080C7}"/>
              </a:ext>
            </a:extLst>
          </p:cNvPr>
          <p:cNvSpPr/>
          <p:nvPr/>
        </p:nvSpPr>
        <p:spPr>
          <a:xfrm>
            <a:off x="440210" y="1795075"/>
            <a:ext cx="9085453" cy="1987234"/>
          </a:xfrm>
          <a:prstGeom prst="rect">
            <a:avLst/>
          </a:prstGeom>
          <a:solidFill>
            <a:srgbClr val="F8E9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32400-677C-0990-19E7-6214616CB179}"/>
              </a:ext>
            </a:extLst>
          </p:cNvPr>
          <p:cNvSpPr txBox="1"/>
          <p:nvPr/>
        </p:nvSpPr>
        <p:spPr>
          <a:xfrm>
            <a:off x="1646315" y="2235200"/>
            <a:ext cx="601726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you will learn in this paragraph?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1F3892-E453-0C1A-F839-30952056D6B9}"/>
              </a:ext>
            </a:extLst>
          </p:cNvPr>
          <p:cNvSpPr txBox="1"/>
          <p:nvPr/>
        </p:nvSpPr>
        <p:spPr>
          <a:xfrm>
            <a:off x="5702300" y="1233557"/>
            <a:ext cx="5803237" cy="707886"/>
          </a:xfrm>
          <a:prstGeom prst="rect">
            <a:avLst/>
          </a:prstGeom>
          <a:solidFill>
            <a:srgbClr val="F8E9D8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the amount of advertisements people see in a 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FF8882-0136-FF97-E7EE-41CD99919F4D}"/>
              </a:ext>
            </a:extLst>
          </p:cNvPr>
          <p:cNvSpPr txBox="1"/>
          <p:nvPr/>
        </p:nvSpPr>
        <p:spPr>
          <a:xfrm>
            <a:off x="2252208" y="5765161"/>
            <a:ext cx="6142382" cy="461665"/>
          </a:xfrm>
          <a:prstGeom prst="rect">
            <a:avLst/>
          </a:prstGeom>
          <a:solidFill>
            <a:srgbClr val="FEF8F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how advertisements reach people today</a:t>
            </a:r>
          </a:p>
        </p:txBody>
      </p:sp>
      <p:pic>
        <p:nvPicPr>
          <p:cNvPr id="31" name="Picture 30" descr="A close-up of a text&#10;&#10;Description automatically generated">
            <a:extLst>
              <a:ext uri="{FF2B5EF4-FFF2-40B4-BE49-F238E27FC236}">
                <a16:creationId xmlns:a16="http://schemas.microsoft.com/office/drawing/2014/main" id="{09C11ED9-4C08-A9BE-59AB-A6EF5038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876">
            <a:off x="3951637" y="23265346"/>
            <a:ext cx="5848429" cy="2874517"/>
          </a:xfrm>
          <a:prstGeom prst="rect">
            <a:avLst/>
          </a:prstGeom>
        </p:spPr>
      </p:pic>
      <p:pic>
        <p:nvPicPr>
          <p:cNvPr id="32" name="Picture 31" descr="A newspaper with text and a city&#10;&#10;Description automatically generated">
            <a:extLst>
              <a:ext uri="{FF2B5EF4-FFF2-40B4-BE49-F238E27FC236}">
                <a16:creationId xmlns:a16="http://schemas.microsoft.com/office/drawing/2014/main" id="{37988ADA-1C7D-925E-C19D-89518AC0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9">
            <a:off x="-3140840" y="-16509025"/>
            <a:ext cx="4438428" cy="24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1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6" grpId="0" animBg="1"/>
      <p:bldP spid="27" grpId="0" animBg="1"/>
      <p:bldP spid="25" grpId="0" animBg="1"/>
      <p:bldP spid="25" grpId="1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Whitepap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3A2C"/>
      </a:accent1>
      <a:accent2>
        <a:srgbClr val="FEF8F2"/>
      </a:accent2>
      <a:accent3>
        <a:srgbClr val="244655"/>
      </a:accent3>
      <a:accent4>
        <a:srgbClr val="DD923B"/>
      </a:accent4>
      <a:accent5>
        <a:srgbClr val="D8AD63"/>
      </a:accent5>
      <a:accent6>
        <a:srgbClr val="95A8B4"/>
      </a:accent6>
      <a:hlink>
        <a:srgbClr val="0563C1"/>
      </a:hlink>
      <a:folHlink>
        <a:srgbClr val="954F72"/>
      </a:folHlink>
    </a:clrScheme>
    <a:fontScheme name="Custom 47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351</Words>
  <Application>Microsoft Office PowerPoint</Application>
  <PresentationFormat>Widescreen</PresentationFormat>
  <Paragraphs>57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Corbel</vt:lpstr>
      <vt:lpstr>MV Boli</vt:lpstr>
      <vt:lpstr>Office Theme</vt:lpstr>
      <vt:lpstr>Mega goal.3.2 Do you really need it?  Reading Speaking</vt:lpstr>
      <vt:lpstr>PowerPoint Presentation</vt:lpstr>
      <vt:lpstr>Objectives</vt:lpstr>
      <vt:lpstr>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Speaking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goal.3.2 Do you really need it?  Reading</dc:title>
  <dc:creator>حصه بنت سودان العتيبي</dc:creator>
  <cp:lastModifiedBy>حصه بنت سودان العتيبي</cp:lastModifiedBy>
  <cp:revision>5</cp:revision>
  <dcterms:created xsi:type="dcterms:W3CDTF">2023-12-06T14:10:47Z</dcterms:created>
  <dcterms:modified xsi:type="dcterms:W3CDTF">2023-12-08T18:43:14Z</dcterms:modified>
</cp:coreProperties>
</file>