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7" r:id="rId5"/>
    <p:sldId id="260" r:id="rId6"/>
    <p:sldId id="264" r:id="rId7"/>
    <p:sldId id="265" r:id="rId8"/>
    <p:sldId id="266" r:id="rId9"/>
    <p:sldId id="263" r:id="rId10"/>
    <p:sldId id="268" r:id="rId11"/>
    <p:sldId id="270" r:id="rId12"/>
    <p:sldId id="273" r:id="rId13"/>
    <p:sldId id="271" r:id="rId14"/>
    <p:sldId id="272" r:id="rId15"/>
    <p:sldId id="261" r:id="rId16"/>
    <p:sldId id="262" r:id="rId17"/>
  </p:sldIdLst>
  <p:sldSz cx="12192000" cy="6858000"/>
  <p:notesSz cx="6858000" cy="9144000"/>
  <p:custDataLst>
    <p:tags r:id="rId19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3792" autoAdjust="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سودان العتيبي" userId="c1fe605c-1aaf-4791-a440-af891effc177" providerId="ADAL" clId="{0BE1D9A5-4C0A-46B4-9A6F-62111651B803}"/>
    <pc:docChg chg="custSel modSld">
      <pc:chgData name="حصه بنت سودان العتيبي" userId="c1fe605c-1aaf-4791-a440-af891effc177" providerId="ADAL" clId="{0BE1D9A5-4C0A-46B4-9A6F-62111651B803}" dt="2023-12-08T15:24:25.675" v="0" actId="478"/>
      <pc:docMkLst>
        <pc:docMk/>
      </pc:docMkLst>
      <pc:sldChg chg="delSp mod">
        <pc:chgData name="حصه بنت سودان العتيبي" userId="c1fe605c-1aaf-4791-a440-af891effc177" providerId="ADAL" clId="{0BE1D9A5-4C0A-46B4-9A6F-62111651B803}" dt="2023-12-08T15:24:25.675" v="0" actId="478"/>
        <pc:sldMkLst>
          <pc:docMk/>
          <pc:sldMk cId="2618402188" sldId="261"/>
        </pc:sldMkLst>
        <pc:picChg chg="del">
          <ac:chgData name="حصه بنت سودان العتيبي" userId="c1fe605c-1aaf-4791-a440-af891effc177" providerId="ADAL" clId="{0BE1D9A5-4C0A-46B4-9A6F-62111651B803}" dt="2023-12-08T15:24:25.675" v="0" actId="478"/>
          <ac:picMkLst>
            <pc:docMk/>
            <pc:sldMk cId="2618402188" sldId="261"/>
            <ac:picMk id="6" creationId="{64D3438A-3708-45BD-4B3E-DF24B258D0F0}"/>
          </ac:picMkLst>
        </pc:picChg>
      </pc:sldChg>
    </pc:docChg>
  </pc:docChgLst>
  <pc:docChgLst>
    <pc:chgData name="حصه بنت العتيبي" userId="c1fe605c-1aaf-4791-a440-af891effc177" providerId="ADAL" clId="{92B05AE1-3407-4BD7-A427-9E74E8EB3E57}"/>
    <pc:docChg chg="undo custSel addSld delSld modSld sldOrd addMainMaster delMainMaster replTag">
      <pc:chgData name="حصه بنت العتيبي" userId="c1fe605c-1aaf-4791-a440-af891effc177" providerId="ADAL" clId="{92B05AE1-3407-4BD7-A427-9E74E8EB3E57}" dt="2023-01-01T08:36:52.876" v="1839" actId="2696"/>
      <pc:docMkLst>
        <pc:docMk/>
      </pc:docMkLst>
      <pc:sldChg chg="new del">
        <pc:chgData name="حصه بنت العتيبي" userId="c1fe605c-1aaf-4791-a440-af891effc177" providerId="ADAL" clId="{92B05AE1-3407-4BD7-A427-9E74E8EB3E57}" dt="2022-12-31T19:01:30.215" v="416" actId="47"/>
        <pc:sldMkLst>
          <pc:docMk/>
          <pc:sldMk cId="1385610893" sldId="256"/>
        </pc:sldMkLst>
      </pc:sldChg>
      <pc:sldChg chg="add">
        <pc:chgData name="حصه بنت العتيبي" userId="c1fe605c-1aaf-4791-a440-af891effc177" providerId="ADAL" clId="{92B05AE1-3407-4BD7-A427-9E74E8EB3E57}" dt="2022-12-29T08:42:08.334" v="2"/>
        <pc:sldMkLst>
          <pc:docMk/>
          <pc:sldMk cId="4190272576" sldId="257"/>
        </pc:sldMkLst>
      </pc:sldChg>
      <pc:sldChg chg="add">
        <pc:chgData name="حصه بنت العتيبي" userId="c1fe605c-1aaf-4791-a440-af891effc177" providerId="ADAL" clId="{92B05AE1-3407-4BD7-A427-9E74E8EB3E57}" dt="2022-12-29T08:42:10.138" v="4"/>
        <pc:sldMkLst>
          <pc:docMk/>
          <pc:sldMk cId="1477839635" sldId="258"/>
        </pc:sldMkLst>
      </pc:sldChg>
      <pc:sldChg chg="modSp add mod modTransition">
        <pc:chgData name="حصه بنت العتيبي" userId="c1fe605c-1aaf-4791-a440-af891effc177" providerId="ADAL" clId="{92B05AE1-3407-4BD7-A427-9E74E8EB3E57}" dt="2022-12-31T19:47:37.781" v="981"/>
        <pc:sldMkLst>
          <pc:docMk/>
          <pc:sldMk cId="2635671001" sldId="259"/>
        </pc:sldMkLst>
        <pc:spChg chg="mod">
          <ac:chgData name="حصه بنت العتيبي" userId="c1fe605c-1aaf-4791-a440-af891effc177" providerId="ADAL" clId="{92B05AE1-3407-4BD7-A427-9E74E8EB3E57}" dt="2022-12-31T18:46:28.144" v="352" actId="20577"/>
          <ac:spMkLst>
            <pc:docMk/>
            <pc:sldMk cId="2635671001" sldId="259"/>
            <ac:spMk id="3" creationId="{4FCB65B2-C31F-E3A5-FA89-B22AA6EFC958}"/>
          </ac:spMkLst>
        </pc:spChg>
      </pc:sldChg>
      <pc:sldChg chg="addSp delSp modSp add mod delAnim modAnim">
        <pc:chgData name="حصه بنت العتيبي" userId="c1fe605c-1aaf-4791-a440-af891effc177" providerId="ADAL" clId="{92B05AE1-3407-4BD7-A427-9E74E8EB3E57}" dt="2022-12-29T08:46:27.243" v="41" actId="207"/>
        <pc:sldMkLst>
          <pc:docMk/>
          <pc:sldMk cId="3829363654" sldId="260"/>
        </pc:sldMkLst>
        <pc:spChg chg="mod">
          <ac:chgData name="حصه بنت العتيبي" userId="c1fe605c-1aaf-4791-a440-af891effc177" providerId="ADAL" clId="{92B05AE1-3407-4BD7-A427-9E74E8EB3E57}" dt="2022-12-29T08:46:17.919" v="39" actId="207"/>
          <ac:spMkLst>
            <pc:docMk/>
            <pc:sldMk cId="3829363654" sldId="260"/>
            <ac:spMk id="2" creationId="{2EAAB510-CBDF-EE5E-2A0F-8064726498CA}"/>
          </ac:spMkLst>
        </pc:spChg>
        <pc:spChg chg="del">
          <ac:chgData name="حصه بنت العتيبي" userId="c1fe605c-1aaf-4791-a440-af891effc177" providerId="ADAL" clId="{92B05AE1-3407-4BD7-A427-9E74E8EB3E57}" dt="2022-12-29T08:45:22.747" v="27" actId="478"/>
          <ac:spMkLst>
            <pc:docMk/>
            <pc:sldMk cId="3829363654" sldId="260"/>
            <ac:spMk id="7" creationId="{1028560C-A4DB-DA01-5FCF-F18F87A163C0}"/>
          </ac:spMkLst>
        </pc:spChg>
        <pc:spChg chg="del">
          <ac:chgData name="حصه بنت العتيبي" userId="c1fe605c-1aaf-4791-a440-af891effc177" providerId="ADAL" clId="{92B05AE1-3407-4BD7-A427-9E74E8EB3E57}" dt="2022-12-29T08:45:22.747" v="27" actId="478"/>
          <ac:spMkLst>
            <pc:docMk/>
            <pc:sldMk cId="3829363654" sldId="260"/>
            <ac:spMk id="8" creationId="{F29A5480-C864-735A-89AE-91395D529A9D}"/>
          </ac:spMkLst>
        </pc:spChg>
        <pc:spChg chg="mod">
          <ac:chgData name="حصه بنت العتيبي" userId="c1fe605c-1aaf-4791-a440-af891effc177" providerId="ADAL" clId="{92B05AE1-3407-4BD7-A427-9E74E8EB3E57}" dt="2022-12-29T08:45:49.855" v="32" actId="1076"/>
          <ac:spMkLst>
            <pc:docMk/>
            <pc:sldMk cId="3829363654" sldId="260"/>
            <ac:spMk id="11" creationId="{AE8C3C09-83AD-2E0C-BFE7-B4FA70B3CC04}"/>
          </ac:spMkLst>
        </pc:spChg>
        <pc:spChg chg="mod">
          <ac:chgData name="حصه بنت العتيبي" userId="c1fe605c-1aaf-4791-a440-af891effc177" providerId="ADAL" clId="{92B05AE1-3407-4BD7-A427-9E74E8EB3E57}" dt="2022-12-29T08:45:49.855" v="32" actId="1076"/>
          <ac:spMkLst>
            <pc:docMk/>
            <pc:sldMk cId="3829363654" sldId="260"/>
            <ac:spMk id="12" creationId="{F8BE2CCA-72CE-3638-C2F6-F48CB4717979}"/>
          </ac:spMkLst>
        </pc:spChg>
        <pc:spChg chg="mod">
          <ac:chgData name="حصه بنت العتيبي" userId="c1fe605c-1aaf-4791-a440-af891effc177" providerId="ADAL" clId="{92B05AE1-3407-4BD7-A427-9E74E8EB3E57}" dt="2022-12-29T08:45:49.855" v="32" actId="1076"/>
          <ac:spMkLst>
            <pc:docMk/>
            <pc:sldMk cId="3829363654" sldId="260"/>
            <ac:spMk id="13" creationId="{77F98A69-4C9F-DE88-9D72-DE4138139F09}"/>
          </ac:spMkLst>
        </pc:spChg>
        <pc:spChg chg="mod">
          <ac:chgData name="حصه بنت العتيبي" userId="c1fe605c-1aaf-4791-a440-af891effc177" providerId="ADAL" clId="{92B05AE1-3407-4BD7-A427-9E74E8EB3E57}" dt="2022-12-29T08:46:12.052" v="38" actId="207"/>
          <ac:spMkLst>
            <pc:docMk/>
            <pc:sldMk cId="3829363654" sldId="260"/>
            <ac:spMk id="18" creationId="{68DB536C-AB43-9040-2D6D-4E8AD77EA05A}"/>
          </ac:spMkLst>
        </pc:spChg>
        <pc:spChg chg="mod">
          <ac:chgData name="حصه بنت العتيبي" userId="c1fe605c-1aaf-4791-a440-af891effc177" providerId="ADAL" clId="{92B05AE1-3407-4BD7-A427-9E74E8EB3E57}" dt="2022-12-29T08:46:12.052" v="38" actId="207"/>
          <ac:spMkLst>
            <pc:docMk/>
            <pc:sldMk cId="3829363654" sldId="260"/>
            <ac:spMk id="19" creationId="{D113AB61-69F1-5AC6-3A91-49707AEE5545}"/>
          </ac:spMkLst>
        </pc:spChg>
        <pc:spChg chg="mod">
          <ac:chgData name="حصه بنت العتيبي" userId="c1fe605c-1aaf-4791-a440-af891effc177" providerId="ADAL" clId="{92B05AE1-3407-4BD7-A427-9E74E8EB3E57}" dt="2022-12-29T08:46:27.243" v="41" actId="207"/>
          <ac:spMkLst>
            <pc:docMk/>
            <pc:sldMk cId="3829363654" sldId="260"/>
            <ac:spMk id="20" creationId="{B8D3B3F0-78DC-8869-5B26-2E3BDFA658A6}"/>
          </ac:spMkLst>
        </pc:spChg>
        <pc:spChg chg="mod">
          <ac:chgData name="حصه بنت العتيبي" userId="c1fe605c-1aaf-4791-a440-af891effc177" providerId="ADAL" clId="{92B05AE1-3407-4BD7-A427-9E74E8EB3E57}" dt="2022-12-29T08:45:49.855" v="32" actId="1076"/>
          <ac:spMkLst>
            <pc:docMk/>
            <pc:sldMk cId="3829363654" sldId="260"/>
            <ac:spMk id="30" creationId="{6F8ABFD0-AFA3-C544-796C-9CCFBB42DA7A}"/>
          </ac:spMkLst>
        </pc:spChg>
        <pc:spChg chg="mod">
          <ac:chgData name="حصه بنت العتيبي" userId="c1fe605c-1aaf-4791-a440-af891effc177" providerId="ADAL" clId="{92B05AE1-3407-4BD7-A427-9E74E8EB3E57}" dt="2022-12-29T08:46:12.052" v="38" actId="207"/>
          <ac:spMkLst>
            <pc:docMk/>
            <pc:sldMk cId="3829363654" sldId="260"/>
            <ac:spMk id="34" creationId="{D7348A9C-EA97-2089-CC59-597D23866F16}"/>
          </ac:spMkLst>
        </pc:spChg>
        <pc:spChg chg="del">
          <ac:chgData name="حصه بنت العتيبي" userId="c1fe605c-1aaf-4791-a440-af891effc177" providerId="ADAL" clId="{92B05AE1-3407-4BD7-A427-9E74E8EB3E57}" dt="2022-12-29T08:45:19.476" v="26" actId="478"/>
          <ac:spMkLst>
            <pc:docMk/>
            <pc:sldMk cId="3829363654" sldId="260"/>
            <ac:spMk id="36" creationId="{C66012E1-87B9-2ACF-F1A4-C639A7B6F75E}"/>
          </ac:spMkLst>
        </pc:spChg>
        <pc:spChg chg="del">
          <ac:chgData name="حصه بنت العتيبي" userId="c1fe605c-1aaf-4791-a440-af891effc177" providerId="ADAL" clId="{92B05AE1-3407-4BD7-A427-9E74E8EB3E57}" dt="2022-12-29T08:45:19.476" v="26" actId="478"/>
          <ac:spMkLst>
            <pc:docMk/>
            <pc:sldMk cId="3829363654" sldId="260"/>
            <ac:spMk id="37" creationId="{161C51AA-DB91-2683-B603-E02CB0C13E87}"/>
          </ac:spMkLst>
        </pc:spChg>
        <pc:spChg chg="add del mod">
          <ac:chgData name="حصه بنت العتيبي" userId="c1fe605c-1aaf-4791-a440-af891effc177" providerId="ADAL" clId="{92B05AE1-3407-4BD7-A427-9E74E8EB3E57}" dt="2022-12-29T08:45:13.263" v="25" actId="478"/>
          <ac:spMkLst>
            <pc:docMk/>
            <pc:sldMk cId="3829363654" sldId="260"/>
            <ac:spMk id="38" creationId="{5CE36D24-6A24-4D9D-F4FE-B2CF0688A9E8}"/>
          </ac:spMkLst>
        </pc:spChg>
        <pc:grpChg chg="del">
          <ac:chgData name="حصه بنت العتيبي" userId="c1fe605c-1aaf-4791-a440-af891effc177" providerId="ADAL" clId="{92B05AE1-3407-4BD7-A427-9E74E8EB3E57}" dt="2022-12-29T08:45:19.476" v="26" actId="478"/>
          <ac:grpSpMkLst>
            <pc:docMk/>
            <pc:sldMk cId="3829363654" sldId="260"/>
            <ac:grpSpMk id="9" creationId="{6783FC3B-6E08-D504-08E0-F191DC457DA0}"/>
          </ac:grpSpMkLst>
        </pc:grpChg>
        <pc:grpChg chg="mod">
          <ac:chgData name="حصه بنت العتيبي" userId="c1fe605c-1aaf-4791-a440-af891effc177" providerId="ADAL" clId="{92B05AE1-3407-4BD7-A427-9E74E8EB3E57}" dt="2022-12-29T08:45:49.855" v="32" actId="1076"/>
          <ac:grpSpMkLst>
            <pc:docMk/>
            <pc:sldMk cId="3829363654" sldId="260"/>
            <ac:grpSpMk id="21" creationId="{8917B085-DDCD-384B-9AA2-1AC63FCC4462}"/>
          </ac:grpSpMkLst>
        </pc:grpChg>
        <pc:grpChg chg="mod">
          <ac:chgData name="حصه بنت العتيبي" userId="c1fe605c-1aaf-4791-a440-af891effc177" providerId="ADAL" clId="{92B05AE1-3407-4BD7-A427-9E74E8EB3E57}" dt="2022-12-29T08:45:49.855" v="32" actId="1076"/>
          <ac:grpSpMkLst>
            <pc:docMk/>
            <pc:sldMk cId="3829363654" sldId="260"/>
            <ac:grpSpMk id="22" creationId="{21703B11-0065-D8E8-5919-29BD028C8033}"/>
          </ac:grpSpMkLst>
        </pc:grpChg>
        <pc:grpChg chg="mod">
          <ac:chgData name="حصه بنت العتيبي" userId="c1fe605c-1aaf-4791-a440-af891effc177" providerId="ADAL" clId="{92B05AE1-3407-4BD7-A427-9E74E8EB3E57}" dt="2022-12-29T08:45:49.855" v="32" actId="1076"/>
          <ac:grpSpMkLst>
            <pc:docMk/>
            <pc:sldMk cId="3829363654" sldId="260"/>
            <ac:grpSpMk id="23" creationId="{C4B1E4FE-4B03-B29A-DA84-9E60F2AAA27B}"/>
          </ac:grpSpMkLst>
        </pc:grpChg>
        <pc:grpChg chg="mod">
          <ac:chgData name="حصه بنت العتيبي" userId="c1fe605c-1aaf-4791-a440-af891effc177" providerId="ADAL" clId="{92B05AE1-3407-4BD7-A427-9E74E8EB3E57}" dt="2022-12-29T08:45:49.855" v="32" actId="1076"/>
          <ac:grpSpMkLst>
            <pc:docMk/>
            <pc:sldMk cId="3829363654" sldId="260"/>
            <ac:grpSpMk id="24" creationId="{710B5BAC-DDBA-A89E-F8B2-528D70FB5791}"/>
          </ac:grpSpMkLst>
        </pc:grpChg>
        <pc:grpChg chg="del">
          <ac:chgData name="حصه بنت العتيبي" userId="c1fe605c-1aaf-4791-a440-af891effc177" providerId="ADAL" clId="{92B05AE1-3407-4BD7-A427-9E74E8EB3E57}" dt="2022-12-29T08:45:19.476" v="26" actId="478"/>
          <ac:grpSpMkLst>
            <pc:docMk/>
            <pc:sldMk cId="3829363654" sldId="260"/>
            <ac:grpSpMk id="28" creationId="{7BDCD47C-EB86-2E8C-A1D6-801D1BB6F199}"/>
          </ac:grpSpMkLst>
        </pc:grpChg>
        <pc:grpChg chg="mod">
          <ac:chgData name="حصه بنت العتيبي" userId="c1fe605c-1aaf-4791-a440-af891effc177" providerId="ADAL" clId="{92B05AE1-3407-4BD7-A427-9E74E8EB3E57}" dt="2022-12-29T08:45:49.855" v="32" actId="1076"/>
          <ac:grpSpMkLst>
            <pc:docMk/>
            <pc:sldMk cId="3829363654" sldId="260"/>
            <ac:grpSpMk id="31" creationId="{F34CDDCB-84B3-A373-3627-45DA115921C4}"/>
          </ac:grpSpMkLst>
        </pc:grpChg>
        <pc:picChg chg="mod">
          <ac:chgData name="حصه بنت العتيبي" userId="c1fe605c-1aaf-4791-a440-af891effc177" providerId="ADAL" clId="{92B05AE1-3407-4BD7-A427-9E74E8EB3E57}" dt="2022-12-29T08:45:53.983" v="33" actId="1076"/>
          <ac:picMkLst>
            <pc:docMk/>
            <pc:sldMk cId="3829363654" sldId="260"/>
            <ac:picMk id="27" creationId="{33BD8F79-B3DF-2392-AB8C-88B8316127E6}"/>
          </ac:picMkLst>
        </pc:picChg>
      </pc:sldChg>
      <pc:sldChg chg="modSp add">
        <pc:chgData name="حصه بنت العتيبي" userId="c1fe605c-1aaf-4791-a440-af891effc177" providerId="ADAL" clId="{92B05AE1-3407-4BD7-A427-9E74E8EB3E57}" dt="2022-12-31T19:46:58.673" v="964"/>
        <pc:sldMkLst>
          <pc:docMk/>
          <pc:sldMk cId="2618402188" sldId="261"/>
        </pc:sldMkLst>
        <pc:picChg chg="mod">
          <ac:chgData name="حصه بنت العتيبي" userId="c1fe605c-1aaf-4791-a440-af891effc177" providerId="ADAL" clId="{92B05AE1-3407-4BD7-A427-9E74E8EB3E57}" dt="2022-12-31T19:46:58.673" v="964"/>
          <ac:picMkLst>
            <pc:docMk/>
            <pc:sldMk cId="2618402188" sldId="261"/>
            <ac:picMk id="2" creationId="{69C09BC2-70A9-CF3B-5A3C-41364A9776FC}"/>
          </ac:picMkLst>
        </pc:picChg>
      </pc:sldChg>
      <pc:sldChg chg="add">
        <pc:chgData name="حصه بنت العتيبي" userId="c1fe605c-1aaf-4791-a440-af891effc177" providerId="ADAL" clId="{92B05AE1-3407-4BD7-A427-9E74E8EB3E57}" dt="2022-12-29T08:42:35.865" v="12"/>
        <pc:sldMkLst>
          <pc:docMk/>
          <pc:sldMk cId="3390123368" sldId="262"/>
        </pc:sldMkLst>
      </pc:sldChg>
      <pc:sldChg chg="addSp delSp modSp new mod modTransition modAnim">
        <pc:chgData name="حصه بنت العتيبي" userId="c1fe605c-1aaf-4791-a440-af891effc177" providerId="ADAL" clId="{92B05AE1-3407-4BD7-A427-9E74E8EB3E57}" dt="2022-12-31T19:49:06.454" v="1023"/>
        <pc:sldMkLst>
          <pc:docMk/>
          <pc:sldMk cId="2831382964" sldId="263"/>
        </pc:sldMkLst>
        <pc:spChg chg="add mod">
          <ac:chgData name="حصه بنت العتيبي" userId="c1fe605c-1aaf-4791-a440-af891effc177" providerId="ADAL" clId="{92B05AE1-3407-4BD7-A427-9E74E8EB3E57}" dt="2022-12-31T18:51:52.925" v="402" actId="113"/>
          <ac:spMkLst>
            <pc:docMk/>
            <pc:sldMk cId="2831382964" sldId="263"/>
            <ac:spMk id="2" creationId="{AE4AECF5-ED6C-2BBD-E02D-56BB8F07C040}"/>
          </ac:spMkLst>
        </pc:spChg>
        <pc:grpChg chg="add del mod">
          <ac:chgData name="حصه بنت العتيبي" userId="c1fe605c-1aaf-4791-a440-af891effc177" providerId="ADAL" clId="{92B05AE1-3407-4BD7-A427-9E74E8EB3E57}" dt="2022-12-31T18:52:25.505" v="405" actId="165"/>
          <ac:grpSpMkLst>
            <pc:docMk/>
            <pc:sldMk cId="2831382964" sldId="263"/>
            <ac:grpSpMk id="5" creationId="{8BCBEE36-F9BA-D76C-A3DF-D9352DF2E169}"/>
          </ac:grpSpMkLst>
        </pc:grpChg>
        <pc:picChg chg="add mod modCrop">
          <ac:chgData name="حصه بنت العتيبي" userId="c1fe605c-1aaf-4791-a440-af891effc177" providerId="ADAL" clId="{92B05AE1-3407-4BD7-A427-9E74E8EB3E57}" dt="2022-12-31T18:53:02.658" v="414" actId="1440"/>
          <ac:picMkLst>
            <pc:docMk/>
            <pc:sldMk cId="2831382964" sldId="263"/>
            <ac:picMk id="3" creationId="{30E4BC3B-AC7A-1236-5377-3B17D654DDDD}"/>
          </ac:picMkLst>
        </pc:picChg>
        <pc:picChg chg="add mod">
          <ac:chgData name="حصه بنت العتيبي" userId="c1fe605c-1aaf-4791-a440-af891effc177" providerId="ADAL" clId="{92B05AE1-3407-4BD7-A427-9E74E8EB3E57}" dt="2022-12-31T18:52:55.085" v="413" actId="1076"/>
          <ac:picMkLst>
            <pc:docMk/>
            <pc:sldMk cId="2831382964" sldId="263"/>
            <ac:picMk id="4" creationId="{252BB827-2117-E573-7E89-B9E606E5F8C6}"/>
          </ac:picMkLst>
        </pc:picChg>
        <pc:picChg chg="mod topLvl">
          <ac:chgData name="حصه بنت العتيبي" userId="c1fe605c-1aaf-4791-a440-af891effc177" providerId="ADAL" clId="{92B05AE1-3407-4BD7-A427-9E74E8EB3E57}" dt="2022-12-31T18:52:55.085" v="413" actId="1076"/>
          <ac:picMkLst>
            <pc:docMk/>
            <pc:sldMk cId="2831382964" sldId="263"/>
            <ac:picMk id="6" creationId="{0176203D-BCE2-DA47-7358-A6F698D2BC27}"/>
          </ac:picMkLst>
        </pc:picChg>
        <pc:picChg chg="del mod topLvl">
          <ac:chgData name="حصه بنت العتيبي" userId="c1fe605c-1aaf-4791-a440-af891effc177" providerId="ADAL" clId="{92B05AE1-3407-4BD7-A427-9E74E8EB3E57}" dt="2022-12-31T18:52:29.823" v="406" actId="478"/>
          <ac:picMkLst>
            <pc:docMk/>
            <pc:sldMk cId="2831382964" sldId="263"/>
            <ac:picMk id="7" creationId="{41D1B588-761F-1837-4556-FF001DD8AE3A}"/>
          </ac:picMkLst>
        </pc:picChg>
        <pc:picChg chg="del mod topLvl">
          <ac:chgData name="حصه بنت العتيبي" userId="c1fe605c-1aaf-4791-a440-af891effc177" providerId="ADAL" clId="{92B05AE1-3407-4BD7-A427-9E74E8EB3E57}" dt="2022-12-31T18:52:29.823" v="406" actId="478"/>
          <ac:picMkLst>
            <pc:docMk/>
            <pc:sldMk cId="2831382964" sldId="263"/>
            <ac:picMk id="8" creationId="{90B57CE5-5D65-F745-6E41-F71FCFA25EBA}"/>
          </ac:picMkLst>
        </pc:picChg>
        <pc:picChg chg="add mod">
          <ac:chgData name="حصه بنت العتيبي" userId="c1fe605c-1aaf-4791-a440-af891effc177" providerId="ADAL" clId="{92B05AE1-3407-4BD7-A427-9E74E8EB3E57}" dt="2022-12-29T09:07:46.203" v="116" actId="1076"/>
          <ac:picMkLst>
            <pc:docMk/>
            <pc:sldMk cId="2831382964" sldId="263"/>
            <ac:picMk id="9" creationId="{DB05B501-D13B-6686-724E-CEC49F123A58}"/>
          </ac:picMkLst>
        </pc:picChg>
        <pc:picChg chg="add mod">
          <ac:chgData name="حصه بنت العتيبي" userId="c1fe605c-1aaf-4791-a440-af891effc177" providerId="ADAL" clId="{92B05AE1-3407-4BD7-A427-9E74E8EB3E57}" dt="2022-12-31T19:04:15.091" v="422" actId="1076"/>
          <ac:picMkLst>
            <pc:docMk/>
            <pc:sldMk cId="2831382964" sldId="263"/>
            <ac:picMk id="10" creationId="{0D910068-2A73-DB46-D914-4E9BDB162A80}"/>
          </ac:picMkLst>
        </pc:picChg>
      </pc:sldChg>
      <pc:sldChg chg="addSp delSp modSp new mod modTransition modNotesTx">
        <pc:chgData name="حصه بنت العتيبي" userId="c1fe605c-1aaf-4791-a440-af891effc177" providerId="ADAL" clId="{92B05AE1-3407-4BD7-A427-9E74E8EB3E57}" dt="2022-12-31T19:47:51.054" v="984"/>
        <pc:sldMkLst>
          <pc:docMk/>
          <pc:sldMk cId="2982269769" sldId="264"/>
        </pc:sldMkLst>
        <pc:spChg chg="add mod">
          <ac:chgData name="حصه بنت العتيبي" userId="c1fe605c-1aaf-4791-a440-af891effc177" providerId="ADAL" clId="{92B05AE1-3407-4BD7-A427-9E74E8EB3E57}" dt="2022-12-29T09:05:33.088" v="112" actId="1076"/>
          <ac:spMkLst>
            <pc:docMk/>
            <pc:sldMk cId="2982269769" sldId="264"/>
            <ac:spMk id="3" creationId="{979DBD01-5290-7569-021E-145FDE7870BA}"/>
          </ac:spMkLst>
        </pc:spChg>
        <pc:spChg chg="add mod">
          <ac:chgData name="حصه بنت العتيبي" userId="c1fe605c-1aaf-4791-a440-af891effc177" providerId="ADAL" clId="{92B05AE1-3407-4BD7-A427-9E74E8EB3E57}" dt="2022-12-30T19:54:43.755" v="148" actId="1076"/>
          <ac:spMkLst>
            <pc:docMk/>
            <pc:sldMk cId="2982269769" sldId="264"/>
            <ac:spMk id="4" creationId="{AF2F2927-1CB8-50DA-D306-A2396EDF9E21}"/>
          </ac:spMkLst>
        </pc:spChg>
        <pc:picChg chg="add del mod">
          <ac:chgData name="حصه بنت العتيبي" userId="c1fe605c-1aaf-4791-a440-af891effc177" providerId="ADAL" clId="{92B05AE1-3407-4BD7-A427-9E74E8EB3E57}" dt="2022-12-29T08:56:35.363" v="73" actId="478"/>
          <ac:picMkLst>
            <pc:docMk/>
            <pc:sldMk cId="2982269769" sldId="264"/>
            <ac:picMk id="1026" creationId="{902F21F7-7FDF-DE55-888A-E037C00A3010}"/>
          </ac:picMkLst>
        </pc:picChg>
        <pc:picChg chg="add mod">
          <ac:chgData name="حصه بنت العتيبي" userId="c1fe605c-1aaf-4791-a440-af891effc177" providerId="ADAL" clId="{92B05AE1-3407-4BD7-A427-9E74E8EB3E57}" dt="2022-12-29T09:04:10.491" v="96" actId="1076"/>
          <ac:picMkLst>
            <pc:docMk/>
            <pc:sldMk cId="2982269769" sldId="264"/>
            <ac:picMk id="1028" creationId="{A1217558-9D16-0E9C-CAB5-30916B83D436}"/>
          </ac:picMkLst>
        </pc:picChg>
        <pc:picChg chg="add mod">
          <ac:chgData name="حصه بنت العتيبي" userId="c1fe605c-1aaf-4791-a440-af891effc177" providerId="ADAL" clId="{92B05AE1-3407-4BD7-A427-9E74E8EB3E57}" dt="2022-12-30T19:54:52.092" v="149" actId="1076"/>
          <ac:picMkLst>
            <pc:docMk/>
            <pc:sldMk cId="2982269769" sldId="264"/>
            <ac:picMk id="1030" creationId="{D628AA21-F726-C4D0-6105-B39309F9D7A6}"/>
          </ac:picMkLst>
        </pc:picChg>
      </pc:sldChg>
      <pc:sldChg chg="addSp delSp modSp new mod modTransition setBg modAnim">
        <pc:chgData name="حصه بنت العتيبي" userId="c1fe605c-1aaf-4791-a440-af891effc177" providerId="ADAL" clId="{92B05AE1-3407-4BD7-A427-9E74E8EB3E57}" dt="2023-01-01T05:30:55.499" v="1454" actId="1076"/>
        <pc:sldMkLst>
          <pc:docMk/>
          <pc:sldMk cId="2384537348" sldId="265"/>
        </pc:sldMkLst>
        <pc:spChg chg="add mod">
          <ac:chgData name="حصه بنت العتيبي" userId="c1fe605c-1aaf-4791-a440-af891effc177" providerId="ADAL" clId="{92B05AE1-3407-4BD7-A427-9E74E8EB3E57}" dt="2022-12-30T20:07:29.863" v="200" actId="1076"/>
          <ac:spMkLst>
            <pc:docMk/>
            <pc:sldMk cId="2384537348" sldId="265"/>
            <ac:spMk id="3" creationId="{E5C9D703-F9C2-31BC-E6BE-730181FC5AA0}"/>
          </ac:spMkLst>
        </pc:spChg>
        <pc:spChg chg="add mod">
          <ac:chgData name="حصه بنت العتيبي" userId="c1fe605c-1aaf-4791-a440-af891effc177" providerId="ADAL" clId="{92B05AE1-3407-4BD7-A427-9E74E8EB3E57}" dt="2022-12-30T20:07:41.178" v="204" actId="1076"/>
          <ac:spMkLst>
            <pc:docMk/>
            <pc:sldMk cId="2384537348" sldId="265"/>
            <ac:spMk id="4" creationId="{65C8EDEF-7F2D-541A-28DC-11CB35E21064}"/>
          </ac:spMkLst>
        </pc:spChg>
        <pc:spChg chg="add mod">
          <ac:chgData name="حصه بنت العتيبي" userId="c1fe605c-1aaf-4791-a440-af891effc177" providerId="ADAL" clId="{92B05AE1-3407-4BD7-A427-9E74E8EB3E57}" dt="2023-01-01T05:30:55.499" v="1454" actId="1076"/>
          <ac:spMkLst>
            <pc:docMk/>
            <pc:sldMk cId="2384537348" sldId="265"/>
            <ac:spMk id="5" creationId="{F4519F87-7C82-9D5A-6CCE-11E3392781E2}"/>
          </ac:spMkLst>
        </pc:spChg>
        <pc:spChg chg="add del">
          <ac:chgData name="حصه بنت العتيبي" userId="c1fe605c-1aaf-4791-a440-af891effc177" providerId="ADAL" clId="{92B05AE1-3407-4BD7-A427-9E74E8EB3E57}" dt="2022-12-30T20:04:59.884" v="182" actId="26606"/>
          <ac:spMkLst>
            <pc:docMk/>
            <pc:sldMk cId="2384537348" sldId="265"/>
            <ac:spMk id="2057" creationId="{C96C8BAF-68F3-4B78-B238-35DF5D86560D}"/>
          </ac:spMkLst>
        </pc:spChg>
        <pc:grpChg chg="add del">
          <ac:chgData name="حصه بنت العتيبي" userId="c1fe605c-1aaf-4791-a440-af891effc177" providerId="ADAL" clId="{92B05AE1-3407-4BD7-A427-9E74E8EB3E57}" dt="2022-12-30T20:04:59.884" v="182" actId="26606"/>
          <ac:grpSpMkLst>
            <pc:docMk/>
            <pc:sldMk cId="2384537348" sldId="265"/>
            <ac:grpSpMk id="2059" creationId="{4F4CD6D0-5A87-4BA2-A13A-0E40511C3CFA}"/>
          </ac:grpSpMkLst>
        </pc:grpChg>
        <pc:grpChg chg="add del">
          <ac:chgData name="حصه بنت العتيبي" userId="c1fe605c-1aaf-4791-a440-af891effc177" providerId="ADAL" clId="{92B05AE1-3407-4BD7-A427-9E74E8EB3E57}" dt="2022-12-30T20:04:59.884" v="182" actId="26606"/>
          <ac:grpSpMkLst>
            <pc:docMk/>
            <pc:sldMk cId="2384537348" sldId="265"/>
            <ac:grpSpMk id="2063" creationId="{E9537076-EF48-4F72-9164-FD8260D550AC}"/>
          </ac:grpSpMkLst>
        </pc:grpChg>
        <pc:grpChg chg="add del">
          <ac:chgData name="حصه بنت العتيبي" userId="c1fe605c-1aaf-4791-a440-af891effc177" providerId="ADAL" clId="{92B05AE1-3407-4BD7-A427-9E74E8EB3E57}" dt="2022-12-30T20:04:59.884" v="182" actId="26606"/>
          <ac:grpSpMkLst>
            <pc:docMk/>
            <pc:sldMk cId="2384537348" sldId="265"/>
            <ac:grpSpMk id="2067" creationId="{6EFC3492-86BD-4D75-B5B4-C2DBFE0BD106}"/>
          </ac:grpSpMkLst>
        </pc:grpChg>
        <pc:picChg chg="add mod ord">
          <ac:chgData name="حصه بنت العتيبي" userId="c1fe605c-1aaf-4791-a440-af891effc177" providerId="ADAL" clId="{92B05AE1-3407-4BD7-A427-9E74E8EB3E57}" dt="2022-12-30T20:07:38.982" v="203" actId="1076"/>
          <ac:picMkLst>
            <pc:docMk/>
            <pc:sldMk cId="2384537348" sldId="265"/>
            <ac:picMk id="2" creationId="{8E893CA6-622C-40F1-0C9E-751F940575A5}"/>
          </ac:picMkLst>
        </pc:picChg>
        <pc:picChg chg="add mod">
          <ac:chgData name="حصه بنت العتيبي" userId="c1fe605c-1aaf-4791-a440-af891effc177" providerId="ADAL" clId="{92B05AE1-3407-4BD7-A427-9E74E8EB3E57}" dt="2022-12-30T20:05:24.432" v="188" actId="1076"/>
          <ac:picMkLst>
            <pc:docMk/>
            <pc:sldMk cId="2384537348" sldId="265"/>
            <ac:picMk id="2050" creationId="{1292AE12-8AC6-E105-DD74-CAC469D8039F}"/>
          </ac:picMkLst>
        </pc:picChg>
        <pc:picChg chg="add mod ord">
          <ac:chgData name="حصه بنت العتيبي" userId="c1fe605c-1aaf-4791-a440-af891effc177" providerId="ADAL" clId="{92B05AE1-3407-4BD7-A427-9E74E8EB3E57}" dt="2022-12-30T20:07:47.642" v="207" actId="1076"/>
          <ac:picMkLst>
            <pc:docMk/>
            <pc:sldMk cId="2384537348" sldId="265"/>
            <ac:picMk id="2052" creationId="{17F16BE5-7E4F-7850-16B6-68ABB6EF6AF6}"/>
          </ac:picMkLst>
        </pc:picChg>
        <pc:cxnChg chg="add">
          <ac:chgData name="حصه بنت العتيبي" userId="c1fe605c-1aaf-4791-a440-af891effc177" providerId="ADAL" clId="{92B05AE1-3407-4BD7-A427-9E74E8EB3E57}" dt="2022-12-30T20:04:59.899" v="183" actId="26606"/>
          <ac:cxnSpMkLst>
            <pc:docMk/>
            <pc:sldMk cId="2384537348" sldId="265"/>
            <ac:cxnSpMk id="2071" creationId="{DCD67800-37AC-4E14-89B0-F79DCB3FB86D}"/>
          </ac:cxnSpMkLst>
        </pc:cxnChg>
        <pc:cxnChg chg="add">
          <ac:chgData name="حصه بنت العتيبي" userId="c1fe605c-1aaf-4791-a440-af891effc177" providerId="ADAL" clId="{92B05AE1-3407-4BD7-A427-9E74E8EB3E57}" dt="2022-12-30T20:04:59.899" v="183" actId="26606"/>
          <ac:cxnSpMkLst>
            <pc:docMk/>
            <pc:sldMk cId="2384537348" sldId="265"/>
            <ac:cxnSpMk id="2072" creationId="{20F1788F-A5AE-4188-8274-F7F2E3833ECD}"/>
          </ac:cxnSpMkLst>
        </pc:cxnChg>
      </pc:sldChg>
      <pc:sldChg chg="addSp modSp new mod modTransition modAnim">
        <pc:chgData name="حصه بنت العتيبي" userId="c1fe605c-1aaf-4791-a440-af891effc177" providerId="ADAL" clId="{92B05AE1-3407-4BD7-A427-9E74E8EB3E57}" dt="2022-12-31T19:48:00.506" v="986"/>
        <pc:sldMkLst>
          <pc:docMk/>
          <pc:sldMk cId="4268083373" sldId="266"/>
        </pc:sldMkLst>
        <pc:spChg chg="add mod">
          <ac:chgData name="حصه بنت العتيبي" userId="c1fe605c-1aaf-4791-a440-af891effc177" providerId="ADAL" clId="{92B05AE1-3407-4BD7-A427-9E74E8EB3E57}" dt="2022-12-30T20:22:02.618" v="332" actId="1076"/>
          <ac:spMkLst>
            <pc:docMk/>
            <pc:sldMk cId="4268083373" sldId="266"/>
            <ac:spMk id="8" creationId="{EAD20348-317A-5C30-C9B9-0999FC4B2BC7}"/>
          </ac:spMkLst>
        </pc:spChg>
        <pc:spChg chg="add mod">
          <ac:chgData name="حصه بنت العتيبي" userId="c1fe605c-1aaf-4791-a440-af891effc177" providerId="ADAL" clId="{92B05AE1-3407-4BD7-A427-9E74E8EB3E57}" dt="2022-12-30T20:22:00.125" v="331" actId="1076"/>
          <ac:spMkLst>
            <pc:docMk/>
            <pc:sldMk cId="4268083373" sldId="266"/>
            <ac:spMk id="9" creationId="{C964DFE5-6454-CBC6-6FF9-682BF1A9C99A}"/>
          </ac:spMkLst>
        </pc:spChg>
        <pc:grpChg chg="add mod">
          <ac:chgData name="حصه بنت العتيبي" userId="c1fe605c-1aaf-4791-a440-af891effc177" providerId="ADAL" clId="{92B05AE1-3407-4BD7-A427-9E74E8EB3E57}" dt="2022-12-30T20:09:07.177" v="210"/>
          <ac:grpSpMkLst>
            <pc:docMk/>
            <pc:sldMk cId="4268083373" sldId="266"/>
            <ac:grpSpMk id="3" creationId="{0953E8EE-8BF6-514E-2A01-AA67CC9A2969}"/>
          </ac:grpSpMkLst>
        </pc:grpChg>
        <pc:picChg chg="add mod">
          <ac:chgData name="حصه بنت العتيبي" userId="c1fe605c-1aaf-4791-a440-af891effc177" providerId="ADAL" clId="{92B05AE1-3407-4BD7-A427-9E74E8EB3E57}" dt="2022-12-30T20:09:07.177" v="210"/>
          <ac:picMkLst>
            <pc:docMk/>
            <pc:sldMk cId="4268083373" sldId="266"/>
            <ac:picMk id="2" creationId="{36BF87FC-4F44-BDD9-32FB-2E0CCCB15479}"/>
          </ac:picMkLst>
        </pc:picChg>
        <pc:picChg chg="mod">
          <ac:chgData name="حصه بنت العتيبي" userId="c1fe605c-1aaf-4791-a440-af891effc177" providerId="ADAL" clId="{92B05AE1-3407-4BD7-A427-9E74E8EB3E57}" dt="2022-12-30T20:09:07.177" v="210"/>
          <ac:picMkLst>
            <pc:docMk/>
            <pc:sldMk cId="4268083373" sldId="266"/>
            <ac:picMk id="4" creationId="{9F537050-33A8-3A73-33F0-F20921253A56}"/>
          </ac:picMkLst>
        </pc:picChg>
        <pc:picChg chg="mod">
          <ac:chgData name="حصه بنت العتيبي" userId="c1fe605c-1aaf-4791-a440-af891effc177" providerId="ADAL" clId="{92B05AE1-3407-4BD7-A427-9E74E8EB3E57}" dt="2022-12-30T20:09:07.177" v="210"/>
          <ac:picMkLst>
            <pc:docMk/>
            <pc:sldMk cId="4268083373" sldId="266"/>
            <ac:picMk id="5" creationId="{04B5326C-8C9E-6B1B-7ABF-6B79F924377A}"/>
          </ac:picMkLst>
        </pc:picChg>
        <pc:picChg chg="mod">
          <ac:chgData name="حصه بنت العتيبي" userId="c1fe605c-1aaf-4791-a440-af891effc177" providerId="ADAL" clId="{92B05AE1-3407-4BD7-A427-9E74E8EB3E57}" dt="2022-12-30T20:09:07.177" v="210"/>
          <ac:picMkLst>
            <pc:docMk/>
            <pc:sldMk cId="4268083373" sldId="266"/>
            <ac:picMk id="6" creationId="{004342A1-639E-1FC6-7886-BDAEDA03BE29}"/>
          </ac:picMkLst>
        </pc:picChg>
        <pc:picChg chg="add mod">
          <ac:chgData name="حصه بنت العتيبي" userId="c1fe605c-1aaf-4791-a440-af891effc177" providerId="ADAL" clId="{92B05AE1-3407-4BD7-A427-9E74E8EB3E57}" dt="2022-12-30T20:22:06.021" v="333" actId="1076"/>
          <ac:picMkLst>
            <pc:docMk/>
            <pc:sldMk cId="4268083373" sldId="266"/>
            <ac:picMk id="7" creationId="{E0675C75-5701-7C4F-7762-E7EBAC2F0776}"/>
          </ac:picMkLst>
        </pc:picChg>
        <pc:picChg chg="add mod">
          <ac:chgData name="حصه بنت العتيبي" userId="c1fe605c-1aaf-4791-a440-af891effc177" providerId="ADAL" clId="{92B05AE1-3407-4BD7-A427-9E74E8EB3E57}" dt="2022-12-30T20:22:21.592" v="338" actId="1076"/>
          <ac:picMkLst>
            <pc:docMk/>
            <pc:sldMk cId="4268083373" sldId="266"/>
            <ac:picMk id="3074" creationId="{41B57107-DA28-1033-7BC1-B820BEA0D05F}"/>
          </ac:picMkLst>
        </pc:picChg>
      </pc:sldChg>
      <pc:sldChg chg="addSp delSp modSp add mod modTransition setBg">
        <pc:chgData name="حصه بنت العتيبي" userId="c1fe605c-1aaf-4791-a440-af891effc177" providerId="ADAL" clId="{92B05AE1-3407-4BD7-A427-9E74E8EB3E57}" dt="2023-01-01T08:36:49.578" v="1838"/>
        <pc:sldMkLst>
          <pc:docMk/>
          <pc:sldMk cId="3313446270" sldId="267"/>
        </pc:sldMkLst>
        <pc:spChg chg="mod">
          <ac:chgData name="حصه بنت العتيبي" userId="c1fe605c-1aaf-4791-a440-af891effc177" providerId="ADAL" clId="{92B05AE1-3407-4BD7-A427-9E74E8EB3E57}" dt="2022-12-31T18:49:22.610" v="361" actId="1076"/>
          <ac:spMkLst>
            <pc:docMk/>
            <pc:sldMk cId="3313446270" sldId="267"/>
            <ac:spMk id="12" creationId="{9A971C45-D1A8-4050-2A07-555A66C7F03E}"/>
          </ac:spMkLst>
        </pc:spChg>
        <pc:graphicFrameChg chg="del">
          <ac:chgData name="حصه بنت العتيبي" userId="c1fe605c-1aaf-4791-a440-af891effc177" providerId="ADAL" clId="{92B05AE1-3407-4BD7-A427-9E74E8EB3E57}" dt="2022-12-31T18:49:00.900" v="358" actId="478"/>
          <ac:graphicFrameMkLst>
            <pc:docMk/>
            <pc:sldMk cId="3313446270" sldId="267"/>
            <ac:graphicFrameMk id="13" creationId="{AD10996F-50E0-BB1B-7D47-B3BBE57A4E62}"/>
          </ac:graphicFrameMkLst>
        </pc:graphicFrameChg>
        <pc:picChg chg="add del mod ord modVis replST">
          <ac:chgData name="حصه بنت العتيبي" userId="c1fe605c-1aaf-4791-a440-af891effc177" providerId="ADAL" clId="{92B05AE1-3407-4BD7-A427-9E74E8EB3E57}" dt="2023-01-01T07:49:12.510" v="1504"/>
          <ac:picMkLst>
            <pc:docMk/>
            <pc:sldMk cId="3313446270" sldId="267"/>
            <ac:picMk id="3" creationId="{C0BE3482-A627-054E-E551-77FB92A5D57C}"/>
          </ac:picMkLst>
        </pc:picChg>
        <pc:picChg chg="add del mod ord modVis replST">
          <ac:chgData name="حصه بنت العتيبي" userId="c1fe605c-1aaf-4791-a440-af891effc177" providerId="ADAL" clId="{92B05AE1-3407-4BD7-A427-9E74E8EB3E57}" dt="2023-01-01T08:24:12.535" v="1831"/>
          <ac:picMkLst>
            <pc:docMk/>
            <pc:sldMk cId="3313446270" sldId="267"/>
            <ac:picMk id="5" creationId="{D011F3F4-E4CF-8C2D-9CF8-0735227B0395}"/>
          </ac:picMkLst>
        </pc:picChg>
        <pc:picChg chg="add mod ord modVis replST">
          <ac:chgData name="حصه بنت العتيبي" userId="c1fe605c-1aaf-4791-a440-af891effc177" providerId="ADAL" clId="{92B05AE1-3407-4BD7-A427-9E74E8EB3E57}" dt="2023-01-01T08:36:49.578" v="1838"/>
          <ac:picMkLst>
            <pc:docMk/>
            <pc:sldMk cId="3313446270" sldId="267"/>
            <ac:picMk id="7" creationId="{72CD4C93-A38F-34A7-5E19-98E132EB8E9F}"/>
          </ac:picMkLst>
        </pc:picChg>
        <pc:picChg chg="del mod modVis replST">
          <ac:chgData name="حصه بنت العتيبي" userId="c1fe605c-1aaf-4791-a440-af891effc177" providerId="ADAL" clId="{92B05AE1-3407-4BD7-A427-9E74E8EB3E57}" dt="2023-01-01T05:16:47.849" v="1448"/>
          <ac:picMkLst>
            <pc:docMk/>
            <pc:sldMk cId="3313446270" sldId="267"/>
            <ac:picMk id="11" creationId="{0ED6641F-492E-37D0-BED9-C411C326B807}"/>
          </ac:picMkLst>
        </pc:picChg>
        <pc:picChg chg="mod">
          <ac:chgData name="حصه بنت العتيبي" userId="c1fe605c-1aaf-4791-a440-af891effc177" providerId="ADAL" clId="{92B05AE1-3407-4BD7-A427-9E74E8EB3E57}" dt="2023-01-01T07:20:37.882" v="1456" actId="1076"/>
          <ac:picMkLst>
            <pc:docMk/>
            <pc:sldMk cId="3313446270" sldId="267"/>
            <ac:picMk id="2050" creationId="{93C9CE67-9B77-8975-D2F2-BFA914ABE542}"/>
          </ac:picMkLst>
        </pc:picChg>
      </pc:sldChg>
      <pc:sldChg chg="addSp delSp modSp new mod modTransition modAnim">
        <pc:chgData name="حصه بنت العتيبي" userId="c1fe605c-1aaf-4791-a440-af891effc177" providerId="ADAL" clId="{92B05AE1-3407-4BD7-A427-9E74E8EB3E57}" dt="2022-12-31T19:49:11.804" v="1024"/>
        <pc:sldMkLst>
          <pc:docMk/>
          <pc:sldMk cId="624365532" sldId="268"/>
        </pc:sldMkLst>
        <pc:spChg chg="add mod">
          <ac:chgData name="حصه بنت العتيبي" userId="c1fe605c-1aaf-4791-a440-af891effc177" providerId="ADAL" clId="{92B05AE1-3407-4BD7-A427-9E74E8EB3E57}" dt="2022-12-31T19:22:53.760" v="828" actId="1076"/>
          <ac:spMkLst>
            <pc:docMk/>
            <pc:sldMk cId="624365532" sldId="268"/>
            <ac:spMk id="4" creationId="{EBF5E951-F780-0C2F-2280-759B2D2C3784}"/>
          </ac:spMkLst>
        </pc:spChg>
        <pc:spChg chg="add mod ord">
          <ac:chgData name="حصه بنت العتيبي" userId="c1fe605c-1aaf-4791-a440-af891effc177" providerId="ADAL" clId="{92B05AE1-3407-4BD7-A427-9E74E8EB3E57}" dt="2022-12-31T19:22:53.760" v="828" actId="1076"/>
          <ac:spMkLst>
            <pc:docMk/>
            <pc:sldMk cId="624365532" sldId="268"/>
            <ac:spMk id="5" creationId="{2B481BA5-14C0-376C-960E-BF0318CB27B7}"/>
          </ac:spMkLst>
        </pc:spChg>
        <pc:spChg chg="add mod">
          <ac:chgData name="حصه بنت العتيبي" userId="c1fe605c-1aaf-4791-a440-af891effc177" providerId="ADAL" clId="{92B05AE1-3407-4BD7-A427-9E74E8EB3E57}" dt="2022-12-31T19:22:16.759" v="781" actId="207"/>
          <ac:spMkLst>
            <pc:docMk/>
            <pc:sldMk cId="624365532" sldId="268"/>
            <ac:spMk id="6" creationId="{7FB64735-03C2-BF37-B7E8-7758D564C4F9}"/>
          </ac:spMkLst>
        </pc:spChg>
        <pc:spChg chg="add mod">
          <ac:chgData name="حصه بنت العتيبي" userId="c1fe605c-1aaf-4791-a440-af891effc177" providerId="ADAL" clId="{92B05AE1-3407-4BD7-A427-9E74E8EB3E57}" dt="2022-12-31T19:21:41.114" v="778" actId="1076"/>
          <ac:spMkLst>
            <pc:docMk/>
            <pc:sldMk cId="624365532" sldId="268"/>
            <ac:spMk id="7" creationId="{A9CA5BB4-50DE-48C0-3B0B-FB187649E44A}"/>
          </ac:spMkLst>
        </pc:spChg>
        <pc:spChg chg="add mod">
          <ac:chgData name="حصه بنت العتيبي" userId="c1fe605c-1aaf-4791-a440-af891effc177" providerId="ADAL" clId="{92B05AE1-3407-4BD7-A427-9E74E8EB3E57}" dt="2022-12-31T19:22:38.231" v="827" actId="207"/>
          <ac:spMkLst>
            <pc:docMk/>
            <pc:sldMk cId="624365532" sldId="268"/>
            <ac:spMk id="8" creationId="{40C28F16-6122-E6E1-7231-7CB7CD01B9B5}"/>
          </ac:spMkLst>
        </pc:spChg>
        <pc:spChg chg="add mod">
          <ac:chgData name="حصه بنت العتيبي" userId="c1fe605c-1aaf-4791-a440-af891effc177" providerId="ADAL" clId="{92B05AE1-3407-4BD7-A427-9E74E8EB3E57}" dt="2022-12-31T19:21:58.809" v="780" actId="1076"/>
          <ac:spMkLst>
            <pc:docMk/>
            <pc:sldMk cId="624365532" sldId="268"/>
            <ac:spMk id="9" creationId="{CB54F99A-E2FB-3475-4BD8-394FD9696DE0}"/>
          </ac:spMkLst>
        </pc:spChg>
        <pc:spChg chg="add mod">
          <ac:chgData name="حصه بنت العتيبي" userId="c1fe605c-1aaf-4791-a440-af891effc177" providerId="ADAL" clId="{92B05AE1-3407-4BD7-A427-9E74E8EB3E57}" dt="2022-12-31T19:23:30.324" v="844" actId="20577"/>
          <ac:spMkLst>
            <pc:docMk/>
            <pc:sldMk cId="624365532" sldId="268"/>
            <ac:spMk id="10" creationId="{54111E40-EC6C-42C6-CFD8-748DBC458977}"/>
          </ac:spMkLst>
        </pc:spChg>
        <pc:picChg chg="add del mod modCrop">
          <ac:chgData name="حصه بنت العتيبي" userId="c1fe605c-1aaf-4791-a440-af891effc177" providerId="ADAL" clId="{92B05AE1-3407-4BD7-A427-9E74E8EB3E57}" dt="2022-12-31T19:21:50.256" v="779" actId="478"/>
          <ac:picMkLst>
            <pc:docMk/>
            <pc:sldMk cId="624365532" sldId="268"/>
            <ac:picMk id="3" creationId="{3D216F5F-A3AF-B824-BAD2-ECD454937208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2-12-31T18:49:46.667" v="386" actId="2696"/>
        <pc:sldMkLst>
          <pc:docMk/>
          <pc:sldMk cId="2034763961" sldId="268"/>
        </pc:sldMkLst>
        <pc:spChg chg="mod">
          <ac:chgData name="حصه بنت العتيبي" userId="c1fe605c-1aaf-4791-a440-af891effc177" providerId="ADAL" clId="{92B05AE1-3407-4BD7-A427-9E74E8EB3E57}" dt="2022-12-31T18:49:40.799" v="375"/>
          <ac:spMkLst>
            <pc:docMk/>
            <pc:sldMk cId="2034763961" sldId="268"/>
            <ac:spMk id="2" creationId="{2EAAB510-CBDF-EE5E-2A0F-8064726498CA}"/>
          </ac:spMkLst>
        </pc:spChg>
        <pc:spChg chg="mod">
          <ac:chgData name="حصه بنت العتيبي" userId="c1fe605c-1aaf-4791-a440-af891effc177" providerId="ADAL" clId="{92B05AE1-3407-4BD7-A427-9E74E8EB3E57}" dt="2022-12-31T18:49:40.830" v="377"/>
          <ac:spMkLst>
            <pc:docMk/>
            <pc:sldMk cId="2034763961" sldId="268"/>
            <ac:spMk id="18" creationId="{68DB536C-AB43-9040-2D6D-4E8AD77EA05A}"/>
          </ac:spMkLst>
        </pc:spChg>
        <pc:spChg chg="mod">
          <ac:chgData name="حصه بنت العتيبي" userId="c1fe605c-1aaf-4791-a440-af891effc177" providerId="ADAL" clId="{92B05AE1-3407-4BD7-A427-9E74E8EB3E57}" dt="2022-12-31T18:49:40.845" v="379"/>
          <ac:spMkLst>
            <pc:docMk/>
            <pc:sldMk cId="2034763961" sldId="268"/>
            <ac:spMk id="19" creationId="{D113AB61-69F1-5AC6-3A91-49707AEE5545}"/>
          </ac:spMkLst>
        </pc:spChg>
        <pc:spChg chg="mod">
          <ac:chgData name="حصه بنت العتيبي" userId="c1fe605c-1aaf-4791-a440-af891effc177" providerId="ADAL" clId="{92B05AE1-3407-4BD7-A427-9E74E8EB3E57}" dt="2022-12-31T18:49:40.861" v="381"/>
          <ac:spMkLst>
            <pc:docMk/>
            <pc:sldMk cId="2034763961" sldId="268"/>
            <ac:spMk id="20" creationId="{B8D3B3F0-78DC-8869-5B26-2E3BDFA658A6}"/>
          </ac:spMkLst>
        </pc:spChg>
        <pc:spChg chg="mod">
          <ac:chgData name="حصه بنت العتيبي" userId="c1fe605c-1aaf-4791-a440-af891effc177" providerId="ADAL" clId="{92B05AE1-3407-4BD7-A427-9E74E8EB3E57}" dt="2022-12-31T18:49:40.884" v="383"/>
          <ac:spMkLst>
            <pc:docMk/>
            <pc:sldMk cId="2034763961" sldId="268"/>
            <ac:spMk id="34" creationId="{D7348A9C-EA97-2089-CC59-597D23866F16}"/>
          </ac:spMkLst>
        </pc:spChg>
      </pc:sldChg>
      <pc:sldChg chg="addSp modSp add del modTransition modAnim">
        <pc:chgData name="حصه بنت العتيبي" userId="c1fe605c-1aaf-4791-a440-af891effc177" providerId="ADAL" clId="{92B05AE1-3407-4BD7-A427-9E74E8EB3E57}" dt="2022-12-31T19:49:03.582" v="1022" actId="47"/>
        <pc:sldMkLst>
          <pc:docMk/>
          <pc:sldMk cId="1349629354" sldId="269"/>
        </pc:sldMkLst>
        <pc:picChg chg="add mod">
          <ac:chgData name="حصه بنت العتيبي" userId="c1fe605c-1aaf-4791-a440-af891effc177" providerId="ADAL" clId="{92B05AE1-3407-4BD7-A427-9E74E8EB3E57}" dt="2022-12-31T19:04:18.411" v="423"/>
          <ac:picMkLst>
            <pc:docMk/>
            <pc:sldMk cId="1349629354" sldId="269"/>
            <ac:picMk id="5" creationId="{711D98EC-1FB5-2342-E547-7776E60C3327}"/>
          </ac:picMkLst>
        </pc:picChg>
      </pc:sldChg>
      <pc:sldChg chg="add del ord modTransition">
        <pc:chgData name="حصه بنت العتيبي" userId="c1fe605c-1aaf-4791-a440-af891effc177" providerId="ADAL" clId="{92B05AE1-3407-4BD7-A427-9E74E8EB3E57}" dt="2022-12-31T18:49:46.676" v="387" actId="2696"/>
        <pc:sldMkLst>
          <pc:docMk/>
          <pc:sldMk cId="3886823419" sldId="269"/>
        </pc:sldMkLst>
      </pc:sldChg>
      <pc:sldChg chg="modSp add mod modTransition">
        <pc:chgData name="حصه بنت العتيبي" userId="c1fe605c-1aaf-4791-a440-af891effc177" providerId="ADAL" clId="{92B05AE1-3407-4BD7-A427-9E74E8EB3E57}" dt="2022-12-31T19:49:15.275" v="1025"/>
        <pc:sldMkLst>
          <pc:docMk/>
          <pc:sldMk cId="3394967971" sldId="270"/>
        </pc:sldMkLst>
        <pc:spChg chg="mod">
          <ac:chgData name="حصه بنت العتيبي" userId="c1fe605c-1aaf-4791-a440-af891effc177" providerId="ADAL" clId="{92B05AE1-3407-4BD7-A427-9E74E8EB3E57}" dt="2022-12-31T19:27:20.648" v="860" actId="207"/>
          <ac:spMkLst>
            <pc:docMk/>
            <pc:sldMk cId="3394967971" sldId="270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2-12-31T19:27:37.539" v="863" actId="207"/>
          <ac:spMkLst>
            <pc:docMk/>
            <pc:sldMk cId="3394967971" sldId="270"/>
            <ac:spMk id="5" creationId="{2B481BA5-14C0-376C-960E-BF0318CB27B7}"/>
          </ac:spMkLst>
        </pc:spChg>
        <pc:spChg chg="mod">
          <ac:chgData name="حصه بنت العتيبي" userId="c1fe605c-1aaf-4791-a440-af891effc177" providerId="ADAL" clId="{92B05AE1-3407-4BD7-A427-9E74E8EB3E57}" dt="2022-12-31T19:27:20.648" v="860" actId="207"/>
          <ac:spMkLst>
            <pc:docMk/>
            <pc:sldMk cId="3394967971" sldId="270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2-12-31T19:27:37.539" v="863" actId="207"/>
          <ac:spMkLst>
            <pc:docMk/>
            <pc:sldMk cId="3394967971" sldId="270"/>
            <ac:spMk id="7" creationId="{A9CA5BB4-50DE-48C0-3B0B-FB187649E44A}"/>
          </ac:spMkLst>
        </pc:spChg>
        <pc:spChg chg="mod">
          <ac:chgData name="حصه بنت العتيبي" userId="c1fe605c-1aaf-4791-a440-af891effc177" providerId="ADAL" clId="{92B05AE1-3407-4BD7-A427-9E74E8EB3E57}" dt="2022-12-31T19:27:20.648" v="860" actId="207"/>
          <ac:spMkLst>
            <pc:docMk/>
            <pc:sldMk cId="3394967971" sldId="270"/>
            <ac:spMk id="8" creationId="{40C28F16-6122-E6E1-7231-7CB7CD01B9B5}"/>
          </ac:spMkLst>
        </pc:spChg>
        <pc:spChg chg="mod">
          <ac:chgData name="حصه بنت العتيبي" userId="c1fe605c-1aaf-4791-a440-af891effc177" providerId="ADAL" clId="{92B05AE1-3407-4BD7-A427-9E74E8EB3E57}" dt="2022-12-31T19:27:37.539" v="863" actId="207"/>
          <ac:spMkLst>
            <pc:docMk/>
            <pc:sldMk cId="3394967971" sldId="270"/>
            <ac:spMk id="9" creationId="{CB54F99A-E2FB-3475-4BD8-394FD9696DE0}"/>
          </ac:spMkLst>
        </pc:spChg>
      </pc:sldChg>
      <pc:sldChg chg="addSp modSp new mod modTransition modAnim">
        <pc:chgData name="حصه بنت العتيبي" userId="c1fe605c-1aaf-4791-a440-af891effc177" providerId="ADAL" clId="{92B05AE1-3407-4BD7-A427-9E74E8EB3E57}" dt="2022-12-31T19:50:05.329" v="1062"/>
        <pc:sldMkLst>
          <pc:docMk/>
          <pc:sldMk cId="3228882477" sldId="271"/>
        </pc:sldMkLst>
        <pc:spChg chg="add mod">
          <ac:chgData name="حصه بنت العتيبي" userId="c1fe605c-1aaf-4791-a440-af891effc177" providerId="ADAL" clId="{92B05AE1-3407-4BD7-A427-9E74E8EB3E57}" dt="2022-12-31T19:33:51.795" v="885" actId="2711"/>
          <ac:spMkLst>
            <pc:docMk/>
            <pc:sldMk cId="3228882477" sldId="271"/>
            <ac:spMk id="4" creationId="{9B07EB3C-08EB-B17F-C5BA-9001E6670BE3}"/>
          </ac:spMkLst>
        </pc:spChg>
        <pc:picChg chg="add mod modCrop">
          <ac:chgData name="حصه بنت العتيبي" userId="c1fe605c-1aaf-4791-a440-af891effc177" providerId="ADAL" clId="{92B05AE1-3407-4BD7-A427-9E74E8EB3E57}" dt="2022-12-31T19:35:14.250" v="889" actId="1440"/>
          <ac:picMkLst>
            <pc:docMk/>
            <pc:sldMk cId="3228882477" sldId="271"/>
            <ac:picMk id="3" creationId="{525AF26D-9E9F-33FD-44EA-CB1A5CBF958B}"/>
          </ac:picMkLst>
        </pc:picChg>
      </pc:sldChg>
      <pc:sldChg chg="addSp delSp modSp new mod modTransition setBg modAnim">
        <pc:chgData name="حصه بنت العتيبي" userId="c1fe605c-1aaf-4791-a440-af891effc177" providerId="ADAL" clId="{92B05AE1-3407-4BD7-A427-9E74E8EB3E57}" dt="2022-12-31T19:50:10.448" v="1063"/>
        <pc:sldMkLst>
          <pc:docMk/>
          <pc:sldMk cId="4197291094" sldId="272"/>
        </pc:sldMkLst>
        <pc:spChg chg="add mod ord">
          <ac:chgData name="حصه بنت العتيبي" userId="c1fe605c-1aaf-4791-a440-af891effc177" providerId="ADAL" clId="{92B05AE1-3407-4BD7-A427-9E74E8EB3E57}" dt="2022-12-31T19:43:57.258" v="963" actId="113"/>
          <ac:spMkLst>
            <pc:docMk/>
            <pc:sldMk cId="4197291094" sldId="272"/>
            <ac:spMk id="3" creationId="{BFECE667-F04B-67DE-38D6-DB7A0C0D005F}"/>
          </ac:spMkLst>
        </pc:spChg>
        <pc:spChg chg="add del">
          <ac:chgData name="حصه بنت العتيبي" userId="c1fe605c-1aaf-4791-a440-af891effc177" providerId="ADAL" clId="{92B05AE1-3407-4BD7-A427-9E74E8EB3E57}" dt="2022-12-31T19:40:32.425" v="917" actId="26606"/>
          <ac:spMkLst>
            <pc:docMk/>
            <pc:sldMk cId="4197291094" sldId="272"/>
            <ac:spMk id="1031" creationId="{C4E4288A-DFC8-40A2-90E5-70E851A933AD}"/>
          </ac:spMkLst>
        </pc:spChg>
        <pc:spChg chg="add del">
          <ac:chgData name="حصه بنت العتيبي" userId="c1fe605c-1aaf-4791-a440-af891effc177" providerId="ADAL" clId="{92B05AE1-3407-4BD7-A427-9E74E8EB3E57}" dt="2022-12-31T19:40:32.425" v="917" actId="26606"/>
          <ac:spMkLst>
            <pc:docMk/>
            <pc:sldMk cId="4197291094" sldId="272"/>
            <ac:spMk id="1037" creationId="{BD2BFF02-DF78-4F07-B176-52514E13127D}"/>
          </ac:spMkLst>
        </pc:spChg>
        <pc:spChg chg="add del">
          <ac:chgData name="حصه بنت العتيبي" userId="c1fe605c-1aaf-4791-a440-af891effc177" providerId="ADAL" clId="{92B05AE1-3407-4BD7-A427-9E74E8EB3E57}" dt="2022-12-31T19:40:32.425" v="917" actId="26606"/>
          <ac:spMkLst>
            <pc:docMk/>
            <pc:sldMk cId="4197291094" sldId="272"/>
            <ac:spMk id="1039" creationId="{0DB06EAB-7D8C-403A-86C5-B5FD79A13650}"/>
          </ac:spMkLst>
        </pc:spChg>
        <pc:spChg chg="add del">
          <ac:chgData name="حصه بنت العتيبي" userId="c1fe605c-1aaf-4791-a440-af891effc177" providerId="ADAL" clId="{92B05AE1-3407-4BD7-A427-9E74E8EB3E57}" dt="2022-12-31T19:40:32.395" v="916" actId="26606"/>
          <ac:spMkLst>
            <pc:docMk/>
            <pc:sldMk cId="4197291094" sldId="272"/>
            <ac:spMk id="1044" creationId="{327D73B4-9F5C-4A64-A179-51B9500CB8B5}"/>
          </ac:spMkLst>
        </pc:spChg>
        <pc:spChg chg="add del">
          <ac:chgData name="حصه بنت العتيبي" userId="c1fe605c-1aaf-4791-a440-af891effc177" providerId="ADAL" clId="{92B05AE1-3407-4BD7-A427-9E74E8EB3E57}" dt="2022-12-31T19:40:32.395" v="916" actId="26606"/>
          <ac:spMkLst>
            <pc:docMk/>
            <pc:sldMk cId="4197291094" sldId="272"/>
            <ac:spMk id="1050" creationId="{AB673405-BF85-493E-8558-0DCBEDB2BB49}"/>
          </ac:spMkLst>
        </pc:spChg>
        <pc:spChg chg="add del">
          <ac:chgData name="حصه بنت العتيبي" userId="c1fe605c-1aaf-4791-a440-af891effc177" providerId="ADAL" clId="{92B05AE1-3407-4BD7-A427-9E74E8EB3E57}" dt="2022-12-31T19:40:32.395" v="916" actId="26606"/>
          <ac:spMkLst>
            <pc:docMk/>
            <pc:sldMk cId="4197291094" sldId="272"/>
            <ac:spMk id="1052" creationId="{C64EAE84-A813-4501-BC71-DBD14BA0265E}"/>
          </ac:spMkLst>
        </pc:spChg>
        <pc:spChg chg="add del">
          <ac:chgData name="حصه بنت العتيبي" userId="c1fe605c-1aaf-4791-a440-af891effc177" providerId="ADAL" clId="{92B05AE1-3407-4BD7-A427-9E74E8EB3E57}" dt="2022-12-31T19:40:32.395" v="916" actId="26606"/>
          <ac:spMkLst>
            <pc:docMk/>
            <pc:sldMk cId="4197291094" sldId="272"/>
            <ac:spMk id="1054" creationId="{E3020543-B24B-4EC4-8FFC-8DD88EEA91A8}"/>
          </ac:spMkLst>
        </pc:spChg>
        <pc:spChg chg="add">
          <ac:chgData name="حصه بنت العتيبي" userId="c1fe605c-1aaf-4791-a440-af891effc177" providerId="ADAL" clId="{92B05AE1-3407-4BD7-A427-9E74E8EB3E57}" dt="2022-12-31T19:40:32.425" v="917" actId="26606"/>
          <ac:spMkLst>
            <pc:docMk/>
            <pc:sldMk cId="4197291094" sldId="272"/>
            <ac:spMk id="1058" creationId="{6B92FAF7-0AD3-4B47-9111-D0E9CD79E247}"/>
          </ac:spMkLst>
        </pc:spChg>
        <pc:grpChg chg="add del">
          <ac:chgData name="حصه بنت العتيبي" userId="c1fe605c-1aaf-4791-a440-af891effc177" providerId="ADAL" clId="{92B05AE1-3407-4BD7-A427-9E74E8EB3E57}" dt="2022-12-31T19:40:32.425" v="917" actId="26606"/>
          <ac:grpSpMkLst>
            <pc:docMk/>
            <pc:sldMk cId="4197291094" sldId="272"/>
            <ac:grpSpMk id="1033" creationId="{B63C2D82-D4FA-4A37-BB01-1E7B21E4FF20}"/>
          </ac:grpSpMkLst>
        </pc:grpChg>
        <pc:grpChg chg="add del">
          <ac:chgData name="حصه بنت العتيبي" userId="c1fe605c-1aaf-4791-a440-af891effc177" providerId="ADAL" clId="{92B05AE1-3407-4BD7-A427-9E74E8EB3E57}" dt="2022-12-31T19:40:32.395" v="916" actId="26606"/>
          <ac:grpSpMkLst>
            <pc:docMk/>
            <pc:sldMk cId="4197291094" sldId="272"/>
            <ac:grpSpMk id="1046" creationId="{05BBA018-FA75-43BF-99E6-1F5245727D29}"/>
          </ac:grpSpMkLst>
        </pc:grpChg>
        <pc:grpChg chg="add">
          <ac:chgData name="حصه بنت العتيبي" userId="c1fe605c-1aaf-4791-a440-af891effc177" providerId="ADAL" clId="{92B05AE1-3407-4BD7-A427-9E74E8EB3E57}" dt="2022-12-31T19:40:32.425" v="917" actId="26606"/>
          <ac:grpSpMkLst>
            <pc:docMk/>
            <pc:sldMk cId="4197291094" sldId="272"/>
            <ac:grpSpMk id="1059" creationId="{D6A77139-BADB-4B2C-BD41-B67A4D37D758}"/>
          </ac:grpSpMkLst>
        </pc:grpChg>
        <pc:grpChg chg="add">
          <ac:chgData name="حصه بنت العتيبي" userId="c1fe605c-1aaf-4791-a440-af891effc177" providerId="ADAL" clId="{92B05AE1-3407-4BD7-A427-9E74E8EB3E57}" dt="2022-12-31T19:40:32.425" v="917" actId="26606"/>
          <ac:grpSpMkLst>
            <pc:docMk/>
            <pc:sldMk cId="4197291094" sldId="272"/>
            <ac:grpSpMk id="1063" creationId="{2786ABD8-AB9F-46F2-A7D9-36F1F7338CF9}"/>
          </ac:grpSpMkLst>
        </pc:grpChg>
        <pc:picChg chg="add mod ord">
          <ac:chgData name="حصه بنت العتيبي" userId="c1fe605c-1aaf-4791-a440-af891effc177" providerId="ADAL" clId="{92B05AE1-3407-4BD7-A427-9E74E8EB3E57}" dt="2022-12-31T19:40:32.425" v="917" actId="26606"/>
          <ac:picMkLst>
            <pc:docMk/>
            <pc:sldMk cId="4197291094" sldId="272"/>
            <ac:picMk id="5" creationId="{115B0285-B4EC-DB13-B03E-36220BF167DB}"/>
          </ac:picMkLst>
        </pc:picChg>
        <pc:picChg chg="add mod modCrop">
          <ac:chgData name="حصه بنت العتيبي" userId="c1fe605c-1aaf-4791-a440-af891effc177" providerId="ADAL" clId="{92B05AE1-3407-4BD7-A427-9E74E8EB3E57}" dt="2022-12-31T19:43:25.781" v="942" actId="1076"/>
          <ac:picMkLst>
            <pc:docMk/>
            <pc:sldMk cId="4197291094" sldId="272"/>
            <ac:picMk id="7" creationId="{66A4E2BB-53D0-C7DF-25B0-F6DE5E333A23}"/>
          </ac:picMkLst>
        </pc:picChg>
        <pc:picChg chg="add mod ord">
          <ac:chgData name="حصه بنت العتيبي" userId="c1fe605c-1aaf-4791-a440-af891effc177" providerId="ADAL" clId="{92B05AE1-3407-4BD7-A427-9E74E8EB3E57}" dt="2022-12-31T19:40:32.425" v="917" actId="26606"/>
          <ac:picMkLst>
            <pc:docMk/>
            <pc:sldMk cId="4197291094" sldId="272"/>
            <ac:picMk id="1026" creationId="{0E91EBC1-C1BB-8711-5D29-414104EA20D2}"/>
          </ac:picMkLst>
        </pc:picChg>
        <pc:cxnChg chg="add del">
          <ac:chgData name="حصه بنت العتيبي" userId="c1fe605c-1aaf-4791-a440-af891effc177" providerId="ADAL" clId="{92B05AE1-3407-4BD7-A427-9E74E8EB3E57}" dt="2022-12-31T19:40:32.395" v="916" actId="26606"/>
          <ac:cxnSpMkLst>
            <pc:docMk/>
            <pc:sldMk cId="4197291094" sldId="272"/>
            <ac:cxnSpMk id="1056" creationId="{C49DA8F6-BCC1-4447-B54C-57856834B94B}"/>
          </ac:cxnSpMkLst>
        </pc:cxnChg>
      </pc:sldChg>
      <pc:sldChg chg="modSp add del mod ord modTransition">
        <pc:chgData name="حصه بنت العتيبي" userId="c1fe605c-1aaf-4791-a440-af891effc177" providerId="ADAL" clId="{92B05AE1-3407-4BD7-A427-9E74E8EB3E57}" dt="2022-12-31T19:48:50.574" v="1020" actId="2696"/>
        <pc:sldMkLst>
          <pc:docMk/>
          <pc:sldMk cId="482456005" sldId="273"/>
        </pc:sldMkLst>
        <pc:spChg chg="mod">
          <ac:chgData name="حصه بنت العتيبي" userId="c1fe605c-1aaf-4791-a440-af891effc177" providerId="ADAL" clId="{92B05AE1-3407-4BD7-A427-9E74E8EB3E57}" dt="2022-12-31T19:48:48.436" v="1013"/>
          <ac:spMkLst>
            <pc:docMk/>
            <pc:sldMk cId="482456005" sldId="273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2-12-31T19:48:48.448" v="1015"/>
          <ac:spMkLst>
            <pc:docMk/>
            <pc:sldMk cId="482456005" sldId="273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2-12-31T19:48:48.456" v="1017"/>
          <ac:spMkLst>
            <pc:docMk/>
            <pc:sldMk cId="482456005" sldId="273"/>
            <ac:spMk id="8" creationId="{40C28F16-6122-E6E1-7231-7CB7CD01B9B5}"/>
          </ac:spMkLst>
        </pc:spChg>
      </pc:sldChg>
      <pc:sldChg chg="add del ord modTransition">
        <pc:chgData name="حصه بنت العتيبي" userId="c1fe605c-1aaf-4791-a440-af891effc177" providerId="ADAL" clId="{92B05AE1-3407-4BD7-A427-9E74E8EB3E57}" dt="2022-12-31T19:49:36.246" v="1060" actId="2696"/>
        <pc:sldMkLst>
          <pc:docMk/>
          <pc:sldMk cId="840697462" sldId="273"/>
        </pc:sldMkLst>
      </pc:sldChg>
      <pc:sldChg chg="modSp add del mod ord modTransition">
        <pc:chgData name="حصه بنت العتيبي" userId="c1fe605c-1aaf-4791-a440-af891effc177" providerId="ADAL" clId="{92B05AE1-3407-4BD7-A427-9E74E8EB3E57}" dt="2022-12-31T19:49:32.011" v="1048" actId="2696"/>
        <pc:sldMkLst>
          <pc:docMk/>
          <pc:sldMk cId="1030779443" sldId="273"/>
        </pc:sldMkLst>
        <pc:spChg chg="mod">
          <ac:chgData name="حصه بنت العتيبي" userId="c1fe605c-1aaf-4791-a440-af891effc177" providerId="ADAL" clId="{92B05AE1-3407-4BD7-A427-9E74E8EB3E57}" dt="2022-12-31T19:49:23.743" v="1043"/>
          <ac:spMkLst>
            <pc:docMk/>
            <pc:sldMk cId="1030779443" sldId="273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2-12-31T19:49:31.588" v="1045"/>
          <ac:spMkLst>
            <pc:docMk/>
            <pc:sldMk cId="1030779443" sldId="273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2-12-31T19:49:31.857" v="1047"/>
          <ac:spMkLst>
            <pc:docMk/>
            <pc:sldMk cId="1030779443" sldId="273"/>
            <ac:spMk id="8" creationId="{40C28F16-6122-E6E1-7231-7CB7CD01B9B5}"/>
          </ac:spMkLst>
        </pc:spChg>
      </pc:sldChg>
      <pc:sldChg chg="modSp add del ord modTransition">
        <pc:chgData name="حصه بنت العتيبي" userId="c1fe605c-1aaf-4791-a440-af891effc177" providerId="ADAL" clId="{92B05AE1-3407-4BD7-A427-9E74E8EB3E57}" dt="2022-12-31T19:47:03.342" v="977" actId="2696"/>
        <pc:sldMkLst>
          <pc:docMk/>
          <pc:sldMk cId="1901422971" sldId="273"/>
        </pc:sldMkLst>
        <pc:picChg chg="mod">
          <ac:chgData name="حصه بنت العتيبي" userId="c1fe605c-1aaf-4791-a440-af891effc177" providerId="ADAL" clId="{92B05AE1-3407-4BD7-A427-9E74E8EB3E57}" dt="2022-12-31T19:47:02.713" v="976"/>
          <ac:picMkLst>
            <pc:docMk/>
            <pc:sldMk cId="1901422971" sldId="273"/>
            <ac:picMk id="3" creationId="{832D8C07-5250-B03E-6618-A1D7B7B3F6B2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2-12-31T19:43:31.034" v="957" actId="2696"/>
        <pc:sldMkLst>
          <pc:docMk/>
          <pc:sldMk cId="2040205566" sldId="273"/>
        </pc:sldMkLst>
        <pc:picChg chg="mod">
          <ac:chgData name="حصه بنت العتيبي" userId="c1fe605c-1aaf-4791-a440-af891effc177" providerId="ADAL" clId="{92B05AE1-3407-4BD7-A427-9E74E8EB3E57}" dt="2022-12-31T19:43:30.858" v="956"/>
          <ac:picMkLst>
            <pc:docMk/>
            <pc:sldMk cId="2040205566" sldId="273"/>
            <ac:picMk id="7" creationId="{66A4E2BB-53D0-C7DF-25B0-F6DE5E333A23}"/>
          </ac:picMkLst>
        </pc:picChg>
      </pc:sldChg>
      <pc:sldChg chg="addSp modSp new mod modAnim">
        <pc:chgData name="حصه بنت العتيبي" userId="c1fe605c-1aaf-4791-a440-af891effc177" providerId="ADAL" clId="{92B05AE1-3407-4BD7-A427-9E74E8EB3E57}" dt="2022-12-31T19:52:02.998" v="1092" actId="1076"/>
        <pc:sldMkLst>
          <pc:docMk/>
          <pc:sldMk cId="2201816055" sldId="273"/>
        </pc:sldMkLst>
        <pc:spChg chg="add mod">
          <ac:chgData name="حصه بنت العتيبي" userId="c1fe605c-1aaf-4791-a440-af891effc177" providerId="ADAL" clId="{92B05AE1-3407-4BD7-A427-9E74E8EB3E57}" dt="2022-12-31T19:51:22.874" v="1076" actId="14100"/>
          <ac:spMkLst>
            <pc:docMk/>
            <pc:sldMk cId="2201816055" sldId="273"/>
            <ac:spMk id="2" creationId="{D0AAC94A-8193-0EF4-BF53-220849802065}"/>
          </ac:spMkLst>
        </pc:spChg>
        <pc:spChg chg="add mod">
          <ac:chgData name="حصه بنت العتيبي" userId="c1fe605c-1aaf-4791-a440-af891effc177" providerId="ADAL" clId="{92B05AE1-3407-4BD7-A427-9E74E8EB3E57}" dt="2022-12-31T19:51:36.211" v="1083" actId="1076"/>
          <ac:spMkLst>
            <pc:docMk/>
            <pc:sldMk cId="2201816055" sldId="273"/>
            <ac:spMk id="3" creationId="{BF57ACE1-C33D-9935-F931-BE39116DB91B}"/>
          </ac:spMkLst>
        </pc:spChg>
        <pc:spChg chg="add mod">
          <ac:chgData name="حصه بنت العتيبي" userId="c1fe605c-1aaf-4791-a440-af891effc177" providerId="ADAL" clId="{92B05AE1-3407-4BD7-A427-9E74E8EB3E57}" dt="2022-12-31T19:51:44.890" v="1086" actId="14100"/>
          <ac:spMkLst>
            <pc:docMk/>
            <pc:sldMk cId="2201816055" sldId="273"/>
            <ac:spMk id="4" creationId="{D4A72F41-3702-5712-7913-90DC0CFB843E}"/>
          </ac:spMkLst>
        </pc:spChg>
        <pc:spChg chg="add mod">
          <ac:chgData name="حصه بنت العتيبي" userId="c1fe605c-1aaf-4791-a440-af891effc177" providerId="ADAL" clId="{92B05AE1-3407-4BD7-A427-9E74E8EB3E57}" dt="2022-12-31T19:51:51.085" v="1088" actId="1076"/>
          <ac:spMkLst>
            <pc:docMk/>
            <pc:sldMk cId="2201816055" sldId="273"/>
            <ac:spMk id="5" creationId="{0EFD5415-391F-CC2B-16F9-FAF955AC68F0}"/>
          </ac:spMkLst>
        </pc:spChg>
        <pc:spChg chg="add mod">
          <ac:chgData name="حصه بنت العتيبي" userId="c1fe605c-1aaf-4791-a440-af891effc177" providerId="ADAL" clId="{92B05AE1-3407-4BD7-A427-9E74E8EB3E57}" dt="2022-12-31T19:51:57.270" v="1090" actId="1076"/>
          <ac:spMkLst>
            <pc:docMk/>
            <pc:sldMk cId="2201816055" sldId="273"/>
            <ac:spMk id="6" creationId="{9EE22208-5D5B-B0B9-1AFD-A8C96324F486}"/>
          </ac:spMkLst>
        </pc:spChg>
        <pc:spChg chg="add mod">
          <ac:chgData name="حصه بنت العتيبي" userId="c1fe605c-1aaf-4791-a440-af891effc177" providerId="ADAL" clId="{92B05AE1-3407-4BD7-A427-9E74E8EB3E57}" dt="2022-12-31T19:52:02.998" v="1092" actId="1076"/>
          <ac:spMkLst>
            <pc:docMk/>
            <pc:sldMk cId="2201816055" sldId="273"/>
            <ac:spMk id="7" creationId="{6F3ED16F-0C39-40DD-35BA-9A098D5F450A}"/>
          </ac:spMkLst>
        </pc:spChg>
      </pc:sldChg>
      <pc:sldChg chg="modSp add del ord modTransition">
        <pc:chgData name="حصه بنت العتيبي" userId="c1fe605c-1aaf-4791-a440-af891effc177" providerId="ADAL" clId="{92B05AE1-3407-4BD7-A427-9E74E8EB3E57}" dt="2022-12-31T19:48:41.372" v="1002" actId="2696"/>
        <pc:sldMkLst>
          <pc:docMk/>
          <pc:sldMk cId="4247597303" sldId="273"/>
        </pc:sldMkLst>
        <pc:picChg chg="mod">
          <ac:chgData name="حصه بنت العتيبي" userId="c1fe605c-1aaf-4791-a440-af891effc177" providerId="ADAL" clId="{92B05AE1-3407-4BD7-A427-9E74E8EB3E57}" dt="2022-12-31T19:48:41.124" v="1001"/>
          <ac:picMkLst>
            <pc:docMk/>
            <pc:sldMk cId="4247597303" sldId="273"/>
            <ac:picMk id="4" creationId="{252BB827-2117-E573-7E89-B9E606E5F8C6}"/>
          </ac:picMkLst>
        </pc:picChg>
      </pc:sldChg>
      <pc:sldChg chg="add del ord modTransition">
        <pc:chgData name="حصه بنت العتيبي" userId="c1fe605c-1aaf-4791-a440-af891effc177" providerId="ADAL" clId="{92B05AE1-3407-4BD7-A427-9E74E8EB3E57}" dt="2022-12-31T19:49:36.260" v="1061" actId="2696"/>
        <pc:sldMkLst>
          <pc:docMk/>
          <pc:sldMk cId="558198741" sldId="274"/>
        </pc:sldMkLst>
      </pc:sldChg>
      <pc:sldChg chg="add del ord modTransition">
        <pc:chgData name="حصه بنت العتيبي" userId="c1fe605c-1aaf-4791-a440-af891effc177" providerId="ADAL" clId="{92B05AE1-3407-4BD7-A427-9E74E8EB3E57}" dt="2022-12-31T19:43:31.047" v="958" actId="2696"/>
        <pc:sldMkLst>
          <pc:docMk/>
          <pc:sldMk cId="611324837" sldId="274"/>
        </pc:sldMkLst>
      </pc:sldChg>
      <pc:sldChg chg="modSp add del mod ord modTransition">
        <pc:chgData name="حصه بنت العتيبي" userId="c1fe605c-1aaf-4791-a440-af891effc177" providerId="ADAL" clId="{92B05AE1-3407-4BD7-A427-9E74E8EB3E57}" dt="2023-01-01T04:54:36.962" v="1159" actId="2696"/>
        <pc:sldMkLst>
          <pc:docMk/>
          <pc:sldMk cId="838789244" sldId="274"/>
        </pc:sldMkLst>
        <pc:spChg chg="mod">
          <ac:chgData name="حصه بنت العتيبي" userId="c1fe605c-1aaf-4791-a440-af891effc177" providerId="ADAL" clId="{92B05AE1-3407-4BD7-A427-9E74E8EB3E57}" dt="2023-01-01T04:54:36.776" v="1150"/>
          <ac:spMkLst>
            <pc:docMk/>
            <pc:sldMk cId="838789244" sldId="274"/>
            <ac:spMk id="2" creationId="{2EAAB510-CBDF-EE5E-2A0F-8064726498CA}"/>
          </ac:spMkLst>
        </pc:spChg>
        <pc:spChg chg="mod">
          <ac:chgData name="حصه بنت العتيبي" userId="c1fe605c-1aaf-4791-a440-af891effc177" providerId="ADAL" clId="{92B05AE1-3407-4BD7-A427-9E74E8EB3E57}" dt="2023-01-01T04:54:36.779" v="1152"/>
          <ac:spMkLst>
            <pc:docMk/>
            <pc:sldMk cId="838789244" sldId="274"/>
            <ac:spMk id="18" creationId="{68DB536C-AB43-9040-2D6D-4E8AD77EA05A}"/>
          </ac:spMkLst>
        </pc:spChg>
        <pc:spChg chg="mod">
          <ac:chgData name="حصه بنت العتيبي" userId="c1fe605c-1aaf-4791-a440-af891effc177" providerId="ADAL" clId="{92B05AE1-3407-4BD7-A427-9E74E8EB3E57}" dt="2023-01-01T04:54:36.784" v="1154"/>
          <ac:spMkLst>
            <pc:docMk/>
            <pc:sldMk cId="838789244" sldId="274"/>
            <ac:spMk id="19" creationId="{D113AB61-69F1-5AC6-3A91-49707AEE5545}"/>
          </ac:spMkLst>
        </pc:spChg>
        <pc:spChg chg="mod">
          <ac:chgData name="حصه بنت العتيبي" userId="c1fe605c-1aaf-4791-a440-af891effc177" providerId="ADAL" clId="{92B05AE1-3407-4BD7-A427-9E74E8EB3E57}" dt="2023-01-01T04:54:36.785" v="1156"/>
          <ac:spMkLst>
            <pc:docMk/>
            <pc:sldMk cId="838789244" sldId="274"/>
            <ac:spMk id="20" creationId="{B8D3B3F0-78DC-8869-5B26-2E3BDFA658A6}"/>
          </ac:spMkLst>
        </pc:spChg>
        <pc:spChg chg="mod">
          <ac:chgData name="حصه بنت العتيبي" userId="c1fe605c-1aaf-4791-a440-af891effc177" providerId="ADAL" clId="{92B05AE1-3407-4BD7-A427-9E74E8EB3E57}" dt="2023-01-01T04:54:36.787" v="1158"/>
          <ac:spMkLst>
            <pc:docMk/>
            <pc:sldMk cId="838789244" sldId="274"/>
            <ac:spMk id="34" creationId="{D7348A9C-EA97-2089-CC59-597D23866F16}"/>
          </ac:spMkLst>
        </pc:spChg>
      </pc:sldChg>
      <pc:sldChg chg="add del ord modTransition">
        <pc:chgData name="حصه بنت العتيبي" userId="c1fe605c-1aaf-4791-a440-af891effc177" providerId="ADAL" clId="{92B05AE1-3407-4BD7-A427-9E74E8EB3E57}" dt="2022-12-31T19:48:41.385" v="1003" actId="2696"/>
        <pc:sldMkLst>
          <pc:docMk/>
          <pc:sldMk cId="2047744639" sldId="274"/>
        </pc:sldMkLst>
      </pc:sldChg>
      <pc:sldChg chg="add del ord modTransition">
        <pc:chgData name="حصه بنت العتيبي" userId="c1fe605c-1aaf-4791-a440-af891effc177" providerId="ADAL" clId="{92B05AE1-3407-4BD7-A427-9E74E8EB3E57}" dt="2022-12-31T19:49:32.021" v="1049" actId="2696"/>
        <pc:sldMkLst>
          <pc:docMk/>
          <pc:sldMk cId="2433153838" sldId="274"/>
        </pc:sldMkLst>
      </pc:sldChg>
      <pc:sldChg chg="add del ord modTransition">
        <pc:chgData name="حصه بنت العتيبي" userId="c1fe605c-1aaf-4791-a440-af891effc177" providerId="ADAL" clId="{92B05AE1-3407-4BD7-A427-9E74E8EB3E57}" dt="2022-12-31T19:48:50.595" v="1021" actId="2696"/>
        <pc:sldMkLst>
          <pc:docMk/>
          <pc:sldMk cId="3252498792" sldId="274"/>
        </pc:sldMkLst>
      </pc:sldChg>
      <pc:sldChg chg="add del ord modTransition">
        <pc:chgData name="حصه بنت العتيبي" userId="c1fe605c-1aaf-4791-a440-af891effc177" providerId="ADAL" clId="{92B05AE1-3407-4BD7-A427-9E74E8EB3E57}" dt="2022-12-31T19:47:03.346" v="978" actId="2696"/>
        <pc:sldMkLst>
          <pc:docMk/>
          <pc:sldMk cId="3784055000" sldId="274"/>
        </pc:sldMkLst>
      </pc:sldChg>
      <pc:sldChg chg="add del ord modTransition">
        <pc:chgData name="حصه بنت العتيبي" userId="c1fe605c-1aaf-4791-a440-af891effc177" providerId="ADAL" clId="{92B05AE1-3407-4BD7-A427-9E74E8EB3E57}" dt="2023-01-01T04:54:36.972" v="1160" actId="2696"/>
        <pc:sldMkLst>
          <pc:docMk/>
          <pc:sldMk cId="2632785538" sldId="275"/>
        </pc:sldMkLst>
      </pc:sldChg>
      <pc:sldChg chg="addSp modSp add del mod modTransition setBg">
        <pc:chgData name="حصه بنت العتيبي" userId="c1fe605c-1aaf-4791-a440-af891effc177" providerId="ADAL" clId="{92B05AE1-3407-4BD7-A427-9E74E8EB3E57}" dt="2023-01-01T08:36:52.876" v="1839" actId="2696"/>
        <pc:sldMkLst>
          <pc:docMk/>
          <pc:sldMk cId="1182619868" sldId="276"/>
        </pc:sldMkLst>
        <pc:spChg chg="add mod">
          <ac:chgData name="حصه بنت العتيبي" userId="c1fe605c-1aaf-4791-a440-af891effc177" providerId="ADAL" clId="{92B05AE1-3407-4BD7-A427-9E74E8EB3E57}" dt="2023-01-01T04:52:34.080" v="1148"/>
          <ac:spMkLst>
            <pc:docMk/>
            <pc:sldMk cId="1182619868" sldId="276"/>
            <ac:spMk id="4" creationId="{DD8E5824-5771-12F7-95F8-5244C1D3B622}"/>
          </ac:spMkLst>
        </pc:spChg>
        <pc:picChg chg="add mod">
          <ac:chgData name="حصه بنت العتيبي" userId="c1fe605c-1aaf-4791-a440-af891effc177" providerId="ADAL" clId="{92B05AE1-3407-4BD7-A427-9E74E8EB3E57}" dt="2023-01-01T04:52:33.971" v="1134"/>
          <ac:picMkLst>
            <pc:docMk/>
            <pc:sldMk cId="1182619868" sldId="276"/>
            <ac:picMk id="3" creationId="{398E03AA-34E8-8C3F-DEC5-2D8990ACC408}"/>
          </ac:picMkLst>
        </pc:picChg>
      </pc:sldChg>
      <pc:sldChg chg="modSp add del mod ord modTransition modAnim">
        <pc:chgData name="حصه بنت العتيبي" userId="c1fe605c-1aaf-4791-a440-af891effc177" providerId="ADAL" clId="{92B05AE1-3407-4BD7-A427-9E74E8EB3E57}" dt="2023-01-01T08:16:12.738" v="1792" actId="2696"/>
        <pc:sldMkLst>
          <pc:docMk/>
          <pc:sldMk cId="13371818" sldId="277"/>
        </pc:sldMkLst>
        <pc:spChg chg="mod">
          <ac:chgData name="حصه بنت العتيبي" userId="c1fe605c-1aaf-4791-a440-af891effc177" providerId="ADAL" clId="{92B05AE1-3407-4BD7-A427-9E74E8EB3E57}" dt="2023-01-01T08:16:12.556" v="1791"/>
          <ac:spMkLst>
            <pc:docMk/>
            <pc:sldMk cId="13371818" sldId="277"/>
            <ac:spMk id="4" creationId="{9B07EB3C-08EB-B17F-C5BA-9001E6670BE3}"/>
          </ac:spMkLst>
        </pc:spChg>
      </pc:sldChg>
      <pc:sldChg chg="modSp add del mod ord modTransition">
        <pc:chgData name="حصه بنت العتيبي" userId="c1fe605c-1aaf-4791-a440-af891effc177" providerId="ADAL" clId="{92B05AE1-3407-4BD7-A427-9E74E8EB3E57}" dt="2023-01-01T07:55:00.986" v="1542" actId="2696"/>
        <pc:sldMkLst>
          <pc:docMk/>
          <pc:sldMk cId="702776562" sldId="277"/>
        </pc:sldMkLst>
        <pc:spChg chg="mod">
          <ac:chgData name="حصه بنت العتيبي" userId="c1fe605c-1aaf-4791-a440-af891effc177" providerId="ADAL" clId="{92B05AE1-3407-4BD7-A427-9E74E8EB3E57}" dt="2023-01-01T07:55:00.834" v="1533"/>
          <ac:spMkLst>
            <pc:docMk/>
            <pc:sldMk cId="702776562" sldId="277"/>
            <ac:spMk id="2" creationId="{2EAAB510-CBDF-EE5E-2A0F-8064726498CA}"/>
          </ac:spMkLst>
        </pc:spChg>
        <pc:spChg chg="mod">
          <ac:chgData name="حصه بنت العتيبي" userId="c1fe605c-1aaf-4791-a440-af891effc177" providerId="ADAL" clId="{92B05AE1-3407-4BD7-A427-9E74E8EB3E57}" dt="2023-01-01T07:55:00.835" v="1535"/>
          <ac:spMkLst>
            <pc:docMk/>
            <pc:sldMk cId="702776562" sldId="277"/>
            <ac:spMk id="18" creationId="{68DB536C-AB43-9040-2D6D-4E8AD77EA05A}"/>
          </ac:spMkLst>
        </pc:spChg>
        <pc:spChg chg="mod">
          <ac:chgData name="حصه بنت العتيبي" userId="c1fe605c-1aaf-4791-a440-af891effc177" providerId="ADAL" clId="{92B05AE1-3407-4BD7-A427-9E74E8EB3E57}" dt="2023-01-01T07:55:00.840" v="1537"/>
          <ac:spMkLst>
            <pc:docMk/>
            <pc:sldMk cId="702776562" sldId="277"/>
            <ac:spMk id="19" creationId="{D113AB61-69F1-5AC6-3A91-49707AEE5545}"/>
          </ac:spMkLst>
        </pc:spChg>
        <pc:spChg chg="mod">
          <ac:chgData name="حصه بنت العتيبي" userId="c1fe605c-1aaf-4791-a440-af891effc177" providerId="ADAL" clId="{92B05AE1-3407-4BD7-A427-9E74E8EB3E57}" dt="2023-01-01T07:55:00.842" v="1539"/>
          <ac:spMkLst>
            <pc:docMk/>
            <pc:sldMk cId="702776562" sldId="277"/>
            <ac:spMk id="20" creationId="{B8D3B3F0-78DC-8869-5B26-2E3BDFA658A6}"/>
          </ac:spMkLst>
        </pc:spChg>
        <pc:spChg chg="mod">
          <ac:chgData name="حصه بنت العتيبي" userId="c1fe605c-1aaf-4791-a440-af891effc177" providerId="ADAL" clId="{92B05AE1-3407-4BD7-A427-9E74E8EB3E57}" dt="2023-01-01T07:55:00.845" v="1541"/>
          <ac:spMkLst>
            <pc:docMk/>
            <pc:sldMk cId="702776562" sldId="277"/>
            <ac:spMk id="34" creationId="{D7348A9C-EA97-2089-CC59-597D23866F16}"/>
          </ac:spMkLst>
        </pc:spChg>
      </pc:sldChg>
      <pc:sldChg chg="modSp add del ord modTransition">
        <pc:chgData name="حصه بنت العتيبي" userId="c1fe605c-1aaf-4791-a440-af891effc177" providerId="ADAL" clId="{92B05AE1-3407-4BD7-A427-9E74E8EB3E57}" dt="2023-01-01T05:15:14.928" v="1435" actId="2696"/>
        <pc:sldMkLst>
          <pc:docMk/>
          <pc:sldMk cId="1175476173" sldId="277"/>
        </pc:sldMkLst>
        <pc:picChg chg="mod">
          <ac:chgData name="حصه بنت العتيبي" userId="c1fe605c-1aaf-4791-a440-af891effc177" providerId="ADAL" clId="{92B05AE1-3407-4BD7-A427-9E74E8EB3E57}" dt="2023-01-01T05:15:14.678" v="1434"/>
          <ac:picMkLst>
            <pc:docMk/>
            <pc:sldMk cId="1175476173" sldId="277"/>
            <ac:picMk id="3" creationId="{832D8C07-5250-B03E-6618-A1D7B7B3F6B2}"/>
          </ac:picMkLst>
        </pc:picChg>
      </pc:sldChg>
      <pc:sldChg chg="new del">
        <pc:chgData name="حصه بنت العتيبي" userId="c1fe605c-1aaf-4791-a440-af891effc177" providerId="ADAL" clId="{92B05AE1-3407-4BD7-A427-9E74E8EB3E57}" dt="2023-01-01T07:31:27.542" v="1459" actId="680"/>
        <pc:sldMkLst>
          <pc:docMk/>
          <pc:sldMk cId="1252228745" sldId="277"/>
        </pc:sldMkLst>
      </pc:sldChg>
      <pc:sldChg chg="modSp add del mod ord modTransition">
        <pc:chgData name="حصه بنت العتيبي" userId="c1fe605c-1aaf-4791-a440-af891effc177" providerId="ADAL" clId="{92B05AE1-3407-4BD7-A427-9E74E8EB3E57}" dt="2023-01-01T04:57:54.670" v="1181" actId="2696"/>
        <pc:sldMkLst>
          <pc:docMk/>
          <pc:sldMk cId="1319858375" sldId="277"/>
        </pc:sldMkLst>
        <pc:spChg chg="mod">
          <ac:chgData name="حصه بنت العتيبي" userId="c1fe605c-1aaf-4791-a440-af891effc177" providerId="ADAL" clId="{92B05AE1-3407-4BD7-A427-9E74E8EB3E57}" dt="2023-01-01T04:57:29.491" v="1176"/>
          <ac:spMkLst>
            <pc:docMk/>
            <pc:sldMk cId="1319858375" sldId="277"/>
            <ac:spMk id="3" creationId="{E5C9D703-F9C2-31BC-E6BE-730181FC5AA0}"/>
          </ac:spMkLst>
        </pc:spChg>
        <pc:spChg chg="mod">
          <ac:chgData name="حصه بنت العتيبي" userId="c1fe605c-1aaf-4791-a440-af891effc177" providerId="ADAL" clId="{92B05AE1-3407-4BD7-A427-9E74E8EB3E57}" dt="2023-01-01T04:57:38.364" v="1178"/>
          <ac:spMkLst>
            <pc:docMk/>
            <pc:sldMk cId="1319858375" sldId="277"/>
            <ac:spMk id="4" creationId="{65C8EDEF-7F2D-541A-28DC-11CB35E21064}"/>
          </ac:spMkLst>
        </pc:spChg>
        <pc:spChg chg="mod">
          <ac:chgData name="حصه بنت العتيبي" userId="c1fe605c-1aaf-4791-a440-af891effc177" providerId="ADAL" clId="{92B05AE1-3407-4BD7-A427-9E74E8EB3E57}" dt="2023-01-01T04:57:54.480" v="1180"/>
          <ac:spMkLst>
            <pc:docMk/>
            <pc:sldMk cId="1319858375" sldId="277"/>
            <ac:spMk id="5" creationId="{F4519F87-7C82-9D5A-6CCE-11E3392781E2}"/>
          </ac:spMkLst>
        </pc:spChg>
      </pc:sldChg>
      <pc:sldChg chg="modSp add del ord modTransition">
        <pc:chgData name="حصه بنت العتيبي" userId="c1fe605c-1aaf-4791-a440-af891effc177" providerId="ADAL" clId="{92B05AE1-3407-4BD7-A427-9E74E8EB3E57}" dt="2023-01-01T08:00:34.474" v="1592" actId="2696"/>
        <pc:sldMkLst>
          <pc:docMk/>
          <pc:sldMk cId="1625184364" sldId="277"/>
        </pc:sldMkLst>
        <pc:picChg chg="mod">
          <ac:chgData name="حصه بنت العتيبي" userId="c1fe605c-1aaf-4791-a440-af891effc177" providerId="ADAL" clId="{92B05AE1-3407-4BD7-A427-9E74E8EB3E57}" dt="2023-01-01T08:00:34.250" v="1591"/>
          <ac:picMkLst>
            <pc:docMk/>
            <pc:sldMk cId="1625184364" sldId="277"/>
            <ac:picMk id="4" creationId="{252BB827-2117-E573-7E89-B9E606E5F8C6}"/>
          </ac:picMkLst>
        </pc:picChg>
      </pc:sldChg>
      <pc:sldChg chg="modSp add del mod ord modTransition modAnim">
        <pc:chgData name="حصه بنت العتيبي" userId="c1fe605c-1aaf-4791-a440-af891effc177" providerId="ADAL" clId="{92B05AE1-3407-4BD7-A427-9E74E8EB3E57}" dt="2023-01-01T05:07:20.515" v="1361" actId="2696"/>
        <pc:sldMkLst>
          <pc:docMk/>
          <pc:sldMk cId="1661029264" sldId="277"/>
        </pc:sldMkLst>
        <pc:spChg chg="mod">
          <ac:chgData name="حصه بنت العتيبي" userId="c1fe605c-1aaf-4791-a440-af891effc177" providerId="ADAL" clId="{92B05AE1-3407-4BD7-A427-9E74E8EB3E57}" dt="2023-01-01T05:06:31.458" v="1288"/>
          <ac:spMkLst>
            <pc:docMk/>
            <pc:sldMk cId="1661029264" sldId="277"/>
            <ac:spMk id="2" creationId="{D0AAC94A-8193-0EF4-BF53-220849802065}"/>
          </ac:spMkLst>
        </pc:spChg>
        <pc:spChg chg="mod">
          <ac:chgData name="حصه بنت العتيبي" userId="c1fe605c-1aaf-4791-a440-af891effc177" providerId="ADAL" clId="{92B05AE1-3407-4BD7-A427-9E74E8EB3E57}" dt="2023-01-01T05:07:00.503" v="1304"/>
          <ac:spMkLst>
            <pc:docMk/>
            <pc:sldMk cId="1661029264" sldId="277"/>
            <ac:spMk id="3" creationId="{BF57ACE1-C33D-9935-F931-BE39116DB91B}"/>
          </ac:spMkLst>
        </pc:spChg>
        <pc:spChg chg="mod">
          <ac:chgData name="حصه بنت العتيبي" userId="c1fe605c-1aaf-4791-a440-af891effc177" providerId="ADAL" clId="{92B05AE1-3407-4BD7-A427-9E74E8EB3E57}" dt="2023-01-01T05:07:17.203" v="1318"/>
          <ac:spMkLst>
            <pc:docMk/>
            <pc:sldMk cId="1661029264" sldId="277"/>
            <ac:spMk id="4" creationId="{D4A72F41-3702-5712-7913-90DC0CFB843E}"/>
          </ac:spMkLst>
        </pc:spChg>
        <pc:spChg chg="mod">
          <ac:chgData name="حصه بنت العتيبي" userId="c1fe605c-1aaf-4791-a440-af891effc177" providerId="ADAL" clId="{92B05AE1-3407-4BD7-A427-9E74E8EB3E57}" dt="2023-01-01T05:07:18.581" v="1332"/>
          <ac:spMkLst>
            <pc:docMk/>
            <pc:sldMk cId="1661029264" sldId="277"/>
            <ac:spMk id="5" creationId="{0EFD5415-391F-CC2B-16F9-FAF955AC68F0}"/>
          </ac:spMkLst>
        </pc:spChg>
        <pc:spChg chg="mod">
          <ac:chgData name="حصه بنت العتيبي" userId="c1fe605c-1aaf-4791-a440-af891effc177" providerId="ADAL" clId="{92B05AE1-3407-4BD7-A427-9E74E8EB3E57}" dt="2023-01-01T05:07:19.599" v="1346"/>
          <ac:spMkLst>
            <pc:docMk/>
            <pc:sldMk cId="1661029264" sldId="277"/>
            <ac:spMk id="6" creationId="{9EE22208-5D5B-B0B9-1AFD-A8C96324F486}"/>
          </ac:spMkLst>
        </pc:spChg>
        <pc:spChg chg="mod">
          <ac:chgData name="حصه بنت العتيبي" userId="c1fe605c-1aaf-4791-a440-af891effc177" providerId="ADAL" clId="{92B05AE1-3407-4BD7-A427-9E74E8EB3E57}" dt="2023-01-01T05:07:20.386" v="1360"/>
          <ac:spMkLst>
            <pc:docMk/>
            <pc:sldMk cId="1661029264" sldId="277"/>
            <ac:spMk id="7" creationId="{6F3ED16F-0C39-40DD-35BA-9A098D5F450A}"/>
          </ac:spMkLst>
        </pc:spChg>
      </pc:sldChg>
      <pc:sldChg chg="modSp add del mod ord modTransition">
        <pc:chgData name="حصه بنت العتيبي" userId="c1fe605c-1aaf-4791-a440-af891effc177" providerId="ADAL" clId="{92B05AE1-3407-4BD7-A427-9E74E8EB3E57}" dt="2023-01-01T08:05:56.688" v="1614" actId="2696"/>
        <pc:sldMkLst>
          <pc:docMk/>
          <pc:sldMk cId="2025506556" sldId="277"/>
        </pc:sldMkLst>
        <pc:spChg chg="mod">
          <ac:chgData name="حصه بنت العتيبي" userId="c1fe605c-1aaf-4791-a440-af891effc177" providerId="ADAL" clId="{92B05AE1-3407-4BD7-A427-9E74E8EB3E57}" dt="2023-01-01T08:02:02.366" v="1609"/>
          <ac:spMkLst>
            <pc:docMk/>
            <pc:sldMk cId="2025506556" sldId="277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3-01-01T08:05:33.831" v="1611"/>
          <ac:spMkLst>
            <pc:docMk/>
            <pc:sldMk cId="2025506556" sldId="277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3-01-01T08:05:56.438" v="1613"/>
          <ac:spMkLst>
            <pc:docMk/>
            <pc:sldMk cId="2025506556" sldId="277"/>
            <ac:spMk id="8" creationId="{40C28F16-6122-E6E1-7231-7CB7CD01B9B5}"/>
          </ac:spMkLst>
        </pc:spChg>
      </pc:sldChg>
      <pc:sldChg chg="modSp add del ord modTransition">
        <pc:chgData name="حصه بنت العتيبي" userId="c1fe605c-1aaf-4791-a440-af891effc177" providerId="ADAL" clId="{92B05AE1-3407-4BD7-A427-9E74E8EB3E57}" dt="2023-01-01T04:59:51.599" v="1209" actId="2696"/>
        <pc:sldMkLst>
          <pc:docMk/>
          <pc:sldMk cId="2050288858" sldId="277"/>
        </pc:sldMkLst>
        <pc:picChg chg="mod">
          <ac:chgData name="حصه بنت العتيبي" userId="c1fe605c-1aaf-4791-a440-af891effc177" providerId="ADAL" clId="{92B05AE1-3407-4BD7-A427-9E74E8EB3E57}" dt="2023-01-01T04:59:51.409" v="1208"/>
          <ac:picMkLst>
            <pc:docMk/>
            <pc:sldMk cId="2050288858" sldId="277"/>
            <ac:picMk id="4" creationId="{252BB827-2117-E573-7E89-B9E606E5F8C6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3-01-01T08:07:06.220" v="1636" actId="2696"/>
        <pc:sldMkLst>
          <pc:docMk/>
          <pc:sldMk cId="2169134447" sldId="277"/>
        </pc:sldMkLst>
        <pc:spChg chg="mod">
          <ac:chgData name="حصه بنت العتيبي" userId="c1fe605c-1aaf-4791-a440-af891effc177" providerId="ADAL" clId="{92B05AE1-3407-4BD7-A427-9E74E8EB3E57}" dt="2023-01-01T08:06:35.178" v="1631"/>
          <ac:spMkLst>
            <pc:docMk/>
            <pc:sldMk cId="2169134447" sldId="277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3-01-01T08:06:47.270" v="1633"/>
          <ac:spMkLst>
            <pc:docMk/>
            <pc:sldMk cId="2169134447" sldId="277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3-01-01T08:07:05.999" v="1635"/>
          <ac:spMkLst>
            <pc:docMk/>
            <pc:sldMk cId="2169134447" sldId="277"/>
            <ac:spMk id="8" creationId="{40C28F16-6122-E6E1-7231-7CB7CD01B9B5}"/>
          </ac:spMkLst>
        </pc:spChg>
      </pc:sldChg>
      <pc:sldChg chg="modSp add del mod ord modTransition modAnim">
        <pc:chgData name="حصه بنت العتيبي" userId="c1fe605c-1aaf-4791-a440-af891effc177" providerId="ADAL" clId="{92B05AE1-3407-4BD7-A427-9E74E8EB3E57}" dt="2023-01-01T05:14:47.494" v="1409" actId="2696"/>
        <pc:sldMkLst>
          <pc:docMk/>
          <pc:sldMk cId="2469389777" sldId="277"/>
        </pc:sldMkLst>
        <pc:spChg chg="mod">
          <ac:chgData name="حصه بنت العتيبي" userId="c1fe605c-1aaf-4791-a440-af891effc177" providerId="ADAL" clId="{92B05AE1-3407-4BD7-A427-9E74E8EB3E57}" dt="2023-01-01T05:14:47.361" v="1408"/>
          <ac:spMkLst>
            <pc:docMk/>
            <pc:sldMk cId="2469389777" sldId="277"/>
            <ac:spMk id="4" creationId="{9B07EB3C-08EB-B17F-C5BA-9001E6670BE3}"/>
          </ac:spMkLst>
        </pc:spChg>
      </pc:sldChg>
      <pc:sldChg chg="modSp add del ord modTransition">
        <pc:chgData name="حصه بنت العتيبي" userId="c1fe605c-1aaf-4791-a440-af891effc177" providerId="ADAL" clId="{92B05AE1-3407-4BD7-A427-9E74E8EB3E57}" dt="2023-01-01T08:16:33.245" v="1818" actId="2696"/>
        <pc:sldMkLst>
          <pc:docMk/>
          <pc:sldMk cId="2786284124" sldId="277"/>
        </pc:sldMkLst>
        <pc:picChg chg="mod">
          <ac:chgData name="حصه بنت العتيبي" userId="c1fe605c-1aaf-4791-a440-af891effc177" providerId="ADAL" clId="{92B05AE1-3407-4BD7-A427-9E74E8EB3E57}" dt="2023-01-01T08:16:32.859" v="1817"/>
          <ac:picMkLst>
            <pc:docMk/>
            <pc:sldMk cId="2786284124" sldId="277"/>
            <ac:picMk id="3" creationId="{832D8C07-5250-B03E-6618-A1D7B7B3F6B2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3-01-01T07:47:16.189" v="1491" actId="2696"/>
        <pc:sldMkLst>
          <pc:docMk/>
          <pc:sldMk cId="2948406088" sldId="277"/>
        </pc:sldMkLst>
        <pc:spChg chg="mod">
          <ac:chgData name="حصه بنت العتيبي" userId="c1fe605c-1aaf-4791-a440-af891effc177" providerId="ADAL" clId="{92B05AE1-3407-4BD7-A427-9E74E8EB3E57}" dt="2023-01-01T07:47:16.052" v="1482"/>
          <ac:spMkLst>
            <pc:docMk/>
            <pc:sldMk cId="2948406088" sldId="277"/>
            <ac:spMk id="2" creationId="{2EAAB510-CBDF-EE5E-2A0F-8064726498CA}"/>
          </ac:spMkLst>
        </pc:spChg>
        <pc:spChg chg="mod">
          <ac:chgData name="حصه بنت العتيبي" userId="c1fe605c-1aaf-4791-a440-af891effc177" providerId="ADAL" clId="{92B05AE1-3407-4BD7-A427-9E74E8EB3E57}" dt="2023-01-01T07:47:16.053" v="1484"/>
          <ac:spMkLst>
            <pc:docMk/>
            <pc:sldMk cId="2948406088" sldId="277"/>
            <ac:spMk id="18" creationId="{68DB536C-AB43-9040-2D6D-4E8AD77EA05A}"/>
          </ac:spMkLst>
        </pc:spChg>
        <pc:spChg chg="mod">
          <ac:chgData name="حصه بنت العتيبي" userId="c1fe605c-1aaf-4791-a440-af891effc177" providerId="ADAL" clId="{92B05AE1-3407-4BD7-A427-9E74E8EB3E57}" dt="2023-01-01T07:47:16.054" v="1486"/>
          <ac:spMkLst>
            <pc:docMk/>
            <pc:sldMk cId="2948406088" sldId="277"/>
            <ac:spMk id="19" creationId="{D113AB61-69F1-5AC6-3A91-49707AEE5545}"/>
          </ac:spMkLst>
        </pc:spChg>
        <pc:spChg chg="mod">
          <ac:chgData name="حصه بنت العتيبي" userId="c1fe605c-1aaf-4791-a440-af891effc177" providerId="ADAL" clId="{92B05AE1-3407-4BD7-A427-9E74E8EB3E57}" dt="2023-01-01T07:47:16.055" v="1488"/>
          <ac:spMkLst>
            <pc:docMk/>
            <pc:sldMk cId="2948406088" sldId="277"/>
            <ac:spMk id="20" creationId="{B8D3B3F0-78DC-8869-5B26-2E3BDFA658A6}"/>
          </ac:spMkLst>
        </pc:spChg>
        <pc:spChg chg="mod">
          <ac:chgData name="حصه بنت العتيبي" userId="c1fe605c-1aaf-4791-a440-af891effc177" providerId="ADAL" clId="{92B05AE1-3407-4BD7-A427-9E74E8EB3E57}" dt="2023-01-01T07:47:16.057" v="1490"/>
          <ac:spMkLst>
            <pc:docMk/>
            <pc:sldMk cId="2948406088" sldId="277"/>
            <ac:spMk id="34" creationId="{D7348A9C-EA97-2089-CC59-597D23866F16}"/>
          </ac:spMkLst>
        </pc:spChg>
      </pc:sldChg>
      <pc:sldChg chg="modSp add del mod ord modTransition">
        <pc:chgData name="حصه بنت العتيبي" userId="c1fe605c-1aaf-4791-a440-af891effc177" providerId="ADAL" clId="{92B05AE1-3407-4BD7-A427-9E74E8EB3E57}" dt="2023-01-01T07:58:46.769" v="1580" actId="2696"/>
        <pc:sldMkLst>
          <pc:docMk/>
          <pc:sldMk cId="3095059379" sldId="277"/>
        </pc:sldMkLst>
        <pc:spChg chg="mod">
          <ac:chgData name="حصه بنت العتيبي" userId="c1fe605c-1aaf-4791-a440-af891effc177" providerId="ADAL" clId="{92B05AE1-3407-4BD7-A427-9E74E8EB3E57}" dt="2023-01-01T07:58:46.501" v="1579"/>
          <ac:spMkLst>
            <pc:docMk/>
            <pc:sldMk cId="3095059379" sldId="277"/>
            <ac:spMk id="8" creationId="{EAD20348-317A-5C30-C9B9-0999FC4B2BC7}"/>
          </ac:spMkLst>
        </pc:spChg>
        <pc:picChg chg="mod">
          <ac:chgData name="حصه بنت العتيبي" userId="c1fe605c-1aaf-4791-a440-af891effc177" providerId="ADAL" clId="{92B05AE1-3407-4BD7-A427-9E74E8EB3E57}" dt="2023-01-01T07:58:46.499" v="1577"/>
          <ac:picMkLst>
            <pc:docMk/>
            <pc:sldMk cId="3095059379" sldId="277"/>
            <ac:picMk id="2" creationId="{36BF87FC-4F44-BDD9-32FB-2E0CCCB15479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3-01-01T07:58:35.405" v="1564" actId="2696"/>
        <pc:sldMkLst>
          <pc:docMk/>
          <pc:sldMk cId="3131311012" sldId="277"/>
        </pc:sldMkLst>
        <pc:spChg chg="mod">
          <ac:chgData name="حصه بنت العتيبي" userId="c1fe605c-1aaf-4791-a440-af891effc177" providerId="ADAL" clId="{92B05AE1-3407-4BD7-A427-9E74E8EB3E57}" dt="2023-01-01T07:58:16.582" v="1559"/>
          <ac:spMkLst>
            <pc:docMk/>
            <pc:sldMk cId="3131311012" sldId="277"/>
            <ac:spMk id="3" creationId="{E5C9D703-F9C2-31BC-E6BE-730181FC5AA0}"/>
          </ac:spMkLst>
        </pc:spChg>
        <pc:spChg chg="mod">
          <ac:chgData name="حصه بنت العتيبي" userId="c1fe605c-1aaf-4791-a440-af891effc177" providerId="ADAL" clId="{92B05AE1-3407-4BD7-A427-9E74E8EB3E57}" dt="2023-01-01T07:58:25.463" v="1561"/>
          <ac:spMkLst>
            <pc:docMk/>
            <pc:sldMk cId="3131311012" sldId="277"/>
            <ac:spMk id="4" creationId="{65C8EDEF-7F2D-541A-28DC-11CB35E21064}"/>
          </ac:spMkLst>
        </pc:spChg>
        <pc:spChg chg="mod">
          <ac:chgData name="حصه بنت العتيبي" userId="c1fe605c-1aaf-4791-a440-af891effc177" providerId="ADAL" clId="{92B05AE1-3407-4BD7-A427-9E74E8EB3E57}" dt="2023-01-01T07:58:35.236" v="1563"/>
          <ac:spMkLst>
            <pc:docMk/>
            <pc:sldMk cId="3131311012" sldId="277"/>
            <ac:spMk id="5" creationId="{F4519F87-7C82-9D5A-6CCE-11E3392781E2}"/>
          </ac:spMkLst>
        </pc:spChg>
      </pc:sldChg>
      <pc:sldChg chg="modSp add del mod ord modTransition">
        <pc:chgData name="حصه بنت العتيبي" userId="c1fe605c-1aaf-4791-a440-af891effc177" providerId="ADAL" clId="{92B05AE1-3407-4BD7-A427-9E74E8EB3E57}" dt="2023-01-01T05:06:08.207" v="1253" actId="2696"/>
        <pc:sldMkLst>
          <pc:docMk/>
          <pc:sldMk cId="3207144555" sldId="277"/>
        </pc:sldMkLst>
        <pc:spChg chg="mod">
          <ac:chgData name="حصه بنت العتيبي" userId="c1fe605c-1aaf-4791-a440-af891effc177" providerId="ADAL" clId="{92B05AE1-3407-4BD7-A427-9E74E8EB3E57}" dt="2023-01-01T05:05:18.356" v="1248"/>
          <ac:spMkLst>
            <pc:docMk/>
            <pc:sldMk cId="3207144555" sldId="277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3-01-01T05:05:38.687" v="1250"/>
          <ac:spMkLst>
            <pc:docMk/>
            <pc:sldMk cId="3207144555" sldId="277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3-01-01T05:06:07.999" v="1252"/>
          <ac:spMkLst>
            <pc:docMk/>
            <pc:sldMk cId="3207144555" sldId="277"/>
            <ac:spMk id="8" creationId="{40C28F16-6122-E6E1-7231-7CB7CD01B9B5}"/>
          </ac:spMkLst>
        </pc:spChg>
      </pc:sldChg>
      <pc:sldChg chg="modSp add del mod ord modTransition">
        <pc:chgData name="حصه بنت العتيبي" userId="c1fe605c-1aaf-4791-a440-af891effc177" providerId="ADAL" clId="{92B05AE1-3407-4BD7-A427-9E74E8EB3E57}" dt="2023-01-01T04:58:08.737" v="1197" actId="2696"/>
        <pc:sldMkLst>
          <pc:docMk/>
          <pc:sldMk cId="3365240477" sldId="277"/>
        </pc:sldMkLst>
        <pc:spChg chg="mod">
          <ac:chgData name="حصه بنت العتيبي" userId="c1fe605c-1aaf-4791-a440-af891effc177" providerId="ADAL" clId="{92B05AE1-3407-4BD7-A427-9E74E8EB3E57}" dt="2023-01-01T04:58:08.538" v="1196"/>
          <ac:spMkLst>
            <pc:docMk/>
            <pc:sldMk cId="3365240477" sldId="277"/>
            <ac:spMk id="8" creationId="{EAD20348-317A-5C30-C9B9-0999FC4B2BC7}"/>
          </ac:spMkLst>
        </pc:spChg>
        <pc:picChg chg="mod">
          <ac:chgData name="حصه بنت العتيبي" userId="c1fe605c-1aaf-4791-a440-af891effc177" providerId="ADAL" clId="{92B05AE1-3407-4BD7-A427-9E74E8EB3E57}" dt="2023-01-01T04:58:08.537" v="1194"/>
          <ac:picMkLst>
            <pc:docMk/>
            <pc:sldMk cId="3365240477" sldId="277"/>
            <ac:picMk id="2" creationId="{36BF87FC-4F44-BDD9-32FB-2E0CCCB15479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3-01-01T05:04:57.264" v="1231" actId="2696"/>
        <pc:sldMkLst>
          <pc:docMk/>
          <pc:sldMk cId="3888243044" sldId="277"/>
        </pc:sldMkLst>
        <pc:spChg chg="mod">
          <ac:chgData name="حصه بنت العتيبي" userId="c1fe605c-1aaf-4791-a440-af891effc177" providerId="ADAL" clId="{92B05AE1-3407-4BD7-A427-9E74E8EB3E57}" dt="2023-01-01T05:03:49.475" v="1226"/>
          <ac:spMkLst>
            <pc:docMk/>
            <pc:sldMk cId="3888243044" sldId="277"/>
            <ac:spMk id="4" creationId="{EBF5E951-F780-0C2F-2280-759B2D2C3784}"/>
          </ac:spMkLst>
        </pc:spChg>
        <pc:spChg chg="mod">
          <ac:chgData name="حصه بنت العتيبي" userId="c1fe605c-1aaf-4791-a440-af891effc177" providerId="ADAL" clId="{92B05AE1-3407-4BD7-A427-9E74E8EB3E57}" dt="2023-01-01T05:04:27.447" v="1228"/>
          <ac:spMkLst>
            <pc:docMk/>
            <pc:sldMk cId="3888243044" sldId="277"/>
            <ac:spMk id="6" creationId="{7FB64735-03C2-BF37-B7E8-7758D564C4F9}"/>
          </ac:spMkLst>
        </pc:spChg>
        <pc:spChg chg="mod">
          <ac:chgData name="حصه بنت العتيبي" userId="c1fe605c-1aaf-4791-a440-af891effc177" providerId="ADAL" clId="{92B05AE1-3407-4BD7-A427-9E74E8EB3E57}" dt="2023-01-01T05:04:57.024" v="1230"/>
          <ac:spMkLst>
            <pc:docMk/>
            <pc:sldMk cId="3888243044" sldId="277"/>
            <ac:spMk id="8" creationId="{40C28F16-6122-E6E1-7231-7CB7CD01B9B5}"/>
          </ac:spMkLst>
        </pc:spChg>
      </pc:sldChg>
      <pc:sldChg chg="modSp add del mod ord modTransition">
        <pc:chgData name="حصه بنت العتيبي" userId="c1fe605c-1aaf-4791-a440-af891effc177" providerId="ADAL" clId="{92B05AE1-3407-4BD7-A427-9E74E8EB3E57}" dt="2023-01-01T08:16:29.751" v="1806" actId="2696"/>
        <pc:sldMkLst>
          <pc:docMk/>
          <pc:sldMk cId="3943023265" sldId="277"/>
        </pc:sldMkLst>
        <pc:picChg chg="mod">
          <ac:chgData name="حصه بنت العتيبي" userId="c1fe605c-1aaf-4791-a440-af891effc177" providerId="ADAL" clId="{92B05AE1-3407-4BD7-A427-9E74E8EB3E57}" dt="2023-01-01T08:16:29.594" v="1805"/>
          <ac:picMkLst>
            <pc:docMk/>
            <pc:sldMk cId="3943023265" sldId="277"/>
            <ac:picMk id="7" creationId="{66A4E2BB-53D0-C7DF-25B0-F6DE5E333A23}"/>
          </ac:picMkLst>
        </pc:picChg>
      </pc:sldChg>
      <pc:sldChg chg="modSp add del mod ord modTransition">
        <pc:chgData name="حصه بنت العتيبي" userId="c1fe605c-1aaf-4791-a440-af891effc177" providerId="ADAL" clId="{92B05AE1-3407-4BD7-A427-9E74E8EB3E57}" dt="2023-01-01T05:15:12.035" v="1423" actId="2696"/>
        <pc:sldMkLst>
          <pc:docMk/>
          <pc:sldMk cId="3952101686" sldId="277"/>
        </pc:sldMkLst>
        <pc:picChg chg="mod">
          <ac:chgData name="حصه بنت العتيبي" userId="c1fe605c-1aaf-4791-a440-af891effc177" providerId="ADAL" clId="{92B05AE1-3407-4BD7-A427-9E74E8EB3E57}" dt="2023-01-01T05:15:11.889" v="1422"/>
          <ac:picMkLst>
            <pc:docMk/>
            <pc:sldMk cId="3952101686" sldId="277"/>
            <ac:picMk id="7" creationId="{66A4E2BB-53D0-C7DF-25B0-F6DE5E333A23}"/>
          </ac:picMkLst>
        </pc:picChg>
      </pc:sldChg>
      <pc:sldChg chg="modSp add del mod ord modTransition modAnim">
        <pc:chgData name="حصه بنت العتيبي" userId="c1fe605c-1aaf-4791-a440-af891effc177" providerId="ADAL" clId="{92B05AE1-3407-4BD7-A427-9E74E8EB3E57}" dt="2023-01-01T08:07:30.453" v="1744" actId="2696"/>
        <pc:sldMkLst>
          <pc:docMk/>
          <pc:sldMk cId="4194926489" sldId="277"/>
        </pc:sldMkLst>
        <pc:spChg chg="mod">
          <ac:chgData name="حصه بنت العتيبي" userId="c1fe605c-1aaf-4791-a440-af891effc177" providerId="ADAL" clId="{92B05AE1-3407-4BD7-A427-9E74E8EB3E57}" dt="2023-01-01T08:07:25.623" v="1671"/>
          <ac:spMkLst>
            <pc:docMk/>
            <pc:sldMk cId="4194926489" sldId="277"/>
            <ac:spMk id="2" creationId="{D0AAC94A-8193-0EF4-BF53-220849802065}"/>
          </ac:spMkLst>
        </pc:spChg>
        <pc:spChg chg="mod">
          <ac:chgData name="حصه بنت العتيبي" userId="c1fe605c-1aaf-4791-a440-af891effc177" providerId="ADAL" clId="{92B05AE1-3407-4BD7-A427-9E74E8EB3E57}" dt="2023-01-01T08:07:26.278" v="1687"/>
          <ac:spMkLst>
            <pc:docMk/>
            <pc:sldMk cId="4194926489" sldId="277"/>
            <ac:spMk id="3" creationId="{BF57ACE1-C33D-9935-F931-BE39116DB91B}"/>
          </ac:spMkLst>
        </pc:spChg>
        <pc:spChg chg="mod">
          <ac:chgData name="حصه بنت العتيبي" userId="c1fe605c-1aaf-4791-a440-af891effc177" providerId="ADAL" clId="{92B05AE1-3407-4BD7-A427-9E74E8EB3E57}" dt="2023-01-01T08:07:27.028" v="1701"/>
          <ac:spMkLst>
            <pc:docMk/>
            <pc:sldMk cId="4194926489" sldId="277"/>
            <ac:spMk id="4" creationId="{D4A72F41-3702-5712-7913-90DC0CFB843E}"/>
          </ac:spMkLst>
        </pc:spChg>
        <pc:spChg chg="mod">
          <ac:chgData name="حصه بنت العتيبي" userId="c1fe605c-1aaf-4791-a440-af891effc177" providerId="ADAL" clId="{92B05AE1-3407-4BD7-A427-9E74E8EB3E57}" dt="2023-01-01T08:07:27.677" v="1715"/>
          <ac:spMkLst>
            <pc:docMk/>
            <pc:sldMk cId="4194926489" sldId="277"/>
            <ac:spMk id="5" creationId="{0EFD5415-391F-CC2B-16F9-FAF955AC68F0}"/>
          </ac:spMkLst>
        </pc:spChg>
        <pc:spChg chg="mod">
          <ac:chgData name="حصه بنت العتيبي" userId="c1fe605c-1aaf-4791-a440-af891effc177" providerId="ADAL" clId="{92B05AE1-3407-4BD7-A427-9E74E8EB3E57}" dt="2023-01-01T08:07:28.131" v="1729"/>
          <ac:spMkLst>
            <pc:docMk/>
            <pc:sldMk cId="4194926489" sldId="277"/>
            <ac:spMk id="6" creationId="{9EE22208-5D5B-B0B9-1AFD-A8C96324F486}"/>
          </ac:spMkLst>
        </pc:spChg>
        <pc:spChg chg="mod">
          <ac:chgData name="حصه بنت العتيبي" userId="c1fe605c-1aaf-4791-a440-af891effc177" providerId="ADAL" clId="{92B05AE1-3407-4BD7-A427-9E74E8EB3E57}" dt="2023-01-01T08:07:30.299" v="1743"/>
          <ac:spMkLst>
            <pc:docMk/>
            <pc:sldMk cId="4194926489" sldId="277"/>
            <ac:spMk id="7" creationId="{6F3ED16F-0C39-40DD-35BA-9A098D5F450A}"/>
          </ac:spMkLst>
        </pc:spChg>
      </pc:sldChg>
      <pc:sldChg chg="add del ord modTransition">
        <pc:chgData name="حصه بنت العتيبي" userId="c1fe605c-1aaf-4791-a440-af891effc177" providerId="ADAL" clId="{92B05AE1-3407-4BD7-A427-9E74E8EB3E57}" dt="2023-01-01T08:16:12.749" v="1793" actId="2696"/>
        <pc:sldMkLst>
          <pc:docMk/>
          <pc:sldMk cId="354114117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7:47:16.199" v="1492" actId="2696"/>
        <pc:sldMkLst>
          <pc:docMk/>
          <pc:sldMk cId="356129380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8:16:33.256" v="1819" actId="2696"/>
        <pc:sldMkLst>
          <pc:docMk/>
          <pc:sldMk cId="1210021645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7:58:35.419" v="1565" actId="2696"/>
        <pc:sldMkLst>
          <pc:docMk/>
          <pc:sldMk cId="1431999711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7:58:46.782" v="1581" actId="2696"/>
        <pc:sldMkLst>
          <pc:docMk/>
          <pc:sldMk cId="1577031932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4:57:54.679" v="1182" actId="2696"/>
        <pc:sldMkLst>
          <pc:docMk/>
          <pc:sldMk cId="1904166584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8:05:56.700" v="1615" actId="2696"/>
        <pc:sldMkLst>
          <pc:docMk/>
          <pc:sldMk cId="1921780456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5:15:12.048" v="1424" actId="2696"/>
        <pc:sldMkLst>
          <pc:docMk/>
          <pc:sldMk cId="2141842474" sldId="278"/>
        </pc:sldMkLst>
      </pc:sldChg>
      <pc:sldChg chg="modSp add del ord modTransition modAnim">
        <pc:chgData name="حصه بنت العتيبي" userId="c1fe605c-1aaf-4791-a440-af891effc177" providerId="ADAL" clId="{92B05AE1-3407-4BD7-A427-9E74E8EB3E57}" dt="2023-01-01T08:07:30.464" v="1745" actId="2696"/>
        <pc:sldMkLst>
          <pc:docMk/>
          <pc:sldMk cId="2410553068" sldId="278"/>
        </pc:sldMkLst>
        <pc:spChg chg="mod">
          <ac:chgData name="حصه بنت العتيبي" userId="c1fe605c-1aaf-4791-a440-af891effc177" providerId="ADAL" clId="{92B05AE1-3407-4BD7-A427-9E74E8EB3E57}" dt="2023-01-01T08:07:25.451" v="1662"/>
          <ac:spMkLst>
            <pc:docMk/>
            <pc:sldMk cId="2410553068" sldId="278"/>
            <ac:spMk id="2" creationId="{D0AAC94A-8193-0EF4-BF53-220849802065}"/>
          </ac:spMkLst>
        </pc:spChg>
        <pc:spChg chg="mod">
          <ac:chgData name="حصه بنت العتيبي" userId="c1fe605c-1aaf-4791-a440-af891effc177" providerId="ADAL" clId="{92B05AE1-3407-4BD7-A427-9E74E8EB3E57}" dt="2023-01-01T08:07:26.072" v="1676"/>
          <ac:spMkLst>
            <pc:docMk/>
            <pc:sldMk cId="2410553068" sldId="278"/>
            <ac:spMk id="3" creationId="{BF57ACE1-C33D-9935-F931-BE39116DB91B}"/>
          </ac:spMkLst>
        </pc:spChg>
        <pc:spChg chg="mod">
          <ac:chgData name="حصه بنت العتيبي" userId="c1fe605c-1aaf-4791-a440-af891effc177" providerId="ADAL" clId="{92B05AE1-3407-4BD7-A427-9E74E8EB3E57}" dt="2023-01-01T08:07:26.740" v="1692"/>
          <ac:spMkLst>
            <pc:docMk/>
            <pc:sldMk cId="2410553068" sldId="278"/>
            <ac:spMk id="4" creationId="{D4A72F41-3702-5712-7913-90DC0CFB843E}"/>
          </ac:spMkLst>
        </pc:spChg>
        <pc:spChg chg="mod">
          <ac:chgData name="حصه بنت العتيبي" userId="c1fe605c-1aaf-4791-a440-af891effc177" providerId="ADAL" clId="{92B05AE1-3407-4BD7-A427-9E74E8EB3E57}" dt="2023-01-01T08:07:27.411" v="1706"/>
          <ac:spMkLst>
            <pc:docMk/>
            <pc:sldMk cId="2410553068" sldId="278"/>
            <ac:spMk id="5" creationId="{0EFD5415-391F-CC2B-16F9-FAF955AC68F0}"/>
          </ac:spMkLst>
        </pc:spChg>
        <pc:spChg chg="mod">
          <ac:chgData name="حصه بنت العتيبي" userId="c1fe605c-1aaf-4791-a440-af891effc177" providerId="ADAL" clId="{92B05AE1-3407-4BD7-A427-9E74E8EB3E57}" dt="2023-01-01T08:07:28.008" v="1720"/>
          <ac:spMkLst>
            <pc:docMk/>
            <pc:sldMk cId="2410553068" sldId="278"/>
            <ac:spMk id="6" creationId="{9EE22208-5D5B-B0B9-1AFD-A8C96324F486}"/>
          </ac:spMkLst>
        </pc:spChg>
        <pc:spChg chg="mod">
          <ac:chgData name="حصه بنت العتيبي" userId="c1fe605c-1aaf-4791-a440-af891effc177" providerId="ADAL" clId="{92B05AE1-3407-4BD7-A427-9E74E8EB3E57}" dt="2023-01-01T08:07:30.170" v="1734"/>
          <ac:spMkLst>
            <pc:docMk/>
            <pc:sldMk cId="2410553068" sldId="278"/>
            <ac:spMk id="7" creationId="{6F3ED16F-0C39-40DD-35BA-9A098D5F450A}"/>
          </ac:spMkLst>
        </pc:spChg>
      </pc:sldChg>
      <pc:sldChg chg="add del ord modTransition">
        <pc:chgData name="حصه بنت العتيبي" userId="c1fe605c-1aaf-4791-a440-af891effc177" providerId="ADAL" clId="{92B05AE1-3407-4BD7-A427-9E74E8EB3E57}" dt="2023-01-01T05:06:08.215" v="1254" actId="2696"/>
        <pc:sldMkLst>
          <pc:docMk/>
          <pc:sldMk cId="2448268886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4:59:51.611" v="1210" actId="2696"/>
        <pc:sldMkLst>
          <pc:docMk/>
          <pc:sldMk cId="2739457127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8:07:06.233" v="1637" actId="2696"/>
        <pc:sldMkLst>
          <pc:docMk/>
          <pc:sldMk cId="2918810781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8:16:29.770" v="1807" actId="2696"/>
        <pc:sldMkLst>
          <pc:docMk/>
          <pc:sldMk cId="2973042860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5:15:14.934" v="1436" actId="2696"/>
        <pc:sldMkLst>
          <pc:docMk/>
          <pc:sldMk cId="3126189101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5:04:57.272" v="1232" actId="2696"/>
        <pc:sldMkLst>
          <pc:docMk/>
          <pc:sldMk cId="3185036511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8:00:34.486" v="1593" actId="2696"/>
        <pc:sldMkLst>
          <pc:docMk/>
          <pc:sldMk cId="3441721381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5:14:47.506" v="1410" actId="2696"/>
        <pc:sldMkLst>
          <pc:docMk/>
          <pc:sldMk cId="3515885384" sldId="278"/>
        </pc:sldMkLst>
      </pc:sldChg>
      <pc:sldChg chg="add del ord modTransition">
        <pc:chgData name="حصه بنت العتيبي" userId="c1fe605c-1aaf-4791-a440-af891effc177" providerId="ADAL" clId="{92B05AE1-3407-4BD7-A427-9E74E8EB3E57}" dt="2023-01-01T07:55:00.996" v="1543" actId="2696"/>
        <pc:sldMkLst>
          <pc:docMk/>
          <pc:sldMk cId="3550771385" sldId="278"/>
        </pc:sldMkLst>
      </pc:sldChg>
      <pc:sldChg chg="modSp add del ord modTransition modAnim">
        <pc:chgData name="حصه بنت العتيبي" userId="c1fe605c-1aaf-4791-a440-af891effc177" providerId="ADAL" clId="{92B05AE1-3407-4BD7-A427-9E74E8EB3E57}" dt="2023-01-01T05:07:20.526" v="1362" actId="2696"/>
        <pc:sldMkLst>
          <pc:docMk/>
          <pc:sldMk cId="3883530515" sldId="278"/>
        </pc:sldMkLst>
        <pc:spChg chg="mod">
          <ac:chgData name="حصه بنت العتيبي" userId="c1fe605c-1aaf-4791-a440-af891effc177" providerId="ADAL" clId="{92B05AE1-3407-4BD7-A427-9E74E8EB3E57}" dt="2023-01-01T05:06:31.297" v="1279"/>
          <ac:spMkLst>
            <pc:docMk/>
            <pc:sldMk cId="3883530515" sldId="278"/>
            <ac:spMk id="2" creationId="{D0AAC94A-8193-0EF4-BF53-220849802065}"/>
          </ac:spMkLst>
        </pc:spChg>
        <pc:spChg chg="mod">
          <ac:chgData name="حصه بنت العتيبي" userId="c1fe605c-1aaf-4791-a440-af891effc177" providerId="ADAL" clId="{92B05AE1-3407-4BD7-A427-9E74E8EB3E57}" dt="2023-01-01T05:07:00.431" v="1293"/>
          <ac:spMkLst>
            <pc:docMk/>
            <pc:sldMk cId="3883530515" sldId="278"/>
            <ac:spMk id="3" creationId="{BF57ACE1-C33D-9935-F931-BE39116DB91B}"/>
          </ac:spMkLst>
        </pc:spChg>
        <pc:spChg chg="mod">
          <ac:chgData name="حصه بنت العتيبي" userId="c1fe605c-1aaf-4791-a440-af891effc177" providerId="ADAL" clId="{92B05AE1-3407-4BD7-A427-9E74E8EB3E57}" dt="2023-01-01T05:07:17.106" v="1309"/>
          <ac:spMkLst>
            <pc:docMk/>
            <pc:sldMk cId="3883530515" sldId="278"/>
            <ac:spMk id="4" creationId="{D4A72F41-3702-5712-7913-90DC0CFB843E}"/>
          </ac:spMkLst>
        </pc:spChg>
        <pc:spChg chg="mod">
          <ac:chgData name="حصه بنت العتيبي" userId="c1fe605c-1aaf-4791-a440-af891effc177" providerId="ADAL" clId="{92B05AE1-3407-4BD7-A427-9E74E8EB3E57}" dt="2023-01-01T05:07:18.524" v="1323"/>
          <ac:spMkLst>
            <pc:docMk/>
            <pc:sldMk cId="3883530515" sldId="278"/>
            <ac:spMk id="5" creationId="{0EFD5415-391F-CC2B-16F9-FAF955AC68F0}"/>
          </ac:spMkLst>
        </pc:spChg>
        <pc:spChg chg="mod">
          <ac:chgData name="حصه بنت العتيبي" userId="c1fe605c-1aaf-4791-a440-af891effc177" providerId="ADAL" clId="{92B05AE1-3407-4BD7-A427-9E74E8EB3E57}" dt="2023-01-01T05:07:19.536" v="1337"/>
          <ac:spMkLst>
            <pc:docMk/>
            <pc:sldMk cId="3883530515" sldId="278"/>
            <ac:spMk id="6" creationId="{9EE22208-5D5B-B0B9-1AFD-A8C96324F486}"/>
          </ac:spMkLst>
        </pc:spChg>
        <pc:spChg chg="mod">
          <ac:chgData name="حصه بنت العتيبي" userId="c1fe605c-1aaf-4791-a440-af891effc177" providerId="ADAL" clId="{92B05AE1-3407-4BD7-A427-9E74E8EB3E57}" dt="2023-01-01T05:07:20.307" v="1351"/>
          <ac:spMkLst>
            <pc:docMk/>
            <pc:sldMk cId="3883530515" sldId="278"/>
            <ac:spMk id="7" creationId="{6F3ED16F-0C39-40DD-35BA-9A098D5F450A}"/>
          </ac:spMkLst>
        </pc:spChg>
      </pc:sldChg>
      <pc:sldChg chg="add del ord modTransition">
        <pc:chgData name="حصه بنت العتيبي" userId="c1fe605c-1aaf-4791-a440-af891effc177" providerId="ADAL" clId="{92B05AE1-3407-4BD7-A427-9E74E8EB3E57}" dt="2023-01-01T04:58:08.742" v="1198" actId="2696"/>
        <pc:sldMkLst>
          <pc:docMk/>
          <pc:sldMk cId="4224196612" sldId="278"/>
        </pc:sldMkLst>
      </pc:sldChg>
      <pc:sldMasterChg chg="del delSldLayout">
        <pc:chgData name="حصه بنت العتيبي" userId="c1fe605c-1aaf-4791-a440-af891effc177" providerId="ADAL" clId="{92B05AE1-3407-4BD7-A427-9E74E8EB3E57}" dt="2022-12-31T19:01:30.215" v="416" actId="47"/>
        <pc:sldMasterMkLst>
          <pc:docMk/>
          <pc:sldMasterMk cId="2033969201" sldId="2147483648"/>
        </pc:sldMasterMkLst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2192113261" sldId="2147483649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1341729737" sldId="2147483650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2264449964" sldId="2147483651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69480493" sldId="2147483652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2548573003" sldId="2147483653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3775276250" sldId="2147483654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396276686" sldId="2147483655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2343209715" sldId="2147483656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3697036009" sldId="2147483657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337618665" sldId="2147483658"/>
          </pc:sldLayoutMkLst>
        </pc:sldLayoutChg>
        <pc:sldLayoutChg chg="del">
          <pc:chgData name="حصه بنت العتيبي" userId="c1fe605c-1aaf-4791-a440-af891effc177" providerId="ADAL" clId="{92B05AE1-3407-4BD7-A427-9E74E8EB3E57}" dt="2022-12-31T19:01:30.215" v="416" actId="47"/>
          <pc:sldLayoutMkLst>
            <pc:docMk/>
            <pc:sldMasterMk cId="2033969201" sldId="2147483648"/>
            <pc:sldLayoutMk cId="2701595008" sldId="2147483659"/>
          </pc:sldLayoutMkLst>
        </pc:sldLayoutChg>
      </pc:sldMasterChg>
      <pc:sldMasterChg chg="add addSldLayout">
        <pc:chgData name="حصه بنت العتيبي" userId="c1fe605c-1aaf-4791-a440-af891effc177" providerId="ADAL" clId="{92B05AE1-3407-4BD7-A427-9E74E8EB3E57}" dt="2022-12-29T08:42:08.331" v="1" actId="27028"/>
        <pc:sldMasterMkLst>
          <pc:docMk/>
          <pc:sldMasterMk cId="3954331171" sldId="2147483660"/>
        </pc:sldMasterMkLst>
        <pc:sldLayoutChg chg="add">
          <pc:chgData name="حصه بنت العتيبي" userId="c1fe605c-1aaf-4791-a440-af891effc177" providerId="ADAL" clId="{92B05AE1-3407-4BD7-A427-9E74E8EB3E57}" dt="2022-12-29T08:42:08.331" v="1" actId="27028"/>
          <pc:sldLayoutMkLst>
            <pc:docMk/>
            <pc:sldMasterMk cId="3954331171" sldId="2147483660"/>
            <pc:sldLayoutMk cId="1909663239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F3D6985-FBF3-4569-85EE-5D6C41EF0423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4229F8E-CEB3-439A-92FB-3C7D8F9743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5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Maybe people were having a barbecue or a picnic and threw all the cans and bottles in the trash.)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29F8E-CEB3-439A-92FB-3C7D8F9743C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672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966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660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9800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7036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130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35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252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10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73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2548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242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685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845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222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912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3950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0179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914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142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639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525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087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83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718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7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80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051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549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74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alphaModFix amt="21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039EDA6-8359-2D7F-C8AA-DF613C6F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7669CB-0290-DCA5-062B-100018D7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4579B2-7E08-3F56-7F73-C37365205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08B5-0C4B-443A-BFA1-3F5EAA721A82}" type="datetimeFigureOut">
              <a:rPr lang="ar-SA" smtClean="0"/>
              <a:t>26/05/1445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3B8318-5ED4-624D-72AD-8689FE96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7D52E-3420-CA3C-9576-C9298B373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40C6EC-B5FF-193F-ACC4-42A51CC6A55C}"/>
              </a:ext>
            </a:extLst>
          </p:cNvPr>
          <p:cNvSpPr txBox="1"/>
          <p:nvPr userDrawn="1"/>
        </p:nvSpPr>
        <p:spPr>
          <a:xfrm>
            <a:off x="91440" y="6776339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Dancing Script" pitchFamily="2" charset="0"/>
              </a:rPr>
              <a:t>Done by Hissah Alotaibi</a:t>
            </a:r>
            <a:endParaRPr lang="ar-SA" sz="2800" b="1" dirty="0">
              <a:latin typeface="Dancing Script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52D45-ACF6-642D-0552-BD9D4C14E296}"/>
              </a:ext>
            </a:extLst>
          </p:cNvPr>
          <p:cNvSpPr txBox="1"/>
          <p:nvPr userDrawn="1"/>
        </p:nvSpPr>
        <p:spPr>
          <a:xfrm rot="16200000">
            <a:off x="10130488" y="4875852"/>
            <a:ext cx="3599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ancing Script" pitchFamily="2" charset="0"/>
              </a:rPr>
              <a:t>Done by Hissah Alotaibi</a:t>
            </a:r>
            <a:endParaRPr lang="ar-SA" sz="2800" b="1" dirty="0">
              <a:solidFill>
                <a:schemeClr val="bg1">
                  <a:lumMod val="95000"/>
                </a:schemeClr>
              </a:solidFill>
              <a:latin typeface="Dancing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88" r:id="rId3"/>
    <p:sldLayoutId id="2147483687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6" r:id="rId14"/>
    <p:sldLayoutId id="2147483674" r:id="rId15"/>
    <p:sldLayoutId id="2147483673" r:id="rId16"/>
    <p:sldLayoutId id="2147483672" r:id="rId17"/>
    <p:sldLayoutId id="2147483671" r:id="rId18"/>
    <p:sldLayoutId id="2147483670" r:id="rId19"/>
    <p:sldLayoutId id="2147483669" r:id="rId20"/>
    <p:sldLayoutId id="2147483668" r:id="rId21"/>
    <p:sldLayoutId id="2147483667" r:id="rId22"/>
    <p:sldLayoutId id="2147483666" r:id="rId23"/>
    <p:sldLayoutId id="2147483665" r:id="rId24"/>
    <p:sldLayoutId id="2147483664" r:id="rId25"/>
    <p:sldLayoutId id="2147483663" r:id="rId26"/>
    <p:sldLayoutId id="2147483686" r:id="rId27"/>
    <p:sldLayoutId id="2147483675" r:id="rId28"/>
    <p:sldLayoutId id="2147483662" r:id="rId2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ordwall.net/ar/resource/7333822/mg3-u6-l4-real-talk-converastion-essaal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slide_annotate_with%20result_default.png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مكتوب 2021 افضل دعاء يقال في بداية اليوم - الفائدة ويب">
            <a:extLst>
              <a:ext uri="{FF2B5EF4-FFF2-40B4-BE49-F238E27FC236}">
                <a16:creationId xmlns:a16="http://schemas.microsoft.com/office/drawing/2014/main" id="{AA2ABF8A-8517-F418-0734-63FC49AD0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r="1" b="14805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0272576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BF5E951-F780-0C2F-2280-759B2D2C3784}"/>
              </a:ext>
            </a:extLst>
          </p:cNvPr>
          <p:cNvSpPr/>
          <p:nvPr/>
        </p:nvSpPr>
        <p:spPr>
          <a:xfrm>
            <a:off x="385706" y="1231902"/>
            <a:ext cx="2616201" cy="4159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something that is inconvenient to do</a:t>
            </a:r>
            <a:endParaRPr lang="ar-SA" sz="28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5" name="وسيلة الشرح: سهم رباعي 4">
            <a:extLst>
              <a:ext uri="{FF2B5EF4-FFF2-40B4-BE49-F238E27FC236}">
                <a16:creationId xmlns:a16="http://schemas.microsoft.com/office/drawing/2014/main" id="{2B481BA5-14C0-376C-960E-BF0318CB27B7}"/>
              </a:ext>
            </a:extLst>
          </p:cNvPr>
          <p:cNvSpPr/>
          <p:nvPr/>
        </p:nvSpPr>
        <p:spPr>
          <a:xfrm>
            <a:off x="106778" y="1086891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hassle</a:t>
            </a:r>
            <a:endParaRPr lang="ar-SA" sz="36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FB64735-03C2-BF37-B7E8-7758D564C4F9}"/>
              </a:ext>
            </a:extLst>
          </p:cNvPr>
          <p:cNvSpPr/>
          <p:nvPr/>
        </p:nvSpPr>
        <p:spPr>
          <a:xfrm>
            <a:off x="4787899" y="2140991"/>
            <a:ext cx="2616201" cy="4159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</a:t>
            </a:r>
            <a:r>
              <a:rPr lang="en-US" sz="2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unenthusiastic way of agreeing with someone</a:t>
            </a:r>
            <a:endParaRPr lang="ar-SA" sz="28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7" name="وسيلة الشرح: سهم رباعي 6">
            <a:extLst>
              <a:ext uri="{FF2B5EF4-FFF2-40B4-BE49-F238E27FC236}">
                <a16:creationId xmlns:a16="http://schemas.microsoft.com/office/drawing/2014/main" id="{A9CA5BB4-50DE-48C0-3B0B-FB187649E44A}"/>
              </a:ext>
            </a:extLst>
          </p:cNvPr>
          <p:cNvSpPr/>
          <p:nvPr/>
        </p:nvSpPr>
        <p:spPr>
          <a:xfrm>
            <a:off x="4508971" y="1995980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guess.</a:t>
            </a:r>
            <a:endParaRPr lang="ar-SA" sz="3600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0C28F16-6122-E6E1-7231-7CB7CD01B9B5}"/>
              </a:ext>
            </a:extLst>
          </p:cNvPr>
          <p:cNvSpPr/>
          <p:nvPr/>
        </p:nvSpPr>
        <p:spPr>
          <a:xfrm>
            <a:off x="8911164" y="1231902"/>
            <a:ext cx="2616201" cy="4159250"/>
          </a:xfrm>
          <a:prstGeom prst="roundRect">
            <a:avLst/>
          </a:prstGeom>
          <a:solidFill>
            <a:srgbClr val="7030A0">
              <a:alpha val="55000"/>
            </a:srgb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question or problem that has an obvious answer or solution</a:t>
            </a:r>
            <a:endParaRPr lang="ar-SA" sz="24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9" name="وسيلة الشرح: سهم رباعي 8">
            <a:extLst>
              <a:ext uri="{FF2B5EF4-FFF2-40B4-BE49-F238E27FC236}">
                <a16:creationId xmlns:a16="http://schemas.microsoft.com/office/drawing/2014/main" id="{CB54F99A-E2FB-3475-4BD8-394FD9696DE0}"/>
              </a:ext>
            </a:extLst>
          </p:cNvPr>
          <p:cNvSpPr/>
          <p:nvPr/>
        </p:nvSpPr>
        <p:spPr>
          <a:xfrm>
            <a:off x="8632236" y="1086891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endParaRPr lang="en-US" sz="20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no-brainer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Rectangle 161">
            <a:extLst>
              <a:ext uri="{FF2B5EF4-FFF2-40B4-BE49-F238E27FC236}">
                <a16:creationId xmlns:a16="http://schemas.microsoft.com/office/drawing/2014/main" id="{54111E40-EC6C-42C6-CFD8-748DBC45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726" y="362773"/>
            <a:ext cx="3543300" cy="569498"/>
          </a:xfrm>
          <a:prstGeom prst="wedgeRoundRectCallout">
            <a:avLst>
              <a:gd name="adj1" fmla="val 18289"/>
              <a:gd name="adj2" fmla="val 10068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144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2400" b="1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Real Talk</a:t>
            </a:r>
            <a:endParaRPr lang="zh-CN" altLang="en-US" sz="2400" b="1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3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BF5E951-F780-0C2F-2280-759B2D2C3784}"/>
              </a:ext>
            </a:extLst>
          </p:cNvPr>
          <p:cNvSpPr/>
          <p:nvPr/>
        </p:nvSpPr>
        <p:spPr>
          <a:xfrm>
            <a:off x="385706" y="1231902"/>
            <a:ext cx="2616201" cy="41592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throw out</a:t>
            </a:r>
            <a:endParaRPr lang="ar-SA" sz="3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5" name="وسيلة الشرح: سهم رباعي 4">
            <a:extLst>
              <a:ext uri="{FF2B5EF4-FFF2-40B4-BE49-F238E27FC236}">
                <a16:creationId xmlns:a16="http://schemas.microsoft.com/office/drawing/2014/main" id="{2B481BA5-14C0-376C-960E-BF0318CB27B7}"/>
              </a:ext>
            </a:extLst>
          </p:cNvPr>
          <p:cNvSpPr/>
          <p:nvPr/>
        </p:nvSpPr>
        <p:spPr>
          <a:xfrm>
            <a:off x="106778" y="1086891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chuck</a:t>
            </a:r>
            <a:endParaRPr lang="ar-SA" sz="36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FB64735-03C2-BF37-B7E8-7758D564C4F9}"/>
              </a:ext>
            </a:extLst>
          </p:cNvPr>
          <p:cNvSpPr/>
          <p:nvPr/>
        </p:nvSpPr>
        <p:spPr>
          <a:xfrm>
            <a:off x="4787899" y="2140991"/>
            <a:ext cx="2616201" cy="4159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bad, inadequate</a:t>
            </a:r>
            <a:endParaRPr lang="ar-SA" sz="3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7" name="وسيلة الشرح: سهم رباعي 6">
            <a:extLst>
              <a:ext uri="{FF2B5EF4-FFF2-40B4-BE49-F238E27FC236}">
                <a16:creationId xmlns:a16="http://schemas.microsoft.com/office/drawing/2014/main" id="{A9CA5BB4-50DE-48C0-3B0B-FB187649E44A}"/>
              </a:ext>
            </a:extLst>
          </p:cNvPr>
          <p:cNvSpPr/>
          <p:nvPr/>
        </p:nvSpPr>
        <p:spPr>
          <a:xfrm>
            <a:off x="4508972" y="2006600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lame</a:t>
            </a:r>
            <a:endParaRPr lang="ar-SA" sz="36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0C28F16-6122-E6E1-7231-7CB7CD01B9B5}"/>
              </a:ext>
            </a:extLst>
          </p:cNvPr>
          <p:cNvSpPr/>
          <p:nvPr/>
        </p:nvSpPr>
        <p:spPr>
          <a:xfrm>
            <a:off x="8911164" y="1231902"/>
            <a:ext cx="2616201" cy="4159250"/>
          </a:xfrm>
          <a:prstGeom prst="roundRect">
            <a:avLst/>
          </a:prstGeom>
          <a:solidFill>
            <a:srgbClr val="7030A0">
              <a:alpha val="55000"/>
            </a:srgbClr>
          </a:solidFill>
          <a:ln>
            <a:noFill/>
          </a:ln>
          <a:effectLst>
            <a:innerShdw blurRad="63500" dist="1003300" dir="210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717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very easy</a:t>
            </a:r>
            <a:endParaRPr lang="ar-SA" sz="3200" dirty="0">
              <a:solidFill>
                <a:schemeClr val="tx1"/>
              </a:solidFill>
              <a:latin typeface="MV Boli" panose="02000500030200090000" pitchFamily="2" charset="0"/>
            </a:endParaRPr>
          </a:p>
        </p:txBody>
      </p:sp>
      <p:sp>
        <p:nvSpPr>
          <p:cNvPr id="9" name="وسيلة الشرح: سهم رباعي 8">
            <a:extLst>
              <a:ext uri="{FF2B5EF4-FFF2-40B4-BE49-F238E27FC236}">
                <a16:creationId xmlns:a16="http://schemas.microsoft.com/office/drawing/2014/main" id="{CB54F99A-E2FB-3475-4BD8-394FD9696DE0}"/>
              </a:ext>
            </a:extLst>
          </p:cNvPr>
          <p:cNvSpPr/>
          <p:nvPr/>
        </p:nvSpPr>
        <p:spPr>
          <a:xfrm>
            <a:off x="8632236" y="1086891"/>
            <a:ext cx="3174055" cy="1839419"/>
          </a:xfrm>
          <a:prstGeom prst="quadArrowCallout">
            <a:avLst>
              <a:gd name="adj1" fmla="val 25803"/>
              <a:gd name="adj2" fmla="val 18515"/>
              <a:gd name="adj3" fmla="val 18515"/>
              <a:gd name="adj4" fmla="val 6297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piece of cake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Rectangle 161">
            <a:extLst>
              <a:ext uri="{FF2B5EF4-FFF2-40B4-BE49-F238E27FC236}">
                <a16:creationId xmlns:a16="http://schemas.microsoft.com/office/drawing/2014/main" id="{54111E40-EC6C-42C6-CFD8-748DBC45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726" y="362773"/>
            <a:ext cx="3543300" cy="569498"/>
          </a:xfrm>
          <a:prstGeom prst="wedgeRoundRectCallout">
            <a:avLst>
              <a:gd name="adj1" fmla="val 18289"/>
              <a:gd name="adj2" fmla="val 10068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144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2400" b="1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Real Talk</a:t>
            </a:r>
            <a:endParaRPr lang="zh-CN" altLang="en-US" sz="2400" b="1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4967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7">
            <a:extLst>
              <a:ext uri="{FF2B5EF4-FFF2-40B4-BE49-F238E27FC236}">
                <a16:creationId xmlns:a16="http://schemas.microsoft.com/office/drawing/2014/main" id="{D0AAC94A-8193-0EF4-BF53-220849802065}"/>
              </a:ext>
            </a:extLst>
          </p:cNvPr>
          <p:cNvSpPr txBox="1"/>
          <p:nvPr/>
        </p:nvSpPr>
        <p:spPr>
          <a:xfrm>
            <a:off x="331003" y="750533"/>
            <a:ext cx="7060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It was such </a:t>
            </a:r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 hassle 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trying to get my bank account changed  that I nearly gave up .</a:t>
            </a:r>
            <a:endParaRPr lang="en-US" sz="40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TextBox 38">
            <a:extLst>
              <a:ext uri="{FF2B5EF4-FFF2-40B4-BE49-F238E27FC236}">
                <a16:creationId xmlns:a16="http://schemas.microsoft.com/office/drawing/2014/main" id="{BF57ACE1-C33D-9935-F931-BE39116DB91B}"/>
              </a:ext>
            </a:extLst>
          </p:cNvPr>
          <p:cNvSpPr txBox="1"/>
          <p:nvPr/>
        </p:nvSpPr>
        <p:spPr>
          <a:xfrm>
            <a:off x="4013015" y="2177879"/>
            <a:ext cx="7771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I guess 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(that) things are pretty hard for you now.</a:t>
            </a:r>
            <a:endParaRPr lang="en-US" sz="36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TextBox 39">
            <a:extLst>
              <a:ext uri="{FF2B5EF4-FFF2-40B4-BE49-F238E27FC236}">
                <a16:creationId xmlns:a16="http://schemas.microsoft.com/office/drawing/2014/main" id="{D4A72F41-3702-5712-7913-90DC0CFB843E}"/>
              </a:ext>
            </a:extLst>
          </p:cNvPr>
          <p:cNvSpPr txBox="1"/>
          <p:nvPr/>
        </p:nvSpPr>
        <p:spPr>
          <a:xfrm>
            <a:off x="155612" y="3156626"/>
            <a:ext cx="639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The decision was a complete </a:t>
            </a:r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no-brainer 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en-US" sz="32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0">
            <a:extLst>
              <a:ext uri="{FF2B5EF4-FFF2-40B4-BE49-F238E27FC236}">
                <a16:creationId xmlns:a16="http://schemas.microsoft.com/office/drawing/2014/main" id="{0EFD5415-391F-CC2B-16F9-FAF955AC68F0}"/>
              </a:ext>
            </a:extLst>
          </p:cNvPr>
          <p:cNvSpPr txBox="1"/>
          <p:nvPr/>
        </p:nvSpPr>
        <p:spPr>
          <a:xfrm>
            <a:off x="6417315" y="3941456"/>
            <a:ext cx="586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Ali </a:t>
            </a:r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chucked 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 bottle at the stage .</a:t>
            </a:r>
            <a:endParaRPr lang="en-US" sz="32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9EE22208-5D5B-B0B9-1AFD-A8C96324F486}"/>
              </a:ext>
            </a:extLst>
          </p:cNvPr>
          <p:cNvSpPr txBox="1"/>
          <p:nvPr/>
        </p:nvSpPr>
        <p:spPr>
          <a:xfrm>
            <a:off x="331003" y="4721390"/>
            <a:ext cx="464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He gave them a </a:t>
            </a:r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lame 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excuse .</a:t>
            </a:r>
            <a:endParaRPr lang="en-US" sz="32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42">
            <a:extLst>
              <a:ext uri="{FF2B5EF4-FFF2-40B4-BE49-F238E27FC236}">
                <a16:creationId xmlns:a16="http://schemas.microsoft.com/office/drawing/2014/main" id="{6F3ED16F-0C39-40DD-35BA-9A098D5F450A}"/>
              </a:ext>
            </a:extLst>
          </p:cNvPr>
          <p:cNvSpPr txBox="1"/>
          <p:nvPr/>
        </p:nvSpPr>
        <p:spPr>
          <a:xfrm>
            <a:off x="3561019" y="5506220"/>
            <a:ext cx="844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How do you do that ? “ It’s </a:t>
            </a:r>
            <a:r>
              <a:rPr lang="en-US" sz="2400" dirty="0">
                <a:ln w="0"/>
                <a:solidFill>
                  <a:srgbClr val="0000FF"/>
                </a:solidFill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 piece of cake</a:t>
            </a:r>
            <a:r>
              <a:rPr lang="en-US" sz="2400" dirty="0">
                <a:ln w="0"/>
                <a:highlight>
                  <a:srgbClr val="FFFFFF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! Watch!.</a:t>
            </a:r>
            <a:endParaRPr lang="en-US" sz="3200" dirty="0">
              <a:ln w="0"/>
              <a:highlight>
                <a:srgbClr val="FFFFFF"/>
              </a:highligh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5AF26D-9E9F-33FD-44EA-CB1A5CBF9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9"/>
          <a:stretch/>
        </p:blipFill>
        <p:spPr>
          <a:xfrm>
            <a:off x="590376" y="254000"/>
            <a:ext cx="979822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7">
            <a:extLst>
              <a:ext uri="{FF2B5EF4-FFF2-40B4-BE49-F238E27FC236}">
                <a16:creationId xmlns:a16="http://schemas.microsoft.com/office/drawing/2014/main" id="{9B07EB3C-08EB-B17F-C5BA-9001E6670BE3}"/>
              </a:ext>
            </a:extLst>
          </p:cNvPr>
          <p:cNvSpPr txBox="1"/>
          <p:nvPr/>
        </p:nvSpPr>
        <p:spPr>
          <a:xfrm>
            <a:off x="239837" y="3187680"/>
            <a:ext cx="117123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sz="2400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Jasim and Ibrahim are cleaning up after a party and there are soda cans everywhere. </a:t>
            </a:r>
          </a:p>
          <a:p>
            <a:pPr algn="l"/>
            <a:endParaRPr lang="en-US" sz="2400" dirty="0">
              <a:solidFill>
                <a:srgbClr val="0000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</a:t>
            </a:r>
            <a:r>
              <a:rPr lang="en-US" sz="2400" dirty="0">
                <a:solidFill>
                  <a:srgbClr val="0000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Jasim says that recycling reduces energy consumption, lessens air and water pollution, and saves landfill space .</a:t>
            </a:r>
          </a:p>
          <a:p>
            <a:pPr algn="l"/>
            <a:endParaRPr lang="en-US" sz="2400" dirty="0">
              <a:solidFill>
                <a:srgbClr val="0000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 </a:t>
            </a:r>
            <a:r>
              <a:rPr lang="en-US" sz="2400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Because Ibrahim accidentally threw a can into the garbage rather than recycling it .</a:t>
            </a:r>
          </a:p>
          <a:p>
            <a:pPr algn="l"/>
            <a:endParaRPr lang="en-US" sz="2400" dirty="0">
              <a:solidFill>
                <a:srgbClr val="0000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824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8" name="Rectangle 1043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9" name="Group 1045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060" name="Freeform: Shape 1046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61" name="Freeform: Shape 1047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62" name="Freeform: Shape 1049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3" name="Group 1051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Freeform: Shape 1053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Freeform: Shape 1055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115B0285-B4EC-DB13-B03E-36220BF16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792" y="268595"/>
            <a:ext cx="1723494" cy="172349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BFECE667-F04B-67DE-38D6-DB7A0C0D005F}"/>
              </a:ext>
            </a:extLst>
          </p:cNvPr>
          <p:cNvSpPr txBox="1"/>
          <p:nvPr/>
        </p:nvSpPr>
        <p:spPr>
          <a:xfrm>
            <a:off x="431491" y="1728146"/>
            <a:ext cx="4553909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Role-play with a partner. What is something you do that is good for the environment? Suggest to your partner that he/she do this, too. Give reasons and use phrases for making suggestions.</a:t>
            </a:r>
          </a:p>
        </p:txBody>
      </p:sp>
      <p:pic>
        <p:nvPicPr>
          <p:cNvPr id="1026" name="Picture 2" descr="Now-289x300 - Ultimate QA">
            <a:extLst>
              <a:ext uri="{FF2B5EF4-FFF2-40B4-BE49-F238E27FC236}">
                <a16:creationId xmlns:a16="http://schemas.microsoft.com/office/drawing/2014/main" id="{0E91EBC1-C1BB-8711-5D29-414104EA2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0327" y="3863170"/>
            <a:ext cx="1923161" cy="19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6A4E2BB-53D0-C7DF-25B0-F6DE5E333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8357" r="17274" b="9611"/>
          <a:stretch/>
        </p:blipFill>
        <p:spPr>
          <a:xfrm>
            <a:off x="5476301" y="2210699"/>
            <a:ext cx="6715393" cy="23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10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id="{69C09BC2-70A9-CF3B-5A3C-41364A977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62434"/>
            <a:ext cx="3810000" cy="3810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32D8C07-5250-B03E-6618-A1D7B7B3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5547" y="2986262"/>
            <a:ext cx="2632726" cy="24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29F9DB9-CBD6-F840-92DE-24E8999335A5}"/>
              </a:ext>
            </a:extLst>
          </p:cNvPr>
          <p:cNvSpPr txBox="1"/>
          <p:nvPr/>
        </p:nvSpPr>
        <p:spPr>
          <a:xfrm>
            <a:off x="627697" y="453052"/>
            <a:ext cx="3219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Quiz Time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8DCDA6B-3AEA-F68A-A57E-4FEFE27624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3146" r="29788" b="6606"/>
          <a:stretch/>
        </p:blipFill>
        <p:spPr>
          <a:xfrm>
            <a:off x="-96223" y="3584879"/>
            <a:ext cx="28909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4021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rld environment and sustainable development Vector Image">
            <a:extLst>
              <a:ext uri="{FF2B5EF4-FFF2-40B4-BE49-F238E27FC236}">
                <a16:creationId xmlns:a16="http://schemas.microsoft.com/office/drawing/2014/main" id="{A07FA243-1D36-A374-0A24-925EE4AE3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9371" r="6607" b="37047"/>
          <a:stretch/>
        </p:blipFill>
        <p:spPr bwMode="auto">
          <a:xfrm>
            <a:off x="0" y="5213444"/>
            <a:ext cx="5909481" cy="16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ticker - Have A Nice Day – THREE POTATO FOUR">
            <a:extLst>
              <a:ext uri="{FF2B5EF4-FFF2-40B4-BE49-F238E27FC236}">
                <a16:creationId xmlns:a16="http://schemas.microsoft.com/office/drawing/2014/main" id="{2674A933-13C7-68EE-1D98-30AFFF105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7E4D3"/>
              </a:clrFrom>
              <a:clrTo>
                <a:srgbClr val="E7E4D3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2040" r="7364" b="33931"/>
          <a:stretch/>
        </p:blipFill>
        <p:spPr bwMode="auto">
          <a:xfrm>
            <a:off x="1897039" y="1279478"/>
            <a:ext cx="8873916" cy="35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E82D2D7-3BC3-30FF-2735-F7BA1D216266}"/>
              </a:ext>
            </a:extLst>
          </p:cNvPr>
          <p:cNvSpPr txBox="1"/>
          <p:nvPr/>
        </p:nvSpPr>
        <p:spPr>
          <a:xfrm>
            <a:off x="6414841" y="2236301"/>
            <a:ext cx="5025028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Unit -</a:t>
            </a:r>
            <a:r>
              <a:rPr lang="en-US" sz="12000" b="1" dirty="0">
                <a:solidFill>
                  <a:srgbClr val="FF00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2</a:t>
            </a: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-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12000" b="1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Green</a:t>
            </a:r>
            <a:endParaRPr lang="en-US" sz="176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E3234F5-49AE-F191-716B-3FE21AF95861}"/>
              </a:ext>
            </a:extLst>
          </p:cNvPr>
          <p:cNvGrpSpPr/>
          <p:nvPr/>
        </p:nvGrpSpPr>
        <p:grpSpPr>
          <a:xfrm>
            <a:off x="15877973" y="4323080"/>
            <a:ext cx="3503294" cy="5069840"/>
            <a:chOff x="8115300" y="1165860"/>
            <a:chExt cx="3503294" cy="5069840"/>
          </a:xfrm>
        </p:grpSpPr>
        <p:pic>
          <p:nvPicPr>
            <p:cNvPr id="7" name="Google Shape;4264;p117" descr="Picture 35">
              <a:extLst>
                <a:ext uri="{FF2B5EF4-FFF2-40B4-BE49-F238E27FC236}">
                  <a16:creationId xmlns:a16="http://schemas.microsoft.com/office/drawing/2014/main" id="{48362E15-F980-5DBF-272B-34C9F1812EB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4286;p117" descr="Freeform 31">
              <a:extLst>
                <a:ext uri="{FF2B5EF4-FFF2-40B4-BE49-F238E27FC236}">
                  <a16:creationId xmlns:a16="http://schemas.microsoft.com/office/drawing/2014/main" id="{D13B1C7A-A65E-B9D1-FA99-6F81D633F7A0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287;p117" descr="Freeform 32">
              <a:extLst>
                <a:ext uri="{FF2B5EF4-FFF2-40B4-BE49-F238E27FC236}">
                  <a16:creationId xmlns:a16="http://schemas.microsoft.com/office/drawing/2014/main" id="{E0948953-70BB-40B3-9A4B-FFE235BEDA71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288;p117" descr="Freeform 33">
              <a:extLst>
                <a:ext uri="{FF2B5EF4-FFF2-40B4-BE49-F238E27FC236}">
                  <a16:creationId xmlns:a16="http://schemas.microsoft.com/office/drawing/2014/main" id="{0FB174D8-5818-3D37-9DE6-65A5CB7AA441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289;p117" descr="Freeform 34">
              <a:extLst>
                <a:ext uri="{FF2B5EF4-FFF2-40B4-BE49-F238E27FC236}">
                  <a16:creationId xmlns:a16="http://schemas.microsoft.com/office/drawing/2014/main" id="{DC7E46E9-2396-9238-981C-1A2245CD7F42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290;p117" descr="Freeform 35">
              <a:extLst>
                <a:ext uri="{FF2B5EF4-FFF2-40B4-BE49-F238E27FC236}">
                  <a16:creationId xmlns:a16="http://schemas.microsoft.com/office/drawing/2014/main" id="{7949CF06-BF8D-0242-302E-BD569FB4E795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D6AE6F2-3620-7D29-0364-F0E69F0DB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0" y="117271"/>
            <a:ext cx="6320536" cy="66234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4E0278-4139-8D1E-2CC8-A08CB2398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" y="461189"/>
            <a:ext cx="5283753" cy="59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B65B2-C31F-E3A5-FA89-B22AA6EFC958}"/>
              </a:ext>
            </a:extLst>
          </p:cNvPr>
          <p:cNvSpPr txBox="1"/>
          <p:nvPr/>
        </p:nvSpPr>
        <p:spPr>
          <a:xfrm>
            <a:off x="1123720" y="2713649"/>
            <a:ext cx="5286582" cy="14306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lvl="2" algn="l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A7C52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Conversation</a:t>
            </a:r>
            <a:endParaRPr lang="en-US" sz="17600" b="1" dirty="0">
              <a:solidFill>
                <a:srgbClr val="A7C52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6710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C9CE67-9B77-8975-D2F2-BFA914ABE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507" y="121639"/>
            <a:ext cx="6472718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9A971C45-D1A8-4050-2A07-555A66C7F03E}"/>
              </a:ext>
            </a:extLst>
          </p:cNvPr>
          <p:cNvSpPr/>
          <p:nvPr/>
        </p:nvSpPr>
        <p:spPr>
          <a:xfrm>
            <a:off x="531450" y="336251"/>
            <a:ext cx="2109294" cy="5650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/>
              <a:t>Break</a:t>
            </a:r>
            <a:endParaRPr lang="ar-SA" sz="4800" dirty="0"/>
          </a:p>
        </p:txBody>
      </p:sp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72CD4C93-A38F-34A7-5E19-98E132EB8E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34843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909;p106" descr="Freeform 25">
            <a:extLst>
              <a:ext uri="{FF2B5EF4-FFF2-40B4-BE49-F238E27FC236}">
                <a16:creationId xmlns:a16="http://schemas.microsoft.com/office/drawing/2014/main" id="{6F8ABFD0-AFA3-C544-796C-9CCFBB42DA7A}"/>
              </a:ext>
            </a:extLst>
          </p:cNvPr>
          <p:cNvSpPr/>
          <p:nvPr/>
        </p:nvSpPr>
        <p:spPr>
          <a:xfrm>
            <a:off x="2545983" y="5023695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892;p106" descr="TextBox 93">
            <a:extLst>
              <a:ext uri="{FF2B5EF4-FFF2-40B4-BE49-F238E27FC236}">
                <a16:creationId xmlns:a16="http://schemas.microsoft.com/office/drawing/2014/main" id="{2EAAB510-CBDF-EE5E-2A0F-8064726498CA}"/>
              </a:ext>
            </a:extLst>
          </p:cNvPr>
          <p:cNvSpPr txBox="1"/>
          <p:nvPr/>
        </p:nvSpPr>
        <p:spPr>
          <a:xfrm>
            <a:off x="3518796" y="1075150"/>
            <a:ext cx="826301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Explain the main idea of </a:t>
            </a:r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Going Green</a:t>
            </a:r>
            <a:endParaRPr lang="ar-SA" sz="2800" b="1" dirty="0">
              <a:solidFill>
                <a:srgbClr val="0070C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Google Shape;3907;p106" descr="Freeform 23">
            <a:extLst>
              <a:ext uri="{FF2B5EF4-FFF2-40B4-BE49-F238E27FC236}">
                <a16:creationId xmlns:a16="http://schemas.microsoft.com/office/drawing/2014/main" id="{AE8C3C09-83AD-2E0C-BFE7-B4FA70B3CC04}"/>
              </a:ext>
            </a:extLst>
          </p:cNvPr>
          <p:cNvSpPr/>
          <p:nvPr/>
        </p:nvSpPr>
        <p:spPr>
          <a:xfrm>
            <a:off x="2240627" y="2739565"/>
            <a:ext cx="46705" cy="705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600" y="21600"/>
                </a:moveTo>
                <a:cubicBezTo>
                  <a:pt x="13200" y="21600"/>
                  <a:pt x="10800" y="21427"/>
                  <a:pt x="10800" y="21254"/>
                </a:cubicBezTo>
                <a:cubicBezTo>
                  <a:pt x="3600" y="17798"/>
                  <a:pt x="0" y="14342"/>
                  <a:pt x="0" y="10800"/>
                </a:cubicBezTo>
                <a:cubicBezTo>
                  <a:pt x="0" y="7344"/>
                  <a:pt x="3600" y="3802"/>
                  <a:pt x="10800" y="346"/>
                </a:cubicBezTo>
                <a:cubicBezTo>
                  <a:pt x="10800" y="86"/>
                  <a:pt x="13200" y="0"/>
                  <a:pt x="16800" y="0"/>
                </a:cubicBezTo>
                <a:cubicBezTo>
                  <a:pt x="19200" y="0"/>
                  <a:pt x="21600" y="259"/>
                  <a:pt x="21600" y="432"/>
                </a:cubicBezTo>
                <a:cubicBezTo>
                  <a:pt x="14400" y="3888"/>
                  <a:pt x="10800" y="7344"/>
                  <a:pt x="10800" y="10800"/>
                </a:cubicBezTo>
                <a:cubicBezTo>
                  <a:pt x="10800" y="14256"/>
                  <a:pt x="14400" y="17712"/>
                  <a:pt x="21600" y="21168"/>
                </a:cubicBezTo>
                <a:cubicBezTo>
                  <a:pt x="21600" y="21341"/>
                  <a:pt x="19200" y="21600"/>
                  <a:pt x="16800" y="21600"/>
                </a:cubicBezTo>
                <a:cubicBezTo>
                  <a:pt x="16800" y="21600"/>
                  <a:pt x="15600" y="21600"/>
                  <a:pt x="15600" y="21600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908;p106" descr="Freeform 24">
            <a:extLst>
              <a:ext uri="{FF2B5EF4-FFF2-40B4-BE49-F238E27FC236}">
                <a16:creationId xmlns:a16="http://schemas.microsoft.com/office/drawing/2014/main" id="{F8BE2CCA-72CE-3638-C2F6-F48CB4717979}"/>
              </a:ext>
            </a:extLst>
          </p:cNvPr>
          <p:cNvSpPr/>
          <p:nvPr/>
        </p:nvSpPr>
        <p:spPr>
          <a:xfrm>
            <a:off x="2566061" y="1655968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41" extrusionOk="0">
                <a:moveTo>
                  <a:pt x="1055" y="21541"/>
                </a:moveTo>
                <a:cubicBezTo>
                  <a:pt x="859" y="21541"/>
                  <a:pt x="662" y="21541"/>
                  <a:pt x="662" y="21422"/>
                </a:cubicBezTo>
                <a:cubicBezTo>
                  <a:pt x="73" y="21304"/>
                  <a:pt x="-123" y="21066"/>
                  <a:pt x="73" y="20710"/>
                </a:cubicBezTo>
                <a:cubicBezTo>
                  <a:pt x="5375" y="13471"/>
                  <a:pt x="11855" y="6587"/>
                  <a:pt x="19710" y="178"/>
                </a:cubicBezTo>
                <a:cubicBezTo>
                  <a:pt x="20102" y="-59"/>
                  <a:pt x="20692" y="-59"/>
                  <a:pt x="21084" y="178"/>
                </a:cubicBezTo>
                <a:cubicBezTo>
                  <a:pt x="21477" y="297"/>
                  <a:pt x="21477" y="653"/>
                  <a:pt x="21281" y="890"/>
                </a:cubicBezTo>
                <a:cubicBezTo>
                  <a:pt x="13426" y="7181"/>
                  <a:pt x="6946" y="13945"/>
                  <a:pt x="1841" y="21185"/>
                </a:cubicBezTo>
                <a:cubicBezTo>
                  <a:pt x="1644" y="21422"/>
                  <a:pt x="1252" y="21541"/>
                  <a:pt x="1055" y="21541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909;p106" descr="Freeform 25">
            <a:extLst>
              <a:ext uri="{FF2B5EF4-FFF2-40B4-BE49-F238E27FC236}">
                <a16:creationId xmlns:a16="http://schemas.microsoft.com/office/drawing/2014/main" id="{77F98A69-4C9F-DE88-9D72-DE4138139F09}"/>
              </a:ext>
            </a:extLst>
          </p:cNvPr>
          <p:cNvSpPr/>
          <p:nvPr/>
        </p:nvSpPr>
        <p:spPr>
          <a:xfrm rot="594539">
            <a:off x="2245759" y="4027822"/>
            <a:ext cx="278286" cy="512445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710B5BAC-DDBA-A89E-F8B2-528D70FB5791}"/>
              </a:ext>
            </a:extLst>
          </p:cNvPr>
          <p:cNvGrpSpPr/>
          <p:nvPr/>
        </p:nvGrpSpPr>
        <p:grpSpPr>
          <a:xfrm>
            <a:off x="2705204" y="1075150"/>
            <a:ext cx="765175" cy="762000"/>
            <a:chOff x="3209925" y="577850"/>
            <a:chExt cx="765175" cy="762000"/>
          </a:xfrm>
        </p:grpSpPr>
        <p:sp>
          <p:nvSpPr>
            <p:cNvPr id="6" name="Google Shape;3896;p106" descr="Oval 12">
              <a:extLst>
                <a:ext uri="{FF2B5EF4-FFF2-40B4-BE49-F238E27FC236}">
                  <a16:creationId xmlns:a16="http://schemas.microsoft.com/office/drawing/2014/main" id="{98DE42FF-8D51-EDC3-3887-9D924C5BDD42}"/>
                </a:ext>
              </a:extLst>
            </p:cNvPr>
            <p:cNvSpPr/>
            <p:nvPr/>
          </p:nvSpPr>
          <p:spPr>
            <a:xfrm>
              <a:off x="3209925" y="577850"/>
              <a:ext cx="765175" cy="762000"/>
            </a:xfrm>
            <a:prstGeom prst="ellipse">
              <a:avLst/>
            </a:prstGeom>
            <a:solidFill>
              <a:srgbClr val="9FDFAF">
                <a:alpha val="67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13;p106" descr="Rectangle 29">
              <a:extLst>
                <a:ext uri="{FF2B5EF4-FFF2-40B4-BE49-F238E27FC236}">
                  <a16:creationId xmlns:a16="http://schemas.microsoft.com/office/drawing/2014/main" id="{9FDD8EC4-B0D7-770E-D3C2-CDF0EC099D33}"/>
                </a:ext>
              </a:extLst>
            </p:cNvPr>
            <p:cNvSpPr txBox="1"/>
            <p:nvPr/>
          </p:nvSpPr>
          <p:spPr>
            <a:xfrm>
              <a:off x="3500437" y="652462"/>
              <a:ext cx="28098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4B1E4FE-4B03-B29A-DA84-9E60F2AAA27B}"/>
              </a:ext>
            </a:extLst>
          </p:cNvPr>
          <p:cNvGrpSpPr/>
          <p:nvPr/>
        </p:nvGrpSpPr>
        <p:grpSpPr>
          <a:xfrm>
            <a:off x="2036507" y="2045574"/>
            <a:ext cx="765175" cy="765175"/>
            <a:chOff x="2327275" y="2092325"/>
            <a:chExt cx="765175" cy="765175"/>
          </a:xfrm>
          <a:solidFill>
            <a:srgbClr val="9FDFAF"/>
          </a:solidFill>
        </p:grpSpPr>
        <p:sp>
          <p:nvSpPr>
            <p:cNvPr id="5" name="Google Shape;3895;p106" descr="Oval 11">
              <a:extLst>
                <a:ext uri="{FF2B5EF4-FFF2-40B4-BE49-F238E27FC236}">
                  <a16:creationId xmlns:a16="http://schemas.microsoft.com/office/drawing/2014/main" id="{3BAF3E5D-9B6E-9F5E-39E6-03F869F85F6F}"/>
                </a:ext>
              </a:extLst>
            </p:cNvPr>
            <p:cNvSpPr/>
            <p:nvPr/>
          </p:nvSpPr>
          <p:spPr>
            <a:xfrm>
              <a:off x="2327275" y="20923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14;p106" descr="Rectangle 30">
              <a:extLst>
                <a:ext uri="{FF2B5EF4-FFF2-40B4-BE49-F238E27FC236}">
                  <a16:creationId xmlns:a16="http://schemas.microsoft.com/office/drawing/2014/main" id="{F129F7EB-4F47-0FA3-6324-36CC6C618A92}"/>
                </a:ext>
              </a:extLst>
            </p:cNvPr>
            <p:cNvSpPr txBox="1"/>
            <p:nvPr/>
          </p:nvSpPr>
          <p:spPr>
            <a:xfrm>
              <a:off x="2578100" y="2157412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dirty="0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1703B11-0065-D8E8-5919-29BD028C8033}"/>
              </a:ext>
            </a:extLst>
          </p:cNvPr>
          <p:cNvGrpSpPr/>
          <p:nvPr/>
        </p:nvGrpSpPr>
        <p:grpSpPr>
          <a:xfrm>
            <a:off x="1943334" y="3272979"/>
            <a:ext cx="762000" cy="760412"/>
            <a:chOff x="2327275" y="4019550"/>
            <a:chExt cx="762000" cy="760412"/>
          </a:xfrm>
          <a:solidFill>
            <a:srgbClr val="4AADA7"/>
          </a:solidFill>
        </p:grpSpPr>
        <p:sp>
          <p:nvSpPr>
            <p:cNvPr id="4" name="Google Shape;3894;p106" descr="Oval 10">
              <a:extLst>
                <a:ext uri="{FF2B5EF4-FFF2-40B4-BE49-F238E27FC236}">
                  <a16:creationId xmlns:a16="http://schemas.microsoft.com/office/drawing/2014/main" id="{C3B3D4CB-B13B-5E2D-B5C1-B5746722110D}"/>
                </a:ext>
              </a:extLst>
            </p:cNvPr>
            <p:cNvSpPr/>
            <p:nvPr/>
          </p:nvSpPr>
          <p:spPr>
            <a:xfrm>
              <a:off x="2327275" y="4019550"/>
              <a:ext cx="762000" cy="760412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15;p106" descr="Rectangle 31">
              <a:extLst>
                <a:ext uri="{FF2B5EF4-FFF2-40B4-BE49-F238E27FC236}">
                  <a16:creationId xmlns:a16="http://schemas.microsoft.com/office/drawing/2014/main" id="{ABE28416-6DA1-B51B-0A32-371780CF9238}"/>
                </a:ext>
              </a:extLst>
            </p:cNvPr>
            <p:cNvSpPr txBox="1"/>
            <p:nvPr/>
          </p:nvSpPr>
          <p:spPr>
            <a:xfrm>
              <a:off x="2573337" y="4105275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/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917B085-DDCD-384B-9AA2-1AC63FCC4462}"/>
              </a:ext>
            </a:extLst>
          </p:cNvPr>
          <p:cNvGrpSpPr/>
          <p:nvPr/>
        </p:nvGrpSpPr>
        <p:grpSpPr>
          <a:xfrm>
            <a:off x="2135853" y="4365305"/>
            <a:ext cx="765175" cy="765175"/>
            <a:chOff x="3159125" y="5534025"/>
            <a:chExt cx="765175" cy="765175"/>
          </a:xfrm>
          <a:solidFill>
            <a:srgbClr val="55797F"/>
          </a:solidFill>
        </p:grpSpPr>
        <p:sp>
          <p:nvSpPr>
            <p:cNvPr id="3" name="Google Shape;3893;p106" descr="Oval 9">
              <a:extLst>
                <a:ext uri="{FF2B5EF4-FFF2-40B4-BE49-F238E27FC236}">
                  <a16:creationId xmlns:a16="http://schemas.microsoft.com/office/drawing/2014/main" id="{07A1EB42-DACC-0B94-1525-F0FB045CF814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16;p106" descr="Rectangle 32">
              <a:extLst>
                <a:ext uri="{FF2B5EF4-FFF2-40B4-BE49-F238E27FC236}">
                  <a16:creationId xmlns:a16="http://schemas.microsoft.com/office/drawing/2014/main" id="{4BFA8179-BAF4-CF0B-D9AE-96FE08FDD000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dirty="0"/>
            </a:p>
          </p:txBody>
        </p:sp>
      </p:grpSp>
      <p:sp>
        <p:nvSpPr>
          <p:cNvPr id="18" name="Google Shape;3934;p106" descr="TextBox 93">
            <a:extLst>
              <a:ext uri="{FF2B5EF4-FFF2-40B4-BE49-F238E27FC236}">
                <a16:creationId xmlns:a16="http://schemas.microsoft.com/office/drawing/2014/main" id="{68DB536C-AB43-9040-2D6D-4E8AD77EA05A}"/>
              </a:ext>
            </a:extLst>
          </p:cNvPr>
          <p:cNvSpPr txBox="1"/>
          <p:nvPr/>
        </p:nvSpPr>
        <p:spPr>
          <a:xfrm>
            <a:off x="2801682" y="2245930"/>
            <a:ext cx="604417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Form a correct suggestion</a:t>
            </a:r>
            <a:endParaRPr lang="en-US" sz="2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9" name="Google Shape;3935;p106" descr="TextBox 93">
            <a:extLst>
              <a:ext uri="{FF2B5EF4-FFF2-40B4-BE49-F238E27FC236}">
                <a16:creationId xmlns:a16="http://schemas.microsoft.com/office/drawing/2014/main" id="{D113AB61-69F1-5AC6-3A91-49707AEE5545}"/>
              </a:ext>
            </a:extLst>
          </p:cNvPr>
          <p:cNvSpPr txBox="1"/>
          <p:nvPr/>
        </p:nvSpPr>
        <p:spPr>
          <a:xfrm>
            <a:off x="2748171" y="3463738"/>
            <a:ext cx="71491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Find the meaning of new words.</a:t>
            </a:r>
          </a:p>
        </p:txBody>
      </p:sp>
      <p:sp>
        <p:nvSpPr>
          <p:cNvPr id="20" name="Google Shape;3936;p106" descr="TextBox 93">
            <a:extLst>
              <a:ext uri="{FF2B5EF4-FFF2-40B4-BE49-F238E27FC236}">
                <a16:creationId xmlns:a16="http://schemas.microsoft.com/office/drawing/2014/main" id="{B8D3B3F0-78DC-8869-5B26-2E3BDFA658A6}"/>
              </a:ext>
            </a:extLst>
          </p:cNvPr>
          <p:cNvSpPr txBox="1"/>
          <p:nvPr/>
        </p:nvSpPr>
        <p:spPr>
          <a:xfrm>
            <a:off x="2928571" y="4634518"/>
            <a:ext cx="78002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Use the (</a:t>
            </a:r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real talk</a:t>
            </a:r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) phrases in new sentences</a:t>
            </a:r>
            <a:endParaRPr lang="en-US" sz="2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6" name="文本框 5">
            <a:extLst>
              <a:ext uri="{FF2B5EF4-FFF2-40B4-BE49-F238E27FC236}">
                <a16:creationId xmlns:a16="http://schemas.microsoft.com/office/drawing/2014/main" id="{55264CE0-138E-6C62-7043-E2ECD62D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3" y="110211"/>
            <a:ext cx="1634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accent1"/>
                </a:solidFill>
                <a:latin typeface="Comic Sans MS" panose="030F0702030302020204" pitchFamily="66" charset="0"/>
                <a:ea typeface="微软雅黑" pitchFamily="34" charset="-122"/>
              </a:rPr>
              <a:t>Goals</a:t>
            </a:r>
            <a:endParaRPr lang="zh-CN" altLang="en-US" sz="4000" dirty="0">
              <a:solidFill>
                <a:schemeClr val="accent1"/>
              </a:solidFill>
              <a:latin typeface="Comic Sans MS" panose="030F0702030302020204" pitchFamily="66" charset="0"/>
              <a:ea typeface="微软雅黑" pitchFamily="34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3BD8F79-B3DF-2392-AB8C-88B83161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76" y="0"/>
            <a:ext cx="566077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34CDDCB-84B3-A373-3627-45DA115921C4}"/>
              </a:ext>
            </a:extLst>
          </p:cNvPr>
          <p:cNvGrpSpPr/>
          <p:nvPr/>
        </p:nvGrpSpPr>
        <p:grpSpPr>
          <a:xfrm>
            <a:off x="2518440" y="5417428"/>
            <a:ext cx="765175" cy="765175"/>
            <a:chOff x="3159125" y="5534025"/>
            <a:chExt cx="765175" cy="765175"/>
          </a:xfrm>
          <a:solidFill>
            <a:srgbClr val="594F4F"/>
          </a:solidFill>
        </p:grpSpPr>
        <p:sp>
          <p:nvSpPr>
            <p:cNvPr id="32" name="Google Shape;3893;p106" descr="Oval 9">
              <a:extLst>
                <a:ext uri="{FF2B5EF4-FFF2-40B4-BE49-F238E27FC236}">
                  <a16:creationId xmlns:a16="http://schemas.microsoft.com/office/drawing/2014/main" id="{716CCB83-1F8C-C019-8169-CC49B2E5AFDD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916;p106" descr="Rectangle 32">
              <a:extLst>
                <a:ext uri="{FF2B5EF4-FFF2-40B4-BE49-F238E27FC236}">
                  <a16:creationId xmlns:a16="http://schemas.microsoft.com/office/drawing/2014/main" id="{09D43A1D-051B-13AB-9706-12D25F5F3167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</a:t>
              </a:r>
              <a:endParaRPr dirty="0"/>
            </a:p>
          </p:txBody>
        </p:sp>
      </p:grpSp>
      <p:sp>
        <p:nvSpPr>
          <p:cNvPr id="34" name="Google Shape;3936;p106" descr="TextBox 93">
            <a:extLst>
              <a:ext uri="{FF2B5EF4-FFF2-40B4-BE49-F238E27FC236}">
                <a16:creationId xmlns:a16="http://schemas.microsoft.com/office/drawing/2014/main" id="{D7348A9C-EA97-2089-CC59-597D23866F16}"/>
              </a:ext>
            </a:extLst>
          </p:cNvPr>
          <p:cNvSpPr txBox="1"/>
          <p:nvPr/>
        </p:nvSpPr>
        <p:spPr>
          <a:xfrm>
            <a:off x="3311158" y="5482574"/>
            <a:ext cx="70080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 List the reasons for recycling</a:t>
            </a:r>
            <a:endParaRPr lang="en-US" sz="2800" dirty="0">
              <a:solidFill>
                <a:schemeClr val="accent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 dir="r"/>
      </p:transition>
    </mc:Choice>
    <mc:Fallback xmlns=""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rbecue Family Stock Illustration - Download Image Now - Family, Picnic,  Barbecue - Social Gathering - iStock">
            <a:extLst>
              <a:ext uri="{FF2B5EF4-FFF2-40B4-BE49-F238E27FC236}">
                <a16:creationId xmlns:a16="http://schemas.microsoft.com/office/drawing/2014/main" id="{A1217558-9D16-0E9C-CAB5-30916B83D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09" y="0"/>
            <a:ext cx="5215645" cy="38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14,594 Trash Images, Stock Photos &amp; Vectors | Shutterstock">
            <a:extLst>
              <a:ext uri="{FF2B5EF4-FFF2-40B4-BE49-F238E27FC236}">
                <a16:creationId xmlns:a16="http://schemas.microsoft.com/office/drawing/2014/main" id="{D628AA21-F726-C4D0-6105-B39309F9D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" b="10710"/>
          <a:stretch/>
        </p:blipFill>
        <p:spPr bwMode="auto">
          <a:xfrm>
            <a:off x="-163647" y="3866266"/>
            <a:ext cx="5678399" cy="282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79DBD01-5290-7569-021E-145FDE7870BA}"/>
              </a:ext>
            </a:extLst>
          </p:cNvPr>
          <p:cNvSpPr txBox="1"/>
          <p:nvPr/>
        </p:nvSpPr>
        <p:spPr>
          <a:xfrm>
            <a:off x="740427" y="804085"/>
            <a:ext cx="3551274" cy="1328023"/>
          </a:xfrm>
          <a:prstGeom prst="wedgeRoundRectCallout">
            <a:avLst>
              <a:gd name="adj1" fmla="val -19635"/>
              <a:gd name="adj2" fmla="val 111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 you think has been happening here?</a:t>
            </a:r>
            <a:endParaRPr lang="ar-SA" sz="2400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F2F2927-1CB8-50DA-D306-A2396EDF9E21}"/>
              </a:ext>
            </a:extLst>
          </p:cNvPr>
          <p:cNvSpPr txBox="1"/>
          <p:nvPr/>
        </p:nvSpPr>
        <p:spPr>
          <a:xfrm>
            <a:off x="7017490" y="4306185"/>
            <a:ext cx="3551274" cy="919401"/>
          </a:xfrm>
          <a:prstGeom prst="wedgeRoundRectCallout">
            <a:avLst>
              <a:gd name="adj1" fmla="val -19635"/>
              <a:gd name="adj2" fmla="val 111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do should they do after eating?</a:t>
            </a:r>
            <a:endParaRPr lang="ar-SA" sz="2400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ft Drink Cans 375mL">
            <a:extLst>
              <a:ext uri="{FF2B5EF4-FFF2-40B4-BE49-F238E27FC236}">
                <a16:creationId xmlns:a16="http://schemas.microsoft.com/office/drawing/2014/main" id="{1292AE12-8AC6-E105-DD74-CAC469D80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5" b="15659"/>
          <a:stretch/>
        </p:blipFill>
        <p:spPr bwMode="auto">
          <a:xfrm>
            <a:off x="335281" y="545352"/>
            <a:ext cx="3517119" cy="20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1" name="Straight Connector 205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Landfill Images | Free Vectors, Stock Photos &amp; PSD">
            <a:extLst>
              <a:ext uri="{FF2B5EF4-FFF2-40B4-BE49-F238E27FC236}">
                <a16:creationId xmlns:a16="http://schemas.microsoft.com/office/drawing/2014/main" id="{17F16BE5-7E4F-7850-16B6-68ABB6EF6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8338" r="5640" b="17924"/>
          <a:stretch/>
        </p:blipFill>
        <p:spPr bwMode="auto">
          <a:xfrm>
            <a:off x="8654655" y="4087832"/>
            <a:ext cx="3537345" cy="23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2" name="Straight Connector 205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 descr="Free Vector | Recycling bins separation. waste management concept. trash  and waste, sign concept garbage, container and can.">
            <a:extLst>
              <a:ext uri="{FF2B5EF4-FFF2-40B4-BE49-F238E27FC236}">
                <a16:creationId xmlns:a16="http://schemas.microsoft.com/office/drawing/2014/main" id="{8E893CA6-622C-40F1-0C9E-751F94057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4" t="64519" r="29782" b="5399"/>
          <a:stretch/>
        </p:blipFill>
        <p:spPr bwMode="auto">
          <a:xfrm>
            <a:off x="3780899" y="2214990"/>
            <a:ext cx="5086651" cy="27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2">
            <a:extLst>
              <a:ext uri="{FF2B5EF4-FFF2-40B4-BE49-F238E27FC236}">
                <a16:creationId xmlns:a16="http://schemas.microsoft.com/office/drawing/2014/main" id="{E5C9D703-F9C2-31BC-E6BE-730181FC5AA0}"/>
              </a:ext>
            </a:extLst>
          </p:cNvPr>
          <p:cNvSpPr txBox="1"/>
          <p:nvPr/>
        </p:nvSpPr>
        <p:spPr>
          <a:xfrm rot="20812437">
            <a:off x="950236" y="2630603"/>
            <a:ext cx="201364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cans</a:t>
            </a:r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65C8EDEF-7F2D-541A-28DC-11CB35E21064}"/>
              </a:ext>
            </a:extLst>
          </p:cNvPr>
          <p:cNvSpPr txBox="1"/>
          <p:nvPr/>
        </p:nvSpPr>
        <p:spPr>
          <a:xfrm rot="20812437">
            <a:off x="5113546" y="5147298"/>
            <a:ext cx="231913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Recycling bins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F4519F87-7C82-9D5A-6CCE-11E3392781E2}"/>
              </a:ext>
            </a:extLst>
          </p:cNvPr>
          <p:cNvSpPr txBox="1"/>
          <p:nvPr/>
        </p:nvSpPr>
        <p:spPr>
          <a:xfrm rot="20812437">
            <a:off x="9311026" y="5838062"/>
            <a:ext cx="24532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landfill space</a:t>
            </a:r>
          </a:p>
        </p:txBody>
      </p:sp>
    </p:spTree>
    <p:extLst>
      <p:ext uri="{BB962C8B-B14F-4D97-AF65-F5344CB8AC3E}">
        <p14:creationId xmlns:p14="http://schemas.microsoft.com/office/powerpoint/2010/main" val="23845373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36BF87FC-4F44-BDD9-32FB-2E0CCCB154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8787234" y="4561366"/>
            <a:ext cx="3404766" cy="216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953E8EE-8BF6-514E-2A01-AA67CC9A2969}"/>
              </a:ext>
            </a:extLst>
          </p:cNvPr>
          <p:cNvGrpSpPr/>
          <p:nvPr/>
        </p:nvGrpSpPr>
        <p:grpSpPr>
          <a:xfrm>
            <a:off x="9764194" y="5092995"/>
            <a:ext cx="1485053" cy="1477926"/>
            <a:chOff x="62924" y="2950331"/>
            <a:chExt cx="2696302" cy="2782513"/>
          </a:xfrm>
        </p:grpSpPr>
        <p:pic>
          <p:nvPicPr>
            <p:cNvPr id="4" name="Picture 4" descr="Free Girl reading book clipart,Free PNG – KIDAHA">
              <a:extLst>
                <a:ext uri="{FF2B5EF4-FFF2-40B4-BE49-F238E27FC236}">
                  <a16:creationId xmlns:a16="http://schemas.microsoft.com/office/drawing/2014/main" id="{9F537050-33A8-3A73-33F0-F20921253A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5" t="2800" r="25935" b="11305"/>
            <a:stretch/>
          </p:blipFill>
          <p:spPr bwMode="auto">
            <a:xfrm>
              <a:off x="768571" y="2950331"/>
              <a:ext cx="1287793" cy="200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صورة 4" descr="صورة تحتوي على لعبة, قصاصة فنية, دمية&#10;&#10;تم إنشاء الوصف تلقائياً">
              <a:extLst>
                <a:ext uri="{FF2B5EF4-FFF2-40B4-BE49-F238E27FC236}">
                  <a16:creationId xmlns:a16="http://schemas.microsoft.com/office/drawing/2014/main" id="{04B5326C-8C9E-6B1B-7ABF-6B79F9243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4" y="4180269"/>
              <a:ext cx="1600200" cy="1552575"/>
            </a:xfrm>
            <a:prstGeom prst="rect">
              <a:avLst/>
            </a:prstGeom>
          </p:spPr>
        </p:pic>
        <p:pic>
          <p:nvPicPr>
            <p:cNvPr id="6" name="صورة 5" descr="صورة تحتوي على لعبة, قصاصة فنية, دمية&#10;&#10;تم إنشاء الوصف تلقائياً">
              <a:extLst>
                <a:ext uri="{FF2B5EF4-FFF2-40B4-BE49-F238E27FC236}">
                  <a16:creationId xmlns:a16="http://schemas.microsoft.com/office/drawing/2014/main" id="{004342A1-639E-1FC6-7886-BDAEDA03B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026" y="4180269"/>
              <a:ext cx="1600200" cy="1552575"/>
            </a:xfrm>
            <a:prstGeom prst="rect">
              <a:avLst/>
            </a:prstGeom>
          </p:spPr>
        </p:pic>
      </p:grpSp>
      <p:pic>
        <p:nvPicPr>
          <p:cNvPr id="7" name="MG Bk 3 F-SA_'17_2-15">
            <a:hlinkClick r:id="" action="ppaction://media"/>
            <a:extLst>
              <a:ext uri="{FF2B5EF4-FFF2-40B4-BE49-F238E27FC236}">
                <a16:creationId xmlns:a16="http://schemas.microsoft.com/office/drawing/2014/main" id="{E0675C75-5701-7C4F-7762-E7EBAC2F07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0068" y="620174"/>
            <a:ext cx="609600" cy="609600"/>
          </a:xfrm>
          <a:prstGeom prst="rect">
            <a:avLst/>
          </a:prstGeom>
        </p:spPr>
      </p:pic>
      <p:sp>
        <p:nvSpPr>
          <p:cNvPr id="8" name="مربع نص 6">
            <a:extLst>
              <a:ext uri="{FF2B5EF4-FFF2-40B4-BE49-F238E27FC236}">
                <a16:creationId xmlns:a16="http://schemas.microsoft.com/office/drawing/2014/main" id="{EAD20348-317A-5C30-C9B9-0999FC4B2BC7}"/>
              </a:ext>
            </a:extLst>
          </p:cNvPr>
          <p:cNvSpPr txBox="1"/>
          <p:nvPr/>
        </p:nvSpPr>
        <p:spPr>
          <a:xfrm>
            <a:off x="1671430" y="1428311"/>
            <a:ext cx="8092764" cy="1736646"/>
          </a:xfrm>
          <a:prstGeom prst="flowChartAlternateProcess">
            <a:avLst/>
          </a:prstGeom>
          <a:solidFill>
            <a:schemeClr val="bg2"/>
          </a:solidFill>
          <a:ln w="57150">
            <a:solidFill>
              <a:schemeClr val="bg1">
                <a:lumMod val="85000"/>
              </a:schemeClr>
            </a:solidFill>
          </a:ln>
          <a:scene3d>
            <a:camera prst="obliqueTopLeft">
              <a:rot lat="0" lon="0" rev="0"/>
            </a:camera>
            <a:lightRig rig="threePt" dir="t"/>
          </a:scene3d>
          <a:sp3d z="495300"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 are going to listen to a conversation between two friends </a:t>
            </a:r>
            <a:r>
              <a:rPr lang="en-US" sz="32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cleaning up after a party</a:t>
            </a:r>
            <a:r>
              <a:rPr lang="en-US" sz="3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ar-SA" sz="3200" dirty="0">
              <a:solidFill>
                <a:srgbClr val="00206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964DFE5-6454-CBC6-6FF9-682BF1A9C99A}"/>
              </a:ext>
            </a:extLst>
          </p:cNvPr>
          <p:cNvSpPr/>
          <p:nvPr/>
        </p:nvSpPr>
        <p:spPr>
          <a:xfrm>
            <a:off x="3364975" y="332734"/>
            <a:ext cx="5024114" cy="8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 Rounded MT Bold" panose="020F0704030504030204" pitchFamily="34" charset="0"/>
              </a:rPr>
              <a:t>BOOKS CLOSED</a:t>
            </a:r>
          </a:p>
        </p:txBody>
      </p:sp>
      <p:pic>
        <p:nvPicPr>
          <p:cNvPr id="3074" name="Picture 2" descr="Premium Vector | Kids recycling garbage, children characters cleaning  garden collect litter in trash bag and litter bin with recycle sign">
            <a:extLst>
              <a:ext uri="{FF2B5EF4-FFF2-40B4-BE49-F238E27FC236}">
                <a16:creationId xmlns:a16="http://schemas.microsoft.com/office/drawing/2014/main" id="{41B57107-DA28-1033-7BC1-B820BEA0D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9" y="3562327"/>
            <a:ext cx="4976036" cy="316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833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  <p:bldLst>
          <p:bldP spid="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0E4BC3B-AC7A-1236-5377-3B17D654D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/>
          <a:stretch/>
        </p:blipFill>
        <p:spPr>
          <a:xfrm>
            <a:off x="516805" y="253893"/>
            <a:ext cx="5718895" cy="647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252BB827-2117-E573-7E89-B9E606E5F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9848054" y="2847839"/>
            <a:ext cx="1827141" cy="11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Girl reading book clipart,Free PNG – KIDAHA">
            <a:extLst>
              <a:ext uri="{FF2B5EF4-FFF2-40B4-BE49-F238E27FC236}">
                <a16:creationId xmlns:a16="http://schemas.microsoft.com/office/drawing/2014/main" id="{0176203D-BCE2-DA47-7358-A6F698D2B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5" t="2800" r="25935" b="11305"/>
          <a:stretch/>
        </p:blipFill>
        <p:spPr bwMode="auto">
          <a:xfrm>
            <a:off x="10393007" y="2975438"/>
            <a:ext cx="709283" cy="106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G Bk 3 F-SA_'17_2-15">
            <a:hlinkClick r:id="" action="ppaction://media"/>
            <a:extLst>
              <a:ext uri="{FF2B5EF4-FFF2-40B4-BE49-F238E27FC236}">
                <a16:creationId xmlns:a16="http://schemas.microsoft.com/office/drawing/2014/main" id="{DB05B501-D13B-6686-724E-CEC49F123A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54594" y="997151"/>
            <a:ext cx="609600" cy="609600"/>
          </a:xfrm>
          <a:prstGeom prst="rect">
            <a:avLst/>
          </a:prstGeom>
        </p:spPr>
      </p:pic>
      <p:sp>
        <p:nvSpPr>
          <p:cNvPr id="2" name="Rectangle 161">
            <a:extLst>
              <a:ext uri="{FF2B5EF4-FFF2-40B4-BE49-F238E27FC236}">
                <a16:creationId xmlns:a16="http://schemas.microsoft.com/office/drawing/2014/main" id="{AE4AECF5-ED6C-2BBD-E02D-56BB8F07C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1262" y="223342"/>
            <a:ext cx="1861734" cy="978120"/>
          </a:xfrm>
          <a:prstGeom prst="wedgeRoundRectCallout">
            <a:avLst>
              <a:gd name="adj1" fmla="val 22826"/>
              <a:gd name="adj2" fmla="val 13963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14400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zh-CN" sz="2400" b="1" dirty="0">
                <a:latin typeface="Comic Sans MS" panose="030F0702030302020204" pitchFamily="66" charset="0"/>
                <a:ea typeface="方正综艺简体" panose="02010601030101010101" pitchFamily="2" charset="-122"/>
              </a:rPr>
              <a:t>Listen &amp; Read along</a:t>
            </a:r>
            <a:endParaRPr lang="zh-CN" altLang="en-US" sz="2400" b="1" dirty="0">
              <a:latin typeface="Comic Sans MS" panose="030F0702030302020204" pitchFamily="66" charset="0"/>
              <a:ea typeface="方正综艺简体" panose="02010601030101010101" pitchFamily="2" charset="-122"/>
            </a:endParaRPr>
          </a:p>
        </p:txBody>
      </p:sp>
      <p:pic>
        <p:nvPicPr>
          <p:cNvPr id="10" name="Picture 2" descr="Premium Vector | Kids recycling garbage, children characters cleaning  garden collect litter in trash bag and litter bin with recycle sign">
            <a:extLst>
              <a:ext uri="{FF2B5EF4-FFF2-40B4-BE49-F238E27FC236}">
                <a16:creationId xmlns:a16="http://schemas.microsoft.com/office/drawing/2014/main" id="{0D910068-2A73-DB46-D914-4E9BDB16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77" y="5093897"/>
            <a:ext cx="2779372" cy="17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8296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974688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true,&quot;HasMinimizeMode&quot;:false,&quot;TimerValue&quot;:&quot;03:00&quot;,&quot;HasAutoStart&quot;:false,&quot;HasCorrectAnswers&quot;:false,&quot;McqAnswers&quot;:[],&quot;ActivityId&quot;:&quot;sli14440608074928827909&quot;,&quot;IaMcqCompetition&quot;:false,&quot;IsAnonymous&quot;:false,&quot;AutoAdvance&quot;:false,&quot;IsCompetitionMode&quot;:false}"/>
  <p:tag name="ANSWERS" val="true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326</Words>
  <Application>Microsoft Office PowerPoint</Application>
  <PresentationFormat>Widescreen</PresentationFormat>
  <Paragraphs>68</Paragraphs>
  <Slides>16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Comic Sans MS</vt:lpstr>
      <vt:lpstr>Dancing Script</vt:lpstr>
      <vt:lpstr>Helvetica Neue</vt:lpstr>
      <vt:lpstr>MV Boli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سودان العتيبي</cp:lastModifiedBy>
  <cp:revision>1</cp:revision>
  <dcterms:created xsi:type="dcterms:W3CDTF">2022-12-29T08:41:44Z</dcterms:created>
  <dcterms:modified xsi:type="dcterms:W3CDTF">2023-12-08T15:24:27Z</dcterms:modified>
</cp:coreProperties>
</file>