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64A6354-47C8-44D9-8F3E-F0895A15C8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9EBCCD-8512-477B-8E26-3CEA939111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57890ED-C00E-403B-A474-BE53BAC4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BF8F-4564-4322-9EDB-9AA0F618471F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EB8EC62-D4A1-4435-9F36-03E00F4F2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999B3C5-D63F-4742-AD83-E52976259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885F-2272-4BED-9ED5-EC125427E8B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0502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2F40A2-B436-4539-9CC8-3544A346C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59EF487-9B86-4095-BA3D-8C274F2107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F67721C-CB9C-4988-957E-2C3685F0F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BF8F-4564-4322-9EDB-9AA0F618471F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9092F6B-4B22-4B7E-BF37-0F54CD485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3174980-6FDA-4F45-B099-D043A0B1A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885F-2272-4BED-9ED5-EC125427E8B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11116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F520CFA-6984-4F75-A698-C0D1051D4E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A3E085F-6F20-448B-B4FC-5F54A42E8B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441511-2B7E-48CC-A70F-DEB86DF8D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BF8F-4564-4322-9EDB-9AA0F618471F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418E0AE-2619-4BD5-A009-46F42AE36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38FAA64-14B2-4358-AB11-C74DF9A73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885F-2272-4BED-9ED5-EC125427E8B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5329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45C676-4673-41A8-8AFD-45304648D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317640C-F0AA-4E97-B909-ED76861F7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67FCCD-7E55-453F-872D-2FC887C1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BF8F-4564-4322-9EDB-9AA0F618471F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490D5E2-447B-43D4-B40C-D51004B0F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D6E1E2B-3F76-43B7-AB2E-9C4E1B8C8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885F-2272-4BED-9ED5-EC125427E8B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716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17A810-EAF4-4D93-9B7D-96616383E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94177E7-1EC7-46F6-9BC2-1FBE223C92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9A30476-3760-4FAE-9717-9C5041871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BF8F-4564-4322-9EDB-9AA0F618471F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74CD19-26D1-42EA-A565-EE2D6395B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D6C4426-9073-4446-87DC-8D24F644BC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885F-2272-4BED-9ED5-EC125427E8B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1852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EB4352E-02FA-411C-80A6-BDC48F58D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9F011E2-43E6-4E33-9BC2-4D6489A989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AD92797-5F9B-464A-9C12-80525439C0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9E659FD-64A5-4FD6-BE46-0609188B8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BF8F-4564-4322-9EDB-9AA0F618471F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6A40962-4B92-4BA3-81E7-56697C582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AC974C5-9B65-4E80-9941-F14B56507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885F-2272-4BED-9ED5-EC125427E8B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4040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D89578E-9FE1-456B-BC7E-4848706A8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57A4303-9E21-43BB-B7EB-99008E31F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53858F6-3A1A-477C-8A80-7B41D893F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37E309F-92C7-4945-BFF1-5D0111A25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915009EA-DE89-4F34-8FD9-A287201D3A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78E371A-A8E6-4B1E-828E-CD4A7A90A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BF8F-4564-4322-9EDB-9AA0F618471F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B6E0C3F-8AAF-4B2F-BFFC-60CF74852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E2072E8-4943-43F9-B61A-B2D985DEF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885F-2272-4BED-9ED5-EC125427E8B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74982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7469595-BC15-4D5E-8B41-F17EE4724D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330C64B-E363-4BC5-B584-90842970B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BF8F-4564-4322-9EDB-9AA0F618471F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484DC9E-1E75-4E2F-91FE-162CE8CBD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58DB62B-8EC4-45CF-8129-12FE7359D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885F-2272-4BED-9ED5-EC125427E8B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99134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F6A991E-EB4C-42CB-A344-8BAB8A4EC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BF8F-4564-4322-9EDB-9AA0F618471F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6B02885-543A-4BBA-B404-27380F14C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AEBDE28-0593-441B-870C-BD5292D40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885F-2272-4BED-9ED5-EC125427E8B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11728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14C2AF5-15CD-4A14-8AAF-24E50A697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F49D7A1-5F7F-41C7-8170-4992E01C76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3E83B64-31EE-4DE1-A854-84DAD1AB59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0BB62FB-45FD-4CFE-8548-4E0F9B2A0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BF8F-4564-4322-9EDB-9AA0F618471F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2E87581-A7D6-4748-BE4B-7120674D1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8B65D91-373E-47C1-A436-EDB2F487A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885F-2272-4BED-9ED5-EC125427E8B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68196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70C9743-C334-46C9-83AD-1876FB7C9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A5E351E8-F2F1-424B-9AAE-AB76EAF0D6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22F632F-6E84-4C4A-BCE0-13F240674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88F5E79-A91F-4A81-B0A4-E3783B759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61BF8F-4564-4322-9EDB-9AA0F618471F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D87D47B-C9DE-4BDD-B762-5957D0F22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A417C64-A85C-41BE-8047-FDB0909E1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E885F-2272-4BED-9ED5-EC125427E8B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4729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98328281-9656-4751-BF76-57EE11E237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46D95F6-E858-4B0D-9E7E-E8188BC06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8D39278-4338-4535-807B-BFB66CA58C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61BF8F-4564-4322-9EDB-9AA0F618471F}" type="datetimeFigureOut">
              <a:rPr lang="ar-SA" smtClean="0"/>
              <a:t>24/05/43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C93C935-0109-4C13-AC38-03EFBFBCED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B68ADE4-7645-42D2-AF33-086F291DDF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E885F-2272-4BED-9ED5-EC125427E8B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971046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1">
            <a:extLst>
              <a:ext uri="{FF2B5EF4-FFF2-40B4-BE49-F238E27FC236}">
                <a16:creationId xmlns:a16="http://schemas.microsoft.com/office/drawing/2014/main" id="{F07C0A58-6594-494E-AC9A-D6C45C652BFE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8879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10">
            <a:extLst>
              <a:ext uri="{FF2B5EF4-FFF2-40B4-BE49-F238E27FC236}">
                <a16:creationId xmlns:a16="http://schemas.microsoft.com/office/drawing/2014/main" id="{5C29FB6A-F981-4DB8-92BF-E817786DC8D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160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11">
            <a:extLst>
              <a:ext uri="{FF2B5EF4-FFF2-40B4-BE49-F238E27FC236}">
                <a16:creationId xmlns:a16="http://schemas.microsoft.com/office/drawing/2014/main" id="{8883D276-5CF4-481B-A6D4-31C6D3BB074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209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12">
            <a:extLst>
              <a:ext uri="{FF2B5EF4-FFF2-40B4-BE49-F238E27FC236}">
                <a16:creationId xmlns:a16="http://schemas.microsoft.com/office/drawing/2014/main" id="{74B77D39-BEB5-4473-BC01-F2201FD43B3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264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13">
            <a:extLst>
              <a:ext uri="{FF2B5EF4-FFF2-40B4-BE49-F238E27FC236}">
                <a16:creationId xmlns:a16="http://schemas.microsoft.com/office/drawing/2014/main" id="{01CBD284-B912-48D8-BEA5-9209607408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058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2">
            <a:extLst>
              <a:ext uri="{FF2B5EF4-FFF2-40B4-BE49-F238E27FC236}">
                <a16:creationId xmlns:a16="http://schemas.microsoft.com/office/drawing/2014/main" id="{3FDB4222-DACD-4E16-8B18-01FA2DED779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46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3">
            <a:extLst>
              <a:ext uri="{FF2B5EF4-FFF2-40B4-BE49-F238E27FC236}">
                <a16:creationId xmlns:a16="http://schemas.microsoft.com/office/drawing/2014/main" id="{D3B2AA9D-EFA6-43AA-8751-2BCFE99A86E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564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4">
            <a:extLst>
              <a:ext uri="{FF2B5EF4-FFF2-40B4-BE49-F238E27FC236}">
                <a16:creationId xmlns:a16="http://schemas.microsoft.com/office/drawing/2014/main" id="{726CF33E-3F0D-41C3-B290-C26D26E528F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215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5">
            <a:extLst>
              <a:ext uri="{FF2B5EF4-FFF2-40B4-BE49-F238E27FC236}">
                <a16:creationId xmlns:a16="http://schemas.microsoft.com/office/drawing/2014/main" id="{760F3F71-BF3F-4629-AA18-A677B22B037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067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6">
            <a:extLst>
              <a:ext uri="{FF2B5EF4-FFF2-40B4-BE49-F238E27FC236}">
                <a16:creationId xmlns:a16="http://schemas.microsoft.com/office/drawing/2014/main" id="{37FAF233-7870-45ED-9400-E909B2BB247A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2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7">
            <a:extLst>
              <a:ext uri="{FF2B5EF4-FFF2-40B4-BE49-F238E27FC236}">
                <a16:creationId xmlns:a16="http://schemas.microsoft.com/office/drawing/2014/main" id="{683E14C8-5205-4368-A691-40620B9C620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7706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8">
            <a:extLst>
              <a:ext uri="{FF2B5EF4-FFF2-40B4-BE49-F238E27FC236}">
                <a16:creationId xmlns:a16="http://schemas.microsoft.com/office/drawing/2014/main" id="{5CE25C5E-AC07-474E-BA67-CEB90CEF3A6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8743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تطابق المضلعات_9">
            <a:extLst>
              <a:ext uri="{FF2B5EF4-FFF2-40B4-BE49-F238E27FC236}">
                <a16:creationId xmlns:a16="http://schemas.microsoft.com/office/drawing/2014/main" id="{5943E5FD-F79D-480F-9FA0-D36A737ACBA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67212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شاشة عريضة</PresentationFormat>
  <Paragraphs>0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2021-12-28T07:42:17Z</dcterms:created>
  <dcterms:modified xsi:type="dcterms:W3CDTF">2021-12-28T07:42:40Z</dcterms:modified>
</cp:coreProperties>
</file>