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227318-4D6E-41B3-BFEF-812C5AC31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34BB8AE-1C79-45D6-94E3-44F4AA977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5F38CC5-EE9C-46CA-82E0-4BEFEE51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91E6-7820-4EF5-A1BD-8DE694B6D543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84F6AC-6E3A-45B6-9E31-408082E5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802286-CB30-45F8-9B9E-747A5C87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475A-F413-4D4B-A034-D2B7BD8507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785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EE6252-A748-4002-84CF-F364B205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B4D394A-AD47-43D2-9C3F-B15F9923D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5AC33F-7681-442A-BF91-A68C8406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91E6-7820-4EF5-A1BD-8DE694B6D543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1DB503B-D235-45C2-8624-BAB5BA97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F77901-AEF3-44FA-8CB3-E003F506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475A-F413-4D4B-A034-D2B7BD8507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481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E2ED09A-5839-459C-AB9D-8D12ADFF2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94BB10-EA5C-4F9B-AF61-B50C23C3D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47FF8D-9587-4FB5-BCE1-A6737734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91E6-7820-4EF5-A1BD-8DE694B6D543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AAAB419-BC47-4E3B-A82C-F0E7CAD5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A5D056-33B3-4F37-AED1-F9D1BB85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475A-F413-4D4B-A034-D2B7BD8507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424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0F442F-FDF9-4465-AD83-6598FF30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ED8A1B6-05E8-4FEE-98FA-362D07D8D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CE8FBB-A334-4500-B0C7-10A197BF5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91E6-7820-4EF5-A1BD-8DE694B6D543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0BE2D5D-92BA-4ACB-BB0F-3C78D3C1D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F91813-4E4B-4B96-BCFE-BC542697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475A-F413-4D4B-A034-D2B7BD8507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541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B63D44-A8DF-492E-8D9A-8EE3A8F2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15D2C2B-F6D8-4399-957D-D49C54F1C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7A87C1-C8AA-4F12-A03E-4C3A4315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91E6-7820-4EF5-A1BD-8DE694B6D543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6B672B-82C6-4FAF-8AA9-D1DA2A30B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047CF2-CA25-4E2F-B8BC-A02F4C7CB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475A-F413-4D4B-A034-D2B7BD8507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227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ECCAB0-ECEF-462C-A0C7-2177E68EE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0F16623-E20C-4860-AB06-F65B72552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D11C144-A961-49DC-B4F1-4AB5E7A95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2A8A79-580B-4007-A310-42434587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91E6-7820-4EF5-A1BD-8DE694B6D543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CC55F67-B79E-4A33-9588-BB315343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133740E-1F0B-4987-998A-4A0654F2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475A-F413-4D4B-A034-D2B7BD8507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785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CC32F1-C55F-4D42-AE7C-5EC158867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8000754-0E86-4BE8-9A6D-DBFBEC53E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B647E3A-0069-4BB0-B5C4-8FC659E90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F6BD7EF-E5BA-4104-B5E6-20305CD2B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E82EB5E-9EED-4725-83A6-EA092A38B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65BE376-C092-4064-B511-C5A0C357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91E6-7820-4EF5-A1BD-8DE694B6D543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AC016AF-2C2C-4020-A993-7FC72002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00F440E-B191-4822-AE82-553407AD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475A-F413-4D4B-A034-D2B7BD8507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68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A014E2-6182-4FDC-9908-581282D4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D19B90A-9E48-49BB-BD57-70B80965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91E6-7820-4EF5-A1BD-8DE694B6D543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827BB6D-548A-4201-9BF1-29FC26A4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9F786A5-C6C7-4158-919E-A379DEE3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475A-F413-4D4B-A034-D2B7BD8507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5796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F6831AC-ED04-440A-A204-800D37C80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91E6-7820-4EF5-A1BD-8DE694B6D543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FB8B4EB-82B2-4758-8DE6-0204B75E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54C98B-2751-4517-80D4-F9EBC10F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475A-F413-4D4B-A034-D2B7BD8507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40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A8AB65-4942-4A1F-AD47-914AB8912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DCC1FB-339A-419D-B7AA-208A2F489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F5B57E2-7FA2-4C60-BB9C-35EAED22E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709BD9F-898B-4DF3-8F33-50B5480E3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91E6-7820-4EF5-A1BD-8DE694B6D543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A27E1A-8075-45C9-901D-75AAAA00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A255C15-D208-4B3D-9443-FB196031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475A-F413-4D4B-A034-D2B7BD8507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352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1922E4-56DD-4DDA-8F13-E3551EC3D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ECBB007-38BD-469A-8886-A0EDFB9B7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47953B6-C0C7-472D-98B8-59D972C22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F33ADE-5883-4914-B625-F06214B3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991E6-7820-4EF5-A1BD-8DE694B6D543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BA81676-5038-4852-9B03-8BD49CA6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7ADD5A-A574-42DC-8E3B-CE64E2DB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F475A-F413-4D4B-A034-D2B7BD8507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819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00D4F9E-3D0A-4B42-A3FB-22B158F77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9FDA6B7-35AA-4C76-80CB-CFA7F18D6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750CDDD-A09E-4F84-90FF-AF6FF62AC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991E6-7820-4EF5-A1BD-8DE694B6D543}" type="datetimeFigureOut">
              <a:rPr lang="ar-SA" smtClean="0"/>
              <a:t>22/05/43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07F446D-ECAD-42B5-AD5D-937030BE3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646E44-FED9-452D-9ADD-DAADA2320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F475A-F413-4D4B-A034-D2B7BD8507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3464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1">
            <a:extLst>
              <a:ext uri="{FF2B5EF4-FFF2-40B4-BE49-F238E27FC236}">
                <a16:creationId xmlns:a16="http://schemas.microsoft.com/office/drawing/2014/main" id="{A8E648ED-EF49-40ED-A478-C06D62E0EB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3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10">
            <a:extLst>
              <a:ext uri="{FF2B5EF4-FFF2-40B4-BE49-F238E27FC236}">
                <a16:creationId xmlns:a16="http://schemas.microsoft.com/office/drawing/2014/main" id="{DB68CC74-B1AE-4192-B0E9-1BC9A72884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1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11">
            <a:extLst>
              <a:ext uri="{FF2B5EF4-FFF2-40B4-BE49-F238E27FC236}">
                <a16:creationId xmlns:a16="http://schemas.microsoft.com/office/drawing/2014/main" id="{F0D481F6-8AD6-4060-BF3A-EEFA805BD7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29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12">
            <a:extLst>
              <a:ext uri="{FF2B5EF4-FFF2-40B4-BE49-F238E27FC236}">
                <a16:creationId xmlns:a16="http://schemas.microsoft.com/office/drawing/2014/main" id="{02356764-4515-4704-B779-739AAF1EA4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5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13">
            <a:extLst>
              <a:ext uri="{FF2B5EF4-FFF2-40B4-BE49-F238E27FC236}">
                <a16:creationId xmlns:a16="http://schemas.microsoft.com/office/drawing/2014/main" id="{265E2508-B68A-4441-B9B0-C1D927B439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7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14">
            <a:extLst>
              <a:ext uri="{FF2B5EF4-FFF2-40B4-BE49-F238E27FC236}">
                <a16:creationId xmlns:a16="http://schemas.microsoft.com/office/drawing/2014/main" id="{558D8E7A-38A5-468F-89FE-B522A7EFCA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15">
            <a:extLst>
              <a:ext uri="{FF2B5EF4-FFF2-40B4-BE49-F238E27FC236}">
                <a16:creationId xmlns:a16="http://schemas.microsoft.com/office/drawing/2014/main" id="{B69742D7-DF39-4EF9-8B50-B9D2E13872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81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16">
            <a:extLst>
              <a:ext uri="{FF2B5EF4-FFF2-40B4-BE49-F238E27FC236}">
                <a16:creationId xmlns:a16="http://schemas.microsoft.com/office/drawing/2014/main" id="{DD9D91F8-E2E7-4214-9AEE-43E097F2F8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2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2">
            <a:extLst>
              <a:ext uri="{FF2B5EF4-FFF2-40B4-BE49-F238E27FC236}">
                <a16:creationId xmlns:a16="http://schemas.microsoft.com/office/drawing/2014/main" id="{317878A3-ED79-4F6C-B6AD-6E11A1B824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8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3">
            <a:extLst>
              <a:ext uri="{FF2B5EF4-FFF2-40B4-BE49-F238E27FC236}">
                <a16:creationId xmlns:a16="http://schemas.microsoft.com/office/drawing/2014/main" id="{7F824716-1B1C-4EAA-837A-6490AC92B8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7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4">
            <a:extLst>
              <a:ext uri="{FF2B5EF4-FFF2-40B4-BE49-F238E27FC236}">
                <a16:creationId xmlns:a16="http://schemas.microsoft.com/office/drawing/2014/main" id="{00DA9040-0E93-4E02-B87B-4CCE17CBA8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8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5">
            <a:extLst>
              <a:ext uri="{FF2B5EF4-FFF2-40B4-BE49-F238E27FC236}">
                <a16:creationId xmlns:a16="http://schemas.microsoft.com/office/drawing/2014/main" id="{AAE52D5A-8A0D-4E21-B8A5-9FEFD6AEE0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6">
            <a:extLst>
              <a:ext uri="{FF2B5EF4-FFF2-40B4-BE49-F238E27FC236}">
                <a16:creationId xmlns:a16="http://schemas.microsoft.com/office/drawing/2014/main" id="{3601342D-341A-47B9-B5EE-6FEECBE7ED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2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7">
            <a:extLst>
              <a:ext uri="{FF2B5EF4-FFF2-40B4-BE49-F238E27FC236}">
                <a16:creationId xmlns:a16="http://schemas.microsoft.com/office/drawing/2014/main" id="{5F3450C8-CD4A-41CA-91F3-55B68C4D8A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8">
            <a:extLst>
              <a:ext uri="{FF2B5EF4-FFF2-40B4-BE49-F238E27FC236}">
                <a16:creationId xmlns:a16="http://schemas.microsoft.com/office/drawing/2014/main" id="{3EAA88DB-FE4A-406B-9AAE-5B31C456B1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علاقات الزوايا و المستقيمات_9">
            <a:extLst>
              <a:ext uri="{FF2B5EF4-FFF2-40B4-BE49-F238E27FC236}">
                <a16:creationId xmlns:a16="http://schemas.microsoft.com/office/drawing/2014/main" id="{A5D28D88-919B-4E4B-A271-1A093D1FF1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7866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2021-12-26T18:42:30Z</dcterms:created>
  <dcterms:modified xsi:type="dcterms:W3CDTF">2021-12-26T18:43:00Z</dcterms:modified>
</cp:coreProperties>
</file>