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هما كثرت عليك الأسباب تذكر أن ربك قادر أن يهيئ لك المخارج..…"/>
          <p:cNvSpPr txBox="1"/>
          <p:nvPr/>
        </p:nvSpPr>
        <p:spPr>
          <a:xfrm>
            <a:off x="1704570" y="2894004"/>
            <a:ext cx="16129959" cy="92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مهما كثرت عليك الأسباب تذكر أن ربك قادر أن يهيئ لك المخارج..</a:t>
            </a:r>
          </a:p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من كان قادر على أن يحيي الموتى..فيسير عليه أن يحيي أحلامك وآمالك..ثق بربك ولا تيأس..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9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8815.png" descr="IMG_8815.png"/>
          <p:cNvPicPr>
            <a:picLocks noChangeAspect="1"/>
          </p:cNvPicPr>
          <p:nvPr/>
        </p:nvPicPr>
        <p:blipFill>
          <a:blip r:embed="rId5"/>
          <a:srcRect l="50088" t="43064" b="50264"/>
          <a:stretch>
            <a:fillRect/>
          </a:stretch>
        </p:blipFill>
        <p:spPr>
          <a:xfrm>
            <a:off x="4326414" y="1634869"/>
            <a:ext cx="16959607" cy="2988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2744" y="3962730"/>
            <a:ext cx="10795030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تأكد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pic>
        <p:nvPicPr>
          <p:cNvPr id="204" name="IMG_5561.png" descr="IMG_55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10" y="2513802"/>
            <a:ext cx="9347201" cy="93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مثل الدالة بيانياً :"/>
          <p:cNvSpPr txBox="1"/>
          <p:nvPr/>
        </p:nvSpPr>
        <p:spPr>
          <a:xfrm>
            <a:off x="4652002" y="1610823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مثل الدالة بيانياً :</a:t>
            </a:r>
          </a:p>
        </p:txBody>
      </p:sp>
      <p:pic>
        <p:nvPicPr>
          <p:cNvPr id="206" name="IMG_8815.png" descr="IMG_8815.png"/>
          <p:cNvPicPr>
            <a:picLocks noChangeAspect="1"/>
          </p:cNvPicPr>
          <p:nvPr/>
        </p:nvPicPr>
        <p:blipFill>
          <a:blip r:embed="rId4"/>
          <a:srcRect t="44726" r="49104" b="49383"/>
          <a:stretch>
            <a:fillRect/>
          </a:stretch>
        </p:blipFill>
        <p:spPr>
          <a:xfrm>
            <a:off x="1471594" y="2360716"/>
            <a:ext cx="18805160" cy="286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394" y="3962730"/>
            <a:ext cx="10795031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ثال من واقع…"/>
          <p:cNvSpPr txBox="1"/>
          <p:nvPr/>
        </p:nvSpPr>
        <p:spPr>
          <a:xfrm>
            <a:off x="11378271" y="773199"/>
            <a:ext cx="18710277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مثال من واقع </a:t>
            </a:r>
          </a:p>
          <a:p>
            <a:pPr rtl="0"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الحياة</a:t>
            </a:r>
          </a:p>
        </p:txBody>
      </p:sp>
      <p:pic>
        <p:nvPicPr>
          <p:cNvPr id="21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" y="1896993"/>
            <a:ext cx="3421892" cy="3430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8814.png" descr="IMG_8814.png"/>
          <p:cNvPicPr>
            <a:picLocks noChangeAspect="1"/>
          </p:cNvPicPr>
          <p:nvPr/>
        </p:nvPicPr>
        <p:blipFill>
          <a:blip r:embed="rId4"/>
          <a:srcRect t="7603" r="28892" b="49776"/>
          <a:stretch>
            <a:fillRect/>
          </a:stretch>
        </p:blipFill>
        <p:spPr>
          <a:xfrm>
            <a:off x="2413999" y="1262708"/>
            <a:ext cx="15576712" cy="1220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8814.png" descr="IMG_8814.png"/>
          <p:cNvPicPr>
            <a:picLocks noChangeAspect="1"/>
          </p:cNvPicPr>
          <p:nvPr/>
        </p:nvPicPr>
        <p:blipFill>
          <a:blip r:embed="rId4"/>
          <a:srcRect l="74056" r="261" b="60840"/>
          <a:stretch>
            <a:fillRect/>
          </a:stretch>
        </p:blipFill>
        <p:spPr>
          <a:xfrm>
            <a:off x="19692600" y="2388166"/>
            <a:ext cx="4716676" cy="940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تحقق من فهمك"/>
          <p:cNvSpPr txBox="1"/>
          <p:nvPr/>
        </p:nvSpPr>
        <p:spPr>
          <a:xfrm>
            <a:off x="11196832" y="1556624"/>
            <a:ext cx="1871027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9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15" name="IMG_8814.png" descr="IMG_8814.png"/>
          <p:cNvPicPr>
            <a:picLocks noChangeAspect="1"/>
          </p:cNvPicPr>
          <p:nvPr/>
        </p:nvPicPr>
        <p:blipFill>
          <a:blip r:embed="rId3"/>
          <a:srcRect t="53258" r="28113" b="38684"/>
          <a:stretch>
            <a:fillRect/>
          </a:stretch>
        </p:blipFill>
        <p:spPr>
          <a:xfrm>
            <a:off x="1841978" y="3427114"/>
            <a:ext cx="18166765" cy="266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009" y="6207639"/>
            <a:ext cx="7587507" cy="7815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8814.png" descr="IMG_8814.png"/>
          <p:cNvPicPr>
            <a:picLocks noChangeAspect="1"/>
          </p:cNvPicPr>
          <p:nvPr/>
        </p:nvPicPr>
        <p:blipFill>
          <a:blip r:embed="rId3"/>
          <a:srcRect t="63442" r="23028"/>
          <a:stretch>
            <a:fillRect/>
          </a:stretch>
        </p:blipFill>
        <p:spPr>
          <a:xfrm>
            <a:off x="2088389" y="1870670"/>
            <a:ext cx="16061879" cy="99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360" y="1158"/>
            <a:ext cx="4971229" cy="4971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2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8815.png" descr="IMG_8815.png"/>
          <p:cNvPicPr>
            <a:picLocks noChangeAspect="1"/>
          </p:cNvPicPr>
          <p:nvPr/>
        </p:nvPicPr>
        <p:blipFill>
          <a:blip r:embed="rId4"/>
          <a:srcRect l="43199" t="31102" r="25190" b="65564"/>
          <a:stretch>
            <a:fillRect/>
          </a:stretch>
        </p:blipFill>
        <p:spPr>
          <a:xfrm>
            <a:off x="392011" y="3124477"/>
            <a:ext cx="17558109" cy="2440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8815.png" descr="IMG_8815.png"/>
          <p:cNvPicPr>
            <a:picLocks noChangeAspect="1"/>
          </p:cNvPicPr>
          <p:nvPr/>
        </p:nvPicPr>
        <p:blipFill>
          <a:blip r:embed="rId4"/>
          <a:srcRect l="78347" t="12408" b="62441"/>
          <a:stretch>
            <a:fillRect/>
          </a:stretch>
        </p:blipFill>
        <p:spPr>
          <a:xfrm>
            <a:off x="19052027" y="2937169"/>
            <a:ext cx="5722459" cy="876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5970" y="7522508"/>
            <a:ext cx="4422225" cy="4422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628" y="4950937"/>
            <a:ext cx="10795031" cy="837341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مثل الدالة بيانياً :"/>
          <p:cNvSpPr txBox="1"/>
          <p:nvPr/>
        </p:nvSpPr>
        <p:spPr>
          <a:xfrm>
            <a:off x="4652002" y="1610823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مثل الدالة بيانياً :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8815.png" descr="IMG_8815.png"/>
          <p:cNvPicPr>
            <a:picLocks noChangeAspect="1"/>
          </p:cNvPicPr>
          <p:nvPr/>
        </p:nvPicPr>
        <p:blipFill>
          <a:blip r:embed="rId4"/>
          <a:srcRect t="31102" r="52301" b="65188"/>
          <a:stretch>
            <a:fillRect/>
          </a:stretch>
        </p:blipFill>
        <p:spPr>
          <a:xfrm>
            <a:off x="2130398" y="3453880"/>
            <a:ext cx="18572157" cy="1903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175" y="4539184"/>
            <a:ext cx="10795030" cy="837341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مثل الدالة بيانياً :"/>
          <p:cNvSpPr txBox="1"/>
          <p:nvPr/>
        </p:nvSpPr>
        <p:spPr>
          <a:xfrm>
            <a:off x="4652002" y="1610823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مثل الدالة بيانياً :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6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5934194" y="3041794"/>
            <a:ext cx="8847389" cy="431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8815.png" descr="IMG_8815.png"/>
          <p:cNvPicPr>
            <a:picLocks noChangeAspect="1"/>
          </p:cNvPicPr>
          <p:nvPr/>
        </p:nvPicPr>
        <p:blipFill>
          <a:blip r:embed="rId4"/>
          <a:srcRect l="49488" t="70144" b="23112"/>
          <a:stretch>
            <a:fillRect/>
          </a:stretch>
        </p:blipFill>
        <p:spPr>
          <a:xfrm>
            <a:off x="3065357" y="1372511"/>
            <a:ext cx="19998174" cy="3518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8043" y="4292133"/>
            <a:ext cx="10795030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42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8816.png" descr="IMG_8816.png"/>
          <p:cNvPicPr>
            <a:picLocks noChangeAspect="1"/>
          </p:cNvPicPr>
          <p:nvPr/>
        </p:nvPicPr>
        <p:blipFill>
          <a:blip r:embed="rId5"/>
          <a:srcRect t="12800" r="19951" b="67256"/>
          <a:stretch>
            <a:fillRect/>
          </a:stretch>
        </p:blipFill>
        <p:spPr>
          <a:xfrm>
            <a:off x="-324079" y="1992400"/>
            <a:ext cx="18734650" cy="5183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46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8816.png" descr="IMG_8816.png"/>
          <p:cNvPicPr>
            <a:picLocks noChangeAspect="1"/>
          </p:cNvPicPr>
          <p:nvPr/>
        </p:nvPicPr>
        <p:blipFill>
          <a:blip r:embed="rId5"/>
          <a:srcRect t="68245"/>
          <a:stretch>
            <a:fillRect/>
          </a:stretch>
        </p:blipFill>
        <p:spPr>
          <a:xfrm>
            <a:off x="87674" y="3601045"/>
            <a:ext cx="18470070" cy="651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8818.png" descr="IMG_881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65" y="4328505"/>
            <a:ext cx="18682797" cy="9341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51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تمثيل الدوال النسبية بيانياً"/>
          <p:cNvSpPr txBox="1"/>
          <p:nvPr/>
        </p:nvSpPr>
        <p:spPr>
          <a:xfrm>
            <a:off x="2161975" y="5832885"/>
            <a:ext cx="15196654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تمثيل الدوال النسبية بيانياً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8812.png" descr="IMG_8812.png"/>
          <p:cNvPicPr>
            <a:picLocks noChangeAspect="1"/>
          </p:cNvPicPr>
          <p:nvPr/>
        </p:nvPicPr>
        <p:blipFill>
          <a:blip r:embed="rId5"/>
          <a:srcRect l="74543" t="10079" b="67677"/>
          <a:stretch>
            <a:fillRect/>
          </a:stretch>
        </p:blipFill>
        <p:spPr>
          <a:xfrm>
            <a:off x="4027450" y="1625413"/>
            <a:ext cx="9574753" cy="10918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8812.png" descr="IMG_8812.png"/>
          <p:cNvPicPr>
            <a:picLocks noChangeAspect="1"/>
          </p:cNvPicPr>
          <p:nvPr/>
        </p:nvPicPr>
        <p:blipFill>
          <a:blip r:embed="rId5"/>
          <a:srcRect l="77630" t="34819" b="53010"/>
          <a:stretch>
            <a:fillRect/>
          </a:stretch>
        </p:blipFill>
        <p:spPr>
          <a:xfrm>
            <a:off x="815776" y="2804452"/>
            <a:ext cx="15055101" cy="10689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8812.png" descr="IMG_8812.png"/>
          <p:cNvPicPr>
            <a:picLocks noChangeAspect="1"/>
          </p:cNvPicPr>
          <p:nvPr/>
        </p:nvPicPr>
        <p:blipFill>
          <a:blip r:embed="rId5"/>
          <a:srcRect t="11255" r="25553" b="62609"/>
          <a:stretch>
            <a:fillRect/>
          </a:stretch>
        </p:blipFill>
        <p:spPr>
          <a:xfrm>
            <a:off x="184423" y="3541073"/>
            <a:ext cx="17010926" cy="7793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355" y="4438123"/>
            <a:ext cx="4839755" cy="4839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8812.png" descr="IMG_8812.png"/>
          <p:cNvPicPr>
            <a:picLocks noChangeAspect="1"/>
          </p:cNvPicPr>
          <p:nvPr/>
        </p:nvPicPr>
        <p:blipFill>
          <a:blip r:embed="rId5"/>
          <a:srcRect t="37295" r="26113"/>
          <a:stretch>
            <a:fillRect/>
          </a:stretch>
        </p:blipFill>
        <p:spPr>
          <a:xfrm>
            <a:off x="4960755" y="1201737"/>
            <a:ext cx="10213686" cy="11312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8812.png" descr="IMG_8812.png"/>
          <p:cNvPicPr>
            <a:picLocks noChangeAspect="1"/>
          </p:cNvPicPr>
          <p:nvPr/>
        </p:nvPicPr>
        <p:blipFill>
          <a:blip r:embed="rId5"/>
          <a:srcRect l="73721" t="51723" r="355"/>
          <a:stretch>
            <a:fillRect/>
          </a:stretch>
        </p:blipFill>
        <p:spPr>
          <a:xfrm>
            <a:off x="18598474" y="6781354"/>
            <a:ext cx="4005779" cy="9735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113" y="-379295"/>
            <a:ext cx="4428002" cy="442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236" y="6959279"/>
            <a:ext cx="4839755" cy="4839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8810.png" descr="IMG_88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244" y="164701"/>
            <a:ext cx="8085236" cy="17506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2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7" y="8567388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8813.png" descr="IMG_8813.png"/>
          <p:cNvPicPr>
            <a:picLocks noChangeAspect="1"/>
          </p:cNvPicPr>
          <p:nvPr/>
        </p:nvPicPr>
        <p:blipFill>
          <a:blip r:embed="rId4"/>
          <a:srcRect l="49943" t="94278" r="28725" b="2509"/>
          <a:stretch>
            <a:fillRect/>
          </a:stretch>
        </p:blipFill>
        <p:spPr>
          <a:xfrm>
            <a:off x="7001826" y="3150672"/>
            <a:ext cx="10944181" cy="2143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525" y="4341155"/>
            <a:ext cx="10795031" cy="837341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مثل الدالة بيانياً :"/>
          <p:cNvSpPr txBox="1"/>
          <p:nvPr/>
        </p:nvSpPr>
        <p:spPr>
          <a:xfrm>
            <a:off x="4652002" y="1610823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chemeClr val="accent4">
                    <a:hueOff val="-1247790"/>
                    <a:lumOff val="-12326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مثل الدالة بيانياً 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مخصص</PresentationFormat>
  <Paragraphs>25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2022-12-13T08:53:10Z</dcterms:modified>
</cp:coreProperties>
</file>