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720" r:id="rId2"/>
    <p:sldMasterId id="2147483871" r:id="rId3"/>
  </p:sldMasterIdLst>
  <p:notesMasterIdLst>
    <p:notesMasterId r:id="rId26"/>
  </p:notesMasterIdLst>
  <p:sldIdLst>
    <p:sldId id="257" r:id="rId4"/>
    <p:sldId id="324" r:id="rId5"/>
    <p:sldId id="404" r:id="rId6"/>
    <p:sldId id="290" r:id="rId7"/>
    <p:sldId id="266" r:id="rId8"/>
    <p:sldId id="267" r:id="rId9"/>
    <p:sldId id="405" r:id="rId10"/>
    <p:sldId id="269" r:id="rId11"/>
    <p:sldId id="270" r:id="rId12"/>
    <p:sldId id="272" r:id="rId13"/>
    <p:sldId id="273" r:id="rId14"/>
    <p:sldId id="406" r:id="rId15"/>
    <p:sldId id="275" r:id="rId16"/>
    <p:sldId id="276" r:id="rId17"/>
    <p:sldId id="278" r:id="rId18"/>
    <p:sldId id="279" r:id="rId19"/>
    <p:sldId id="407" r:id="rId20"/>
    <p:sldId id="281" r:id="rId21"/>
    <p:sldId id="282" r:id="rId22"/>
    <p:sldId id="284" r:id="rId23"/>
    <p:sldId id="285" r:id="rId24"/>
    <p:sldId id="395" r:id="rId25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  <p:bold r:id="rId29"/>
    </p:embeddedFont>
    <p:embeddedFont>
      <p:font typeface="Calibri Light" panose="020F0302020204030204" pitchFamily="34" charset="0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Concert One" pitchFamily="2" charset="0"/>
      <p:regular r:id="rId35"/>
    </p:embeddedFont>
    <p:embeddedFont>
      <p:font typeface="Kristen ITC" panose="03050502040202030202" pitchFamily="66" charset="0"/>
      <p:regular r:id="rId36"/>
    </p:embeddedFont>
    <p:embeddedFont>
      <p:font typeface="Roboto Mono Regular" panose="00000009000000000000" pitchFamily="49" charset="0"/>
      <p:regular r:id="rId37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105" d="100"/>
          <a:sy n="105" d="100"/>
        </p:scale>
        <p:origin x="171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D75B572-F853-4E46-9A66-AA4CD72F8317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AF140E-A50B-4CDD-8226-88E21602DC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677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573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403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01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355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50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50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238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70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976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747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53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409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62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368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668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97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085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696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404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596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69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217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989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963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642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17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549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55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404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224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7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7840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515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369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5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51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700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78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90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874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83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2889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62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466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4700148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2360204"/>
      </p:ext>
    </p:extLst>
  </p:cSld>
  <p:clrMapOvr>
    <a:masterClrMapping/>
  </p:clrMapOvr>
  <p:transition spd="med" advClick="0" advTm="2000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33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23839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7425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9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606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52460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6366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69796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6619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22080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93225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57822265"/>
      </p:ext>
    </p:extLst>
  </p:cSld>
  <p:clrMapOvr>
    <a:masterClrMapping/>
  </p:clrMapOvr>
  <p:transition spd="med" advClick="0" advTm="2000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95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  <p:sldLayoutId id="2147483756" r:id="rId36"/>
    <p:sldLayoutId id="2147483757" r:id="rId37"/>
    <p:sldLayoutId id="2147483758" r:id="rId38"/>
    <p:sldLayoutId id="2147483759" r:id="rId39"/>
    <p:sldLayoutId id="2147483760" r:id="rId40"/>
    <p:sldLayoutId id="2147483761" r:id="rId41"/>
    <p:sldLayoutId id="2147483762" r:id="rId42"/>
    <p:sldLayoutId id="2147483883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33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4" r:id="rId12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54" y="687631"/>
            <a:ext cx="7382719" cy="582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957886" y="1175275"/>
            <a:ext cx="13716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red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838723" y="1164124"/>
            <a:ext cx="192172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yellow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6269688" y="1186426"/>
            <a:ext cx="19440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green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شكل بيضاوي 2"/>
          <p:cNvSpPr/>
          <p:nvPr/>
        </p:nvSpPr>
        <p:spPr>
          <a:xfrm>
            <a:off x="2125157" y="2370805"/>
            <a:ext cx="847492" cy="945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>
            <a:off x="6637684" y="4931868"/>
            <a:ext cx="750848" cy="82655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4180699" y="3698641"/>
            <a:ext cx="810321" cy="8777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We Can 4 (2020) WB_CD 2_13">
            <a:hlinkClick r:id="" action="ppaction://media"/>
            <a:extLst>
              <a:ext uri="{FF2B5EF4-FFF2-40B4-BE49-F238E27FC236}">
                <a16:creationId xmlns:a16="http://schemas.microsoft.com/office/drawing/2014/main" id="{2A5D9F4A-1962-46DB-868B-F56ABC12D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7997" y="1443171"/>
            <a:ext cx="1184564" cy="118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4601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3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2065645"/>
            <a:ext cx="8437420" cy="252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158378" y="2641828"/>
            <a:ext cx="22525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Stop !</a:t>
            </a:r>
            <a:endParaRPr lang="ar-SA" sz="4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653207" y="2641826"/>
            <a:ext cx="22525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Wait!</a:t>
            </a:r>
            <a:endParaRPr lang="ar-SA" sz="4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6161891" y="2641827"/>
            <a:ext cx="15797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Go !</a:t>
            </a:r>
            <a:endParaRPr lang="ar-SA" sz="4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112590" y="3472823"/>
            <a:ext cx="22525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Stop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784009" y="3472822"/>
            <a:ext cx="22525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Wait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359231" y="3482346"/>
            <a:ext cx="160206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Go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02373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80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3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4992DC5-4E46-4646-8854-A4656B5B3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325" y="969818"/>
            <a:ext cx="6667500" cy="5474712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069402" y="2303576"/>
            <a:ext cx="22525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Truck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407334" y="2296165"/>
            <a:ext cx="13121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Bus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080553" y="4002566"/>
            <a:ext cx="15631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Train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407334" y="4004643"/>
            <a:ext cx="10765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Car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194452" y="5670270"/>
            <a:ext cx="18991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Bicycle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418485" y="5679012"/>
            <a:ext cx="15364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Taxi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We Can 4 (2020) WB_CD 2_14">
            <a:hlinkClick r:id="" action="ppaction://media"/>
            <a:extLst>
              <a:ext uri="{FF2B5EF4-FFF2-40B4-BE49-F238E27FC236}">
                <a16:creationId xmlns:a16="http://schemas.microsoft.com/office/drawing/2014/main" id="{695ABD2A-ABA6-4C23-B96D-390592B2C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757" y="969818"/>
            <a:ext cx="872836" cy="8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9708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9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" y="1933939"/>
            <a:ext cx="8833449" cy="29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491797" y="2639871"/>
            <a:ext cx="167567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Cavolini" panose="020B0502040204020203" pitchFamily="66" charset="0"/>
              </a:rPr>
              <a:t>train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  <a:cs typeface="Cavolini" panose="020B0502040204020203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484642" y="3348290"/>
            <a:ext cx="167567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Cavolini" panose="020B0502040204020203" pitchFamily="66" charset="0"/>
              </a:rPr>
              <a:t>taxi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  <a:cs typeface="Cavolini" panose="020B0502040204020203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495792" y="4052330"/>
            <a:ext cx="167567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Cavolini" panose="020B0502040204020203" pitchFamily="66" charset="0"/>
              </a:rPr>
              <a:t>car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70487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5" y="1085052"/>
            <a:ext cx="8978374" cy="533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5330285" y="1900777"/>
            <a:ext cx="87722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e - </a:t>
            </a:r>
            <a:r>
              <a:rPr lang="en-US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i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6753922" y="2633936"/>
            <a:ext cx="8289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b – j 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7705493" y="3180758"/>
            <a:ext cx="9478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a – f 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5623934" y="3552561"/>
            <a:ext cx="8660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c – g 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6159192" y="4530802"/>
            <a:ext cx="9998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d – h 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4 (2020) WB_CD 2_15">
            <a:hlinkClick r:id="" action="ppaction://media"/>
            <a:extLst>
              <a:ext uri="{FF2B5EF4-FFF2-40B4-BE49-F238E27FC236}">
                <a16:creationId xmlns:a16="http://schemas.microsoft.com/office/drawing/2014/main" id="{0914C44B-34F4-42FD-B8A2-B65493BB7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073" y="376008"/>
            <a:ext cx="706582" cy="7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7305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54" y="1670690"/>
            <a:ext cx="8066468" cy="396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976916" y="2376226"/>
            <a:ext cx="676879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  go to  school  by bus .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965765" y="3465328"/>
            <a:ext cx="75047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 go  to  school  by bicycle . 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976916" y="4509826"/>
            <a:ext cx="676879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  walk to  school .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15477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81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82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2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58" y="611446"/>
            <a:ext cx="6553321" cy="586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رابط مستقيم 2"/>
          <p:cNvCxnSpPr/>
          <p:nvPr/>
        </p:nvCxnSpPr>
        <p:spPr>
          <a:xfrm>
            <a:off x="2927551" y="1404802"/>
            <a:ext cx="655608" cy="196682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ربع نص 4"/>
          <p:cNvSpPr txBox="1"/>
          <p:nvPr/>
        </p:nvSpPr>
        <p:spPr>
          <a:xfrm>
            <a:off x="5710654" y="3101690"/>
            <a:ext cx="16756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black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رابط مستقيم 5"/>
          <p:cNvCxnSpPr/>
          <p:nvPr/>
        </p:nvCxnSpPr>
        <p:spPr>
          <a:xfrm>
            <a:off x="2772276" y="2073674"/>
            <a:ext cx="810883" cy="262641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مربع نص 7"/>
          <p:cNvSpPr txBox="1"/>
          <p:nvPr/>
        </p:nvSpPr>
        <p:spPr>
          <a:xfrm>
            <a:off x="5641642" y="4423003"/>
            <a:ext cx="16756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flag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رابط مستقيم 8"/>
          <p:cNvCxnSpPr/>
          <p:nvPr/>
        </p:nvCxnSpPr>
        <p:spPr>
          <a:xfrm flipV="1">
            <a:off x="2849913" y="1404802"/>
            <a:ext cx="940280" cy="134173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ربع نص 10"/>
          <p:cNvSpPr txBox="1"/>
          <p:nvPr/>
        </p:nvSpPr>
        <p:spPr>
          <a:xfrm>
            <a:off x="5665835" y="1145867"/>
            <a:ext cx="16756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glass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2" name="رابط مستقيم 11"/>
          <p:cNvCxnSpPr/>
          <p:nvPr/>
        </p:nvCxnSpPr>
        <p:spPr>
          <a:xfrm flipV="1">
            <a:off x="2927551" y="2075668"/>
            <a:ext cx="940280" cy="134173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ربع نص 12"/>
          <p:cNvSpPr txBox="1"/>
          <p:nvPr/>
        </p:nvSpPr>
        <p:spPr>
          <a:xfrm>
            <a:off x="5659734" y="1788219"/>
            <a:ext cx="16756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class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560427" y="5072357"/>
            <a:ext cx="16756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plant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5" name="رابط مستقيم 14"/>
          <p:cNvCxnSpPr/>
          <p:nvPr/>
        </p:nvCxnSpPr>
        <p:spPr>
          <a:xfrm flipV="1">
            <a:off x="2927551" y="4061738"/>
            <a:ext cx="810883" cy="63835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مربع نص 16"/>
          <p:cNvSpPr txBox="1"/>
          <p:nvPr/>
        </p:nvSpPr>
        <p:spPr>
          <a:xfrm>
            <a:off x="5604982" y="3753371"/>
            <a:ext cx="16756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plate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8" name="رابط مستقيم 17"/>
          <p:cNvCxnSpPr/>
          <p:nvPr/>
        </p:nvCxnSpPr>
        <p:spPr>
          <a:xfrm>
            <a:off x="2849913" y="5351713"/>
            <a:ext cx="1017918" cy="625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مربع نص 19"/>
          <p:cNvSpPr txBox="1"/>
          <p:nvPr/>
        </p:nvSpPr>
        <p:spPr>
          <a:xfrm>
            <a:off x="5610820" y="5733661"/>
            <a:ext cx="16756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clock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1" name="رابط مستقيم 20"/>
          <p:cNvCxnSpPr/>
          <p:nvPr/>
        </p:nvCxnSpPr>
        <p:spPr>
          <a:xfrm flipV="1">
            <a:off x="2565241" y="2746535"/>
            <a:ext cx="1173193" cy="32302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ربع نص 22"/>
          <p:cNvSpPr txBox="1"/>
          <p:nvPr/>
        </p:nvSpPr>
        <p:spPr>
          <a:xfrm>
            <a:off x="5844996" y="2447964"/>
            <a:ext cx="16756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fly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4 (2020) WB_CD 2_16">
            <a:hlinkClick r:id="" action="ppaction://media"/>
            <a:extLst>
              <a:ext uri="{FF2B5EF4-FFF2-40B4-BE49-F238E27FC236}">
                <a16:creationId xmlns:a16="http://schemas.microsoft.com/office/drawing/2014/main" id="{0409A939-32C7-4C3D-A2E2-7935CBD48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237" y="939086"/>
            <a:ext cx="844152" cy="8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7896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8" grpId="0"/>
      <p:bldP spid="11" grpId="0"/>
      <p:bldP spid="13" grpId="0"/>
      <p:bldP spid="14" grpId="0"/>
      <p:bldP spid="17" grpId="0"/>
      <p:bldP spid="20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" y="1920112"/>
            <a:ext cx="8906301" cy="272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رابط مستقيم 2"/>
          <p:cNvCxnSpPr/>
          <p:nvPr/>
        </p:nvCxnSpPr>
        <p:spPr>
          <a:xfrm flipH="1">
            <a:off x="4018856" y="3281298"/>
            <a:ext cx="3743865" cy="9834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مستقيم 4"/>
          <p:cNvCxnSpPr/>
          <p:nvPr/>
        </p:nvCxnSpPr>
        <p:spPr>
          <a:xfrm>
            <a:off x="1827747" y="2968960"/>
            <a:ext cx="4063041" cy="113868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>
            <a:off x="6123702" y="3300336"/>
            <a:ext cx="1889184" cy="92986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99077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s from 1 - 20 | Baamboozle">
            <a:extLst>
              <a:ext uri="{FF2B5EF4-FFF2-40B4-BE49-F238E27FC236}">
                <a16:creationId xmlns:a16="http://schemas.microsoft.com/office/drawing/2014/main" id="{063B6A9C-DA0D-BE9D-EE7F-50E6EAB7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9812"/>
            <a:ext cx="2212337" cy="22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FA2C15B-B9DE-4538-BE25-50208DD45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80" y="1676403"/>
            <a:ext cx="8384365" cy="450728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951718" y="2495355"/>
            <a:ext cx="236855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b   u    s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951718" y="3877768"/>
            <a:ext cx="375130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   l    a   n   t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867001" y="5219493"/>
            <a:ext cx="28881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    a   r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We Can 4 (2020) WB_CD 2_17">
            <a:hlinkClick r:id="" action="ppaction://media"/>
            <a:extLst>
              <a:ext uri="{FF2B5EF4-FFF2-40B4-BE49-F238E27FC236}">
                <a16:creationId xmlns:a16="http://schemas.microsoft.com/office/drawing/2014/main" id="{3386940B-4B06-4693-80D3-9F0DADF09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51963" y="1070094"/>
            <a:ext cx="900545" cy="90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5598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7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59" y="1163782"/>
            <a:ext cx="8502625" cy="519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703955" y="3665083"/>
            <a:ext cx="5975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bl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651662" y="3677287"/>
            <a:ext cx="5975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gl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7485028" y="3677287"/>
            <a:ext cx="5975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cl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689821" y="5464236"/>
            <a:ext cx="5975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fl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4588129" y="5439231"/>
            <a:ext cx="5975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pl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510370" y="5466940"/>
            <a:ext cx="5975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fl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83874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1B45229-9969-4969-99F6-9E71E381D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14" y="941357"/>
            <a:ext cx="4879713" cy="3164667"/>
          </a:xfrm>
          <a:prstGeom prst="rect">
            <a:avLst/>
          </a:prstGeom>
        </p:spPr>
      </p:pic>
      <p:pic>
        <p:nvPicPr>
          <p:cNvPr id="5" name="We Can 4 (2020) WB_CD 2_10">
            <a:hlinkClick r:id="" action="ppaction://media"/>
            <a:extLst>
              <a:ext uri="{FF2B5EF4-FFF2-40B4-BE49-F238E27FC236}">
                <a16:creationId xmlns:a16="http://schemas.microsoft.com/office/drawing/2014/main" id="{BC7902FC-BB9F-4FF5-BC52-878DDC7FF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093526" y="1794164"/>
            <a:ext cx="1101436" cy="110143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78E01E9-F141-47C2-BEDF-192406BED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16" y="3962400"/>
            <a:ext cx="5754317" cy="25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896B79A6-FEB4-4306-9E28-F6E4D2830F43}"/>
              </a:ext>
            </a:extLst>
          </p:cNvPr>
          <p:cNvSpPr txBox="1"/>
          <p:nvPr/>
        </p:nvSpPr>
        <p:spPr>
          <a:xfrm>
            <a:off x="3844378" y="4137435"/>
            <a:ext cx="324914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 do  you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go  to  school ?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4FCF674-915A-4B49-8DE0-91F5BCAD2617}"/>
              </a:ext>
            </a:extLst>
          </p:cNvPr>
          <p:cNvSpPr txBox="1"/>
          <p:nvPr/>
        </p:nvSpPr>
        <p:spPr>
          <a:xfrm>
            <a:off x="3762939" y="5353261"/>
            <a:ext cx="272098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 go by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school  bus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59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7" y="2286000"/>
            <a:ext cx="855306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347608" y="3001031"/>
            <a:ext cx="7297631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Turn  left .  Turn left .</a:t>
            </a:r>
          </a:p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Walk  straight   three </a:t>
            </a:r>
          </a:p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Steps .    Turn right .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We Can 4 (2020) WB_CD 2_11_1">
            <a:hlinkClick r:id="" action="ppaction://media"/>
            <a:extLst>
              <a:ext uri="{FF2B5EF4-FFF2-40B4-BE49-F238E27FC236}">
                <a16:creationId xmlns:a16="http://schemas.microsoft.com/office/drawing/2014/main" id="{F602C9C0-596A-4164-8A82-481446B65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8362" y="943878"/>
            <a:ext cx="1115291" cy="111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3607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62" y="1122218"/>
            <a:ext cx="8451026" cy="5349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رابط كسهم مستقيم 2"/>
          <p:cNvCxnSpPr/>
          <p:nvPr/>
        </p:nvCxnSpPr>
        <p:spPr>
          <a:xfrm>
            <a:off x="2573898" y="3377818"/>
            <a:ext cx="59101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>
            <a:cxnSpLocks/>
          </p:cNvCxnSpPr>
          <p:nvPr/>
        </p:nvCxnSpPr>
        <p:spPr>
          <a:xfrm>
            <a:off x="3256157" y="3429000"/>
            <a:ext cx="0" cy="957493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V="1">
            <a:off x="3523449" y="4268897"/>
            <a:ext cx="2412377" cy="7433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>
            <a:off x="6055112" y="4397642"/>
            <a:ext cx="0" cy="635621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>
            <a:cxnSpLocks/>
          </p:cNvCxnSpPr>
          <p:nvPr/>
        </p:nvCxnSpPr>
        <p:spPr>
          <a:xfrm>
            <a:off x="6151415" y="5175185"/>
            <a:ext cx="17051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unit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836" y="5033263"/>
            <a:ext cx="1070520" cy="107052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3580368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01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9CAB945-6EFB-4E9E-B4D1-E0120FBF3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564" y="818712"/>
            <a:ext cx="5126184" cy="554268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FFA2973-F998-4C4E-B07F-63DB76B1FC14}"/>
              </a:ext>
            </a:extLst>
          </p:cNvPr>
          <p:cNvSpPr txBox="1"/>
          <p:nvPr/>
        </p:nvSpPr>
        <p:spPr>
          <a:xfrm>
            <a:off x="2687781" y="1842654"/>
            <a:ext cx="489065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When you see a red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light , stop , stop , stop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ECF0A21-802A-49CC-B0D4-8A478B5DF0A4}"/>
              </a:ext>
            </a:extLst>
          </p:cNvPr>
          <p:cNvSpPr txBox="1"/>
          <p:nvPr/>
        </p:nvSpPr>
        <p:spPr>
          <a:xfrm>
            <a:off x="2673923" y="3574475"/>
            <a:ext cx="523702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When you see a yellow </a:t>
            </a:r>
          </a:p>
          <a:p>
            <a:pPr algn="l" rtl="0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light , wait , wait , wait .</a:t>
            </a:r>
            <a:endParaRPr lang="ar-SA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890F73C-B446-4C6D-B190-BEC54394D0DD}"/>
              </a:ext>
            </a:extLst>
          </p:cNvPr>
          <p:cNvSpPr txBox="1"/>
          <p:nvPr/>
        </p:nvSpPr>
        <p:spPr>
          <a:xfrm>
            <a:off x="2715487" y="5292442"/>
            <a:ext cx="486295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3300"/>
                </a:solidFill>
                <a:latin typeface="Comic Sans MS" panose="030F0702030302020204" pitchFamily="66" charset="0"/>
              </a:rPr>
              <a:t>When you see a green </a:t>
            </a:r>
          </a:p>
          <a:p>
            <a:pPr algn="l" rtl="0"/>
            <a:r>
              <a:rPr lang="en-US" sz="3200" dirty="0">
                <a:solidFill>
                  <a:srgbClr val="003300"/>
                </a:solidFill>
                <a:latin typeface="Comic Sans MS" panose="030F0702030302020204" pitchFamily="66" charset="0"/>
              </a:rPr>
              <a:t>light , go , go , go .</a:t>
            </a:r>
            <a:endParaRPr lang="ar-SA" sz="3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We Can 4 (2020) WB_CD 2_12">
            <a:hlinkClick r:id="" action="ppaction://media"/>
            <a:extLst>
              <a:ext uri="{FF2B5EF4-FFF2-40B4-BE49-F238E27FC236}">
                <a16:creationId xmlns:a16="http://schemas.microsoft.com/office/drawing/2014/main" id="{841DC8ED-1081-438A-B904-42413E905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5964" y="15084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3926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FA12C14-61BB-4AA8-B973-AAA1E0800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13" y="2989117"/>
            <a:ext cx="8484973" cy="145819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6020C3F-BE33-4956-B0EA-5EC9BB3AA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7" y="3718213"/>
            <a:ext cx="781695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9682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1817</TotalTime>
  <Words>178</Words>
  <Application>Microsoft Office PowerPoint</Application>
  <PresentationFormat>عرض على الشاشة (4:3)</PresentationFormat>
  <Paragraphs>91</Paragraphs>
  <Slides>22</Slides>
  <Notes>6</Notes>
  <HiddenSlides>0</HiddenSlides>
  <MMClips>13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22</vt:i4>
      </vt:variant>
    </vt:vector>
  </HeadingPairs>
  <TitlesOfParts>
    <vt:vector size="35" baseType="lpstr">
      <vt:lpstr>Roboto Mono Regular</vt:lpstr>
      <vt:lpstr>Arial Black</vt:lpstr>
      <vt:lpstr>Concert One</vt:lpstr>
      <vt:lpstr>Calibri Light</vt:lpstr>
      <vt:lpstr>Calibri</vt:lpstr>
      <vt:lpstr>Kristen ITC</vt:lpstr>
      <vt:lpstr>Anonymous Pro</vt:lpstr>
      <vt:lpstr>Coming Soon</vt:lpstr>
      <vt:lpstr>Comic Sans MS</vt:lpstr>
      <vt:lpstr>Arial</vt:lpstr>
      <vt:lpstr>خلفية ورد</vt:lpstr>
      <vt:lpstr>1_Notebook Lesson by Slidesgo</vt:lpstr>
      <vt:lpstr>أثر رجعي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زايد</cp:lastModifiedBy>
  <cp:revision>90</cp:revision>
  <dcterms:created xsi:type="dcterms:W3CDTF">2016-02-09T18:07:58Z</dcterms:created>
  <dcterms:modified xsi:type="dcterms:W3CDTF">2023-11-28T18:56:58Z</dcterms:modified>
</cp:coreProperties>
</file>