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60" r:id="rId1"/>
    <p:sldMasterId id="2147483720" r:id="rId2"/>
    <p:sldMasterId id="2147483871" r:id="rId3"/>
  </p:sldMasterIdLst>
  <p:notesMasterIdLst>
    <p:notesMasterId r:id="rId25"/>
  </p:notesMasterIdLst>
  <p:sldIdLst>
    <p:sldId id="257" r:id="rId4"/>
    <p:sldId id="324" r:id="rId5"/>
    <p:sldId id="404" r:id="rId6"/>
    <p:sldId id="263" r:id="rId7"/>
    <p:sldId id="264" r:id="rId8"/>
    <p:sldId id="266" r:id="rId9"/>
    <p:sldId id="267" r:id="rId10"/>
    <p:sldId id="405" r:id="rId11"/>
    <p:sldId id="269" r:id="rId12"/>
    <p:sldId id="272" r:id="rId13"/>
    <p:sldId id="273" r:id="rId14"/>
    <p:sldId id="406" r:id="rId15"/>
    <p:sldId id="275" r:id="rId16"/>
    <p:sldId id="276" r:id="rId17"/>
    <p:sldId id="278" r:id="rId18"/>
    <p:sldId id="407" r:id="rId19"/>
    <p:sldId id="281" r:id="rId20"/>
    <p:sldId id="282" r:id="rId21"/>
    <p:sldId id="284" r:id="rId22"/>
    <p:sldId id="285" r:id="rId23"/>
    <p:sldId id="395" r:id="rId24"/>
  </p:sldIdLst>
  <p:sldSz cx="9144000" cy="6858000" type="screen4x3"/>
  <p:notesSz cx="6858000" cy="9144000"/>
  <p:embeddedFontLst>
    <p:embeddedFont>
      <p:font typeface="Arial Black" panose="020B0A04020102020204" pitchFamily="34" charset="0"/>
      <p:bold r:id="rId26"/>
    </p:embeddedFont>
    <p:embeddedFont>
      <p:font typeface="Calibri" panose="020F0502020204030204" pitchFamily="34" charset="0"/>
      <p:regular r:id="rId27"/>
      <p:bold r:id="rId28"/>
    </p:embeddedFont>
    <p:embeddedFont>
      <p:font typeface="Calibri Light" panose="020F0302020204030204" pitchFamily="34" charset="0"/>
      <p:regular r:id="rId29"/>
    </p:embeddedFont>
    <p:embeddedFont>
      <p:font typeface="Comic Sans MS" panose="030F0702030302020204" pitchFamily="66" charset="0"/>
      <p:regular r:id="rId30"/>
      <p:bold r:id="rId31"/>
      <p:italic r:id="rId32"/>
      <p:boldItalic r:id="rId33"/>
    </p:embeddedFont>
    <p:embeddedFont>
      <p:font typeface="Concert One" pitchFamily="2" charset="0"/>
      <p:regular r:id="rId34"/>
    </p:embeddedFont>
    <p:embeddedFont>
      <p:font typeface="Kristen ITC" panose="03050502040202030202" pitchFamily="66" charset="0"/>
      <p:regular r:id="rId35"/>
    </p:embeddedFont>
    <p:embeddedFont>
      <p:font typeface="Roboto Mono Regular" panose="00000009000000000000" pitchFamily="49" charset="0"/>
      <p:regular r:id="rId36"/>
    </p:embeddedFont>
  </p:embeddedFont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00"/>
    <a:srgbClr val="00FF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105" d="100"/>
          <a:sy n="105" d="100"/>
        </p:scale>
        <p:origin x="1716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9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7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9D75B572-F853-4E46-9A66-AA4CD72F8317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AAF140E-A50B-4CDD-8226-88E21602DC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76778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8189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2573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7403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0015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3908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16208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27484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14211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1853552" y="53977"/>
            <a:ext cx="2068426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047888" y="698684"/>
            <a:ext cx="7048226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93925" y="3986035"/>
            <a:ext cx="1584774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532100" y="2304564"/>
            <a:ext cx="60798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672763" y="5025767"/>
            <a:ext cx="14271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53556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62504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95052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22386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67064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39767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77474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1536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063872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64092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96245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83689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46683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7971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50859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96965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84043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25964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2699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755443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82172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39896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09634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96427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8178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55499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3551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34042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42244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2279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616999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78400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25159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73690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953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0519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67002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47835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40903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38743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8836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558434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12889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426" y="268151"/>
            <a:ext cx="8635149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3628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94669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61E43E7-5007-46F3-B5EE-C922501816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2A00D4-23F0-4038-862C-15242D1C14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5A27FD-EF4F-4703-822D-411095B43A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B88406C-D322-430C-BF13-2972967FF9F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147001485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Рисунок 6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062360204"/>
      </p:ext>
    </p:extLst>
  </p:cSld>
  <p:clrMapOvr>
    <a:masterClrMapping/>
  </p:clrMapOvr>
  <p:transition spd="med" advClick="0" advTm="2000">
    <p:push dir="d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6330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623839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37425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3193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46064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21035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252460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663667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369796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9661935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222080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693225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Рисунок 6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17653197"/>
      </p:ext>
    </p:extLst>
  </p:cSld>
  <p:clrMapOvr>
    <a:masterClrMapping/>
  </p:clrMapOvr>
  <p:transition spd="med" advClick="0" advTm="2000">
    <p:push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3413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69068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7597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000" r="-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-27384"/>
            <a:ext cx="9144000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91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499867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Regular"/>
              <a:buChar char="●"/>
              <a:defRPr sz="1800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6952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  <p:sldLayoutId id="2147483739" r:id="rId19"/>
    <p:sldLayoutId id="2147483740" r:id="rId20"/>
    <p:sldLayoutId id="2147483741" r:id="rId21"/>
    <p:sldLayoutId id="2147483742" r:id="rId22"/>
    <p:sldLayoutId id="2147483743" r:id="rId23"/>
    <p:sldLayoutId id="2147483744" r:id="rId24"/>
    <p:sldLayoutId id="2147483745" r:id="rId25"/>
    <p:sldLayoutId id="2147483746" r:id="rId26"/>
    <p:sldLayoutId id="2147483747" r:id="rId27"/>
    <p:sldLayoutId id="2147483748" r:id="rId28"/>
    <p:sldLayoutId id="2147483749" r:id="rId29"/>
    <p:sldLayoutId id="2147483750" r:id="rId30"/>
    <p:sldLayoutId id="2147483751" r:id="rId31"/>
    <p:sldLayoutId id="2147483752" r:id="rId32"/>
    <p:sldLayoutId id="2147483753" r:id="rId33"/>
    <p:sldLayoutId id="2147483754" r:id="rId34"/>
    <p:sldLayoutId id="2147483755" r:id="rId35"/>
    <p:sldLayoutId id="2147483756" r:id="rId36"/>
    <p:sldLayoutId id="2147483757" r:id="rId37"/>
    <p:sldLayoutId id="2147483758" r:id="rId38"/>
    <p:sldLayoutId id="2147483759" r:id="rId39"/>
    <p:sldLayoutId id="2147483760" r:id="rId40"/>
    <p:sldLayoutId id="2147483761" r:id="rId41"/>
    <p:sldLayoutId id="2147483762" r:id="rId42"/>
    <p:sldLayoutId id="2147483883" r:id="rId4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5331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  <p:sldLayoutId id="2147483884" r:id="rId12"/>
  </p:sldLayoutIdLst>
  <p:txStyles>
    <p:titleStyle>
      <a:lvl1pPr algn="l" defTabSz="914400" rtl="1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r" defTabSz="914400" rtl="1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6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0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0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6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0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13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1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6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23.jpe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6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0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W</a:t>
            </a:r>
            <a:r>
              <a:rPr lang="en" dirty="0">
                <a:solidFill>
                  <a:schemeClr val="accent2"/>
                </a:solidFill>
              </a:rPr>
              <a:t>elcome</a:t>
            </a:r>
            <a:br>
              <a:rPr lang="en" dirty="0">
                <a:solidFill>
                  <a:schemeClr val="accent2"/>
                </a:solidFill>
              </a:rPr>
            </a:br>
            <a:r>
              <a:rPr lang="en" dirty="0">
                <a:solidFill>
                  <a:schemeClr val="accent2"/>
                </a:solidFill>
              </a:rPr>
              <a:t>to</a:t>
            </a:r>
            <a:r>
              <a:rPr lang="en" dirty="0"/>
              <a:t> class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2" name="عنوان فرعي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T.</a:t>
            </a:r>
            <a:endParaRPr lang="en-US" sz="1800" b="1" dirty="0">
              <a:solidFill>
                <a:srgbClr val="FF0000"/>
              </a:solidFill>
              <a:latin typeface="Kristen ITC" panose="03050502040202030202" pitchFamily="66" charset="0"/>
              <a:ea typeface="Concert One"/>
              <a:cs typeface="Concert One"/>
              <a:sym typeface="Concert One"/>
            </a:endParaRPr>
          </a:p>
        </p:txBody>
      </p:sp>
      <p:sp>
        <p:nvSpPr>
          <p:cNvPr id="178" name="Google Shape;178;p29"/>
          <p:cNvSpPr/>
          <p:nvPr/>
        </p:nvSpPr>
        <p:spPr>
          <a:xfrm>
            <a:off x="2640701" y="3786516"/>
            <a:ext cx="617075" cy="15875"/>
          </a:xfrm>
          <a:custGeom>
            <a:avLst/>
            <a:gdLst/>
            <a:ahLst/>
            <a:cxnLst/>
            <a:rect l="l" t="t" r="r" b="b"/>
            <a:pathLst>
              <a:path w="24683" h="635" extrusionOk="0">
                <a:moveTo>
                  <a:pt x="0" y="635"/>
                </a:moveTo>
                <a:cubicBezTo>
                  <a:pt x="8115" y="-719"/>
                  <a:pt x="16455" y="635"/>
                  <a:pt x="24683" y="635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9" name="Google Shape;179;p29"/>
          <p:cNvSpPr/>
          <p:nvPr/>
        </p:nvSpPr>
        <p:spPr>
          <a:xfrm>
            <a:off x="5822625" y="3743812"/>
            <a:ext cx="613650" cy="13775"/>
          </a:xfrm>
          <a:custGeom>
            <a:avLst/>
            <a:gdLst/>
            <a:ahLst/>
            <a:cxnLst/>
            <a:rect l="l" t="t" r="r" b="b"/>
            <a:pathLst>
              <a:path w="24546" h="551" extrusionOk="0">
                <a:moveTo>
                  <a:pt x="0" y="551"/>
                </a:moveTo>
                <a:cubicBezTo>
                  <a:pt x="8133" y="-353"/>
                  <a:pt x="16363" y="137"/>
                  <a:pt x="24546" y="137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0" name="Google Shape;180;p29"/>
          <p:cNvSpPr/>
          <p:nvPr/>
        </p:nvSpPr>
        <p:spPr>
          <a:xfrm>
            <a:off x="1889900" y="5373354"/>
            <a:ext cx="992850" cy="102600"/>
          </a:xfrm>
          <a:custGeom>
            <a:avLst/>
            <a:gdLst/>
            <a:ahLst/>
            <a:cxnLst/>
            <a:rect l="l" t="t" r="r" b="b"/>
            <a:pathLst>
              <a:path w="39714" h="4104" extrusionOk="0">
                <a:moveTo>
                  <a:pt x="0" y="4104"/>
                </a:moveTo>
                <a:cubicBezTo>
                  <a:pt x="11382" y="-2730"/>
                  <a:pt x="26437" y="1070"/>
                  <a:pt x="39714" y="1070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181" name="Google Shape;181;p29"/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>
            <a:off x="6539175" y="4460473"/>
            <a:ext cx="2036850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9"/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>
            <a:off x="6539175" y="3912350"/>
            <a:ext cx="2036850" cy="846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DCF99B-05C4-42F7-A9E1-7DD8A035A4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438" y="955964"/>
            <a:ext cx="7334250" cy="5341361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2004842" y="2450453"/>
            <a:ext cx="497345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It’s  an   elephant .</a:t>
            </a:r>
            <a:endParaRPr lang="ar-SA" sz="4000" b="1" dirty="0">
              <a:solidFill>
                <a:srgbClr val="0070C0"/>
              </a:solidFill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2076818" y="3946792"/>
            <a:ext cx="439326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It’s   a  monkey  .</a:t>
            </a:r>
            <a:endParaRPr lang="ar-SA" sz="4000" b="1" dirty="0">
              <a:solidFill>
                <a:srgbClr val="0070C0"/>
              </a:solidFill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2112979" y="5490186"/>
            <a:ext cx="373364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It’s   a  tiger .</a:t>
            </a:r>
            <a:endParaRPr lang="ar-SA" sz="4000" b="1" dirty="0">
              <a:solidFill>
                <a:srgbClr val="0070C0"/>
              </a:solidFill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2043819" y="1798780"/>
            <a:ext cx="497345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It’s  an   elephant  .</a:t>
            </a:r>
            <a:endParaRPr lang="ar-SA" sz="4000" b="1" dirty="0">
              <a:solidFill>
                <a:srgbClr val="0070C0"/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1979839" y="3263507"/>
            <a:ext cx="455951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It’s  a   monkey .</a:t>
            </a:r>
            <a:endParaRPr lang="ar-SA" sz="4000" b="1" dirty="0">
              <a:solidFill>
                <a:srgbClr val="0070C0"/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2049115" y="4848467"/>
            <a:ext cx="389449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It’s  a  tiger .</a:t>
            </a:r>
            <a:endParaRPr lang="ar-SA" sz="4000" b="1" dirty="0">
              <a:solidFill>
                <a:srgbClr val="0070C0"/>
              </a:solidFill>
            </a:endParaRPr>
          </a:p>
        </p:txBody>
      </p:sp>
      <p:pic>
        <p:nvPicPr>
          <p:cNvPr id="9" name="We Can 4 (2020) WB_CD 2_05">
            <a:hlinkClick r:id="" action="ppaction://media"/>
            <a:extLst>
              <a:ext uri="{FF2B5EF4-FFF2-40B4-BE49-F238E27FC236}">
                <a16:creationId xmlns:a16="http://schemas.microsoft.com/office/drawing/2014/main" id="{1900BEDC-0919-4249-A03B-211B712BBF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7881187" y="1275768"/>
            <a:ext cx="876955" cy="87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2875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132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3C05C1D2-3EC8-4050-8178-253185F01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952" y="1689576"/>
            <a:ext cx="8404095" cy="3478847"/>
          </a:xfrm>
          <a:prstGeom prst="rect">
            <a:avLst/>
          </a:prstGeom>
        </p:spPr>
      </p:pic>
      <p:cxnSp>
        <p:nvCxnSpPr>
          <p:cNvPr id="3" name="رابط مستقيم 2"/>
          <p:cNvCxnSpPr/>
          <p:nvPr/>
        </p:nvCxnSpPr>
        <p:spPr>
          <a:xfrm flipV="1">
            <a:off x="2996246" y="3334506"/>
            <a:ext cx="4330460" cy="828136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رابط مستقيم 4"/>
          <p:cNvCxnSpPr/>
          <p:nvPr/>
        </p:nvCxnSpPr>
        <p:spPr>
          <a:xfrm flipH="1" flipV="1">
            <a:off x="2594985" y="3054539"/>
            <a:ext cx="1940521" cy="1037006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رابط مستقيم 6"/>
          <p:cNvCxnSpPr/>
          <p:nvPr/>
        </p:nvCxnSpPr>
        <p:spPr>
          <a:xfrm flipH="1" flipV="1">
            <a:off x="5346167" y="3209815"/>
            <a:ext cx="1951463" cy="8281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86919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274204" y="946099"/>
            <a:ext cx="2952329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71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72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801" y="2597406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119" y="2597406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268012"/>
            <a:ext cx="182152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164" y="2296491"/>
            <a:ext cx="3325793" cy="278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17035" y="4091617"/>
            <a:ext cx="2329373" cy="1973315"/>
          </a:xfrm>
          <a:prstGeom prst="rect">
            <a:avLst/>
          </a:prstGeom>
        </p:spPr>
      </p:pic>
      <p:pic>
        <p:nvPicPr>
          <p:cNvPr id="5" name="Picture 2" descr="Page Free Icon of Icomoon free 1 Icons">
            <a:extLst>
              <a:ext uri="{FF2B5EF4-FFF2-40B4-BE49-F238E27FC236}">
                <a16:creationId xmlns:a16="http://schemas.microsoft.com/office/drawing/2014/main" id="{37E43CEC-E8A2-FA95-BA21-65E04FFC3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305" y="2572571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age Free Icon of Icomoon free 1 Icons">
            <a:extLst>
              <a:ext uri="{FF2B5EF4-FFF2-40B4-BE49-F238E27FC236}">
                <a16:creationId xmlns:a16="http://schemas.microsoft.com/office/drawing/2014/main" id="{17B8AEB3-2EA1-246A-25C5-ECAEA532E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985" y="2572571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Are you ready? Go! by Ailing Tay on Dribbble">
            <a:extLst>
              <a:ext uri="{FF2B5EF4-FFF2-40B4-BE49-F238E27FC236}">
                <a16:creationId xmlns:a16="http://schemas.microsoft.com/office/drawing/2014/main" id="{0BB9E8FC-53B2-7629-41B5-5A4E2E1E04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312" y="3116494"/>
            <a:ext cx="182152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134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A33FD56D-C06A-4A94-9E7C-947FE65099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932" y="1007760"/>
            <a:ext cx="7953408" cy="5441806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2818659" y="1650440"/>
            <a:ext cx="567013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Elephants  are big .</a:t>
            </a:r>
            <a:endParaRPr lang="ar-SA" sz="4400" b="1" dirty="0">
              <a:solidFill>
                <a:srgbClr val="FF0000"/>
              </a:solidFill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2742290" y="2733975"/>
            <a:ext cx="623399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Zebras have  stripes .</a:t>
            </a:r>
            <a:endParaRPr lang="ar-SA" sz="4400" b="1" dirty="0">
              <a:solidFill>
                <a:srgbClr val="FF0000"/>
              </a:solidFill>
            </a:endParaRPr>
          </a:p>
        </p:txBody>
      </p:sp>
      <p:pic>
        <p:nvPicPr>
          <p:cNvPr id="5" name="We Can 4 (2020) WB_CD 2_06">
            <a:hlinkClick r:id="" action="ppaction://media"/>
            <a:extLst>
              <a:ext uri="{FF2B5EF4-FFF2-40B4-BE49-F238E27FC236}">
                <a16:creationId xmlns:a16="http://schemas.microsoft.com/office/drawing/2014/main" id="{7A8AF14D-E860-4BF4-9A2F-87D4DA0D75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42452" y="1741077"/>
            <a:ext cx="1021896" cy="102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2013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72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20" y="1737248"/>
            <a:ext cx="8649300" cy="3593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3668795" y="2489019"/>
            <a:ext cx="125396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big .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3668795" y="3180184"/>
            <a:ext cx="184897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stripes .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3615682" y="3893422"/>
            <a:ext cx="287939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big mouths .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3494912" y="4589636"/>
            <a:ext cx="142784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long .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6511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740" y="928255"/>
            <a:ext cx="6567004" cy="4706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6340012" y="1880366"/>
            <a:ext cx="167567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elephant 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6331948" y="2584044"/>
            <a:ext cx="123687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zebra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6350353" y="3392814"/>
            <a:ext cx="167567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crocodile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6284880" y="4215732"/>
            <a:ext cx="164953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Chimpanzee </a:t>
            </a:r>
            <a:endParaRPr lang="ar-SA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6379995" y="4969934"/>
            <a:ext cx="129738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hippo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817" y="5634309"/>
            <a:ext cx="5340035" cy="819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We Can 4 (2020) WB_CD 2_07">
            <a:hlinkClick r:id="" action="ppaction://media"/>
            <a:extLst>
              <a:ext uri="{FF2B5EF4-FFF2-40B4-BE49-F238E27FC236}">
                <a16:creationId xmlns:a16="http://schemas.microsoft.com/office/drawing/2014/main" id="{955AA029-BDAF-47B6-837E-20D2BE3FF7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16913" y="1873374"/>
            <a:ext cx="969818" cy="96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1578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34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274204" y="946099"/>
            <a:ext cx="2952329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73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74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801" y="2597406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119" y="2597406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268012"/>
            <a:ext cx="182152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164" y="2296491"/>
            <a:ext cx="3325793" cy="278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17035" y="4091617"/>
            <a:ext cx="2329373" cy="1973315"/>
          </a:xfrm>
          <a:prstGeom prst="rect">
            <a:avLst/>
          </a:prstGeom>
        </p:spPr>
      </p:pic>
      <p:pic>
        <p:nvPicPr>
          <p:cNvPr id="5" name="Picture 2" descr="Page Free Icon of Icomoon free 1 Icons">
            <a:extLst>
              <a:ext uri="{FF2B5EF4-FFF2-40B4-BE49-F238E27FC236}">
                <a16:creationId xmlns:a16="http://schemas.microsoft.com/office/drawing/2014/main" id="{37E43CEC-E8A2-FA95-BA21-65E04FFC3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305" y="2572571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age Free Icon of Icomoon free 1 Icons">
            <a:extLst>
              <a:ext uri="{FF2B5EF4-FFF2-40B4-BE49-F238E27FC236}">
                <a16:creationId xmlns:a16="http://schemas.microsoft.com/office/drawing/2014/main" id="{17B8AEB3-2EA1-246A-25C5-ECAEA532E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985" y="2572571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Are you ready? Go! by Ailing Tay on Dribbble">
            <a:extLst>
              <a:ext uri="{FF2B5EF4-FFF2-40B4-BE49-F238E27FC236}">
                <a16:creationId xmlns:a16="http://schemas.microsoft.com/office/drawing/2014/main" id="{0BB9E8FC-53B2-7629-41B5-5A4E2E1E04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312" y="3116494"/>
            <a:ext cx="182152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623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1718E563-B57B-4869-BEE4-9DEE00E9C6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4189" y="704420"/>
            <a:ext cx="5505450" cy="5781675"/>
          </a:xfrm>
          <a:prstGeom prst="rect">
            <a:avLst/>
          </a:prstGeom>
        </p:spPr>
      </p:pic>
      <p:cxnSp>
        <p:nvCxnSpPr>
          <p:cNvPr id="5" name="رابط مستقيم 4"/>
          <p:cNvCxnSpPr/>
          <p:nvPr/>
        </p:nvCxnSpPr>
        <p:spPr>
          <a:xfrm flipH="1" flipV="1">
            <a:off x="3969315" y="1629964"/>
            <a:ext cx="638354" cy="2294014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مربع نص 6"/>
          <p:cNvSpPr txBox="1"/>
          <p:nvPr/>
        </p:nvSpPr>
        <p:spPr>
          <a:xfrm>
            <a:off x="5993840" y="3503976"/>
            <a:ext cx="167567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b="1" dirty="0">
                <a:solidFill>
                  <a:srgbClr val="FF0000"/>
                </a:solidFill>
                <a:latin typeface="Chaparral Pro Light"/>
              </a:rPr>
              <a:t>bread</a:t>
            </a:r>
            <a:endParaRPr lang="ar-SA" sz="3200" b="1" dirty="0">
              <a:solidFill>
                <a:srgbClr val="FF0000"/>
              </a:solidFill>
            </a:endParaRPr>
          </a:p>
        </p:txBody>
      </p:sp>
      <p:cxnSp>
        <p:nvCxnSpPr>
          <p:cNvPr id="8" name="رابط مستقيم 7"/>
          <p:cNvCxnSpPr/>
          <p:nvPr/>
        </p:nvCxnSpPr>
        <p:spPr>
          <a:xfrm flipH="1" flipV="1">
            <a:off x="3666344" y="2353445"/>
            <a:ext cx="1121435" cy="29674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مربع نص 9"/>
          <p:cNvSpPr txBox="1"/>
          <p:nvPr/>
        </p:nvSpPr>
        <p:spPr>
          <a:xfrm>
            <a:off x="6272616" y="5002867"/>
            <a:ext cx="167567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b="1" dirty="0">
                <a:solidFill>
                  <a:srgbClr val="FF0000"/>
                </a:solidFill>
                <a:latin typeface="Chaparral Pro Light"/>
              </a:rPr>
              <a:t>bus</a:t>
            </a:r>
            <a:endParaRPr lang="ar-SA" sz="3200" b="1" dirty="0">
              <a:solidFill>
                <a:srgbClr val="FF0000"/>
              </a:solidFill>
            </a:endParaRPr>
          </a:p>
        </p:txBody>
      </p:sp>
      <p:cxnSp>
        <p:nvCxnSpPr>
          <p:cNvPr id="11" name="رابط مستقيم 10"/>
          <p:cNvCxnSpPr/>
          <p:nvPr/>
        </p:nvCxnSpPr>
        <p:spPr>
          <a:xfrm flipH="1" flipV="1">
            <a:off x="3817957" y="3896269"/>
            <a:ext cx="1130058" cy="680405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مربع نص 14"/>
          <p:cNvSpPr txBox="1"/>
          <p:nvPr/>
        </p:nvSpPr>
        <p:spPr>
          <a:xfrm>
            <a:off x="6261464" y="5732452"/>
            <a:ext cx="167567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b="1" dirty="0">
                <a:solidFill>
                  <a:srgbClr val="FF0000"/>
                </a:solidFill>
                <a:latin typeface="Chaparral Pro Light"/>
              </a:rPr>
              <a:t>cup</a:t>
            </a:r>
            <a:endParaRPr lang="ar-SA" sz="3200" b="1" dirty="0">
              <a:solidFill>
                <a:srgbClr val="FF0000"/>
              </a:solidFill>
            </a:endParaRPr>
          </a:p>
        </p:txBody>
      </p:sp>
      <p:cxnSp>
        <p:nvCxnSpPr>
          <p:cNvPr id="18" name="رابط مستقيم 17"/>
          <p:cNvCxnSpPr/>
          <p:nvPr/>
        </p:nvCxnSpPr>
        <p:spPr>
          <a:xfrm flipH="1">
            <a:off x="3972847" y="1629964"/>
            <a:ext cx="884207" cy="297442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مربع نص 19"/>
          <p:cNvSpPr txBox="1"/>
          <p:nvPr/>
        </p:nvSpPr>
        <p:spPr>
          <a:xfrm>
            <a:off x="6138799" y="4264181"/>
            <a:ext cx="167567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b="1" dirty="0">
                <a:solidFill>
                  <a:srgbClr val="FF0000"/>
                </a:solidFill>
                <a:latin typeface="Chaparral Pro Light"/>
              </a:rPr>
              <a:t>cube</a:t>
            </a:r>
            <a:endParaRPr lang="ar-SA" sz="3200" b="1" dirty="0">
              <a:solidFill>
                <a:srgbClr val="FF0000"/>
              </a:solidFill>
            </a:endParaRPr>
          </a:p>
        </p:txBody>
      </p:sp>
      <p:cxnSp>
        <p:nvCxnSpPr>
          <p:cNvPr id="22" name="رابط مستقيم 21"/>
          <p:cNvCxnSpPr>
            <a:cxnSpLocks/>
          </p:cNvCxnSpPr>
          <p:nvPr/>
        </p:nvCxnSpPr>
        <p:spPr>
          <a:xfrm flipH="1">
            <a:off x="3969315" y="2371223"/>
            <a:ext cx="937143" cy="285681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مربع نص 23"/>
          <p:cNvSpPr txBox="1"/>
          <p:nvPr/>
        </p:nvSpPr>
        <p:spPr>
          <a:xfrm>
            <a:off x="5793111" y="2008630"/>
            <a:ext cx="167567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b="1" dirty="0">
                <a:solidFill>
                  <a:srgbClr val="FF0000"/>
                </a:solidFill>
                <a:latin typeface="Chaparral Pro Light"/>
              </a:rPr>
              <a:t>feather</a:t>
            </a:r>
            <a:endParaRPr lang="ar-SA" sz="3200" b="1" dirty="0">
              <a:solidFill>
                <a:srgbClr val="FF0000"/>
              </a:solidFill>
            </a:endParaRPr>
          </a:p>
        </p:txBody>
      </p:sp>
      <p:cxnSp>
        <p:nvCxnSpPr>
          <p:cNvPr id="25" name="رابط مستقيم 24"/>
          <p:cNvCxnSpPr/>
          <p:nvPr/>
        </p:nvCxnSpPr>
        <p:spPr>
          <a:xfrm flipH="1">
            <a:off x="3872332" y="3117174"/>
            <a:ext cx="1017916" cy="3009539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مربع نص 26"/>
          <p:cNvSpPr txBox="1"/>
          <p:nvPr/>
        </p:nvSpPr>
        <p:spPr>
          <a:xfrm>
            <a:off x="6027285" y="2776971"/>
            <a:ext cx="167567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b="1" dirty="0">
                <a:solidFill>
                  <a:srgbClr val="FF0000"/>
                </a:solidFill>
                <a:latin typeface="Chaparral Pro Light"/>
              </a:rPr>
              <a:t>meat</a:t>
            </a:r>
            <a:endParaRPr lang="ar-SA" sz="3200" b="1" dirty="0">
              <a:solidFill>
                <a:srgbClr val="FF0000"/>
              </a:solidFill>
            </a:endParaRPr>
          </a:p>
        </p:txBody>
      </p:sp>
      <p:sp>
        <p:nvSpPr>
          <p:cNvPr id="28" name="مربع نص 27"/>
          <p:cNvSpPr txBox="1"/>
          <p:nvPr/>
        </p:nvSpPr>
        <p:spPr>
          <a:xfrm>
            <a:off x="5860025" y="1258564"/>
            <a:ext cx="167567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b="1" dirty="0">
                <a:solidFill>
                  <a:srgbClr val="FF0000"/>
                </a:solidFill>
                <a:latin typeface="Chaparral Pro Light"/>
              </a:rPr>
              <a:t>peach</a:t>
            </a:r>
            <a:endParaRPr lang="ar-SA" sz="3200" b="1" dirty="0">
              <a:solidFill>
                <a:srgbClr val="FF0000"/>
              </a:solidFill>
            </a:endParaRPr>
          </a:p>
        </p:txBody>
      </p:sp>
      <p:pic>
        <p:nvPicPr>
          <p:cNvPr id="4" name="We Can 4 (2020) WB_CD 2_08">
            <a:hlinkClick r:id="" action="ppaction://media"/>
            <a:extLst>
              <a:ext uri="{FF2B5EF4-FFF2-40B4-BE49-F238E27FC236}">
                <a16:creationId xmlns:a16="http://schemas.microsoft.com/office/drawing/2014/main" id="{FBF3733B-29AE-4495-8412-05D9C1B0C8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20601" y="1258564"/>
            <a:ext cx="964551" cy="96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3220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42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0" grpId="0"/>
      <p:bldP spid="15" grpId="0"/>
      <p:bldP spid="20" grpId="0"/>
      <p:bldP spid="24" grpId="0"/>
      <p:bldP spid="27" grpId="0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02" y="2056202"/>
            <a:ext cx="8722470" cy="25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Image result for bo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64238" y="2798958"/>
            <a:ext cx="1550562" cy="133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lated image"/>
          <p:cNvPicPr>
            <a:picLocks noChangeAspect="1" noChangeArrowheads="1"/>
          </p:cNvPicPr>
          <p:nvPr/>
        </p:nvPicPr>
        <p:blipFill rotWithShape="1"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89" b="15473"/>
          <a:stretch/>
        </p:blipFill>
        <p:spPr bwMode="auto">
          <a:xfrm>
            <a:off x="6405910" y="2863434"/>
            <a:ext cx="1802407" cy="1240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5220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7B861D8-2A6E-4B5C-BE2E-4A2D4FCD9A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86" y="2189028"/>
            <a:ext cx="8672498" cy="3859804"/>
          </a:xfrm>
          <a:prstGeom prst="rect">
            <a:avLst/>
          </a:prstGeom>
        </p:spPr>
      </p:pic>
      <p:sp>
        <p:nvSpPr>
          <p:cNvPr id="2" name="مربع نص 1"/>
          <p:cNvSpPr txBox="1"/>
          <p:nvPr/>
        </p:nvSpPr>
        <p:spPr>
          <a:xfrm>
            <a:off x="3368728" y="3104783"/>
            <a:ext cx="101418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</a:rPr>
              <a:t>o   e</a:t>
            </a:r>
            <a:endParaRPr lang="ar-SA" sz="3200" dirty="0">
              <a:solidFill>
                <a:srgbClr val="FF0000"/>
              </a:solidFill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3368728" y="4141927"/>
            <a:ext cx="101418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</a:rPr>
              <a:t>o  </a:t>
            </a:r>
            <a:endParaRPr lang="ar-SA" sz="3200" dirty="0">
              <a:solidFill>
                <a:srgbClr val="FF0000"/>
              </a:solidFill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3443070" y="5200670"/>
            <a:ext cx="101418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</a:rPr>
              <a:t>o  </a:t>
            </a:r>
            <a:r>
              <a:rPr lang="en-US" sz="3200" dirty="0" err="1">
                <a:solidFill>
                  <a:srgbClr val="FF0000"/>
                </a:solidFill>
              </a:rPr>
              <a:t>o</a:t>
            </a:r>
            <a:endParaRPr lang="ar-SA" sz="3200" dirty="0">
              <a:solidFill>
                <a:srgbClr val="FF0000"/>
              </a:solidFill>
            </a:endParaRPr>
          </a:p>
        </p:txBody>
      </p:sp>
      <p:sp>
        <p:nvSpPr>
          <p:cNvPr id="20" name="مربع نص 19"/>
          <p:cNvSpPr txBox="1"/>
          <p:nvPr/>
        </p:nvSpPr>
        <p:spPr>
          <a:xfrm>
            <a:off x="7797788" y="3104782"/>
            <a:ext cx="101418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</a:rPr>
              <a:t>o  </a:t>
            </a:r>
            <a:r>
              <a:rPr lang="en-US" sz="3200" dirty="0" err="1">
                <a:solidFill>
                  <a:srgbClr val="FF0000"/>
                </a:solidFill>
              </a:rPr>
              <a:t>o</a:t>
            </a:r>
            <a:endParaRPr lang="ar-SA" sz="3200" dirty="0">
              <a:solidFill>
                <a:srgbClr val="FF0000"/>
              </a:solidFill>
            </a:endParaRPr>
          </a:p>
        </p:txBody>
      </p:sp>
      <p:sp>
        <p:nvSpPr>
          <p:cNvPr id="21" name="مربع نص 20"/>
          <p:cNvSpPr txBox="1"/>
          <p:nvPr/>
        </p:nvSpPr>
        <p:spPr>
          <a:xfrm>
            <a:off x="7643716" y="4155782"/>
            <a:ext cx="84678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</a:rPr>
              <a:t>u </a:t>
            </a:r>
            <a:endParaRPr lang="ar-SA" sz="3200" dirty="0">
              <a:solidFill>
                <a:srgbClr val="FF0000"/>
              </a:solidFill>
            </a:endParaRPr>
          </a:p>
        </p:txBody>
      </p:sp>
      <p:sp>
        <p:nvSpPr>
          <p:cNvPr id="22" name="مربع نص 21"/>
          <p:cNvSpPr txBox="1"/>
          <p:nvPr/>
        </p:nvSpPr>
        <p:spPr>
          <a:xfrm>
            <a:off x="7656547" y="5189519"/>
            <a:ext cx="101418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</a:rPr>
              <a:t>u   e</a:t>
            </a:r>
            <a:endParaRPr lang="ar-SA" sz="3200" dirty="0">
              <a:solidFill>
                <a:srgbClr val="FF0000"/>
              </a:solidFill>
            </a:endParaRPr>
          </a:p>
        </p:txBody>
      </p:sp>
      <p:pic>
        <p:nvPicPr>
          <p:cNvPr id="4" name="We Can 4 (2020) WB_CD 2_09">
            <a:hlinkClick r:id="" action="ppaction://media"/>
            <a:extLst>
              <a:ext uri="{FF2B5EF4-FFF2-40B4-BE49-F238E27FC236}">
                <a16:creationId xmlns:a16="http://schemas.microsoft.com/office/drawing/2014/main" id="{3B5C3967-017A-47C5-AE76-80EA792175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20436" y="879851"/>
            <a:ext cx="1014186" cy="101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8132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04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14" grpId="0"/>
      <p:bldP spid="15" grpId="0"/>
      <p:bldP spid="20" grpId="0"/>
      <p:bldP spid="2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we can 1 - أول ابتدائي - المنهج السعودي">
            <a:extLst>
              <a:ext uri="{FF2B5EF4-FFF2-40B4-BE49-F238E27FC236}">
                <a16:creationId xmlns:a16="http://schemas.microsoft.com/office/drawing/2014/main" id="{7DD7F989-1A28-5A30-4DBC-2811F2E51E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2" name="Picture 4" descr="WE CAN！">
            <a:extLst>
              <a:ext uri="{FF2B5EF4-FFF2-40B4-BE49-F238E27FC236}">
                <a16:creationId xmlns:a16="http://schemas.microsoft.com/office/drawing/2014/main" id="{4C20617E-1339-AF6E-5B49-AE45EA934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137" y="670531"/>
            <a:ext cx="5082902" cy="25286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umbers from 1 - 20 | Baamboozle">
            <a:extLst>
              <a:ext uri="{FF2B5EF4-FFF2-40B4-BE49-F238E27FC236}">
                <a16:creationId xmlns:a16="http://schemas.microsoft.com/office/drawing/2014/main" id="{063B6A9C-DA0D-BE9D-EE7F-50E6EAB72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69812"/>
            <a:ext cx="2212337" cy="221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431127"/>
      </p:ext>
    </p:extLst>
  </p:cSld>
  <p:clrMapOvr>
    <a:masterClrMapping/>
  </p:clrMapOvr>
  <p:transition spd="slow">
    <p:circl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08AFD5F4-CBB7-4417-9740-3B80C0380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344" y="838567"/>
            <a:ext cx="6341401" cy="549296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4418422" y="1626456"/>
            <a:ext cx="167567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b="1" dirty="0">
                <a:solidFill>
                  <a:srgbClr val="FF0000"/>
                </a:solidFill>
                <a:latin typeface="Chaparral Pro Light"/>
              </a:rPr>
              <a:t>feather</a:t>
            </a:r>
            <a:endParaRPr lang="ar-SA" sz="3200" b="1" dirty="0">
              <a:solidFill>
                <a:srgbClr val="FF0000"/>
              </a:solidFill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4556966" y="2620586"/>
            <a:ext cx="167567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b="1" dirty="0">
                <a:solidFill>
                  <a:srgbClr val="FF0000"/>
                </a:solidFill>
                <a:latin typeface="Chaparral Pro Light"/>
              </a:rPr>
              <a:t>meat</a:t>
            </a:r>
            <a:endParaRPr lang="ar-SA" sz="3200" b="1" dirty="0">
              <a:solidFill>
                <a:srgbClr val="FF0000"/>
              </a:solidFill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4432275" y="3583890"/>
            <a:ext cx="167567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b="1" dirty="0">
                <a:solidFill>
                  <a:srgbClr val="FF0000"/>
                </a:solidFill>
                <a:latin typeface="Chaparral Pro Light"/>
              </a:rPr>
              <a:t>bread</a:t>
            </a:r>
            <a:endParaRPr lang="ar-SA" sz="3200" b="1" dirty="0">
              <a:solidFill>
                <a:srgbClr val="FF0000"/>
              </a:solidFill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4528997" y="4563903"/>
            <a:ext cx="167567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b="1" dirty="0">
                <a:solidFill>
                  <a:srgbClr val="FF0000"/>
                </a:solidFill>
                <a:latin typeface="Chaparral Pro Light"/>
              </a:rPr>
              <a:t>boot</a:t>
            </a:r>
            <a:endParaRPr lang="ar-SA" sz="3200" b="1" dirty="0">
              <a:solidFill>
                <a:srgbClr val="FF0000"/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4568986" y="5530062"/>
            <a:ext cx="167567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b="1" dirty="0">
                <a:solidFill>
                  <a:srgbClr val="FF0000"/>
                </a:solidFill>
                <a:latin typeface="Chaparral Pro Light"/>
              </a:rPr>
              <a:t>cook </a:t>
            </a:r>
            <a:endParaRPr lang="ar-SA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2602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964116" y="1589942"/>
            <a:ext cx="1931377" cy="3182816"/>
          </a:xfrm>
          <a:prstGeom prst="rect">
            <a:avLst/>
          </a:prstGeom>
        </p:spPr>
      </p:pic>
      <p:pic>
        <p:nvPicPr>
          <p:cNvPr id="16386" name="Picture 2" descr="Bye Bye Bye GIF - Bye ByeBye Chao - Discover &amp;amp; Share GIFs in 2021 | Bye bye,  Bye gif,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577" y="1589942"/>
            <a:ext cx="3557588" cy="3557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848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274204" y="946099"/>
            <a:ext cx="2952329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67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68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801" y="2597406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119" y="2597406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268012"/>
            <a:ext cx="182152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164" y="2296491"/>
            <a:ext cx="3325793" cy="278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17035" y="4091617"/>
            <a:ext cx="2329373" cy="1973315"/>
          </a:xfrm>
          <a:prstGeom prst="rect">
            <a:avLst/>
          </a:prstGeom>
        </p:spPr>
      </p:pic>
      <p:pic>
        <p:nvPicPr>
          <p:cNvPr id="5" name="Picture 2" descr="Page Free Icon of Icomoon free 1 Icons">
            <a:extLst>
              <a:ext uri="{FF2B5EF4-FFF2-40B4-BE49-F238E27FC236}">
                <a16:creationId xmlns:a16="http://schemas.microsoft.com/office/drawing/2014/main" id="{37E43CEC-E8A2-FA95-BA21-65E04FFC3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305" y="2572571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age Free Icon of Icomoon free 1 Icons">
            <a:extLst>
              <a:ext uri="{FF2B5EF4-FFF2-40B4-BE49-F238E27FC236}">
                <a16:creationId xmlns:a16="http://schemas.microsoft.com/office/drawing/2014/main" id="{17B8AEB3-2EA1-246A-25C5-ECAEA532E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985" y="2572571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Are you ready? Go! by Ailing Tay on Dribbble">
            <a:extLst>
              <a:ext uri="{FF2B5EF4-FFF2-40B4-BE49-F238E27FC236}">
                <a16:creationId xmlns:a16="http://schemas.microsoft.com/office/drawing/2014/main" id="{0BB9E8FC-53B2-7629-41B5-5A4E2E1E04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312" y="3116494"/>
            <a:ext cx="182152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017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683" y="1094419"/>
            <a:ext cx="7717824" cy="5189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5497559" y="1850092"/>
            <a:ext cx="3088888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Monkeys </a:t>
            </a:r>
          </a:p>
          <a:p>
            <a:pPr algn="l" rtl="0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are  cute !</a:t>
            </a:r>
            <a:endParaRPr lang="ar-SA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5497559" y="4111623"/>
            <a:ext cx="3088888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Elephants </a:t>
            </a:r>
          </a:p>
          <a:p>
            <a:pPr algn="l" rtl="0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are  big !</a:t>
            </a:r>
            <a:endParaRPr lang="ar-SA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We Can 4 (2020) WB_CD 2_02">
            <a:hlinkClick r:id="" action="ppaction://media"/>
            <a:extLst>
              <a:ext uri="{FF2B5EF4-FFF2-40B4-BE49-F238E27FC236}">
                <a16:creationId xmlns:a16="http://schemas.microsoft.com/office/drawing/2014/main" id="{68E8F715-BBEB-454A-A0D9-11CD988E21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52753" y="1545292"/>
            <a:ext cx="816930" cy="81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966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05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68" y="1878868"/>
            <a:ext cx="8324063" cy="3790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28" t="27213" r="12912" b="13336"/>
          <a:stretch/>
        </p:blipFill>
        <p:spPr bwMode="auto">
          <a:xfrm>
            <a:off x="1848304" y="3461865"/>
            <a:ext cx="1906858" cy="159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elephan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9" t="7623" r="6935" b="13767"/>
          <a:stretch/>
        </p:blipFill>
        <p:spPr bwMode="auto">
          <a:xfrm>
            <a:off x="5539355" y="3521426"/>
            <a:ext cx="2509025" cy="157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6419103" y="5027507"/>
            <a:ext cx="162927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b="1" dirty="0">
                <a:solidFill>
                  <a:srgbClr val="0070C0"/>
                </a:solidFill>
              </a:rPr>
              <a:t>Any Name  </a:t>
            </a:r>
            <a:endParaRPr lang="ar-SA" sz="2400" b="1" dirty="0">
              <a:solidFill>
                <a:srgbClr val="0070C0"/>
              </a:solidFill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93E816BE-9CA0-D9F6-DCC5-99209472C545}"/>
              </a:ext>
            </a:extLst>
          </p:cNvPr>
          <p:cNvSpPr txBox="1"/>
          <p:nvPr/>
        </p:nvSpPr>
        <p:spPr>
          <a:xfrm>
            <a:off x="2405893" y="5022357"/>
            <a:ext cx="162927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b="1" dirty="0">
                <a:solidFill>
                  <a:srgbClr val="0070C0"/>
                </a:solidFill>
              </a:rPr>
              <a:t>Any Name  </a:t>
            </a:r>
            <a:endParaRPr lang="ar-SA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9930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472E3437-432A-487C-81E4-24BF79F1F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545" y="4378719"/>
            <a:ext cx="5811434" cy="2141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654" y="818536"/>
            <a:ext cx="6172420" cy="3560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4841655" y="1757837"/>
            <a:ext cx="161456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zebra 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endParaRPr lang="ar-SA" sz="2000" b="1" dirty="0">
              <a:solidFill>
                <a:srgbClr val="0070C0"/>
              </a:solidFill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2868226" y="2750289"/>
            <a:ext cx="112188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lion</a:t>
            </a:r>
            <a:endParaRPr lang="ar-SA" sz="3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4855509" y="3752082"/>
            <a:ext cx="147602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hippo </a:t>
            </a:r>
            <a:endParaRPr lang="ar-SA" sz="2000" b="1" dirty="0">
              <a:solidFill>
                <a:srgbClr val="0070C0"/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53BB75ED-F958-4820-8BF6-8E7337C23EFE}"/>
              </a:ext>
            </a:extLst>
          </p:cNvPr>
          <p:cNvSpPr txBox="1"/>
          <p:nvPr/>
        </p:nvSpPr>
        <p:spPr>
          <a:xfrm>
            <a:off x="6816431" y="4832530"/>
            <a:ext cx="137798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koala </a:t>
            </a:r>
            <a:endParaRPr lang="ar-SA" sz="2000" b="1" dirty="0">
              <a:solidFill>
                <a:srgbClr val="0070C0"/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8822FA6A-9E9E-4EE7-A7E6-DBE7DE4212DB}"/>
              </a:ext>
            </a:extLst>
          </p:cNvPr>
          <p:cNvSpPr txBox="1"/>
          <p:nvPr/>
        </p:nvSpPr>
        <p:spPr>
          <a:xfrm>
            <a:off x="6719445" y="5887274"/>
            <a:ext cx="147602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tiger </a:t>
            </a:r>
            <a:endParaRPr lang="ar-SA" sz="2000" b="1" dirty="0">
              <a:solidFill>
                <a:srgbClr val="0070C0"/>
              </a:solidFill>
            </a:endParaRPr>
          </a:p>
        </p:txBody>
      </p:sp>
      <p:pic>
        <p:nvPicPr>
          <p:cNvPr id="2" name="We Can 4 (2020) WB_CD 2_03">
            <a:hlinkClick r:id="" action="ppaction://media"/>
            <a:extLst>
              <a:ext uri="{FF2B5EF4-FFF2-40B4-BE49-F238E27FC236}">
                <a16:creationId xmlns:a16="http://schemas.microsoft.com/office/drawing/2014/main" id="{2A5ABECF-7244-4332-8121-DE550C7817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03563" y="1194310"/>
            <a:ext cx="886692" cy="88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928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133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95306660-77A9-4693-9408-C32CEE0046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444" y="969818"/>
            <a:ext cx="6603112" cy="539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480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274204" y="946099"/>
            <a:ext cx="2952329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69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70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801" y="2597406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119" y="2597406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268012"/>
            <a:ext cx="182152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164" y="2296491"/>
            <a:ext cx="3325793" cy="278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17035" y="4091617"/>
            <a:ext cx="2329373" cy="1973315"/>
          </a:xfrm>
          <a:prstGeom prst="rect">
            <a:avLst/>
          </a:prstGeom>
        </p:spPr>
      </p:pic>
      <p:pic>
        <p:nvPicPr>
          <p:cNvPr id="5" name="Picture 2" descr="Page Free Icon of Icomoon free 1 Icons">
            <a:extLst>
              <a:ext uri="{FF2B5EF4-FFF2-40B4-BE49-F238E27FC236}">
                <a16:creationId xmlns:a16="http://schemas.microsoft.com/office/drawing/2014/main" id="{37E43CEC-E8A2-FA95-BA21-65E04FFC3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305" y="2572571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age Free Icon of Icomoon free 1 Icons">
            <a:extLst>
              <a:ext uri="{FF2B5EF4-FFF2-40B4-BE49-F238E27FC236}">
                <a16:creationId xmlns:a16="http://schemas.microsoft.com/office/drawing/2014/main" id="{17B8AEB3-2EA1-246A-25C5-ECAEA532E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985" y="2572571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Are you ready? Go! by Ailing Tay on Dribbble">
            <a:extLst>
              <a:ext uri="{FF2B5EF4-FFF2-40B4-BE49-F238E27FC236}">
                <a16:creationId xmlns:a16="http://schemas.microsoft.com/office/drawing/2014/main" id="{0BB9E8FC-53B2-7629-41B5-5A4E2E1E04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312" y="3116494"/>
            <a:ext cx="182152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782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A94874FB-3D53-4CCB-89C7-86E6D0B96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216" y="3836020"/>
            <a:ext cx="4820566" cy="267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510" y="650716"/>
            <a:ext cx="5806126" cy="3185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4309097" y="967790"/>
            <a:ext cx="227181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 monkey </a:t>
            </a:r>
            <a:endParaRPr lang="ar-SA" sz="2000" b="1" dirty="0">
              <a:solidFill>
                <a:srgbClr val="0070C0"/>
              </a:solidFill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4108038" y="2810379"/>
            <a:ext cx="258370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an elephant  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endParaRPr lang="ar-SA" b="1" dirty="0">
              <a:solidFill>
                <a:srgbClr val="0070C0"/>
              </a:solidFill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E3CFB187-8659-4549-A17C-08B3F5D43FD0}"/>
              </a:ext>
            </a:extLst>
          </p:cNvPr>
          <p:cNvSpPr txBox="1"/>
          <p:nvPr/>
        </p:nvSpPr>
        <p:spPr>
          <a:xfrm>
            <a:off x="3515653" y="3776155"/>
            <a:ext cx="185482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 tiger </a:t>
            </a:r>
            <a:endParaRPr lang="ar-SA" sz="3600" b="1" dirty="0">
              <a:solidFill>
                <a:srgbClr val="0070C0"/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D3D15E59-91B3-4C42-8507-3E79946FA5DD}"/>
              </a:ext>
            </a:extLst>
          </p:cNvPr>
          <p:cNvSpPr txBox="1"/>
          <p:nvPr/>
        </p:nvSpPr>
        <p:spPr>
          <a:xfrm>
            <a:off x="3475789" y="4631719"/>
            <a:ext cx="200046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 snake </a:t>
            </a:r>
            <a:endParaRPr lang="ar-SA" sz="3600" b="1" dirty="0">
              <a:solidFill>
                <a:srgbClr val="0070C0"/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497BDE8D-E5A2-4E8D-8492-BC4AE2F77DA3}"/>
              </a:ext>
            </a:extLst>
          </p:cNvPr>
          <p:cNvSpPr txBox="1"/>
          <p:nvPr/>
        </p:nvSpPr>
        <p:spPr>
          <a:xfrm>
            <a:off x="3475789" y="5481822"/>
            <a:ext cx="185482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 bear </a:t>
            </a:r>
            <a:endParaRPr lang="ar-SA" sz="3600" b="1" dirty="0">
              <a:solidFill>
                <a:srgbClr val="0070C0"/>
              </a:solidFill>
            </a:endParaRPr>
          </a:p>
        </p:txBody>
      </p:sp>
      <p:pic>
        <p:nvPicPr>
          <p:cNvPr id="2" name="We Can 4 (2020) WB_CD 2_04">
            <a:hlinkClick r:id="" action="ppaction://media"/>
            <a:extLst>
              <a:ext uri="{FF2B5EF4-FFF2-40B4-BE49-F238E27FC236}">
                <a16:creationId xmlns:a16="http://schemas.microsoft.com/office/drawing/2014/main" id="{1D6B5FF1-D303-4CBF-88F8-B8B171CB74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83673" y="1290956"/>
            <a:ext cx="925772" cy="92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3715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74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خلفية ورد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Notebook Lesson by Slidesgo">
  <a:themeElements>
    <a:clrScheme name="Simple Light">
      <a:dk1>
        <a:srgbClr val="595959"/>
      </a:dk1>
      <a:lt1>
        <a:srgbClr val="F1C232"/>
      </a:lt1>
      <a:dk2>
        <a:srgbClr val="595959"/>
      </a:dk2>
      <a:lt2>
        <a:srgbClr val="A8D68C"/>
      </a:lt2>
      <a:accent1>
        <a:srgbClr val="F1C232"/>
      </a:accent1>
      <a:accent2>
        <a:srgbClr val="B44141"/>
      </a:accent2>
      <a:accent3>
        <a:srgbClr val="F1C232"/>
      </a:accent3>
      <a:accent4>
        <a:srgbClr val="DF7070"/>
      </a:accent4>
      <a:accent5>
        <a:srgbClr val="7A9E64"/>
      </a:accent5>
      <a:accent6>
        <a:srgbClr val="595959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أثر رجعي">
  <a:themeElements>
    <a:clrScheme name="أثر رجعي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أثر رجعي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أثر رجعي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4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خلفية ورد</Template>
  <TotalTime>1802</TotalTime>
  <Words>122</Words>
  <Application>Microsoft Office PowerPoint</Application>
  <PresentationFormat>عرض على الشاشة (4:3)</PresentationFormat>
  <Paragraphs>84</Paragraphs>
  <Slides>21</Slides>
  <Notes>6</Notes>
  <HiddenSlides>0</HiddenSlides>
  <MMClips>12</MMClips>
  <ScaleCrop>false</ScaleCrop>
  <HeadingPairs>
    <vt:vector size="6" baseType="variant">
      <vt:variant>
        <vt:lpstr>الخطوط المستخدمة</vt:lpstr>
      </vt:variant>
      <vt:variant>
        <vt:i4>11</vt:i4>
      </vt:variant>
      <vt:variant>
        <vt:lpstr>نسق</vt:lpstr>
      </vt:variant>
      <vt:variant>
        <vt:i4>3</vt:i4>
      </vt:variant>
      <vt:variant>
        <vt:lpstr>عناوين الشرائح</vt:lpstr>
      </vt:variant>
      <vt:variant>
        <vt:i4>21</vt:i4>
      </vt:variant>
    </vt:vector>
  </HeadingPairs>
  <TitlesOfParts>
    <vt:vector size="35" baseType="lpstr">
      <vt:lpstr>Roboto Mono Regular</vt:lpstr>
      <vt:lpstr>Arial Black</vt:lpstr>
      <vt:lpstr>Concert One</vt:lpstr>
      <vt:lpstr>Calibri Light</vt:lpstr>
      <vt:lpstr>Calibri</vt:lpstr>
      <vt:lpstr>Kristen ITC</vt:lpstr>
      <vt:lpstr>Anonymous Pro</vt:lpstr>
      <vt:lpstr>Coming Soon</vt:lpstr>
      <vt:lpstr>Comic Sans MS</vt:lpstr>
      <vt:lpstr>Arial</vt:lpstr>
      <vt:lpstr>Chaparral Pro Light</vt:lpstr>
      <vt:lpstr>خلفية ورد</vt:lpstr>
      <vt:lpstr>1_Notebook Lesson by Slidesgo</vt:lpstr>
      <vt:lpstr>أثر رجعي</vt:lpstr>
      <vt:lpstr>Welcome to class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ahmed</dc:creator>
  <cp:lastModifiedBy>محمد زايد</cp:lastModifiedBy>
  <cp:revision>87</cp:revision>
  <dcterms:created xsi:type="dcterms:W3CDTF">2016-02-09T18:07:58Z</dcterms:created>
  <dcterms:modified xsi:type="dcterms:W3CDTF">2023-11-28T18:54:20Z</dcterms:modified>
</cp:coreProperties>
</file>