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  <p:sldMasterId id="2147483883" r:id="rId4"/>
  </p:sldMasterIdLst>
  <p:notesMasterIdLst>
    <p:notesMasterId r:id="rId27"/>
  </p:notesMasterIdLst>
  <p:sldIdLst>
    <p:sldId id="257" r:id="rId5"/>
    <p:sldId id="324" r:id="rId6"/>
    <p:sldId id="404" r:id="rId7"/>
    <p:sldId id="271" r:id="rId8"/>
    <p:sldId id="275" r:id="rId9"/>
    <p:sldId id="276" r:id="rId10"/>
    <p:sldId id="405" r:id="rId11"/>
    <p:sldId id="277" r:id="rId12"/>
    <p:sldId id="279" r:id="rId13"/>
    <p:sldId id="280" r:id="rId14"/>
    <p:sldId id="281" r:id="rId15"/>
    <p:sldId id="406" r:id="rId16"/>
    <p:sldId id="282" r:id="rId17"/>
    <p:sldId id="283" r:id="rId18"/>
    <p:sldId id="284" r:id="rId19"/>
    <p:sldId id="285" r:id="rId20"/>
    <p:sldId id="407" r:id="rId21"/>
    <p:sldId id="286" r:id="rId22"/>
    <p:sldId id="287" r:id="rId23"/>
    <p:sldId id="291" r:id="rId24"/>
    <p:sldId id="292" r:id="rId25"/>
    <p:sldId id="395" r:id="rId2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cert One" pitchFamily="2" charset="0"/>
      <p:regular r:id="rId36"/>
    </p:embeddedFont>
    <p:embeddedFont>
      <p:font typeface="Kristen ITC" panose="03050502040202030202" pitchFamily="66" charset="0"/>
      <p:regular r:id="rId37"/>
    </p:embeddedFont>
    <p:embeddedFont>
      <p:font typeface="Roboto Mono Regular" panose="00000009000000000000" pitchFamily="49" charset="0"/>
      <p:regular r:id="rId38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17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445272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6756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40120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1343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6003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7635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851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73169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10325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996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377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31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5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5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4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png"/><Relationship Id="rId5" Type="http://schemas.microsoft.com/office/2007/relationships/hdphoto" Target="../media/hdphoto16.wdp"/><Relationship Id="rId4" Type="http://schemas.openxmlformats.org/officeDocument/2006/relationships/image" Target="../media/image49.png"/><Relationship Id="rId9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06" y="980728"/>
            <a:ext cx="4684018" cy="56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326088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259632" y="3421063"/>
            <a:ext cx="72540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 he sitting?   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Yes, he is.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187624" y="4501183"/>
            <a:ext cx="76328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 he playing?  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No, he isn’t.</a:t>
            </a:r>
          </a:p>
        </p:txBody>
      </p:sp>
      <p:pic>
        <p:nvPicPr>
          <p:cNvPr id="2" name="We Can 3 (2020) WB_CD 2_37">
            <a:hlinkClick r:id="" action="ppaction://media"/>
            <a:extLst>
              <a:ext uri="{FF2B5EF4-FFF2-40B4-BE49-F238E27FC236}">
                <a16:creationId xmlns:a16="http://schemas.microsoft.com/office/drawing/2014/main" id="{CB9AB803-AC8C-4163-B543-931CB5117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6436" y="1544440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44672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1" y="1629870"/>
            <a:ext cx="77581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364088" y="2833514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Are they standing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436096" y="3287868"/>
            <a:ext cx="2180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Yes , they are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619672" y="4993754"/>
            <a:ext cx="2074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Is he running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690879" y="5374286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No , he isn’t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971977" y="4942238"/>
            <a:ext cx="3320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Are they watching TV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220072" y="5374286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No , they aren’t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62634"/>
            <a:ext cx="6229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02" y="1635011"/>
            <a:ext cx="6228034" cy="489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547664" y="1579439"/>
            <a:ext cx="568863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Apples are sweet !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3059832" y="2492896"/>
            <a:ext cx="15121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sweet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059832" y="2844225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sour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2483768" y="4149080"/>
            <a:ext cx="11521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hot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483768" y="4500409"/>
            <a:ext cx="11521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cold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475656" y="3235623"/>
            <a:ext cx="568863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My soup is hot !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1547664" y="4862770"/>
            <a:ext cx="568863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Chips are salty ,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And they’re tasty !</a:t>
            </a:r>
          </a:p>
        </p:txBody>
      </p:sp>
      <p:pic>
        <p:nvPicPr>
          <p:cNvPr id="3" name="We Can 3 (2020) WB_CD 2_38">
            <a:hlinkClick r:id="" action="ppaction://media"/>
            <a:extLst>
              <a:ext uri="{FF2B5EF4-FFF2-40B4-BE49-F238E27FC236}">
                <a16:creationId xmlns:a16="http://schemas.microsoft.com/office/drawing/2014/main" id="{2F906872-FCFA-40D4-B2A1-8405B88F7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837" y="1199692"/>
            <a:ext cx="759494" cy="7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2" y="1484784"/>
            <a:ext cx="64008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1" y="2283426"/>
            <a:ext cx="791446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9530"/>
            <a:ext cx="5857875" cy="26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3617900" y="3232304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sour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833924" y="3880376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tasty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113844" y="4475604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are sweet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617900" y="5123676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hot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64" y="980728"/>
            <a:ext cx="4752528" cy="5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56" y="1380863"/>
            <a:ext cx="7200800" cy="48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395264" y="2751554"/>
            <a:ext cx="46805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 color is it ?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467272" y="3448987"/>
            <a:ext cx="288032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 it sweet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or sour ?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467272" y="5477405"/>
            <a:ext cx="46805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 oranges .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571728" y="3376979"/>
            <a:ext cx="29523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yellow .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5724128" y="4037245"/>
            <a:ext cx="295232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sour .</a:t>
            </a:r>
          </a:p>
        </p:txBody>
      </p:sp>
      <p:pic>
        <p:nvPicPr>
          <p:cNvPr id="2" name="We Can 3 (2020) WB_CD 2_39">
            <a:hlinkClick r:id="" action="ppaction://media"/>
            <a:extLst>
              <a:ext uri="{FF2B5EF4-FFF2-40B4-BE49-F238E27FC236}">
                <a16:creationId xmlns:a16="http://schemas.microsoft.com/office/drawing/2014/main" id="{F7FCCE38-E50E-474E-A160-0CA0F2A6F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988" y="1504771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312379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9" y="2062931"/>
            <a:ext cx="81688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779912" y="2062931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It is hot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283968" y="2566987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It is salty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059832" y="3143051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No , it isn’t 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779912" y="3647107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It is white and brown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987824" y="4151163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Yes , it is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292080" y="5089008"/>
            <a:ext cx="231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Kabsa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96" y="1052736"/>
            <a:ext cx="59150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99" y="1628800"/>
            <a:ext cx="6658601" cy="45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01" y="2019868"/>
            <a:ext cx="567507" cy="56750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66" y="2019868"/>
            <a:ext cx="567507" cy="56750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18" y="3532036"/>
            <a:ext cx="567507" cy="56750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70" y="3523479"/>
            <a:ext cx="567507" cy="56750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66" y="5044204"/>
            <a:ext cx="567507" cy="56750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66" y="5044204"/>
            <a:ext cx="567507" cy="56750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423612" y="2557758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Cookies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975785" y="4099543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Apricots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288153" y="4099543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Chips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895220" y="5683719"/>
            <a:ext cx="1880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Onions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144137" y="5654102"/>
            <a:ext cx="24568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Sandwiches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We Can 3 (2020) WB_CD 2_40">
            <a:hlinkClick r:id="" action="ppaction://media"/>
            <a:extLst>
              <a:ext uri="{FF2B5EF4-FFF2-40B4-BE49-F238E27FC236}">
                <a16:creationId xmlns:a16="http://schemas.microsoft.com/office/drawing/2014/main" id="{E9DFDDA9-5193-4AF3-9094-4E0AB97D8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999" y="1390872"/>
            <a:ext cx="832417" cy="8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1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2864743" cy="64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2400"/>
            <a:ext cx="807975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4932040" y="3142520"/>
            <a:ext cx="35601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No , I don</a:t>
            </a:r>
            <a:r>
              <a:rPr lang="el-GR" sz="4000" dirty="0">
                <a:solidFill>
                  <a:srgbClr val="FF0000"/>
                </a:solidFill>
                <a:latin typeface="Calibri"/>
              </a:rPr>
              <a:t>΄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t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932040" y="4015327"/>
            <a:ext cx="36439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Yes , I do .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107827" y="4870712"/>
            <a:ext cx="33557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Yes , I do . 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86" y="1504331"/>
            <a:ext cx="49434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00" y="2282389"/>
            <a:ext cx="7078354" cy="34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360508" y="2348880"/>
            <a:ext cx="354996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Whose hat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 that ?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486534" y="2414498"/>
            <a:ext cx="297389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Maybe it’s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   Nora's.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382078" y="4221088"/>
            <a:ext cx="28803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ask her !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3 (2020) WB_CD 2_41">
            <a:hlinkClick r:id="" action="ppaction://media"/>
            <a:extLst>
              <a:ext uri="{FF2B5EF4-FFF2-40B4-BE49-F238E27FC236}">
                <a16:creationId xmlns:a16="http://schemas.microsoft.com/office/drawing/2014/main" id="{3B41312F-4463-4CBE-928C-122F79311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9703" y="870546"/>
            <a:ext cx="758254" cy="7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4562475" cy="62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" y="1461699"/>
            <a:ext cx="7790731" cy="62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55" y="2089050"/>
            <a:ext cx="4844227" cy="149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67" y="3601218"/>
            <a:ext cx="7326088" cy="268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201491" y="4105274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Whose blouse is this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639547" y="4105274"/>
            <a:ext cx="2042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It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 nura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176367" y="5726259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Whose cap is this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648479" y="4911380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It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 faisal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248006" y="4502845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Whose dress is this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621829" y="448866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It</a:t>
            </a:r>
            <a:r>
              <a:rPr lang="el-GR" sz="2800" dirty="0">
                <a:solidFill>
                  <a:srgbClr val="002060"/>
                </a:solidFill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 nura</a:t>
            </a:r>
            <a:r>
              <a:rPr lang="el-GR" sz="2800" dirty="0">
                <a:solidFill>
                  <a:srgbClr val="002060"/>
                </a:solidFill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1221356" y="4911380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Whose t-shirt is this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5593979" y="538225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It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 faisal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275393" y="5332464"/>
            <a:ext cx="439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Whose sweater is this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5593979" y="5761458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It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 faisal</a:t>
            </a:r>
            <a:r>
              <a:rPr lang="el-GR" sz="2800" dirty="0">
                <a:solidFill>
                  <a:srgbClr val="002060"/>
                </a:solidFill>
                <a:latin typeface="Calibri"/>
              </a:rPr>
              <a:t>΄</a:t>
            </a:r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s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2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E275D7-519F-4E5F-AFBB-D316438D5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792" y="692696"/>
            <a:ext cx="5943600" cy="5693816"/>
          </a:xfrm>
          <a:prstGeom prst="rect">
            <a:avLst/>
          </a:prstGeom>
        </p:spPr>
      </p:pic>
      <p:pic>
        <p:nvPicPr>
          <p:cNvPr id="7" name="We Can 3 (2020) WB_CD 2_34">
            <a:hlinkClick r:id="" action="ppaction://media"/>
            <a:extLst>
              <a:ext uri="{FF2B5EF4-FFF2-40B4-BE49-F238E27FC236}">
                <a16:creationId xmlns:a16="http://schemas.microsoft.com/office/drawing/2014/main" id="{DC57D118-A917-4DB6-A3CD-D4D51EB0F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0481" y="2590978"/>
            <a:ext cx="808856" cy="80885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E516838-D58B-48F2-ACA7-1BDF3061820A}"/>
              </a:ext>
            </a:extLst>
          </p:cNvPr>
          <p:cNvSpPr txBox="1"/>
          <p:nvPr/>
        </p:nvSpPr>
        <p:spPr>
          <a:xfrm>
            <a:off x="3419872" y="1052736"/>
            <a:ext cx="30963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, Hashim </a:t>
            </a:r>
            <a:endParaRPr lang="ar-S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F88442A-760E-4912-ACDF-BEFAF87C48CC}"/>
              </a:ext>
            </a:extLst>
          </p:cNvPr>
          <p:cNvSpPr txBox="1"/>
          <p:nvPr/>
        </p:nvSpPr>
        <p:spPr>
          <a:xfrm>
            <a:off x="3491880" y="1631702"/>
            <a:ext cx="374441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 Ali 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Jake ?</a:t>
            </a:r>
            <a:endParaRPr lang="ar-S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5EF44C-A3AA-4824-81FC-A9748A1EDED5}"/>
              </a:ext>
            </a:extLst>
          </p:cNvPr>
          <p:cNvSpPr txBox="1"/>
          <p:nvPr/>
        </p:nvSpPr>
        <p:spPr>
          <a:xfrm>
            <a:off x="3491880" y="3564305"/>
            <a:ext cx="46085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friend Omar .</a:t>
            </a:r>
            <a:endParaRPr lang="ar-S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F7A2EAD-A0C1-43A1-BA01-D4C5D0BFF998}"/>
              </a:ext>
            </a:extLst>
          </p:cNvPr>
          <p:cNvSpPr txBox="1"/>
          <p:nvPr/>
        </p:nvSpPr>
        <p:spPr>
          <a:xfrm>
            <a:off x="3347864" y="4428401"/>
            <a:ext cx="46085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 Omar .</a:t>
            </a:r>
            <a:endParaRPr lang="ar-S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1358EA-849D-409A-9A80-87E81D3897A0}"/>
              </a:ext>
            </a:extLst>
          </p:cNvPr>
          <p:cNvSpPr txBox="1"/>
          <p:nvPr/>
        </p:nvSpPr>
        <p:spPr>
          <a:xfrm>
            <a:off x="3635896" y="5085184"/>
            <a:ext cx="46085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 too .</a:t>
            </a:r>
            <a:endParaRPr lang="ar-S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224" y="980728"/>
            <a:ext cx="62579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6" y="1628800"/>
            <a:ext cx="7751588" cy="48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907704" y="1518640"/>
            <a:ext cx="57606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morning  		   Good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331640" y="1950688"/>
            <a:ext cx="3888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morning to you !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067944" y="2382736"/>
            <a:ext cx="2160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33CC"/>
                </a:solidFill>
                <a:latin typeface="Comic Sans MS" panose="030F0702030302020204" pitchFamily="66" charset="0"/>
              </a:rPr>
              <a:t>are you</a:t>
            </a:r>
            <a:endParaRPr lang="ar-SA" sz="3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907704" y="2814784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33CC"/>
                </a:solidFill>
                <a:latin typeface="Comic Sans MS" panose="030F0702030302020204" pitchFamily="66" charset="0"/>
              </a:rPr>
              <a:t>so nice to see you </a:t>
            </a:r>
            <a:endParaRPr lang="ar-SA" sz="36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851920" y="3246832"/>
            <a:ext cx="25922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6600"/>
                </a:solidFill>
                <a:latin typeface="Comic Sans MS" panose="030F0702030302020204" pitchFamily="66" charset="0"/>
              </a:rPr>
              <a:t>afternoon </a:t>
            </a:r>
            <a:endParaRPr lang="ar-SA" sz="3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347864" y="3678880"/>
            <a:ext cx="5544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006600"/>
                </a:solidFill>
                <a:latin typeface="Comic Sans MS" panose="030F0702030302020204" pitchFamily="66" charset="0"/>
              </a:rPr>
              <a:t>Good afternoon to you !</a:t>
            </a:r>
            <a:endParaRPr lang="ar-SA" sz="3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644008" y="4110928"/>
            <a:ext cx="22322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homework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907704" y="4469227"/>
            <a:ext cx="22322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CC3300"/>
                </a:solidFill>
                <a:latin typeface="Comic Sans MS" panose="030F0702030302020204" pitchFamily="66" charset="0"/>
              </a:rPr>
              <a:t>evening  </a:t>
            </a:r>
            <a:endParaRPr lang="ar-SA" sz="36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403648" y="4901275"/>
            <a:ext cx="48245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CC3300"/>
                </a:solidFill>
                <a:latin typeface="Comic Sans MS" panose="030F0702030302020204" pitchFamily="66" charset="0"/>
              </a:rPr>
              <a:t>Good evening to you ! </a:t>
            </a:r>
            <a:endParaRPr lang="ar-SA" sz="36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436096" y="5765371"/>
            <a:ext cx="23762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Goodnight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ar-SA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35">
            <a:hlinkClick r:id="" action="ppaction://media"/>
            <a:extLst>
              <a:ext uri="{FF2B5EF4-FFF2-40B4-BE49-F238E27FC236}">
                <a16:creationId xmlns:a16="http://schemas.microsoft.com/office/drawing/2014/main" id="{6C1D02C2-3E74-4220-A5BD-9D2056EB7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9320" y="752556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D80916C-ADB5-4B7A-BC7E-78408E09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84976" cy="489654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2675246" y="2978446"/>
            <a:ext cx="31683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go to school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339752" y="3977847"/>
            <a:ext cx="31683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eat lunch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411760" y="4994670"/>
            <a:ext cx="31683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watch TV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59ED15D-B552-4400-8A93-18F600DF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78" y="836712"/>
            <a:ext cx="6822746" cy="558790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4084336-3F83-4613-87A2-177D04498664}"/>
              </a:ext>
            </a:extLst>
          </p:cNvPr>
          <p:cNvSpPr txBox="1"/>
          <p:nvPr/>
        </p:nvSpPr>
        <p:spPr>
          <a:xfrm>
            <a:off x="2051720" y="1825660"/>
            <a:ext cx="55266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jumping , they’re cycling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C699DE6-6CF7-47C8-8BA4-948ECDD17C8C}"/>
              </a:ext>
            </a:extLst>
          </p:cNvPr>
          <p:cNvSpPr txBox="1"/>
          <p:nvPr/>
        </p:nvSpPr>
        <p:spPr>
          <a:xfrm>
            <a:off x="3725918" y="2708920"/>
            <a:ext cx="25022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walking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B92604-E448-4108-BCE2-6B79C15EAFC3}"/>
              </a:ext>
            </a:extLst>
          </p:cNvPr>
          <p:cNvSpPr txBox="1"/>
          <p:nvPr/>
        </p:nvSpPr>
        <p:spPr>
          <a:xfrm>
            <a:off x="3581902" y="3429000"/>
            <a:ext cx="30783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not cycling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CFA7356-AC6F-4296-8D77-81D293C6B22D}"/>
              </a:ext>
            </a:extLst>
          </p:cNvPr>
          <p:cNvSpPr txBox="1"/>
          <p:nvPr/>
        </p:nvSpPr>
        <p:spPr>
          <a:xfrm>
            <a:off x="1997726" y="3789040"/>
            <a:ext cx="39424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happy as can be !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BBB209E-1246-4B13-9B5D-13B4B2EA3692}"/>
              </a:ext>
            </a:extLst>
          </p:cNvPr>
          <p:cNvSpPr txBox="1"/>
          <p:nvPr/>
        </p:nvSpPr>
        <p:spPr>
          <a:xfrm>
            <a:off x="2051720" y="4345940"/>
            <a:ext cx="61926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playing , are they cycling ?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1A60AAB-3DE6-4E2E-8AC3-373088C17C8B}"/>
              </a:ext>
            </a:extLst>
          </p:cNvPr>
          <p:cNvSpPr txBox="1"/>
          <p:nvPr/>
        </p:nvSpPr>
        <p:spPr>
          <a:xfrm>
            <a:off x="2051720" y="4725144"/>
            <a:ext cx="34563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not playing ,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75CED3-DDD4-4E04-9BBF-DF587BF3E099}"/>
              </a:ext>
            </a:extLst>
          </p:cNvPr>
          <p:cNvSpPr txBox="1"/>
          <p:nvPr/>
        </p:nvSpPr>
        <p:spPr>
          <a:xfrm>
            <a:off x="2051720" y="5138028"/>
            <a:ext cx="34563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not cycling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e Can 3 (2020) WB_CD 2_36">
            <a:hlinkClick r:id="" action="ppaction://media"/>
            <a:extLst>
              <a:ext uri="{FF2B5EF4-FFF2-40B4-BE49-F238E27FC236}">
                <a16:creationId xmlns:a16="http://schemas.microsoft.com/office/drawing/2014/main" id="{27739CDF-17FF-42E0-8088-85A1B764C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762" y="1682842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55721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12" y="1484784"/>
            <a:ext cx="293497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92" y="3645024"/>
            <a:ext cx="6629400" cy="244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2699792" y="4282956"/>
            <a:ext cx="43258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They</a:t>
            </a:r>
            <a:r>
              <a:rPr lang="el-GR" sz="3200" dirty="0">
                <a:solidFill>
                  <a:srgbClr val="FF0000"/>
                </a:solidFill>
              </a:rPr>
              <a:t>΄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re pointing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627784" y="5436513"/>
            <a:ext cx="51125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They</a:t>
            </a:r>
            <a:r>
              <a:rPr lang="el-GR" sz="3200" dirty="0">
                <a:solidFill>
                  <a:srgbClr val="FF0000"/>
                </a:solidFill>
              </a:rPr>
              <a:t>΄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re not cycling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1788</TotalTime>
  <Words>330</Words>
  <Application>Microsoft Office PowerPoint</Application>
  <PresentationFormat>عرض على الشاشة (4:3)</PresentationFormat>
  <Paragraphs>118</Paragraphs>
  <Slides>22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6" baseType="lpstr">
      <vt:lpstr>Roboto Mono Regular</vt:lpstr>
      <vt:lpstr>Arial Black</vt:lpstr>
      <vt:lpstr>Concert One</vt:lpstr>
      <vt:lpstr>Calibri Light</vt:lpstr>
      <vt:lpstr>Calibri</vt:lpstr>
      <vt:lpstr>Kristen ITC</vt:lpstr>
      <vt:lpstr>Anonymous Pro</vt:lpstr>
      <vt:lpstr>Coming Soon</vt:lpstr>
      <vt:lpstr>Comic Sans MS</vt:lpstr>
      <vt:lpstr>Arial</vt:lpstr>
      <vt:lpstr>خلفية ورد</vt:lpstr>
      <vt:lpstr>1_Notebook Lesson by Slidesgo</vt:lpstr>
      <vt:lpstr>أثر رجعي</vt:lpstr>
      <vt:lpstr>1_أثر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86</cp:revision>
  <dcterms:created xsi:type="dcterms:W3CDTF">2016-02-09T18:07:58Z</dcterms:created>
  <dcterms:modified xsi:type="dcterms:W3CDTF">2023-11-28T18:57:53Z</dcterms:modified>
</cp:coreProperties>
</file>