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71" r:id="rId7"/>
    <p:sldId id="272" r:id="rId8"/>
    <p:sldId id="274" r:id="rId9"/>
    <p:sldId id="276" r:id="rId10"/>
    <p:sldId id="275" r:id="rId11"/>
    <p:sldId id="27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63" r:id="rId20"/>
    <p:sldId id="277" r:id="rId21"/>
    <p:sldId id="278" r:id="rId22"/>
    <p:sldId id="261" r:id="rId23"/>
  </p:sldIdLst>
  <p:sldSz cx="12192000" cy="6858000"/>
  <p:notesSz cx="6858000" cy="9144000"/>
  <p:custDataLst>
    <p:tags r:id="rId2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9D2"/>
    <a:srgbClr val="FFFFFF"/>
    <a:srgbClr val="FFEACD"/>
    <a:srgbClr val="EE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EFF71-07AA-4B74-9E0D-FC8DCBB448FD}" v="171" dt="2022-12-14T09:00:20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78BEFF71-07AA-4B74-9E0D-FC8DCBB448FD}"/>
    <pc:docChg chg="undo custSel addSld delSld modSld">
      <pc:chgData name="حصه بنت العتيبي" userId="c1fe605c-1aaf-4791-a440-af891effc177" providerId="ADAL" clId="{78BEFF71-07AA-4B74-9E0D-FC8DCBB448FD}" dt="2022-12-14T09:00:20.241" v="720"/>
      <pc:docMkLst>
        <pc:docMk/>
      </pc:docMkLst>
      <pc:sldChg chg="delSp del mod">
        <pc:chgData name="حصه بنت العتيبي" userId="c1fe605c-1aaf-4791-a440-af891effc177" providerId="ADAL" clId="{78BEFF71-07AA-4B74-9E0D-FC8DCBB448FD}" dt="2022-12-14T07:00:42.680" v="612" actId="47"/>
        <pc:sldMkLst>
          <pc:docMk/>
          <pc:sldMk cId="2740728740" sldId="262"/>
        </pc:sldMkLst>
        <pc:picChg chg="del">
          <ac:chgData name="حصه بنت العتيبي" userId="c1fe605c-1aaf-4791-a440-af891effc177" providerId="ADAL" clId="{78BEFF71-07AA-4B74-9E0D-FC8DCBB448FD}" dt="2022-12-14T05:59:07.906" v="145" actId="478"/>
          <ac:picMkLst>
            <pc:docMk/>
            <pc:sldMk cId="2740728740" sldId="262"/>
            <ac:picMk id="11" creationId="{045AA87A-473B-73E9-34C7-5492E9A867AE}"/>
          </ac:picMkLst>
        </pc:picChg>
      </pc:sldChg>
      <pc:sldChg chg="addSp delSp modSp mod delAnim modAnim">
        <pc:chgData name="حصه بنت العتيبي" userId="c1fe605c-1aaf-4791-a440-af891effc177" providerId="ADAL" clId="{78BEFF71-07AA-4B74-9E0D-FC8DCBB448FD}" dt="2022-12-14T08:39:28.630" v="679" actId="1076"/>
        <pc:sldMkLst>
          <pc:docMk/>
          <pc:sldMk cId="3675222093" sldId="263"/>
        </pc:sldMkLst>
        <pc:spChg chg="add del mod">
          <ac:chgData name="حصه بنت العتيبي" userId="c1fe605c-1aaf-4791-a440-af891effc177" providerId="ADAL" clId="{78BEFF71-07AA-4B74-9E0D-FC8DCBB448FD}" dt="2022-12-14T06:09:26.021" v="211"/>
          <ac:spMkLst>
            <pc:docMk/>
            <pc:sldMk cId="3675222093" sldId="263"/>
            <ac:spMk id="4" creationId="{E7FC481C-E98B-C1B7-2E81-2CA8E46BA554}"/>
          </ac:spMkLst>
        </pc:spChg>
        <pc:spChg chg="add del mod">
          <ac:chgData name="حصه بنت العتيبي" userId="c1fe605c-1aaf-4791-a440-af891effc177" providerId="ADAL" clId="{78BEFF71-07AA-4B74-9E0D-FC8DCBB448FD}" dt="2022-12-14T06:13:36.833" v="225"/>
          <ac:spMkLst>
            <pc:docMk/>
            <pc:sldMk cId="3675222093" sldId="263"/>
            <ac:spMk id="7" creationId="{B3239274-DED0-2147-9417-777CBDCC8208}"/>
          </ac:spMkLst>
        </pc:spChg>
        <pc:spChg chg="add mod">
          <ac:chgData name="حصه بنت العتيبي" userId="c1fe605c-1aaf-4791-a440-af891effc177" providerId="ADAL" clId="{78BEFF71-07AA-4B74-9E0D-FC8DCBB448FD}" dt="2022-12-14T06:29:01.675" v="372" actId="207"/>
          <ac:spMkLst>
            <pc:docMk/>
            <pc:sldMk cId="3675222093" sldId="263"/>
            <ac:spMk id="9" creationId="{6B795FF0-33D0-4119-954C-75D49F9ED39A}"/>
          </ac:spMkLst>
        </pc:spChg>
        <pc:spChg chg="add mod">
          <ac:chgData name="حصه بنت العتيبي" userId="c1fe605c-1aaf-4791-a440-af891effc177" providerId="ADAL" clId="{78BEFF71-07AA-4B74-9E0D-FC8DCBB448FD}" dt="2022-12-14T06:28:46.181" v="369" actId="1076"/>
          <ac:spMkLst>
            <pc:docMk/>
            <pc:sldMk cId="3675222093" sldId="263"/>
            <ac:spMk id="10" creationId="{14089962-B12B-06DB-36C7-0FE80ECDA331}"/>
          </ac:spMkLst>
        </pc:spChg>
        <pc:spChg chg="add mod">
          <ac:chgData name="حصه بنت العتيبي" userId="c1fe605c-1aaf-4791-a440-af891effc177" providerId="ADAL" clId="{78BEFF71-07AA-4B74-9E0D-FC8DCBB448FD}" dt="2022-12-14T06:28:50.357" v="370" actId="1076"/>
          <ac:spMkLst>
            <pc:docMk/>
            <pc:sldMk cId="3675222093" sldId="263"/>
            <ac:spMk id="11" creationId="{F94FDDE2-4F5B-E527-6DD0-8DC123C45FCC}"/>
          </ac:spMkLst>
        </pc:spChg>
        <pc:spChg chg="add del mod">
          <ac:chgData name="حصه بنت العتيبي" userId="c1fe605c-1aaf-4791-a440-af891effc177" providerId="ADAL" clId="{78BEFF71-07AA-4B74-9E0D-FC8DCBB448FD}" dt="2022-12-14T06:25:09.725" v="335" actId="478"/>
          <ac:spMkLst>
            <pc:docMk/>
            <pc:sldMk cId="3675222093" sldId="263"/>
            <ac:spMk id="12" creationId="{67608EFE-D905-F9F9-EA06-15C486610EFA}"/>
          </ac:spMkLst>
        </pc:spChg>
        <pc:spChg chg="add mod">
          <ac:chgData name="حصه بنت العتيبي" userId="c1fe605c-1aaf-4791-a440-af891effc177" providerId="ADAL" clId="{78BEFF71-07AA-4B74-9E0D-FC8DCBB448FD}" dt="2022-12-14T06:28:18.709" v="363" actId="164"/>
          <ac:spMkLst>
            <pc:docMk/>
            <pc:sldMk cId="3675222093" sldId="263"/>
            <ac:spMk id="16" creationId="{E74683A4-7EBA-3507-9359-170CAC4F4F45}"/>
          </ac:spMkLst>
        </pc:spChg>
        <pc:spChg chg="add mod">
          <ac:chgData name="حصه بنت العتيبي" userId="c1fe605c-1aaf-4791-a440-af891effc177" providerId="ADAL" clId="{78BEFF71-07AA-4B74-9E0D-FC8DCBB448FD}" dt="2022-12-14T06:29:51.153" v="388" actId="1076"/>
          <ac:spMkLst>
            <pc:docMk/>
            <pc:sldMk cId="3675222093" sldId="263"/>
            <ac:spMk id="18" creationId="{CDAAE672-EC6B-F717-90F9-19A662B4CE71}"/>
          </ac:spMkLst>
        </pc:spChg>
        <pc:spChg chg="add mod">
          <ac:chgData name="حصه بنت العتيبي" userId="c1fe605c-1aaf-4791-a440-af891effc177" providerId="ADAL" clId="{78BEFF71-07AA-4B74-9E0D-FC8DCBB448FD}" dt="2022-12-14T08:38:19.449" v="663" actId="207"/>
          <ac:spMkLst>
            <pc:docMk/>
            <pc:sldMk cId="3675222093" sldId="263"/>
            <ac:spMk id="19" creationId="{ADDC974D-9085-3B61-5238-9E7240AB6648}"/>
          </ac:spMkLst>
        </pc:spChg>
        <pc:spChg chg="add mod">
          <ac:chgData name="حصه بنت العتيبي" userId="c1fe605c-1aaf-4791-a440-af891effc177" providerId="ADAL" clId="{78BEFF71-07AA-4B74-9E0D-FC8DCBB448FD}" dt="2022-12-14T08:39:28.630" v="679" actId="1076"/>
          <ac:spMkLst>
            <pc:docMk/>
            <pc:sldMk cId="3675222093" sldId="263"/>
            <ac:spMk id="20" creationId="{2EC51811-05F8-6FE6-AB2B-DC7F7EF4C888}"/>
          </ac:spMkLst>
        </pc:spChg>
        <pc:spChg chg="add mod">
          <ac:chgData name="حصه بنت العتيبي" userId="c1fe605c-1aaf-4791-a440-af891effc177" providerId="ADAL" clId="{78BEFF71-07AA-4B74-9E0D-FC8DCBB448FD}" dt="2022-12-14T08:39:14.541" v="677" actId="1076"/>
          <ac:spMkLst>
            <pc:docMk/>
            <pc:sldMk cId="3675222093" sldId="263"/>
            <ac:spMk id="21" creationId="{062F0099-09B7-9C78-36F1-783836F3211B}"/>
          </ac:spMkLst>
        </pc:spChg>
        <pc:grpChg chg="add mod ord">
          <ac:chgData name="حصه بنت العتيبي" userId="c1fe605c-1aaf-4791-a440-af891effc177" providerId="ADAL" clId="{78BEFF71-07AA-4B74-9E0D-FC8DCBB448FD}" dt="2022-12-14T06:28:39.334" v="368" actId="14100"/>
          <ac:grpSpMkLst>
            <pc:docMk/>
            <pc:sldMk cId="3675222093" sldId="263"/>
            <ac:grpSpMk id="17" creationId="{091A4622-2042-C009-036B-C7E818266899}"/>
          </ac:grpSpMkLst>
        </pc:grpChg>
        <pc:picChg chg="add del mod modCrop">
          <ac:chgData name="حصه بنت العتيبي" userId="c1fe605c-1aaf-4791-a440-af891effc177" providerId="ADAL" clId="{78BEFF71-07AA-4B74-9E0D-FC8DCBB448FD}" dt="2022-12-14T06:09:26.021" v="211"/>
          <ac:picMkLst>
            <pc:docMk/>
            <pc:sldMk cId="3675222093" sldId="263"/>
            <ac:picMk id="3" creationId="{DE182D67-811D-F336-B22A-FA7DAAD1D78A}"/>
          </ac:picMkLst>
        </pc:picChg>
        <pc:picChg chg="del">
          <ac:chgData name="حصه بنت العتيبي" userId="c1fe605c-1aaf-4791-a440-af891effc177" providerId="ADAL" clId="{78BEFF71-07AA-4B74-9E0D-FC8DCBB448FD}" dt="2022-12-14T06:01:55.469" v="164" actId="478"/>
          <ac:picMkLst>
            <pc:docMk/>
            <pc:sldMk cId="3675222093" sldId="263"/>
            <ac:picMk id="5" creationId="{D62BB7F2-15D5-ED9D-A630-3F1B2529CF2B}"/>
          </ac:picMkLst>
        </pc:picChg>
        <pc:picChg chg="del mod">
          <ac:chgData name="حصه بنت العتيبي" userId="c1fe605c-1aaf-4791-a440-af891effc177" providerId="ADAL" clId="{78BEFF71-07AA-4B74-9E0D-FC8DCBB448FD}" dt="2022-12-14T06:13:36.833" v="225"/>
          <ac:picMkLst>
            <pc:docMk/>
            <pc:sldMk cId="3675222093" sldId="263"/>
            <ac:picMk id="6" creationId="{0D94AE90-2C0D-412B-F25E-5A67AA3A8980}"/>
          </ac:picMkLst>
        </pc:picChg>
        <pc:picChg chg="add del mod modCrop">
          <ac:chgData name="حصه بنت العتيبي" userId="c1fe605c-1aaf-4791-a440-af891effc177" providerId="ADAL" clId="{78BEFF71-07AA-4B74-9E0D-FC8DCBB448FD}" dt="2022-12-14T06:25:36.691" v="337" actId="478"/>
          <ac:picMkLst>
            <pc:docMk/>
            <pc:sldMk cId="3675222093" sldId="263"/>
            <ac:picMk id="8" creationId="{4D7D9AF4-AA2D-1EDF-8FAC-506E8A31DCD7}"/>
          </ac:picMkLst>
        </pc:picChg>
        <pc:picChg chg="mod">
          <ac:chgData name="حصه بنت العتيبي" userId="c1fe605c-1aaf-4791-a440-af891effc177" providerId="ADAL" clId="{78BEFF71-07AA-4B74-9E0D-FC8DCBB448FD}" dt="2022-12-14T06:25:06.417" v="333"/>
          <ac:picMkLst>
            <pc:docMk/>
            <pc:sldMk cId="3675222093" sldId="263"/>
            <ac:picMk id="13" creationId="{B9F1FE8B-10C4-CF43-D8E9-AFE72381A500}"/>
          </ac:picMkLst>
        </pc:picChg>
        <pc:picChg chg="add mod ord modCrop">
          <ac:chgData name="حصه بنت العتيبي" userId="c1fe605c-1aaf-4791-a440-af891effc177" providerId="ADAL" clId="{78BEFF71-07AA-4B74-9E0D-FC8DCBB448FD}" dt="2022-12-14T06:28:18.709" v="363" actId="164"/>
          <ac:picMkLst>
            <pc:docMk/>
            <pc:sldMk cId="3675222093" sldId="263"/>
            <ac:picMk id="15" creationId="{4AA033DB-EAB2-6E5E-8065-7BC002F58471}"/>
          </ac:picMkLst>
        </pc:picChg>
      </pc:sldChg>
      <pc:sldChg chg="addSp delSp modSp mod delAnim modAnim">
        <pc:chgData name="حصه بنت العتيبي" userId="c1fe605c-1aaf-4791-a440-af891effc177" providerId="ADAL" clId="{78BEFF71-07AA-4B74-9E0D-FC8DCBB448FD}" dt="2022-12-14T06:00:03.952" v="149" actId="21"/>
        <pc:sldMkLst>
          <pc:docMk/>
          <pc:sldMk cId="1385343727" sldId="265"/>
        </pc:sldMkLst>
        <pc:spChg chg="add mod">
          <ac:chgData name="حصه بنت العتيبي" userId="c1fe605c-1aaf-4791-a440-af891effc177" providerId="ADAL" clId="{78BEFF71-07AA-4B74-9E0D-FC8DCBB448FD}" dt="2022-12-14T05:59:59.435" v="148" actId="1076"/>
          <ac:spMkLst>
            <pc:docMk/>
            <pc:sldMk cId="1385343727" sldId="265"/>
            <ac:spMk id="2" creationId="{66D18E2F-4270-5A61-3010-57C8D9D4205E}"/>
          </ac:spMkLst>
        </pc:spChg>
        <pc:spChg chg="add del mod">
          <ac:chgData name="حصه بنت العتيبي" userId="c1fe605c-1aaf-4791-a440-af891effc177" providerId="ADAL" clId="{78BEFF71-07AA-4B74-9E0D-FC8DCBB448FD}" dt="2022-12-14T06:00:03.952" v="149" actId="21"/>
          <ac:spMkLst>
            <pc:docMk/>
            <pc:sldMk cId="1385343727" sldId="265"/>
            <ac:spMk id="5" creationId="{D77FDDC6-1A53-8870-0E4B-2C182D7D1A5E}"/>
          </ac:spMkLst>
        </pc:spChg>
        <pc:spChg chg="add del mod">
          <ac:chgData name="حصه بنت العتيبي" userId="c1fe605c-1aaf-4791-a440-af891effc177" providerId="ADAL" clId="{78BEFF71-07AA-4B74-9E0D-FC8DCBB448FD}" dt="2022-12-14T06:00:03.952" v="149" actId="21"/>
          <ac:spMkLst>
            <pc:docMk/>
            <pc:sldMk cId="1385343727" sldId="265"/>
            <ac:spMk id="6" creationId="{C15A4412-77D5-44AB-97D3-443898F1BC87}"/>
          </ac:spMkLst>
        </pc:spChg>
      </pc:sldChg>
      <pc:sldChg chg="addSp delSp modSp mod delAnim modAnim">
        <pc:chgData name="حصه بنت العتيبي" userId="c1fe605c-1aaf-4791-a440-af891effc177" providerId="ADAL" clId="{78BEFF71-07AA-4B74-9E0D-FC8DCBB448FD}" dt="2022-12-14T06:00:24.379" v="152" actId="21"/>
        <pc:sldMkLst>
          <pc:docMk/>
          <pc:sldMk cId="411892599" sldId="266"/>
        </pc:sldMkLst>
        <pc:spChg chg="add mod">
          <ac:chgData name="حصه بنت العتيبي" userId="c1fe605c-1aaf-4791-a440-af891effc177" providerId="ADAL" clId="{78BEFF71-07AA-4B74-9E0D-FC8DCBB448FD}" dt="2022-12-14T06:00:22.146" v="151" actId="1076"/>
          <ac:spMkLst>
            <pc:docMk/>
            <pc:sldMk cId="411892599" sldId="266"/>
            <ac:spMk id="2" creationId="{37E2C6B6-599F-4133-8051-ECC4F81CDA82}"/>
          </ac:spMkLst>
        </pc:spChg>
        <pc:spChg chg="add del mod">
          <ac:chgData name="حصه بنت العتيبي" userId="c1fe605c-1aaf-4791-a440-af891effc177" providerId="ADAL" clId="{78BEFF71-07AA-4B74-9E0D-FC8DCBB448FD}" dt="2022-12-14T06:00:24.379" v="152" actId="21"/>
          <ac:spMkLst>
            <pc:docMk/>
            <pc:sldMk cId="411892599" sldId="266"/>
            <ac:spMk id="3" creationId="{758BB814-0792-DC34-83C2-E5A165F41DAE}"/>
          </ac:spMkLst>
        </pc:spChg>
      </pc:sldChg>
      <pc:sldChg chg="addSp modSp mod modAnim">
        <pc:chgData name="حصه بنت العتيبي" userId="c1fe605c-1aaf-4791-a440-af891effc177" providerId="ADAL" clId="{78BEFF71-07AA-4B74-9E0D-FC8DCBB448FD}" dt="2022-12-14T08:58:59.134" v="705" actId="732"/>
        <pc:sldMkLst>
          <pc:docMk/>
          <pc:sldMk cId="835143340" sldId="267"/>
        </pc:sldMkLst>
        <pc:spChg chg="add mod">
          <ac:chgData name="حصه بنت العتيبي" userId="c1fe605c-1aaf-4791-a440-af891effc177" providerId="ADAL" clId="{78BEFF71-07AA-4B74-9E0D-FC8DCBB448FD}" dt="2022-12-14T06:00:32.602" v="154" actId="1076"/>
          <ac:spMkLst>
            <pc:docMk/>
            <pc:sldMk cId="835143340" sldId="267"/>
            <ac:spMk id="2" creationId="{213DBAB3-C7E8-8390-F69D-7DB3A4DCD306}"/>
          </ac:spMkLst>
        </pc:spChg>
        <pc:picChg chg="mod modCrop">
          <ac:chgData name="حصه بنت العتيبي" userId="c1fe605c-1aaf-4791-a440-af891effc177" providerId="ADAL" clId="{78BEFF71-07AA-4B74-9E0D-FC8DCBB448FD}" dt="2022-12-14T08:58:59.134" v="705" actId="732"/>
          <ac:picMkLst>
            <pc:docMk/>
            <pc:sldMk cId="835143340" sldId="267"/>
            <ac:picMk id="3" creationId="{5908955D-0857-94CB-A96C-FFE0D1C303AC}"/>
          </ac:picMkLst>
        </pc:picChg>
      </pc:sldChg>
      <pc:sldChg chg="addSp delSp modSp mod delAnim modAnim">
        <pc:chgData name="حصه بنت العتيبي" userId="c1fe605c-1aaf-4791-a440-af891effc177" providerId="ADAL" clId="{78BEFF71-07AA-4B74-9E0D-FC8DCBB448FD}" dt="2022-12-14T06:01:21.192" v="158" actId="21"/>
        <pc:sldMkLst>
          <pc:docMk/>
          <pc:sldMk cId="3209597208" sldId="268"/>
        </pc:sldMkLst>
        <pc:spChg chg="add mod">
          <ac:chgData name="حصه بنت العتيبي" userId="c1fe605c-1aaf-4791-a440-af891effc177" providerId="ADAL" clId="{78BEFF71-07AA-4B74-9E0D-FC8DCBB448FD}" dt="2022-12-14T06:01:18.298" v="157" actId="1076"/>
          <ac:spMkLst>
            <pc:docMk/>
            <pc:sldMk cId="3209597208" sldId="268"/>
            <ac:spMk id="2" creationId="{C7478951-3015-E60F-7967-521C99B505BF}"/>
          </ac:spMkLst>
        </pc:spChg>
        <pc:spChg chg="add del mod">
          <ac:chgData name="حصه بنت العتيبي" userId="c1fe605c-1aaf-4791-a440-af891effc177" providerId="ADAL" clId="{78BEFF71-07AA-4B74-9E0D-FC8DCBB448FD}" dt="2022-12-14T06:01:21.192" v="158" actId="21"/>
          <ac:spMkLst>
            <pc:docMk/>
            <pc:sldMk cId="3209597208" sldId="268"/>
            <ac:spMk id="5" creationId="{6F33B35C-0F92-365B-43A1-E8A5740E0605}"/>
          </ac:spMkLst>
        </pc:spChg>
        <pc:spChg chg="add del mod">
          <ac:chgData name="حصه بنت العتيبي" userId="c1fe605c-1aaf-4791-a440-af891effc177" providerId="ADAL" clId="{78BEFF71-07AA-4B74-9E0D-FC8DCBB448FD}" dt="2022-12-14T06:01:21.192" v="158" actId="21"/>
          <ac:spMkLst>
            <pc:docMk/>
            <pc:sldMk cId="3209597208" sldId="268"/>
            <ac:spMk id="6" creationId="{60DA82DB-3F48-8793-6776-651B7E97633F}"/>
          </ac:spMkLst>
        </pc:spChg>
      </pc:sldChg>
      <pc:sldChg chg="addSp delSp modSp mod delAnim modAnim">
        <pc:chgData name="حصه بنت العتيبي" userId="c1fe605c-1aaf-4791-a440-af891effc177" providerId="ADAL" clId="{78BEFF71-07AA-4B74-9E0D-FC8DCBB448FD}" dt="2022-12-14T06:01:41.143" v="161" actId="21"/>
        <pc:sldMkLst>
          <pc:docMk/>
          <pc:sldMk cId="3172642802" sldId="269"/>
        </pc:sldMkLst>
        <pc:spChg chg="add mod">
          <ac:chgData name="حصه بنت العتيبي" userId="c1fe605c-1aaf-4791-a440-af891effc177" providerId="ADAL" clId="{78BEFF71-07AA-4B74-9E0D-FC8DCBB448FD}" dt="2022-12-14T06:01:36.946" v="160" actId="1076"/>
          <ac:spMkLst>
            <pc:docMk/>
            <pc:sldMk cId="3172642802" sldId="269"/>
            <ac:spMk id="2" creationId="{C20B906F-1A8A-3118-C669-2E789337F2B4}"/>
          </ac:spMkLst>
        </pc:spChg>
        <pc:spChg chg="add del mod">
          <ac:chgData name="حصه بنت العتيبي" userId="c1fe605c-1aaf-4791-a440-af891effc177" providerId="ADAL" clId="{78BEFF71-07AA-4B74-9E0D-FC8DCBB448FD}" dt="2022-12-14T06:01:41.143" v="161" actId="21"/>
          <ac:spMkLst>
            <pc:docMk/>
            <pc:sldMk cId="3172642802" sldId="269"/>
            <ac:spMk id="3" creationId="{8114EFBF-20AA-3DCD-9988-7D07C43C3658}"/>
          </ac:spMkLst>
        </pc:spChg>
      </pc:sldChg>
      <pc:sldChg chg="addSp modSp mod modAnim">
        <pc:chgData name="حصه بنت العتيبي" userId="c1fe605c-1aaf-4791-a440-af891effc177" providerId="ADAL" clId="{78BEFF71-07AA-4B74-9E0D-FC8DCBB448FD}" dt="2022-12-14T06:01:48.010" v="163" actId="1076"/>
        <pc:sldMkLst>
          <pc:docMk/>
          <pc:sldMk cId="2737748504" sldId="270"/>
        </pc:sldMkLst>
        <pc:spChg chg="add mod">
          <ac:chgData name="حصه بنت العتيبي" userId="c1fe605c-1aaf-4791-a440-af891effc177" providerId="ADAL" clId="{78BEFF71-07AA-4B74-9E0D-FC8DCBB448FD}" dt="2022-12-14T06:01:48.010" v="163" actId="1076"/>
          <ac:spMkLst>
            <pc:docMk/>
            <pc:sldMk cId="2737748504" sldId="270"/>
            <ac:spMk id="2" creationId="{81BDDAFF-97E3-8B95-E3BD-687662029F44}"/>
          </ac:spMkLst>
        </pc:spChg>
      </pc:sldChg>
      <pc:sldChg chg="modTransition">
        <pc:chgData name="حصه بنت العتيبي" userId="c1fe605c-1aaf-4791-a440-af891effc177" providerId="ADAL" clId="{78BEFF71-07AA-4B74-9E0D-FC8DCBB448FD}" dt="2022-12-14T08:59:29.812" v="707"/>
        <pc:sldMkLst>
          <pc:docMk/>
          <pc:sldMk cId="3033208896" sldId="271"/>
        </pc:sldMkLst>
      </pc:sldChg>
      <pc:sldChg chg="modTransition">
        <pc:chgData name="حصه بنت العتيبي" userId="c1fe605c-1aaf-4791-a440-af891effc177" providerId="ADAL" clId="{78BEFF71-07AA-4B74-9E0D-FC8DCBB448FD}" dt="2022-12-14T08:40:51.592" v="680"/>
        <pc:sldMkLst>
          <pc:docMk/>
          <pc:sldMk cId="1519257314" sldId="272"/>
        </pc:sldMkLst>
      </pc:sldChg>
      <pc:sldChg chg="modTransition modAnim">
        <pc:chgData name="حصه بنت العتيبي" userId="c1fe605c-1aaf-4791-a440-af891effc177" providerId="ADAL" clId="{78BEFF71-07AA-4B74-9E0D-FC8DCBB448FD}" dt="2022-12-14T09:00:20.241" v="720"/>
        <pc:sldMkLst>
          <pc:docMk/>
          <pc:sldMk cId="22760637" sldId="274"/>
        </pc:sldMkLst>
      </pc:sldChg>
      <pc:sldChg chg="addSp delSp modSp new mod modTransition modAnim">
        <pc:chgData name="حصه بنت العتيبي" userId="c1fe605c-1aaf-4791-a440-af891effc177" providerId="ADAL" clId="{78BEFF71-07AA-4B74-9E0D-FC8DCBB448FD}" dt="2022-12-14T08:59:00.298" v="706" actId="14100"/>
        <pc:sldMkLst>
          <pc:docMk/>
          <pc:sldMk cId="3375753695" sldId="275"/>
        </pc:sldMkLst>
        <pc:spChg chg="add mod">
          <ac:chgData name="حصه بنت العتيبي" userId="c1fe605c-1aaf-4791-a440-af891effc177" providerId="ADAL" clId="{78BEFF71-07AA-4B74-9E0D-FC8DCBB448FD}" dt="2022-12-14T05:58:08.904" v="144" actId="1076"/>
          <ac:spMkLst>
            <pc:docMk/>
            <pc:sldMk cId="3375753695" sldId="275"/>
            <ac:spMk id="12" creationId="{C8C6FE80-CD56-E326-0AEC-E0C7FCB1C008}"/>
          </ac:spMkLst>
        </pc:spChg>
        <pc:spChg chg="add mod">
          <ac:chgData name="حصه بنت العتيبي" userId="c1fe605c-1aaf-4791-a440-af891effc177" providerId="ADAL" clId="{78BEFF71-07AA-4B74-9E0D-FC8DCBB448FD}" dt="2022-12-14T08:56:55.860" v="697" actId="1076"/>
          <ac:spMkLst>
            <pc:docMk/>
            <pc:sldMk cId="3375753695" sldId="275"/>
            <ac:spMk id="13" creationId="{680F5DE9-59A7-C7B5-844E-133F42871B5A}"/>
          </ac:spMkLst>
        </pc:spChg>
        <pc:spChg chg="add mod">
          <ac:chgData name="حصه بنت العتيبي" userId="c1fe605c-1aaf-4791-a440-af891effc177" providerId="ADAL" clId="{78BEFF71-07AA-4B74-9E0D-FC8DCBB448FD}" dt="2022-12-14T08:56:48.205" v="696" actId="1076"/>
          <ac:spMkLst>
            <pc:docMk/>
            <pc:sldMk cId="3375753695" sldId="275"/>
            <ac:spMk id="14" creationId="{0FCE38B8-B2AA-9F2D-FF77-9F1045D0A0EF}"/>
          </ac:spMkLst>
        </pc:spChg>
        <pc:spChg chg="add mod">
          <ac:chgData name="حصه بنت العتيبي" userId="c1fe605c-1aaf-4791-a440-af891effc177" providerId="ADAL" clId="{78BEFF71-07AA-4B74-9E0D-FC8DCBB448FD}" dt="2022-12-14T05:58:08.904" v="144" actId="1076"/>
          <ac:spMkLst>
            <pc:docMk/>
            <pc:sldMk cId="3375753695" sldId="275"/>
            <ac:spMk id="15" creationId="{C3CD905F-DB90-5B76-CF18-CADF3F17B427}"/>
          </ac:spMkLst>
        </pc:spChg>
        <pc:spChg chg="add mod">
          <ac:chgData name="حصه بنت العتيبي" userId="c1fe605c-1aaf-4791-a440-af891effc177" providerId="ADAL" clId="{78BEFF71-07AA-4B74-9E0D-FC8DCBB448FD}" dt="2022-12-14T05:58:08.904" v="144" actId="1076"/>
          <ac:spMkLst>
            <pc:docMk/>
            <pc:sldMk cId="3375753695" sldId="275"/>
            <ac:spMk id="16" creationId="{10304A18-0C27-96ED-F7CD-0CC41CB53C50}"/>
          </ac:spMkLst>
        </pc:spChg>
        <pc:spChg chg="add mod">
          <ac:chgData name="حصه بنت العتيبي" userId="c1fe605c-1aaf-4791-a440-af891effc177" providerId="ADAL" clId="{78BEFF71-07AA-4B74-9E0D-FC8DCBB448FD}" dt="2022-12-14T08:57:02.869" v="698" actId="1076"/>
          <ac:spMkLst>
            <pc:docMk/>
            <pc:sldMk cId="3375753695" sldId="275"/>
            <ac:spMk id="17" creationId="{E322E838-B015-A119-5861-DE414E6F044C}"/>
          </ac:spMkLst>
        </pc:spChg>
        <pc:grpChg chg="add del mod">
          <ac:chgData name="حصه بنت العتيبي" userId="c1fe605c-1aaf-4791-a440-af891effc177" providerId="ADAL" clId="{78BEFF71-07AA-4B74-9E0D-FC8DCBB448FD}" dt="2022-12-14T06:59:43.086" v="610" actId="165"/>
          <ac:grpSpMkLst>
            <pc:docMk/>
            <pc:sldMk cId="3375753695" sldId="275"/>
            <ac:grpSpMk id="11" creationId="{A032B095-37F7-AEA9-2880-655748239A7B}"/>
          </ac:grpSpMkLst>
        </pc:grpChg>
        <pc:picChg chg="add mod topLvl modCrop">
          <ac:chgData name="حصه بنت العتيبي" userId="c1fe605c-1aaf-4791-a440-af891effc177" providerId="ADAL" clId="{78BEFF71-07AA-4B74-9E0D-FC8DCBB448FD}" dt="2022-12-14T06:59:43.086" v="610" actId="165"/>
          <ac:picMkLst>
            <pc:docMk/>
            <pc:sldMk cId="3375753695" sldId="275"/>
            <ac:picMk id="3" creationId="{50309FAE-6168-4EA7-20CC-8F0153E284CF}"/>
          </ac:picMkLst>
        </pc:picChg>
        <pc:picChg chg="add mod topLvl modCrop">
          <ac:chgData name="حصه بنت العتيبي" userId="c1fe605c-1aaf-4791-a440-af891effc177" providerId="ADAL" clId="{78BEFF71-07AA-4B74-9E0D-FC8DCBB448FD}" dt="2022-12-14T06:59:43.086" v="610" actId="165"/>
          <ac:picMkLst>
            <pc:docMk/>
            <pc:sldMk cId="3375753695" sldId="275"/>
            <ac:picMk id="4" creationId="{FC5C1057-870C-D5E5-3375-B78156EFFCE5}"/>
          </ac:picMkLst>
        </pc:picChg>
        <pc:picChg chg="add mod topLvl modCrop">
          <ac:chgData name="حصه بنت العتيبي" userId="c1fe605c-1aaf-4791-a440-af891effc177" providerId="ADAL" clId="{78BEFF71-07AA-4B74-9E0D-FC8DCBB448FD}" dt="2022-12-14T06:59:43.086" v="610" actId="165"/>
          <ac:picMkLst>
            <pc:docMk/>
            <pc:sldMk cId="3375753695" sldId="275"/>
            <ac:picMk id="5" creationId="{FD5A276A-4D40-2E0F-D1F9-4A4D4E14DA4D}"/>
          </ac:picMkLst>
        </pc:picChg>
        <pc:picChg chg="add del mod modCrop">
          <ac:chgData name="حصه بنت العتيبي" userId="c1fe605c-1aaf-4791-a440-af891effc177" providerId="ADAL" clId="{78BEFF71-07AA-4B74-9E0D-FC8DCBB448FD}" dt="2022-12-14T05:35:02.060" v="32" actId="478"/>
          <ac:picMkLst>
            <pc:docMk/>
            <pc:sldMk cId="3375753695" sldId="275"/>
            <ac:picMk id="6" creationId="{057B92F6-592B-02BC-542A-0DACA02B43FF}"/>
          </ac:picMkLst>
        </pc:picChg>
        <pc:picChg chg="add mod topLvl modCrop">
          <ac:chgData name="حصه بنت العتيبي" userId="c1fe605c-1aaf-4791-a440-af891effc177" providerId="ADAL" clId="{78BEFF71-07AA-4B74-9E0D-FC8DCBB448FD}" dt="2022-12-14T08:56:55.860" v="697" actId="1076"/>
          <ac:picMkLst>
            <pc:docMk/>
            <pc:sldMk cId="3375753695" sldId="275"/>
            <ac:picMk id="7" creationId="{EF3C43EA-B245-0B12-A4EB-616DE589D858}"/>
          </ac:picMkLst>
        </pc:picChg>
        <pc:picChg chg="add mod topLvl modCrop">
          <ac:chgData name="حصه بنت العتيبي" userId="c1fe605c-1aaf-4791-a440-af891effc177" providerId="ADAL" clId="{78BEFF71-07AA-4B74-9E0D-FC8DCBB448FD}" dt="2022-12-14T08:56:48.205" v="696" actId="1076"/>
          <ac:picMkLst>
            <pc:docMk/>
            <pc:sldMk cId="3375753695" sldId="275"/>
            <ac:picMk id="8" creationId="{B623260E-3E51-9371-D053-80950D256E9F}"/>
          </ac:picMkLst>
        </pc:picChg>
        <pc:picChg chg="add mod topLvl modCrop">
          <ac:chgData name="حصه بنت العتيبي" userId="c1fe605c-1aaf-4791-a440-af891effc177" providerId="ADAL" clId="{78BEFF71-07AA-4B74-9E0D-FC8DCBB448FD}" dt="2022-12-14T08:57:02.869" v="698" actId="1076"/>
          <ac:picMkLst>
            <pc:docMk/>
            <pc:sldMk cId="3375753695" sldId="275"/>
            <ac:picMk id="10" creationId="{4D781436-22F1-B60B-1F16-0C1206E0F7F7}"/>
          </ac:picMkLst>
        </pc:picChg>
        <pc:picChg chg="add mod">
          <ac:chgData name="حصه بنت العتيبي" userId="c1fe605c-1aaf-4791-a440-af891effc177" providerId="ADAL" clId="{78BEFF71-07AA-4B74-9E0D-FC8DCBB448FD}" dt="2022-12-14T05:58:08.904" v="144" actId="1076"/>
          <ac:picMkLst>
            <pc:docMk/>
            <pc:sldMk cId="3375753695" sldId="275"/>
            <ac:picMk id="18" creationId="{FFB84C82-41DC-9216-0078-E093B92EFC6F}"/>
          </ac:picMkLst>
        </pc:picChg>
        <pc:picChg chg="add mod modCrop">
          <ac:chgData name="حصه بنت العتيبي" userId="c1fe605c-1aaf-4791-a440-af891effc177" providerId="ADAL" clId="{78BEFF71-07AA-4B74-9E0D-FC8DCBB448FD}" dt="2022-12-14T08:56:16.480" v="691" actId="1076"/>
          <ac:picMkLst>
            <pc:docMk/>
            <pc:sldMk cId="3375753695" sldId="275"/>
            <ac:picMk id="20" creationId="{95E94ADA-C48E-9B25-F838-3AB10B57CD8B}"/>
          </ac:picMkLst>
        </pc:picChg>
        <pc:picChg chg="add mod">
          <ac:chgData name="حصه بنت العتيبي" userId="c1fe605c-1aaf-4791-a440-af891effc177" providerId="ADAL" clId="{78BEFF71-07AA-4B74-9E0D-FC8DCBB448FD}" dt="2022-12-14T08:59:00.298" v="706" actId="14100"/>
          <ac:picMkLst>
            <pc:docMk/>
            <pc:sldMk cId="3375753695" sldId="275"/>
            <ac:picMk id="21" creationId="{B50748DB-50F9-5AC1-2161-4A6BEB1773FC}"/>
          </ac:picMkLst>
        </pc:picChg>
      </pc:sldChg>
      <pc:sldChg chg="addSp modSp new mod modTransition setBg">
        <pc:chgData name="حصه بنت العتيبي" userId="c1fe605c-1aaf-4791-a440-af891effc177" providerId="ADAL" clId="{78BEFF71-07AA-4B74-9E0D-FC8DCBB448FD}" dt="2022-12-14T08:40:57.108" v="681"/>
        <pc:sldMkLst>
          <pc:docMk/>
          <pc:sldMk cId="2888109801" sldId="276"/>
        </pc:sldMkLst>
        <pc:spChg chg="add">
          <ac:chgData name="حصه بنت العتيبي" userId="c1fe605c-1aaf-4791-a440-af891effc177" providerId="ADAL" clId="{78BEFF71-07AA-4B74-9E0D-FC8DCBB448FD}" dt="2022-12-14T05:55:29.818" v="138" actId="26606"/>
          <ac:spMkLst>
            <pc:docMk/>
            <pc:sldMk cId="2888109801" sldId="276"/>
            <ac:spMk id="1031" creationId="{C3862298-AF85-4572-BED3-52E573EBD410}"/>
          </ac:spMkLst>
        </pc:spChg>
        <pc:spChg chg="add">
          <ac:chgData name="حصه بنت العتيبي" userId="c1fe605c-1aaf-4791-a440-af891effc177" providerId="ADAL" clId="{78BEFF71-07AA-4B74-9E0D-FC8DCBB448FD}" dt="2022-12-14T05:55:29.818" v="138" actId="26606"/>
          <ac:spMkLst>
            <pc:docMk/>
            <pc:sldMk cId="2888109801" sldId="276"/>
            <ac:spMk id="1033" creationId="{7BE265E6-D012-42B3-A7DE-C8FEED40DBB7}"/>
          </ac:spMkLst>
        </pc:spChg>
        <pc:spChg chg="add">
          <ac:chgData name="حصه بنت العتيبي" userId="c1fe605c-1aaf-4791-a440-af891effc177" providerId="ADAL" clId="{78BEFF71-07AA-4B74-9E0D-FC8DCBB448FD}" dt="2022-12-14T05:55:29.818" v="138" actId="26606"/>
          <ac:spMkLst>
            <pc:docMk/>
            <pc:sldMk cId="2888109801" sldId="276"/>
            <ac:spMk id="1035" creationId="{6EB9A5AE-0A9C-4EB1-9569-A44D89EFC5BD}"/>
          </ac:spMkLst>
        </pc:spChg>
        <pc:picChg chg="add mod">
          <ac:chgData name="حصه بنت العتيبي" userId="c1fe605c-1aaf-4791-a440-af891effc177" providerId="ADAL" clId="{78BEFF71-07AA-4B74-9E0D-FC8DCBB448FD}" dt="2022-12-14T05:56:24.897" v="143"/>
          <ac:picMkLst>
            <pc:docMk/>
            <pc:sldMk cId="2888109801" sldId="276"/>
            <ac:picMk id="1026" creationId="{9635A251-2A44-3C7E-2967-8CE85DA9978E}"/>
          </ac:picMkLst>
        </pc:picChg>
      </pc:sldChg>
      <pc:sldChg chg="addSp delSp modSp new mod addAnim delAnim modAnim">
        <pc:chgData name="حصه بنت العتيبي" userId="c1fe605c-1aaf-4791-a440-af891effc177" providerId="ADAL" clId="{78BEFF71-07AA-4B74-9E0D-FC8DCBB448FD}" dt="2022-12-14T08:38:09.845" v="662" actId="207"/>
        <pc:sldMkLst>
          <pc:docMk/>
          <pc:sldMk cId="1164754172" sldId="277"/>
        </pc:sldMkLst>
        <pc:spChg chg="add del mod">
          <ac:chgData name="حصه بنت العتيبي" userId="c1fe605c-1aaf-4791-a440-af891effc177" providerId="ADAL" clId="{78BEFF71-07AA-4B74-9E0D-FC8DCBB448FD}" dt="2022-12-14T06:21:45.225" v="316"/>
          <ac:spMkLst>
            <pc:docMk/>
            <pc:sldMk cId="1164754172" sldId="277"/>
            <ac:spMk id="4" creationId="{49571617-4FC1-A245-9F8C-8D68EEA49D4F}"/>
          </ac:spMkLst>
        </pc:spChg>
        <pc:spChg chg="add mod">
          <ac:chgData name="حصه بنت العتيبي" userId="c1fe605c-1aaf-4791-a440-af891effc177" providerId="ADAL" clId="{78BEFF71-07AA-4B74-9E0D-FC8DCBB448FD}" dt="2022-12-14T06:35:05.917" v="437" actId="1076"/>
          <ac:spMkLst>
            <pc:docMk/>
            <pc:sldMk cId="1164754172" sldId="277"/>
            <ac:spMk id="6" creationId="{3C9492D8-CAD7-ABE2-3B0D-26B09E1FB018}"/>
          </ac:spMkLst>
        </pc:spChg>
        <pc:spChg chg="add mod">
          <ac:chgData name="حصه بنت العتيبي" userId="c1fe605c-1aaf-4791-a440-af891effc177" providerId="ADAL" clId="{78BEFF71-07AA-4B74-9E0D-FC8DCBB448FD}" dt="2022-12-14T06:35:19.233" v="440" actId="14100"/>
          <ac:spMkLst>
            <pc:docMk/>
            <pc:sldMk cId="1164754172" sldId="277"/>
            <ac:spMk id="7" creationId="{750FB621-2BB9-A6F9-1774-7540878A6735}"/>
          </ac:spMkLst>
        </pc:spChg>
        <pc:spChg chg="add mod">
          <ac:chgData name="حصه بنت العتيبي" userId="c1fe605c-1aaf-4791-a440-af891effc177" providerId="ADAL" clId="{78BEFF71-07AA-4B74-9E0D-FC8DCBB448FD}" dt="2022-12-14T06:35:13.436" v="438" actId="1076"/>
          <ac:spMkLst>
            <pc:docMk/>
            <pc:sldMk cId="1164754172" sldId="277"/>
            <ac:spMk id="8" creationId="{A2582E85-488F-70ED-A341-35EDF0A35A43}"/>
          </ac:spMkLst>
        </pc:spChg>
        <pc:spChg chg="add mod">
          <ac:chgData name="حصه بنت العتيبي" userId="c1fe605c-1aaf-4791-a440-af891effc177" providerId="ADAL" clId="{78BEFF71-07AA-4B74-9E0D-FC8DCBB448FD}" dt="2022-12-14T06:34:36.885" v="432" actId="164"/>
          <ac:spMkLst>
            <pc:docMk/>
            <pc:sldMk cId="1164754172" sldId="277"/>
            <ac:spMk id="9" creationId="{653B05EE-E408-E03D-30CA-09B1037434D4}"/>
          </ac:spMkLst>
        </pc:spChg>
        <pc:spChg chg="add mod">
          <ac:chgData name="حصه بنت العتيبي" userId="c1fe605c-1aaf-4791-a440-af891effc177" providerId="ADAL" clId="{78BEFF71-07AA-4B74-9E0D-FC8DCBB448FD}" dt="2022-12-14T06:34:36.885" v="432" actId="164"/>
          <ac:spMkLst>
            <pc:docMk/>
            <pc:sldMk cId="1164754172" sldId="277"/>
            <ac:spMk id="10" creationId="{FC1E0501-2A19-8E86-4698-8E792B561CDA}"/>
          </ac:spMkLst>
        </pc:spChg>
        <pc:spChg chg="add del mod">
          <ac:chgData name="حصه بنت العتيبي" userId="c1fe605c-1aaf-4791-a440-af891effc177" providerId="ADAL" clId="{78BEFF71-07AA-4B74-9E0D-FC8DCBB448FD}" dt="2022-12-14T08:38:09.845" v="662" actId="207"/>
          <ac:spMkLst>
            <pc:docMk/>
            <pc:sldMk cId="1164754172" sldId="277"/>
            <ac:spMk id="12" creationId="{024FDA81-0E90-17EB-CDCE-8DE52C4245F8}"/>
          </ac:spMkLst>
        </pc:spChg>
        <pc:spChg chg="add mod">
          <ac:chgData name="حصه بنت العتيبي" userId="c1fe605c-1aaf-4791-a440-af891effc177" providerId="ADAL" clId="{78BEFF71-07AA-4B74-9E0D-FC8DCBB448FD}" dt="2022-12-14T08:38:09.845" v="662" actId="207"/>
          <ac:spMkLst>
            <pc:docMk/>
            <pc:sldMk cId="1164754172" sldId="277"/>
            <ac:spMk id="13" creationId="{C1036234-43BB-60DB-0EBE-D6CE9A7B3DA3}"/>
          </ac:spMkLst>
        </pc:spChg>
        <pc:spChg chg="add mod">
          <ac:chgData name="حصه بنت العتيبي" userId="c1fe605c-1aaf-4791-a440-af891effc177" providerId="ADAL" clId="{78BEFF71-07AA-4B74-9E0D-FC8DCBB448FD}" dt="2022-12-14T08:37:59.237" v="661" actId="207"/>
          <ac:spMkLst>
            <pc:docMk/>
            <pc:sldMk cId="1164754172" sldId="277"/>
            <ac:spMk id="14" creationId="{E5FF7B20-967D-E4D9-9A4A-58F980B76A52}"/>
          </ac:spMkLst>
        </pc:spChg>
        <pc:grpChg chg="add mod ord">
          <ac:chgData name="حصه بنت العتيبي" userId="c1fe605c-1aaf-4791-a440-af891effc177" providerId="ADAL" clId="{78BEFF71-07AA-4B74-9E0D-FC8DCBB448FD}" dt="2022-12-14T08:37:23.736" v="658" actId="1076"/>
          <ac:grpSpMkLst>
            <pc:docMk/>
            <pc:sldMk cId="1164754172" sldId="277"/>
            <ac:grpSpMk id="11" creationId="{B7D9B00B-AB54-4D09-6ED6-9DEB986FD222}"/>
          </ac:grpSpMkLst>
        </pc:grpChg>
        <pc:picChg chg="add del mod modCrop">
          <ac:chgData name="حصه بنت العتيبي" userId="c1fe605c-1aaf-4791-a440-af891effc177" providerId="ADAL" clId="{78BEFF71-07AA-4B74-9E0D-FC8DCBB448FD}" dt="2022-12-14T06:21:45.225" v="316"/>
          <ac:picMkLst>
            <pc:docMk/>
            <pc:sldMk cId="1164754172" sldId="277"/>
            <ac:picMk id="3" creationId="{4EFF08AF-F2D5-7848-62D7-139F6EA70A75}"/>
          </ac:picMkLst>
        </pc:picChg>
        <pc:picChg chg="mod">
          <ac:chgData name="حصه بنت العتيبي" userId="c1fe605c-1aaf-4791-a440-af891effc177" providerId="ADAL" clId="{78BEFF71-07AA-4B74-9E0D-FC8DCBB448FD}" dt="2022-12-14T06:34:36.885" v="432" actId="164"/>
          <ac:picMkLst>
            <pc:docMk/>
            <pc:sldMk cId="1164754172" sldId="277"/>
            <ac:picMk id="5" creationId="{FAC53EB2-A546-4F2B-08DD-D556B36CC58E}"/>
          </ac:picMkLst>
        </pc:picChg>
      </pc:sldChg>
      <pc:sldChg chg="addSp modSp new mod modAnim">
        <pc:chgData name="حصه بنت العتيبي" userId="c1fe605c-1aaf-4791-a440-af891effc177" providerId="ADAL" clId="{78BEFF71-07AA-4B74-9E0D-FC8DCBB448FD}" dt="2022-12-14T06:49:52.215" v="546"/>
        <pc:sldMkLst>
          <pc:docMk/>
          <pc:sldMk cId="1435072422" sldId="278"/>
        </pc:sldMkLst>
        <pc:spChg chg="add mod">
          <ac:chgData name="حصه بنت العتيبي" userId="c1fe605c-1aaf-4791-a440-af891effc177" providerId="ADAL" clId="{78BEFF71-07AA-4B74-9E0D-FC8DCBB448FD}" dt="2022-12-14T06:42:21.907" v="494" actId="164"/>
          <ac:spMkLst>
            <pc:docMk/>
            <pc:sldMk cId="1435072422" sldId="278"/>
            <ac:spMk id="4" creationId="{678BFD47-BF61-A96B-A1BC-46489CD5B1C0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7" creationId="{C39ACD03-6DBA-BFDF-9798-6918F8B5CBC8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8" creationId="{DE9B35CD-2CE1-1109-FC6C-1B7B44CE4F6F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9" creationId="{1F09D262-9077-32B7-2AB1-B0FB4778AB4B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10" creationId="{82C4239E-AFE8-EABB-DB00-7B2F8B50EDE8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11" creationId="{055C67D6-01E3-F7FA-3462-96771FE23831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12" creationId="{F4224B5B-A83C-A350-47AE-9A24C2F0475E}"/>
          </ac:spMkLst>
        </pc:spChg>
        <pc:spChg chg="add mod">
          <ac:chgData name="حصه بنت العتيبي" userId="c1fe605c-1aaf-4791-a440-af891effc177" providerId="ADAL" clId="{78BEFF71-07AA-4B74-9E0D-FC8DCBB448FD}" dt="2022-12-14T06:48:00.443" v="529" actId="1076"/>
          <ac:spMkLst>
            <pc:docMk/>
            <pc:sldMk cId="1435072422" sldId="278"/>
            <ac:spMk id="13" creationId="{ECC145EA-C849-054C-7002-9AD1C437F5ED}"/>
          </ac:spMkLst>
        </pc:spChg>
        <pc:spChg chg="add mod">
          <ac:chgData name="حصه بنت العتيبي" userId="c1fe605c-1aaf-4791-a440-af891effc177" providerId="ADAL" clId="{78BEFF71-07AA-4B74-9E0D-FC8DCBB448FD}" dt="2022-12-14T06:48:39.726" v="536" actId="20577"/>
          <ac:spMkLst>
            <pc:docMk/>
            <pc:sldMk cId="1435072422" sldId="278"/>
            <ac:spMk id="14" creationId="{8C3EF86C-77DE-F69A-FBC0-248006070A1F}"/>
          </ac:spMkLst>
        </pc:spChg>
        <pc:spChg chg="add mod">
          <ac:chgData name="حصه بنت العتيبي" userId="c1fe605c-1aaf-4791-a440-af891effc177" providerId="ADAL" clId="{78BEFF71-07AA-4B74-9E0D-FC8DCBB448FD}" dt="2022-12-14T06:48:27.561" v="533" actId="207"/>
          <ac:spMkLst>
            <pc:docMk/>
            <pc:sldMk cId="1435072422" sldId="278"/>
            <ac:spMk id="15" creationId="{65DCBB23-2965-3AD5-3EB4-A73D09B362B7}"/>
          </ac:spMkLst>
        </pc:spChg>
        <pc:spChg chg="add mod">
          <ac:chgData name="حصه بنت العتيبي" userId="c1fe605c-1aaf-4791-a440-af891effc177" providerId="ADAL" clId="{78BEFF71-07AA-4B74-9E0D-FC8DCBB448FD}" dt="2022-12-14T06:48:35.667" v="535" actId="207"/>
          <ac:spMkLst>
            <pc:docMk/>
            <pc:sldMk cId="1435072422" sldId="278"/>
            <ac:spMk id="16" creationId="{B84C84D4-B899-7FD4-A1C8-B88523BE4D84}"/>
          </ac:spMkLst>
        </pc:spChg>
        <pc:spChg chg="add mod">
          <ac:chgData name="حصه بنت العتيبي" userId="c1fe605c-1aaf-4791-a440-af891effc177" providerId="ADAL" clId="{78BEFF71-07AA-4B74-9E0D-FC8DCBB448FD}" dt="2022-12-14T06:48:51.643" v="539" actId="207"/>
          <ac:spMkLst>
            <pc:docMk/>
            <pc:sldMk cId="1435072422" sldId="278"/>
            <ac:spMk id="17" creationId="{D85EF27F-3FDD-B8D3-18A2-4651BB183985}"/>
          </ac:spMkLst>
        </pc:spChg>
        <pc:spChg chg="add mod">
          <ac:chgData name="حصه بنت العتيبي" userId="c1fe605c-1aaf-4791-a440-af891effc177" providerId="ADAL" clId="{78BEFF71-07AA-4B74-9E0D-FC8DCBB448FD}" dt="2022-12-14T06:49:00.747" v="541" actId="207"/>
          <ac:spMkLst>
            <pc:docMk/>
            <pc:sldMk cId="1435072422" sldId="278"/>
            <ac:spMk id="18" creationId="{84537846-4D3B-7EDD-5363-02A2AA8A6E51}"/>
          </ac:spMkLst>
        </pc:spChg>
        <pc:grpChg chg="add mod">
          <ac:chgData name="حصه بنت العتيبي" userId="c1fe605c-1aaf-4791-a440-af891effc177" providerId="ADAL" clId="{78BEFF71-07AA-4B74-9E0D-FC8DCBB448FD}" dt="2022-12-14T06:48:00.443" v="529" actId="1076"/>
          <ac:grpSpMkLst>
            <pc:docMk/>
            <pc:sldMk cId="1435072422" sldId="278"/>
            <ac:grpSpMk id="6" creationId="{8740B673-6E8F-61B5-E9FD-9A89436D606E}"/>
          </ac:grpSpMkLst>
        </pc:grpChg>
        <pc:picChg chg="add mod modCrop">
          <ac:chgData name="حصه بنت العتيبي" userId="c1fe605c-1aaf-4791-a440-af891effc177" providerId="ADAL" clId="{78BEFF71-07AA-4B74-9E0D-FC8DCBB448FD}" dt="2022-12-14T06:42:21.907" v="494" actId="164"/>
          <ac:picMkLst>
            <pc:docMk/>
            <pc:sldMk cId="1435072422" sldId="278"/>
            <ac:picMk id="3" creationId="{2B374CDB-0EE4-054E-36BB-30FDA8E6C0F5}"/>
          </ac:picMkLst>
        </pc:picChg>
        <pc:picChg chg="add mod ord">
          <ac:chgData name="حصه بنت العتيبي" userId="c1fe605c-1aaf-4791-a440-af891effc177" providerId="ADAL" clId="{78BEFF71-07AA-4B74-9E0D-FC8DCBB448FD}" dt="2022-12-14T06:48:07.257" v="531" actId="14100"/>
          <ac:picMkLst>
            <pc:docMk/>
            <pc:sldMk cId="1435072422" sldId="278"/>
            <ac:picMk id="5" creationId="{73C7EB2F-39EF-2523-9E82-F5280B43D98A}"/>
          </ac:picMkLst>
        </pc:picChg>
      </pc:sldChg>
      <pc:sldChg chg="addSp delSp modSp add mod modTransition delAnim">
        <pc:chgData name="حصه بنت العتيبي" userId="c1fe605c-1aaf-4791-a440-af891effc177" providerId="ADAL" clId="{78BEFF71-07AA-4B74-9E0D-FC8DCBB448FD}" dt="2022-12-14T06:59:32.242" v="609"/>
        <pc:sldMkLst>
          <pc:docMk/>
          <pc:sldMk cId="1434946238" sldId="279"/>
        </pc:sldMkLst>
        <pc:spChg chg="add mod">
          <ac:chgData name="حصه بنت العتيبي" userId="c1fe605c-1aaf-4791-a440-af891effc177" providerId="ADAL" clId="{78BEFF71-07AA-4B74-9E0D-FC8DCBB448FD}" dt="2022-12-14T06:58:32.806" v="594" actId="20577"/>
          <ac:spMkLst>
            <pc:docMk/>
            <pc:sldMk cId="1434946238" sldId="279"/>
            <ac:spMk id="2" creationId="{B258488E-76BD-0C29-983F-BE17D101C958}"/>
          </ac:spMkLst>
        </pc:spChg>
        <pc:spChg chg="del">
          <ac:chgData name="حصه بنت العتيبي" userId="c1fe605c-1aaf-4791-a440-af891effc177" providerId="ADAL" clId="{78BEFF71-07AA-4B74-9E0D-FC8DCBB448FD}" dt="2022-12-14T06:55:50.237" v="552" actId="478"/>
          <ac:spMkLst>
            <pc:docMk/>
            <pc:sldMk cId="1434946238" sldId="279"/>
            <ac:spMk id="12" creationId="{C8C6FE80-CD56-E326-0AEC-E0C7FCB1C008}"/>
          </ac:spMkLst>
        </pc:spChg>
        <pc:spChg chg="del">
          <ac:chgData name="حصه بنت العتيبي" userId="c1fe605c-1aaf-4791-a440-af891effc177" providerId="ADAL" clId="{78BEFF71-07AA-4B74-9E0D-FC8DCBB448FD}" dt="2022-12-14T06:55:50.237" v="552" actId="478"/>
          <ac:spMkLst>
            <pc:docMk/>
            <pc:sldMk cId="1434946238" sldId="279"/>
            <ac:spMk id="13" creationId="{680F5DE9-59A7-C7B5-844E-133F42871B5A}"/>
          </ac:spMkLst>
        </pc:spChg>
        <pc:spChg chg="del">
          <ac:chgData name="حصه بنت العتيبي" userId="c1fe605c-1aaf-4791-a440-af891effc177" providerId="ADAL" clId="{78BEFF71-07AA-4B74-9E0D-FC8DCBB448FD}" dt="2022-12-14T06:55:50.237" v="552" actId="478"/>
          <ac:spMkLst>
            <pc:docMk/>
            <pc:sldMk cId="1434946238" sldId="279"/>
            <ac:spMk id="14" creationId="{0FCE38B8-B2AA-9F2D-FF77-9F1045D0A0EF}"/>
          </ac:spMkLst>
        </pc:spChg>
        <pc:spChg chg="del">
          <ac:chgData name="حصه بنت العتيبي" userId="c1fe605c-1aaf-4791-a440-af891effc177" providerId="ADAL" clId="{78BEFF71-07AA-4B74-9E0D-FC8DCBB448FD}" dt="2022-12-14T06:55:50.237" v="552" actId="478"/>
          <ac:spMkLst>
            <pc:docMk/>
            <pc:sldMk cId="1434946238" sldId="279"/>
            <ac:spMk id="15" creationId="{C3CD905F-DB90-5B76-CF18-CADF3F17B427}"/>
          </ac:spMkLst>
        </pc:spChg>
        <pc:spChg chg="del">
          <ac:chgData name="حصه بنت العتيبي" userId="c1fe605c-1aaf-4791-a440-af891effc177" providerId="ADAL" clId="{78BEFF71-07AA-4B74-9E0D-FC8DCBB448FD}" dt="2022-12-14T06:55:50.237" v="552" actId="478"/>
          <ac:spMkLst>
            <pc:docMk/>
            <pc:sldMk cId="1434946238" sldId="279"/>
            <ac:spMk id="16" creationId="{10304A18-0C27-96ED-F7CD-0CC41CB53C50}"/>
          </ac:spMkLst>
        </pc:spChg>
        <pc:spChg chg="del">
          <ac:chgData name="حصه بنت العتيبي" userId="c1fe605c-1aaf-4791-a440-af891effc177" providerId="ADAL" clId="{78BEFF71-07AA-4B74-9E0D-FC8DCBB448FD}" dt="2022-12-14T06:55:50.237" v="552" actId="478"/>
          <ac:spMkLst>
            <pc:docMk/>
            <pc:sldMk cId="1434946238" sldId="279"/>
            <ac:spMk id="17" creationId="{E322E838-B015-A119-5861-DE414E6F044C}"/>
          </ac:spMkLst>
        </pc:spChg>
        <pc:grpChg chg="del mod">
          <ac:chgData name="حصه بنت العتيبي" userId="c1fe605c-1aaf-4791-a440-af891effc177" providerId="ADAL" clId="{78BEFF71-07AA-4B74-9E0D-FC8DCBB448FD}" dt="2022-12-14T06:58:46.759" v="596" actId="165"/>
          <ac:grpSpMkLst>
            <pc:docMk/>
            <pc:sldMk cId="1434946238" sldId="279"/>
            <ac:grpSpMk id="11" creationId="{A032B095-37F7-AEA9-2880-655748239A7B}"/>
          </ac:grpSpMkLst>
        </pc:grpChg>
        <pc:picChg chg="mod topLvl">
          <ac:chgData name="حصه بنت العتيبي" userId="c1fe605c-1aaf-4791-a440-af891effc177" providerId="ADAL" clId="{78BEFF71-07AA-4B74-9E0D-FC8DCBB448FD}" dt="2022-12-14T06:59:15.852" v="602" actId="1076"/>
          <ac:picMkLst>
            <pc:docMk/>
            <pc:sldMk cId="1434946238" sldId="279"/>
            <ac:picMk id="3" creationId="{50309FAE-6168-4EA7-20CC-8F0153E284CF}"/>
          </ac:picMkLst>
        </pc:picChg>
        <pc:picChg chg="mod topLvl">
          <ac:chgData name="حصه بنت العتيبي" userId="c1fe605c-1aaf-4791-a440-af891effc177" providerId="ADAL" clId="{78BEFF71-07AA-4B74-9E0D-FC8DCBB448FD}" dt="2022-12-14T06:59:17.404" v="603" actId="1076"/>
          <ac:picMkLst>
            <pc:docMk/>
            <pc:sldMk cId="1434946238" sldId="279"/>
            <ac:picMk id="4" creationId="{FC5C1057-870C-D5E5-3375-B78156EFFCE5}"/>
          </ac:picMkLst>
        </pc:picChg>
        <pc:picChg chg="mod topLvl">
          <ac:chgData name="حصه بنت العتيبي" userId="c1fe605c-1aaf-4791-a440-af891effc177" providerId="ADAL" clId="{78BEFF71-07AA-4B74-9E0D-FC8DCBB448FD}" dt="2022-12-14T06:59:22.476" v="606" actId="1076"/>
          <ac:picMkLst>
            <pc:docMk/>
            <pc:sldMk cId="1434946238" sldId="279"/>
            <ac:picMk id="5" creationId="{FD5A276A-4D40-2E0F-D1F9-4A4D4E14DA4D}"/>
          </ac:picMkLst>
        </pc:picChg>
        <pc:picChg chg="mod topLvl">
          <ac:chgData name="حصه بنت العتيبي" userId="c1fe605c-1aaf-4791-a440-af891effc177" providerId="ADAL" clId="{78BEFF71-07AA-4B74-9E0D-FC8DCBB448FD}" dt="2022-12-14T06:59:20.844" v="605" actId="1076"/>
          <ac:picMkLst>
            <pc:docMk/>
            <pc:sldMk cId="1434946238" sldId="279"/>
            <ac:picMk id="7" creationId="{EF3C43EA-B245-0B12-A4EB-616DE589D858}"/>
          </ac:picMkLst>
        </pc:picChg>
        <pc:picChg chg="mod topLvl">
          <ac:chgData name="حصه بنت العتيبي" userId="c1fe605c-1aaf-4791-a440-af891effc177" providerId="ADAL" clId="{78BEFF71-07AA-4B74-9E0D-FC8DCBB448FD}" dt="2022-12-14T06:59:25.504" v="608" actId="14100"/>
          <ac:picMkLst>
            <pc:docMk/>
            <pc:sldMk cId="1434946238" sldId="279"/>
            <ac:picMk id="8" creationId="{B623260E-3E51-9371-D053-80950D256E9F}"/>
          </ac:picMkLst>
        </pc:picChg>
        <pc:picChg chg="mod topLvl">
          <ac:chgData name="حصه بنت العتيبي" userId="c1fe605c-1aaf-4791-a440-af891effc177" providerId="ADAL" clId="{78BEFF71-07AA-4B74-9E0D-FC8DCBB448FD}" dt="2022-12-14T06:59:19.368" v="604" actId="1076"/>
          <ac:picMkLst>
            <pc:docMk/>
            <pc:sldMk cId="1434946238" sldId="279"/>
            <ac:picMk id="10" creationId="{4D781436-22F1-B60B-1F16-0C1206E0F7F7}"/>
          </ac:picMkLst>
        </pc:picChg>
        <pc:picChg chg="del">
          <ac:chgData name="حصه بنت العتيبي" userId="c1fe605c-1aaf-4791-a440-af891effc177" providerId="ADAL" clId="{78BEFF71-07AA-4B74-9E0D-FC8DCBB448FD}" dt="2022-12-14T06:55:50.237" v="552" actId="478"/>
          <ac:picMkLst>
            <pc:docMk/>
            <pc:sldMk cId="1434946238" sldId="279"/>
            <ac:picMk id="18" creationId="{FFB84C82-41DC-9216-0078-E093B92EFC6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F3930B-FCF8-7A97-85BD-B643D73B6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6DA2EB3-D076-930F-EBF7-F3485B951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879460-6CF2-59A3-21CB-99C347CE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517C5C-7812-1D5C-2571-53C810DA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0CA694-6E43-50E9-388E-57F75753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466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81ABE4-3065-0A04-033C-4AC30C38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047760B-3EA3-A2D0-C1FE-6A205D8F2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972EF01-81C1-B888-3510-65512A2E0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EAD132-8753-41AE-1573-BF6F0F08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BD7244-6C61-86C3-1EDA-D037FDB7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E53E39F-2CFB-7576-EBD8-2536B684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22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E93691-EA62-E1B6-6F4A-EB586B0C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050AB17-649D-18B2-1EF6-40F71A6C0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DC31D3-E877-29CF-A7BC-52BDB217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33C6AE-E477-0FF8-70D3-E728A33D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1991B69-0BC5-D972-680B-04AD4DD3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223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3DD6321-F061-D4E0-C3BD-ADD82C842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D98FA1C-FE7F-4C82-C10E-54F9116C4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F74537-6364-8FC1-CAB0-207D1B3A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34278-2C0D-4774-F24B-A84D80B8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6E8A2F-884D-DF41-599E-78A3382A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169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267A7C-BDE2-024E-F62B-5BBF3298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5C0E7C6-7B12-F8E5-50CF-3D87D65AB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2A01FC3-163E-EA0A-F841-27BE8CAF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9C117F-2588-250A-A0D5-C9DA8E8C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31D9C5-3843-2D7A-E86A-594CC513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47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3537A5-CC7F-7633-6E4E-6FBD384A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C3A437-48C8-DF57-42F4-0C7C8EF52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D7C476-C150-2583-F976-E0BD38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0C0860-EB0F-7D56-093F-0DA25AA73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97B0B-0AFB-7C5E-683F-60E9AE98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862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731A77-228A-2D40-7A24-C4C76D80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37DC2E-5CD8-DA6A-A1DA-309004ED4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2464DC2-0365-F7D9-C6F6-F1DB3767F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81F8691-A0F0-9CA5-A809-8C28EB7F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33ABF7-32F4-3ABA-3EE1-F5C05491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5766A1A-8D12-F877-2BBE-FC777E30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827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9CBB2B-1F94-6B93-D1C4-46F3E0338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0BE8E77-CC56-9823-DCEE-F43F2DF61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9860A4-695D-4CCC-BCF0-DDA5C0E48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E205E21-F9C2-6596-D315-77579EE09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0D7F4EB-AF57-BCB7-6C7B-F137161E3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E955E17-A456-6768-67D8-735AD1B2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12087AC-24AF-B605-3CC3-59513091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06F7DD2-C769-86C9-A7BD-A0421A52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76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E26117-7B3C-061A-D9ED-757E7B9A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8AB6FFE-197F-8102-479D-5AB4D0A5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0170CF8-1CF2-127D-6C30-7D906128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8E88B8F-E9A8-860D-79BE-F68C9FB4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142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2C32F7F-A191-27A4-FD03-57B99230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978793D-FEA0-97DC-ED90-1A00869E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E28AB8F-E731-2F7F-5E92-9C004573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24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2C32F7F-A191-27A4-FD03-57B99230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978793D-FEA0-97DC-ED90-1A00869E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E28AB8F-E731-2F7F-5E92-9C004573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1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519D45-23F3-E742-CA80-5BD3839B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FB40D8C-E5BC-B0EC-AFEE-990D3D08F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3BECA5-BF2A-47D8-5D4C-AD10C9DAE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B035E1C-E7C4-061B-80A1-968FBF97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43EE08-1AD9-C201-5E65-D4C60734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777D763-965E-0770-C851-EE0CE7F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090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846B43A-0041-A0A0-73C2-1E13B762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425175-EAE4-89B0-6136-745FA049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E1CD4E-5F08-DD4E-54FD-B15F9E5A1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BBE1-7054-4D82-B6E4-E6F96F0DF8CF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1FF0FD-0DE8-584F-7419-748641DD1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22289-E9F4-12CE-D5DA-1EBD1B8FD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1344-BEB2-40BE-B4B0-987673237C1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C887EF-5C2A-42B7-0330-0ABE56CBDBE3}"/>
              </a:ext>
            </a:extLst>
          </p:cNvPr>
          <p:cNvSpPr txBox="1"/>
          <p:nvPr userDrawn="1"/>
        </p:nvSpPr>
        <p:spPr>
          <a:xfrm>
            <a:off x="0" y="6858000"/>
            <a:ext cx="37719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1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ight Triangle 2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7988AA8-02C5-8C62-D95C-D3A4EEF38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8" y="688557"/>
            <a:ext cx="5480886" cy="54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309FAE-6168-4EA7-20CC-8F0153E28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7" t="33838" r="20156" b="36895"/>
          <a:stretch/>
        </p:blipFill>
        <p:spPr>
          <a:xfrm>
            <a:off x="7666915" y="733299"/>
            <a:ext cx="3768814" cy="271516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C5C1057-870C-D5E5-3375-B78156EFF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4" t="24459" r="42612" b="41173"/>
          <a:stretch/>
        </p:blipFill>
        <p:spPr>
          <a:xfrm>
            <a:off x="4785187" y="733299"/>
            <a:ext cx="2842592" cy="27800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5A276A-4D40-2E0F-D1F9-4A4D4E14DA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8" t="34254" r="61950" b="41541"/>
          <a:stretch/>
        </p:blipFill>
        <p:spPr>
          <a:xfrm>
            <a:off x="1103300" y="733299"/>
            <a:ext cx="3681887" cy="287829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F3C43EA-B245-0B12-A4EB-616DE589D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60056" r="43097" b="14787"/>
          <a:stretch/>
        </p:blipFill>
        <p:spPr>
          <a:xfrm>
            <a:off x="4479344" y="3589841"/>
            <a:ext cx="2937028" cy="29739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623260E-3E51-9371-D053-80950D256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59694" r="60928" b="14135"/>
          <a:stretch/>
        </p:blipFill>
        <p:spPr>
          <a:xfrm>
            <a:off x="1179116" y="3629958"/>
            <a:ext cx="3303998" cy="300286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D781436-22F1-B60B-1F16-0C1206E0F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0" t="51019" r="23360" b="10979"/>
          <a:stretch/>
        </p:blipFill>
        <p:spPr>
          <a:xfrm>
            <a:off x="7434661" y="3589841"/>
            <a:ext cx="3189364" cy="315971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C8C6FE80-CD56-E326-0AEC-E0C7FCB1C008}"/>
              </a:ext>
            </a:extLst>
          </p:cNvPr>
          <p:cNvSpPr/>
          <p:nvPr/>
        </p:nvSpPr>
        <p:spPr>
          <a:xfrm>
            <a:off x="1158498" y="2971232"/>
            <a:ext cx="1360642" cy="542126"/>
          </a:xfrm>
          <a:prstGeom prst="rect">
            <a:avLst/>
          </a:prstGeom>
          <a:solidFill>
            <a:srgbClr val="FF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F5DE9-59A7-C7B5-844E-133F42871B5A}"/>
              </a:ext>
            </a:extLst>
          </p:cNvPr>
          <p:cNvSpPr/>
          <p:nvPr/>
        </p:nvSpPr>
        <p:spPr>
          <a:xfrm>
            <a:off x="4536695" y="6066054"/>
            <a:ext cx="1360642" cy="542126"/>
          </a:xfrm>
          <a:prstGeom prst="rect">
            <a:avLst/>
          </a:prstGeom>
          <a:solidFill>
            <a:srgbClr val="FF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FCE38B8-B2AA-9F2D-FF77-9F1045D0A0EF}"/>
              </a:ext>
            </a:extLst>
          </p:cNvPr>
          <p:cNvSpPr/>
          <p:nvPr/>
        </p:nvSpPr>
        <p:spPr>
          <a:xfrm>
            <a:off x="3476873" y="6090693"/>
            <a:ext cx="969156" cy="542126"/>
          </a:xfrm>
          <a:prstGeom prst="rect">
            <a:avLst/>
          </a:prstGeom>
          <a:solidFill>
            <a:srgbClr val="FF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3CD905F-DB90-5B76-CF18-CADF3F17B427}"/>
              </a:ext>
            </a:extLst>
          </p:cNvPr>
          <p:cNvSpPr/>
          <p:nvPr/>
        </p:nvSpPr>
        <p:spPr>
          <a:xfrm>
            <a:off x="6409410" y="3086925"/>
            <a:ext cx="1123503" cy="361540"/>
          </a:xfrm>
          <a:prstGeom prst="rect">
            <a:avLst/>
          </a:prstGeom>
          <a:solidFill>
            <a:srgbClr val="FF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0304A18-0C27-96ED-F7CD-0CC41CB53C50}"/>
              </a:ext>
            </a:extLst>
          </p:cNvPr>
          <p:cNvSpPr/>
          <p:nvPr/>
        </p:nvSpPr>
        <p:spPr>
          <a:xfrm>
            <a:off x="7833163" y="2939910"/>
            <a:ext cx="1123503" cy="361540"/>
          </a:xfrm>
          <a:prstGeom prst="rect">
            <a:avLst/>
          </a:prstGeom>
          <a:solidFill>
            <a:srgbClr val="FF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322E838-B015-A119-5861-DE414E6F044C}"/>
              </a:ext>
            </a:extLst>
          </p:cNvPr>
          <p:cNvSpPr/>
          <p:nvPr/>
        </p:nvSpPr>
        <p:spPr>
          <a:xfrm>
            <a:off x="7512304" y="6352447"/>
            <a:ext cx="2045888" cy="361540"/>
          </a:xfrm>
          <a:prstGeom prst="rect">
            <a:avLst/>
          </a:prstGeom>
          <a:solidFill>
            <a:srgbClr val="FF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FFB84C82-41DC-9216-0078-E093B92EFC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87" end="0.687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7826" y="4450995"/>
            <a:ext cx="941437" cy="94143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E94ADA-C48E-9B25-F838-3AB10B57CD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18719"/>
          <a:stretch/>
        </p:blipFill>
        <p:spPr>
          <a:xfrm>
            <a:off x="132822" y="0"/>
            <a:ext cx="1212506" cy="1277029"/>
          </a:xfrm>
          <a:prstGeom prst="rect">
            <a:avLst/>
          </a:prstGeom>
        </p:spPr>
      </p:pic>
      <p:pic>
        <p:nvPicPr>
          <p:cNvPr id="21" name="Picture 2" descr="3 Components of Your Professional Speech on 'Who I Am' with Examples |  DoMyPapers.com">
            <a:extLst>
              <a:ext uri="{FF2B5EF4-FFF2-40B4-BE49-F238E27FC236}">
                <a16:creationId xmlns:a16="http://schemas.microsoft.com/office/drawing/2014/main" id="{B50748DB-50F9-5AC1-2161-4A6BEB1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3965" y="5830716"/>
            <a:ext cx="1577384" cy="8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53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309FAE-6168-4EA7-20CC-8F0153E28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7" t="33838" r="20156" b="36895"/>
          <a:stretch/>
        </p:blipFill>
        <p:spPr>
          <a:xfrm>
            <a:off x="8819758" y="240292"/>
            <a:ext cx="3189365" cy="225046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C5C1057-870C-D5E5-3375-B78156EFF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4" t="24459" r="42612" b="41173"/>
          <a:stretch/>
        </p:blipFill>
        <p:spPr>
          <a:xfrm>
            <a:off x="5894885" y="1124753"/>
            <a:ext cx="2842592" cy="23042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5A276A-4D40-2E0F-D1F9-4A4D4E14D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8" t="34254" r="61950" b="41541"/>
          <a:stretch/>
        </p:blipFill>
        <p:spPr>
          <a:xfrm>
            <a:off x="1997152" y="1864951"/>
            <a:ext cx="3681887" cy="238567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F3C43EA-B245-0B12-A4EB-616DE589D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60056" r="43097" b="14787"/>
          <a:stretch/>
        </p:blipFill>
        <p:spPr>
          <a:xfrm>
            <a:off x="5847667" y="3889640"/>
            <a:ext cx="2937028" cy="24649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623260E-3E51-9371-D053-80950D256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59694" r="60928" b="14135"/>
          <a:stretch/>
        </p:blipFill>
        <p:spPr>
          <a:xfrm>
            <a:off x="2300150" y="4360827"/>
            <a:ext cx="3303998" cy="238567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D781436-22F1-B60B-1F16-0C1206E0F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0" t="51019" r="23360" b="10979"/>
          <a:stretch/>
        </p:blipFill>
        <p:spPr>
          <a:xfrm>
            <a:off x="8833255" y="3057787"/>
            <a:ext cx="3189364" cy="2618924"/>
          </a:xfrm>
          <a:prstGeom prst="rect">
            <a:avLst/>
          </a:prstGeom>
        </p:spPr>
      </p:pic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B258488E-76BD-0C29-983F-BE17D101C958}"/>
              </a:ext>
            </a:extLst>
          </p:cNvPr>
          <p:cNvSpPr/>
          <p:nvPr/>
        </p:nvSpPr>
        <p:spPr>
          <a:xfrm>
            <a:off x="37746" y="144151"/>
            <a:ext cx="3188339" cy="1530538"/>
          </a:xfrm>
          <a:prstGeom prst="wedgeEllipseCallout">
            <a:avLst>
              <a:gd name="adj1" fmla="val 60086"/>
              <a:gd name="adj2" fmla="val -112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What does each job entail?</a:t>
            </a:r>
            <a:endParaRPr lang="ar-S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46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">
            <a:extLst>
              <a:ext uri="{FF2B5EF4-FFF2-40B4-BE49-F238E27FC236}">
                <a16:creationId xmlns:a16="http://schemas.microsoft.com/office/drawing/2014/main" id="{045AA87A-473B-73E9-34C7-5492E9A86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6" b="68042"/>
          <a:stretch/>
        </p:blipFill>
        <p:spPr>
          <a:xfrm>
            <a:off x="5267325" y="247649"/>
            <a:ext cx="6553661" cy="6315075"/>
          </a:xfrm>
          <a:prstGeom prst="rect">
            <a:avLst/>
          </a:prstGeom>
        </p:spPr>
      </p:pic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79B827EE-EFAC-2778-8FED-397680B7165A}"/>
              </a:ext>
            </a:extLst>
          </p:cNvPr>
          <p:cNvSpPr/>
          <p:nvPr/>
        </p:nvSpPr>
        <p:spPr>
          <a:xfrm>
            <a:off x="5267324" y="4486275"/>
            <a:ext cx="4143376" cy="237172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D1157C44-3A70-75B9-5815-B3FBF57F3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68" end="144043.6875"/>
                </p14:media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0341" y="4070984"/>
            <a:ext cx="941437" cy="94143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0CE8DA1-F0EB-74AE-D872-A6B4AAF557B4}"/>
              </a:ext>
            </a:extLst>
          </p:cNvPr>
          <p:cNvSpPr/>
          <p:nvPr/>
        </p:nvSpPr>
        <p:spPr>
          <a:xfrm>
            <a:off x="5267323" y="2324100"/>
            <a:ext cx="2895602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0937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">
            <a:extLst>
              <a:ext uri="{FF2B5EF4-FFF2-40B4-BE49-F238E27FC236}">
                <a16:creationId xmlns:a16="http://schemas.microsoft.com/office/drawing/2014/main" id="{9ED7901B-9A92-84B0-010E-BB5264480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32177" r="51761" b="35614"/>
          <a:stretch/>
        </p:blipFill>
        <p:spPr>
          <a:xfrm>
            <a:off x="4849315" y="462708"/>
            <a:ext cx="7342685" cy="5935337"/>
          </a:xfrm>
          <a:custGeom>
            <a:avLst/>
            <a:gdLst>
              <a:gd name="connsiteX0" fmla="*/ 0 w 7342685"/>
              <a:gd name="connsiteY0" fmla="*/ 0 h 5938091"/>
              <a:gd name="connsiteX1" fmla="*/ 7342685 w 7342685"/>
              <a:gd name="connsiteY1" fmla="*/ 0 h 5938091"/>
              <a:gd name="connsiteX2" fmla="*/ 7342685 w 7342685"/>
              <a:gd name="connsiteY2" fmla="*/ 2236424 h 5938091"/>
              <a:gd name="connsiteX3" fmla="*/ 4968608 w 7342685"/>
              <a:gd name="connsiteY3" fmla="*/ 2236424 h 5938091"/>
              <a:gd name="connsiteX4" fmla="*/ 4968608 w 7342685"/>
              <a:gd name="connsiteY4" fmla="*/ 5938091 h 5938091"/>
              <a:gd name="connsiteX5" fmla="*/ 0 w 7342685"/>
              <a:gd name="connsiteY5" fmla="*/ 5938091 h 593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2685" h="5938091">
                <a:moveTo>
                  <a:pt x="0" y="0"/>
                </a:moveTo>
                <a:lnTo>
                  <a:pt x="7342685" y="0"/>
                </a:lnTo>
                <a:lnTo>
                  <a:pt x="7342685" y="2236424"/>
                </a:lnTo>
                <a:lnTo>
                  <a:pt x="4968608" y="2236424"/>
                </a:lnTo>
                <a:lnTo>
                  <a:pt x="4968608" y="5938091"/>
                </a:lnTo>
                <a:lnTo>
                  <a:pt x="0" y="5938091"/>
                </a:lnTo>
                <a:close/>
              </a:path>
            </a:pathLst>
          </a:custGeom>
        </p:spPr>
      </p:pic>
      <p:pic>
        <p:nvPicPr>
          <p:cNvPr id="4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A6AE7F68-25BC-18D5-5F3F-3D8CFC3F44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124703.6875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8466" y="686846"/>
            <a:ext cx="977670" cy="977670"/>
          </a:xfrm>
          <a:prstGeom prst="rect">
            <a:avLst/>
          </a:prstGeom>
          <a:effectLst/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66D18E2F-4270-5A61-3010-57C8D9D4205E}"/>
              </a:ext>
            </a:extLst>
          </p:cNvPr>
          <p:cNvSpPr txBox="1"/>
          <p:nvPr/>
        </p:nvSpPr>
        <p:spPr>
          <a:xfrm>
            <a:off x="8301434" y="1755571"/>
            <a:ext cx="2779027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race car driver </a:t>
            </a:r>
          </a:p>
        </p:txBody>
      </p:sp>
    </p:spTree>
    <p:extLst>
      <p:ext uri="{BB962C8B-B14F-4D97-AF65-F5344CB8AC3E}">
        <p14:creationId xmlns:p14="http://schemas.microsoft.com/office/powerpoint/2010/main" val="138534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نص">
            <a:extLst>
              <a:ext uri="{FF2B5EF4-FFF2-40B4-BE49-F238E27FC236}">
                <a16:creationId xmlns:a16="http://schemas.microsoft.com/office/drawing/2014/main" id="{1BFB9B80-963E-D7F0-32EF-CC69F63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22231" r="17719" b="36161"/>
          <a:stretch/>
        </p:blipFill>
        <p:spPr>
          <a:xfrm>
            <a:off x="2416755" y="825456"/>
            <a:ext cx="7920420" cy="5207088"/>
          </a:xfrm>
          <a:custGeom>
            <a:avLst/>
            <a:gdLst>
              <a:gd name="connsiteX0" fmla="*/ 562158 w 4450814"/>
              <a:gd name="connsiteY0" fmla="*/ 0 h 2926080"/>
              <a:gd name="connsiteX1" fmla="*/ 3888656 w 4450814"/>
              <a:gd name="connsiteY1" fmla="*/ 0 h 2926080"/>
              <a:gd name="connsiteX2" fmla="*/ 4450814 w 4450814"/>
              <a:gd name="connsiteY2" fmla="*/ 562158 h 2926080"/>
              <a:gd name="connsiteX3" fmla="*/ 4450814 w 4450814"/>
              <a:gd name="connsiteY3" fmla="*/ 702024 h 2926080"/>
              <a:gd name="connsiteX4" fmla="*/ 2592517 w 4450814"/>
              <a:gd name="connsiteY4" fmla="*/ 702024 h 2926080"/>
              <a:gd name="connsiteX5" fmla="*/ 2592517 w 4450814"/>
              <a:gd name="connsiteY5" fmla="*/ 750765 h 2926080"/>
              <a:gd name="connsiteX6" fmla="*/ 2542923 w 4450814"/>
              <a:gd name="connsiteY6" fmla="*/ 784202 h 2926080"/>
              <a:gd name="connsiteX7" fmla="*/ 2496139 w 4450814"/>
              <a:gd name="connsiteY7" fmla="*/ 897150 h 2926080"/>
              <a:gd name="connsiteX8" fmla="*/ 2496139 w 4450814"/>
              <a:gd name="connsiteY8" fmla="*/ 2766347 h 2926080"/>
              <a:gd name="connsiteX9" fmla="*/ 2655871 w 4450814"/>
              <a:gd name="connsiteY9" fmla="*/ 2926079 h 2926080"/>
              <a:gd name="connsiteX10" fmla="*/ 3888666 w 4450814"/>
              <a:gd name="connsiteY10" fmla="*/ 2926079 h 2926080"/>
              <a:gd name="connsiteX11" fmla="*/ 3888656 w 4450814"/>
              <a:gd name="connsiteY11" fmla="*/ 2926080 h 2926080"/>
              <a:gd name="connsiteX12" fmla="*/ 1156984 w 4450814"/>
              <a:gd name="connsiteY12" fmla="*/ 2926080 h 2926080"/>
              <a:gd name="connsiteX13" fmla="*/ 1156984 w 4450814"/>
              <a:gd name="connsiteY13" fmla="*/ 1527933 h 2926080"/>
              <a:gd name="connsiteX14" fmla="*/ 2189372 w 4450814"/>
              <a:gd name="connsiteY14" fmla="*/ 1527933 h 2926080"/>
              <a:gd name="connsiteX15" fmla="*/ 2189372 w 4450814"/>
              <a:gd name="connsiteY15" fmla="*/ 707923 h 2926080"/>
              <a:gd name="connsiteX16" fmla="*/ 1156984 w 4450814"/>
              <a:gd name="connsiteY16" fmla="*/ 707923 h 2926080"/>
              <a:gd name="connsiteX17" fmla="*/ 1121588 w 4450814"/>
              <a:gd name="connsiteY17" fmla="*/ 707923 h 2926080"/>
              <a:gd name="connsiteX18" fmla="*/ 711 w 4450814"/>
              <a:gd name="connsiteY18" fmla="*/ 707923 h 2926080"/>
              <a:gd name="connsiteX19" fmla="*/ 711 w 4450814"/>
              <a:gd name="connsiteY19" fmla="*/ 2370975 h 2926080"/>
              <a:gd name="connsiteX20" fmla="*/ 0 w 4450814"/>
              <a:gd name="connsiteY20" fmla="*/ 2363922 h 2926080"/>
              <a:gd name="connsiteX21" fmla="*/ 0 w 4450814"/>
              <a:gd name="connsiteY21" fmla="*/ 562158 h 2926080"/>
              <a:gd name="connsiteX22" fmla="*/ 562158 w 4450814"/>
              <a:gd name="connsiteY2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50814" h="2926080">
                <a:moveTo>
                  <a:pt x="562158" y="0"/>
                </a:moveTo>
                <a:lnTo>
                  <a:pt x="3888656" y="0"/>
                </a:lnTo>
                <a:cubicBezTo>
                  <a:pt x="4199127" y="0"/>
                  <a:pt x="4450814" y="251687"/>
                  <a:pt x="4450814" y="562158"/>
                </a:cubicBezTo>
                <a:lnTo>
                  <a:pt x="4450814" y="702024"/>
                </a:lnTo>
                <a:lnTo>
                  <a:pt x="2592517" y="702024"/>
                </a:lnTo>
                <a:lnTo>
                  <a:pt x="2592517" y="750765"/>
                </a:lnTo>
                <a:lnTo>
                  <a:pt x="2542923" y="784202"/>
                </a:lnTo>
                <a:cubicBezTo>
                  <a:pt x="2514018" y="813108"/>
                  <a:pt x="2496139" y="853041"/>
                  <a:pt x="2496139" y="897150"/>
                </a:cubicBezTo>
                <a:lnTo>
                  <a:pt x="2496139" y="2766347"/>
                </a:lnTo>
                <a:cubicBezTo>
                  <a:pt x="2496139" y="2854565"/>
                  <a:pt x="2567653" y="2926079"/>
                  <a:pt x="2655871" y="2926079"/>
                </a:cubicBezTo>
                <a:lnTo>
                  <a:pt x="3888666" y="2926079"/>
                </a:lnTo>
                <a:lnTo>
                  <a:pt x="3888656" y="2926080"/>
                </a:lnTo>
                <a:lnTo>
                  <a:pt x="1156984" y="2926080"/>
                </a:lnTo>
                <a:lnTo>
                  <a:pt x="1156984" y="1527933"/>
                </a:lnTo>
                <a:lnTo>
                  <a:pt x="2189372" y="1527933"/>
                </a:lnTo>
                <a:lnTo>
                  <a:pt x="2189372" y="707923"/>
                </a:lnTo>
                <a:lnTo>
                  <a:pt x="1156984" y="707923"/>
                </a:lnTo>
                <a:lnTo>
                  <a:pt x="1121588" y="707923"/>
                </a:lnTo>
                <a:lnTo>
                  <a:pt x="711" y="707923"/>
                </a:lnTo>
                <a:lnTo>
                  <a:pt x="711" y="2370975"/>
                </a:lnTo>
                <a:lnTo>
                  <a:pt x="0" y="2363922"/>
                </a:lnTo>
                <a:lnTo>
                  <a:pt x="0" y="562158"/>
                </a:lnTo>
                <a:cubicBezTo>
                  <a:pt x="0" y="251687"/>
                  <a:pt x="251687" y="0"/>
                  <a:pt x="562158" y="0"/>
                </a:cubicBezTo>
                <a:close/>
              </a:path>
            </a:pathLst>
          </a:custGeom>
        </p:spPr>
      </p:pic>
      <p:pic>
        <p:nvPicPr>
          <p:cNvPr id="12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E3E414EB-CB42-04BD-A756-81E651599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00" end="103153.6875"/>
                </p14:media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8361158" y="5036925"/>
            <a:ext cx="596575" cy="596575"/>
          </a:xfrm>
          <a:prstGeom prst="rect">
            <a:avLst/>
          </a:prstGeom>
          <a:effectLst/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37E2C6B6-599F-4133-8051-ECC4F81CDA82}"/>
              </a:ext>
            </a:extLst>
          </p:cNvPr>
          <p:cNvSpPr txBox="1"/>
          <p:nvPr/>
        </p:nvSpPr>
        <p:spPr>
          <a:xfrm>
            <a:off x="6737425" y="1420705"/>
            <a:ext cx="2061009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engineer</a:t>
            </a:r>
            <a:r>
              <a:rPr lang="en-US" sz="2133" b="1" dirty="0">
                <a:solidFill>
                  <a:srgbClr val="0000FF"/>
                </a:solidFill>
                <a:latin typeface="Arial Nova Cond" panose="020B0506020202020204" pitchFamily="34" charset="0"/>
                <a:cs typeface="MV Boli" panose="0200050003020009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9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">
            <a:extLst>
              <a:ext uri="{FF2B5EF4-FFF2-40B4-BE49-F238E27FC236}">
                <a16:creationId xmlns:a16="http://schemas.microsoft.com/office/drawing/2014/main" id="{5908955D-0857-94CB-A96C-FFE0D1C30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4" t="32373" r="1542" b="36060"/>
          <a:stretch/>
        </p:blipFill>
        <p:spPr>
          <a:xfrm>
            <a:off x="4730496" y="435561"/>
            <a:ext cx="7461504" cy="5986877"/>
          </a:xfrm>
          <a:custGeom>
            <a:avLst/>
            <a:gdLst>
              <a:gd name="connsiteX0" fmla="*/ 0 w 7461504"/>
              <a:gd name="connsiteY0" fmla="*/ 0 h 5474814"/>
              <a:gd name="connsiteX1" fmla="*/ 7461504 w 7461504"/>
              <a:gd name="connsiteY1" fmla="*/ 0 h 5474814"/>
              <a:gd name="connsiteX2" fmla="*/ 7461504 w 7461504"/>
              <a:gd name="connsiteY2" fmla="*/ 5474814 h 5474814"/>
              <a:gd name="connsiteX3" fmla="*/ 6731711 w 7461504"/>
              <a:gd name="connsiteY3" fmla="*/ 5474814 h 5474814"/>
              <a:gd name="connsiteX4" fmla="*/ 6773285 w 7461504"/>
              <a:gd name="connsiteY4" fmla="*/ 5424426 h 5474814"/>
              <a:gd name="connsiteX5" fmla="*/ 6894576 w 7461504"/>
              <a:gd name="connsiteY5" fmla="*/ 5027347 h 5474814"/>
              <a:gd name="connsiteX6" fmla="*/ 6894576 w 7461504"/>
              <a:gd name="connsiteY6" fmla="*/ 3185780 h 5474814"/>
              <a:gd name="connsiteX7" fmla="*/ 6184377 w 7461504"/>
              <a:gd name="connsiteY7" fmla="*/ 2475581 h 5474814"/>
              <a:gd name="connsiteX8" fmla="*/ 4550679 w 7461504"/>
              <a:gd name="connsiteY8" fmla="*/ 2475581 h 5474814"/>
              <a:gd name="connsiteX9" fmla="*/ 3840480 w 7461504"/>
              <a:gd name="connsiteY9" fmla="*/ 3185780 h 5474814"/>
              <a:gd name="connsiteX10" fmla="*/ 3840480 w 7461504"/>
              <a:gd name="connsiteY10" fmla="*/ 5027347 h 5474814"/>
              <a:gd name="connsiteX11" fmla="*/ 3961771 w 7461504"/>
              <a:gd name="connsiteY11" fmla="*/ 5424426 h 5474814"/>
              <a:gd name="connsiteX12" fmla="*/ 4003345 w 7461504"/>
              <a:gd name="connsiteY12" fmla="*/ 5474814 h 5474814"/>
              <a:gd name="connsiteX13" fmla="*/ 0 w 7461504"/>
              <a:gd name="connsiteY13" fmla="*/ 5474814 h 547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61504" h="5474814">
                <a:moveTo>
                  <a:pt x="0" y="0"/>
                </a:moveTo>
                <a:lnTo>
                  <a:pt x="7461504" y="0"/>
                </a:lnTo>
                <a:lnTo>
                  <a:pt x="7461504" y="5474814"/>
                </a:lnTo>
                <a:lnTo>
                  <a:pt x="6731711" y="5474814"/>
                </a:lnTo>
                <a:lnTo>
                  <a:pt x="6773285" y="5424426"/>
                </a:lnTo>
                <a:cubicBezTo>
                  <a:pt x="6849862" y="5311078"/>
                  <a:pt x="6894576" y="5174434"/>
                  <a:pt x="6894576" y="5027347"/>
                </a:cubicBezTo>
                <a:lnTo>
                  <a:pt x="6894576" y="3185780"/>
                </a:lnTo>
                <a:cubicBezTo>
                  <a:pt x="6894576" y="2793548"/>
                  <a:pt x="6576609" y="2475581"/>
                  <a:pt x="6184377" y="2475581"/>
                </a:cubicBezTo>
                <a:lnTo>
                  <a:pt x="4550679" y="2475581"/>
                </a:lnTo>
                <a:cubicBezTo>
                  <a:pt x="4158447" y="2475581"/>
                  <a:pt x="3840480" y="2793548"/>
                  <a:pt x="3840480" y="3185780"/>
                </a:cubicBezTo>
                <a:lnTo>
                  <a:pt x="3840480" y="5027347"/>
                </a:lnTo>
                <a:cubicBezTo>
                  <a:pt x="3840480" y="5174434"/>
                  <a:pt x="3885194" y="5311078"/>
                  <a:pt x="3961771" y="5424426"/>
                </a:cubicBezTo>
                <a:lnTo>
                  <a:pt x="4003345" y="5474814"/>
                </a:lnTo>
                <a:lnTo>
                  <a:pt x="0" y="5474814"/>
                </a:lnTo>
                <a:close/>
              </a:path>
            </a:pathLst>
          </a:custGeom>
        </p:spPr>
      </p:pic>
      <p:pic>
        <p:nvPicPr>
          <p:cNvPr id="4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B6137734-A0E0-D4D3-32A7-67D8B66D19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0" end="78416.6875"/>
                </p14:media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368323" y="4807039"/>
            <a:ext cx="1082858" cy="944859"/>
          </a:xfrm>
          <a:prstGeom prst="rect">
            <a:avLst/>
          </a:prstGeom>
          <a:effectLst/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213DBAB3-C7E8-8390-F69D-7DB3A4DCD306}"/>
              </a:ext>
            </a:extLst>
          </p:cNvPr>
          <p:cNvSpPr txBox="1"/>
          <p:nvPr/>
        </p:nvSpPr>
        <p:spPr>
          <a:xfrm>
            <a:off x="8985051" y="2050961"/>
            <a:ext cx="2061009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zoologist</a:t>
            </a:r>
            <a:r>
              <a:rPr lang="en-US" sz="2400" b="1" dirty="0">
                <a:solidFill>
                  <a:srgbClr val="0000FF"/>
                </a:solidFill>
                <a:latin typeface="Arial Nova Cond" panose="020B0506020202020204" pitchFamily="34" charset="0"/>
                <a:cs typeface="MV Boli" panose="0200050003020009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143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">
            <a:extLst>
              <a:ext uri="{FF2B5EF4-FFF2-40B4-BE49-F238E27FC236}">
                <a16:creationId xmlns:a16="http://schemas.microsoft.com/office/drawing/2014/main" id="{0C570CE2-6E82-0588-8946-12CA96422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64493" r="53602" b="3671"/>
          <a:stretch/>
        </p:blipFill>
        <p:spPr>
          <a:xfrm>
            <a:off x="-8964" y="546847"/>
            <a:ext cx="6104964" cy="6311153"/>
          </a:xfrm>
          <a:custGeom>
            <a:avLst/>
            <a:gdLst>
              <a:gd name="connsiteX0" fmla="*/ 0 w 6104964"/>
              <a:gd name="connsiteY0" fmla="*/ 0 h 6311153"/>
              <a:gd name="connsiteX1" fmla="*/ 6104964 w 6104964"/>
              <a:gd name="connsiteY1" fmla="*/ 0 h 6311153"/>
              <a:gd name="connsiteX2" fmla="*/ 6104964 w 6104964"/>
              <a:gd name="connsiteY2" fmla="*/ 98612 h 6311153"/>
              <a:gd name="connsiteX3" fmla="*/ 4303059 w 6104964"/>
              <a:gd name="connsiteY3" fmla="*/ 98612 h 6311153"/>
              <a:gd name="connsiteX4" fmla="*/ 4303059 w 6104964"/>
              <a:gd name="connsiteY4" fmla="*/ 3603812 h 6311153"/>
              <a:gd name="connsiteX5" fmla="*/ 6104964 w 6104964"/>
              <a:gd name="connsiteY5" fmla="*/ 3603812 h 6311153"/>
              <a:gd name="connsiteX6" fmla="*/ 6104964 w 6104964"/>
              <a:gd name="connsiteY6" fmla="*/ 6311153 h 6311153"/>
              <a:gd name="connsiteX7" fmla="*/ 0 w 6104964"/>
              <a:gd name="connsiteY7" fmla="*/ 6311153 h 631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4964" h="6311153">
                <a:moveTo>
                  <a:pt x="0" y="0"/>
                </a:moveTo>
                <a:lnTo>
                  <a:pt x="6104964" y="0"/>
                </a:lnTo>
                <a:lnTo>
                  <a:pt x="6104964" y="98612"/>
                </a:lnTo>
                <a:lnTo>
                  <a:pt x="4303059" y="98612"/>
                </a:lnTo>
                <a:lnTo>
                  <a:pt x="4303059" y="3603812"/>
                </a:lnTo>
                <a:lnTo>
                  <a:pt x="6104964" y="3603812"/>
                </a:lnTo>
                <a:lnTo>
                  <a:pt x="6104964" y="6311153"/>
                </a:lnTo>
                <a:lnTo>
                  <a:pt x="0" y="6311153"/>
                </a:lnTo>
                <a:close/>
              </a:path>
            </a:pathLst>
          </a:custGeom>
        </p:spPr>
      </p:pic>
      <p:pic>
        <p:nvPicPr>
          <p:cNvPr id="4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EF934226-1E5C-7C72-FFB5-E29FB77B99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0" end="53263.6875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16996" y="2027335"/>
            <a:ext cx="1214116" cy="1097587"/>
          </a:xfrm>
          <a:prstGeom prst="rect">
            <a:avLst/>
          </a:prstGeom>
          <a:effectLst/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C7478951-3015-E60F-7967-521C99B505BF}"/>
              </a:ext>
            </a:extLst>
          </p:cNvPr>
          <p:cNvSpPr txBox="1"/>
          <p:nvPr/>
        </p:nvSpPr>
        <p:spPr>
          <a:xfrm>
            <a:off x="2851746" y="6018604"/>
            <a:ext cx="1815744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surgeon </a:t>
            </a:r>
          </a:p>
        </p:txBody>
      </p:sp>
    </p:spTree>
    <p:extLst>
      <p:ext uri="{BB962C8B-B14F-4D97-AF65-F5344CB8AC3E}">
        <p14:creationId xmlns:p14="http://schemas.microsoft.com/office/powerpoint/2010/main" val="32095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">
            <a:extLst>
              <a:ext uri="{FF2B5EF4-FFF2-40B4-BE49-F238E27FC236}">
                <a16:creationId xmlns:a16="http://schemas.microsoft.com/office/drawing/2014/main" id="{1AD6FC23-4832-D776-F9AA-531CF7C146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65105" b="2481"/>
          <a:stretch/>
        </p:blipFill>
        <p:spPr>
          <a:xfrm>
            <a:off x="3580990" y="1"/>
            <a:ext cx="8611010" cy="6762466"/>
          </a:xfrm>
          <a:custGeom>
            <a:avLst/>
            <a:gdLst>
              <a:gd name="connsiteX0" fmla="*/ 0 w 8611010"/>
              <a:gd name="connsiteY0" fmla="*/ 0 h 6243851"/>
              <a:gd name="connsiteX1" fmla="*/ 2847105 w 8611010"/>
              <a:gd name="connsiteY1" fmla="*/ 0 h 6243851"/>
              <a:gd name="connsiteX2" fmla="*/ 2847105 w 8611010"/>
              <a:gd name="connsiteY2" fmla="*/ 3061956 h 6243851"/>
              <a:gd name="connsiteX3" fmla="*/ 3379366 w 8611010"/>
              <a:gd name="connsiteY3" fmla="*/ 3061956 h 6243851"/>
              <a:gd name="connsiteX4" fmla="*/ 3379366 w 8611010"/>
              <a:gd name="connsiteY4" fmla="*/ 3558169 h 6243851"/>
              <a:gd name="connsiteX5" fmla="*/ 3513572 w 8611010"/>
              <a:gd name="connsiteY5" fmla="*/ 3696924 h 6243851"/>
              <a:gd name="connsiteX6" fmla="*/ 7885399 w 8611010"/>
              <a:gd name="connsiteY6" fmla="*/ 3696924 h 6243851"/>
              <a:gd name="connsiteX7" fmla="*/ 8019605 w 8611010"/>
              <a:gd name="connsiteY7" fmla="*/ 3558169 h 6243851"/>
              <a:gd name="connsiteX8" fmla="*/ 8019605 w 8611010"/>
              <a:gd name="connsiteY8" fmla="*/ 3003166 h 6243851"/>
              <a:gd name="connsiteX9" fmla="*/ 7980297 w 8611010"/>
              <a:gd name="connsiteY9" fmla="*/ 2905051 h 6243851"/>
              <a:gd name="connsiteX10" fmla="*/ 7978663 w 8611010"/>
              <a:gd name="connsiteY10" fmla="*/ 2903913 h 6243851"/>
              <a:gd name="connsiteX11" fmla="*/ 7978663 w 8611010"/>
              <a:gd name="connsiteY11" fmla="*/ 0 h 6243851"/>
              <a:gd name="connsiteX12" fmla="*/ 8611010 w 8611010"/>
              <a:gd name="connsiteY12" fmla="*/ 0 h 6243851"/>
              <a:gd name="connsiteX13" fmla="*/ 8611010 w 8611010"/>
              <a:gd name="connsiteY13" fmla="*/ 6243851 h 6243851"/>
              <a:gd name="connsiteX14" fmla="*/ 0 w 8611010"/>
              <a:gd name="connsiteY14" fmla="*/ 6243851 h 6243851"/>
              <a:gd name="connsiteX15" fmla="*/ 0 w 8611010"/>
              <a:gd name="connsiteY15" fmla="*/ 5968920 h 6243851"/>
              <a:gd name="connsiteX16" fmla="*/ 27299 w 8611010"/>
              <a:gd name="connsiteY16" fmla="*/ 5984709 h 6243851"/>
              <a:gd name="connsiteX17" fmla="*/ 62092 w 8611010"/>
              <a:gd name="connsiteY17" fmla="*/ 5991367 h 6243851"/>
              <a:gd name="connsiteX18" fmla="*/ 1496845 w 8611010"/>
              <a:gd name="connsiteY18" fmla="*/ 5991367 h 6243851"/>
              <a:gd name="connsiteX19" fmla="*/ 1837170 w 8611010"/>
              <a:gd name="connsiteY19" fmla="*/ 4701654 h 6243851"/>
              <a:gd name="connsiteX20" fmla="*/ 1496845 w 8611010"/>
              <a:gd name="connsiteY20" fmla="*/ 3411940 h 6243851"/>
              <a:gd name="connsiteX21" fmla="*/ 62092 w 8611010"/>
              <a:gd name="connsiteY21" fmla="*/ 3411940 h 6243851"/>
              <a:gd name="connsiteX22" fmla="*/ 27299 w 8611010"/>
              <a:gd name="connsiteY22" fmla="*/ 3418598 h 6243851"/>
              <a:gd name="connsiteX23" fmla="*/ 0 w 8611010"/>
              <a:gd name="connsiteY23" fmla="*/ 3434387 h 62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611010" h="6243851">
                <a:moveTo>
                  <a:pt x="0" y="0"/>
                </a:moveTo>
                <a:lnTo>
                  <a:pt x="2847105" y="0"/>
                </a:lnTo>
                <a:lnTo>
                  <a:pt x="2847105" y="3061956"/>
                </a:lnTo>
                <a:lnTo>
                  <a:pt x="3379366" y="3061956"/>
                </a:lnTo>
                <a:lnTo>
                  <a:pt x="3379366" y="3558169"/>
                </a:lnTo>
                <a:cubicBezTo>
                  <a:pt x="3379366" y="3634801"/>
                  <a:pt x="3439452" y="3696924"/>
                  <a:pt x="3513572" y="3696924"/>
                </a:cubicBezTo>
                <a:lnTo>
                  <a:pt x="7885399" y="3696924"/>
                </a:lnTo>
                <a:cubicBezTo>
                  <a:pt x="7959519" y="3696924"/>
                  <a:pt x="8019605" y="3634801"/>
                  <a:pt x="8019605" y="3558169"/>
                </a:cubicBezTo>
                <a:lnTo>
                  <a:pt x="8019605" y="3003166"/>
                </a:lnTo>
                <a:cubicBezTo>
                  <a:pt x="8019605" y="2964850"/>
                  <a:pt x="8004584" y="2930161"/>
                  <a:pt x="7980297" y="2905051"/>
                </a:cubicBezTo>
                <a:lnTo>
                  <a:pt x="7978663" y="2903913"/>
                </a:lnTo>
                <a:lnTo>
                  <a:pt x="7978663" y="0"/>
                </a:lnTo>
                <a:lnTo>
                  <a:pt x="8611010" y="0"/>
                </a:lnTo>
                <a:lnTo>
                  <a:pt x="8611010" y="6243851"/>
                </a:lnTo>
                <a:lnTo>
                  <a:pt x="0" y="6243851"/>
                </a:lnTo>
                <a:lnTo>
                  <a:pt x="0" y="5968920"/>
                </a:lnTo>
                <a:lnTo>
                  <a:pt x="27299" y="5984709"/>
                </a:lnTo>
                <a:cubicBezTo>
                  <a:pt x="38739" y="5989112"/>
                  <a:pt x="50346" y="5991367"/>
                  <a:pt x="62092" y="5991367"/>
                </a:cubicBezTo>
                <a:lnTo>
                  <a:pt x="1496845" y="5991367"/>
                </a:lnTo>
                <a:cubicBezTo>
                  <a:pt x="1684783" y="5991367"/>
                  <a:pt x="1837170" y="5413982"/>
                  <a:pt x="1837170" y="4701654"/>
                </a:cubicBezTo>
                <a:cubicBezTo>
                  <a:pt x="1837170" y="3989326"/>
                  <a:pt x="1684783" y="3411940"/>
                  <a:pt x="1496845" y="3411940"/>
                </a:cubicBezTo>
                <a:lnTo>
                  <a:pt x="62092" y="3411940"/>
                </a:lnTo>
                <a:cubicBezTo>
                  <a:pt x="50346" y="3411940"/>
                  <a:pt x="38739" y="3414196"/>
                  <a:pt x="27299" y="3418598"/>
                </a:cubicBezTo>
                <a:lnTo>
                  <a:pt x="0" y="3434387"/>
                </a:lnTo>
                <a:close/>
              </a:path>
            </a:pathLst>
          </a:custGeom>
        </p:spPr>
      </p:pic>
      <p:pic>
        <p:nvPicPr>
          <p:cNvPr id="9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A52D5D7D-4399-C52F-803F-B4B9B5A88C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00" end="29735.6875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1234" y="2542953"/>
            <a:ext cx="1214116" cy="1097587"/>
          </a:xfrm>
          <a:prstGeom prst="rect">
            <a:avLst/>
          </a:prstGeom>
          <a:effectLst/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C20B906F-1A8A-3118-C669-2E789337F2B4}"/>
              </a:ext>
            </a:extLst>
          </p:cNvPr>
          <p:cNvSpPr txBox="1"/>
          <p:nvPr/>
        </p:nvSpPr>
        <p:spPr>
          <a:xfrm>
            <a:off x="8529063" y="5756326"/>
            <a:ext cx="3385201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air traffic controller </a:t>
            </a:r>
          </a:p>
        </p:txBody>
      </p:sp>
    </p:spTree>
    <p:extLst>
      <p:ext uri="{BB962C8B-B14F-4D97-AF65-F5344CB8AC3E}">
        <p14:creationId xmlns:p14="http://schemas.microsoft.com/office/powerpoint/2010/main" val="317264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نص">
            <a:extLst>
              <a:ext uri="{FF2B5EF4-FFF2-40B4-BE49-F238E27FC236}">
                <a16:creationId xmlns:a16="http://schemas.microsoft.com/office/drawing/2014/main" id="{06B3C09D-295A-945A-FA78-2798EF5AA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6" t="45625" b="15700"/>
          <a:stretch/>
        </p:blipFill>
        <p:spPr>
          <a:xfrm>
            <a:off x="7615451" y="0"/>
            <a:ext cx="4576549" cy="6858000"/>
          </a:xfrm>
          <a:custGeom>
            <a:avLst/>
            <a:gdLst>
              <a:gd name="connsiteX0" fmla="*/ 0 w 4576549"/>
              <a:gd name="connsiteY0" fmla="*/ 4903893 h 5131128"/>
              <a:gd name="connsiteX1" fmla="*/ 201978 w 4576549"/>
              <a:gd name="connsiteY1" fmla="*/ 5131128 h 5131128"/>
              <a:gd name="connsiteX2" fmla="*/ 0 w 4576549"/>
              <a:gd name="connsiteY2" fmla="*/ 5131128 h 5131128"/>
              <a:gd name="connsiteX3" fmla="*/ 2197290 w 4576549"/>
              <a:gd name="connsiteY3" fmla="*/ 137252 h 5131128"/>
              <a:gd name="connsiteX4" fmla="*/ 2213949 w 4576549"/>
              <a:gd name="connsiteY4" fmla="*/ 137252 h 5131128"/>
              <a:gd name="connsiteX5" fmla="*/ 2197290 w 4576549"/>
              <a:gd name="connsiteY5" fmla="*/ 148084 h 5131128"/>
              <a:gd name="connsiteX6" fmla="*/ 4012868 w 4576549"/>
              <a:gd name="connsiteY6" fmla="*/ 0 h 5131128"/>
              <a:gd name="connsiteX7" fmla="*/ 4576549 w 4576549"/>
              <a:gd name="connsiteY7" fmla="*/ 0 h 5131128"/>
              <a:gd name="connsiteX8" fmla="*/ 4576549 w 4576549"/>
              <a:gd name="connsiteY8" fmla="*/ 5131128 h 5131128"/>
              <a:gd name="connsiteX9" fmla="*/ 635661 w 4576549"/>
              <a:gd name="connsiteY9" fmla="*/ 5131128 h 5131128"/>
              <a:gd name="connsiteX10" fmla="*/ 116467 w 4576549"/>
              <a:gd name="connsiteY10" fmla="*/ 4547009 h 5131128"/>
              <a:gd name="connsiteX11" fmla="*/ 116467 w 4576549"/>
              <a:gd name="connsiteY11" fmla="*/ 2325808 h 5131128"/>
              <a:gd name="connsiteX12" fmla="*/ 0 w 4576549"/>
              <a:gd name="connsiteY12" fmla="*/ 2325808 h 5131128"/>
              <a:gd name="connsiteX13" fmla="*/ 0 w 4576549"/>
              <a:gd name="connsiteY13" fmla="*/ 2278746 h 5131128"/>
              <a:gd name="connsiteX14" fmla="*/ 2197290 w 4576549"/>
              <a:gd name="connsiteY14" fmla="*/ 2278746 h 5131128"/>
              <a:gd name="connsiteX15" fmla="*/ 2197290 w 4576549"/>
              <a:gd name="connsiteY15" fmla="*/ 388706 h 5131128"/>
              <a:gd name="connsiteX16" fmla="*/ 2202353 w 4576549"/>
              <a:gd name="connsiteY16" fmla="*/ 396492 h 5131128"/>
              <a:gd name="connsiteX17" fmla="*/ 2601059 w 4576549"/>
              <a:gd name="connsiteY17" fmla="*/ 137252 h 5131128"/>
              <a:gd name="connsiteX18" fmla="*/ 4012868 w 4576549"/>
              <a:gd name="connsiteY18" fmla="*/ 137252 h 513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76549" h="5131128">
                <a:moveTo>
                  <a:pt x="0" y="4903893"/>
                </a:moveTo>
                <a:lnTo>
                  <a:pt x="201978" y="5131128"/>
                </a:lnTo>
                <a:lnTo>
                  <a:pt x="0" y="5131128"/>
                </a:lnTo>
                <a:close/>
                <a:moveTo>
                  <a:pt x="2197290" y="137252"/>
                </a:moveTo>
                <a:lnTo>
                  <a:pt x="2213949" y="137252"/>
                </a:lnTo>
                <a:lnTo>
                  <a:pt x="2197290" y="148084"/>
                </a:lnTo>
                <a:close/>
                <a:moveTo>
                  <a:pt x="4012868" y="0"/>
                </a:moveTo>
                <a:lnTo>
                  <a:pt x="4576549" y="0"/>
                </a:lnTo>
                <a:lnTo>
                  <a:pt x="4576549" y="5131128"/>
                </a:lnTo>
                <a:lnTo>
                  <a:pt x="635661" y="5131128"/>
                </a:lnTo>
                <a:lnTo>
                  <a:pt x="116467" y="4547009"/>
                </a:lnTo>
                <a:lnTo>
                  <a:pt x="116467" y="2325808"/>
                </a:lnTo>
                <a:lnTo>
                  <a:pt x="0" y="2325808"/>
                </a:lnTo>
                <a:lnTo>
                  <a:pt x="0" y="2278746"/>
                </a:lnTo>
                <a:lnTo>
                  <a:pt x="2197290" y="2278746"/>
                </a:lnTo>
                <a:lnTo>
                  <a:pt x="2197290" y="388706"/>
                </a:lnTo>
                <a:lnTo>
                  <a:pt x="2202353" y="396492"/>
                </a:lnTo>
                <a:lnTo>
                  <a:pt x="2601059" y="137252"/>
                </a:lnTo>
                <a:lnTo>
                  <a:pt x="4012868" y="137252"/>
                </a:lnTo>
                <a:close/>
              </a:path>
            </a:pathLst>
          </a:custGeom>
        </p:spPr>
      </p:pic>
      <p:pic>
        <p:nvPicPr>
          <p:cNvPr id="13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4A2FCAAD-A2CE-9772-F573-A3ABEC5246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67" end="0.6875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378456" y="412266"/>
            <a:ext cx="1078025" cy="1085245"/>
          </a:xfrm>
          <a:prstGeom prst="rect">
            <a:avLst/>
          </a:prstGeom>
          <a:effectLst/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81BDDAFF-97E3-8B95-E3BD-687662029F44}"/>
              </a:ext>
            </a:extLst>
          </p:cNvPr>
          <p:cNvSpPr txBox="1"/>
          <p:nvPr/>
        </p:nvSpPr>
        <p:spPr>
          <a:xfrm>
            <a:off x="10124719" y="6014852"/>
            <a:ext cx="1449764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nurse</a:t>
            </a:r>
            <a:r>
              <a:rPr lang="en-US" sz="2133" b="1" dirty="0">
                <a:solidFill>
                  <a:srgbClr val="0000FF"/>
                </a:solidFill>
                <a:latin typeface="Arial Nova Cond" panose="020B0506020202020204" pitchFamily="34" charset="0"/>
                <a:cs typeface="MV Boli" panose="0200050003020009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74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91A4622-2042-C009-036B-C7E818266899}"/>
              </a:ext>
            </a:extLst>
          </p:cNvPr>
          <p:cNvGrpSpPr/>
          <p:nvPr/>
        </p:nvGrpSpPr>
        <p:grpSpPr>
          <a:xfrm>
            <a:off x="250467" y="2807856"/>
            <a:ext cx="11867642" cy="3991938"/>
            <a:chOff x="2097740" y="3110753"/>
            <a:chExt cx="9941859" cy="348739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AA033DB-EAB2-6E5E-8065-7BC002F58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6" t="45134" r="18750" b="5121"/>
            <a:stretch/>
          </p:blipFill>
          <p:spPr>
            <a:xfrm>
              <a:off x="2097740" y="3110753"/>
              <a:ext cx="9941859" cy="3254187"/>
            </a:xfrm>
            <a:prstGeom prst="rect">
              <a:avLst/>
            </a:prstGeom>
          </p:spPr>
        </p:pic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E74683A4-7EBA-3507-9359-170CAC4F4F45}"/>
                </a:ext>
              </a:extLst>
            </p:cNvPr>
            <p:cNvSpPr/>
            <p:nvPr/>
          </p:nvSpPr>
          <p:spPr>
            <a:xfrm>
              <a:off x="9716655" y="4566153"/>
              <a:ext cx="2022763" cy="2031999"/>
            </a:xfrm>
            <a:prstGeom prst="roundRect">
              <a:avLst>
                <a:gd name="adj" fmla="val 25209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وجة مزدوجة 8">
            <a:extLst>
              <a:ext uri="{FF2B5EF4-FFF2-40B4-BE49-F238E27FC236}">
                <a16:creationId xmlns:a16="http://schemas.microsoft.com/office/drawing/2014/main" id="{6B795FF0-33D0-4119-954C-75D49F9ED39A}"/>
              </a:ext>
            </a:extLst>
          </p:cNvPr>
          <p:cNvSpPr/>
          <p:nvPr/>
        </p:nvSpPr>
        <p:spPr>
          <a:xfrm>
            <a:off x="1760354" y="3574219"/>
            <a:ext cx="1332854" cy="213469"/>
          </a:xfrm>
          <a:prstGeom prst="doubleWave">
            <a:avLst>
              <a:gd name="adj1" fmla="val 6250"/>
              <a:gd name="adj2" fmla="val -475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وجة مزدوجة 9">
            <a:extLst>
              <a:ext uri="{FF2B5EF4-FFF2-40B4-BE49-F238E27FC236}">
                <a16:creationId xmlns:a16="http://schemas.microsoft.com/office/drawing/2014/main" id="{14089962-B12B-06DB-36C7-0FE80ECDA331}"/>
              </a:ext>
            </a:extLst>
          </p:cNvPr>
          <p:cNvSpPr/>
          <p:nvPr/>
        </p:nvSpPr>
        <p:spPr>
          <a:xfrm>
            <a:off x="9098793" y="3408998"/>
            <a:ext cx="787831" cy="271956"/>
          </a:xfrm>
          <a:prstGeom prst="doubleWave">
            <a:avLst>
              <a:gd name="adj1" fmla="val 6250"/>
              <a:gd name="adj2" fmla="val -475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وجة مزدوجة 10">
            <a:extLst>
              <a:ext uri="{FF2B5EF4-FFF2-40B4-BE49-F238E27FC236}">
                <a16:creationId xmlns:a16="http://schemas.microsoft.com/office/drawing/2014/main" id="{F94FDDE2-4F5B-E527-6DD0-8DC123C45FCC}"/>
              </a:ext>
            </a:extLst>
          </p:cNvPr>
          <p:cNvSpPr/>
          <p:nvPr/>
        </p:nvSpPr>
        <p:spPr>
          <a:xfrm>
            <a:off x="9492708" y="2876589"/>
            <a:ext cx="906654" cy="271956"/>
          </a:xfrm>
          <a:prstGeom prst="doubleWave">
            <a:avLst>
              <a:gd name="adj1" fmla="val 6250"/>
              <a:gd name="adj2" fmla="val -475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CDAAE672-EC6B-F717-90F9-19A662B4CE71}"/>
              </a:ext>
            </a:extLst>
          </p:cNvPr>
          <p:cNvSpPr/>
          <p:nvPr/>
        </p:nvSpPr>
        <p:spPr>
          <a:xfrm>
            <a:off x="250467" y="62702"/>
            <a:ext cx="1945917" cy="1376218"/>
          </a:xfrm>
          <a:prstGeom prst="wedgeEllipseCallout">
            <a:avLst>
              <a:gd name="adj1" fmla="val 52956"/>
              <a:gd name="adj2" fmla="val 2786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New Words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9" name="121">
            <a:extLst>
              <a:ext uri="{FF2B5EF4-FFF2-40B4-BE49-F238E27FC236}">
                <a16:creationId xmlns:a16="http://schemas.microsoft.com/office/drawing/2014/main" id="{ADDC974D-9085-3B61-5238-9E7240AB6648}"/>
              </a:ext>
            </a:extLst>
          </p:cNvPr>
          <p:cNvSpPr/>
          <p:nvPr/>
        </p:nvSpPr>
        <p:spPr>
          <a:xfrm>
            <a:off x="221537" y="1926776"/>
            <a:ext cx="4796110" cy="469359"/>
          </a:xfrm>
          <a:prstGeom prst="rect">
            <a:avLst/>
          </a:prstGeom>
          <a:solidFill>
            <a:srgbClr val="F5E9D2"/>
          </a:solidFill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place where a person is going</a:t>
            </a:r>
            <a:endParaRPr lang="en-US" altLang="zh-CN" sz="20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121">
            <a:extLst>
              <a:ext uri="{FF2B5EF4-FFF2-40B4-BE49-F238E27FC236}">
                <a16:creationId xmlns:a16="http://schemas.microsoft.com/office/drawing/2014/main" id="{2EC51811-05F8-6FE6-AB2B-DC7F7EF4C888}"/>
              </a:ext>
            </a:extLst>
          </p:cNvPr>
          <p:cNvSpPr/>
          <p:nvPr/>
        </p:nvSpPr>
        <p:spPr>
          <a:xfrm>
            <a:off x="7736544" y="1469286"/>
            <a:ext cx="4233919" cy="869469"/>
          </a:xfrm>
          <a:prstGeom prst="rect">
            <a:avLst/>
          </a:prstGeom>
          <a:solidFill>
            <a:srgbClr val="F5E9D2"/>
          </a:solidFill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natural environment where an animal or plant lives or grows</a:t>
            </a:r>
            <a:endParaRPr lang="en-US" altLang="zh-CN" sz="20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121">
            <a:extLst>
              <a:ext uri="{FF2B5EF4-FFF2-40B4-BE49-F238E27FC236}">
                <a16:creationId xmlns:a16="http://schemas.microsoft.com/office/drawing/2014/main" id="{062F0099-09B7-9C78-36F1-783836F3211B}"/>
              </a:ext>
            </a:extLst>
          </p:cNvPr>
          <p:cNvSpPr/>
          <p:nvPr/>
        </p:nvSpPr>
        <p:spPr>
          <a:xfrm>
            <a:off x="6267887" y="214562"/>
            <a:ext cx="3678148" cy="869469"/>
          </a:xfrm>
          <a:prstGeom prst="rect">
            <a:avLst/>
          </a:prstGeom>
          <a:solidFill>
            <a:srgbClr val="F5E9D2"/>
          </a:solidFill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person who sees or notices someone or something</a:t>
            </a:r>
            <a:endParaRPr lang="en-US" altLang="zh-CN" sz="20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 descr="دعاء الصباح مكتوب 2021 افضل دعاء يقال في بداية اليوم - الفائدة ويب">
            <a:extLst>
              <a:ext uri="{FF2B5EF4-FFF2-40B4-BE49-F238E27FC236}">
                <a16:creationId xmlns:a16="http://schemas.microsoft.com/office/drawing/2014/main" id="{AA2ABF8A-8517-F418-0734-63FC49AD0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1" b="14805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7257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B7D9B00B-AB54-4D09-6ED6-9DEB986FD222}"/>
              </a:ext>
            </a:extLst>
          </p:cNvPr>
          <p:cNvGrpSpPr/>
          <p:nvPr/>
        </p:nvGrpSpPr>
        <p:grpSpPr>
          <a:xfrm>
            <a:off x="221673" y="934278"/>
            <a:ext cx="11748654" cy="5824331"/>
            <a:chOff x="758687" y="934278"/>
            <a:chExt cx="10674626" cy="5824331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AC53EB2-A546-4F2B-08DD-D556B36CC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22955" r="22228" b="3812"/>
            <a:stretch/>
          </p:blipFill>
          <p:spPr>
            <a:xfrm>
              <a:off x="758687" y="934278"/>
              <a:ext cx="10674626" cy="5824331"/>
            </a:xfrm>
            <a:custGeom>
              <a:avLst/>
              <a:gdLst>
                <a:gd name="connsiteX0" fmla="*/ 0 w 10674626"/>
                <a:gd name="connsiteY0" fmla="*/ 0 h 4790661"/>
                <a:gd name="connsiteX1" fmla="*/ 125897 w 10674626"/>
                <a:gd name="connsiteY1" fmla="*/ 0 h 4790661"/>
                <a:gd name="connsiteX2" fmla="*/ 125897 w 10674626"/>
                <a:gd name="connsiteY2" fmla="*/ 1679713 h 4790661"/>
                <a:gd name="connsiteX3" fmla="*/ 8305801 w 10674626"/>
                <a:gd name="connsiteY3" fmla="*/ 1679713 h 4790661"/>
                <a:gd name="connsiteX4" fmla="*/ 8305801 w 10674626"/>
                <a:gd name="connsiteY4" fmla="*/ 0 h 4790661"/>
                <a:gd name="connsiteX5" fmla="*/ 10674626 w 10674626"/>
                <a:gd name="connsiteY5" fmla="*/ 0 h 4790661"/>
                <a:gd name="connsiteX6" fmla="*/ 10674626 w 10674626"/>
                <a:gd name="connsiteY6" fmla="*/ 4790661 h 4790661"/>
                <a:gd name="connsiteX7" fmla="*/ 0 w 10674626"/>
                <a:gd name="connsiteY7" fmla="*/ 4790661 h 479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74626" h="4790661">
                  <a:moveTo>
                    <a:pt x="0" y="0"/>
                  </a:moveTo>
                  <a:lnTo>
                    <a:pt x="125897" y="0"/>
                  </a:lnTo>
                  <a:lnTo>
                    <a:pt x="125897" y="1679713"/>
                  </a:lnTo>
                  <a:lnTo>
                    <a:pt x="8305801" y="1679713"/>
                  </a:lnTo>
                  <a:lnTo>
                    <a:pt x="8305801" y="0"/>
                  </a:lnTo>
                  <a:lnTo>
                    <a:pt x="10674626" y="0"/>
                  </a:lnTo>
                  <a:lnTo>
                    <a:pt x="10674626" y="4790661"/>
                  </a:lnTo>
                  <a:lnTo>
                    <a:pt x="0" y="4790661"/>
                  </a:lnTo>
                  <a:close/>
                </a:path>
              </a:pathLst>
            </a:custGeom>
          </p:spPr>
        </p:pic>
        <p:sp>
          <p:nvSpPr>
            <p:cNvPr id="9" name="فقاعة الكلام: مستطيلة مستديرة الزوايا 8">
              <a:extLst>
                <a:ext uri="{FF2B5EF4-FFF2-40B4-BE49-F238E27FC236}">
                  <a16:creationId xmlns:a16="http://schemas.microsoft.com/office/drawing/2014/main" id="{653B05EE-E408-E03D-30CA-09B1037434D4}"/>
                </a:ext>
              </a:extLst>
            </p:cNvPr>
            <p:cNvSpPr/>
            <p:nvPr/>
          </p:nvSpPr>
          <p:spPr>
            <a:xfrm>
              <a:off x="5920509" y="5135372"/>
              <a:ext cx="5440218" cy="1623237"/>
            </a:xfrm>
            <a:prstGeom prst="wedgeRoundRectCallout">
              <a:avLst>
                <a:gd name="adj1" fmla="val -41365"/>
                <a:gd name="adj2" fmla="val -58152"/>
                <a:gd name="adj3" fmla="val 16667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فقاعة الكلام: مستطيلة مستديرة الزوايا 9">
              <a:extLst>
                <a:ext uri="{FF2B5EF4-FFF2-40B4-BE49-F238E27FC236}">
                  <a16:creationId xmlns:a16="http://schemas.microsoft.com/office/drawing/2014/main" id="{FC1E0501-2A19-8E86-4698-8E792B561CDA}"/>
                </a:ext>
              </a:extLst>
            </p:cNvPr>
            <p:cNvSpPr/>
            <p:nvPr/>
          </p:nvSpPr>
          <p:spPr>
            <a:xfrm>
              <a:off x="4484174" y="2970430"/>
              <a:ext cx="2161309" cy="2105845"/>
            </a:xfrm>
            <a:prstGeom prst="wedgeRoundRectCallout">
              <a:avLst>
                <a:gd name="adj1" fmla="val 57353"/>
                <a:gd name="adj2" fmla="val 71237"/>
                <a:gd name="adj3" fmla="val 16667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وجة مزدوجة 5">
            <a:extLst>
              <a:ext uri="{FF2B5EF4-FFF2-40B4-BE49-F238E27FC236}">
                <a16:creationId xmlns:a16="http://schemas.microsoft.com/office/drawing/2014/main" id="{3C9492D8-CAD7-ABE2-3B0D-26B09E1FB018}"/>
              </a:ext>
            </a:extLst>
          </p:cNvPr>
          <p:cNvSpPr/>
          <p:nvPr/>
        </p:nvSpPr>
        <p:spPr>
          <a:xfrm>
            <a:off x="9899112" y="3954931"/>
            <a:ext cx="694840" cy="299354"/>
          </a:xfrm>
          <a:prstGeom prst="doubleWave">
            <a:avLst>
              <a:gd name="adj1" fmla="val 6250"/>
              <a:gd name="adj2" fmla="val -475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وجة مزدوجة 6">
            <a:extLst>
              <a:ext uri="{FF2B5EF4-FFF2-40B4-BE49-F238E27FC236}">
                <a16:creationId xmlns:a16="http://schemas.microsoft.com/office/drawing/2014/main" id="{750FB621-2BB9-A6F9-1774-7540878A6735}"/>
              </a:ext>
            </a:extLst>
          </p:cNvPr>
          <p:cNvSpPr/>
          <p:nvPr/>
        </p:nvSpPr>
        <p:spPr>
          <a:xfrm>
            <a:off x="4014617" y="5230957"/>
            <a:ext cx="614765" cy="263191"/>
          </a:xfrm>
          <a:prstGeom prst="doubleWave">
            <a:avLst>
              <a:gd name="adj1" fmla="val 6250"/>
              <a:gd name="adj2" fmla="val -475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وجة مزدوجة 7">
            <a:extLst>
              <a:ext uri="{FF2B5EF4-FFF2-40B4-BE49-F238E27FC236}">
                <a16:creationId xmlns:a16="http://schemas.microsoft.com/office/drawing/2014/main" id="{A2582E85-488F-70ED-A341-35EDF0A35A43}"/>
              </a:ext>
            </a:extLst>
          </p:cNvPr>
          <p:cNvSpPr/>
          <p:nvPr/>
        </p:nvSpPr>
        <p:spPr>
          <a:xfrm>
            <a:off x="2450732" y="5362553"/>
            <a:ext cx="614765" cy="263191"/>
          </a:xfrm>
          <a:prstGeom prst="doubleWave">
            <a:avLst>
              <a:gd name="adj1" fmla="val 6250"/>
              <a:gd name="adj2" fmla="val -475"/>
            </a:avLst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121">
            <a:extLst>
              <a:ext uri="{FF2B5EF4-FFF2-40B4-BE49-F238E27FC236}">
                <a16:creationId xmlns:a16="http://schemas.microsoft.com/office/drawing/2014/main" id="{024FDA81-0E90-17EB-CDCE-8DE52C4245F8}"/>
              </a:ext>
            </a:extLst>
          </p:cNvPr>
          <p:cNvSpPr/>
          <p:nvPr/>
        </p:nvSpPr>
        <p:spPr>
          <a:xfrm>
            <a:off x="6414187" y="5466305"/>
            <a:ext cx="5246255" cy="1015663"/>
          </a:xfrm>
          <a:prstGeom prst="rect">
            <a:avLst/>
          </a:prstGeom>
          <a:solidFill>
            <a:srgbClr val="F5E9D2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carefully watch or check a situation or </a:t>
            </a:r>
          </a:p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something that changes</a:t>
            </a:r>
            <a:endParaRPr lang="en-US" altLang="zh-CN" sz="20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121">
            <a:extLst>
              <a:ext uri="{FF2B5EF4-FFF2-40B4-BE49-F238E27FC236}">
                <a16:creationId xmlns:a16="http://schemas.microsoft.com/office/drawing/2014/main" id="{C1036234-43BB-60DB-0EBE-D6CE9A7B3DA3}"/>
              </a:ext>
            </a:extLst>
          </p:cNvPr>
          <p:cNvSpPr/>
          <p:nvPr/>
        </p:nvSpPr>
        <p:spPr>
          <a:xfrm>
            <a:off x="221673" y="1999474"/>
            <a:ext cx="2373745" cy="1015663"/>
          </a:xfrm>
          <a:prstGeom prst="rect">
            <a:avLst/>
          </a:prstGeom>
          <a:solidFill>
            <a:srgbClr val="F5E9D2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cloth; material that most clothes are made of</a:t>
            </a:r>
            <a:endParaRPr lang="en-US" altLang="zh-CN" sz="20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121">
            <a:extLst>
              <a:ext uri="{FF2B5EF4-FFF2-40B4-BE49-F238E27FC236}">
                <a16:creationId xmlns:a16="http://schemas.microsoft.com/office/drawing/2014/main" id="{E5FF7B20-967D-E4D9-9A4A-58F980B76A52}"/>
              </a:ext>
            </a:extLst>
          </p:cNvPr>
          <p:cNvSpPr/>
          <p:nvPr/>
        </p:nvSpPr>
        <p:spPr>
          <a:xfrm>
            <a:off x="221673" y="398639"/>
            <a:ext cx="5902600" cy="1015663"/>
          </a:xfrm>
          <a:prstGeom prst="rect">
            <a:avLst/>
          </a:prstGeom>
          <a:solidFill>
            <a:srgbClr val="F5E9D2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action of putting pieces of fabric together or </a:t>
            </a:r>
          </a:p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fixing clothes with a needle and thread (A surgeon cuts and sews a person’s body.)</a:t>
            </a:r>
            <a:endParaRPr lang="en-US" altLang="zh-CN" sz="20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5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3C7EB2F-39EF-2523-9E82-F5280B43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21727" r="32879" b="10502"/>
          <a:stretch/>
        </p:blipFill>
        <p:spPr>
          <a:xfrm>
            <a:off x="0" y="235711"/>
            <a:ext cx="9196702" cy="65357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740B673-6E8F-61B5-E9FD-9A89436D606E}"/>
              </a:ext>
            </a:extLst>
          </p:cNvPr>
          <p:cNvGrpSpPr/>
          <p:nvPr/>
        </p:nvGrpSpPr>
        <p:grpSpPr>
          <a:xfrm>
            <a:off x="347566" y="211212"/>
            <a:ext cx="8958186" cy="6249789"/>
            <a:chOff x="659408" y="211212"/>
            <a:chExt cx="8958186" cy="62497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B374CDB-0EE4-054E-36BB-30FDA8E6C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8" t="21727" r="32879" b="10502"/>
            <a:stretch/>
          </p:blipFill>
          <p:spPr>
            <a:xfrm>
              <a:off x="659408" y="211212"/>
              <a:ext cx="8958186" cy="6249789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78BFD47-BF61-A96B-A1BC-46489CD5B1C0}"/>
                </a:ext>
              </a:extLst>
            </p:cNvPr>
            <p:cNvSpPr/>
            <p:nvPr/>
          </p:nvSpPr>
          <p:spPr>
            <a:xfrm>
              <a:off x="8768934" y="211212"/>
              <a:ext cx="848660" cy="1188262"/>
            </a:xfrm>
            <a:prstGeom prst="rect">
              <a:avLst/>
            </a:prstGeom>
            <a:solidFill>
              <a:srgbClr val="F5E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C39ACD03-6DBA-BFDF-9798-6918F8B5CBC8}"/>
              </a:ext>
            </a:extLst>
          </p:cNvPr>
          <p:cNvSpPr txBox="1"/>
          <p:nvPr/>
        </p:nvSpPr>
        <p:spPr>
          <a:xfrm>
            <a:off x="1378641" y="1253790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E9B35CD-2CE1-1109-FC6C-1B7B44CE4F6F}"/>
              </a:ext>
            </a:extLst>
          </p:cNvPr>
          <p:cNvSpPr txBox="1"/>
          <p:nvPr/>
        </p:nvSpPr>
        <p:spPr>
          <a:xfrm>
            <a:off x="1378641" y="1627620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1F09D262-9077-32B7-2AB1-B0FB4778AB4B}"/>
              </a:ext>
            </a:extLst>
          </p:cNvPr>
          <p:cNvSpPr txBox="1"/>
          <p:nvPr/>
        </p:nvSpPr>
        <p:spPr>
          <a:xfrm>
            <a:off x="1379300" y="1959521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2C4239E-AFE8-EABB-DB00-7B2F8B50EDE8}"/>
              </a:ext>
            </a:extLst>
          </p:cNvPr>
          <p:cNvSpPr txBox="1"/>
          <p:nvPr/>
        </p:nvSpPr>
        <p:spPr>
          <a:xfrm>
            <a:off x="1379300" y="2184176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g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5C67D6-01E3-F7FA-3462-96771FE23831}"/>
              </a:ext>
            </a:extLst>
          </p:cNvPr>
          <p:cNvSpPr txBox="1"/>
          <p:nvPr/>
        </p:nvSpPr>
        <p:spPr>
          <a:xfrm>
            <a:off x="1379300" y="2681339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b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F4224B5B-A83C-A350-47AE-9A24C2F0475E}"/>
              </a:ext>
            </a:extLst>
          </p:cNvPr>
          <p:cNvSpPr txBox="1"/>
          <p:nvPr/>
        </p:nvSpPr>
        <p:spPr>
          <a:xfrm>
            <a:off x="1379300" y="3017439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ECC145EA-C849-054C-7002-9AD1C437F5ED}"/>
              </a:ext>
            </a:extLst>
          </p:cNvPr>
          <p:cNvSpPr txBox="1"/>
          <p:nvPr/>
        </p:nvSpPr>
        <p:spPr>
          <a:xfrm>
            <a:off x="1379300" y="3429000"/>
            <a:ext cx="39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endParaRPr 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8C3EF86C-77DE-F69A-FBC0-248006070A1F}"/>
              </a:ext>
            </a:extLst>
          </p:cNvPr>
          <p:cNvSpPr txBox="1"/>
          <p:nvPr/>
        </p:nvSpPr>
        <p:spPr>
          <a:xfrm>
            <a:off x="9154330" y="4370391"/>
            <a:ext cx="2865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air traffic controller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5DCBB23-2965-3AD5-3EB4-A73D09B362B7}"/>
              </a:ext>
            </a:extLst>
          </p:cNvPr>
          <p:cNvSpPr txBox="1"/>
          <p:nvPr/>
        </p:nvSpPr>
        <p:spPr>
          <a:xfrm>
            <a:off x="5711892" y="4847444"/>
            <a:ext cx="215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surgeon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84C84D4-B899-7FD4-A1C8-B88523BE4D84}"/>
              </a:ext>
            </a:extLst>
          </p:cNvPr>
          <p:cNvSpPr txBox="1"/>
          <p:nvPr/>
        </p:nvSpPr>
        <p:spPr>
          <a:xfrm>
            <a:off x="6467718" y="5163842"/>
            <a:ext cx="227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 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zoologist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85EF27F-3FDD-B8D3-18A2-4651BB183985}"/>
              </a:ext>
            </a:extLst>
          </p:cNvPr>
          <p:cNvSpPr txBox="1"/>
          <p:nvPr/>
        </p:nvSpPr>
        <p:spPr>
          <a:xfrm>
            <a:off x="8740466" y="5592835"/>
            <a:ext cx="21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nurse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84537846-4D3B-7EDD-5363-02A2AA8A6E51}"/>
              </a:ext>
            </a:extLst>
          </p:cNvPr>
          <p:cNvSpPr txBox="1"/>
          <p:nvPr/>
        </p:nvSpPr>
        <p:spPr>
          <a:xfrm>
            <a:off x="8345050" y="5911502"/>
            <a:ext cx="303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race car driver</a:t>
            </a:r>
          </a:p>
        </p:txBody>
      </p:sp>
    </p:spTree>
    <p:extLst>
      <p:ext uri="{BB962C8B-B14F-4D97-AF65-F5344CB8AC3E}">
        <p14:creationId xmlns:p14="http://schemas.microsoft.com/office/powerpoint/2010/main" val="143507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60" name="Isosceles Triangle 105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ave A Nice Day Stock Illustration - Download Image Now - Day, Greeting,  Handwriting - iStock">
            <a:extLst>
              <a:ext uri="{FF2B5EF4-FFF2-40B4-BE49-F238E27FC236}">
                <a16:creationId xmlns:a16="http://schemas.microsoft.com/office/drawing/2014/main" id="{D3A59A8C-661A-6CB1-E20C-7855F28C2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2999" r="4998"/>
          <a:stretch/>
        </p:blipFill>
        <p:spPr bwMode="auto">
          <a:xfrm>
            <a:off x="3248139" y="385590"/>
            <a:ext cx="5695721" cy="639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" name="Isosceles Triangle 106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9E98C5-FF43-992A-3AD0-1757A66A3F9A}"/>
              </a:ext>
            </a:extLst>
          </p:cNvPr>
          <p:cNvSpPr txBox="1"/>
          <p:nvPr/>
        </p:nvSpPr>
        <p:spPr>
          <a:xfrm>
            <a:off x="-561975" y="2283057"/>
            <a:ext cx="6153150" cy="1790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lvl="2" algn="l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Comic Sans MS" panose="030F0702030302020204" pitchFamily="66" charset="0"/>
                <a:ea typeface="+mj-ea"/>
                <a:cs typeface="+mj-cs"/>
              </a:rPr>
              <a:t>Unit -</a:t>
            </a: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r>
              <a:rPr lang="en-US" sz="5400" b="1" dirty="0">
                <a:latin typeface="Comic Sans MS" panose="030F0702030302020204" pitchFamily="66" charset="0"/>
                <a:ea typeface="+mj-ea"/>
                <a:cs typeface="+mj-cs"/>
              </a:rPr>
              <a:t>-</a:t>
            </a:r>
          </a:p>
          <a:p>
            <a:pPr lvl="2" algn="l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Working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9</a:t>
            </a:r>
            <a:r>
              <a:rPr lang="en-US" sz="5400" dirty="0">
                <a:latin typeface="Comic Sans MS" panose="030F0702030302020204" pitchFamily="66" charset="0"/>
                <a:ea typeface="+mj-ea"/>
                <a:cs typeface="+mj-cs"/>
              </a:rPr>
              <a:t> to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5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raq Jobs Scout Careers and Current Employee Profiles | Find referrals |  LinkedIn">
            <a:extLst>
              <a:ext uri="{FF2B5EF4-FFF2-40B4-BE49-F238E27FC236}">
                <a16:creationId xmlns:a16="http://schemas.microsoft.com/office/drawing/2014/main" id="{7480ACFF-438A-0216-753F-BF259A07D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10974" r="18258" b="10709"/>
          <a:stretch/>
        </p:blipFill>
        <p:spPr bwMode="auto">
          <a:xfrm>
            <a:off x="4447096" y="123986"/>
            <a:ext cx="7629422" cy="654242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2290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raq Jobs Scout Careers and Current Employee Profiles | Find referrals |  LinkedIn">
            <a:extLst>
              <a:ext uri="{FF2B5EF4-FFF2-40B4-BE49-F238E27FC236}">
                <a16:creationId xmlns:a16="http://schemas.microsoft.com/office/drawing/2014/main" id="{9718AD50-17D7-7712-79A8-1BAAD5575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9091" b="7162"/>
          <a:stretch/>
        </p:blipFill>
        <p:spPr bwMode="auto">
          <a:xfrm>
            <a:off x="20" y="-3428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CFC3F8E-150F-713D-77E3-F0B912CB3F79}"/>
              </a:ext>
            </a:extLst>
          </p:cNvPr>
          <p:cNvSpPr txBox="1"/>
          <p:nvPr/>
        </p:nvSpPr>
        <p:spPr>
          <a:xfrm>
            <a:off x="594110" y="2121763"/>
            <a:ext cx="5235490" cy="884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 rtl="0">
              <a:lnSpc>
                <a:spcPct val="22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 Listen and Discuss</a:t>
            </a:r>
          </a:p>
          <a:p>
            <a:pPr algn="l" rtl="0">
              <a:lnSpc>
                <a:spcPct val="220000"/>
              </a:lnSpc>
              <a:spcAft>
                <a:spcPts val="600"/>
              </a:spcAft>
            </a:pPr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 Pair Work   </a:t>
            </a:r>
          </a:p>
        </p:txBody>
      </p:sp>
    </p:spTree>
    <p:extLst>
      <p:ext uri="{BB962C8B-B14F-4D97-AF65-F5344CB8AC3E}">
        <p14:creationId xmlns:p14="http://schemas.microsoft.com/office/powerpoint/2010/main" val="725933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2">
            <a:extLst>
              <a:ext uri="{FF2B5EF4-FFF2-40B4-BE49-F238E27FC236}">
                <a16:creationId xmlns:a16="http://schemas.microsoft.com/office/drawing/2014/main" id="{8600613D-2202-37D9-D5C2-F616245B10C4}"/>
              </a:ext>
            </a:extLst>
          </p:cNvPr>
          <p:cNvSpPr txBox="1">
            <a:spLocks/>
          </p:cNvSpPr>
          <p:nvPr/>
        </p:nvSpPr>
        <p:spPr>
          <a:xfrm>
            <a:off x="6263435" y="0"/>
            <a:ext cx="4840010" cy="120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u="sng" dirty="0">
                <a:ln w="0"/>
                <a:solidFill>
                  <a:srgbClr val="00B050"/>
                </a:solidFill>
              </a:rPr>
              <a:t>Lesson Objectives</a:t>
            </a:r>
          </a:p>
        </p:txBody>
      </p:sp>
      <p:pic>
        <p:nvPicPr>
          <p:cNvPr id="19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6135F26D-C8A5-DDC7-0A1F-6E47E11B9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r="149"/>
          <a:stretch/>
        </p:blipFill>
        <p:spPr>
          <a:xfrm>
            <a:off x="21" y="10"/>
            <a:ext cx="5177908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عنصر نائب للمحتوى 3">
            <a:extLst>
              <a:ext uri="{FF2B5EF4-FFF2-40B4-BE49-F238E27FC236}">
                <a16:creationId xmlns:a16="http://schemas.microsoft.com/office/drawing/2014/main" id="{610220C1-2B9C-AEB9-C3D7-F73BEDEA4AEE}"/>
              </a:ext>
            </a:extLst>
          </p:cNvPr>
          <p:cNvSpPr txBox="1">
            <a:spLocks/>
          </p:cNvSpPr>
          <p:nvPr/>
        </p:nvSpPr>
        <p:spPr>
          <a:xfrm>
            <a:off x="5056742" y="1396998"/>
            <a:ext cx="6981023" cy="472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rgbClr val="FF0000"/>
                </a:solidFill>
              </a:rPr>
              <a:t>The students will be able to :</a:t>
            </a:r>
          </a:p>
          <a:p>
            <a:pPr marL="0" indent="0">
              <a:buNone/>
            </a:pPr>
            <a:r>
              <a:rPr lang="en-US" sz="3200" dirty="0"/>
              <a:t>1 – </a:t>
            </a:r>
            <a:r>
              <a:rPr lang="en-US" sz="3200" dirty="0">
                <a:solidFill>
                  <a:srgbClr val="0070C0"/>
                </a:solidFill>
              </a:rPr>
              <a:t>Match the job descriptions with the photos 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/>
              <a:t>2 – </a:t>
            </a:r>
            <a:r>
              <a:rPr lang="en-US" sz="3200" dirty="0">
                <a:solidFill>
                  <a:srgbClr val="0070C0"/>
                </a:solidFill>
              </a:rPr>
              <a:t>Match words with their meaning 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/>
              <a:t>3 – </a:t>
            </a:r>
            <a:r>
              <a:rPr lang="en-US" sz="3200" dirty="0">
                <a:solidFill>
                  <a:srgbClr val="0070C0"/>
                </a:solidFill>
              </a:rPr>
              <a:t>Discuss the qualities of a good job 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/>
              <a:t>4 – </a:t>
            </a:r>
            <a:r>
              <a:rPr lang="en-US" sz="3200" dirty="0">
                <a:solidFill>
                  <a:srgbClr val="0070C0"/>
                </a:solidFill>
              </a:rPr>
              <a:t>Name the job according to given clues .</a:t>
            </a:r>
          </a:p>
          <a:p>
            <a:pPr marL="0" indent="0">
              <a:buNone/>
            </a:pPr>
            <a:r>
              <a:rPr lang="en-US" sz="3200" dirty="0"/>
              <a:t>5 – </a:t>
            </a:r>
            <a:r>
              <a:rPr lang="en-US" sz="3200" dirty="0">
                <a:solidFill>
                  <a:srgbClr val="0070C0"/>
                </a:solidFill>
              </a:rPr>
              <a:t>Name the job according to a description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9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1B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raq Jobs Scout Careers and Current Employee Profiles | Find referrals |  LinkedIn">
            <a:extLst>
              <a:ext uri="{FF2B5EF4-FFF2-40B4-BE49-F238E27FC236}">
                <a16:creationId xmlns:a16="http://schemas.microsoft.com/office/drawing/2014/main" id="{B9DBFF58-3BE7-C029-D534-13093F645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9091" b="7162"/>
          <a:stretch/>
        </p:blipFill>
        <p:spPr bwMode="auto">
          <a:xfrm>
            <a:off x="3640751" y="865600"/>
            <a:ext cx="8551249" cy="57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BC477D5F-3258-13D5-C45F-3374078CD032}"/>
              </a:ext>
            </a:extLst>
          </p:cNvPr>
          <p:cNvSpPr/>
          <p:nvPr/>
        </p:nvSpPr>
        <p:spPr>
          <a:xfrm>
            <a:off x="552450" y="81748"/>
            <a:ext cx="2609850" cy="2262999"/>
          </a:xfrm>
          <a:prstGeom prst="wedgeEllipseCallout">
            <a:avLst>
              <a:gd name="adj1" fmla="val -50030"/>
              <a:gd name="adj2" fmla="val 8377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do they have in common?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B11B0F9-6FA6-8AB5-E7A1-66A9448BCB54}"/>
              </a:ext>
            </a:extLst>
          </p:cNvPr>
          <p:cNvSpPr/>
          <p:nvPr/>
        </p:nvSpPr>
        <p:spPr>
          <a:xfrm>
            <a:off x="173652" y="2984990"/>
            <a:ext cx="1933573" cy="8818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Job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A2F868-473E-E195-1072-C0241342C5B1}"/>
              </a:ext>
            </a:extLst>
          </p:cNvPr>
          <p:cNvSpPr/>
          <p:nvPr/>
        </p:nvSpPr>
        <p:spPr>
          <a:xfrm>
            <a:off x="1882665" y="3288949"/>
            <a:ext cx="1933573" cy="8818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Career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716E1F7-E8CD-108A-9C8A-8E7460EB23B1}"/>
              </a:ext>
            </a:extLst>
          </p:cNvPr>
          <p:cNvSpPr/>
          <p:nvPr/>
        </p:nvSpPr>
        <p:spPr>
          <a:xfrm>
            <a:off x="381643" y="5568958"/>
            <a:ext cx="2762250" cy="8818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</a:rPr>
              <a:t>Profession</a:t>
            </a:r>
            <a:endParaRPr lang="ar-SA" sz="4400" b="1" dirty="0">
              <a:solidFill>
                <a:schemeClr val="accent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13FC02-EDA9-6C65-73B1-81D701070E23}"/>
              </a:ext>
            </a:extLst>
          </p:cNvPr>
          <p:cNvSpPr/>
          <p:nvPr/>
        </p:nvSpPr>
        <p:spPr>
          <a:xfrm>
            <a:off x="-115216" y="4016234"/>
            <a:ext cx="2762250" cy="8818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Work</a:t>
            </a:r>
            <a:endParaRPr lang="ar-SA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36E95C-BC65-1E65-47B4-DC6F7CA9A1E3}"/>
              </a:ext>
            </a:extLst>
          </p:cNvPr>
          <p:cNvSpPr/>
          <p:nvPr/>
        </p:nvSpPr>
        <p:spPr>
          <a:xfrm>
            <a:off x="1265909" y="4792596"/>
            <a:ext cx="2762250" cy="8818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business</a:t>
            </a:r>
            <a:endParaRPr lang="ar-SA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08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1B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raq Jobs Scout Careers and Current Employee Profiles | Find referrals |  LinkedIn">
            <a:extLst>
              <a:ext uri="{FF2B5EF4-FFF2-40B4-BE49-F238E27FC236}">
                <a16:creationId xmlns:a16="http://schemas.microsoft.com/office/drawing/2014/main" id="{B9DBFF58-3BE7-C029-D534-13093F645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9091" b="7162"/>
          <a:stretch/>
        </p:blipFill>
        <p:spPr bwMode="auto">
          <a:xfrm>
            <a:off x="3738202" y="1213248"/>
            <a:ext cx="8339498" cy="57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BC477D5F-3258-13D5-C45F-3374078CD032}"/>
              </a:ext>
            </a:extLst>
          </p:cNvPr>
          <p:cNvSpPr/>
          <p:nvPr/>
        </p:nvSpPr>
        <p:spPr>
          <a:xfrm>
            <a:off x="438150" y="1814534"/>
            <a:ext cx="2609850" cy="2262999"/>
          </a:xfrm>
          <a:prstGeom prst="wedgeEllipseCallout">
            <a:avLst>
              <a:gd name="adj1" fmla="val -50030"/>
              <a:gd name="adj2" fmla="val 8377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Name some jobs you see</a:t>
            </a:r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57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raq Jobs Scout Careers and Current Employee Profiles | Find referrals |  LinkedIn">
            <a:extLst>
              <a:ext uri="{FF2B5EF4-FFF2-40B4-BE49-F238E27FC236}">
                <a16:creationId xmlns:a16="http://schemas.microsoft.com/office/drawing/2014/main" id="{E2DFDC23-C769-1C74-B4DB-32F74387D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-46" b="10709"/>
          <a:stretch/>
        </p:blipFill>
        <p:spPr bwMode="auto">
          <a:xfrm>
            <a:off x="142876" y="2667000"/>
            <a:ext cx="1204912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FD2D144-3069-8C8D-52E2-C8E9EF3FEB03}"/>
              </a:ext>
            </a:extLst>
          </p:cNvPr>
          <p:cNvSpPr/>
          <p:nvPr/>
        </p:nvSpPr>
        <p:spPr>
          <a:xfrm>
            <a:off x="1247775" y="866775"/>
            <a:ext cx="3009900" cy="1209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Rewarding </a:t>
            </a:r>
            <a:endParaRPr lang="ar-S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882DAFF-64C4-03A9-EB87-EA68013D03DE}"/>
              </a:ext>
            </a:extLst>
          </p:cNvPr>
          <p:cNvSpPr/>
          <p:nvPr/>
        </p:nvSpPr>
        <p:spPr>
          <a:xfrm>
            <a:off x="5424488" y="233362"/>
            <a:ext cx="1990723" cy="1209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Or</a:t>
            </a:r>
            <a:endParaRPr lang="ar-SA" sz="2800" dirty="0">
              <a:solidFill>
                <a:sysClr val="windowText" lastClr="00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B6F2E88-B87F-1115-7C13-811DF9F1A195}"/>
              </a:ext>
            </a:extLst>
          </p:cNvPr>
          <p:cNvSpPr/>
          <p:nvPr/>
        </p:nvSpPr>
        <p:spPr>
          <a:xfrm>
            <a:off x="8315325" y="866774"/>
            <a:ext cx="3009900" cy="1209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Unsatisfying 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3 Components of Your Professional Speech on 'Who I Am' with Examples |  DoMyPapers.com">
            <a:extLst>
              <a:ext uri="{FF2B5EF4-FFF2-40B4-BE49-F238E27FC236}">
                <a16:creationId xmlns:a16="http://schemas.microsoft.com/office/drawing/2014/main" id="{9635A251-2A44-3C7E-2967-8CE85DA9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194" y="902525"/>
            <a:ext cx="9446977" cy="530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09801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6053334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200</Words>
  <Application>Microsoft Office PowerPoint</Application>
  <PresentationFormat>شاشة عريضة</PresentationFormat>
  <Paragraphs>55</Paragraphs>
  <Slides>22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Arial</vt:lpstr>
      <vt:lpstr>Arial Nova Cond</vt:lpstr>
      <vt:lpstr>Calibri</vt:lpstr>
      <vt:lpstr>Calibri Light</vt:lpstr>
      <vt:lpstr>Comic Sans MS</vt:lpstr>
      <vt:lpstr>Impact</vt:lpstr>
      <vt:lpstr>MV Boli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2</cp:revision>
  <dcterms:created xsi:type="dcterms:W3CDTF">2022-12-05T04:57:06Z</dcterms:created>
  <dcterms:modified xsi:type="dcterms:W3CDTF">2022-12-14T09:00:29Z</dcterms:modified>
</cp:coreProperties>
</file>